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46" r:id="rId2"/>
  </p:sldMasterIdLst>
  <p:notesMasterIdLst>
    <p:notesMasterId r:id="rId31"/>
  </p:notesMasterIdLst>
  <p:sldIdLst>
    <p:sldId id="256" r:id="rId3"/>
    <p:sldId id="257" r:id="rId4"/>
    <p:sldId id="273" r:id="rId5"/>
    <p:sldId id="302" r:id="rId6"/>
    <p:sldId id="311" r:id="rId7"/>
    <p:sldId id="294" r:id="rId8"/>
    <p:sldId id="297" r:id="rId9"/>
    <p:sldId id="293" r:id="rId10"/>
    <p:sldId id="298" r:id="rId11"/>
    <p:sldId id="295" r:id="rId12"/>
    <p:sldId id="301" r:id="rId13"/>
    <p:sldId id="296" r:id="rId14"/>
    <p:sldId id="278" r:id="rId15"/>
    <p:sldId id="299" r:id="rId16"/>
    <p:sldId id="303" r:id="rId17"/>
    <p:sldId id="309" r:id="rId18"/>
    <p:sldId id="305" r:id="rId19"/>
    <p:sldId id="258" r:id="rId20"/>
    <p:sldId id="306" r:id="rId21"/>
    <p:sldId id="307" r:id="rId22"/>
    <p:sldId id="263" r:id="rId23"/>
    <p:sldId id="266" r:id="rId24"/>
    <p:sldId id="265" r:id="rId25"/>
    <p:sldId id="267" r:id="rId26"/>
    <p:sldId id="271" r:id="rId27"/>
    <p:sldId id="300" r:id="rId28"/>
    <p:sldId id="291" r:id="rId29"/>
    <p:sldId id="312" r:id="rId30"/>
  </p:sldIdLst>
  <p:sldSz cx="12192000" cy="6858000"/>
  <p:notesSz cx="6858000" cy="9144000"/>
  <p:custDataLst>
    <p:tags r:id="rId3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E6E6"/>
    <a:srgbClr val="FFFFFF"/>
    <a:srgbClr val="BA9753"/>
    <a:srgbClr val="B692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09" autoAdjust="0"/>
    <p:restoredTop sz="94660"/>
  </p:normalViewPr>
  <p:slideViewPr>
    <p:cSldViewPr snapToGrid="0" showGuides="1">
      <p:cViewPr varScale="1">
        <p:scale>
          <a:sx n="73" d="100"/>
          <a:sy n="73" d="100"/>
        </p:scale>
        <p:origin x="540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gs" Target="tags/tag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2540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25400">
                <a:solidFill>
                  <a:schemeClr val="accent1"/>
                </a:solidFill>
              </a:ln>
              <a:effectLst/>
            </c:spPr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DD2-45F6-A6B3-7DF39A0C89D7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ln w="25400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25400">
                <a:solidFill>
                  <a:schemeClr val="accent6"/>
                </a:solidFill>
              </a:ln>
              <a:effectLst/>
            </c:spPr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ADD2-45F6-A6B3-7DF39A0C89D7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ln w="2540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25400">
                <a:solidFill>
                  <a:schemeClr val="accent3"/>
                </a:solidFill>
              </a:ln>
              <a:effectLst/>
            </c:spPr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ADD2-45F6-A6B3-7DF39A0C89D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75438448"/>
        <c:axId val="375439104"/>
      </c:lineChart>
      <c:catAx>
        <c:axId val="3754384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bg1">
                    <a:lumMod val="50000"/>
                    <a:alpha val="50000"/>
                  </a:schemeClr>
                </a:solidFill>
                <a:latin typeface="+mn-lt"/>
                <a:ea typeface="+mn-ea"/>
                <a:cs typeface="+mn-ea"/>
                <a:sym typeface="+mn-lt"/>
              </a:defRPr>
            </a:pPr>
            <a:endParaRPr lang="en-US"/>
          </a:p>
        </c:txPr>
        <c:crossAx val="375439104"/>
        <c:crosses val="autoZero"/>
        <c:auto val="1"/>
        <c:lblAlgn val="ctr"/>
        <c:lblOffset val="100"/>
        <c:noMultiLvlLbl val="0"/>
      </c:catAx>
      <c:valAx>
        <c:axId val="3754391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75000"/>
                  <a:lumOff val="25000"/>
                  <a:alpha val="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bg1">
                    <a:lumMod val="50000"/>
                    <a:alpha val="50000"/>
                  </a:schemeClr>
                </a:solidFill>
                <a:latin typeface="+mn-lt"/>
                <a:ea typeface="+mn-ea"/>
                <a:cs typeface="+mn-ea"/>
                <a:sym typeface="+mn-lt"/>
              </a:defRPr>
            </a:pPr>
            <a:endParaRPr lang="en-US"/>
          </a:p>
        </c:txPr>
        <c:crossAx val="3754384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 sz="1000">
          <a:solidFill>
            <a:schemeClr val="bg1">
              <a:lumMod val="50000"/>
              <a:alpha val="50000"/>
            </a:schemeClr>
          </a:solidFill>
          <a:latin typeface="+mn-lt"/>
          <a:ea typeface="+mn-ea"/>
          <a:cs typeface="+mn-ea"/>
          <a:sym typeface="+mn-lt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90649B-41E8-428E-A2C1-9C5A023AFEC1}" type="datetimeFigureOut">
              <a:rPr lang="zh-CN" altLang="en-US" smtClean="0"/>
              <a:t>2022/11/28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188B7E-DBCE-4FB7-B96C-E7F91F4DEA6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54623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188B7E-DBCE-4FB7-B96C-E7F91F4DEA6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4114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188B7E-DBCE-4FB7-B96C-E7F91F4DEA6B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71281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188B7E-DBCE-4FB7-B96C-E7F91F4DEA6B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44864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188B7E-DBCE-4FB7-B96C-E7F91F4DEA6B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89577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188B7E-DBCE-4FB7-B96C-E7F91F4DEA6B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26611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188B7E-DBCE-4FB7-B96C-E7F91F4DEA6B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00493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188B7E-DBCE-4FB7-B96C-E7F91F4DEA6B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44105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188B7E-DBCE-4FB7-B96C-E7F91F4DEA6B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039656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188B7E-DBCE-4FB7-B96C-E7F91F4DEA6B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846918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188B7E-DBCE-4FB7-B96C-E7F91F4DEA6B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044862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188B7E-DBCE-4FB7-B96C-E7F91F4DEA6B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99751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188B7E-DBCE-4FB7-B96C-E7F91F4DEA6B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470186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188B7E-DBCE-4FB7-B96C-E7F91F4DEA6B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407607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188B7E-DBCE-4FB7-B96C-E7F91F4DEA6B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699837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188B7E-DBCE-4FB7-B96C-E7F91F4DEA6B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161190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188B7E-DBCE-4FB7-B96C-E7F91F4DEA6B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313161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188B7E-DBCE-4FB7-B96C-E7F91F4DEA6B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896535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188B7E-DBCE-4FB7-B96C-E7F91F4DEA6B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843724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188B7E-DBCE-4FB7-B96C-E7F91F4DEA6B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76228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188B7E-DBCE-4FB7-B96C-E7F91F4DEA6B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239364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188B7E-DBCE-4FB7-B96C-E7F91F4DEA6B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7389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188B7E-DBCE-4FB7-B96C-E7F91F4DEA6B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05075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188B7E-DBCE-4FB7-B96C-E7F91F4DEA6B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86336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188B7E-DBCE-4FB7-B96C-E7F91F4DEA6B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78447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188B7E-DBCE-4FB7-B96C-E7F91F4DEA6B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25550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188B7E-DBCE-4FB7-B96C-E7F91F4DEA6B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5606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188B7E-DBCE-4FB7-B96C-E7F91F4DEA6B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07821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188B7E-DBCE-4FB7-B96C-E7F91F4DEA6B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76873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B18DE8F-BE33-45FA-82E1-2D027CCAF9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A5ED4EFD-D2EF-4E57-A6DA-E0D8A1B4AB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715CAE6-9031-414E-9100-7DAADB6AF3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20D79-85BA-41EA-BD3C-575C5811EB91}" type="datetimeFigureOut">
              <a:rPr lang="zh-CN" altLang="en-US" smtClean="0"/>
              <a:t>2022/11/28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201A422-05E2-4D05-855F-B6C1895DE1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C08618D-1845-439D-A54F-962B928734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58EE2-FAC4-4E36-A85E-8CBA9D8B78E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46395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54077D9-845A-4856-B41B-ECBBB64329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E6887B1E-386E-46DE-A37D-D5EB711B018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D7886CB-3D3C-43CC-8595-06A89E38B7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36128DB-9353-4532-93CE-AB1856E591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20D79-85BA-41EA-BD3C-575C5811EB91}" type="datetimeFigureOut">
              <a:rPr lang="zh-CN" altLang="en-US" smtClean="0"/>
              <a:t>2022/11/28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6C838B6-1358-4563-B108-02AD65B1E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77CAB51-0492-4CEB-A681-F36624F0F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58EE2-FAC4-4E36-A85E-8CBA9D8B78E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8847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314F110-F186-4127-B7C0-22020A635A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1059F79-2793-41FB-9465-3658B32E3D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738A7BC-ECDD-4141-A007-71C09B8822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20D79-85BA-41EA-BD3C-575C5811EB91}" type="datetimeFigureOut">
              <a:rPr lang="zh-CN" altLang="en-US" smtClean="0"/>
              <a:t>2022/11/28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A29368C-D45C-45BB-94D0-48D3D6B2B4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699C739-3709-47C9-A9DD-C1625ACD1A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58EE2-FAC4-4E36-A85E-8CBA9D8B78E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8234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029E2ABF-0B1E-483E-B378-557FBD28E02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367388C-3525-4E74-BF7E-FDEBF29217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15F7E8C-B4FF-4348-AD94-43E672C50E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20D79-85BA-41EA-BD3C-575C5811EB91}" type="datetimeFigureOut">
              <a:rPr lang="zh-CN" altLang="en-US" smtClean="0"/>
              <a:t>2022/11/28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9E59C47-1FBF-428A-8A5F-5CD139BB2D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5834E86-D601-4F97-A6F8-195B511397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58EE2-FAC4-4E36-A85E-8CBA9D8B78E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96757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7657761" y="2457449"/>
            <a:ext cx="3775049" cy="2590409"/>
          </a:xfrm>
          <a:prstGeom prst="rect">
            <a:avLst/>
          </a:prstGeom>
          <a:noFill/>
          <a:effectLst>
            <a:outerShdw blurRad="800100" dist="558800" dir="5400000" algn="t" rotWithShape="0">
              <a:prstClr val="black">
                <a:alpha val="15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  <a:latin typeface="Nexa Bold" panose="02000000000000000000" pitchFamily="50" charset="0"/>
              </a:defRPr>
            </a:lvl1pPr>
          </a:lstStyle>
          <a:p>
            <a:r>
              <a:rPr lang="en-US" dirty="0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2951074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3519948" y="289261"/>
            <a:ext cx="5152104" cy="6279478"/>
          </a:xfrm>
          <a:prstGeom prst="rect">
            <a:avLst/>
          </a:prstGeom>
          <a:noFill/>
          <a:effectLst>
            <a:outerShdw blurRad="914400" algn="ctr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  <a:latin typeface="Nexa Bold" panose="02000000000000000000" pitchFamily="50" charset="0"/>
              </a:defRPr>
            </a:lvl1pPr>
          </a:lstStyle>
          <a:p>
            <a:r>
              <a:rPr lang="en-US" dirty="0"/>
              <a:t>IMAGE</a:t>
            </a:r>
          </a:p>
        </p:txBody>
      </p:sp>
      <p:sp>
        <p:nvSpPr>
          <p:cNvPr id="6" name="Oval 5"/>
          <p:cNvSpPr/>
          <p:nvPr userDrawn="1"/>
        </p:nvSpPr>
        <p:spPr>
          <a:xfrm>
            <a:off x="-190383" y="5066873"/>
            <a:ext cx="2800758" cy="2800758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>
            <a:outerShdw blurRad="1270000" algn="ctr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 userDrawn="1"/>
        </p:nvSpPr>
        <p:spPr>
          <a:xfrm>
            <a:off x="223713" y="216946"/>
            <a:ext cx="11744574" cy="6424108"/>
          </a:xfrm>
          <a:prstGeom prst="roundRect">
            <a:avLst>
              <a:gd name="adj" fmla="val 2293"/>
            </a:avLst>
          </a:prstGeom>
          <a:noFill/>
          <a:ln>
            <a:solidFill>
              <a:schemeClr val="tx1">
                <a:lumMod val="75000"/>
                <a:lumOff val="25000"/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 userDrawn="1"/>
        </p:nvGrpSpPr>
        <p:grpSpPr>
          <a:xfrm>
            <a:off x="1339125" y="1382140"/>
            <a:ext cx="9147928" cy="4116842"/>
            <a:chOff x="1339125" y="1382140"/>
            <a:chExt cx="9147928" cy="4116842"/>
          </a:xfrm>
        </p:grpSpPr>
        <p:sp>
          <p:nvSpPr>
            <p:cNvPr id="3" name="Oval 2"/>
            <p:cNvSpPr/>
            <p:nvPr userDrawn="1"/>
          </p:nvSpPr>
          <p:spPr>
            <a:xfrm>
              <a:off x="8978482" y="3990411"/>
              <a:ext cx="1508571" cy="1508571"/>
            </a:xfrm>
            <a:prstGeom prst="ellipse">
              <a:avLst/>
            </a:prstGeom>
            <a:solidFill>
              <a:schemeClr val="tx1">
                <a:lumMod val="95000"/>
                <a:lumOff val="5000"/>
                <a:alpha val="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Oval 3"/>
            <p:cNvSpPr/>
            <p:nvPr userDrawn="1"/>
          </p:nvSpPr>
          <p:spPr>
            <a:xfrm>
              <a:off x="1339125" y="1382140"/>
              <a:ext cx="2619088" cy="2619088"/>
            </a:xfrm>
            <a:prstGeom prst="ellipse">
              <a:avLst/>
            </a:prstGeom>
            <a:solidFill>
              <a:schemeClr val="tx1">
                <a:lumMod val="95000"/>
                <a:lumOff val="5000"/>
                <a:alpha val="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 userDrawn="1"/>
          </p:nvSpPr>
          <p:spPr>
            <a:xfrm>
              <a:off x="4163969" y="1496969"/>
              <a:ext cx="3864062" cy="3864062"/>
            </a:xfrm>
            <a:prstGeom prst="ellipse">
              <a:avLst/>
            </a:prstGeom>
            <a:noFill/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Oval 8"/>
          <p:cNvSpPr/>
          <p:nvPr userDrawn="1"/>
        </p:nvSpPr>
        <p:spPr>
          <a:xfrm>
            <a:off x="9929354" y="-826123"/>
            <a:ext cx="4011440" cy="401144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1270000" algn="ctr" rotWithShape="0">
              <a:schemeClr val="accent1">
                <a:alpha val="57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/>
          <p:cNvGrpSpPr/>
          <p:nvPr userDrawn="1"/>
        </p:nvGrpSpPr>
        <p:grpSpPr>
          <a:xfrm>
            <a:off x="820910" y="591949"/>
            <a:ext cx="10620996" cy="5741586"/>
            <a:chOff x="820910" y="591949"/>
            <a:chExt cx="10620996" cy="5741586"/>
          </a:xfrm>
        </p:grpSpPr>
        <p:sp>
          <p:nvSpPr>
            <p:cNvPr id="21" name="Oval 20"/>
            <p:cNvSpPr/>
            <p:nvPr/>
          </p:nvSpPr>
          <p:spPr>
            <a:xfrm>
              <a:off x="5964623" y="1267075"/>
              <a:ext cx="1445404" cy="1445404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>
              <a:off x="4784191" y="4372000"/>
              <a:ext cx="1961535" cy="1961535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  <a:effectLst>
              <a:outerShdw blurRad="1270000" algn="ctr" rotWithShape="0">
                <a:schemeClr val="accent5">
                  <a:alpha val="7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/>
            <p:cNvSpPr/>
            <p:nvPr/>
          </p:nvSpPr>
          <p:spPr>
            <a:xfrm>
              <a:off x="9780520" y="4733925"/>
              <a:ext cx="174957" cy="174957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>
              <a:off x="8938299" y="4021396"/>
              <a:ext cx="103307" cy="103307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>
              <a:off x="11338599" y="3804660"/>
              <a:ext cx="103307" cy="103307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/>
            <p:cNvSpPr/>
            <p:nvPr/>
          </p:nvSpPr>
          <p:spPr>
            <a:xfrm>
              <a:off x="3965772" y="1644812"/>
              <a:ext cx="103307" cy="10330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/>
            <p:cNvSpPr/>
            <p:nvPr/>
          </p:nvSpPr>
          <p:spPr>
            <a:xfrm>
              <a:off x="2978156" y="1937898"/>
              <a:ext cx="216368" cy="21636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1063296" y="1880419"/>
              <a:ext cx="103307" cy="10330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820910" y="4073049"/>
              <a:ext cx="264940" cy="26494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8430402" y="5482678"/>
              <a:ext cx="264940" cy="26494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8850820" y="1179597"/>
              <a:ext cx="174957" cy="174957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/>
            <p:cNvSpPr/>
            <p:nvPr/>
          </p:nvSpPr>
          <p:spPr>
            <a:xfrm>
              <a:off x="7611700" y="591949"/>
              <a:ext cx="264940" cy="26494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10792978" y="5393853"/>
              <a:ext cx="103307" cy="10330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5" name="TextBox 34"/>
          <p:cNvSpPr txBox="1"/>
          <p:nvPr userDrawn="1"/>
        </p:nvSpPr>
        <p:spPr>
          <a:xfrm>
            <a:off x="482478" y="6169848"/>
            <a:ext cx="1754045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Montserrat" panose="00000500000000000000" pitchFamily="2" charset="0"/>
              </a:rPr>
              <a:t>POWERPOINT</a:t>
            </a:r>
          </a:p>
        </p:txBody>
      </p:sp>
    </p:spTree>
    <p:extLst>
      <p:ext uri="{BB962C8B-B14F-4D97-AF65-F5344CB8AC3E}">
        <p14:creationId xmlns:p14="http://schemas.microsoft.com/office/powerpoint/2010/main" val="3809155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4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path" presetSubtype="0" accel="50000" decel="5000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0 0 L 0.01563 0 " pathEditMode="relative" rAng="0" ptsTypes="AA">
                                      <p:cBhvr>
                                        <p:cTn id="27" dur="9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1" y="0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6" presetClass="emph" presetSubtype="0" fill="hold" grpId="2" nodeType="withEffect">
                                  <p:stCondLst>
                                    <p:cond delay="1250"/>
                                  </p:stCondLst>
                                  <p:childTnLst>
                                    <p:animScale>
                                      <p:cBhvr>
                                        <p:cTn id="29" dur="9000" fill="hold"/>
                                        <p:tgtEl>
                                          <p:spTgt spid="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5" grpId="2"/>
      <p:bldP spid="6" grpId="0" animBg="1"/>
      <p:bldP spid="9" grpId="0" animBg="1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/>
          <p:cNvSpPr>
            <a:spLocks noGrp="1"/>
          </p:cNvSpPr>
          <p:nvPr>
            <p:ph type="pic" sz="quarter" idx="10" hasCustomPrompt="1"/>
          </p:nvPr>
        </p:nvSpPr>
        <p:spPr>
          <a:xfrm>
            <a:off x="1390649" y="1828800"/>
            <a:ext cx="9410700" cy="3200400"/>
          </a:xfrm>
          <a:custGeom>
            <a:avLst/>
            <a:gdLst>
              <a:gd name="connsiteX0" fmla="*/ 4778808 w 9410700"/>
              <a:gd name="connsiteY0" fmla="*/ 1378459 h 3200400"/>
              <a:gd name="connsiteX1" fmla="*/ 4912920 w 9410700"/>
              <a:gd name="connsiteY1" fmla="*/ 1710082 h 3200400"/>
              <a:gd name="connsiteX2" fmla="*/ 4643477 w 9410700"/>
              <a:gd name="connsiteY2" fmla="*/ 1710082 h 3200400"/>
              <a:gd name="connsiteX3" fmla="*/ 7936077 w 9410700"/>
              <a:gd name="connsiteY3" fmla="*/ 1177290 h 3200400"/>
              <a:gd name="connsiteX4" fmla="*/ 7936077 w 9410700"/>
              <a:gd name="connsiteY4" fmla="*/ 2030730 h 3200400"/>
              <a:gd name="connsiteX5" fmla="*/ 8599322 w 9410700"/>
              <a:gd name="connsiteY5" fmla="*/ 2030730 h 3200400"/>
              <a:gd name="connsiteX6" fmla="*/ 8599322 w 9410700"/>
              <a:gd name="connsiteY6" fmla="*/ 1871015 h 3200400"/>
              <a:gd name="connsiteX7" fmla="*/ 8128711 w 9410700"/>
              <a:gd name="connsiteY7" fmla="*/ 1871015 h 3200400"/>
              <a:gd name="connsiteX8" fmla="*/ 8128711 w 9410700"/>
              <a:gd name="connsiteY8" fmla="*/ 1682039 h 3200400"/>
              <a:gd name="connsiteX9" fmla="*/ 8539581 w 9410700"/>
              <a:gd name="connsiteY9" fmla="*/ 1682039 h 3200400"/>
              <a:gd name="connsiteX10" fmla="*/ 8539581 w 9410700"/>
              <a:gd name="connsiteY10" fmla="*/ 1522324 h 3200400"/>
              <a:gd name="connsiteX11" fmla="*/ 8128711 w 9410700"/>
              <a:gd name="connsiteY11" fmla="*/ 1522324 h 3200400"/>
              <a:gd name="connsiteX12" fmla="*/ 8128711 w 9410700"/>
              <a:gd name="connsiteY12" fmla="*/ 1337005 h 3200400"/>
              <a:gd name="connsiteX13" fmla="*/ 8585911 w 9410700"/>
              <a:gd name="connsiteY13" fmla="*/ 1337005 h 3200400"/>
              <a:gd name="connsiteX14" fmla="*/ 8585911 w 9410700"/>
              <a:gd name="connsiteY14" fmla="*/ 1177290 h 3200400"/>
              <a:gd name="connsiteX15" fmla="*/ 6813499 w 9410700"/>
              <a:gd name="connsiteY15" fmla="*/ 1177290 h 3200400"/>
              <a:gd name="connsiteX16" fmla="*/ 7148779 w 9410700"/>
              <a:gd name="connsiteY16" fmla="*/ 2030730 h 3200400"/>
              <a:gd name="connsiteX17" fmla="*/ 7347509 w 9410700"/>
              <a:gd name="connsiteY17" fmla="*/ 2030730 h 3200400"/>
              <a:gd name="connsiteX18" fmla="*/ 7686447 w 9410700"/>
              <a:gd name="connsiteY18" fmla="*/ 1177290 h 3200400"/>
              <a:gd name="connsiteX19" fmla="*/ 7487717 w 9410700"/>
              <a:gd name="connsiteY19" fmla="*/ 1177290 h 3200400"/>
              <a:gd name="connsiteX20" fmla="*/ 7253631 w 9410700"/>
              <a:gd name="connsiteY20" fmla="*/ 1821028 h 3200400"/>
              <a:gd name="connsiteX21" fmla="*/ 7020763 w 9410700"/>
              <a:gd name="connsiteY21" fmla="*/ 1177290 h 3200400"/>
              <a:gd name="connsiteX22" fmla="*/ 6373978 w 9410700"/>
              <a:gd name="connsiteY22" fmla="*/ 1177290 h 3200400"/>
              <a:gd name="connsiteX23" fmla="*/ 6373978 w 9410700"/>
              <a:gd name="connsiteY23" fmla="*/ 2030730 h 3200400"/>
              <a:gd name="connsiteX24" fmla="*/ 6566612 w 9410700"/>
              <a:gd name="connsiteY24" fmla="*/ 2030730 h 3200400"/>
              <a:gd name="connsiteX25" fmla="*/ 6566612 w 9410700"/>
              <a:gd name="connsiteY25" fmla="*/ 1177290 h 3200400"/>
              <a:gd name="connsiteX26" fmla="*/ 5404028 w 9410700"/>
              <a:gd name="connsiteY26" fmla="*/ 1177290 h 3200400"/>
              <a:gd name="connsiteX27" fmla="*/ 5404028 w 9410700"/>
              <a:gd name="connsiteY27" fmla="*/ 1340663 h 3200400"/>
              <a:gd name="connsiteX28" fmla="*/ 5663718 w 9410700"/>
              <a:gd name="connsiteY28" fmla="*/ 1340663 h 3200400"/>
              <a:gd name="connsiteX29" fmla="*/ 5663718 w 9410700"/>
              <a:gd name="connsiteY29" fmla="*/ 2030730 h 3200400"/>
              <a:gd name="connsiteX30" fmla="*/ 5856351 w 9410700"/>
              <a:gd name="connsiteY30" fmla="*/ 2030730 h 3200400"/>
              <a:gd name="connsiteX31" fmla="*/ 5856351 w 9410700"/>
              <a:gd name="connsiteY31" fmla="*/ 1340663 h 3200400"/>
              <a:gd name="connsiteX32" fmla="*/ 6117260 w 9410700"/>
              <a:gd name="connsiteY32" fmla="*/ 1340663 h 3200400"/>
              <a:gd name="connsiteX33" fmla="*/ 6117260 w 9410700"/>
              <a:gd name="connsiteY33" fmla="*/ 1177290 h 3200400"/>
              <a:gd name="connsiteX34" fmla="*/ 4684929 w 9410700"/>
              <a:gd name="connsiteY34" fmla="*/ 1177290 h 3200400"/>
              <a:gd name="connsiteX35" fmla="*/ 4314292 w 9410700"/>
              <a:gd name="connsiteY35" fmla="*/ 2030730 h 3200400"/>
              <a:gd name="connsiteX36" fmla="*/ 4513021 w 9410700"/>
              <a:gd name="connsiteY36" fmla="*/ 2030730 h 3200400"/>
              <a:gd name="connsiteX37" fmla="*/ 4580077 w 9410700"/>
              <a:gd name="connsiteY37" fmla="*/ 1864919 h 3200400"/>
              <a:gd name="connsiteX38" fmla="*/ 4975098 w 9410700"/>
              <a:gd name="connsiteY38" fmla="*/ 1864919 h 3200400"/>
              <a:gd name="connsiteX39" fmla="*/ 5042154 w 9410700"/>
              <a:gd name="connsiteY39" fmla="*/ 2030730 h 3200400"/>
              <a:gd name="connsiteX40" fmla="*/ 5248199 w 9410700"/>
              <a:gd name="connsiteY40" fmla="*/ 2030730 h 3200400"/>
              <a:gd name="connsiteX41" fmla="*/ 4883658 w 9410700"/>
              <a:gd name="connsiteY41" fmla="*/ 1177290 h 3200400"/>
              <a:gd name="connsiteX42" fmla="*/ 3878428 w 9410700"/>
              <a:gd name="connsiteY42" fmla="*/ 1177290 h 3200400"/>
              <a:gd name="connsiteX43" fmla="*/ 3878428 w 9410700"/>
              <a:gd name="connsiteY43" fmla="*/ 2030730 h 3200400"/>
              <a:gd name="connsiteX44" fmla="*/ 4071061 w 9410700"/>
              <a:gd name="connsiteY44" fmla="*/ 2030730 h 3200400"/>
              <a:gd name="connsiteX45" fmla="*/ 4071061 w 9410700"/>
              <a:gd name="connsiteY45" fmla="*/ 1177290 h 3200400"/>
              <a:gd name="connsiteX46" fmla="*/ 2908478 w 9410700"/>
              <a:gd name="connsiteY46" fmla="*/ 1177290 h 3200400"/>
              <a:gd name="connsiteX47" fmla="*/ 2908478 w 9410700"/>
              <a:gd name="connsiteY47" fmla="*/ 1340663 h 3200400"/>
              <a:gd name="connsiteX48" fmla="*/ 3168167 w 9410700"/>
              <a:gd name="connsiteY48" fmla="*/ 1340663 h 3200400"/>
              <a:gd name="connsiteX49" fmla="*/ 3168167 w 9410700"/>
              <a:gd name="connsiteY49" fmla="*/ 2030730 h 3200400"/>
              <a:gd name="connsiteX50" fmla="*/ 3360801 w 9410700"/>
              <a:gd name="connsiteY50" fmla="*/ 2030730 h 3200400"/>
              <a:gd name="connsiteX51" fmla="*/ 3360801 w 9410700"/>
              <a:gd name="connsiteY51" fmla="*/ 1340663 h 3200400"/>
              <a:gd name="connsiteX52" fmla="*/ 3621710 w 9410700"/>
              <a:gd name="connsiteY52" fmla="*/ 1340663 h 3200400"/>
              <a:gd name="connsiteX53" fmla="*/ 3621710 w 9410700"/>
              <a:gd name="connsiteY53" fmla="*/ 1177290 h 3200400"/>
              <a:gd name="connsiteX54" fmla="*/ 2459203 w 9410700"/>
              <a:gd name="connsiteY54" fmla="*/ 1177290 h 3200400"/>
              <a:gd name="connsiteX55" fmla="*/ 2459203 w 9410700"/>
              <a:gd name="connsiteY55" fmla="*/ 2030730 h 3200400"/>
              <a:gd name="connsiteX56" fmla="*/ 2651836 w 9410700"/>
              <a:gd name="connsiteY56" fmla="*/ 2030730 h 3200400"/>
              <a:gd name="connsiteX57" fmla="*/ 2651836 w 9410700"/>
              <a:gd name="connsiteY57" fmla="*/ 1177290 h 3200400"/>
              <a:gd name="connsiteX58" fmla="*/ 1344778 w 9410700"/>
              <a:gd name="connsiteY58" fmla="*/ 1177290 h 3200400"/>
              <a:gd name="connsiteX59" fmla="*/ 1344778 w 9410700"/>
              <a:gd name="connsiteY59" fmla="*/ 2030730 h 3200400"/>
              <a:gd name="connsiteX60" fmla="*/ 1528878 w 9410700"/>
              <a:gd name="connsiteY60" fmla="*/ 2030730 h 3200400"/>
              <a:gd name="connsiteX61" fmla="*/ 1528878 w 9410700"/>
              <a:gd name="connsiteY61" fmla="*/ 1482090 h 3200400"/>
              <a:gd name="connsiteX62" fmla="*/ 1942186 w 9410700"/>
              <a:gd name="connsiteY62" fmla="*/ 2030730 h 3200400"/>
              <a:gd name="connsiteX63" fmla="*/ 2117751 w 9410700"/>
              <a:gd name="connsiteY63" fmla="*/ 2030730 h 3200400"/>
              <a:gd name="connsiteX64" fmla="*/ 2117751 w 9410700"/>
              <a:gd name="connsiteY64" fmla="*/ 1177290 h 3200400"/>
              <a:gd name="connsiteX65" fmla="*/ 1934871 w 9410700"/>
              <a:gd name="connsiteY65" fmla="*/ 1177290 h 3200400"/>
              <a:gd name="connsiteX66" fmla="*/ 1934871 w 9410700"/>
              <a:gd name="connsiteY66" fmla="*/ 1728369 h 3200400"/>
              <a:gd name="connsiteX67" fmla="*/ 1520343 w 9410700"/>
              <a:gd name="connsiteY67" fmla="*/ 1177290 h 3200400"/>
              <a:gd name="connsiteX68" fmla="*/ 811379 w 9410700"/>
              <a:gd name="connsiteY68" fmla="*/ 1177290 h 3200400"/>
              <a:gd name="connsiteX69" fmla="*/ 811379 w 9410700"/>
              <a:gd name="connsiteY69" fmla="*/ 2030730 h 3200400"/>
              <a:gd name="connsiteX70" fmla="*/ 1004012 w 9410700"/>
              <a:gd name="connsiteY70" fmla="*/ 2030730 h 3200400"/>
              <a:gd name="connsiteX71" fmla="*/ 1004012 w 9410700"/>
              <a:gd name="connsiteY71" fmla="*/ 1177290 h 3200400"/>
              <a:gd name="connsiteX72" fmla="*/ 0 w 9410700"/>
              <a:gd name="connsiteY72" fmla="*/ 0 h 3200400"/>
              <a:gd name="connsiteX73" fmla="*/ 9410700 w 9410700"/>
              <a:gd name="connsiteY73" fmla="*/ 0 h 3200400"/>
              <a:gd name="connsiteX74" fmla="*/ 9410700 w 9410700"/>
              <a:gd name="connsiteY74" fmla="*/ 3200400 h 3200400"/>
              <a:gd name="connsiteX75" fmla="*/ 0 w 9410700"/>
              <a:gd name="connsiteY75" fmla="*/ 3200400 h 320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9410700" h="3200400">
                <a:moveTo>
                  <a:pt x="4778808" y="1378459"/>
                </a:moveTo>
                <a:lnTo>
                  <a:pt x="4912920" y="1710082"/>
                </a:lnTo>
                <a:lnTo>
                  <a:pt x="4643477" y="1710082"/>
                </a:lnTo>
                <a:close/>
                <a:moveTo>
                  <a:pt x="7936077" y="1177290"/>
                </a:moveTo>
                <a:lnTo>
                  <a:pt x="7936077" y="2030730"/>
                </a:lnTo>
                <a:lnTo>
                  <a:pt x="8599322" y="2030730"/>
                </a:lnTo>
                <a:lnTo>
                  <a:pt x="8599322" y="1871015"/>
                </a:lnTo>
                <a:lnTo>
                  <a:pt x="8128711" y="1871015"/>
                </a:lnTo>
                <a:lnTo>
                  <a:pt x="8128711" y="1682039"/>
                </a:lnTo>
                <a:lnTo>
                  <a:pt x="8539581" y="1682039"/>
                </a:lnTo>
                <a:lnTo>
                  <a:pt x="8539581" y="1522324"/>
                </a:lnTo>
                <a:lnTo>
                  <a:pt x="8128711" y="1522324"/>
                </a:lnTo>
                <a:lnTo>
                  <a:pt x="8128711" y="1337005"/>
                </a:lnTo>
                <a:lnTo>
                  <a:pt x="8585911" y="1337005"/>
                </a:lnTo>
                <a:lnTo>
                  <a:pt x="8585911" y="1177290"/>
                </a:lnTo>
                <a:close/>
                <a:moveTo>
                  <a:pt x="6813499" y="1177290"/>
                </a:moveTo>
                <a:lnTo>
                  <a:pt x="7148779" y="2030730"/>
                </a:lnTo>
                <a:lnTo>
                  <a:pt x="7347509" y="2030730"/>
                </a:lnTo>
                <a:lnTo>
                  <a:pt x="7686447" y="1177290"/>
                </a:lnTo>
                <a:lnTo>
                  <a:pt x="7487717" y="1177290"/>
                </a:lnTo>
                <a:lnTo>
                  <a:pt x="7253631" y="1821028"/>
                </a:lnTo>
                <a:lnTo>
                  <a:pt x="7020763" y="1177290"/>
                </a:lnTo>
                <a:close/>
                <a:moveTo>
                  <a:pt x="6373978" y="1177290"/>
                </a:moveTo>
                <a:lnTo>
                  <a:pt x="6373978" y="2030730"/>
                </a:lnTo>
                <a:lnTo>
                  <a:pt x="6566612" y="2030730"/>
                </a:lnTo>
                <a:lnTo>
                  <a:pt x="6566612" y="1177290"/>
                </a:lnTo>
                <a:close/>
                <a:moveTo>
                  <a:pt x="5404028" y="1177290"/>
                </a:moveTo>
                <a:lnTo>
                  <a:pt x="5404028" y="1340663"/>
                </a:lnTo>
                <a:lnTo>
                  <a:pt x="5663718" y="1340663"/>
                </a:lnTo>
                <a:lnTo>
                  <a:pt x="5663718" y="2030730"/>
                </a:lnTo>
                <a:lnTo>
                  <a:pt x="5856351" y="2030730"/>
                </a:lnTo>
                <a:lnTo>
                  <a:pt x="5856351" y="1340663"/>
                </a:lnTo>
                <a:lnTo>
                  <a:pt x="6117260" y="1340663"/>
                </a:lnTo>
                <a:lnTo>
                  <a:pt x="6117260" y="1177290"/>
                </a:lnTo>
                <a:close/>
                <a:moveTo>
                  <a:pt x="4684929" y="1177290"/>
                </a:moveTo>
                <a:lnTo>
                  <a:pt x="4314292" y="2030730"/>
                </a:lnTo>
                <a:lnTo>
                  <a:pt x="4513021" y="2030730"/>
                </a:lnTo>
                <a:lnTo>
                  <a:pt x="4580077" y="1864919"/>
                </a:lnTo>
                <a:lnTo>
                  <a:pt x="4975098" y="1864919"/>
                </a:lnTo>
                <a:lnTo>
                  <a:pt x="5042154" y="2030730"/>
                </a:lnTo>
                <a:lnTo>
                  <a:pt x="5248199" y="2030730"/>
                </a:lnTo>
                <a:lnTo>
                  <a:pt x="4883658" y="1177290"/>
                </a:lnTo>
                <a:close/>
                <a:moveTo>
                  <a:pt x="3878428" y="1177290"/>
                </a:moveTo>
                <a:lnTo>
                  <a:pt x="3878428" y="2030730"/>
                </a:lnTo>
                <a:lnTo>
                  <a:pt x="4071061" y="2030730"/>
                </a:lnTo>
                <a:lnTo>
                  <a:pt x="4071061" y="1177290"/>
                </a:lnTo>
                <a:close/>
                <a:moveTo>
                  <a:pt x="2908478" y="1177290"/>
                </a:moveTo>
                <a:lnTo>
                  <a:pt x="2908478" y="1340663"/>
                </a:lnTo>
                <a:lnTo>
                  <a:pt x="3168167" y="1340663"/>
                </a:lnTo>
                <a:lnTo>
                  <a:pt x="3168167" y="2030730"/>
                </a:lnTo>
                <a:lnTo>
                  <a:pt x="3360801" y="2030730"/>
                </a:lnTo>
                <a:lnTo>
                  <a:pt x="3360801" y="1340663"/>
                </a:lnTo>
                <a:lnTo>
                  <a:pt x="3621710" y="1340663"/>
                </a:lnTo>
                <a:lnTo>
                  <a:pt x="3621710" y="1177290"/>
                </a:lnTo>
                <a:close/>
                <a:moveTo>
                  <a:pt x="2459203" y="1177290"/>
                </a:moveTo>
                <a:lnTo>
                  <a:pt x="2459203" y="2030730"/>
                </a:lnTo>
                <a:lnTo>
                  <a:pt x="2651836" y="2030730"/>
                </a:lnTo>
                <a:lnTo>
                  <a:pt x="2651836" y="1177290"/>
                </a:lnTo>
                <a:close/>
                <a:moveTo>
                  <a:pt x="1344778" y="1177290"/>
                </a:moveTo>
                <a:lnTo>
                  <a:pt x="1344778" y="2030730"/>
                </a:lnTo>
                <a:lnTo>
                  <a:pt x="1528878" y="2030730"/>
                </a:lnTo>
                <a:lnTo>
                  <a:pt x="1528878" y="1482090"/>
                </a:lnTo>
                <a:lnTo>
                  <a:pt x="1942186" y="2030730"/>
                </a:lnTo>
                <a:lnTo>
                  <a:pt x="2117751" y="2030730"/>
                </a:lnTo>
                <a:lnTo>
                  <a:pt x="2117751" y="1177290"/>
                </a:lnTo>
                <a:lnTo>
                  <a:pt x="1934871" y="1177290"/>
                </a:lnTo>
                <a:lnTo>
                  <a:pt x="1934871" y="1728369"/>
                </a:lnTo>
                <a:lnTo>
                  <a:pt x="1520343" y="1177290"/>
                </a:lnTo>
                <a:close/>
                <a:moveTo>
                  <a:pt x="811379" y="1177290"/>
                </a:moveTo>
                <a:lnTo>
                  <a:pt x="811379" y="2030730"/>
                </a:lnTo>
                <a:lnTo>
                  <a:pt x="1004012" y="2030730"/>
                </a:lnTo>
                <a:lnTo>
                  <a:pt x="1004012" y="1177290"/>
                </a:lnTo>
                <a:close/>
                <a:moveTo>
                  <a:pt x="0" y="0"/>
                </a:moveTo>
                <a:lnTo>
                  <a:pt x="9410700" y="0"/>
                </a:lnTo>
                <a:lnTo>
                  <a:pt x="9410700" y="3200400"/>
                </a:lnTo>
                <a:lnTo>
                  <a:pt x="0" y="3200400"/>
                </a:lnTo>
                <a:close/>
              </a:path>
            </a:pathLst>
          </a:custGeom>
          <a:noFill/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  <a:latin typeface="Nexa Bold" panose="02000000000000000000" pitchFamily="50" charset="0"/>
              </a:defRPr>
            </a:lvl1pPr>
          </a:lstStyle>
          <a:p>
            <a:r>
              <a:rPr lang="en-US" dirty="0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1606686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bg>
      <p:bgPr>
        <a:gradFill>
          <a:gsLst>
            <a:gs pos="0">
              <a:schemeClr val="accent2"/>
            </a:gs>
            <a:gs pos="100000">
              <a:schemeClr val="accent1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1613808" y="1009650"/>
            <a:ext cx="4536282" cy="5848350"/>
          </a:xfrm>
          <a:prstGeom prst="rect">
            <a:avLst/>
          </a:prstGeom>
          <a:noFill/>
          <a:effectLst>
            <a:outerShdw blurRad="914400" algn="ctr" rotWithShape="0">
              <a:prstClr val="black">
                <a:alpha val="44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  <a:latin typeface="Nexa Bold" panose="02000000000000000000" pitchFamily="50" charset="0"/>
              </a:defRPr>
            </a:lvl1pPr>
          </a:lstStyle>
          <a:p>
            <a:r>
              <a:rPr lang="en-US" dirty="0"/>
              <a:t>IMAGE</a:t>
            </a:r>
          </a:p>
        </p:txBody>
      </p:sp>
      <p:sp>
        <p:nvSpPr>
          <p:cNvPr id="4" name="TextBox 3"/>
          <p:cNvSpPr txBox="1"/>
          <p:nvPr userDrawn="1"/>
        </p:nvSpPr>
        <p:spPr>
          <a:xfrm rot="16200000">
            <a:off x="313171" y="6050083"/>
            <a:ext cx="667656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/>
            <a:fld id="{260E2A6B-A809-4840-BF14-8648BC0BDF87}" type="slidenum">
              <a:rPr lang="id-ID" sz="2800" b="0" i="0" smtClean="0">
                <a:solidFill>
                  <a:schemeClr val="bg1"/>
                </a:solidFill>
                <a:latin typeface="Montserrat" panose="00000500000000000000" pitchFamily="2" charset="0"/>
                <a:ea typeface="Roboto Condensed Light" panose="02000000000000000000" pitchFamily="2" charset="0"/>
                <a:cs typeface="Segoe UI Light" panose="020B0502040204020203" pitchFamily="34" charset="0"/>
              </a:rPr>
              <a:pPr algn="l"/>
              <a:t>‹#›</a:t>
            </a:fld>
            <a:endParaRPr lang="id-ID" sz="2800" b="0" i="0" dirty="0">
              <a:solidFill>
                <a:schemeClr val="bg1"/>
              </a:solidFill>
              <a:latin typeface="Montserrat" panose="00000500000000000000" pitchFamily="2" charset="0"/>
              <a:ea typeface="Roboto Condensed Light" panose="02000000000000000000" pitchFamily="2" charset="0"/>
              <a:cs typeface="Segoe UI Light" panose="020B0502040204020203" pitchFamily="34" charset="0"/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10730748" y="6379826"/>
            <a:ext cx="1135247" cy="307777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pPr algn="r"/>
            <a:r>
              <a:rPr lang="en-US" sz="1400" dirty="0">
                <a:solidFill>
                  <a:schemeClr val="bg1"/>
                </a:solidFill>
                <a:latin typeface="Montserrat Medium" panose="00000600000000000000" pitchFamily="2" charset="0"/>
              </a:rPr>
              <a:t>INITIATIVE</a:t>
            </a:r>
          </a:p>
        </p:txBody>
      </p:sp>
      <p:grpSp>
        <p:nvGrpSpPr>
          <p:cNvPr id="24" name="Group 23"/>
          <p:cNvGrpSpPr/>
          <p:nvPr userDrawn="1"/>
        </p:nvGrpSpPr>
        <p:grpSpPr>
          <a:xfrm>
            <a:off x="11154152" y="298448"/>
            <a:ext cx="260998" cy="260996"/>
            <a:chOff x="11154152" y="401684"/>
            <a:chExt cx="260998" cy="260996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D4ED61E4-2E37-48C0-8E6D-784CABEBC8E0}"/>
                </a:ext>
              </a:extLst>
            </p:cNvPr>
            <p:cNvSpPr/>
            <p:nvPr userDrawn="1"/>
          </p:nvSpPr>
          <p:spPr>
            <a:xfrm>
              <a:off x="11154152" y="401684"/>
              <a:ext cx="260998" cy="26099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8" name="Freeform 85">
              <a:extLst>
                <a:ext uri="{FF2B5EF4-FFF2-40B4-BE49-F238E27FC236}">
                  <a16:creationId xmlns:a16="http://schemas.microsoft.com/office/drawing/2014/main" id="{19F3FBD8-131E-4A3C-AF90-AAA92B01465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1214985" y="476184"/>
              <a:ext cx="139333" cy="111996"/>
            </a:xfrm>
            <a:custGeom>
              <a:avLst/>
              <a:gdLst>
                <a:gd name="T0" fmla="*/ 250282 w 462"/>
                <a:gd name="T1" fmla="*/ 24258 h 374"/>
                <a:gd name="T2" fmla="*/ 250282 w 462"/>
                <a:gd name="T3" fmla="*/ 24258 h 374"/>
                <a:gd name="T4" fmla="*/ 221508 w 462"/>
                <a:gd name="T5" fmla="*/ 33962 h 374"/>
                <a:gd name="T6" fmla="*/ 240510 w 462"/>
                <a:gd name="T7" fmla="*/ 5391 h 374"/>
                <a:gd name="T8" fmla="*/ 211192 w 462"/>
                <a:gd name="T9" fmla="*/ 19407 h 374"/>
                <a:gd name="T10" fmla="*/ 173189 w 462"/>
                <a:gd name="T11" fmla="*/ 0 h 374"/>
                <a:gd name="T12" fmla="*/ 119983 w 462"/>
                <a:gd name="T13" fmla="*/ 52829 h 374"/>
                <a:gd name="T14" fmla="*/ 124870 w 462"/>
                <a:gd name="T15" fmla="*/ 62532 h 374"/>
                <a:gd name="T16" fmla="*/ 19002 w 462"/>
                <a:gd name="T17" fmla="*/ 10242 h 374"/>
                <a:gd name="T18" fmla="*/ 9229 w 462"/>
                <a:gd name="T19" fmla="*/ 38813 h 374"/>
                <a:gd name="T20" fmla="*/ 33118 w 462"/>
                <a:gd name="T21" fmla="*/ 81400 h 374"/>
                <a:gd name="T22" fmla="*/ 9229 w 462"/>
                <a:gd name="T23" fmla="*/ 72236 h 374"/>
                <a:gd name="T24" fmla="*/ 9229 w 462"/>
                <a:gd name="T25" fmla="*/ 72236 h 374"/>
                <a:gd name="T26" fmla="*/ 53205 w 462"/>
                <a:gd name="T27" fmla="*/ 124526 h 374"/>
                <a:gd name="T28" fmla="*/ 38004 w 462"/>
                <a:gd name="T29" fmla="*/ 124526 h 374"/>
                <a:gd name="T30" fmla="*/ 28774 w 462"/>
                <a:gd name="T31" fmla="*/ 124526 h 374"/>
                <a:gd name="T32" fmla="*/ 77093 w 462"/>
                <a:gd name="T33" fmla="*/ 158487 h 374"/>
                <a:gd name="T34" fmla="*/ 14116 w 462"/>
                <a:gd name="T35" fmla="*/ 182206 h 374"/>
                <a:gd name="T36" fmla="*/ 0 w 462"/>
                <a:gd name="T37" fmla="*/ 182206 h 374"/>
                <a:gd name="T38" fmla="*/ 77093 w 462"/>
                <a:gd name="T39" fmla="*/ 201074 h 374"/>
                <a:gd name="T40" fmla="*/ 221508 w 462"/>
                <a:gd name="T41" fmla="*/ 57681 h 374"/>
                <a:gd name="T42" fmla="*/ 221508 w 462"/>
                <a:gd name="T43" fmla="*/ 52829 h 374"/>
                <a:gd name="T44" fmla="*/ 250282 w 462"/>
                <a:gd name="T45" fmla="*/ 24258 h 37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462" h="374">
                  <a:moveTo>
                    <a:pt x="461" y="45"/>
                  </a:moveTo>
                  <a:lnTo>
                    <a:pt x="461" y="45"/>
                  </a:lnTo>
                  <a:cubicBezTo>
                    <a:pt x="443" y="54"/>
                    <a:pt x="425" y="63"/>
                    <a:pt x="408" y="63"/>
                  </a:cubicBezTo>
                  <a:cubicBezTo>
                    <a:pt x="425" y="54"/>
                    <a:pt x="443" y="36"/>
                    <a:pt x="443" y="10"/>
                  </a:cubicBezTo>
                  <a:cubicBezTo>
                    <a:pt x="425" y="19"/>
                    <a:pt x="408" y="27"/>
                    <a:pt x="389" y="36"/>
                  </a:cubicBezTo>
                  <a:cubicBezTo>
                    <a:pt x="372" y="19"/>
                    <a:pt x="345" y="0"/>
                    <a:pt x="319" y="0"/>
                  </a:cubicBezTo>
                  <a:cubicBezTo>
                    <a:pt x="265" y="0"/>
                    <a:pt x="221" y="45"/>
                    <a:pt x="221" y="98"/>
                  </a:cubicBezTo>
                  <a:cubicBezTo>
                    <a:pt x="221" y="107"/>
                    <a:pt x="221" y="116"/>
                    <a:pt x="230" y="116"/>
                  </a:cubicBezTo>
                  <a:cubicBezTo>
                    <a:pt x="151" y="116"/>
                    <a:pt x="79" y="81"/>
                    <a:pt x="35" y="19"/>
                  </a:cubicBezTo>
                  <a:cubicBezTo>
                    <a:pt x="26" y="36"/>
                    <a:pt x="17" y="54"/>
                    <a:pt x="17" y="72"/>
                  </a:cubicBezTo>
                  <a:cubicBezTo>
                    <a:pt x="17" y="98"/>
                    <a:pt x="35" y="134"/>
                    <a:pt x="61" y="151"/>
                  </a:cubicBezTo>
                  <a:cubicBezTo>
                    <a:pt x="44" y="143"/>
                    <a:pt x="35" y="143"/>
                    <a:pt x="17" y="134"/>
                  </a:cubicBezTo>
                  <a:cubicBezTo>
                    <a:pt x="17" y="178"/>
                    <a:pt x="53" y="222"/>
                    <a:pt x="98" y="231"/>
                  </a:cubicBezTo>
                  <a:cubicBezTo>
                    <a:pt x="89" y="231"/>
                    <a:pt x="79" y="231"/>
                    <a:pt x="70" y="231"/>
                  </a:cubicBezTo>
                  <a:cubicBezTo>
                    <a:pt x="61" y="231"/>
                    <a:pt x="61" y="231"/>
                    <a:pt x="53" y="231"/>
                  </a:cubicBezTo>
                  <a:cubicBezTo>
                    <a:pt x="61" y="266"/>
                    <a:pt x="98" y="294"/>
                    <a:pt x="142" y="294"/>
                  </a:cubicBezTo>
                  <a:cubicBezTo>
                    <a:pt x="106" y="319"/>
                    <a:pt x="70" y="338"/>
                    <a:pt x="26" y="338"/>
                  </a:cubicBezTo>
                  <a:cubicBezTo>
                    <a:pt x="17" y="338"/>
                    <a:pt x="8" y="338"/>
                    <a:pt x="0" y="338"/>
                  </a:cubicBezTo>
                  <a:cubicBezTo>
                    <a:pt x="44" y="364"/>
                    <a:pt x="89" y="373"/>
                    <a:pt x="142" y="373"/>
                  </a:cubicBezTo>
                  <a:cubicBezTo>
                    <a:pt x="319" y="373"/>
                    <a:pt x="408" y="231"/>
                    <a:pt x="408" y="107"/>
                  </a:cubicBezTo>
                  <a:lnTo>
                    <a:pt x="408" y="98"/>
                  </a:lnTo>
                  <a:cubicBezTo>
                    <a:pt x="434" y="81"/>
                    <a:pt x="443" y="72"/>
                    <a:pt x="461" y="45"/>
                  </a:cubicBezTo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0">
                  <a:schemeClr val="accent3"/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dirty="0">
                <a:solidFill>
                  <a:schemeClr val="lt1"/>
                </a:solidFill>
              </a:endParaRPr>
            </a:p>
          </p:txBody>
        </p:sp>
      </p:grpSp>
      <p:grpSp>
        <p:nvGrpSpPr>
          <p:cNvPr id="25" name="Group 24"/>
          <p:cNvGrpSpPr/>
          <p:nvPr userDrawn="1"/>
        </p:nvGrpSpPr>
        <p:grpSpPr>
          <a:xfrm>
            <a:off x="11496715" y="298448"/>
            <a:ext cx="260998" cy="260996"/>
            <a:chOff x="11496715" y="298448"/>
            <a:chExt cx="260998" cy="260996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D4ED61E4-2E37-48C0-8E6D-784CABEBC8E0}"/>
                </a:ext>
              </a:extLst>
            </p:cNvPr>
            <p:cNvSpPr/>
            <p:nvPr userDrawn="1"/>
          </p:nvSpPr>
          <p:spPr>
            <a:xfrm>
              <a:off x="11496715" y="298448"/>
              <a:ext cx="260998" cy="26099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grpSp>
          <p:nvGrpSpPr>
            <p:cNvPr id="16" name="Group 15"/>
            <p:cNvGrpSpPr/>
            <p:nvPr userDrawn="1"/>
          </p:nvGrpSpPr>
          <p:grpSpPr>
            <a:xfrm>
              <a:off x="11567653" y="369673"/>
              <a:ext cx="155243" cy="118545"/>
              <a:chOff x="11567653" y="472909"/>
              <a:chExt cx="155243" cy="118545"/>
            </a:xfrm>
          </p:grpSpPr>
          <p:sp>
            <p:nvSpPr>
              <p:cNvPr id="11" name="Freeform 5">
                <a:extLst>
                  <a:ext uri="{FF2B5EF4-FFF2-40B4-BE49-F238E27FC236}">
                    <a16:creationId xmlns:a16="http://schemas.microsoft.com/office/drawing/2014/main" id="{05A1F505-5C76-4AE9-A529-46B0B2026C1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1567653" y="472909"/>
                <a:ext cx="119122" cy="118545"/>
              </a:xfrm>
              <a:custGeom>
                <a:avLst/>
                <a:gdLst>
                  <a:gd name="T0" fmla="*/ 2709 w 2709"/>
                  <a:gd name="T1" fmla="*/ 1204 h 2709"/>
                  <a:gd name="T2" fmla="*/ 1445 w 2709"/>
                  <a:gd name="T3" fmla="*/ 1204 h 2709"/>
                  <a:gd name="T4" fmla="*/ 1445 w 2709"/>
                  <a:gd name="T5" fmla="*/ 1626 h 2709"/>
                  <a:gd name="T6" fmla="*/ 2216 w 2709"/>
                  <a:gd name="T7" fmla="*/ 1626 h 2709"/>
                  <a:gd name="T8" fmla="*/ 1355 w 2709"/>
                  <a:gd name="T9" fmla="*/ 2258 h 2709"/>
                  <a:gd name="T10" fmla="*/ 452 w 2709"/>
                  <a:gd name="T11" fmla="*/ 1355 h 2709"/>
                  <a:gd name="T12" fmla="*/ 1355 w 2709"/>
                  <a:gd name="T13" fmla="*/ 452 h 2709"/>
                  <a:gd name="T14" fmla="*/ 1997 w 2709"/>
                  <a:gd name="T15" fmla="*/ 720 h 2709"/>
                  <a:gd name="T16" fmla="*/ 2303 w 2709"/>
                  <a:gd name="T17" fmla="*/ 387 h 2709"/>
                  <a:gd name="T18" fmla="*/ 1355 w 2709"/>
                  <a:gd name="T19" fmla="*/ 0 h 2709"/>
                  <a:gd name="T20" fmla="*/ 0 w 2709"/>
                  <a:gd name="T21" fmla="*/ 1355 h 2709"/>
                  <a:gd name="T22" fmla="*/ 1355 w 2709"/>
                  <a:gd name="T23" fmla="*/ 2709 h 2709"/>
                  <a:gd name="T24" fmla="*/ 2709 w 2709"/>
                  <a:gd name="T25" fmla="*/ 1626 h 2709"/>
                  <a:gd name="T26" fmla="*/ 2709 w 2709"/>
                  <a:gd name="T27" fmla="*/ 1204 h 27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709" h="2709">
                    <a:moveTo>
                      <a:pt x="2709" y="1204"/>
                    </a:moveTo>
                    <a:lnTo>
                      <a:pt x="1445" y="1204"/>
                    </a:lnTo>
                    <a:lnTo>
                      <a:pt x="1445" y="1626"/>
                    </a:lnTo>
                    <a:lnTo>
                      <a:pt x="2216" y="1626"/>
                    </a:lnTo>
                    <a:cubicBezTo>
                      <a:pt x="2101" y="1992"/>
                      <a:pt x="1759" y="2258"/>
                      <a:pt x="1355" y="2258"/>
                    </a:cubicBezTo>
                    <a:cubicBezTo>
                      <a:pt x="856" y="2258"/>
                      <a:pt x="452" y="1854"/>
                      <a:pt x="452" y="1355"/>
                    </a:cubicBezTo>
                    <a:cubicBezTo>
                      <a:pt x="452" y="856"/>
                      <a:pt x="856" y="452"/>
                      <a:pt x="1355" y="452"/>
                    </a:cubicBezTo>
                    <a:cubicBezTo>
                      <a:pt x="1606" y="452"/>
                      <a:pt x="1833" y="554"/>
                      <a:pt x="1997" y="720"/>
                    </a:cubicBezTo>
                    <a:lnTo>
                      <a:pt x="2303" y="387"/>
                    </a:lnTo>
                    <a:cubicBezTo>
                      <a:pt x="2058" y="148"/>
                      <a:pt x="1724" y="0"/>
                      <a:pt x="1355" y="0"/>
                    </a:cubicBezTo>
                    <a:cubicBezTo>
                      <a:pt x="607" y="0"/>
                      <a:pt x="0" y="607"/>
                      <a:pt x="0" y="1355"/>
                    </a:cubicBezTo>
                    <a:cubicBezTo>
                      <a:pt x="0" y="2103"/>
                      <a:pt x="607" y="2709"/>
                      <a:pt x="1355" y="2709"/>
                    </a:cubicBezTo>
                    <a:cubicBezTo>
                      <a:pt x="2010" y="2709"/>
                      <a:pt x="2584" y="2244"/>
                      <a:pt x="2709" y="1626"/>
                    </a:cubicBezTo>
                    <a:lnTo>
                      <a:pt x="2709" y="1204"/>
                    </a:lnTo>
                    <a:close/>
                  </a:path>
                </a:pathLst>
              </a:custGeom>
              <a:gradFill>
                <a:gsLst>
                  <a:gs pos="100000">
                    <a:schemeClr val="accent5">
                      <a:lumMod val="75000"/>
                    </a:schemeClr>
                  </a:gs>
                  <a:gs pos="0">
                    <a:schemeClr val="accent5"/>
                  </a:gs>
                </a:gsLst>
                <a:lin ang="27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id-ID"/>
              </a:p>
            </p:txBody>
          </p:sp>
          <p:sp>
            <p:nvSpPr>
              <p:cNvPr id="12" name="Freeform 6">
                <a:extLst>
                  <a:ext uri="{FF2B5EF4-FFF2-40B4-BE49-F238E27FC236}">
                    <a16:creationId xmlns:a16="http://schemas.microsoft.com/office/drawing/2014/main" id="{AC4B1711-1F98-4C70-902D-3AE9B79462A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1690426" y="514217"/>
                <a:ext cx="32470" cy="32470"/>
              </a:xfrm>
              <a:custGeom>
                <a:avLst/>
                <a:gdLst>
                  <a:gd name="T0" fmla="*/ 739 w 739"/>
                  <a:gd name="T1" fmla="*/ 258 h 739"/>
                  <a:gd name="T2" fmla="*/ 480 w 739"/>
                  <a:gd name="T3" fmla="*/ 258 h 739"/>
                  <a:gd name="T4" fmla="*/ 480 w 739"/>
                  <a:gd name="T5" fmla="*/ 0 h 739"/>
                  <a:gd name="T6" fmla="*/ 258 w 739"/>
                  <a:gd name="T7" fmla="*/ 0 h 739"/>
                  <a:gd name="T8" fmla="*/ 258 w 739"/>
                  <a:gd name="T9" fmla="*/ 258 h 739"/>
                  <a:gd name="T10" fmla="*/ 0 w 739"/>
                  <a:gd name="T11" fmla="*/ 258 h 739"/>
                  <a:gd name="T12" fmla="*/ 0 w 739"/>
                  <a:gd name="T13" fmla="*/ 480 h 739"/>
                  <a:gd name="T14" fmla="*/ 258 w 739"/>
                  <a:gd name="T15" fmla="*/ 480 h 739"/>
                  <a:gd name="T16" fmla="*/ 258 w 739"/>
                  <a:gd name="T17" fmla="*/ 739 h 739"/>
                  <a:gd name="T18" fmla="*/ 480 w 739"/>
                  <a:gd name="T19" fmla="*/ 739 h 739"/>
                  <a:gd name="T20" fmla="*/ 480 w 739"/>
                  <a:gd name="T21" fmla="*/ 480 h 739"/>
                  <a:gd name="T22" fmla="*/ 739 w 739"/>
                  <a:gd name="T23" fmla="*/ 480 h 739"/>
                  <a:gd name="T24" fmla="*/ 739 w 739"/>
                  <a:gd name="T25" fmla="*/ 258 h 7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39" h="739">
                    <a:moveTo>
                      <a:pt x="739" y="258"/>
                    </a:moveTo>
                    <a:lnTo>
                      <a:pt x="480" y="258"/>
                    </a:lnTo>
                    <a:lnTo>
                      <a:pt x="480" y="0"/>
                    </a:lnTo>
                    <a:lnTo>
                      <a:pt x="258" y="0"/>
                    </a:lnTo>
                    <a:lnTo>
                      <a:pt x="258" y="258"/>
                    </a:lnTo>
                    <a:lnTo>
                      <a:pt x="0" y="258"/>
                    </a:lnTo>
                    <a:lnTo>
                      <a:pt x="0" y="480"/>
                    </a:lnTo>
                    <a:lnTo>
                      <a:pt x="258" y="480"/>
                    </a:lnTo>
                    <a:lnTo>
                      <a:pt x="258" y="739"/>
                    </a:lnTo>
                    <a:lnTo>
                      <a:pt x="480" y="739"/>
                    </a:lnTo>
                    <a:lnTo>
                      <a:pt x="480" y="480"/>
                    </a:lnTo>
                    <a:lnTo>
                      <a:pt x="739" y="480"/>
                    </a:lnTo>
                    <a:lnTo>
                      <a:pt x="739" y="258"/>
                    </a:lnTo>
                    <a:close/>
                  </a:path>
                </a:pathLst>
              </a:custGeom>
              <a:gradFill>
                <a:gsLst>
                  <a:gs pos="100000">
                    <a:schemeClr val="accent5">
                      <a:lumMod val="75000"/>
                    </a:schemeClr>
                  </a:gs>
                  <a:gs pos="0">
                    <a:schemeClr val="accent5"/>
                  </a:gs>
                </a:gsLst>
                <a:lin ang="27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id-ID">
                  <a:solidFill>
                    <a:schemeClr val="lt1"/>
                  </a:solidFill>
                </a:endParaRPr>
              </a:p>
            </p:txBody>
          </p:sp>
        </p:grpSp>
      </p:grpSp>
      <p:grpSp>
        <p:nvGrpSpPr>
          <p:cNvPr id="23" name="Group 22"/>
          <p:cNvGrpSpPr/>
          <p:nvPr userDrawn="1"/>
        </p:nvGrpSpPr>
        <p:grpSpPr>
          <a:xfrm>
            <a:off x="10811589" y="298448"/>
            <a:ext cx="260998" cy="260996"/>
            <a:chOff x="10811589" y="401684"/>
            <a:chExt cx="260998" cy="260996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D4ED61E4-2E37-48C0-8E6D-784CABEBC8E0}"/>
                </a:ext>
              </a:extLst>
            </p:cNvPr>
            <p:cNvSpPr/>
            <p:nvPr userDrawn="1"/>
          </p:nvSpPr>
          <p:spPr>
            <a:xfrm>
              <a:off x="10811589" y="401684"/>
              <a:ext cx="260998" cy="26099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4" name="Freeform 75">
              <a:extLst>
                <a:ext uri="{FF2B5EF4-FFF2-40B4-BE49-F238E27FC236}">
                  <a16:creationId xmlns:a16="http://schemas.microsoft.com/office/drawing/2014/main" id="{CD9539B5-4E1E-4BCC-BC6E-475609F44AF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0906711" y="466481"/>
              <a:ext cx="70755" cy="131402"/>
            </a:xfrm>
            <a:custGeom>
              <a:avLst/>
              <a:gdLst>
                <a:gd name="T0" fmla="*/ 132814 w 249"/>
                <a:gd name="T1" fmla="*/ 43735 h 453"/>
                <a:gd name="T2" fmla="*/ 132814 w 249"/>
                <a:gd name="T3" fmla="*/ 43735 h 453"/>
                <a:gd name="T4" fmla="*/ 94791 w 249"/>
                <a:gd name="T5" fmla="*/ 43735 h 453"/>
                <a:gd name="T6" fmla="*/ 85687 w 249"/>
                <a:gd name="T7" fmla="*/ 58496 h 453"/>
                <a:gd name="T8" fmla="*/ 85687 w 249"/>
                <a:gd name="T9" fmla="*/ 87470 h 453"/>
                <a:gd name="T10" fmla="*/ 132814 w 249"/>
                <a:gd name="T11" fmla="*/ 87470 h 453"/>
                <a:gd name="T12" fmla="*/ 132814 w 249"/>
                <a:gd name="T13" fmla="*/ 126285 h 453"/>
                <a:gd name="T14" fmla="*/ 85687 w 249"/>
                <a:gd name="T15" fmla="*/ 126285 h 453"/>
                <a:gd name="T16" fmla="*/ 85687 w 249"/>
                <a:gd name="T17" fmla="*/ 247103 h 453"/>
                <a:gd name="T18" fmla="*/ 42308 w 249"/>
                <a:gd name="T19" fmla="*/ 247103 h 453"/>
                <a:gd name="T20" fmla="*/ 42308 w 249"/>
                <a:gd name="T21" fmla="*/ 126285 h 453"/>
                <a:gd name="T22" fmla="*/ 0 w 249"/>
                <a:gd name="T23" fmla="*/ 126285 h 453"/>
                <a:gd name="T24" fmla="*/ 0 w 249"/>
                <a:gd name="T25" fmla="*/ 87470 h 453"/>
                <a:gd name="T26" fmla="*/ 42308 w 249"/>
                <a:gd name="T27" fmla="*/ 87470 h 453"/>
                <a:gd name="T28" fmla="*/ 42308 w 249"/>
                <a:gd name="T29" fmla="*/ 63416 h 453"/>
                <a:gd name="T30" fmla="*/ 94791 w 249"/>
                <a:gd name="T31" fmla="*/ 0 h 453"/>
                <a:gd name="T32" fmla="*/ 132814 w 249"/>
                <a:gd name="T33" fmla="*/ 0 h 453"/>
                <a:gd name="T34" fmla="*/ 132814 w 249"/>
                <a:gd name="T35" fmla="*/ 43735 h 45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249" h="453">
                  <a:moveTo>
                    <a:pt x="248" y="80"/>
                  </a:moveTo>
                  <a:lnTo>
                    <a:pt x="248" y="80"/>
                  </a:lnTo>
                  <a:cubicBezTo>
                    <a:pt x="177" y="80"/>
                    <a:pt x="177" y="80"/>
                    <a:pt x="177" y="80"/>
                  </a:cubicBezTo>
                  <a:cubicBezTo>
                    <a:pt x="169" y="80"/>
                    <a:pt x="160" y="89"/>
                    <a:pt x="160" y="107"/>
                  </a:cubicBezTo>
                  <a:cubicBezTo>
                    <a:pt x="160" y="160"/>
                    <a:pt x="160" y="160"/>
                    <a:pt x="160" y="160"/>
                  </a:cubicBezTo>
                  <a:cubicBezTo>
                    <a:pt x="248" y="160"/>
                    <a:pt x="248" y="160"/>
                    <a:pt x="248" y="160"/>
                  </a:cubicBezTo>
                  <a:cubicBezTo>
                    <a:pt x="248" y="231"/>
                    <a:pt x="248" y="231"/>
                    <a:pt x="248" y="231"/>
                  </a:cubicBezTo>
                  <a:cubicBezTo>
                    <a:pt x="160" y="231"/>
                    <a:pt x="160" y="231"/>
                    <a:pt x="160" y="231"/>
                  </a:cubicBezTo>
                  <a:cubicBezTo>
                    <a:pt x="160" y="452"/>
                    <a:pt x="160" y="452"/>
                    <a:pt x="160" y="452"/>
                  </a:cubicBezTo>
                  <a:cubicBezTo>
                    <a:pt x="79" y="452"/>
                    <a:pt x="79" y="452"/>
                    <a:pt x="79" y="452"/>
                  </a:cubicBezTo>
                  <a:cubicBezTo>
                    <a:pt x="79" y="231"/>
                    <a:pt x="79" y="231"/>
                    <a:pt x="79" y="231"/>
                  </a:cubicBezTo>
                  <a:cubicBezTo>
                    <a:pt x="0" y="231"/>
                    <a:pt x="0" y="231"/>
                    <a:pt x="0" y="231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79" y="160"/>
                    <a:pt x="79" y="160"/>
                    <a:pt x="79" y="160"/>
                  </a:cubicBezTo>
                  <a:cubicBezTo>
                    <a:pt x="79" y="116"/>
                    <a:pt x="79" y="116"/>
                    <a:pt x="79" y="116"/>
                  </a:cubicBezTo>
                  <a:cubicBezTo>
                    <a:pt x="79" y="54"/>
                    <a:pt x="115" y="0"/>
                    <a:pt x="177" y="0"/>
                  </a:cubicBezTo>
                  <a:cubicBezTo>
                    <a:pt x="248" y="0"/>
                    <a:pt x="248" y="0"/>
                    <a:pt x="248" y="0"/>
                  </a:cubicBezTo>
                  <a:lnTo>
                    <a:pt x="248" y="80"/>
                  </a:lnTo>
                </a:path>
              </a:pathLst>
            </a:custGeom>
            <a:gradFill>
              <a:gsLst>
                <a:gs pos="100000">
                  <a:schemeClr val="accent1">
                    <a:lumMod val="75000"/>
                  </a:schemeClr>
                </a:gs>
                <a:gs pos="0">
                  <a:schemeClr val="accent1"/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dirty="0">
                <a:solidFill>
                  <a:schemeClr val="lt1"/>
                </a:solidFill>
              </a:endParaRPr>
            </a:p>
          </p:txBody>
        </p:sp>
      </p:grpSp>
      <p:sp>
        <p:nvSpPr>
          <p:cNvPr id="19" name="TextBox 18"/>
          <p:cNvSpPr txBox="1"/>
          <p:nvPr userDrawn="1"/>
        </p:nvSpPr>
        <p:spPr>
          <a:xfrm>
            <a:off x="531583" y="345698"/>
            <a:ext cx="2956682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/>
            <a:r>
              <a:rPr lang="en-US" sz="900" strike="noStrike" spc="100" baseline="0" dirty="0">
                <a:solidFill>
                  <a:schemeClr val="bg1"/>
                </a:solidFill>
                <a:latin typeface="Montserrat Light" panose="00000400000000000000" pitchFamily="2" charset="0"/>
                <a:cs typeface="Segoe UI" panose="020B0502040204020203" pitchFamily="34" charset="0"/>
              </a:rPr>
              <a:t>Add title text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0785C90-5FCD-4322-B29C-2E4A46FE9AAC}"/>
              </a:ext>
            </a:extLst>
          </p:cNvPr>
          <p:cNvSpPr txBox="1"/>
          <p:nvPr userDrawn="1"/>
        </p:nvSpPr>
        <p:spPr>
          <a:xfrm rot="16200000">
            <a:off x="-290115" y="4856084"/>
            <a:ext cx="1874231" cy="369332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>
            <a:defPPr>
              <a:defRPr lang="en-US"/>
            </a:defPPr>
            <a:lvl1pPr>
              <a:defRPr sz="900" spc="300">
                <a:solidFill>
                  <a:schemeClr val="bg1">
                    <a:lumMod val="65000"/>
                  </a:schemeClr>
                </a:solidFill>
                <a:latin typeface="Montserrat Light" panose="00000400000000000000" pitchFamily="2" charset="0"/>
              </a:defRPr>
            </a:lvl1pPr>
          </a:lstStyle>
          <a:p>
            <a:pPr lvl="0"/>
            <a:r>
              <a:rPr lang="en-US" dirty="0">
                <a:solidFill>
                  <a:schemeClr val="bg1"/>
                </a:solidFill>
              </a:rPr>
              <a:t>2029 - ALL RIGHTS</a:t>
            </a:r>
            <a:endParaRPr lang="id-ID" dirty="0">
              <a:solidFill>
                <a:schemeClr val="bg1"/>
              </a:solidFill>
            </a:endParaRPr>
          </a:p>
        </p:txBody>
      </p:sp>
      <p:cxnSp>
        <p:nvCxnSpPr>
          <p:cNvPr id="22" name="Straight Connector 21"/>
          <p:cNvCxnSpPr/>
          <p:nvPr userDrawn="1"/>
        </p:nvCxnSpPr>
        <p:spPr>
          <a:xfrm>
            <a:off x="1200150" y="6529297"/>
            <a:ext cx="9220200" cy="0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1221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/>
          <p:cNvSpPr>
            <a:spLocks/>
          </p:cNvSpPr>
          <p:nvPr userDrawn="1"/>
        </p:nvSpPr>
        <p:spPr bwMode="auto">
          <a:xfrm rot="6300000">
            <a:off x="1728447" y="1208401"/>
            <a:ext cx="5000284" cy="4520864"/>
          </a:xfrm>
          <a:custGeom>
            <a:avLst/>
            <a:gdLst>
              <a:gd name="T0" fmla="*/ 387 w 2378"/>
              <a:gd name="T1" fmla="*/ 2150 h 2150"/>
              <a:gd name="T2" fmla="*/ 387 w 2378"/>
              <a:gd name="T3" fmla="*/ 2150 h 2150"/>
              <a:gd name="T4" fmla="*/ 329 w 2378"/>
              <a:gd name="T5" fmla="*/ 2150 h 2150"/>
              <a:gd name="T6" fmla="*/ 272 w 2378"/>
              <a:gd name="T7" fmla="*/ 2142 h 2150"/>
              <a:gd name="T8" fmla="*/ 214 w 2378"/>
              <a:gd name="T9" fmla="*/ 2125 h 2150"/>
              <a:gd name="T10" fmla="*/ 173 w 2378"/>
              <a:gd name="T11" fmla="*/ 2109 h 2150"/>
              <a:gd name="T12" fmla="*/ 132 w 2378"/>
              <a:gd name="T13" fmla="*/ 2084 h 2150"/>
              <a:gd name="T14" fmla="*/ 91 w 2378"/>
              <a:gd name="T15" fmla="*/ 2059 h 2150"/>
              <a:gd name="T16" fmla="*/ 66 w 2378"/>
              <a:gd name="T17" fmla="*/ 2026 h 2150"/>
              <a:gd name="T18" fmla="*/ 41 w 2378"/>
              <a:gd name="T19" fmla="*/ 1993 h 2150"/>
              <a:gd name="T20" fmla="*/ 25 w 2378"/>
              <a:gd name="T21" fmla="*/ 1952 h 2150"/>
              <a:gd name="T22" fmla="*/ 8 w 2378"/>
              <a:gd name="T23" fmla="*/ 1911 h 2150"/>
              <a:gd name="T24" fmla="*/ 0 w 2378"/>
              <a:gd name="T25" fmla="*/ 1862 h 2150"/>
              <a:gd name="T26" fmla="*/ 0 w 2378"/>
              <a:gd name="T27" fmla="*/ 1820 h 2150"/>
              <a:gd name="T28" fmla="*/ 8 w 2378"/>
              <a:gd name="T29" fmla="*/ 1771 h 2150"/>
              <a:gd name="T30" fmla="*/ 25 w 2378"/>
              <a:gd name="T31" fmla="*/ 1713 h 2150"/>
              <a:gd name="T32" fmla="*/ 49 w 2378"/>
              <a:gd name="T33" fmla="*/ 1664 h 2150"/>
              <a:gd name="T34" fmla="*/ 74 w 2378"/>
              <a:gd name="T35" fmla="*/ 1606 h 2150"/>
              <a:gd name="T36" fmla="*/ 872 w 2378"/>
              <a:gd name="T37" fmla="*/ 222 h 2150"/>
              <a:gd name="T38" fmla="*/ 872 w 2378"/>
              <a:gd name="T39" fmla="*/ 222 h 2150"/>
              <a:gd name="T40" fmla="*/ 913 w 2378"/>
              <a:gd name="T41" fmla="*/ 165 h 2150"/>
              <a:gd name="T42" fmla="*/ 946 w 2378"/>
              <a:gd name="T43" fmla="*/ 124 h 2150"/>
              <a:gd name="T44" fmla="*/ 979 w 2378"/>
              <a:gd name="T45" fmla="*/ 82 h 2150"/>
              <a:gd name="T46" fmla="*/ 1020 w 2378"/>
              <a:gd name="T47" fmla="*/ 49 h 2150"/>
              <a:gd name="T48" fmla="*/ 1061 w 2378"/>
              <a:gd name="T49" fmla="*/ 25 h 2150"/>
              <a:gd name="T50" fmla="*/ 1103 w 2378"/>
              <a:gd name="T51" fmla="*/ 8 h 2150"/>
              <a:gd name="T52" fmla="*/ 1144 w 2378"/>
              <a:gd name="T53" fmla="*/ 0 h 2150"/>
              <a:gd name="T54" fmla="*/ 1185 w 2378"/>
              <a:gd name="T55" fmla="*/ 0 h 2150"/>
              <a:gd name="T56" fmla="*/ 1234 w 2378"/>
              <a:gd name="T57" fmla="*/ 0 h 2150"/>
              <a:gd name="T58" fmla="*/ 1275 w 2378"/>
              <a:gd name="T59" fmla="*/ 8 h 2150"/>
              <a:gd name="T60" fmla="*/ 1317 w 2378"/>
              <a:gd name="T61" fmla="*/ 25 h 2150"/>
              <a:gd name="T62" fmla="*/ 1358 w 2378"/>
              <a:gd name="T63" fmla="*/ 49 h 2150"/>
              <a:gd name="T64" fmla="*/ 1391 w 2378"/>
              <a:gd name="T65" fmla="*/ 82 h 2150"/>
              <a:gd name="T66" fmla="*/ 1432 w 2378"/>
              <a:gd name="T67" fmla="*/ 124 h 2150"/>
              <a:gd name="T68" fmla="*/ 1465 w 2378"/>
              <a:gd name="T69" fmla="*/ 165 h 2150"/>
              <a:gd name="T70" fmla="*/ 1498 w 2378"/>
              <a:gd name="T71" fmla="*/ 222 h 2150"/>
              <a:gd name="T72" fmla="*/ 2304 w 2378"/>
              <a:gd name="T73" fmla="*/ 1606 h 2150"/>
              <a:gd name="T74" fmla="*/ 2304 w 2378"/>
              <a:gd name="T75" fmla="*/ 1606 h 2150"/>
              <a:gd name="T76" fmla="*/ 2329 w 2378"/>
              <a:gd name="T77" fmla="*/ 1664 h 2150"/>
              <a:gd name="T78" fmla="*/ 2353 w 2378"/>
              <a:gd name="T79" fmla="*/ 1713 h 2150"/>
              <a:gd name="T80" fmla="*/ 2362 w 2378"/>
              <a:gd name="T81" fmla="*/ 1771 h 2150"/>
              <a:gd name="T82" fmla="*/ 2370 w 2378"/>
              <a:gd name="T83" fmla="*/ 1820 h 2150"/>
              <a:gd name="T84" fmla="*/ 2378 w 2378"/>
              <a:gd name="T85" fmla="*/ 1862 h 2150"/>
              <a:gd name="T86" fmla="*/ 2370 w 2378"/>
              <a:gd name="T87" fmla="*/ 1911 h 2150"/>
              <a:gd name="T88" fmla="*/ 2353 w 2378"/>
              <a:gd name="T89" fmla="*/ 1952 h 2150"/>
              <a:gd name="T90" fmla="*/ 2337 w 2378"/>
              <a:gd name="T91" fmla="*/ 1993 h 2150"/>
              <a:gd name="T92" fmla="*/ 2312 w 2378"/>
              <a:gd name="T93" fmla="*/ 2026 h 2150"/>
              <a:gd name="T94" fmla="*/ 2287 w 2378"/>
              <a:gd name="T95" fmla="*/ 2059 h 2150"/>
              <a:gd name="T96" fmla="*/ 2246 w 2378"/>
              <a:gd name="T97" fmla="*/ 2084 h 2150"/>
              <a:gd name="T98" fmla="*/ 2205 w 2378"/>
              <a:gd name="T99" fmla="*/ 2109 h 2150"/>
              <a:gd name="T100" fmla="*/ 2156 w 2378"/>
              <a:gd name="T101" fmla="*/ 2125 h 2150"/>
              <a:gd name="T102" fmla="*/ 2106 w 2378"/>
              <a:gd name="T103" fmla="*/ 2142 h 2150"/>
              <a:gd name="T104" fmla="*/ 2049 w 2378"/>
              <a:gd name="T105" fmla="*/ 2150 h 2150"/>
              <a:gd name="T106" fmla="*/ 1991 w 2378"/>
              <a:gd name="T107" fmla="*/ 2150 h 2150"/>
              <a:gd name="T108" fmla="*/ 387 w 2378"/>
              <a:gd name="T109" fmla="*/ 2150 h 2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378" h="2150">
                <a:moveTo>
                  <a:pt x="387" y="2150"/>
                </a:moveTo>
                <a:lnTo>
                  <a:pt x="387" y="2150"/>
                </a:lnTo>
                <a:lnTo>
                  <a:pt x="329" y="2150"/>
                </a:lnTo>
                <a:lnTo>
                  <a:pt x="272" y="2142"/>
                </a:lnTo>
                <a:lnTo>
                  <a:pt x="214" y="2125"/>
                </a:lnTo>
                <a:lnTo>
                  <a:pt x="173" y="2109"/>
                </a:lnTo>
                <a:lnTo>
                  <a:pt x="132" y="2084"/>
                </a:lnTo>
                <a:lnTo>
                  <a:pt x="91" y="2059"/>
                </a:lnTo>
                <a:lnTo>
                  <a:pt x="66" y="2026"/>
                </a:lnTo>
                <a:lnTo>
                  <a:pt x="41" y="1993"/>
                </a:lnTo>
                <a:lnTo>
                  <a:pt x="25" y="1952"/>
                </a:lnTo>
                <a:lnTo>
                  <a:pt x="8" y="1911"/>
                </a:lnTo>
                <a:lnTo>
                  <a:pt x="0" y="1862"/>
                </a:lnTo>
                <a:lnTo>
                  <a:pt x="0" y="1820"/>
                </a:lnTo>
                <a:lnTo>
                  <a:pt x="8" y="1771"/>
                </a:lnTo>
                <a:lnTo>
                  <a:pt x="25" y="1713"/>
                </a:lnTo>
                <a:lnTo>
                  <a:pt x="49" y="1664"/>
                </a:lnTo>
                <a:lnTo>
                  <a:pt x="74" y="1606"/>
                </a:lnTo>
                <a:lnTo>
                  <a:pt x="872" y="222"/>
                </a:lnTo>
                <a:lnTo>
                  <a:pt x="872" y="222"/>
                </a:lnTo>
                <a:lnTo>
                  <a:pt x="913" y="165"/>
                </a:lnTo>
                <a:lnTo>
                  <a:pt x="946" y="124"/>
                </a:lnTo>
                <a:lnTo>
                  <a:pt x="979" y="82"/>
                </a:lnTo>
                <a:lnTo>
                  <a:pt x="1020" y="49"/>
                </a:lnTo>
                <a:lnTo>
                  <a:pt x="1061" y="25"/>
                </a:lnTo>
                <a:lnTo>
                  <a:pt x="1103" y="8"/>
                </a:lnTo>
                <a:lnTo>
                  <a:pt x="1144" y="0"/>
                </a:lnTo>
                <a:lnTo>
                  <a:pt x="1185" y="0"/>
                </a:lnTo>
                <a:lnTo>
                  <a:pt x="1234" y="0"/>
                </a:lnTo>
                <a:lnTo>
                  <a:pt x="1275" y="8"/>
                </a:lnTo>
                <a:lnTo>
                  <a:pt x="1317" y="25"/>
                </a:lnTo>
                <a:lnTo>
                  <a:pt x="1358" y="49"/>
                </a:lnTo>
                <a:lnTo>
                  <a:pt x="1391" y="82"/>
                </a:lnTo>
                <a:lnTo>
                  <a:pt x="1432" y="124"/>
                </a:lnTo>
                <a:lnTo>
                  <a:pt x="1465" y="165"/>
                </a:lnTo>
                <a:lnTo>
                  <a:pt x="1498" y="222"/>
                </a:lnTo>
                <a:lnTo>
                  <a:pt x="2304" y="1606"/>
                </a:lnTo>
                <a:lnTo>
                  <a:pt x="2304" y="1606"/>
                </a:lnTo>
                <a:lnTo>
                  <a:pt x="2329" y="1664"/>
                </a:lnTo>
                <a:lnTo>
                  <a:pt x="2353" y="1713"/>
                </a:lnTo>
                <a:lnTo>
                  <a:pt x="2362" y="1771"/>
                </a:lnTo>
                <a:lnTo>
                  <a:pt x="2370" y="1820"/>
                </a:lnTo>
                <a:lnTo>
                  <a:pt x="2378" y="1862"/>
                </a:lnTo>
                <a:lnTo>
                  <a:pt x="2370" y="1911"/>
                </a:lnTo>
                <a:lnTo>
                  <a:pt x="2353" y="1952"/>
                </a:lnTo>
                <a:lnTo>
                  <a:pt x="2337" y="1993"/>
                </a:lnTo>
                <a:lnTo>
                  <a:pt x="2312" y="2026"/>
                </a:lnTo>
                <a:lnTo>
                  <a:pt x="2287" y="2059"/>
                </a:lnTo>
                <a:lnTo>
                  <a:pt x="2246" y="2084"/>
                </a:lnTo>
                <a:lnTo>
                  <a:pt x="2205" y="2109"/>
                </a:lnTo>
                <a:lnTo>
                  <a:pt x="2156" y="2125"/>
                </a:lnTo>
                <a:lnTo>
                  <a:pt x="2106" y="2142"/>
                </a:lnTo>
                <a:lnTo>
                  <a:pt x="2049" y="2150"/>
                </a:lnTo>
                <a:lnTo>
                  <a:pt x="1991" y="2150"/>
                </a:lnTo>
                <a:lnTo>
                  <a:pt x="387" y="215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1338297" y="1132358"/>
            <a:ext cx="4313625" cy="4324155"/>
          </a:xfrm>
          <a:custGeom>
            <a:avLst/>
            <a:gdLst>
              <a:gd name="connsiteX0" fmla="*/ 3771296 w 4313625"/>
              <a:gd name="connsiteY0" fmla="*/ 0 h 4324155"/>
              <a:gd name="connsiteX1" fmla="*/ 3868705 w 4313625"/>
              <a:gd name="connsiteY1" fmla="*/ 10531 h 4324155"/>
              <a:gd name="connsiteX2" fmla="*/ 3954266 w 4313625"/>
              <a:gd name="connsiteY2" fmla="*/ 32908 h 4324155"/>
              <a:gd name="connsiteX3" fmla="*/ 4031930 w 4313625"/>
              <a:gd name="connsiteY3" fmla="*/ 65816 h 4324155"/>
              <a:gd name="connsiteX4" fmla="*/ 4096430 w 4313625"/>
              <a:gd name="connsiteY4" fmla="*/ 109256 h 4324155"/>
              <a:gd name="connsiteX5" fmla="*/ 4150400 w 4313625"/>
              <a:gd name="connsiteY5" fmla="*/ 163225 h 4324155"/>
              <a:gd name="connsiteX6" fmla="*/ 4214900 w 4313625"/>
              <a:gd name="connsiteY6" fmla="*/ 227726 h 4324155"/>
              <a:gd name="connsiteX7" fmla="*/ 4258339 w 4313625"/>
              <a:gd name="connsiteY7" fmla="*/ 292226 h 4324155"/>
              <a:gd name="connsiteX8" fmla="*/ 4291248 w 4313625"/>
              <a:gd name="connsiteY8" fmla="*/ 369890 h 4324155"/>
              <a:gd name="connsiteX9" fmla="*/ 4313625 w 4313625"/>
              <a:gd name="connsiteY9" fmla="*/ 455451 h 4324155"/>
              <a:gd name="connsiteX10" fmla="*/ 4313625 w 4313625"/>
              <a:gd name="connsiteY10" fmla="*/ 542329 h 4324155"/>
              <a:gd name="connsiteX11" fmla="*/ 4312309 w 4313625"/>
              <a:gd name="connsiteY11" fmla="*/ 651585 h 4324155"/>
              <a:gd name="connsiteX12" fmla="*/ 4301778 w 4313625"/>
              <a:gd name="connsiteY12" fmla="*/ 748994 h 4324155"/>
              <a:gd name="connsiteX13" fmla="*/ 4270186 w 4313625"/>
              <a:gd name="connsiteY13" fmla="*/ 867464 h 4324155"/>
              <a:gd name="connsiteX14" fmla="*/ 3509345 w 4313625"/>
              <a:gd name="connsiteY14" fmla="*/ 3750234 h 4324155"/>
              <a:gd name="connsiteX15" fmla="*/ 3465906 w 4313625"/>
              <a:gd name="connsiteY15" fmla="*/ 3859490 h 4324155"/>
              <a:gd name="connsiteX16" fmla="*/ 3432998 w 4313625"/>
              <a:gd name="connsiteY16" fmla="*/ 3955582 h 4324155"/>
              <a:gd name="connsiteX17" fmla="*/ 3368498 w 4313625"/>
              <a:gd name="connsiteY17" fmla="*/ 4043777 h 4324155"/>
              <a:gd name="connsiteX18" fmla="*/ 3314528 w 4313625"/>
              <a:gd name="connsiteY18" fmla="*/ 4118808 h 4324155"/>
              <a:gd name="connsiteX19" fmla="*/ 3269773 w 4313625"/>
              <a:gd name="connsiteY19" fmla="*/ 4184624 h 4324155"/>
              <a:gd name="connsiteX20" fmla="*/ 3194742 w 4313625"/>
              <a:gd name="connsiteY20" fmla="*/ 4238594 h 4324155"/>
              <a:gd name="connsiteX21" fmla="*/ 3118394 w 4313625"/>
              <a:gd name="connsiteY21" fmla="*/ 4270186 h 4324155"/>
              <a:gd name="connsiteX22" fmla="*/ 3043363 w 4313625"/>
              <a:gd name="connsiteY22" fmla="*/ 4303094 h 4324155"/>
              <a:gd name="connsiteX23" fmla="*/ 2967016 w 4313625"/>
              <a:gd name="connsiteY23" fmla="*/ 4313625 h 4324155"/>
              <a:gd name="connsiteX24" fmla="*/ 2890669 w 4313625"/>
              <a:gd name="connsiteY24" fmla="*/ 4324155 h 4324155"/>
              <a:gd name="connsiteX25" fmla="*/ 2803791 w 4313625"/>
              <a:gd name="connsiteY25" fmla="*/ 4303094 h 4324155"/>
              <a:gd name="connsiteX26" fmla="*/ 2716913 w 4313625"/>
              <a:gd name="connsiteY26" fmla="*/ 4282033 h 4324155"/>
              <a:gd name="connsiteX27" fmla="*/ 2631351 w 4313625"/>
              <a:gd name="connsiteY27" fmla="*/ 4238594 h 4324155"/>
              <a:gd name="connsiteX28" fmla="*/ 2543156 w 4313625"/>
              <a:gd name="connsiteY28" fmla="*/ 4195155 h 4324155"/>
              <a:gd name="connsiteX29" fmla="*/ 2457595 w 4313625"/>
              <a:gd name="connsiteY29" fmla="*/ 4130654 h 4324155"/>
              <a:gd name="connsiteX30" fmla="*/ 2381248 w 4313625"/>
              <a:gd name="connsiteY30" fmla="*/ 4054307 h 4324155"/>
              <a:gd name="connsiteX31" fmla="*/ 269849 w 4313625"/>
              <a:gd name="connsiteY31" fmla="*/ 1942908 h 4324155"/>
              <a:gd name="connsiteX32" fmla="*/ 193501 w 4313625"/>
              <a:gd name="connsiteY32" fmla="*/ 1866561 h 4324155"/>
              <a:gd name="connsiteX33" fmla="*/ 129001 w 4313625"/>
              <a:gd name="connsiteY33" fmla="*/ 1780999 h 4324155"/>
              <a:gd name="connsiteX34" fmla="*/ 75031 w 4313625"/>
              <a:gd name="connsiteY34" fmla="*/ 1682274 h 4324155"/>
              <a:gd name="connsiteX35" fmla="*/ 42123 w 4313625"/>
              <a:gd name="connsiteY35" fmla="*/ 1607243 h 4324155"/>
              <a:gd name="connsiteX36" fmla="*/ 21062 w 4313625"/>
              <a:gd name="connsiteY36" fmla="*/ 1520365 h 4324155"/>
              <a:gd name="connsiteX37" fmla="*/ 0 w 4313625"/>
              <a:gd name="connsiteY37" fmla="*/ 1433487 h 4324155"/>
              <a:gd name="connsiteX38" fmla="*/ 10531 w 4313625"/>
              <a:gd name="connsiteY38" fmla="*/ 1357140 h 4324155"/>
              <a:gd name="connsiteX39" fmla="*/ 21062 w 4313625"/>
              <a:gd name="connsiteY39" fmla="*/ 1280793 h 4324155"/>
              <a:gd name="connsiteX40" fmla="*/ 53970 w 4313625"/>
              <a:gd name="connsiteY40" fmla="*/ 1205762 h 4324155"/>
              <a:gd name="connsiteX41" fmla="*/ 85562 w 4313625"/>
              <a:gd name="connsiteY41" fmla="*/ 1129414 h 4324155"/>
              <a:gd name="connsiteX42" fmla="*/ 139532 w 4313625"/>
              <a:gd name="connsiteY42" fmla="*/ 1054383 h 4324155"/>
              <a:gd name="connsiteX43" fmla="*/ 194818 w 4313625"/>
              <a:gd name="connsiteY43" fmla="*/ 999097 h 4324155"/>
              <a:gd name="connsiteX44" fmla="*/ 269849 w 4313625"/>
              <a:gd name="connsiteY44" fmla="*/ 945128 h 4324155"/>
              <a:gd name="connsiteX45" fmla="*/ 368574 w 4313625"/>
              <a:gd name="connsiteY45" fmla="*/ 891158 h 4324155"/>
              <a:gd name="connsiteX46" fmla="*/ 464666 w 4313625"/>
              <a:gd name="connsiteY46" fmla="*/ 858250 h 4324155"/>
              <a:gd name="connsiteX47" fmla="*/ 573922 w 4313625"/>
              <a:gd name="connsiteY47" fmla="*/ 814811 h 4324155"/>
              <a:gd name="connsiteX48" fmla="*/ 3446162 w 4313625"/>
              <a:gd name="connsiteY48" fmla="*/ 43439 h 4324155"/>
              <a:gd name="connsiteX49" fmla="*/ 3575162 w 4313625"/>
              <a:gd name="connsiteY49" fmla="*/ 22378 h 4324155"/>
              <a:gd name="connsiteX50" fmla="*/ 3672571 w 4313625"/>
              <a:gd name="connsiteY50" fmla="*/ 11847 h 4324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4313625" h="4324155">
                <a:moveTo>
                  <a:pt x="3771296" y="0"/>
                </a:moveTo>
                <a:lnTo>
                  <a:pt x="3868705" y="10531"/>
                </a:lnTo>
                <a:lnTo>
                  <a:pt x="3954266" y="32908"/>
                </a:lnTo>
                <a:lnTo>
                  <a:pt x="4031930" y="65816"/>
                </a:lnTo>
                <a:lnTo>
                  <a:pt x="4096430" y="109256"/>
                </a:lnTo>
                <a:lnTo>
                  <a:pt x="4150400" y="163225"/>
                </a:lnTo>
                <a:lnTo>
                  <a:pt x="4214900" y="227726"/>
                </a:lnTo>
                <a:lnTo>
                  <a:pt x="4258339" y="292226"/>
                </a:lnTo>
                <a:lnTo>
                  <a:pt x="4291248" y="369890"/>
                </a:lnTo>
                <a:lnTo>
                  <a:pt x="4313625" y="455451"/>
                </a:lnTo>
                <a:lnTo>
                  <a:pt x="4313625" y="542329"/>
                </a:lnTo>
                <a:lnTo>
                  <a:pt x="4312309" y="651585"/>
                </a:lnTo>
                <a:lnTo>
                  <a:pt x="4301778" y="748994"/>
                </a:lnTo>
                <a:lnTo>
                  <a:pt x="4270186" y="867464"/>
                </a:lnTo>
                <a:lnTo>
                  <a:pt x="3509345" y="3750234"/>
                </a:lnTo>
                <a:lnTo>
                  <a:pt x="3465906" y="3859490"/>
                </a:lnTo>
                <a:lnTo>
                  <a:pt x="3432998" y="3955582"/>
                </a:lnTo>
                <a:lnTo>
                  <a:pt x="3368498" y="4043777"/>
                </a:lnTo>
                <a:lnTo>
                  <a:pt x="3314528" y="4118808"/>
                </a:lnTo>
                <a:lnTo>
                  <a:pt x="3269773" y="4184624"/>
                </a:lnTo>
                <a:lnTo>
                  <a:pt x="3194742" y="4238594"/>
                </a:lnTo>
                <a:lnTo>
                  <a:pt x="3118394" y="4270186"/>
                </a:lnTo>
                <a:lnTo>
                  <a:pt x="3043363" y="4303094"/>
                </a:lnTo>
                <a:lnTo>
                  <a:pt x="2967016" y="4313625"/>
                </a:lnTo>
                <a:lnTo>
                  <a:pt x="2890669" y="4324155"/>
                </a:lnTo>
                <a:lnTo>
                  <a:pt x="2803791" y="4303094"/>
                </a:lnTo>
                <a:lnTo>
                  <a:pt x="2716913" y="4282033"/>
                </a:lnTo>
                <a:lnTo>
                  <a:pt x="2631351" y="4238594"/>
                </a:lnTo>
                <a:lnTo>
                  <a:pt x="2543156" y="4195155"/>
                </a:lnTo>
                <a:lnTo>
                  <a:pt x="2457595" y="4130654"/>
                </a:lnTo>
                <a:lnTo>
                  <a:pt x="2381248" y="4054307"/>
                </a:lnTo>
                <a:lnTo>
                  <a:pt x="269849" y="1942908"/>
                </a:lnTo>
                <a:lnTo>
                  <a:pt x="193501" y="1866561"/>
                </a:lnTo>
                <a:lnTo>
                  <a:pt x="129001" y="1780999"/>
                </a:lnTo>
                <a:lnTo>
                  <a:pt x="75031" y="1682274"/>
                </a:lnTo>
                <a:lnTo>
                  <a:pt x="42123" y="1607243"/>
                </a:lnTo>
                <a:lnTo>
                  <a:pt x="21062" y="1520365"/>
                </a:lnTo>
                <a:lnTo>
                  <a:pt x="0" y="1433487"/>
                </a:lnTo>
                <a:lnTo>
                  <a:pt x="10531" y="1357140"/>
                </a:lnTo>
                <a:lnTo>
                  <a:pt x="21062" y="1280793"/>
                </a:lnTo>
                <a:lnTo>
                  <a:pt x="53970" y="1205762"/>
                </a:lnTo>
                <a:lnTo>
                  <a:pt x="85562" y="1129414"/>
                </a:lnTo>
                <a:lnTo>
                  <a:pt x="139532" y="1054383"/>
                </a:lnTo>
                <a:lnTo>
                  <a:pt x="194818" y="999097"/>
                </a:lnTo>
                <a:lnTo>
                  <a:pt x="269849" y="945128"/>
                </a:lnTo>
                <a:lnTo>
                  <a:pt x="368574" y="891158"/>
                </a:lnTo>
                <a:lnTo>
                  <a:pt x="464666" y="858250"/>
                </a:lnTo>
                <a:lnTo>
                  <a:pt x="573922" y="814811"/>
                </a:lnTo>
                <a:lnTo>
                  <a:pt x="3446162" y="43439"/>
                </a:lnTo>
                <a:lnTo>
                  <a:pt x="3575162" y="22378"/>
                </a:lnTo>
                <a:lnTo>
                  <a:pt x="3672571" y="11847"/>
                </a:lnTo>
                <a:close/>
              </a:path>
            </a:pathLst>
          </a:custGeom>
          <a:noFill/>
          <a:effectLst>
            <a:outerShdw blurRad="914400" algn="ctr" rotWithShape="0">
              <a:schemeClr val="accent1">
                <a:alpha val="44000"/>
              </a:scheme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  <a:latin typeface="Nexa Bold" panose="02000000000000000000" pitchFamily="50" charset="0"/>
              </a:defRPr>
            </a:lvl1pPr>
          </a:lstStyle>
          <a:p>
            <a:r>
              <a:rPr lang="en-US" dirty="0"/>
              <a:t>IMAGE</a:t>
            </a:r>
          </a:p>
        </p:txBody>
      </p:sp>
      <p:sp>
        <p:nvSpPr>
          <p:cNvPr id="8" name="Oval 7"/>
          <p:cNvSpPr/>
          <p:nvPr userDrawn="1"/>
        </p:nvSpPr>
        <p:spPr>
          <a:xfrm>
            <a:off x="7854006" y="2356680"/>
            <a:ext cx="1508571" cy="1508571"/>
          </a:xfrm>
          <a:prstGeom prst="ellipse">
            <a:avLst/>
          </a:prstGeom>
          <a:solidFill>
            <a:schemeClr val="tx1">
              <a:lumMod val="95000"/>
              <a:lumOff val="5000"/>
              <a:alpha val="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 userDrawn="1"/>
        </p:nvGrpSpPr>
        <p:grpSpPr>
          <a:xfrm>
            <a:off x="6223033" y="744796"/>
            <a:ext cx="5199294" cy="4922948"/>
            <a:chOff x="6223033" y="744796"/>
            <a:chExt cx="5199294" cy="4922948"/>
          </a:xfrm>
        </p:grpSpPr>
        <p:sp>
          <p:nvSpPr>
            <p:cNvPr id="9" name="Oval 8"/>
            <p:cNvSpPr/>
            <p:nvPr userDrawn="1"/>
          </p:nvSpPr>
          <p:spPr>
            <a:xfrm>
              <a:off x="11247370" y="2695575"/>
              <a:ext cx="174957" cy="174957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 userDrawn="1"/>
          </p:nvSpPr>
          <p:spPr>
            <a:xfrm>
              <a:off x="6955777" y="744796"/>
              <a:ext cx="103307" cy="103307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 userDrawn="1"/>
          </p:nvSpPr>
          <p:spPr>
            <a:xfrm>
              <a:off x="10157499" y="1474349"/>
              <a:ext cx="103307" cy="103307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 userDrawn="1"/>
          </p:nvSpPr>
          <p:spPr>
            <a:xfrm>
              <a:off x="6223033" y="5027301"/>
              <a:ext cx="264940" cy="26494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 userDrawn="1"/>
          </p:nvSpPr>
          <p:spPr>
            <a:xfrm>
              <a:off x="10411978" y="5564437"/>
              <a:ext cx="103307" cy="10330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746284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  <p:bldP spid="8" grpId="0" animBg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5810866" y="1497776"/>
            <a:ext cx="6381135" cy="5360225"/>
          </a:xfrm>
          <a:custGeom>
            <a:avLst/>
            <a:gdLst>
              <a:gd name="connsiteX0" fmla="*/ 2685441 w 6381135"/>
              <a:gd name="connsiteY0" fmla="*/ 0 h 5360225"/>
              <a:gd name="connsiteX1" fmla="*/ 4584333 w 6381135"/>
              <a:gd name="connsiteY1" fmla="*/ 786548 h 5360225"/>
              <a:gd name="connsiteX2" fmla="*/ 6381135 w 6381135"/>
              <a:gd name="connsiteY2" fmla="*/ 2583349 h 5360225"/>
              <a:gd name="connsiteX3" fmla="*/ 6381135 w 6381135"/>
              <a:gd name="connsiteY3" fmla="*/ 5360225 h 5360225"/>
              <a:gd name="connsiteX4" fmla="*/ 1562439 w 6381135"/>
              <a:gd name="connsiteY4" fmla="*/ 5360225 h 5360225"/>
              <a:gd name="connsiteX5" fmla="*/ 786548 w 6381135"/>
              <a:gd name="connsiteY5" fmla="*/ 4584335 h 5360225"/>
              <a:gd name="connsiteX6" fmla="*/ 786548 w 6381135"/>
              <a:gd name="connsiteY6" fmla="*/ 786548 h 5360225"/>
              <a:gd name="connsiteX7" fmla="*/ 2685441 w 6381135"/>
              <a:gd name="connsiteY7" fmla="*/ 0 h 5360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381135" h="5360225">
                <a:moveTo>
                  <a:pt x="2685441" y="0"/>
                </a:moveTo>
                <a:cubicBezTo>
                  <a:pt x="3372704" y="0"/>
                  <a:pt x="4059968" y="262183"/>
                  <a:pt x="4584333" y="786548"/>
                </a:cubicBezTo>
                <a:lnTo>
                  <a:pt x="6381135" y="2583349"/>
                </a:lnTo>
                <a:lnTo>
                  <a:pt x="6381135" y="5360225"/>
                </a:lnTo>
                <a:lnTo>
                  <a:pt x="1562439" y="5360225"/>
                </a:lnTo>
                <a:lnTo>
                  <a:pt x="786548" y="4584335"/>
                </a:lnTo>
                <a:cubicBezTo>
                  <a:pt x="-262182" y="3535604"/>
                  <a:pt x="-262182" y="1835277"/>
                  <a:pt x="786548" y="786548"/>
                </a:cubicBezTo>
                <a:cubicBezTo>
                  <a:pt x="1310913" y="262183"/>
                  <a:pt x="1998177" y="0"/>
                  <a:pt x="2685441" y="0"/>
                </a:cubicBezTo>
                <a:close/>
              </a:path>
            </a:pathLst>
          </a:custGeom>
          <a:noFill/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  <a:latin typeface="Nexa Bold" panose="02000000000000000000" pitchFamily="50" charset="0"/>
              </a:defRPr>
            </a:lvl1pPr>
          </a:lstStyle>
          <a:p>
            <a:r>
              <a:rPr lang="en-US" dirty="0"/>
              <a:t>IMAGE</a:t>
            </a:r>
          </a:p>
        </p:txBody>
      </p:sp>
      <p:grpSp>
        <p:nvGrpSpPr>
          <p:cNvPr id="2" name="Group 1"/>
          <p:cNvGrpSpPr/>
          <p:nvPr userDrawn="1"/>
        </p:nvGrpSpPr>
        <p:grpSpPr>
          <a:xfrm>
            <a:off x="882366" y="723935"/>
            <a:ext cx="4767582" cy="5487870"/>
            <a:chOff x="882366" y="723935"/>
            <a:chExt cx="4767582" cy="5487870"/>
          </a:xfrm>
        </p:grpSpPr>
        <p:sp>
          <p:nvSpPr>
            <p:cNvPr id="8" name="Oval 7"/>
            <p:cNvSpPr/>
            <p:nvPr userDrawn="1"/>
          </p:nvSpPr>
          <p:spPr>
            <a:xfrm rot="6300000">
              <a:off x="2184463" y="6057490"/>
              <a:ext cx="154315" cy="154315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 userDrawn="1"/>
          </p:nvSpPr>
          <p:spPr>
            <a:xfrm rot="6300000">
              <a:off x="4811652" y="1952380"/>
              <a:ext cx="91119" cy="91119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 userDrawn="1"/>
          </p:nvSpPr>
          <p:spPr>
            <a:xfrm rot="6300000">
              <a:off x="5394397" y="6033289"/>
              <a:ext cx="91119" cy="91119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 userDrawn="1"/>
          </p:nvSpPr>
          <p:spPr>
            <a:xfrm rot="6300000">
              <a:off x="882366" y="1183261"/>
              <a:ext cx="233682" cy="233682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 userDrawn="1"/>
          </p:nvSpPr>
          <p:spPr>
            <a:xfrm rot="6300000">
              <a:off x="1383345" y="3930049"/>
              <a:ext cx="91119" cy="9111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 userDrawn="1"/>
          </p:nvSpPr>
          <p:spPr>
            <a:xfrm rot="6300000">
              <a:off x="5416266" y="723935"/>
              <a:ext cx="233682" cy="23368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183194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 hasCustomPrompt="1"/>
          </p:nvPr>
        </p:nvSpPr>
        <p:spPr>
          <a:xfrm>
            <a:off x="1047136" y="895350"/>
            <a:ext cx="10097729" cy="5067300"/>
          </a:xfrm>
          <a:custGeom>
            <a:avLst/>
            <a:gdLst>
              <a:gd name="connsiteX0" fmla="*/ 162407 w 10097729"/>
              <a:gd name="connsiteY0" fmla="*/ 0 h 5067300"/>
              <a:gd name="connsiteX1" fmla="*/ 9935322 w 10097729"/>
              <a:gd name="connsiteY1" fmla="*/ 0 h 5067300"/>
              <a:gd name="connsiteX2" fmla="*/ 10097729 w 10097729"/>
              <a:gd name="connsiteY2" fmla="*/ 162407 h 5067300"/>
              <a:gd name="connsiteX3" fmla="*/ 10097729 w 10097729"/>
              <a:gd name="connsiteY3" fmla="*/ 4904893 h 5067300"/>
              <a:gd name="connsiteX4" fmla="*/ 9935322 w 10097729"/>
              <a:gd name="connsiteY4" fmla="*/ 5067300 h 5067300"/>
              <a:gd name="connsiteX5" fmla="*/ 162407 w 10097729"/>
              <a:gd name="connsiteY5" fmla="*/ 5067300 h 5067300"/>
              <a:gd name="connsiteX6" fmla="*/ 0 w 10097729"/>
              <a:gd name="connsiteY6" fmla="*/ 4904893 h 5067300"/>
              <a:gd name="connsiteX7" fmla="*/ 0 w 10097729"/>
              <a:gd name="connsiteY7" fmla="*/ 162407 h 5067300"/>
              <a:gd name="connsiteX8" fmla="*/ 162407 w 10097729"/>
              <a:gd name="connsiteY8" fmla="*/ 0 h 5067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097729" h="5067300">
                <a:moveTo>
                  <a:pt x="162407" y="0"/>
                </a:moveTo>
                <a:lnTo>
                  <a:pt x="9935322" y="0"/>
                </a:lnTo>
                <a:cubicBezTo>
                  <a:pt x="10025017" y="0"/>
                  <a:pt x="10097729" y="72712"/>
                  <a:pt x="10097729" y="162407"/>
                </a:cubicBezTo>
                <a:lnTo>
                  <a:pt x="10097729" y="4904893"/>
                </a:lnTo>
                <a:cubicBezTo>
                  <a:pt x="10097729" y="4994588"/>
                  <a:pt x="10025017" y="5067300"/>
                  <a:pt x="9935322" y="5067300"/>
                </a:cubicBezTo>
                <a:lnTo>
                  <a:pt x="162407" y="5067300"/>
                </a:lnTo>
                <a:cubicBezTo>
                  <a:pt x="72712" y="5067300"/>
                  <a:pt x="0" y="4994588"/>
                  <a:pt x="0" y="4904893"/>
                </a:cubicBezTo>
                <a:lnTo>
                  <a:pt x="0" y="162407"/>
                </a:lnTo>
                <a:cubicBezTo>
                  <a:pt x="0" y="72712"/>
                  <a:pt x="72712" y="0"/>
                  <a:pt x="162407" y="0"/>
                </a:cubicBezTo>
                <a:close/>
              </a:path>
            </a:pathLst>
          </a:custGeom>
          <a:noFill/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  <a:latin typeface="Nexa Bold" panose="02000000000000000000" pitchFamily="50" charset="0"/>
              </a:defRPr>
            </a:lvl1pPr>
          </a:lstStyle>
          <a:p>
            <a:r>
              <a:rPr lang="en-US" dirty="0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3177528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250C2F8-4109-44A6-85C5-67047025DE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AF13C44-88B4-4A20-9CD0-F1876138B1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33A0076-A9BC-4FFF-ACF1-54687A0F8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20D79-85BA-41EA-BD3C-575C5811EB91}" type="datetimeFigureOut">
              <a:rPr lang="zh-CN" altLang="en-US" smtClean="0"/>
              <a:t>2022/11/28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76C33BC-FC9F-4530-AFC2-2DEA5AFAFC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AB67357-2BCC-485B-A39E-41B12CA58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58EE2-FAC4-4E36-A85E-8CBA9D8B78E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71416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1047136" y="1025627"/>
            <a:ext cx="10097729" cy="2327173"/>
          </a:xfrm>
          <a:prstGeom prst="rect">
            <a:avLst/>
          </a:prstGeom>
          <a:noFill/>
          <a:effectLst/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  <a:latin typeface="Nexa Bold" panose="02000000000000000000" pitchFamily="50" charset="0"/>
              </a:defRPr>
            </a:lvl1pPr>
          </a:lstStyle>
          <a:p>
            <a:r>
              <a:rPr lang="en-US" dirty="0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437560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7924800" y="0"/>
            <a:ext cx="4267199" cy="6857999"/>
          </a:xfrm>
          <a:prstGeom prst="rect">
            <a:avLst/>
          </a:prstGeom>
          <a:noFill/>
          <a:effectLst/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  <a:latin typeface="Nexa Bold" panose="02000000000000000000" pitchFamily="50" charset="0"/>
              </a:defRPr>
            </a:lvl1pPr>
          </a:lstStyle>
          <a:p>
            <a:r>
              <a:rPr lang="en-US" dirty="0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4188072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1999" cy="6857999"/>
          </a:xfrm>
          <a:prstGeom prst="rect">
            <a:avLst/>
          </a:prstGeom>
          <a:noFill/>
          <a:effectLst/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  <a:latin typeface="Nexa Bold" panose="02000000000000000000" pitchFamily="50" charset="0"/>
              </a:defRPr>
            </a:lvl1pPr>
          </a:lstStyle>
          <a:p>
            <a:r>
              <a:rPr lang="en-US" dirty="0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3721591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6019800" y="0"/>
            <a:ext cx="6172199" cy="6857999"/>
          </a:xfrm>
          <a:custGeom>
            <a:avLst/>
            <a:gdLst>
              <a:gd name="connsiteX0" fmla="*/ 1402605 w 6172199"/>
              <a:gd name="connsiteY0" fmla="*/ 0 h 6857999"/>
              <a:gd name="connsiteX1" fmla="*/ 6172199 w 6172199"/>
              <a:gd name="connsiteY1" fmla="*/ 0 h 6857999"/>
              <a:gd name="connsiteX2" fmla="*/ 6172199 w 6172199"/>
              <a:gd name="connsiteY2" fmla="*/ 6857999 h 6857999"/>
              <a:gd name="connsiteX3" fmla="*/ 1402604 w 6172199"/>
              <a:gd name="connsiteY3" fmla="*/ 6857999 h 6857999"/>
              <a:gd name="connsiteX4" fmla="*/ 1271854 w 6172199"/>
              <a:gd name="connsiteY4" fmla="*/ 6720859 h 6857999"/>
              <a:gd name="connsiteX5" fmla="*/ 0 w 6172199"/>
              <a:gd name="connsiteY5" fmla="*/ 3429000 h 6857999"/>
              <a:gd name="connsiteX6" fmla="*/ 1271854 w 6172199"/>
              <a:gd name="connsiteY6" fmla="*/ 137141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199" h="6857999">
                <a:moveTo>
                  <a:pt x="1402605" y="0"/>
                </a:moveTo>
                <a:lnTo>
                  <a:pt x="6172199" y="0"/>
                </a:lnTo>
                <a:lnTo>
                  <a:pt x="6172199" y="6857999"/>
                </a:lnTo>
                <a:lnTo>
                  <a:pt x="1402604" y="6857999"/>
                </a:lnTo>
                <a:lnTo>
                  <a:pt x="1271854" y="6720859"/>
                </a:lnTo>
                <a:cubicBezTo>
                  <a:pt x="481629" y="5851419"/>
                  <a:pt x="0" y="4696455"/>
                  <a:pt x="0" y="3429000"/>
                </a:cubicBezTo>
                <a:cubicBezTo>
                  <a:pt x="0" y="2161546"/>
                  <a:pt x="481629" y="1006581"/>
                  <a:pt x="1271854" y="137141"/>
                </a:cubicBezTo>
                <a:close/>
              </a:path>
            </a:pathLst>
          </a:custGeom>
          <a:noFill/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  <a:latin typeface="Nexa Bold" panose="02000000000000000000" pitchFamily="50" charset="0"/>
              </a:defRPr>
            </a:lvl1pPr>
          </a:lstStyle>
          <a:p>
            <a:r>
              <a:rPr lang="en-US" dirty="0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3728091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1212883" y="744796"/>
            <a:ext cx="10209444" cy="5556944"/>
            <a:chOff x="1212883" y="744796"/>
            <a:chExt cx="10209444" cy="5556944"/>
          </a:xfrm>
        </p:grpSpPr>
        <p:sp>
          <p:nvSpPr>
            <p:cNvPr id="3" name="Oval 2"/>
            <p:cNvSpPr/>
            <p:nvPr userDrawn="1"/>
          </p:nvSpPr>
          <p:spPr>
            <a:xfrm>
              <a:off x="3434406" y="1537745"/>
              <a:ext cx="1508571" cy="1508571"/>
            </a:xfrm>
            <a:prstGeom prst="ellipse">
              <a:avLst/>
            </a:prstGeom>
            <a:solidFill>
              <a:schemeClr val="tx1">
                <a:lumMod val="95000"/>
                <a:lumOff val="5000"/>
                <a:alpha val="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Oval 3"/>
            <p:cNvSpPr/>
            <p:nvPr userDrawn="1"/>
          </p:nvSpPr>
          <p:spPr>
            <a:xfrm>
              <a:off x="11247370" y="2695575"/>
              <a:ext cx="174957" cy="174957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/>
            <p:cNvSpPr/>
            <p:nvPr userDrawn="1"/>
          </p:nvSpPr>
          <p:spPr>
            <a:xfrm>
              <a:off x="6955777" y="744796"/>
              <a:ext cx="103307" cy="103307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/>
            <p:cNvSpPr/>
            <p:nvPr userDrawn="1"/>
          </p:nvSpPr>
          <p:spPr>
            <a:xfrm>
              <a:off x="10157499" y="1474349"/>
              <a:ext cx="103307" cy="103307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 userDrawn="1"/>
          </p:nvSpPr>
          <p:spPr>
            <a:xfrm>
              <a:off x="5883943" y="6117324"/>
              <a:ext cx="184416" cy="18441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 userDrawn="1"/>
          </p:nvSpPr>
          <p:spPr>
            <a:xfrm>
              <a:off x="10411978" y="5564437"/>
              <a:ext cx="103307" cy="10330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 userDrawn="1"/>
          </p:nvSpPr>
          <p:spPr>
            <a:xfrm>
              <a:off x="1212883" y="2605592"/>
              <a:ext cx="264940" cy="26494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 userDrawn="1"/>
          </p:nvSpPr>
          <p:spPr>
            <a:xfrm>
              <a:off x="8358333" y="3350021"/>
              <a:ext cx="842818" cy="842818"/>
            </a:xfrm>
            <a:prstGeom prst="ellipse">
              <a:avLst/>
            </a:prstGeom>
            <a:solidFill>
              <a:schemeClr val="tx1">
                <a:lumMod val="95000"/>
                <a:lumOff val="5000"/>
                <a:alpha val="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 userDrawn="1"/>
          </p:nvSpPr>
          <p:spPr>
            <a:xfrm>
              <a:off x="2027825" y="5188934"/>
              <a:ext cx="103307" cy="103307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 userDrawn="1"/>
          </p:nvSpPr>
          <p:spPr>
            <a:xfrm>
              <a:off x="2783827" y="1061609"/>
              <a:ext cx="174957" cy="174957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85723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02778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/>
          <p:cNvSpPr/>
          <p:nvPr userDrawn="1"/>
        </p:nvSpPr>
        <p:spPr>
          <a:xfrm>
            <a:off x="8387529" y="2245551"/>
            <a:ext cx="3804471" cy="4612449"/>
          </a:xfrm>
          <a:custGeom>
            <a:avLst/>
            <a:gdLst>
              <a:gd name="connsiteX0" fmla="*/ 3685877 w 3804471"/>
              <a:gd name="connsiteY0" fmla="*/ 0 h 4612449"/>
              <a:gd name="connsiteX1" fmla="*/ 3804471 w 3804471"/>
              <a:gd name="connsiteY1" fmla="*/ 838 h 4612449"/>
              <a:gd name="connsiteX2" fmla="*/ 3804471 w 3804471"/>
              <a:gd name="connsiteY2" fmla="*/ 4612449 h 4612449"/>
              <a:gd name="connsiteX3" fmla="*/ 0 w 3804471"/>
              <a:gd name="connsiteY3" fmla="*/ 4612449 h 4612449"/>
              <a:gd name="connsiteX4" fmla="*/ 186163 w 3804471"/>
              <a:gd name="connsiteY4" fmla="*/ 4536246 h 4612449"/>
              <a:gd name="connsiteX5" fmla="*/ 1842322 w 3804471"/>
              <a:gd name="connsiteY5" fmla="*/ 3564696 h 4612449"/>
              <a:gd name="connsiteX6" fmla="*/ 2566222 w 3804471"/>
              <a:gd name="connsiteY6" fmla="*/ 1031046 h 4612449"/>
              <a:gd name="connsiteX7" fmla="*/ 3685877 w 3804471"/>
              <a:gd name="connsiteY7" fmla="*/ 0 h 4612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804471" h="4612449">
                <a:moveTo>
                  <a:pt x="3685877" y="0"/>
                </a:moveTo>
                <a:lnTo>
                  <a:pt x="3804471" y="838"/>
                </a:lnTo>
                <a:lnTo>
                  <a:pt x="3804471" y="4612449"/>
                </a:lnTo>
                <a:lnTo>
                  <a:pt x="0" y="4612449"/>
                </a:lnTo>
                <a:lnTo>
                  <a:pt x="186163" y="4536246"/>
                </a:lnTo>
                <a:cubicBezTo>
                  <a:pt x="765203" y="4298121"/>
                  <a:pt x="1477197" y="3986971"/>
                  <a:pt x="1842322" y="3564696"/>
                </a:cubicBezTo>
                <a:cubicBezTo>
                  <a:pt x="2572572" y="2720146"/>
                  <a:pt x="2296347" y="1802571"/>
                  <a:pt x="2566222" y="1031046"/>
                </a:cubicBezTo>
                <a:cubicBezTo>
                  <a:pt x="2751761" y="500623"/>
                  <a:pt x="3171407" y="36229"/>
                  <a:pt x="3685877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 21"/>
          <p:cNvSpPr>
            <a:spLocks/>
          </p:cNvSpPr>
          <p:nvPr userDrawn="1"/>
        </p:nvSpPr>
        <p:spPr bwMode="auto">
          <a:xfrm flipH="1">
            <a:off x="0" y="0"/>
            <a:ext cx="6673850" cy="6857999"/>
          </a:xfrm>
          <a:custGeom>
            <a:avLst/>
            <a:gdLst>
              <a:gd name="connsiteX0" fmla="*/ 6673850 w 6673850"/>
              <a:gd name="connsiteY0" fmla="*/ 0 h 6848475"/>
              <a:gd name="connsiteX1" fmla="*/ 4338089 w 6673850"/>
              <a:gd name="connsiteY1" fmla="*/ 0 h 6848475"/>
              <a:gd name="connsiteX2" fmla="*/ 4307284 w 6673850"/>
              <a:gd name="connsiteY2" fmla="*/ 47282 h 6848475"/>
              <a:gd name="connsiteX3" fmla="*/ 4236640 w 6673850"/>
              <a:gd name="connsiteY3" fmla="*/ 169634 h 6848475"/>
              <a:gd name="connsiteX4" fmla="*/ 4171156 w 6673850"/>
              <a:gd name="connsiteY4" fmla="*/ 299073 h 6848475"/>
              <a:gd name="connsiteX5" fmla="*/ 4112022 w 6673850"/>
              <a:gd name="connsiteY5" fmla="*/ 436070 h 6848475"/>
              <a:gd name="connsiteX6" fmla="*/ 4060031 w 6673850"/>
              <a:gd name="connsiteY6" fmla="*/ 579681 h 6848475"/>
              <a:gd name="connsiteX7" fmla="*/ 4008040 w 6673850"/>
              <a:gd name="connsiteY7" fmla="*/ 719512 h 6848475"/>
              <a:gd name="connsiteX8" fmla="*/ 3950890 w 6673850"/>
              <a:gd name="connsiteY8" fmla="*/ 845172 h 6848475"/>
              <a:gd name="connsiteX9" fmla="*/ 3888184 w 6673850"/>
              <a:gd name="connsiteY9" fmla="*/ 957131 h 6848475"/>
              <a:gd name="connsiteX10" fmla="*/ 3820319 w 6673850"/>
              <a:gd name="connsiteY10" fmla="*/ 1056336 h 6848475"/>
              <a:gd name="connsiteX11" fmla="*/ 3747294 w 6673850"/>
              <a:gd name="connsiteY11" fmla="*/ 1143731 h 6848475"/>
              <a:gd name="connsiteX12" fmla="*/ 3669903 w 6673850"/>
              <a:gd name="connsiteY12" fmla="*/ 1220260 h 6848475"/>
              <a:gd name="connsiteX13" fmla="*/ 3587750 w 6673850"/>
              <a:gd name="connsiteY13" fmla="*/ 1285924 h 6848475"/>
              <a:gd name="connsiteX14" fmla="*/ 3501231 w 6673850"/>
              <a:gd name="connsiteY14" fmla="*/ 1343085 h 6848475"/>
              <a:gd name="connsiteX15" fmla="*/ 3410744 w 6673850"/>
              <a:gd name="connsiteY15" fmla="*/ 1392215 h 6848475"/>
              <a:gd name="connsiteX16" fmla="*/ 3317081 w 6673850"/>
              <a:gd name="connsiteY16" fmla="*/ 1433313 h 6848475"/>
              <a:gd name="connsiteX17" fmla="*/ 3218656 w 6673850"/>
              <a:gd name="connsiteY17" fmla="*/ 1468744 h 6848475"/>
              <a:gd name="connsiteX18" fmla="*/ 3117850 w 6673850"/>
              <a:gd name="connsiteY18" fmla="*/ 1498033 h 6848475"/>
              <a:gd name="connsiteX19" fmla="*/ 3013075 w 6673850"/>
              <a:gd name="connsiteY19" fmla="*/ 1522599 h 6848475"/>
              <a:gd name="connsiteX20" fmla="*/ 2905919 w 6673850"/>
              <a:gd name="connsiteY20" fmla="*/ 1543384 h 6848475"/>
              <a:gd name="connsiteX21" fmla="*/ 2795588 w 6673850"/>
              <a:gd name="connsiteY21" fmla="*/ 1561808 h 6848475"/>
              <a:gd name="connsiteX22" fmla="*/ 2682875 w 6673850"/>
              <a:gd name="connsiteY22" fmla="*/ 1578342 h 6848475"/>
              <a:gd name="connsiteX23" fmla="*/ 2567781 w 6673850"/>
              <a:gd name="connsiteY23" fmla="*/ 1592986 h 6848475"/>
              <a:gd name="connsiteX24" fmla="*/ 2450703 w 6673850"/>
              <a:gd name="connsiteY24" fmla="*/ 1607631 h 6848475"/>
              <a:gd name="connsiteX25" fmla="*/ 2331641 w 6673850"/>
              <a:gd name="connsiteY25" fmla="*/ 1623692 h 6848475"/>
              <a:gd name="connsiteX26" fmla="*/ 2210594 w 6673850"/>
              <a:gd name="connsiteY26" fmla="*/ 1641172 h 6848475"/>
              <a:gd name="connsiteX27" fmla="*/ 2088753 w 6673850"/>
              <a:gd name="connsiteY27" fmla="*/ 1661013 h 6848475"/>
              <a:gd name="connsiteX28" fmla="*/ 1965325 w 6673850"/>
              <a:gd name="connsiteY28" fmla="*/ 1683688 h 6848475"/>
              <a:gd name="connsiteX29" fmla="*/ 1841103 w 6673850"/>
              <a:gd name="connsiteY29" fmla="*/ 1711560 h 6848475"/>
              <a:gd name="connsiteX30" fmla="*/ 1716088 w 6673850"/>
              <a:gd name="connsiteY30" fmla="*/ 1744156 h 6848475"/>
              <a:gd name="connsiteX31" fmla="*/ 1589881 w 6673850"/>
              <a:gd name="connsiteY31" fmla="*/ 1783365 h 6848475"/>
              <a:gd name="connsiteX32" fmla="*/ 1463675 w 6673850"/>
              <a:gd name="connsiteY32" fmla="*/ 1829189 h 6848475"/>
              <a:gd name="connsiteX33" fmla="*/ 1337866 w 6673850"/>
              <a:gd name="connsiteY33" fmla="*/ 1883042 h 6848475"/>
              <a:gd name="connsiteX34" fmla="*/ 1211263 w 6673850"/>
              <a:gd name="connsiteY34" fmla="*/ 1945400 h 6848475"/>
              <a:gd name="connsiteX35" fmla="*/ 1085850 w 6673850"/>
              <a:gd name="connsiteY35" fmla="*/ 2018150 h 6848475"/>
              <a:gd name="connsiteX36" fmla="*/ 960041 w 6673850"/>
              <a:gd name="connsiteY36" fmla="*/ 2100820 h 6848475"/>
              <a:gd name="connsiteX37" fmla="*/ 835819 w 6673850"/>
              <a:gd name="connsiteY37" fmla="*/ 2195301 h 6848475"/>
              <a:gd name="connsiteX38" fmla="*/ 711994 w 6673850"/>
              <a:gd name="connsiteY38" fmla="*/ 2302064 h 6848475"/>
              <a:gd name="connsiteX39" fmla="*/ 594519 w 6673850"/>
              <a:gd name="connsiteY39" fmla="*/ 2419692 h 6848475"/>
              <a:gd name="connsiteX40" fmla="*/ 487363 w 6673850"/>
              <a:gd name="connsiteY40" fmla="*/ 2544879 h 6848475"/>
              <a:gd name="connsiteX41" fmla="*/ 391319 w 6673850"/>
              <a:gd name="connsiteY41" fmla="*/ 2677152 h 6848475"/>
              <a:gd name="connsiteX42" fmla="*/ 305991 w 6673850"/>
              <a:gd name="connsiteY42" fmla="*/ 2816511 h 6848475"/>
              <a:gd name="connsiteX43" fmla="*/ 231378 w 6673850"/>
              <a:gd name="connsiteY43" fmla="*/ 2961540 h 6848475"/>
              <a:gd name="connsiteX44" fmla="*/ 167085 w 6673850"/>
              <a:gd name="connsiteY44" fmla="*/ 3111763 h 6848475"/>
              <a:gd name="connsiteX45" fmla="*/ 113110 w 6673850"/>
              <a:gd name="connsiteY45" fmla="*/ 3266712 h 6848475"/>
              <a:gd name="connsiteX46" fmla="*/ 69850 w 6673850"/>
              <a:gd name="connsiteY46" fmla="*/ 3425912 h 6848475"/>
              <a:gd name="connsiteX47" fmla="*/ 37306 w 6673850"/>
              <a:gd name="connsiteY47" fmla="*/ 3588419 h 6848475"/>
              <a:gd name="connsiteX48" fmla="*/ 14288 w 6673850"/>
              <a:gd name="connsiteY48" fmla="*/ 3753760 h 6848475"/>
              <a:gd name="connsiteX49" fmla="*/ 1985 w 6673850"/>
              <a:gd name="connsiteY49" fmla="*/ 3920991 h 6848475"/>
              <a:gd name="connsiteX50" fmla="*/ 0 w 6673850"/>
              <a:gd name="connsiteY50" fmla="*/ 4090584 h 6848475"/>
              <a:gd name="connsiteX51" fmla="*/ 7541 w 6673850"/>
              <a:gd name="connsiteY51" fmla="*/ 4260177 h 6848475"/>
              <a:gd name="connsiteX52" fmla="*/ 25797 w 6673850"/>
              <a:gd name="connsiteY52" fmla="*/ 4431186 h 6848475"/>
              <a:gd name="connsiteX53" fmla="*/ 53578 w 6673850"/>
              <a:gd name="connsiteY53" fmla="*/ 4601252 h 6848475"/>
              <a:gd name="connsiteX54" fmla="*/ 91281 w 6673850"/>
              <a:gd name="connsiteY54" fmla="*/ 4770373 h 6848475"/>
              <a:gd name="connsiteX55" fmla="*/ 139303 w 6673850"/>
              <a:gd name="connsiteY55" fmla="*/ 4938548 h 6848475"/>
              <a:gd name="connsiteX56" fmla="*/ 196850 w 6673850"/>
              <a:gd name="connsiteY56" fmla="*/ 5103890 h 6848475"/>
              <a:gd name="connsiteX57" fmla="*/ 263922 w 6673850"/>
              <a:gd name="connsiteY57" fmla="*/ 5266868 h 6848475"/>
              <a:gd name="connsiteX58" fmla="*/ 340519 w 6673850"/>
              <a:gd name="connsiteY58" fmla="*/ 5426069 h 6848475"/>
              <a:gd name="connsiteX59" fmla="*/ 427435 w 6673850"/>
              <a:gd name="connsiteY59" fmla="*/ 5581961 h 6848475"/>
              <a:gd name="connsiteX60" fmla="*/ 523478 w 6673850"/>
              <a:gd name="connsiteY60" fmla="*/ 5732186 h 6848475"/>
              <a:gd name="connsiteX61" fmla="*/ 628650 w 6673850"/>
              <a:gd name="connsiteY61" fmla="*/ 5878158 h 6848475"/>
              <a:gd name="connsiteX62" fmla="*/ 743744 w 6673850"/>
              <a:gd name="connsiteY62" fmla="*/ 6017518 h 6848475"/>
              <a:gd name="connsiteX63" fmla="*/ 867966 w 6673850"/>
              <a:gd name="connsiteY63" fmla="*/ 6151208 h 6848475"/>
              <a:gd name="connsiteX64" fmla="*/ 1001713 w 6673850"/>
              <a:gd name="connsiteY64" fmla="*/ 6277340 h 6848475"/>
              <a:gd name="connsiteX65" fmla="*/ 1144588 w 6673850"/>
              <a:gd name="connsiteY65" fmla="*/ 6394968 h 6848475"/>
              <a:gd name="connsiteX66" fmla="*/ 1296194 w 6673850"/>
              <a:gd name="connsiteY66" fmla="*/ 6505038 h 6848475"/>
              <a:gd name="connsiteX67" fmla="*/ 1457325 w 6673850"/>
              <a:gd name="connsiteY67" fmla="*/ 6606133 h 6848475"/>
              <a:gd name="connsiteX68" fmla="*/ 1627585 w 6673850"/>
              <a:gd name="connsiteY68" fmla="*/ 6697779 h 6848475"/>
              <a:gd name="connsiteX69" fmla="*/ 1806575 w 6673850"/>
              <a:gd name="connsiteY69" fmla="*/ 6778560 h 6848475"/>
              <a:gd name="connsiteX70" fmla="*/ 1994694 w 6673850"/>
              <a:gd name="connsiteY70" fmla="*/ 6848475 h 6848475"/>
              <a:gd name="connsiteX71" fmla="*/ 6673850 w 6673850"/>
              <a:gd name="connsiteY71" fmla="*/ 6848475 h 6848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6673850" h="6848475">
                <a:moveTo>
                  <a:pt x="6673850" y="0"/>
                </a:moveTo>
                <a:lnTo>
                  <a:pt x="4338089" y="0"/>
                </a:lnTo>
                <a:lnTo>
                  <a:pt x="4307284" y="47282"/>
                </a:lnTo>
                <a:lnTo>
                  <a:pt x="4236640" y="169634"/>
                </a:lnTo>
                <a:lnTo>
                  <a:pt x="4171156" y="299073"/>
                </a:lnTo>
                <a:lnTo>
                  <a:pt x="4112022" y="436070"/>
                </a:lnTo>
                <a:lnTo>
                  <a:pt x="4060031" y="579681"/>
                </a:lnTo>
                <a:lnTo>
                  <a:pt x="4008040" y="719512"/>
                </a:lnTo>
                <a:lnTo>
                  <a:pt x="3950890" y="845172"/>
                </a:lnTo>
                <a:lnTo>
                  <a:pt x="3888184" y="957131"/>
                </a:lnTo>
                <a:lnTo>
                  <a:pt x="3820319" y="1056336"/>
                </a:lnTo>
                <a:lnTo>
                  <a:pt x="3747294" y="1143731"/>
                </a:lnTo>
                <a:lnTo>
                  <a:pt x="3669903" y="1220260"/>
                </a:lnTo>
                <a:lnTo>
                  <a:pt x="3587750" y="1285924"/>
                </a:lnTo>
                <a:lnTo>
                  <a:pt x="3501231" y="1343085"/>
                </a:lnTo>
                <a:lnTo>
                  <a:pt x="3410744" y="1392215"/>
                </a:lnTo>
                <a:lnTo>
                  <a:pt x="3317081" y="1433313"/>
                </a:lnTo>
                <a:lnTo>
                  <a:pt x="3218656" y="1468744"/>
                </a:lnTo>
                <a:lnTo>
                  <a:pt x="3117850" y="1498033"/>
                </a:lnTo>
                <a:lnTo>
                  <a:pt x="3013075" y="1522599"/>
                </a:lnTo>
                <a:lnTo>
                  <a:pt x="2905919" y="1543384"/>
                </a:lnTo>
                <a:lnTo>
                  <a:pt x="2795588" y="1561808"/>
                </a:lnTo>
                <a:lnTo>
                  <a:pt x="2682875" y="1578342"/>
                </a:lnTo>
                <a:lnTo>
                  <a:pt x="2567781" y="1592986"/>
                </a:lnTo>
                <a:lnTo>
                  <a:pt x="2450703" y="1607631"/>
                </a:lnTo>
                <a:lnTo>
                  <a:pt x="2331641" y="1623692"/>
                </a:lnTo>
                <a:lnTo>
                  <a:pt x="2210594" y="1641172"/>
                </a:lnTo>
                <a:lnTo>
                  <a:pt x="2088753" y="1661013"/>
                </a:lnTo>
                <a:lnTo>
                  <a:pt x="1965325" y="1683688"/>
                </a:lnTo>
                <a:lnTo>
                  <a:pt x="1841103" y="1711560"/>
                </a:lnTo>
                <a:lnTo>
                  <a:pt x="1716088" y="1744156"/>
                </a:lnTo>
                <a:lnTo>
                  <a:pt x="1589881" y="1783365"/>
                </a:lnTo>
                <a:lnTo>
                  <a:pt x="1463675" y="1829189"/>
                </a:lnTo>
                <a:lnTo>
                  <a:pt x="1337866" y="1883042"/>
                </a:lnTo>
                <a:lnTo>
                  <a:pt x="1211263" y="1945400"/>
                </a:lnTo>
                <a:lnTo>
                  <a:pt x="1085850" y="2018150"/>
                </a:lnTo>
                <a:lnTo>
                  <a:pt x="960041" y="2100820"/>
                </a:lnTo>
                <a:lnTo>
                  <a:pt x="835819" y="2195301"/>
                </a:lnTo>
                <a:lnTo>
                  <a:pt x="711994" y="2302064"/>
                </a:lnTo>
                <a:lnTo>
                  <a:pt x="594519" y="2419692"/>
                </a:lnTo>
                <a:lnTo>
                  <a:pt x="487363" y="2544879"/>
                </a:lnTo>
                <a:lnTo>
                  <a:pt x="391319" y="2677152"/>
                </a:lnTo>
                <a:lnTo>
                  <a:pt x="305991" y="2816511"/>
                </a:lnTo>
                <a:lnTo>
                  <a:pt x="231378" y="2961540"/>
                </a:lnTo>
                <a:lnTo>
                  <a:pt x="167085" y="3111763"/>
                </a:lnTo>
                <a:lnTo>
                  <a:pt x="113110" y="3266712"/>
                </a:lnTo>
                <a:lnTo>
                  <a:pt x="69850" y="3425912"/>
                </a:lnTo>
                <a:lnTo>
                  <a:pt x="37306" y="3588419"/>
                </a:lnTo>
                <a:lnTo>
                  <a:pt x="14288" y="3753760"/>
                </a:lnTo>
                <a:lnTo>
                  <a:pt x="1985" y="3920991"/>
                </a:lnTo>
                <a:lnTo>
                  <a:pt x="0" y="4090584"/>
                </a:lnTo>
                <a:lnTo>
                  <a:pt x="7541" y="4260177"/>
                </a:lnTo>
                <a:lnTo>
                  <a:pt x="25797" y="4431186"/>
                </a:lnTo>
                <a:lnTo>
                  <a:pt x="53578" y="4601252"/>
                </a:lnTo>
                <a:lnTo>
                  <a:pt x="91281" y="4770373"/>
                </a:lnTo>
                <a:lnTo>
                  <a:pt x="139303" y="4938548"/>
                </a:lnTo>
                <a:lnTo>
                  <a:pt x="196850" y="5103890"/>
                </a:lnTo>
                <a:lnTo>
                  <a:pt x="263922" y="5266868"/>
                </a:lnTo>
                <a:lnTo>
                  <a:pt x="340519" y="5426069"/>
                </a:lnTo>
                <a:lnTo>
                  <a:pt x="427435" y="5581961"/>
                </a:lnTo>
                <a:lnTo>
                  <a:pt x="523478" y="5732186"/>
                </a:lnTo>
                <a:lnTo>
                  <a:pt x="628650" y="5878158"/>
                </a:lnTo>
                <a:lnTo>
                  <a:pt x="743744" y="6017518"/>
                </a:lnTo>
                <a:lnTo>
                  <a:pt x="867966" y="6151208"/>
                </a:lnTo>
                <a:lnTo>
                  <a:pt x="1001713" y="6277340"/>
                </a:lnTo>
                <a:lnTo>
                  <a:pt x="1144588" y="6394968"/>
                </a:lnTo>
                <a:lnTo>
                  <a:pt x="1296194" y="6505038"/>
                </a:lnTo>
                <a:lnTo>
                  <a:pt x="1457325" y="6606133"/>
                </a:lnTo>
                <a:lnTo>
                  <a:pt x="1627585" y="6697779"/>
                </a:lnTo>
                <a:lnTo>
                  <a:pt x="1806575" y="6778560"/>
                </a:lnTo>
                <a:lnTo>
                  <a:pt x="1994694" y="6848475"/>
                </a:lnTo>
                <a:lnTo>
                  <a:pt x="6673850" y="6848475"/>
                </a:lnTo>
                <a:close/>
              </a:path>
            </a:pathLst>
          </a:custGeom>
          <a:gradFill flip="none" rotWithShape="1">
            <a:gsLst>
              <a:gs pos="100000">
                <a:schemeClr val="accent4">
                  <a:lumMod val="75000"/>
                </a:schemeClr>
              </a:gs>
              <a:gs pos="35000">
                <a:schemeClr val="accent4"/>
              </a:gs>
            </a:gsLst>
            <a:lin ang="2700000" scaled="1"/>
            <a:tileRect/>
          </a:gradFill>
          <a:ln w="1905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3" name="TextBox 2"/>
          <p:cNvSpPr txBox="1"/>
          <p:nvPr userDrawn="1"/>
        </p:nvSpPr>
        <p:spPr>
          <a:xfrm rot="16200000">
            <a:off x="313171" y="6050083"/>
            <a:ext cx="667656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/>
            <a:fld id="{260E2A6B-A809-4840-BF14-8648BC0BDF87}" type="slidenum">
              <a:rPr lang="id-ID" sz="2800" b="0" i="0" smtClean="0">
                <a:solidFill>
                  <a:schemeClr val="bg1">
                    <a:alpha val="44000"/>
                  </a:schemeClr>
                </a:solidFill>
                <a:latin typeface="Montserrat" panose="00000500000000000000" pitchFamily="2" charset="0"/>
                <a:ea typeface="Roboto Condensed Light" panose="02000000000000000000" pitchFamily="2" charset="0"/>
                <a:cs typeface="Segoe UI Light" panose="020B0502040204020203" pitchFamily="34" charset="0"/>
              </a:rPr>
              <a:pPr algn="l"/>
              <a:t>‹#›</a:t>
            </a:fld>
            <a:endParaRPr lang="id-ID" sz="2800" b="0" i="0" dirty="0">
              <a:solidFill>
                <a:schemeClr val="bg1">
                  <a:alpha val="44000"/>
                </a:schemeClr>
              </a:solidFill>
              <a:latin typeface="Montserrat" panose="00000500000000000000" pitchFamily="2" charset="0"/>
              <a:ea typeface="Roboto Condensed Light" panose="02000000000000000000" pitchFamily="2" charset="0"/>
              <a:cs typeface="Segoe UI Light" panose="020B0502040204020203" pitchFamily="34" charset="0"/>
            </a:endParaRPr>
          </a:p>
        </p:txBody>
      </p:sp>
      <p:sp>
        <p:nvSpPr>
          <p:cNvPr id="4" name="TextBox 3"/>
          <p:cNvSpPr txBox="1"/>
          <p:nvPr userDrawn="1"/>
        </p:nvSpPr>
        <p:spPr>
          <a:xfrm>
            <a:off x="531583" y="345698"/>
            <a:ext cx="1815377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n-US"/>
            </a:defPPr>
            <a:lvl1pPr>
              <a:defRPr sz="900" strike="noStrike" spc="100" baseline="0">
                <a:solidFill>
                  <a:schemeClr val="bg1"/>
                </a:solidFill>
                <a:latin typeface="Montserrat Light" panose="00000400000000000000" pitchFamily="2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>
                <a:solidFill>
                  <a:schemeClr val="bg1"/>
                </a:solidFill>
              </a:rPr>
              <a:t>Add title text</a:t>
            </a:r>
          </a:p>
        </p:txBody>
      </p:sp>
      <p:grpSp>
        <p:nvGrpSpPr>
          <p:cNvPr id="5" name="Group 4"/>
          <p:cNvGrpSpPr/>
          <p:nvPr userDrawn="1"/>
        </p:nvGrpSpPr>
        <p:grpSpPr>
          <a:xfrm>
            <a:off x="11154152" y="298448"/>
            <a:ext cx="260998" cy="260996"/>
            <a:chOff x="11154152" y="401684"/>
            <a:chExt cx="260998" cy="260996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D4ED61E4-2E37-48C0-8E6D-784CABEBC8E0}"/>
                </a:ext>
              </a:extLst>
            </p:cNvPr>
            <p:cNvSpPr/>
            <p:nvPr userDrawn="1"/>
          </p:nvSpPr>
          <p:spPr>
            <a:xfrm>
              <a:off x="11154152" y="401684"/>
              <a:ext cx="260998" cy="260996"/>
            </a:xfrm>
            <a:prstGeom prst="ellipse">
              <a:avLst/>
            </a:prstGeom>
            <a:gradFill>
              <a:gsLst>
                <a:gs pos="100000">
                  <a:schemeClr val="accent3">
                    <a:lumMod val="75000"/>
                  </a:schemeClr>
                </a:gs>
                <a:gs pos="0">
                  <a:schemeClr val="accent3"/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7" name="Freeform 85">
              <a:extLst>
                <a:ext uri="{FF2B5EF4-FFF2-40B4-BE49-F238E27FC236}">
                  <a16:creationId xmlns:a16="http://schemas.microsoft.com/office/drawing/2014/main" id="{19F3FBD8-131E-4A3C-AF90-AAA92B01465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1214985" y="476184"/>
              <a:ext cx="139333" cy="111996"/>
            </a:xfrm>
            <a:custGeom>
              <a:avLst/>
              <a:gdLst>
                <a:gd name="T0" fmla="*/ 250282 w 462"/>
                <a:gd name="T1" fmla="*/ 24258 h 374"/>
                <a:gd name="T2" fmla="*/ 250282 w 462"/>
                <a:gd name="T3" fmla="*/ 24258 h 374"/>
                <a:gd name="T4" fmla="*/ 221508 w 462"/>
                <a:gd name="T5" fmla="*/ 33962 h 374"/>
                <a:gd name="T6" fmla="*/ 240510 w 462"/>
                <a:gd name="T7" fmla="*/ 5391 h 374"/>
                <a:gd name="T8" fmla="*/ 211192 w 462"/>
                <a:gd name="T9" fmla="*/ 19407 h 374"/>
                <a:gd name="T10" fmla="*/ 173189 w 462"/>
                <a:gd name="T11" fmla="*/ 0 h 374"/>
                <a:gd name="T12" fmla="*/ 119983 w 462"/>
                <a:gd name="T13" fmla="*/ 52829 h 374"/>
                <a:gd name="T14" fmla="*/ 124870 w 462"/>
                <a:gd name="T15" fmla="*/ 62532 h 374"/>
                <a:gd name="T16" fmla="*/ 19002 w 462"/>
                <a:gd name="T17" fmla="*/ 10242 h 374"/>
                <a:gd name="T18" fmla="*/ 9229 w 462"/>
                <a:gd name="T19" fmla="*/ 38813 h 374"/>
                <a:gd name="T20" fmla="*/ 33118 w 462"/>
                <a:gd name="T21" fmla="*/ 81400 h 374"/>
                <a:gd name="T22" fmla="*/ 9229 w 462"/>
                <a:gd name="T23" fmla="*/ 72236 h 374"/>
                <a:gd name="T24" fmla="*/ 9229 w 462"/>
                <a:gd name="T25" fmla="*/ 72236 h 374"/>
                <a:gd name="T26" fmla="*/ 53205 w 462"/>
                <a:gd name="T27" fmla="*/ 124526 h 374"/>
                <a:gd name="T28" fmla="*/ 38004 w 462"/>
                <a:gd name="T29" fmla="*/ 124526 h 374"/>
                <a:gd name="T30" fmla="*/ 28774 w 462"/>
                <a:gd name="T31" fmla="*/ 124526 h 374"/>
                <a:gd name="T32" fmla="*/ 77093 w 462"/>
                <a:gd name="T33" fmla="*/ 158487 h 374"/>
                <a:gd name="T34" fmla="*/ 14116 w 462"/>
                <a:gd name="T35" fmla="*/ 182206 h 374"/>
                <a:gd name="T36" fmla="*/ 0 w 462"/>
                <a:gd name="T37" fmla="*/ 182206 h 374"/>
                <a:gd name="T38" fmla="*/ 77093 w 462"/>
                <a:gd name="T39" fmla="*/ 201074 h 374"/>
                <a:gd name="T40" fmla="*/ 221508 w 462"/>
                <a:gd name="T41" fmla="*/ 57681 h 374"/>
                <a:gd name="T42" fmla="*/ 221508 w 462"/>
                <a:gd name="T43" fmla="*/ 52829 h 374"/>
                <a:gd name="T44" fmla="*/ 250282 w 462"/>
                <a:gd name="T45" fmla="*/ 24258 h 37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462" h="374">
                  <a:moveTo>
                    <a:pt x="461" y="45"/>
                  </a:moveTo>
                  <a:lnTo>
                    <a:pt x="461" y="45"/>
                  </a:lnTo>
                  <a:cubicBezTo>
                    <a:pt x="443" y="54"/>
                    <a:pt x="425" y="63"/>
                    <a:pt x="408" y="63"/>
                  </a:cubicBezTo>
                  <a:cubicBezTo>
                    <a:pt x="425" y="54"/>
                    <a:pt x="443" y="36"/>
                    <a:pt x="443" y="10"/>
                  </a:cubicBezTo>
                  <a:cubicBezTo>
                    <a:pt x="425" y="19"/>
                    <a:pt x="408" y="27"/>
                    <a:pt x="389" y="36"/>
                  </a:cubicBezTo>
                  <a:cubicBezTo>
                    <a:pt x="372" y="19"/>
                    <a:pt x="345" y="0"/>
                    <a:pt x="319" y="0"/>
                  </a:cubicBezTo>
                  <a:cubicBezTo>
                    <a:pt x="265" y="0"/>
                    <a:pt x="221" y="45"/>
                    <a:pt x="221" y="98"/>
                  </a:cubicBezTo>
                  <a:cubicBezTo>
                    <a:pt x="221" y="107"/>
                    <a:pt x="221" y="116"/>
                    <a:pt x="230" y="116"/>
                  </a:cubicBezTo>
                  <a:cubicBezTo>
                    <a:pt x="151" y="116"/>
                    <a:pt x="79" y="81"/>
                    <a:pt x="35" y="19"/>
                  </a:cubicBezTo>
                  <a:cubicBezTo>
                    <a:pt x="26" y="36"/>
                    <a:pt x="17" y="54"/>
                    <a:pt x="17" y="72"/>
                  </a:cubicBezTo>
                  <a:cubicBezTo>
                    <a:pt x="17" y="98"/>
                    <a:pt x="35" y="134"/>
                    <a:pt x="61" y="151"/>
                  </a:cubicBezTo>
                  <a:cubicBezTo>
                    <a:pt x="44" y="143"/>
                    <a:pt x="35" y="143"/>
                    <a:pt x="17" y="134"/>
                  </a:cubicBezTo>
                  <a:cubicBezTo>
                    <a:pt x="17" y="178"/>
                    <a:pt x="53" y="222"/>
                    <a:pt x="98" y="231"/>
                  </a:cubicBezTo>
                  <a:cubicBezTo>
                    <a:pt x="89" y="231"/>
                    <a:pt x="79" y="231"/>
                    <a:pt x="70" y="231"/>
                  </a:cubicBezTo>
                  <a:cubicBezTo>
                    <a:pt x="61" y="231"/>
                    <a:pt x="61" y="231"/>
                    <a:pt x="53" y="231"/>
                  </a:cubicBezTo>
                  <a:cubicBezTo>
                    <a:pt x="61" y="266"/>
                    <a:pt x="98" y="294"/>
                    <a:pt x="142" y="294"/>
                  </a:cubicBezTo>
                  <a:cubicBezTo>
                    <a:pt x="106" y="319"/>
                    <a:pt x="70" y="338"/>
                    <a:pt x="26" y="338"/>
                  </a:cubicBezTo>
                  <a:cubicBezTo>
                    <a:pt x="17" y="338"/>
                    <a:pt x="8" y="338"/>
                    <a:pt x="0" y="338"/>
                  </a:cubicBezTo>
                  <a:cubicBezTo>
                    <a:pt x="44" y="364"/>
                    <a:pt x="89" y="373"/>
                    <a:pt x="142" y="373"/>
                  </a:cubicBezTo>
                  <a:cubicBezTo>
                    <a:pt x="319" y="373"/>
                    <a:pt x="408" y="231"/>
                    <a:pt x="408" y="107"/>
                  </a:cubicBezTo>
                  <a:lnTo>
                    <a:pt x="408" y="98"/>
                  </a:lnTo>
                  <a:cubicBezTo>
                    <a:pt x="434" y="81"/>
                    <a:pt x="443" y="72"/>
                    <a:pt x="461" y="45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lIns="34290" tIns="17145" rIns="34290" bIns="17145" anchor="ctr"/>
            <a:lstStyle/>
            <a:p>
              <a:endParaRPr lang="en-US" sz="1400" dirty="0">
                <a:solidFill>
                  <a:schemeClr val="bg1">
                    <a:alpha val="70000"/>
                  </a:schemeClr>
                </a:solidFill>
              </a:endParaRPr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11496715" y="298448"/>
            <a:ext cx="260998" cy="260996"/>
            <a:chOff x="11496715" y="401684"/>
            <a:chExt cx="260998" cy="260996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D4ED61E4-2E37-48C0-8E6D-784CABEBC8E0}"/>
                </a:ext>
              </a:extLst>
            </p:cNvPr>
            <p:cNvSpPr/>
            <p:nvPr userDrawn="1"/>
          </p:nvSpPr>
          <p:spPr>
            <a:xfrm>
              <a:off x="11496715" y="401684"/>
              <a:ext cx="260998" cy="260996"/>
            </a:xfrm>
            <a:prstGeom prst="ellipse">
              <a:avLst/>
            </a:prstGeom>
            <a:gradFill>
              <a:gsLst>
                <a:gs pos="100000">
                  <a:schemeClr val="accent5">
                    <a:lumMod val="75000"/>
                  </a:schemeClr>
                </a:gs>
                <a:gs pos="0">
                  <a:schemeClr val="accent5"/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CA09955C-639E-42E1-96CB-40078F406E62}"/>
                </a:ext>
              </a:extLst>
            </p:cNvPr>
            <p:cNvGrpSpPr/>
            <p:nvPr userDrawn="1"/>
          </p:nvGrpSpPr>
          <p:grpSpPr>
            <a:xfrm>
              <a:off x="11567653" y="472909"/>
              <a:ext cx="155243" cy="118545"/>
              <a:chOff x="10541000" y="3240088"/>
              <a:chExt cx="1282701" cy="979487"/>
            </a:xfrm>
            <a:solidFill>
              <a:schemeClr val="bg1"/>
            </a:solidFill>
          </p:grpSpPr>
          <p:sp>
            <p:nvSpPr>
              <p:cNvPr id="11" name="Freeform 5">
                <a:extLst>
                  <a:ext uri="{FF2B5EF4-FFF2-40B4-BE49-F238E27FC236}">
                    <a16:creationId xmlns:a16="http://schemas.microsoft.com/office/drawing/2014/main" id="{05A1F505-5C76-4AE9-A529-46B0B2026C1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0541000" y="3240088"/>
                <a:ext cx="984250" cy="979487"/>
              </a:xfrm>
              <a:custGeom>
                <a:avLst/>
                <a:gdLst>
                  <a:gd name="T0" fmla="*/ 2709 w 2709"/>
                  <a:gd name="T1" fmla="*/ 1204 h 2709"/>
                  <a:gd name="T2" fmla="*/ 1445 w 2709"/>
                  <a:gd name="T3" fmla="*/ 1204 h 2709"/>
                  <a:gd name="T4" fmla="*/ 1445 w 2709"/>
                  <a:gd name="T5" fmla="*/ 1626 h 2709"/>
                  <a:gd name="T6" fmla="*/ 2216 w 2709"/>
                  <a:gd name="T7" fmla="*/ 1626 h 2709"/>
                  <a:gd name="T8" fmla="*/ 1355 w 2709"/>
                  <a:gd name="T9" fmla="*/ 2258 h 2709"/>
                  <a:gd name="T10" fmla="*/ 452 w 2709"/>
                  <a:gd name="T11" fmla="*/ 1355 h 2709"/>
                  <a:gd name="T12" fmla="*/ 1355 w 2709"/>
                  <a:gd name="T13" fmla="*/ 452 h 2709"/>
                  <a:gd name="T14" fmla="*/ 1997 w 2709"/>
                  <a:gd name="T15" fmla="*/ 720 h 2709"/>
                  <a:gd name="T16" fmla="*/ 2303 w 2709"/>
                  <a:gd name="T17" fmla="*/ 387 h 2709"/>
                  <a:gd name="T18" fmla="*/ 1355 w 2709"/>
                  <a:gd name="T19" fmla="*/ 0 h 2709"/>
                  <a:gd name="T20" fmla="*/ 0 w 2709"/>
                  <a:gd name="T21" fmla="*/ 1355 h 2709"/>
                  <a:gd name="T22" fmla="*/ 1355 w 2709"/>
                  <a:gd name="T23" fmla="*/ 2709 h 2709"/>
                  <a:gd name="T24" fmla="*/ 2709 w 2709"/>
                  <a:gd name="T25" fmla="*/ 1626 h 2709"/>
                  <a:gd name="T26" fmla="*/ 2709 w 2709"/>
                  <a:gd name="T27" fmla="*/ 1204 h 27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709" h="2709">
                    <a:moveTo>
                      <a:pt x="2709" y="1204"/>
                    </a:moveTo>
                    <a:lnTo>
                      <a:pt x="1445" y="1204"/>
                    </a:lnTo>
                    <a:lnTo>
                      <a:pt x="1445" y="1626"/>
                    </a:lnTo>
                    <a:lnTo>
                      <a:pt x="2216" y="1626"/>
                    </a:lnTo>
                    <a:cubicBezTo>
                      <a:pt x="2101" y="1992"/>
                      <a:pt x="1759" y="2258"/>
                      <a:pt x="1355" y="2258"/>
                    </a:cubicBezTo>
                    <a:cubicBezTo>
                      <a:pt x="856" y="2258"/>
                      <a:pt x="452" y="1854"/>
                      <a:pt x="452" y="1355"/>
                    </a:cubicBezTo>
                    <a:cubicBezTo>
                      <a:pt x="452" y="856"/>
                      <a:pt x="856" y="452"/>
                      <a:pt x="1355" y="452"/>
                    </a:cubicBezTo>
                    <a:cubicBezTo>
                      <a:pt x="1606" y="452"/>
                      <a:pt x="1833" y="554"/>
                      <a:pt x="1997" y="720"/>
                    </a:cubicBezTo>
                    <a:lnTo>
                      <a:pt x="2303" y="387"/>
                    </a:lnTo>
                    <a:cubicBezTo>
                      <a:pt x="2058" y="148"/>
                      <a:pt x="1724" y="0"/>
                      <a:pt x="1355" y="0"/>
                    </a:cubicBezTo>
                    <a:cubicBezTo>
                      <a:pt x="607" y="0"/>
                      <a:pt x="0" y="607"/>
                      <a:pt x="0" y="1355"/>
                    </a:cubicBezTo>
                    <a:cubicBezTo>
                      <a:pt x="0" y="2103"/>
                      <a:pt x="607" y="2709"/>
                      <a:pt x="1355" y="2709"/>
                    </a:cubicBezTo>
                    <a:cubicBezTo>
                      <a:pt x="2010" y="2709"/>
                      <a:pt x="2584" y="2244"/>
                      <a:pt x="2709" y="1626"/>
                    </a:cubicBezTo>
                    <a:lnTo>
                      <a:pt x="2709" y="120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400"/>
              </a:p>
            </p:txBody>
          </p:sp>
          <p:sp>
            <p:nvSpPr>
              <p:cNvPr id="12" name="Freeform 6">
                <a:extLst>
                  <a:ext uri="{FF2B5EF4-FFF2-40B4-BE49-F238E27FC236}">
                    <a16:creationId xmlns:a16="http://schemas.microsoft.com/office/drawing/2014/main" id="{AC4B1711-1F98-4C70-902D-3AE9B79462A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1555413" y="3581400"/>
                <a:ext cx="268288" cy="268287"/>
              </a:xfrm>
              <a:custGeom>
                <a:avLst/>
                <a:gdLst>
                  <a:gd name="T0" fmla="*/ 739 w 739"/>
                  <a:gd name="T1" fmla="*/ 258 h 739"/>
                  <a:gd name="T2" fmla="*/ 480 w 739"/>
                  <a:gd name="T3" fmla="*/ 258 h 739"/>
                  <a:gd name="T4" fmla="*/ 480 w 739"/>
                  <a:gd name="T5" fmla="*/ 0 h 739"/>
                  <a:gd name="T6" fmla="*/ 258 w 739"/>
                  <a:gd name="T7" fmla="*/ 0 h 739"/>
                  <a:gd name="T8" fmla="*/ 258 w 739"/>
                  <a:gd name="T9" fmla="*/ 258 h 739"/>
                  <a:gd name="T10" fmla="*/ 0 w 739"/>
                  <a:gd name="T11" fmla="*/ 258 h 739"/>
                  <a:gd name="T12" fmla="*/ 0 w 739"/>
                  <a:gd name="T13" fmla="*/ 480 h 739"/>
                  <a:gd name="T14" fmla="*/ 258 w 739"/>
                  <a:gd name="T15" fmla="*/ 480 h 739"/>
                  <a:gd name="T16" fmla="*/ 258 w 739"/>
                  <a:gd name="T17" fmla="*/ 739 h 739"/>
                  <a:gd name="T18" fmla="*/ 480 w 739"/>
                  <a:gd name="T19" fmla="*/ 739 h 739"/>
                  <a:gd name="T20" fmla="*/ 480 w 739"/>
                  <a:gd name="T21" fmla="*/ 480 h 739"/>
                  <a:gd name="T22" fmla="*/ 739 w 739"/>
                  <a:gd name="T23" fmla="*/ 480 h 739"/>
                  <a:gd name="T24" fmla="*/ 739 w 739"/>
                  <a:gd name="T25" fmla="*/ 258 h 7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39" h="739">
                    <a:moveTo>
                      <a:pt x="739" y="258"/>
                    </a:moveTo>
                    <a:lnTo>
                      <a:pt x="480" y="258"/>
                    </a:lnTo>
                    <a:lnTo>
                      <a:pt x="480" y="0"/>
                    </a:lnTo>
                    <a:lnTo>
                      <a:pt x="258" y="0"/>
                    </a:lnTo>
                    <a:lnTo>
                      <a:pt x="258" y="258"/>
                    </a:lnTo>
                    <a:lnTo>
                      <a:pt x="0" y="258"/>
                    </a:lnTo>
                    <a:lnTo>
                      <a:pt x="0" y="480"/>
                    </a:lnTo>
                    <a:lnTo>
                      <a:pt x="258" y="480"/>
                    </a:lnTo>
                    <a:lnTo>
                      <a:pt x="258" y="739"/>
                    </a:lnTo>
                    <a:lnTo>
                      <a:pt x="480" y="739"/>
                    </a:lnTo>
                    <a:lnTo>
                      <a:pt x="480" y="480"/>
                    </a:lnTo>
                    <a:lnTo>
                      <a:pt x="739" y="480"/>
                    </a:lnTo>
                    <a:lnTo>
                      <a:pt x="739" y="25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400"/>
              </a:p>
            </p:txBody>
          </p:sp>
        </p:grpSp>
      </p:grpSp>
      <p:grpSp>
        <p:nvGrpSpPr>
          <p:cNvPr id="13" name="Group 12"/>
          <p:cNvGrpSpPr/>
          <p:nvPr userDrawn="1"/>
        </p:nvGrpSpPr>
        <p:grpSpPr>
          <a:xfrm>
            <a:off x="10811589" y="298448"/>
            <a:ext cx="260998" cy="260996"/>
            <a:chOff x="10811589" y="401684"/>
            <a:chExt cx="260998" cy="260996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D4ED61E4-2E37-48C0-8E6D-784CABEBC8E0}"/>
                </a:ext>
              </a:extLst>
            </p:cNvPr>
            <p:cNvSpPr/>
            <p:nvPr/>
          </p:nvSpPr>
          <p:spPr>
            <a:xfrm>
              <a:off x="10811589" y="401684"/>
              <a:ext cx="260998" cy="260996"/>
            </a:xfrm>
            <a:prstGeom prst="ellipse">
              <a:avLst/>
            </a:prstGeom>
            <a:gradFill>
              <a:gsLst>
                <a:gs pos="100000">
                  <a:schemeClr val="accent1">
                    <a:lumMod val="75000"/>
                  </a:schemeClr>
                </a:gs>
                <a:gs pos="0">
                  <a:schemeClr val="accent1"/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5" name="Freeform 75">
              <a:extLst>
                <a:ext uri="{FF2B5EF4-FFF2-40B4-BE49-F238E27FC236}">
                  <a16:creationId xmlns:a16="http://schemas.microsoft.com/office/drawing/2014/main" id="{CD9539B5-4E1E-4BCC-BC6E-475609F44AF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0906711" y="466481"/>
              <a:ext cx="70755" cy="131402"/>
            </a:xfrm>
            <a:custGeom>
              <a:avLst/>
              <a:gdLst>
                <a:gd name="T0" fmla="*/ 132814 w 249"/>
                <a:gd name="T1" fmla="*/ 43735 h 453"/>
                <a:gd name="T2" fmla="*/ 132814 w 249"/>
                <a:gd name="T3" fmla="*/ 43735 h 453"/>
                <a:gd name="T4" fmla="*/ 94791 w 249"/>
                <a:gd name="T5" fmla="*/ 43735 h 453"/>
                <a:gd name="T6" fmla="*/ 85687 w 249"/>
                <a:gd name="T7" fmla="*/ 58496 h 453"/>
                <a:gd name="T8" fmla="*/ 85687 w 249"/>
                <a:gd name="T9" fmla="*/ 87470 h 453"/>
                <a:gd name="T10" fmla="*/ 132814 w 249"/>
                <a:gd name="T11" fmla="*/ 87470 h 453"/>
                <a:gd name="T12" fmla="*/ 132814 w 249"/>
                <a:gd name="T13" fmla="*/ 126285 h 453"/>
                <a:gd name="T14" fmla="*/ 85687 w 249"/>
                <a:gd name="T15" fmla="*/ 126285 h 453"/>
                <a:gd name="T16" fmla="*/ 85687 w 249"/>
                <a:gd name="T17" fmla="*/ 247103 h 453"/>
                <a:gd name="T18" fmla="*/ 42308 w 249"/>
                <a:gd name="T19" fmla="*/ 247103 h 453"/>
                <a:gd name="T20" fmla="*/ 42308 w 249"/>
                <a:gd name="T21" fmla="*/ 126285 h 453"/>
                <a:gd name="T22" fmla="*/ 0 w 249"/>
                <a:gd name="T23" fmla="*/ 126285 h 453"/>
                <a:gd name="T24" fmla="*/ 0 w 249"/>
                <a:gd name="T25" fmla="*/ 87470 h 453"/>
                <a:gd name="T26" fmla="*/ 42308 w 249"/>
                <a:gd name="T27" fmla="*/ 87470 h 453"/>
                <a:gd name="T28" fmla="*/ 42308 w 249"/>
                <a:gd name="T29" fmla="*/ 63416 h 453"/>
                <a:gd name="T30" fmla="*/ 94791 w 249"/>
                <a:gd name="T31" fmla="*/ 0 h 453"/>
                <a:gd name="T32" fmla="*/ 132814 w 249"/>
                <a:gd name="T33" fmla="*/ 0 h 453"/>
                <a:gd name="T34" fmla="*/ 132814 w 249"/>
                <a:gd name="T35" fmla="*/ 43735 h 45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249" h="453">
                  <a:moveTo>
                    <a:pt x="248" y="80"/>
                  </a:moveTo>
                  <a:lnTo>
                    <a:pt x="248" y="80"/>
                  </a:lnTo>
                  <a:cubicBezTo>
                    <a:pt x="177" y="80"/>
                    <a:pt x="177" y="80"/>
                    <a:pt x="177" y="80"/>
                  </a:cubicBezTo>
                  <a:cubicBezTo>
                    <a:pt x="169" y="80"/>
                    <a:pt x="160" y="89"/>
                    <a:pt x="160" y="107"/>
                  </a:cubicBezTo>
                  <a:cubicBezTo>
                    <a:pt x="160" y="160"/>
                    <a:pt x="160" y="160"/>
                    <a:pt x="160" y="160"/>
                  </a:cubicBezTo>
                  <a:cubicBezTo>
                    <a:pt x="248" y="160"/>
                    <a:pt x="248" y="160"/>
                    <a:pt x="248" y="160"/>
                  </a:cubicBezTo>
                  <a:cubicBezTo>
                    <a:pt x="248" y="231"/>
                    <a:pt x="248" y="231"/>
                    <a:pt x="248" y="231"/>
                  </a:cubicBezTo>
                  <a:cubicBezTo>
                    <a:pt x="160" y="231"/>
                    <a:pt x="160" y="231"/>
                    <a:pt x="160" y="231"/>
                  </a:cubicBezTo>
                  <a:cubicBezTo>
                    <a:pt x="160" y="452"/>
                    <a:pt x="160" y="452"/>
                    <a:pt x="160" y="452"/>
                  </a:cubicBezTo>
                  <a:cubicBezTo>
                    <a:pt x="79" y="452"/>
                    <a:pt x="79" y="452"/>
                    <a:pt x="79" y="452"/>
                  </a:cubicBezTo>
                  <a:cubicBezTo>
                    <a:pt x="79" y="231"/>
                    <a:pt x="79" y="231"/>
                    <a:pt x="79" y="231"/>
                  </a:cubicBezTo>
                  <a:cubicBezTo>
                    <a:pt x="0" y="231"/>
                    <a:pt x="0" y="231"/>
                    <a:pt x="0" y="231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79" y="160"/>
                    <a:pt x="79" y="160"/>
                    <a:pt x="79" y="160"/>
                  </a:cubicBezTo>
                  <a:cubicBezTo>
                    <a:pt x="79" y="116"/>
                    <a:pt x="79" y="116"/>
                    <a:pt x="79" y="116"/>
                  </a:cubicBezTo>
                  <a:cubicBezTo>
                    <a:pt x="79" y="54"/>
                    <a:pt x="115" y="0"/>
                    <a:pt x="177" y="0"/>
                  </a:cubicBezTo>
                  <a:cubicBezTo>
                    <a:pt x="248" y="0"/>
                    <a:pt x="248" y="0"/>
                    <a:pt x="248" y="0"/>
                  </a:cubicBezTo>
                  <a:lnTo>
                    <a:pt x="248" y="80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lIns="34290" tIns="17145" rIns="34290" bIns="17145" anchor="ctr"/>
            <a:lstStyle/>
            <a:p>
              <a:endParaRPr lang="en-US" sz="1400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00785C90-5FCD-4322-B29C-2E4A46FE9AAC}"/>
              </a:ext>
            </a:extLst>
          </p:cNvPr>
          <p:cNvSpPr txBox="1"/>
          <p:nvPr userDrawn="1"/>
        </p:nvSpPr>
        <p:spPr>
          <a:xfrm rot="16200000">
            <a:off x="-290115" y="4856084"/>
            <a:ext cx="1874231" cy="369332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>
            <a:defPPr>
              <a:defRPr lang="en-US"/>
            </a:defPPr>
            <a:lvl1pPr>
              <a:defRPr sz="900" spc="300">
                <a:solidFill>
                  <a:schemeClr val="bg1">
                    <a:lumMod val="65000"/>
                  </a:schemeClr>
                </a:solidFill>
                <a:latin typeface="Montserrat Light" panose="00000400000000000000" pitchFamily="2" charset="0"/>
              </a:defRPr>
            </a:lvl1pPr>
          </a:lstStyle>
          <a:p>
            <a:pPr lvl="0"/>
            <a:r>
              <a:rPr lang="en-US" dirty="0">
                <a:solidFill>
                  <a:schemeClr val="bg1">
                    <a:alpha val="44000"/>
                  </a:schemeClr>
                </a:solidFill>
              </a:rPr>
              <a:t>2029 - ALL RIGHTS</a:t>
            </a:r>
            <a:endParaRPr lang="id-ID" dirty="0">
              <a:solidFill>
                <a:schemeClr val="bg1">
                  <a:alpha val="44000"/>
                </a:schemeClr>
              </a:solidFill>
            </a:endParaRPr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1200150" y="6529297"/>
            <a:ext cx="9220200" cy="0"/>
          </a:xfrm>
          <a:prstGeom prst="line">
            <a:avLst/>
          </a:prstGeom>
          <a:ln>
            <a:solidFill>
              <a:schemeClr val="bg1">
                <a:lumMod val="50000"/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 userDrawn="1"/>
        </p:nvSpPr>
        <p:spPr>
          <a:xfrm>
            <a:off x="10730748" y="6379826"/>
            <a:ext cx="1135247" cy="307777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pPr algn="r"/>
            <a:r>
              <a:rPr lang="en-US" sz="1400" dirty="0">
                <a:solidFill>
                  <a:schemeClr val="bg1"/>
                </a:solidFill>
                <a:latin typeface="Montserrat Medium" panose="00000600000000000000" pitchFamily="2" charset="0"/>
              </a:rPr>
              <a:t>INITIATIVE</a:t>
            </a:r>
          </a:p>
        </p:txBody>
      </p:sp>
    </p:spTree>
    <p:extLst>
      <p:ext uri="{BB962C8B-B14F-4D97-AF65-F5344CB8AC3E}">
        <p14:creationId xmlns:p14="http://schemas.microsoft.com/office/powerpoint/2010/main" val="515062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2" grpId="0" animBg="1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reeform 31"/>
          <p:cNvSpPr/>
          <p:nvPr userDrawn="1"/>
        </p:nvSpPr>
        <p:spPr>
          <a:xfrm>
            <a:off x="3184959" y="-1"/>
            <a:ext cx="9007041" cy="6858002"/>
          </a:xfrm>
          <a:custGeom>
            <a:avLst/>
            <a:gdLst>
              <a:gd name="connsiteX0" fmla="*/ 3429001 w 9007041"/>
              <a:gd name="connsiteY0" fmla="*/ 0 h 6858002"/>
              <a:gd name="connsiteX1" fmla="*/ 3429082 w 9007041"/>
              <a:gd name="connsiteY1" fmla="*/ 2 h 6858002"/>
              <a:gd name="connsiteX2" fmla="*/ 9007041 w 9007041"/>
              <a:gd name="connsiteY2" fmla="*/ 2 h 6858002"/>
              <a:gd name="connsiteX3" fmla="*/ 9007041 w 9007041"/>
              <a:gd name="connsiteY3" fmla="*/ 6858002 h 6858002"/>
              <a:gd name="connsiteX4" fmla="*/ 3429001 w 9007041"/>
              <a:gd name="connsiteY4" fmla="*/ 6858002 h 6858002"/>
              <a:gd name="connsiteX5" fmla="*/ 3307358 w 9007041"/>
              <a:gd name="connsiteY5" fmla="*/ 6858002 h 6858002"/>
              <a:gd name="connsiteX6" fmla="*/ 3307358 w 9007041"/>
              <a:gd name="connsiteY6" fmla="*/ 6854926 h 6858002"/>
              <a:gd name="connsiteX7" fmla="*/ 3252545 w 9007041"/>
              <a:gd name="connsiteY7" fmla="*/ 6853540 h 6858002"/>
              <a:gd name="connsiteX8" fmla="*/ 0 w 9007041"/>
              <a:gd name="connsiteY8" fmla="*/ 3429001 h 6858002"/>
              <a:gd name="connsiteX9" fmla="*/ 3252545 w 9007041"/>
              <a:gd name="connsiteY9" fmla="*/ 4462 h 6858002"/>
              <a:gd name="connsiteX10" fmla="*/ 3307358 w 9007041"/>
              <a:gd name="connsiteY10" fmla="*/ 3076 h 6858002"/>
              <a:gd name="connsiteX11" fmla="*/ 3307358 w 9007041"/>
              <a:gd name="connsiteY11" fmla="*/ 2 h 6858002"/>
              <a:gd name="connsiteX12" fmla="*/ 3428921 w 9007041"/>
              <a:gd name="connsiteY12" fmla="*/ 2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007041" h="6858002">
                <a:moveTo>
                  <a:pt x="3429001" y="0"/>
                </a:moveTo>
                <a:lnTo>
                  <a:pt x="3429082" y="2"/>
                </a:lnTo>
                <a:lnTo>
                  <a:pt x="9007041" y="2"/>
                </a:lnTo>
                <a:lnTo>
                  <a:pt x="9007041" y="6858002"/>
                </a:lnTo>
                <a:lnTo>
                  <a:pt x="3429001" y="6858002"/>
                </a:lnTo>
                <a:lnTo>
                  <a:pt x="3307358" y="6858002"/>
                </a:lnTo>
                <a:lnTo>
                  <a:pt x="3307358" y="6854926"/>
                </a:lnTo>
                <a:lnTo>
                  <a:pt x="3252545" y="6853540"/>
                </a:lnTo>
                <a:cubicBezTo>
                  <a:pt x="1440764" y="6761701"/>
                  <a:pt x="0" y="5263605"/>
                  <a:pt x="0" y="3429001"/>
                </a:cubicBezTo>
                <a:cubicBezTo>
                  <a:pt x="0" y="1594397"/>
                  <a:pt x="1440764" y="96301"/>
                  <a:pt x="3252545" y="4462"/>
                </a:cubicBezTo>
                <a:lnTo>
                  <a:pt x="3307358" y="3076"/>
                </a:lnTo>
                <a:lnTo>
                  <a:pt x="3307358" y="2"/>
                </a:lnTo>
                <a:lnTo>
                  <a:pt x="3428921" y="2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Picture Placeholder 4"/>
          <p:cNvSpPr>
            <a:spLocks noGrp="1"/>
          </p:cNvSpPr>
          <p:nvPr userDrawn="1">
            <p:ph type="pic" sz="quarter" idx="10" hasCustomPrompt="1"/>
          </p:nvPr>
        </p:nvSpPr>
        <p:spPr>
          <a:xfrm>
            <a:off x="809626" y="857250"/>
            <a:ext cx="5391150" cy="5391150"/>
          </a:xfrm>
          <a:prstGeom prst="rect">
            <a:avLst/>
          </a:prstGeom>
          <a:noFill/>
          <a:effectLst/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  <a:latin typeface="Nexa Bold" panose="02000000000000000000" pitchFamily="50" charset="0"/>
              </a:defRPr>
            </a:lvl1pPr>
          </a:lstStyle>
          <a:p>
            <a:r>
              <a:rPr lang="en-US" dirty="0"/>
              <a:t>IMAGE</a:t>
            </a:r>
          </a:p>
        </p:txBody>
      </p:sp>
      <p:sp>
        <p:nvSpPr>
          <p:cNvPr id="4" name="TextBox 3"/>
          <p:cNvSpPr txBox="1"/>
          <p:nvPr userDrawn="1"/>
        </p:nvSpPr>
        <p:spPr>
          <a:xfrm rot="16200000">
            <a:off x="313171" y="6050083"/>
            <a:ext cx="667656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/>
            <a:fld id="{260E2A6B-A809-4840-BF14-8648BC0BDF87}" type="slidenum">
              <a:rPr lang="id-ID" sz="2800" b="0" i="0" smtClean="0">
                <a:solidFill>
                  <a:schemeClr val="tx1">
                    <a:alpha val="7000"/>
                  </a:schemeClr>
                </a:solidFill>
                <a:latin typeface="Montserrat" panose="00000500000000000000" pitchFamily="2" charset="0"/>
                <a:ea typeface="Roboto Condensed Light" panose="02000000000000000000" pitchFamily="2" charset="0"/>
                <a:cs typeface="Segoe UI Light" panose="020B0502040204020203" pitchFamily="34" charset="0"/>
              </a:rPr>
              <a:pPr algn="l"/>
              <a:t>‹#›</a:t>
            </a:fld>
            <a:endParaRPr lang="id-ID" sz="2800" b="0" i="0" dirty="0">
              <a:solidFill>
                <a:schemeClr val="tx1">
                  <a:alpha val="7000"/>
                </a:schemeClr>
              </a:solidFill>
              <a:latin typeface="Montserrat" panose="00000500000000000000" pitchFamily="2" charset="0"/>
              <a:ea typeface="Roboto Condensed Light" panose="02000000000000000000" pitchFamily="2" charset="0"/>
              <a:cs typeface="Segoe UI Light" panose="020B0502040204020203" pitchFamily="34" charset="0"/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531583" y="345698"/>
            <a:ext cx="1815377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n-US"/>
            </a:defPPr>
            <a:lvl1pPr>
              <a:defRPr sz="900" strike="noStrike" spc="100" baseline="0">
                <a:solidFill>
                  <a:schemeClr val="bg1"/>
                </a:solidFill>
                <a:latin typeface="Montserrat Light" panose="00000400000000000000" pitchFamily="2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Add title text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0785C90-5FCD-4322-B29C-2E4A46FE9AAC}"/>
              </a:ext>
            </a:extLst>
          </p:cNvPr>
          <p:cNvSpPr txBox="1"/>
          <p:nvPr userDrawn="1"/>
        </p:nvSpPr>
        <p:spPr>
          <a:xfrm rot="16200000">
            <a:off x="-290115" y="4856084"/>
            <a:ext cx="1874231" cy="369332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>
            <a:defPPr>
              <a:defRPr lang="en-US"/>
            </a:defPPr>
            <a:lvl1pPr>
              <a:defRPr sz="900" spc="300">
                <a:solidFill>
                  <a:schemeClr val="bg1">
                    <a:lumMod val="65000"/>
                  </a:schemeClr>
                </a:solidFill>
                <a:latin typeface="Montserrat Light" panose="00000400000000000000" pitchFamily="2" charset="0"/>
              </a:defRPr>
            </a:lvl1pPr>
          </a:lstStyle>
          <a:p>
            <a:pPr lvl="0"/>
            <a:r>
              <a:rPr lang="en-US" dirty="0">
                <a:solidFill>
                  <a:schemeClr val="tx1">
                    <a:alpha val="20000"/>
                  </a:schemeClr>
                </a:solidFill>
              </a:rPr>
              <a:t>2029 - ALL RIGHTS</a:t>
            </a:r>
            <a:endParaRPr lang="id-ID" dirty="0">
              <a:solidFill>
                <a:schemeClr val="tx1">
                  <a:alpha val="20000"/>
                </a:schemeClr>
              </a:solidFill>
            </a:endParaRPr>
          </a:p>
        </p:txBody>
      </p:sp>
      <p:cxnSp>
        <p:nvCxnSpPr>
          <p:cNvPr id="18" name="Straight Connector 17"/>
          <p:cNvCxnSpPr/>
          <p:nvPr userDrawn="1"/>
        </p:nvCxnSpPr>
        <p:spPr>
          <a:xfrm>
            <a:off x="1200150" y="6529297"/>
            <a:ext cx="9220200" cy="0"/>
          </a:xfrm>
          <a:prstGeom prst="line">
            <a:avLst/>
          </a:prstGeom>
          <a:ln>
            <a:solidFill>
              <a:schemeClr val="bg1">
                <a:lumMod val="50000"/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 userDrawn="1"/>
        </p:nvSpPr>
        <p:spPr>
          <a:xfrm>
            <a:off x="10730748" y="6379826"/>
            <a:ext cx="1135247" cy="307777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pPr algn="r"/>
            <a:r>
              <a:rPr lang="en-US" sz="1400" dirty="0">
                <a:solidFill>
                  <a:schemeClr val="bg1"/>
                </a:solidFill>
                <a:latin typeface="Montserrat Medium" panose="00000600000000000000" pitchFamily="2" charset="0"/>
              </a:rPr>
              <a:t>INITIATIVE</a:t>
            </a:r>
          </a:p>
        </p:txBody>
      </p:sp>
      <p:grpSp>
        <p:nvGrpSpPr>
          <p:cNvPr id="21" name="Group 20"/>
          <p:cNvGrpSpPr/>
          <p:nvPr userDrawn="1"/>
        </p:nvGrpSpPr>
        <p:grpSpPr>
          <a:xfrm>
            <a:off x="11154152" y="298448"/>
            <a:ext cx="260998" cy="260996"/>
            <a:chOff x="11154152" y="401684"/>
            <a:chExt cx="260998" cy="260996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D4ED61E4-2E37-48C0-8E6D-784CABEBC8E0}"/>
                </a:ext>
              </a:extLst>
            </p:cNvPr>
            <p:cNvSpPr/>
            <p:nvPr userDrawn="1"/>
          </p:nvSpPr>
          <p:spPr>
            <a:xfrm>
              <a:off x="11154152" y="401684"/>
              <a:ext cx="260998" cy="26099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3" name="Freeform 85">
              <a:extLst>
                <a:ext uri="{FF2B5EF4-FFF2-40B4-BE49-F238E27FC236}">
                  <a16:creationId xmlns:a16="http://schemas.microsoft.com/office/drawing/2014/main" id="{19F3FBD8-131E-4A3C-AF90-AAA92B01465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1214985" y="476184"/>
              <a:ext cx="139333" cy="111996"/>
            </a:xfrm>
            <a:custGeom>
              <a:avLst/>
              <a:gdLst>
                <a:gd name="T0" fmla="*/ 250282 w 462"/>
                <a:gd name="T1" fmla="*/ 24258 h 374"/>
                <a:gd name="T2" fmla="*/ 250282 w 462"/>
                <a:gd name="T3" fmla="*/ 24258 h 374"/>
                <a:gd name="T4" fmla="*/ 221508 w 462"/>
                <a:gd name="T5" fmla="*/ 33962 h 374"/>
                <a:gd name="T6" fmla="*/ 240510 w 462"/>
                <a:gd name="T7" fmla="*/ 5391 h 374"/>
                <a:gd name="T8" fmla="*/ 211192 w 462"/>
                <a:gd name="T9" fmla="*/ 19407 h 374"/>
                <a:gd name="T10" fmla="*/ 173189 w 462"/>
                <a:gd name="T11" fmla="*/ 0 h 374"/>
                <a:gd name="T12" fmla="*/ 119983 w 462"/>
                <a:gd name="T13" fmla="*/ 52829 h 374"/>
                <a:gd name="T14" fmla="*/ 124870 w 462"/>
                <a:gd name="T15" fmla="*/ 62532 h 374"/>
                <a:gd name="T16" fmla="*/ 19002 w 462"/>
                <a:gd name="T17" fmla="*/ 10242 h 374"/>
                <a:gd name="T18" fmla="*/ 9229 w 462"/>
                <a:gd name="T19" fmla="*/ 38813 h 374"/>
                <a:gd name="T20" fmla="*/ 33118 w 462"/>
                <a:gd name="T21" fmla="*/ 81400 h 374"/>
                <a:gd name="T22" fmla="*/ 9229 w 462"/>
                <a:gd name="T23" fmla="*/ 72236 h 374"/>
                <a:gd name="T24" fmla="*/ 9229 w 462"/>
                <a:gd name="T25" fmla="*/ 72236 h 374"/>
                <a:gd name="T26" fmla="*/ 53205 w 462"/>
                <a:gd name="T27" fmla="*/ 124526 h 374"/>
                <a:gd name="T28" fmla="*/ 38004 w 462"/>
                <a:gd name="T29" fmla="*/ 124526 h 374"/>
                <a:gd name="T30" fmla="*/ 28774 w 462"/>
                <a:gd name="T31" fmla="*/ 124526 h 374"/>
                <a:gd name="T32" fmla="*/ 77093 w 462"/>
                <a:gd name="T33" fmla="*/ 158487 h 374"/>
                <a:gd name="T34" fmla="*/ 14116 w 462"/>
                <a:gd name="T35" fmla="*/ 182206 h 374"/>
                <a:gd name="T36" fmla="*/ 0 w 462"/>
                <a:gd name="T37" fmla="*/ 182206 h 374"/>
                <a:gd name="T38" fmla="*/ 77093 w 462"/>
                <a:gd name="T39" fmla="*/ 201074 h 374"/>
                <a:gd name="T40" fmla="*/ 221508 w 462"/>
                <a:gd name="T41" fmla="*/ 57681 h 374"/>
                <a:gd name="T42" fmla="*/ 221508 w 462"/>
                <a:gd name="T43" fmla="*/ 52829 h 374"/>
                <a:gd name="T44" fmla="*/ 250282 w 462"/>
                <a:gd name="T45" fmla="*/ 24258 h 37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462" h="374">
                  <a:moveTo>
                    <a:pt x="461" y="45"/>
                  </a:moveTo>
                  <a:lnTo>
                    <a:pt x="461" y="45"/>
                  </a:lnTo>
                  <a:cubicBezTo>
                    <a:pt x="443" y="54"/>
                    <a:pt x="425" y="63"/>
                    <a:pt x="408" y="63"/>
                  </a:cubicBezTo>
                  <a:cubicBezTo>
                    <a:pt x="425" y="54"/>
                    <a:pt x="443" y="36"/>
                    <a:pt x="443" y="10"/>
                  </a:cubicBezTo>
                  <a:cubicBezTo>
                    <a:pt x="425" y="19"/>
                    <a:pt x="408" y="27"/>
                    <a:pt x="389" y="36"/>
                  </a:cubicBezTo>
                  <a:cubicBezTo>
                    <a:pt x="372" y="19"/>
                    <a:pt x="345" y="0"/>
                    <a:pt x="319" y="0"/>
                  </a:cubicBezTo>
                  <a:cubicBezTo>
                    <a:pt x="265" y="0"/>
                    <a:pt x="221" y="45"/>
                    <a:pt x="221" y="98"/>
                  </a:cubicBezTo>
                  <a:cubicBezTo>
                    <a:pt x="221" y="107"/>
                    <a:pt x="221" y="116"/>
                    <a:pt x="230" y="116"/>
                  </a:cubicBezTo>
                  <a:cubicBezTo>
                    <a:pt x="151" y="116"/>
                    <a:pt x="79" y="81"/>
                    <a:pt x="35" y="19"/>
                  </a:cubicBezTo>
                  <a:cubicBezTo>
                    <a:pt x="26" y="36"/>
                    <a:pt x="17" y="54"/>
                    <a:pt x="17" y="72"/>
                  </a:cubicBezTo>
                  <a:cubicBezTo>
                    <a:pt x="17" y="98"/>
                    <a:pt x="35" y="134"/>
                    <a:pt x="61" y="151"/>
                  </a:cubicBezTo>
                  <a:cubicBezTo>
                    <a:pt x="44" y="143"/>
                    <a:pt x="35" y="143"/>
                    <a:pt x="17" y="134"/>
                  </a:cubicBezTo>
                  <a:cubicBezTo>
                    <a:pt x="17" y="178"/>
                    <a:pt x="53" y="222"/>
                    <a:pt x="98" y="231"/>
                  </a:cubicBezTo>
                  <a:cubicBezTo>
                    <a:pt x="89" y="231"/>
                    <a:pt x="79" y="231"/>
                    <a:pt x="70" y="231"/>
                  </a:cubicBezTo>
                  <a:cubicBezTo>
                    <a:pt x="61" y="231"/>
                    <a:pt x="61" y="231"/>
                    <a:pt x="53" y="231"/>
                  </a:cubicBezTo>
                  <a:cubicBezTo>
                    <a:pt x="61" y="266"/>
                    <a:pt x="98" y="294"/>
                    <a:pt x="142" y="294"/>
                  </a:cubicBezTo>
                  <a:cubicBezTo>
                    <a:pt x="106" y="319"/>
                    <a:pt x="70" y="338"/>
                    <a:pt x="26" y="338"/>
                  </a:cubicBezTo>
                  <a:cubicBezTo>
                    <a:pt x="17" y="338"/>
                    <a:pt x="8" y="338"/>
                    <a:pt x="0" y="338"/>
                  </a:cubicBezTo>
                  <a:cubicBezTo>
                    <a:pt x="44" y="364"/>
                    <a:pt x="89" y="373"/>
                    <a:pt x="142" y="373"/>
                  </a:cubicBezTo>
                  <a:cubicBezTo>
                    <a:pt x="319" y="373"/>
                    <a:pt x="408" y="231"/>
                    <a:pt x="408" y="107"/>
                  </a:cubicBezTo>
                  <a:lnTo>
                    <a:pt x="408" y="98"/>
                  </a:lnTo>
                  <a:cubicBezTo>
                    <a:pt x="434" y="81"/>
                    <a:pt x="443" y="72"/>
                    <a:pt x="461" y="45"/>
                  </a:cubicBezTo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0">
                  <a:schemeClr val="accent3"/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dirty="0">
                <a:solidFill>
                  <a:schemeClr val="lt1"/>
                </a:solidFill>
              </a:endParaRPr>
            </a:p>
          </p:txBody>
        </p:sp>
      </p:grpSp>
      <p:grpSp>
        <p:nvGrpSpPr>
          <p:cNvPr id="24" name="Group 23"/>
          <p:cNvGrpSpPr/>
          <p:nvPr userDrawn="1"/>
        </p:nvGrpSpPr>
        <p:grpSpPr>
          <a:xfrm>
            <a:off x="11496715" y="298448"/>
            <a:ext cx="260998" cy="260996"/>
            <a:chOff x="11496715" y="298448"/>
            <a:chExt cx="260998" cy="260996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D4ED61E4-2E37-48C0-8E6D-784CABEBC8E0}"/>
                </a:ext>
              </a:extLst>
            </p:cNvPr>
            <p:cNvSpPr/>
            <p:nvPr userDrawn="1"/>
          </p:nvSpPr>
          <p:spPr>
            <a:xfrm>
              <a:off x="11496715" y="298448"/>
              <a:ext cx="260998" cy="26099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grpSp>
          <p:nvGrpSpPr>
            <p:cNvPr id="26" name="Group 25"/>
            <p:cNvGrpSpPr/>
            <p:nvPr userDrawn="1"/>
          </p:nvGrpSpPr>
          <p:grpSpPr>
            <a:xfrm>
              <a:off x="11567653" y="369673"/>
              <a:ext cx="155243" cy="118545"/>
              <a:chOff x="11567653" y="472909"/>
              <a:chExt cx="155243" cy="118545"/>
            </a:xfrm>
          </p:grpSpPr>
          <p:sp>
            <p:nvSpPr>
              <p:cNvPr id="27" name="Freeform 5">
                <a:extLst>
                  <a:ext uri="{FF2B5EF4-FFF2-40B4-BE49-F238E27FC236}">
                    <a16:creationId xmlns:a16="http://schemas.microsoft.com/office/drawing/2014/main" id="{05A1F505-5C76-4AE9-A529-46B0B2026C1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1567653" y="472909"/>
                <a:ext cx="119122" cy="118545"/>
              </a:xfrm>
              <a:custGeom>
                <a:avLst/>
                <a:gdLst>
                  <a:gd name="T0" fmla="*/ 2709 w 2709"/>
                  <a:gd name="T1" fmla="*/ 1204 h 2709"/>
                  <a:gd name="T2" fmla="*/ 1445 w 2709"/>
                  <a:gd name="T3" fmla="*/ 1204 h 2709"/>
                  <a:gd name="T4" fmla="*/ 1445 w 2709"/>
                  <a:gd name="T5" fmla="*/ 1626 h 2709"/>
                  <a:gd name="T6" fmla="*/ 2216 w 2709"/>
                  <a:gd name="T7" fmla="*/ 1626 h 2709"/>
                  <a:gd name="T8" fmla="*/ 1355 w 2709"/>
                  <a:gd name="T9" fmla="*/ 2258 h 2709"/>
                  <a:gd name="T10" fmla="*/ 452 w 2709"/>
                  <a:gd name="T11" fmla="*/ 1355 h 2709"/>
                  <a:gd name="T12" fmla="*/ 1355 w 2709"/>
                  <a:gd name="T13" fmla="*/ 452 h 2709"/>
                  <a:gd name="T14" fmla="*/ 1997 w 2709"/>
                  <a:gd name="T15" fmla="*/ 720 h 2709"/>
                  <a:gd name="T16" fmla="*/ 2303 w 2709"/>
                  <a:gd name="T17" fmla="*/ 387 h 2709"/>
                  <a:gd name="T18" fmla="*/ 1355 w 2709"/>
                  <a:gd name="T19" fmla="*/ 0 h 2709"/>
                  <a:gd name="T20" fmla="*/ 0 w 2709"/>
                  <a:gd name="T21" fmla="*/ 1355 h 2709"/>
                  <a:gd name="T22" fmla="*/ 1355 w 2709"/>
                  <a:gd name="T23" fmla="*/ 2709 h 2709"/>
                  <a:gd name="T24" fmla="*/ 2709 w 2709"/>
                  <a:gd name="T25" fmla="*/ 1626 h 2709"/>
                  <a:gd name="T26" fmla="*/ 2709 w 2709"/>
                  <a:gd name="T27" fmla="*/ 1204 h 27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709" h="2709">
                    <a:moveTo>
                      <a:pt x="2709" y="1204"/>
                    </a:moveTo>
                    <a:lnTo>
                      <a:pt x="1445" y="1204"/>
                    </a:lnTo>
                    <a:lnTo>
                      <a:pt x="1445" y="1626"/>
                    </a:lnTo>
                    <a:lnTo>
                      <a:pt x="2216" y="1626"/>
                    </a:lnTo>
                    <a:cubicBezTo>
                      <a:pt x="2101" y="1992"/>
                      <a:pt x="1759" y="2258"/>
                      <a:pt x="1355" y="2258"/>
                    </a:cubicBezTo>
                    <a:cubicBezTo>
                      <a:pt x="856" y="2258"/>
                      <a:pt x="452" y="1854"/>
                      <a:pt x="452" y="1355"/>
                    </a:cubicBezTo>
                    <a:cubicBezTo>
                      <a:pt x="452" y="856"/>
                      <a:pt x="856" y="452"/>
                      <a:pt x="1355" y="452"/>
                    </a:cubicBezTo>
                    <a:cubicBezTo>
                      <a:pt x="1606" y="452"/>
                      <a:pt x="1833" y="554"/>
                      <a:pt x="1997" y="720"/>
                    </a:cubicBezTo>
                    <a:lnTo>
                      <a:pt x="2303" y="387"/>
                    </a:lnTo>
                    <a:cubicBezTo>
                      <a:pt x="2058" y="148"/>
                      <a:pt x="1724" y="0"/>
                      <a:pt x="1355" y="0"/>
                    </a:cubicBezTo>
                    <a:cubicBezTo>
                      <a:pt x="607" y="0"/>
                      <a:pt x="0" y="607"/>
                      <a:pt x="0" y="1355"/>
                    </a:cubicBezTo>
                    <a:cubicBezTo>
                      <a:pt x="0" y="2103"/>
                      <a:pt x="607" y="2709"/>
                      <a:pt x="1355" y="2709"/>
                    </a:cubicBezTo>
                    <a:cubicBezTo>
                      <a:pt x="2010" y="2709"/>
                      <a:pt x="2584" y="2244"/>
                      <a:pt x="2709" y="1626"/>
                    </a:cubicBezTo>
                    <a:lnTo>
                      <a:pt x="2709" y="1204"/>
                    </a:lnTo>
                    <a:close/>
                  </a:path>
                </a:pathLst>
              </a:custGeom>
              <a:gradFill>
                <a:gsLst>
                  <a:gs pos="100000">
                    <a:schemeClr val="accent5">
                      <a:lumMod val="75000"/>
                    </a:schemeClr>
                  </a:gs>
                  <a:gs pos="0">
                    <a:schemeClr val="accent5"/>
                  </a:gs>
                </a:gsLst>
                <a:lin ang="27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id-ID"/>
              </a:p>
            </p:txBody>
          </p:sp>
          <p:sp>
            <p:nvSpPr>
              <p:cNvPr id="28" name="Freeform 6">
                <a:extLst>
                  <a:ext uri="{FF2B5EF4-FFF2-40B4-BE49-F238E27FC236}">
                    <a16:creationId xmlns:a16="http://schemas.microsoft.com/office/drawing/2014/main" id="{AC4B1711-1F98-4C70-902D-3AE9B79462A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1690426" y="514217"/>
                <a:ext cx="32470" cy="32470"/>
              </a:xfrm>
              <a:custGeom>
                <a:avLst/>
                <a:gdLst>
                  <a:gd name="T0" fmla="*/ 739 w 739"/>
                  <a:gd name="T1" fmla="*/ 258 h 739"/>
                  <a:gd name="T2" fmla="*/ 480 w 739"/>
                  <a:gd name="T3" fmla="*/ 258 h 739"/>
                  <a:gd name="T4" fmla="*/ 480 w 739"/>
                  <a:gd name="T5" fmla="*/ 0 h 739"/>
                  <a:gd name="T6" fmla="*/ 258 w 739"/>
                  <a:gd name="T7" fmla="*/ 0 h 739"/>
                  <a:gd name="T8" fmla="*/ 258 w 739"/>
                  <a:gd name="T9" fmla="*/ 258 h 739"/>
                  <a:gd name="T10" fmla="*/ 0 w 739"/>
                  <a:gd name="T11" fmla="*/ 258 h 739"/>
                  <a:gd name="T12" fmla="*/ 0 w 739"/>
                  <a:gd name="T13" fmla="*/ 480 h 739"/>
                  <a:gd name="T14" fmla="*/ 258 w 739"/>
                  <a:gd name="T15" fmla="*/ 480 h 739"/>
                  <a:gd name="T16" fmla="*/ 258 w 739"/>
                  <a:gd name="T17" fmla="*/ 739 h 739"/>
                  <a:gd name="T18" fmla="*/ 480 w 739"/>
                  <a:gd name="T19" fmla="*/ 739 h 739"/>
                  <a:gd name="T20" fmla="*/ 480 w 739"/>
                  <a:gd name="T21" fmla="*/ 480 h 739"/>
                  <a:gd name="T22" fmla="*/ 739 w 739"/>
                  <a:gd name="T23" fmla="*/ 480 h 739"/>
                  <a:gd name="T24" fmla="*/ 739 w 739"/>
                  <a:gd name="T25" fmla="*/ 258 h 7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39" h="739">
                    <a:moveTo>
                      <a:pt x="739" y="258"/>
                    </a:moveTo>
                    <a:lnTo>
                      <a:pt x="480" y="258"/>
                    </a:lnTo>
                    <a:lnTo>
                      <a:pt x="480" y="0"/>
                    </a:lnTo>
                    <a:lnTo>
                      <a:pt x="258" y="0"/>
                    </a:lnTo>
                    <a:lnTo>
                      <a:pt x="258" y="258"/>
                    </a:lnTo>
                    <a:lnTo>
                      <a:pt x="0" y="258"/>
                    </a:lnTo>
                    <a:lnTo>
                      <a:pt x="0" y="480"/>
                    </a:lnTo>
                    <a:lnTo>
                      <a:pt x="258" y="480"/>
                    </a:lnTo>
                    <a:lnTo>
                      <a:pt x="258" y="739"/>
                    </a:lnTo>
                    <a:lnTo>
                      <a:pt x="480" y="739"/>
                    </a:lnTo>
                    <a:lnTo>
                      <a:pt x="480" y="480"/>
                    </a:lnTo>
                    <a:lnTo>
                      <a:pt x="739" y="480"/>
                    </a:lnTo>
                    <a:lnTo>
                      <a:pt x="739" y="258"/>
                    </a:lnTo>
                    <a:close/>
                  </a:path>
                </a:pathLst>
              </a:custGeom>
              <a:gradFill>
                <a:gsLst>
                  <a:gs pos="100000">
                    <a:schemeClr val="accent5">
                      <a:lumMod val="75000"/>
                    </a:schemeClr>
                  </a:gs>
                  <a:gs pos="0">
                    <a:schemeClr val="accent5"/>
                  </a:gs>
                </a:gsLst>
                <a:lin ang="27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id-ID">
                  <a:solidFill>
                    <a:schemeClr val="lt1"/>
                  </a:solidFill>
                </a:endParaRPr>
              </a:p>
            </p:txBody>
          </p:sp>
        </p:grpSp>
      </p:grpSp>
      <p:grpSp>
        <p:nvGrpSpPr>
          <p:cNvPr id="29" name="Group 28"/>
          <p:cNvGrpSpPr/>
          <p:nvPr userDrawn="1"/>
        </p:nvGrpSpPr>
        <p:grpSpPr>
          <a:xfrm>
            <a:off x="10811589" y="298448"/>
            <a:ext cx="260998" cy="260996"/>
            <a:chOff x="10811589" y="401684"/>
            <a:chExt cx="260998" cy="260996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D4ED61E4-2E37-48C0-8E6D-784CABEBC8E0}"/>
                </a:ext>
              </a:extLst>
            </p:cNvPr>
            <p:cNvSpPr/>
            <p:nvPr userDrawn="1"/>
          </p:nvSpPr>
          <p:spPr>
            <a:xfrm>
              <a:off x="10811589" y="401684"/>
              <a:ext cx="260998" cy="26099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31" name="Freeform 75">
              <a:extLst>
                <a:ext uri="{FF2B5EF4-FFF2-40B4-BE49-F238E27FC236}">
                  <a16:creationId xmlns:a16="http://schemas.microsoft.com/office/drawing/2014/main" id="{CD9539B5-4E1E-4BCC-BC6E-475609F44AF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0906711" y="466481"/>
              <a:ext cx="70755" cy="131402"/>
            </a:xfrm>
            <a:custGeom>
              <a:avLst/>
              <a:gdLst>
                <a:gd name="T0" fmla="*/ 132814 w 249"/>
                <a:gd name="T1" fmla="*/ 43735 h 453"/>
                <a:gd name="T2" fmla="*/ 132814 w 249"/>
                <a:gd name="T3" fmla="*/ 43735 h 453"/>
                <a:gd name="T4" fmla="*/ 94791 w 249"/>
                <a:gd name="T5" fmla="*/ 43735 h 453"/>
                <a:gd name="T6" fmla="*/ 85687 w 249"/>
                <a:gd name="T7" fmla="*/ 58496 h 453"/>
                <a:gd name="T8" fmla="*/ 85687 w 249"/>
                <a:gd name="T9" fmla="*/ 87470 h 453"/>
                <a:gd name="T10" fmla="*/ 132814 w 249"/>
                <a:gd name="T11" fmla="*/ 87470 h 453"/>
                <a:gd name="T12" fmla="*/ 132814 w 249"/>
                <a:gd name="T13" fmla="*/ 126285 h 453"/>
                <a:gd name="T14" fmla="*/ 85687 w 249"/>
                <a:gd name="T15" fmla="*/ 126285 h 453"/>
                <a:gd name="T16" fmla="*/ 85687 w 249"/>
                <a:gd name="T17" fmla="*/ 247103 h 453"/>
                <a:gd name="T18" fmla="*/ 42308 w 249"/>
                <a:gd name="T19" fmla="*/ 247103 h 453"/>
                <a:gd name="T20" fmla="*/ 42308 w 249"/>
                <a:gd name="T21" fmla="*/ 126285 h 453"/>
                <a:gd name="T22" fmla="*/ 0 w 249"/>
                <a:gd name="T23" fmla="*/ 126285 h 453"/>
                <a:gd name="T24" fmla="*/ 0 w 249"/>
                <a:gd name="T25" fmla="*/ 87470 h 453"/>
                <a:gd name="T26" fmla="*/ 42308 w 249"/>
                <a:gd name="T27" fmla="*/ 87470 h 453"/>
                <a:gd name="T28" fmla="*/ 42308 w 249"/>
                <a:gd name="T29" fmla="*/ 63416 h 453"/>
                <a:gd name="T30" fmla="*/ 94791 w 249"/>
                <a:gd name="T31" fmla="*/ 0 h 453"/>
                <a:gd name="T32" fmla="*/ 132814 w 249"/>
                <a:gd name="T33" fmla="*/ 0 h 453"/>
                <a:gd name="T34" fmla="*/ 132814 w 249"/>
                <a:gd name="T35" fmla="*/ 43735 h 45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249" h="453">
                  <a:moveTo>
                    <a:pt x="248" y="80"/>
                  </a:moveTo>
                  <a:lnTo>
                    <a:pt x="248" y="80"/>
                  </a:lnTo>
                  <a:cubicBezTo>
                    <a:pt x="177" y="80"/>
                    <a:pt x="177" y="80"/>
                    <a:pt x="177" y="80"/>
                  </a:cubicBezTo>
                  <a:cubicBezTo>
                    <a:pt x="169" y="80"/>
                    <a:pt x="160" y="89"/>
                    <a:pt x="160" y="107"/>
                  </a:cubicBezTo>
                  <a:cubicBezTo>
                    <a:pt x="160" y="160"/>
                    <a:pt x="160" y="160"/>
                    <a:pt x="160" y="160"/>
                  </a:cubicBezTo>
                  <a:cubicBezTo>
                    <a:pt x="248" y="160"/>
                    <a:pt x="248" y="160"/>
                    <a:pt x="248" y="160"/>
                  </a:cubicBezTo>
                  <a:cubicBezTo>
                    <a:pt x="248" y="231"/>
                    <a:pt x="248" y="231"/>
                    <a:pt x="248" y="231"/>
                  </a:cubicBezTo>
                  <a:cubicBezTo>
                    <a:pt x="160" y="231"/>
                    <a:pt x="160" y="231"/>
                    <a:pt x="160" y="231"/>
                  </a:cubicBezTo>
                  <a:cubicBezTo>
                    <a:pt x="160" y="452"/>
                    <a:pt x="160" y="452"/>
                    <a:pt x="160" y="452"/>
                  </a:cubicBezTo>
                  <a:cubicBezTo>
                    <a:pt x="79" y="452"/>
                    <a:pt x="79" y="452"/>
                    <a:pt x="79" y="452"/>
                  </a:cubicBezTo>
                  <a:cubicBezTo>
                    <a:pt x="79" y="231"/>
                    <a:pt x="79" y="231"/>
                    <a:pt x="79" y="231"/>
                  </a:cubicBezTo>
                  <a:cubicBezTo>
                    <a:pt x="0" y="231"/>
                    <a:pt x="0" y="231"/>
                    <a:pt x="0" y="231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79" y="160"/>
                    <a:pt x="79" y="160"/>
                    <a:pt x="79" y="160"/>
                  </a:cubicBezTo>
                  <a:cubicBezTo>
                    <a:pt x="79" y="116"/>
                    <a:pt x="79" y="116"/>
                    <a:pt x="79" y="116"/>
                  </a:cubicBezTo>
                  <a:cubicBezTo>
                    <a:pt x="79" y="54"/>
                    <a:pt x="115" y="0"/>
                    <a:pt x="177" y="0"/>
                  </a:cubicBezTo>
                  <a:cubicBezTo>
                    <a:pt x="248" y="0"/>
                    <a:pt x="248" y="0"/>
                    <a:pt x="248" y="0"/>
                  </a:cubicBezTo>
                  <a:lnTo>
                    <a:pt x="248" y="80"/>
                  </a:lnTo>
                </a:path>
              </a:pathLst>
            </a:custGeom>
            <a:gradFill>
              <a:gsLst>
                <a:gs pos="100000">
                  <a:schemeClr val="accent1">
                    <a:lumMod val="75000"/>
                  </a:schemeClr>
                </a:gs>
                <a:gs pos="0">
                  <a:schemeClr val="accent1"/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dirty="0">
                <a:solidFill>
                  <a:schemeClr val="lt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72029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" grpId="0"/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6153150" y="0"/>
            <a:ext cx="6038850" cy="4229100"/>
          </a:xfrm>
          <a:prstGeom prst="rect">
            <a:avLst/>
          </a:prstGeom>
          <a:noFill/>
          <a:effectLst/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  <a:latin typeface="Nexa Bold" panose="02000000000000000000" pitchFamily="50" charset="0"/>
              </a:defRPr>
            </a:lvl1pPr>
          </a:lstStyle>
          <a:p>
            <a:r>
              <a:rPr lang="en-US" dirty="0"/>
              <a:t>IMAGE</a:t>
            </a: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6153150" y="4229100"/>
            <a:ext cx="3019425" cy="2628900"/>
          </a:xfrm>
          <a:prstGeom prst="rect">
            <a:avLst/>
          </a:prstGeom>
          <a:noFill/>
          <a:effectLst/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  <a:latin typeface="Nexa Bold" panose="02000000000000000000" pitchFamily="50" charset="0"/>
              </a:defRPr>
            </a:lvl1pPr>
          </a:lstStyle>
          <a:p>
            <a:r>
              <a:rPr lang="en-US" dirty="0"/>
              <a:t>IMAGE</a:t>
            </a: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9172575" y="4229100"/>
            <a:ext cx="3019425" cy="2628900"/>
          </a:xfrm>
          <a:prstGeom prst="rect">
            <a:avLst/>
          </a:prstGeom>
          <a:noFill/>
          <a:effectLst/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  <a:latin typeface="Nexa Bold" panose="02000000000000000000" pitchFamily="50" charset="0"/>
              </a:defRPr>
            </a:lvl1pPr>
          </a:lstStyle>
          <a:p>
            <a:r>
              <a:rPr lang="en-US" dirty="0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1438987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11" grpId="0"/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9_Custom Layou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Oval 19"/>
          <p:cNvSpPr/>
          <p:nvPr userDrawn="1"/>
        </p:nvSpPr>
        <p:spPr>
          <a:xfrm>
            <a:off x="4536743" y="-304800"/>
            <a:ext cx="7410362" cy="7410362"/>
          </a:xfrm>
          <a:prstGeom prst="ellipse">
            <a:avLst/>
          </a:prstGeom>
          <a:gradFill>
            <a:gsLst>
              <a:gs pos="0">
                <a:schemeClr val="accent4">
                  <a:lumMod val="75000"/>
                  <a:alpha val="47000"/>
                </a:schemeClr>
              </a:gs>
              <a:gs pos="81000">
                <a:schemeClr val="accent4">
                  <a:lumMod val="75000"/>
                  <a:alpha val="0"/>
                </a:schemeClr>
              </a:gs>
            </a:gsLst>
            <a:lin ang="81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 userDrawn="1"/>
        </p:nvSpPr>
        <p:spPr>
          <a:xfrm>
            <a:off x="5528197" y="667604"/>
            <a:ext cx="5427454" cy="5427454"/>
          </a:xfrm>
          <a:prstGeom prst="ellipse">
            <a:avLst/>
          </a:prstGeom>
          <a:gradFill flip="none" rotWithShape="1">
            <a:gsLst>
              <a:gs pos="0">
                <a:schemeClr val="accent1">
                  <a:alpha val="65000"/>
                </a:schemeClr>
              </a:gs>
              <a:gs pos="81000">
                <a:schemeClr val="accent1">
                  <a:alpha val="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 userDrawn="1"/>
        </p:nvSpPr>
        <p:spPr>
          <a:xfrm>
            <a:off x="6577848" y="1717255"/>
            <a:ext cx="3328152" cy="3328152"/>
          </a:xfrm>
          <a:prstGeom prst="ellips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2C658CB-9F0F-4B2A-9ABC-A095C4A9E7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81749" y="1131534"/>
            <a:ext cx="4133851" cy="5726465"/>
          </a:xfrm>
          <a:prstGeom prst="rect">
            <a:avLst/>
          </a:prstGeom>
        </p:spPr>
      </p:pic>
      <p:sp>
        <p:nvSpPr>
          <p:cNvPr id="22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7330439" y="1958340"/>
            <a:ext cx="1723073" cy="3064207"/>
          </a:xfrm>
          <a:prstGeom prst="rect">
            <a:avLst/>
          </a:prstGeom>
          <a:noFill/>
          <a:effectLst/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  <a:latin typeface="Nexa Bold" panose="02000000000000000000" pitchFamily="50" charset="0"/>
              </a:defRPr>
            </a:lvl1pPr>
          </a:lstStyle>
          <a:p>
            <a:r>
              <a:rPr lang="en-US" dirty="0"/>
              <a:t>IMAGE</a:t>
            </a:r>
          </a:p>
        </p:txBody>
      </p:sp>
      <p:sp>
        <p:nvSpPr>
          <p:cNvPr id="3" name="TextBox 2"/>
          <p:cNvSpPr txBox="1"/>
          <p:nvPr userDrawn="1"/>
        </p:nvSpPr>
        <p:spPr>
          <a:xfrm rot="16200000">
            <a:off x="313171" y="6050083"/>
            <a:ext cx="667656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/>
            <a:fld id="{260E2A6B-A809-4840-BF14-8648BC0BDF87}" type="slidenum">
              <a:rPr lang="id-ID" sz="2800" b="0" i="0" smtClean="0">
                <a:solidFill>
                  <a:schemeClr val="bg1"/>
                </a:solidFill>
                <a:latin typeface="Montserrat" panose="00000500000000000000" pitchFamily="2" charset="0"/>
                <a:ea typeface="Roboto Condensed Light" panose="02000000000000000000" pitchFamily="2" charset="0"/>
                <a:cs typeface="Segoe UI Light" panose="020B0502040204020203" pitchFamily="34" charset="0"/>
              </a:rPr>
              <a:pPr algn="l"/>
              <a:t>‹#›</a:t>
            </a:fld>
            <a:endParaRPr lang="id-ID" sz="2800" b="0" i="0" dirty="0">
              <a:solidFill>
                <a:schemeClr val="bg1"/>
              </a:solidFill>
              <a:latin typeface="Montserrat" panose="00000500000000000000" pitchFamily="2" charset="0"/>
              <a:ea typeface="Roboto Condensed Light" panose="02000000000000000000" pitchFamily="2" charset="0"/>
              <a:cs typeface="Segoe UI Light" panose="020B0502040204020203" pitchFamily="34" charset="0"/>
            </a:endParaRPr>
          </a:p>
        </p:txBody>
      </p:sp>
      <p:sp>
        <p:nvSpPr>
          <p:cNvPr id="4" name="TextBox 3"/>
          <p:cNvSpPr txBox="1"/>
          <p:nvPr userDrawn="1"/>
        </p:nvSpPr>
        <p:spPr>
          <a:xfrm>
            <a:off x="10730748" y="6379826"/>
            <a:ext cx="1135247" cy="307777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pPr algn="r"/>
            <a:r>
              <a:rPr lang="en-US" sz="1400" dirty="0">
                <a:solidFill>
                  <a:schemeClr val="bg1"/>
                </a:solidFill>
                <a:latin typeface="Montserrat Medium" panose="00000600000000000000" pitchFamily="2" charset="0"/>
              </a:rPr>
              <a:t>INITIATIVE</a:t>
            </a:r>
          </a:p>
        </p:txBody>
      </p:sp>
      <p:grpSp>
        <p:nvGrpSpPr>
          <p:cNvPr id="5" name="Group 4"/>
          <p:cNvGrpSpPr/>
          <p:nvPr userDrawn="1"/>
        </p:nvGrpSpPr>
        <p:grpSpPr>
          <a:xfrm>
            <a:off x="11154152" y="298448"/>
            <a:ext cx="260998" cy="260996"/>
            <a:chOff x="11154152" y="401684"/>
            <a:chExt cx="260998" cy="260996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D4ED61E4-2E37-48C0-8E6D-784CABEBC8E0}"/>
                </a:ext>
              </a:extLst>
            </p:cNvPr>
            <p:cNvSpPr/>
            <p:nvPr userDrawn="1"/>
          </p:nvSpPr>
          <p:spPr>
            <a:xfrm>
              <a:off x="11154152" y="401684"/>
              <a:ext cx="260998" cy="26099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7" name="Freeform 85">
              <a:extLst>
                <a:ext uri="{FF2B5EF4-FFF2-40B4-BE49-F238E27FC236}">
                  <a16:creationId xmlns:a16="http://schemas.microsoft.com/office/drawing/2014/main" id="{19F3FBD8-131E-4A3C-AF90-AAA92B01465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1214985" y="476184"/>
              <a:ext cx="139333" cy="111996"/>
            </a:xfrm>
            <a:custGeom>
              <a:avLst/>
              <a:gdLst>
                <a:gd name="T0" fmla="*/ 250282 w 462"/>
                <a:gd name="T1" fmla="*/ 24258 h 374"/>
                <a:gd name="T2" fmla="*/ 250282 w 462"/>
                <a:gd name="T3" fmla="*/ 24258 h 374"/>
                <a:gd name="T4" fmla="*/ 221508 w 462"/>
                <a:gd name="T5" fmla="*/ 33962 h 374"/>
                <a:gd name="T6" fmla="*/ 240510 w 462"/>
                <a:gd name="T7" fmla="*/ 5391 h 374"/>
                <a:gd name="T8" fmla="*/ 211192 w 462"/>
                <a:gd name="T9" fmla="*/ 19407 h 374"/>
                <a:gd name="T10" fmla="*/ 173189 w 462"/>
                <a:gd name="T11" fmla="*/ 0 h 374"/>
                <a:gd name="T12" fmla="*/ 119983 w 462"/>
                <a:gd name="T13" fmla="*/ 52829 h 374"/>
                <a:gd name="T14" fmla="*/ 124870 w 462"/>
                <a:gd name="T15" fmla="*/ 62532 h 374"/>
                <a:gd name="T16" fmla="*/ 19002 w 462"/>
                <a:gd name="T17" fmla="*/ 10242 h 374"/>
                <a:gd name="T18" fmla="*/ 9229 w 462"/>
                <a:gd name="T19" fmla="*/ 38813 h 374"/>
                <a:gd name="T20" fmla="*/ 33118 w 462"/>
                <a:gd name="T21" fmla="*/ 81400 h 374"/>
                <a:gd name="T22" fmla="*/ 9229 w 462"/>
                <a:gd name="T23" fmla="*/ 72236 h 374"/>
                <a:gd name="T24" fmla="*/ 9229 w 462"/>
                <a:gd name="T25" fmla="*/ 72236 h 374"/>
                <a:gd name="T26" fmla="*/ 53205 w 462"/>
                <a:gd name="T27" fmla="*/ 124526 h 374"/>
                <a:gd name="T28" fmla="*/ 38004 w 462"/>
                <a:gd name="T29" fmla="*/ 124526 h 374"/>
                <a:gd name="T30" fmla="*/ 28774 w 462"/>
                <a:gd name="T31" fmla="*/ 124526 h 374"/>
                <a:gd name="T32" fmla="*/ 77093 w 462"/>
                <a:gd name="T33" fmla="*/ 158487 h 374"/>
                <a:gd name="T34" fmla="*/ 14116 w 462"/>
                <a:gd name="T35" fmla="*/ 182206 h 374"/>
                <a:gd name="T36" fmla="*/ 0 w 462"/>
                <a:gd name="T37" fmla="*/ 182206 h 374"/>
                <a:gd name="T38" fmla="*/ 77093 w 462"/>
                <a:gd name="T39" fmla="*/ 201074 h 374"/>
                <a:gd name="T40" fmla="*/ 221508 w 462"/>
                <a:gd name="T41" fmla="*/ 57681 h 374"/>
                <a:gd name="T42" fmla="*/ 221508 w 462"/>
                <a:gd name="T43" fmla="*/ 52829 h 374"/>
                <a:gd name="T44" fmla="*/ 250282 w 462"/>
                <a:gd name="T45" fmla="*/ 24258 h 37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462" h="374">
                  <a:moveTo>
                    <a:pt x="461" y="45"/>
                  </a:moveTo>
                  <a:lnTo>
                    <a:pt x="461" y="45"/>
                  </a:lnTo>
                  <a:cubicBezTo>
                    <a:pt x="443" y="54"/>
                    <a:pt x="425" y="63"/>
                    <a:pt x="408" y="63"/>
                  </a:cubicBezTo>
                  <a:cubicBezTo>
                    <a:pt x="425" y="54"/>
                    <a:pt x="443" y="36"/>
                    <a:pt x="443" y="10"/>
                  </a:cubicBezTo>
                  <a:cubicBezTo>
                    <a:pt x="425" y="19"/>
                    <a:pt x="408" y="27"/>
                    <a:pt x="389" y="36"/>
                  </a:cubicBezTo>
                  <a:cubicBezTo>
                    <a:pt x="372" y="19"/>
                    <a:pt x="345" y="0"/>
                    <a:pt x="319" y="0"/>
                  </a:cubicBezTo>
                  <a:cubicBezTo>
                    <a:pt x="265" y="0"/>
                    <a:pt x="221" y="45"/>
                    <a:pt x="221" y="98"/>
                  </a:cubicBezTo>
                  <a:cubicBezTo>
                    <a:pt x="221" y="107"/>
                    <a:pt x="221" y="116"/>
                    <a:pt x="230" y="116"/>
                  </a:cubicBezTo>
                  <a:cubicBezTo>
                    <a:pt x="151" y="116"/>
                    <a:pt x="79" y="81"/>
                    <a:pt x="35" y="19"/>
                  </a:cubicBezTo>
                  <a:cubicBezTo>
                    <a:pt x="26" y="36"/>
                    <a:pt x="17" y="54"/>
                    <a:pt x="17" y="72"/>
                  </a:cubicBezTo>
                  <a:cubicBezTo>
                    <a:pt x="17" y="98"/>
                    <a:pt x="35" y="134"/>
                    <a:pt x="61" y="151"/>
                  </a:cubicBezTo>
                  <a:cubicBezTo>
                    <a:pt x="44" y="143"/>
                    <a:pt x="35" y="143"/>
                    <a:pt x="17" y="134"/>
                  </a:cubicBezTo>
                  <a:cubicBezTo>
                    <a:pt x="17" y="178"/>
                    <a:pt x="53" y="222"/>
                    <a:pt x="98" y="231"/>
                  </a:cubicBezTo>
                  <a:cubicBezTo>
                    <a:pt x="89" y="231"/>
                    <a:pt x="79" y="231"/>
                    <a:pt x="70" y="231"/>
                  </a:cubicBezTo>
                  <a:cubicBezTo>
                    <a:pt x="61" y="231"/>
                    <a:pt x="61" y="231"/>
                    <a:pt x="53" y="231"/>
                  </a:cubicBezTo>
                  <a:cubicBezTo>
                    <a:pt x="61" y="266"/>
                    <a:pt x="98" y="294"/>
                    <a:pt x="142" y="294"/>
                  </a:cubicBezTo>
                  <a:cubicBezTo>
                    <a:pt x="106" y="319"/>
                    <a:pt x="70" y="338"/>
                    <a:pt x="26" y="338"/>
                  </a:cubicBezTo>
                  <a:cubicBezTo>
                    <a:pt x="17" y="338"/>
                    <a:pt x="8" y="338"/>
                    <a:pt x="0" y="338"/>
                  </a:cubicBezTo>
                  <a:cubicBezTo>
                    <a:pt x="44" y="364"/>
                    <a:pt x="89" y="373"/>
                    <a:pt x="142" y="373"/>
                  </a:cubicBezTo>
                  <a:cubicBezTo>
                    <a:pt x="319" y="373"/>
                    <a:pt x="408" y="231"/>
                    <a:pt x="408" y="107"/>
                  </a:cubicBezTo>
                  <a:lnTo>
                    <a:pt x="408" y="98"/>
                  </a:lnTo>
                  <a:cubicBezTo>
                    <a:pt x="434" y="81"/>
                    <a:pt x="443" y="72"/>
                    <a:pt x="461" y="45"/>
                  </a:cubicBezTo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0">
                  <a:schemeClr val="accent3"/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dirty="0">
                <a:solidFill>
                  <a:schemeClr val="lt1"/>
                </a:solidFill>
              </a:endParaRPr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11496715" y="298448"/>
            <a:ext cx="260998" cy="260996"/>
            <a:chOff x="11496715" y="298448"/>
            <a:chExt cx="260998" cy="260996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D4ED61E4-2E37-48C0-8E6D-784CABEBC8E0}"/>
                </a:ext>
              </a:extLst>
            </p:cNvPr>
            <p:cNvSpPr/>
            <p:nvPr userDrawn="1"/>
          </p:nvSpPr>
          <p:spPr>
            <a:xfrm>
              <a:off x="11496715" y="298448"/>
              <a:ext cx="260998" cy="26099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grpSp>
          <p:nvGrpSpPr>
            <p:cNvPr id="10" name="Group 9"/>
            <p:cNvGrpSpPr/>
            <p:nvPr userDrawn="1"/>
          </p:nvGrpSpPr>
          <p:grpSpPr>
            <a:xfrm>
              <a:off x="11567653" y="369673"/>
              <a:ext cx="155243" cy="118545"/>
              <a:chOff x="11567653" y="472909"/>
              <a:chExt cx="155243" cy="118545"/>
            </a:xfrm>
          </p:grpSpPr>
          <p:sp>
            <p:nvSpPr>
              <p:cNvPr id="11" name="Freeform 5">
                <a:extLst>
                  <a:ext uri="{FF2B5EF4-FFF2-40B4-BE49-F238E27FC236}">
                    <a16:creationId xmlns:a16="http://schemas.microsoft.com/office/drawing/2014/main" id="{05A1F505-5C76-4AE9-A529-46B0B2026C1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1567653" y="472909"/>
                <a:ext cx="119122" cy="118545"/>
              </a:xfrm>
              <a:custGeom>
                <a:avLst/>
                <a:gdLst>
                  <a:gd name="T0" fmla="*/ 2709 w 2709"/>
                  <a:gd name="T1" fmla="*/ 1204 h 2709"/>
                  <a:gd name="T2" fmla="*/ 1445 w 2709"/>
                  <a:gd name="T3" fmla="*/ 1204 h 2709"/>
                  <a:gd name="T4" fmla="*/ 1445 w 2709"/>
                  <a:gd name="T5" fmla="*/ 1626 h 2709"/>
                  <a:gd name="T6" fmla="*/ 2216 w 2709"/>
                  <a:gd name="T7" fmla="*/ 1626 h 2709"/>
                  <a:gd name="T8" fmla="*/ 1355 w 2709"/>
                  <a:gd name="T9" fmla="*/ 2258 h 2709"/>
                  <a:gd name="T10" fmla="*/ 452 w 2709"/>
                  <a:gd name="T11" fmla="*/ 1355 h 2709"/>
                  <a:gd name="T12" fmla="*/ 1355 w 2709"/>
                  <a:gd name="T13" fmla="*/ 452 h 2709"/>
                  <a:gd name="T14" fmla="*/ 1997 w 2709"/>
                  <a:gd name="T15" fmla="*/ 720 h 2709"/>
                  <a:gd name="T16" fmla="*/ 2303 w 2709"/>
                  <a:gd name="T17" fmla="*/ 387 h 2709"/>
                  <a:gd name="T18" fmla="*/ 1355 w 2709"/>
                  <a:gd name="T19" fmla="*/ 0 h 2709"/>
                  <a:gd name="T20" fmla="*/ 0 w 2709"/>
                  <a:gd name="T21" fmla="*/ 1355 h 2709"/>
                  <a:gd name="T22" fmla="*/ 1355 w 2709"/>
                  <a:gd name="T23" fmla="*/ 2709 h 2709"/>
                  <a:gd name="T24" fmla="*/ 2709 w 2709"/>
                  <a:gd name="T25" fmla="*/ 1626 h 2709"/>
                  <a:gd name="T26" fmla="*/ 2709 w 2709"/>
                  <a:gd name="T27" fmla="*/ 1204 h 27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709" h="2709">
                    <a:moveTo>
                      <a:pt x="2709" y="1204"/>
                    </a:moveTo>
                    <a:lnTo>
                      <a:pt x="1445" y="1204"/>
                    </a:lnTo>
                    <a:lnTo>
                      <a:pt x="1445" y="1626"/>
                    </a:lnTo>
                    <a:lnTo>
                      <a:pt x="2216" y="1626"/>
                    </a:lnTo>
                    <a:cubicBezTo>
                      <a:pt x="2101" y="1992"/>
                      <a:pt x="1759" y="2258"/>
                      <a:pt x="1355" y="2258"/>
                    </a:cubicBezTo>
                    <a:cubicBezTo>
                      <a:pt x="856" y="2258"/>
                      <a:pt x="452" y="1854"/>
                      <a:pt x="452" y="1355"/>
                    </a:cubicBezTo>
                    <a:cubicBezTo>
                      <a:pt x="452" y="856"/>
                      <a:pt x="856" y="452"/>
                      <a:pt x="1355" y="452"/>
                    </a:cubicBezTo>
                    <a:cubicBezTo>
                      <a:pt x="1606" y="452"/>
                      <a:pt x="1833" y="554"/>
                      <a:pt x="1997" y="720"/>
                    </a:cubicBezTo>
                    <a:lnTo>
                      <a:pt x="2303" y="387"/>
                    </a:lnTo>
                    <a:cubicBezTo>
                      <a:pt x="2058" y="148"/>
                      <a:pt x="1724" y="0"/>
                      <a:pt x="1355" y="0"/>
                    </a:cubicBezTo>
                    <a:cubicBezTo>
                      <a:pt x="607" y="0"/>
                      <a:pt x="0" y="607"/>
                      <a:pt x="0" y="1355"/>
                    </a:cubicBezTo>
                    <a:cubicBezTo>
                      <a:pt x="0" y="2103"/>
                      <a:pt x="607" y="2709"/>
                      <a:pt x="1355" y="2709"/>
                    </a:cubicBezTo>
                    <a:cubicBezTo>
                      <a:pt x="2010" y="2709"/>
                      <a:pt x="2584" y="2244"/>
                      <a:pt x="2709" y="1626"/>
                    </a:cubicBezTo>
                    <a:lnTo>
                      <a:pt x="2709" y="1204"/>
                    </a:lnTo>
                    <a:close/>
                  </a:path>
                </a:pathLst>
              </a:custGeom>
              <a:gradFill>
                <a:gsLst>
                  <a:gs pos="100000">
                    <a:schemeClr val="accent5">
                      <a:lumMod val="75000"/>
                    </a:schemeClr>
                  </a:gs>
                  <a:gs pos="0">
                    <a:schemeClr val="accent5"/>
                  </a:gs>
                </a:gsLst>
                <a:lin ang="27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id-ID"/>
              </a:p>
            </p:txBody>
          </p:sp>
          <p:sp>
            <p:nvSpPr>
              <p:cNvPr id="12" name="Freeform 6">
                <a:extLst>
                  <a:ext uri="{FF2B5EF4-FFF2-40B4-BE49-F238E27FC236}">
                    <a16:creationId xmlns:a16="http://schemas.microsoft.com/office/drawing/2014/main" id="{AC4B1711-1F98-4C70-902D-3AE9B79462A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1690426" y="514217"/>
                <a:ext cx="32470" cy="32470"/>
              </a:xfrm>
              <a:custGeom>
                <a:avLst/>
                <a:gdLst>
                  <a:gd name="T0" fmla="*/ 739 w 739"/>
                  <a:gd name="T1" fmla="*/ 258 h 739"/>
                  <a:gd name="T2" fmla="*/ 480 w 739"/>
                  <a:gd name="T3" fmla="*/ 258 h 739"/>
                  <a:gd name="T4" fmla="*/ 480 w 739"/>
                  <a:gd name="T5" fmla="*/ 0 h 739"/>
                  <a:gd name="T6" fmla="*/ 258 w 739"/>
                  <a:gd name="T7" fmla="*/ 0 h 739"/>
                  <a:gd name="T8" fmla="*/ 258 w 739"/>
                  <a:gd name="T9" fmla="*/ 258 h 739"/>
                  <a:gd name="T10" fmla="*/ 0 w 739"/>
                  <a:gd name="T11" fmla="*/ 258 h 739"/>
                  <a:gd name="T12" fmla="*/ 0 w 739"/>
                  <a:gd name="T13" fmla="*/ 480 h 739"/>
                  <a:gd name="T14" fmla="*/ 258 w 739"/>
                  <a:gd name="T15" fmla="*/ 480 h 739"/>
                  <a:gd name="T16" fmla="*/ 258 w 739"/>
                  <a:gd name="T17" fmla="*/ 739 h 739"/>
                  <a:gd name="T18" fmla="*/ 480 w 739"/>
                  <a:gd name="T19" fmla="*/ 739 h 739"/>
                  <a:gd name="T20" fmla="*/ 480 w 739"/>
                  <a:gd name="T21" fmla="*/ 480 h 739"/>
                  <a:gd name="T22" fmla="*/ 739 w 739"/>
                  <a:gd name="T23" fmla="*/ 480 h 739"/>
                  <a:gd name="T24" fmla="*/ 739 w 739"/>
                  <a:gd name="T25" fmla="*/ 258 h 7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39" h="739">
                    <a:moveTo>
                      <a:pt x="739" y="258"/>
                    </a:moveTo>
                    <a:lnTo>
                      <a:pt x="480" y="258"/>
                    </a:lnTo>
                    <a:lnTo>
                      <a:pt x="480" y="0"/>
                    </a:lnTo>
                    <a:lnTo>
                      <a:pt x="258" y="0"/>
                    </a:lnTo>
                    <a:lnTo>
                      <a:pt x="258" y="258"/>
                    </a:lnTo>
                    <a:lnTo>
                      <a:pt x="0" y="258"/>
                    </a:lnTo>
                    <a:lnTo>
                      <a:pt x="0" y="480"/>
                    </a:lnTo>
                    <a:lnTo>
                      <a:pt x="258" y="480"/>
                    </a:lnTo>
                    <a:lnTo>
                      <a:pt x="258" y="739"/>
                    </a:lnTo>
                    <a:lnTo>
                      <a:pt x="480" y="739"/>
                    </a:lnTo>
                    <a:lnTo>
                      <a:pt x="480" y="480"/>
                    </a:lnTo>
                    <a:lnTo>
                      <a:pt x="739" y="480"/>
                    </a:lnTo>
                    <a:lnTo>
                      <a:pt x="739" y="258"/>
                    </a:lnTo>
                    <a:close/>
                  </a:path>
                </a:pathLst>
              </a:custGeom>
              <a:gradFill>
                <a:gsLst>
                  <a:gs pos="100000">
                    <a:schemeClr val="accent5">
                      <a:lumMod val="75000"/>
                    </a:schemeClr>
                  </a:gs>
                  <a:gs pos="0">
                    <a:schemeClr val="accent5"/>
                  </a:gs>
                </a:gsLst>
                <a:lin ang="27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id-ID">
                  <a:solidFill>
                    <a:schemeClr val="lt1"/>
                  </a:solidFill>
                </a:endParaRPr>
              </a:p>
            </p:txBody>
          </p:sp>
        </p:grpSp>
      </p:grpSp>
      <p:grpSp>
        <p:nvGrpSpPr>
          <p:cNvPr id="13" name="Group 12"/>
          <p:cNvGrpSpPr/>
          <p:nvPr userDrawn="1"/>
        </p:nvGrpSpPr>
        <p:grpSpPr>
          <a:xfrm>
            <a:off x="10811589" y="298448"/>
            <a:ext cx="260998" cy="260996"/>
            <a:chOff x="10811589" y="401684"/>
            <a:chExt cx="260998" cy="260996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D4ED61E4-2E37-48C0-8E6D-784CABEBC8E0}"/>
                </a:ext>
              </a:extLst>
            </p:cNvPr>
            <p:cNvSpPr/>
            <p:nvPr userDrawn="1"/>
          </p:nvSpPr>
          <p:spPr>
            <a:xfrm>
              <a:off x="10811589" y="401684"/>
              <a:ext cx="260998" cy="26099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5" name="Freeform 75">
              <a:extLst>
                <a:ext uri="{FF2B5EF4-FFF2-40B4-BE49-F238E27FC236}">
                  <a16:creationId xmlns:a16="http://schemas.microsoft.com/office/drawing/2014/main" id="{CD9539B5-4E1E-4BCC-BC6E-475609F44AF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0906711" y="466481"/>
              <a:ext cx="70755" cy="131402"/>
            </a:xfrm>
            <a:custGeom>
              <a:avLst/>
              <a:gdLst>
                <a:gd name="T0" fmla="*/ 132814 w 249"/>
                <a:gd name="T1" fmla="*/ 43735 h 453"/>
                <a:gd name="T2" fmla="*/ 132814 w 249"/>
                <a:gd name="T3" fmla="*/ 43735 h 453"/>
                <a:gd name="T4" fmla="*/ 94791 w 249"/>
                <a:gd name="T5" fmla="*/ 43735 h 453"/>
                <a:gd name="T6" fmla="*/ 85687 w 249"/>
                <a:gd name="T7" fmla="*/ 58496 h 453"/>
                <a:gd name="T8" fmla="*/ 85687 w 249"/>
                <a:gd name="T9" fmla="*/ 87470 h 453"/>
                <a:gd name="T10" fmla="*/ 132814 w 249"/>
                <a:gd name="T11" fmla="*/ 87470 h 453"/>
                <a:gd name="T12" fmla="*/ 132814 w 249"/>
                <a:gd name="T13" fmla="*/ 126285 h 453"/>
                <a:gd name="T14" fmla="*/ 85687 w 249"/>
                <a:gd name="T15" fmla="*/ 126285 h 453"/>
                <a:gd name="T16" fmla="*/ 85687 w 249"/>
                <a:gd name="T17" fmla="*/ 247103 h 453"/>
                <a:gd name="T18" fmla="*/ 42308 w 249"/>
                <a:gd name="T19" fmla="*/ 247103 h 453"/>
                <a:gd name="T20" fmla="*/ 42308 w 249"/>
                <a:gd name="T21" fmla="*/ 126285 h 453"/>
                <a:gd name="T22" fmla="*/ 0 w 249"/>
                <a:gd name="T23" fmla="*/ 126285 h 453"/>
                <a:gd name="T24" fmla="*/ 0 w 249"/>
                <a:gd name="T25" fmla="*/ 87470 h 453"/>
                <a:gd name="T26" fmla="*/ 42308 w 249"/>
                <a:gd name="T27" fmla="*/ 87470 h 453"/>
                <a:gd name="T28" fmla="*/ 42308 w 249"/>
                <a:gd name="T29" fmla="*/ 63416 h 453"/>
                <a:gd name="T30" fmla="*/ 94791 w 249"/>
                <a:gd name="T31" fmla="*/ 0 h 453"/>
                <a:gd name="T32" fmla="*/ 132814 w 249"/>
                <a:gd name="T33" fmla="*/ 0 h 453"/>
                <a:gd name="T34" fmla="*/ 132814 w 249"/>
                <a:gd name="T35" fmla="*/ 43735 h 45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249" h="453">
                  <a:moveTo>
                    <a:pt x="248" y="80"/>
                  </a:moveTo>
                  <a:lnTo>
                    <a:pt x="248" y="80"/>
                  </a:lnTo>
                  <a:cubicBezTo>
                    <a:pt x="177" y="80"/>
                    <a:pt x="177" y="80"/>
                    <a:pt x="177" y="80"/>
                  </a:cubicBezTo>
                  <a:cubicBezTo>
                    <a:pt x="169" y="80"/>
                    <a:pt x="160" y="89"/>
                    <a:pt x="160" y="107"/>
                  </a:cubicBezTo>
                  <a:cubicBezTo>
                    <a:pt x="160" y="160"/>
                    <a:pt x="160" y="160"/>
                    <a:pt x="160" y="160"/>
                  </a:cubicBezTo>
                  <a:cubicBezTo>
                    <a:pt x="248" y="160"/>
                    <a:pt x="248" y="160"/>
                    <a:pt x="248" y="160"/>
                  </a:cubicBezTo>
                  <a:cubicBezTo>
                    <a:pt x="248" y="231"/>
                    <a:pt x="248" y="231"/>
                    <a:pt x="248" y="231"/>
                  </a:cubicBezTo>
                  <a:cubicBezTo>
                    <a:pt x="160" y="231"/>
                    <a:pt x="160" y="231"/>
                    <a:pt x="160" y="231"/>
                  </a:cubicBezTo>
                  <a:cubicBezTo>
                    <a:pt x="160" y="452"/>
                    <a:pt x="160" y="452"/>
                    <a:pt x="160" y="452"/>
                  </a:cubicBezTo>
                  <a:cubicBezTo>
                    <a:pt x="79" y="452"/>
                    <a:pt x="79" y="452"/>
                    <a:pt x="79" y="452"/>
                  </a:cubicBezTo>
                  <a:cubicBezTo>
                    <a:pt x="79" y="231"/>
                    <a:pt x="79" y="231"/>
                    <a:pt x="79" y="231"/>
                  </a:cubicBezTo>
                  <a:cubicBezTo>
                    <a:pt x="0" y="231"/>
                    <a:pt x="0" y="231"/>
                    <a:pt x="0" y="231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79" y="160"/>
                    <a:pt x="79" y="160"/>
                    <a:pt x="79" y="160"/>
                  </a:cubicBezTo>
                  <a:cubicBezTo>
                    <a:pt x="79" y="116"/>
                    <a:pt x="79" y="116"/>
                    <a:pt x="79" y="116"/>
                  </a:cubicBezTo>
                  <a:cubicBezTo>
                    <a:pt x="79" y="54"/>
                    <a:pt x="115" y="0"/>
                    <a:pt x="177" y="0"/>
                  </a:cubicBezTo>
                  <a:cubicBezTo>
                    <a:pt x="248" y="0"/>
                    <a:pt x="248" y="0"/>
                    <a:pt x="248" y="0"/>
                  </a:cubicBezTo>
                  <a:lnTo>
                    <a:pt x="248" y="80"/>
                  </a:lnTo>
                </a:path>
              </a:pathLst>
            </a:custGeom>
            <a:gradFill>
              <a:gsLst>
                <a:gs pos="100000">
                  <a:schemeClr val="accent1">
                    <a:lumMod val="75000"/>
                  </a:schemeClr>
                </a:gs>
                <a:gs pos="0">
                  <a:schemeClr val="accent1"/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dirty="0">
                <a:solidFill>
                  <a:schemeClr val="lt1"/>
                </a:solidFill>
              </a:endParaRPr>
            </a:p>
          </p:txBody>
        </p:sp>
      </p:grpSp>
      <p:sp>
        <p:nvSpPr>
          <p:cNvPr id="16" name="TextBox 15"/>
          <p:cNvSpPr txBox="1"/>
          <p:nvPr userDrawn="1"/>
        </p:nvSpPr>
        <p:spPr>
          <a:xfrm>
            <a:off x="531583" y="345698"/>
            <a:ext cx="2956682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/>
            <a:r>
              <a:rPr lang="en-US" sz="900" strike="noStrike" spc="100" baseline="0" dirty="0">
                <a:solidFill>
                  <a:schemeClr val="bg1"/>
                </a:solidFill>
                <a:latin typeface="Montserrat Light" panose="00000400000000000000" pitchFamily="2" charset="0"/>
                <a:cs typeface="Segoe UI" panose="020B0502040204020203" pitchFamily="34" charset="0"/>
              </a:rPr>
              <a:t>Add title text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0785C90-5FCD-4322-B29C-2E4A46FE9AAC}"/>
              </a:ext>
            </a:extLst>
          </p:cNvPr>
          <p:cNvSpPr txBox="1"/>
          <p:nvPr userDrawn="1"/>
        </p:nvSpPr>
        <p:spPr>
          <a:xfrm rot="16200000">
            <a:off x="-290115" y="4856084"/>
            <a:ext cx="1874231" cy="369332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>
            <a:defPPr>
              <a:defRPr lang="en-US"/>
            </a:defPPr>
            <a:lvl1pPr>
              <a:defRPr sz="900" spc="300">
                <a:solidFill>
                  <a:schemeClr val="bg1">
                    <a:lumMod val="65000"/>
                  </a:schemeClr>
                </a:solidFill>
                <a:latin typeface="Montserrat Light" panose="00000400000000000000" pitchFamily="2" charset="0"/>
              </a:defRPr>
            </a:lvl1pPr>
          </a:lstStyle>
          <a:p>
            <a:pPr lvl="0"/>
            <a:r>
              <a:rPr lang="en-US" dirty="0">
                <a:solidFill>
                  <a:schemeClr val="bg1"/>
                </a:solidFill>
              </a:rPr>
              <a:t>2029 - ALL RIGHTS</a:t>
            </a:r>
            <a:endParaRPr lang="id-ID" dirty="0">
              <a:solidFill>
                <a:schemeClr val="bg1"/>
              </a:solidFill>
            </a:endParaRPr>
          </a:p>
        </p:txBody>
      </p:sp>
      <p:cxnSp>
        <p:nvCxnSpPr>
          <p:cNvPr id="18" name="Straight Connector 17"/>
          <p:cNvCxnSpPr/>
          <p:nvPr userDrawn="1"/>
        </p:nvCxnSpPr>
        <p:spPr>
          <a:xfrm>
            <a:off x="1200150" y="6529297"/>
            <a:ext cx="9220200" cy="0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9985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9" grpId="0" animBg="1"/>
      <p:bldP spid="21" grpId="0" animBg="1"/>
      <p:bldP spid="22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6A4509F-5F06-444D-80BD-7D655C6537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1A90CA2-C4A2-48AB-8FE2-AE74E58A44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9CFB67-4EB8-4651-9294-199B41F2E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20D79-85BA-41EA-BD3C-575C5811EB91}" type="datetimeFigureOut">
              <a:rPr lang="zh-CN" altLang="en-US" smtClean="0"/>
              <a:t>2022/11/28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31FE7A1-9D06-4752-80D5-FA8B9322D8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630D908-45A9-4182-80B4-6A97C912B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58EE2-FAC4-4E36-A85E-8CBA9D8B78E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138428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5">
            <a:extLst>
              <a:ext uri="{FF2B5EF4-FFF2-40B4-BE49-F238E27FC236}">
                <a16:creationId xmlns:a16="http://schemas.microsoft.com/office/drawing/2014/main" id="{994FD680-A7BB-4065-BA7E-CAA6CDB60591}"/>
              </a:ext>
            </a:extLst>
          </p:cNvPr>
          <p:cNvSpPr>
            <a:spLocks/>
          </p:cNvSpPr>
          <p:nvPr userDrawn="1"/>
        </p:nvSpPr>
        <p:spPr bwMode="auto">
          <a:xfrm rot="13500000">
            <a:off x="2634245" y="2958457"/>
            <a:ext cx="2728108" cy="3046297"/>
          </a:xfrm>
          <a:custGeom>
            <a:avLst/>
            <a:gdLst>
              <a:gd name="T0" fmla="*/ 500 w 540"/>
              <a:gd name="T1" fmla="*/ 235 h 604"/>
              <a:gd name="T2" fmla="*/ 120 w 540"/>
              <a:gd name="T3" fmla="*/ 15 h 604"/>
              <a:gd name="T4" fmla="*/ 40 w 540"/>
              <a:gd name="T5" fmla="*/ 15 h 604"/>
              <a:gd name="T6" fmla="*/ 0 w 540"/>
              <a:gd name="T7" fmla="*/ 84 h 604"/>
              <a:gd name="T8" fmla="*/ 0 w 540"/>
              <a:gd name="T9" fmla="*/ 524 h 604"/>
              <a:gd name="T10" fmla="*/ 40 w 540"/>
              <a:gd name="T11" fmla="*/ 593 h 604"/>
              <a:gd name="T12" fmla="*/ 80 w 540"/>
              <a:gd name="T13" fmla="*/ 604 h 604"/>
              <a:gd name="T14" fmla="*/ 120 w 540"/>
              <a:gd name="T15" fmla="*/ 593 h 604"/>
              <a:gd name="T16" fmla="*/ 500 w 540"/>
              <a:gd name="T17" fmla="*/ 373 h 604"/>
              <a:gd name="T18" fmla="*/ 540 w 540"/>
              <a:gd name="T19" fmla="*/ 304 h 604"/>
              <a:gd name="T20" fmla="*/ 500 w 540"/>
              <a:gd name="T21" fmla="*/ 235 h 6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540" h="604">
                <a:moveTo>
                  <a:pt x="500" y="235"/>
                </a:moveTo>
                <a:cubicBezTo>
                  <a:pt x="120" y="15"/>
                  <a:pt x="120" y="15"/>
                  <a:pt x="120" y="15"/>
                </a:cubicBezTo>
                <a:cubicBezTo>
                  <a:pt x="95" y="0"/>
                  <a:pt x="65" y="0"/>
                  <a:pt x="40" y="15"/>
                </a:cubicBezTo>
                <a:cubicBezTo>
                  <a:pt x="15" y="29"/>
                  <a:pt x="0" y="55"/>
                  <a:pt x="0" y="84"/>
                </a:cubicBezTo>
                <a:cubicBezTo>
                  <a:pt x="0" y="524"/>
                  <a:pt x="0" y="524"/>
                  <a:pt x="0" y="524"/>
                </a:cubicBezTo>
                <a:cubicBezTo>
                  <a:pt x="0" y="553"/>
                  <a:pt x="15" y="579"/>
                  <a:pt x="40" y="593"/>
                </a:cubicBezTo>
                <a:cubicBezTo>
                  <a:pt x="52" y="600"/>
                  <a:pt x="66" y="604"/>
                  <a:pt x="80" y="604"/>
                </a:cubicBezTo>
                <a:cubicBezTo>
                  <a:pt x="94" y="604"/>
                  <a:pt x="108" y="600"/>
                  <a:pt x="120" y="593"/>
                </a:cubicBezTo>
                <a:cubicBezTo>
                  <a:pt x="500" y="373"/>
                  <a:pt x="500" y="373"/>
                  <a:pt x="500" y="373"/>
                </a:cubicBezTo>
                <a:cubicBezTo>
                  <a:pt x="525" y="359"/>
                  <a:pt x="540" y="333"/>
                  <a:pt x="540" y="304"/>
                </a:cubicBezTo>
                <a:cubicBezTo>
                  <a:pt x="540" y="275"/>
                  <a:pt x="525" y="249"/>
                  <a:pt x="500" y="235"/>
                </a:cubicBezTo>
                <a:close/>
              </a:path>
            </a:pathLst>
          </a:custGeom>
          <a:gradFill flip="none" rotWithShape="1">
            <a:gsLst>
              <a:gs pos="0">
                <a:schemeClr val="accent5">
                  <a:lumMod val="75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id="{994FD680-A7BB-4065-BA7E-CAA6CDB60591}"/>
              </a:ext>
            </a:extLst>
          </p:cNvPr>
          <p:cNvSpPr>
            <a:spLocks/>
          </p:cNvSpPr>
          <p:nvPr userDrawn="1"/>
        </p:nvSpPr>
        <p:spPr bwMode="auto">
          <a:xfrm rot="12600000">
            <a:off x="-2339501" y="-332251"/>
            <a:ext cx="5670316" cy="6331664"/>
          </a:xfrm>
          <a:custGeom>
            <a:avLst/>
            <a:gdLst>
              <a:gd name="T0" fmla="*/ 500 w 540"/>
              <a:gd name="T1" fmla="*/ 235 h 604"/>
              <a:gd name="T2" fmla="*/ 120 w 540"/>
              <a:gd name="T3" fmla="*/ 15 h 604"/>
              <a:gd name="T4" fmla="*/ 40 w 540"/>
              <a:gd name="T5" fmla="*/ 15 h 604"/>
              <a:gd name="T6" fmla="*/ 0 w 540"/>
              <a:gd name="T7" fmla="*/ 84 h 604"/>
              <a:gd name="T8" fmla="*/ 0 w 540"/>
              <a:gd name="T9" fmla="*/ 524 h 604"/>
              <a:gd name="T10" fmla="*/ 40 w 540"/>
              <a:gd name="T11" fmla="*/ 593 h 604"/>
              <a:gd name="T12" fmla="*/ 80 w 540"/>
              <a:gd name="T13" fmla="*/ 604 h 604"/>
              <a:gd name="T14" fmla="*/ 120 w 540"/>
              <a:gd name="T15" fmla="*/ 593 h 604"/>
              <a:gd name="T16" fmla="*/ 500 w 540"/>
              <a:gd name="T17" fmla="*/ 373 h 604"/>
              <a:gd name="T18" fmla="*/ 540 w 540"/>
              <a:gd name="T19" fmla="*/ 304 h 604"/>
              <a:gd name="T20" fmla="*/ 500 w 540"/>
              <a:gd name="T21" fmla="*/ 235 h 6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540" h="604">
                <a:moveTo>
                  <a:pt x="500" y="235"/>
                </a:moveTo>
                <a:cubicBezTo>
                  <a:pt x="120" y="15"/>
                  <a:pt x="120" y="15"/>
                  <a:pt x="120" y="15"/>
                </a:cubicBezTo>
                <a:cubicBezTo>
                  <a:pt x="95" y="0"/>
                  <a:pt x="65" y="0"/>
                  <a:pt x="40" y="15"/>
                </a:cubicBezTo>
                <a:cubicBezTo>
                  <a:pt x="15" y="29"/>
                  <a:pt x="0" y="55"/>
                  <a:pt x="0" y="84"/>
                </a:cubicBezTo>
                <a:cubicBezTo>
                  <a:pt x="0" y="524"/>
                  <a:pt x="0" y="524"/>
                  <a:pt x="0" y="524"/>
                </a:cubicBezTo>
                <a:cubicBezTo>
                  <a:pt x="0" y="553"/>
                  <a:pt x="15" y="579"/>
                  <a:pt x="40" y="593"/>
                </a:cubicBezTo>
                <a:cubicBezTo>
                  <a:pt x="52" y="600"/>
                  <a:pt x="66" y="604"/>
                  <a:pt x="80" y="604"/>
                </a:cubicBezTo>
                <a:cubicBezTo>
                  <a:pt x="94" y="604"/>
                  <a:pt x="108" y="600"/>
                  <a:pt x="120" y="593"/>
                </a:cubicBezTo>
                <a:cubicBezTo>
                  <a:pt x="500" y="373"/>
                  <a:pt x="500" y="373"/>
                  <a:pt x="500" y="373"/>
                </a:cubicBezTo>
                <a:cubicBezTo>
                  <a:pt x="525" y="359"/>
                  <a:pt x="540" y="333"/>
                  <a:pt x="540" y="304"/>
                </a:cubicBezTo>
                <a:cubicBezTo>
                  <a:pt x="540" y="275"/>
                  <a:pt x="525" y="249"/>
                  <a:pt x="500" y="235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/>
              </a:gs>
              <a:gs pos="100000">
                <a:schemeClr val="accent4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497" y="1706828"/>
            <a:ext cx="4665157" cy="4138832"/>
          </a:xfrm>
          <a:prstGeom prst="rect">
            <a:avLst/>
          </a:prstGeom>
          <a:effectLst>
            <a:outerShdw blurRad="1016000" dir="13500000" sy="23000" kx="1200000" algn="br" rotWithShape="0">
              <a:prstClr val="black">
                <a:alpha val="63000"/>
              </a:prstClr>
            </a:outerShdw>
          </a:effectLst>
        </p:spPr>
      </p:pic>
      <p:sp>
        <p:nvSpPr>
          <p:cNvPr id="6" name="Picture Placeholder 7"/>
          <p:cNvSpPr>
            <a:spLocks noGrp="1"/>
          </p:cNvSpPr>
          <p:nvPr>
            <p:ph type="pic" sz="quarter" idx="12" hasCustomPrompt="1"/>
          </p:nvPr>
        </p:nvSpPr>
        <p:spPr>
          <a:xfrm rot="554521">
            <a:off x="1112228" y="1805211"/>
            <a:ext cx="3786648" cy="2742541"/>
          </a:xfrm>
          <a:prstGeom prst="rect">
            <a:avLst/>
          </a:prstGeom>
          <a:solidFill>
            <a:schemeClr val="bg1">
              <a:lumMod val="85000"/>
            </a:schemeClr>
          </a:solidFill>
          <a:effectLst/>
          <a:scene3d>
            <a:camera prst="orthographicFront">
              <a:rot lat="1787231" lon="20700000" rev="21360000"/>
            </a:camera>
            <a:lightRig rig="threePt" dir="t"/>
          </a:scene3d>
          <a:sp3d/>
        </p:spPr>
        <p:txBody>
          <a:bodyPr anchor="ctr"/>
          <a:lstStyle>
            <a:lvl1pPr marL="0" indent="0" algn="ctr">
              <a:buNone/>
              <a:defRPr b="1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0"/>
                <a:ea typeface="Roboto Light" panose="02000000000000000000" pitchFamily="2" charset="0"/>
              </a:defRPr>
            </a:lvl1pPr>
          </a:lstStyle>
          <a:p>
            <a:r>
              <a:rPr lang="en-US" dirty="0"/>
              <a:t>IMAGE</a:t>
            </a:r>
          </a:p>
        </p:txBody>
      </p:sp>
      <p:sp>
        <p:nvSpPr>
          <p:cNvPr id="11" name="Freeform 5">
            <a:extLst>
              <a:ext uri="{FF2B5EF4-FFF2-40B4-BE49-F238E27FC236}">
                <a16:creationId xmlns:a16="http://schemas.microsoft.com/office/drawing/2014/main" id="{994FD680-A7BB-4065-BA7E-CAA6CDB60591}"/>
              </a:ext>
            </a:extLst>
          </p:cNvPr>
          <p:cNvSpPr>
            <a:spLocks/>
          </p:cNvSpPr>
          <p:nvPr userDrawn="1"/>
        </p:nvSpPr>
        <p:spPr bwMode="auto">
          <a:xfrm rot="8100000">
            <a:off x="8393369" y="-2008650"/>
            <a:ext cx="5670316" cy="6331664"/>
          </a:xfrm>
          <a:custGeom>
            <a:avLst/>
            <a:gdLst>
              <a:gd name="T0" fmla="*/ 500 w 540"/>
              <a:gd name="T1" fmla="*/ 235 h 604"/>
              <a:gd name="T2" fmla="*/ 120 w 540"/>
              <a:gd name="T3" fmla="*/ 15 h 604"/>
              <a:gd name="T4" fmla="*/ 40 w 540"/>
              <a:gd name="T5" fmla="*/ 15 h 604"/>
              <a:gd name="T6" fmla="*/ 0 w 540"/>
              <a:gd name="T7" fmla="*/ 84 h 604"/>
              <a:gd name="T8" fmla="*/ 0 w 540"/>
              <a:gd name="T9" fmla="*/ 524 h 604"/>
              <a:gd name="T10" fmla="*/ 40 w 540"/>
              <a:gd name="T11" fmla="*/ 593 h 604"/>
              <a:gd name="T12" fmla="*/ 80 w 540"/>
              <a:gd name="T13" fmla="*/ 604 h 604"/>
              <a:gd name="T14" fmla="*/ 120 w 540"/>
              <a:gd name="T15" fmla="*/ 593 h 604"/>
              <a:gd name="T16" fmla="*/ 500 w 540"/>
              <a:gd name="T17" fmla="*/ 373 h 604"/>
              <a:gd name="T18" fmla="*/ 540 w 540"/>
              <a:gd name="T19" fmla="*/ 304 h 604"/>
              <a:gd name="T20" fmla="*/ 500 w 540"/>
              <a:gd name="T21" fmla="*/ 235 h 6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540" h="604">
                <a:moveTo>
                  <a:pt x="500" y="235"/>
                </a:moveTo>
                <a:cubicBezTo>
                  <a:pt x="120" y="15"/>
                  <a:pt x="120" y="15"/>
                  <a:pt x="120" y="15"/>
                </a:cubicBezTo>
                <a:cubicBezTo>
                  <a:pt x="95" y="0"/>
                  <a:pt x="65" y="0"/>
                  <a:pt x="40" y="15"/>
                </a:cubicBezTo>
                <a:cubicBezTo>
                  <a:pt x="15" y="29"/>
                  <a:pt x="0" y="55"/>
                  <a:pt x="0" y="84"/>
                </a:cubicBezTo>
                <a:cubicBezTo>
                  <a:pt x="0" y="524"/>
                  <a:pt x="0" y="524"/>
                  <a:pt x="0" y="524"/>
                </a:cubicBezTo>
                <a:cubicBezTo>
                  <a:pt x="0" y="553"/>
                  <a:pt x="15" y="579"/>
                  <a:pt x="40" y="593"/>
                </a:cubicBezTo>
                <a:cubicBezTo>
                  <a:pt x="52" y="600"/>
                  <a:pt x="66" y="604"/>
                  <a:pt x="80" y="604"/>
                </a:cubicBezTo>
                <a:cubicBezTo>
                  <a:pt x="94" y="604"/>
                  <a:pt x="108" y="600"/>
                  <a:pt x="120" y="593"/>
                </a:cubicBezTo>
                <a:cubicBezTo>
                  <a:pt x="500" y="373"/>
                  <a:pt x="500" y="373"/>
                  <a:pt x="500" y="373"/>
                </a:cubicBezTo>
                <a:cubicBezTo>
                  <a:pt x="525" y="359"/>
                  <a:pt x="540" y="333"/>
                  <a:pt x="540" y="304"/>
                </a:cubicBezTo>
                <a:cubicBezTo>
                  <a:pt x="540" y="275"/>
                  <a:pt x="525" y="249"/>
                  <a:pt x="500" y="235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85000"/>
                  <a:alpha val="3000"/>
                </a:schemeClr>
              </a:gs>
              <a:gs pos="100000">
                <a:schemeClr val="bg1">
                  <a:lumMod val="85000"/>
                  <a:alpha val="1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891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9" grpId="0" animBg="1"/>
      <p:bldP spid="6" grpId="0" animBg="1"/>
      <p:bldP spid="11" grpId="0" animBg="1"/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>
          <a:xfrm rot="2700000">
            <a:off x="8977455" y="-1515511"/>
            <a:ext cx="4032725" cy="8677752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5"/>
              </a:gs>
              <a:gs pos="100000">
                <a:schemeClr val="accent6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5070965-9A8D-48AA-BE8F-AA239FE2AF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78425" y="1472752"/>
            <a:ext cx="5289228" cy="47582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270000" dist="1397000" sx="80000" sy="80000" algn="l" rotWithShape="0">
              <a:prstClr val="black">
                <a:alpha val="40000"/>
              </a:prstClr>
            </a:outerShdw>
          </a:effectLst>
        </p:spPr>
      </p:pic>
      <p:grpSp>
        <p:nvGrpSpPr>
          <p:cNvPr id="5" name="Group 4"/>
          <p:cNvGrpSpPr/>
          <p:nvPr userDrawn="1"/>
        </p:nvGrpSpPr>
        <p:grpSpPr>
          <a:xfrm>
            <a:off x="11154152" y="298448"/>
            <a:ext cx="260998" cy="260996"/>
            <a:chOff x="11154152" y="401684"/>
            <a:chExt cx="260998" cy="260996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D4ED61E4-2E37-48C0-8E6D-784CABEBC8E0}"/>
                </a:ext>
              </a:extLst>
            </p:cNvPr>
            <p:cNvSpPr/>
            <p:nvPr userDrawn="1"/>
          </p:nvSpPr>
          <p:spPr>
            <a:xfrm>
              <a:off x="11154152" y="401684"/>
              <a:ext cx="260998" cy="26099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7" name="Freeform 85">
              <a:extLst>
                <a:ext uri="{FF2B5EF4-FFF2-40B4-BE49-F238E27FC236}">
                  <a16:creationId xmlns:a16="http://schemas.microsoft.com/office/drawing/2014/main" id="{19F3FBD8-131E-4A3C-AF90-AAA92B01465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1214985" y="476184"/>
              <a:ext cx="139333" cy="111996"/>
            </a:xfrm>
            <a:custGeom>
              <a:avLst/>
              <a:gdLst>
                <a:gd name="T0" fmla="*/ 250282 w 462"/>
                <a:gd name="T1" fmla="*/ 24258 h 374"/>
                <a:gd name="T2" fmla="*/ 250282 w 462"/>
                <a:gd name="T3" fmla="*/ 24258 h 374"/>
                <a:gd name="T4" fmla="*/ 221508 w 462"/>
                <a:gd name="T5" fmla="*/ 33962 h 374"/>
                <a:gd name="T6" fmla="*/ 240510 w 462"/>
                <a:gd name="T7" fmla="*/ 5391 h 374"/>
                <a:gd name="T8" fmla="*/ 211192 w 462"/>
                <a:gd name="T9" fmla="*/ 19407 h 374"/>
                <a:gd name="T10" fmla="*/ 173189 w 462"/>
                <a:gd name="T11" fmla="*/ 0 h 374"/>
                <a:gd name="T12" fmla="*/ 119983 w 462"/>
                <a:gd name="T13" fmla="*/ 52829 h 374"/>
                <a:gd name="T14" fmla="*/ 124870 w 462"/>
                <a:gd name="T15" fmla="*/ 62532 h 374"/>
                <a:gd name="T16" fmla="*/ 19002 w 462"/>
                <a:gd name="T17" fmla="*/ 10242 h 374"/>
                <a:gd name="T18" fmla="*/ 9229 w 462"/>
                <a:gd name="T19" fmla="*/ 38813 h 374"/>
                <a:gd name="T20" fmla="*/ 33118 w 462"/>
                <a:gd name="T21" fmla="*/ 81400 h 374"/>
                <a:gd name="T22" fmla="*/ 9229 w 462"/>
                <a:gd name="T23" fmla="*/ 72236 h 374"/>
                <a:gd name="T24" fmla="*/ 9229 w 462"/>
                <a:gd name="T25" fmla="*/ 72236 h 374"/>
                <a:gd name="T26" fmla="*/ 53205 w 462"/>
                <a:gd name="T27" fmla="*/ 124526 h 374"/>
                <a:gd name="T28" fmla="*/ 38004 w 462"/>
                <a:gd name="T29" fmla="*/ 124526 h 374"/>
                <a:gd name="T30" fmla="*/ 28774 w 462"/>
                <a:gd name="T31" fmla="*/ 124526 h 374"/>
                <a:gd name="T32" fmla="*/ 77093 w 462"/>
                <a:gd name="T33" fmla="*/ 158487 h 374"/>
                <a:gd name="T34" fmla="*/ 14116 w 462"/>
                <a:gd name="T35" fmla="*/ 182206 h 374"/>
                <a:gd name="T36" fmla="*/ 0 w 462"/>
                <a:gd name="T37" fmla="*/ 182206 h 374"/>
                <a:gd name="T38" fmla="*/ 77093 w 462"/>
                <a:gd name="T39" fmla="*/ 201074 h 374"/>
                <a:gd name="T40" fmla="*/ 221508 w 462"/>
                <a:gd name="T41" fmla="*/ 57681 h 374"/>
                <a:gd name="T42" fmla="*/ 221508 w 462"/>
                <a:gd name="T43" fmla="*/ 52829 h 374"/>
                <a:gd name="T44" fmla="*/ 250282 w 462"/>
                <a:gd name="T45" fmla="*/ 24258 h 37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462" h="374">
                  <a:moveTo>
                    <a:pt x="461" y="45"/>
                  </a:moveTo>
                  <a:lnTo>
                    <a:pt x="461" y="45"/>
                  </a:lnTo>
                  <a:cubicBezTo>
                    <a:pt x="443" y="54"/>
                    <a:pt x="425" y="63"/>
                    <a:pt x="408" y="63"/>
                  </a:cubicBezTo>
                  <a:cubicBezTo>
                    <a:pt x="425" y="54"/>
                    <a:pt x="443" y="36"/>
                    <a:pt x="443" y="10"/>
                  </a:cubicBezTo>
                  <a:cubicBezTo>
                    <a:pt x="425" y="19"/>
                    <a:pt x="408" y="27"/>
                    <a:pt x="389" y="36"/>
                  </a:cubicBezTo>
                  <a:cubicBezTo>
                    <a:pt x="372" y="19"/>
                    <a:pt x="345" y="0"/>
                    <a:pt x="319" y="0"/>
                  </a:cubicBezTo>
                  <a:cubicBezTo>
                    <a:pt x="265" y="0"/>
                    <a:pt x="221" y="45"/>
                    <a:pt x="221" y="98"/>
                  </a:cubicBezTo>
                  <a:cubicBezTo>
                    <a:pt x="221" y="107"/>
                    <a:pt x="221" y="116"/>
                    <a:pt x="230" y="116"/>
                  </a:cubicBezTo>
                  <a:cubicBezTo>
                    <a:pt x="151" y="116"/>
                    <a:pt x="79" y="81"/>
                    <a:pt x="35" y="19"/>
                  </a:cubicBezTo>
                  <a:cubicBezTo>
                    <a:pt x="26" y="36"/>
                    <a:pt x="17" y="54"/>
                    <a:pt x="17" y="72"/>
                  </a:cubicBezTo>
                  <a:cubicBezTo>
                    <a:pt x="17" y="98"/>
                    <a:pt x="35" y="134"/>
                    <a:pt x="61" y="151"/>
                  </a:cubicBezTo>
                  <a:cubicBezTo>
                    <a:pt x="44" y="143"/>
                    <a:pt x="35" y="143"/>
                    <a:pt x="17" y="134"/>
                  </a:cubicBezTo>
                  <a:cubicBezTo>
                    <a:pt x="17" y="178"/>
                    <a:pt x="53" y="222"/>
                    <a:pt x="98" y="231"/>
                  </a:cubicBezTo>
                  <a:cubicBezTo>
                    <a:pt x="89" y="231"/>
                    <a:pt x="79" y="231"/>
                    <a:pt x="70" y="231"/>
                  </a:cubicBezTo>
                  <a:cubicBezTo>
                    <a:pt x="61" y="231"/>
                    <a:pt x="61" y="231"/>
                    <a:pt x="53" y="231"/>
                  </a:cubicBezTo>
                  <a:cubicBezTo>
                    <a:pt x="61" y="266"/>
                    <a:pt x="98" y="294"/>
                    <a:pt x="142" y="294"/>
                  </a:cubicBezTo>
                  <a:cubicBezTo>
                    <a:pt x="106" y="319"/>
                    <a:pt x="70" y="338"/>
                    <a:pt x="26" y="338"/>
                  </a:cubicBezTo>
                  <a:cubicBezTo>
                    <a:pt x="17" y="338"/>
                    <a:pt x="8" y="338"/>
                    <a:pt x="0" y="338"/>
                  </a:cubicBezTo>
                  <a:cubicBezTo>
                    <a:pt x="44" y="364"/>
                    <a:pt x="89" y="373"/>
                    <a:pt x="142" y="373"/>
                  </a:cubicBezTo>
                  <a:cubicBezTo>
                    <a:pt x="319" y="373"/>
                    <a:pt x="408" y="231"/>
                    <a:pt x="408" y="107"/>
                  </a:cubicBezTo>
                  <a:lnTo>
                    <a:pt x="408" y="98"/>
                  </a:lnTo>
                  <a:cubicBezTo>
                    <a:pt x="434" y="81"/>
                    <a:pt x="443" y="72"/>
                    <a:pt x="461" y="45"/>
                  </a:cubicBezTo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0">
                  <a:schemeClr val="accent3"/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dirty="0">
                <a:solidFill>
                  <a:schemeClr val="lt1"/>
                </a:solidFill>
              </a:endParaRPr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11496715" y="298448"/>
            <a:ext cx="260998" cy="260996"/>
            <a:chOff x="11496715" y="298448"/>
            <a:chExt cx="260998" cy="260996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D4ED61E4-2E37-48C0-8E6D-784CABEBC8E0}"/>
                </a:ext>
              </a:extLst>
            </p:cNvPr>
            <p:cNvSpPr/>
            <p:nvPr userDrawn="1"/>
          </p:nvSpPr>
          <p:spPr>
            <a:xfrm>
              <a:off x="11496715" y="298448"/>
              <a:ext cx="260998" cy="26099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grpSp>
          <p:nvGrpSpPr>
            <p:cNvPr id="10" name="Group 9"/>
            <p:cNvGrpSpPr/>
            <p:nvPr userDrawn="1"/>
          </p:nvGrpSpPr>
          <p:grpSpPr>
            <a:xfrm>
              <a:off x="11567653" y="369673"/>
              <a:ext cx="155243" cy="118545"/>
              <a:chOff x="11567653" y="472909"/>
              <a:chExt cx="155243" cy="118545"/>
            </a:xfrm>
          </p:grpSpPr>
          <p:sp>
            <p:nvSpPr>
              <p:cNvPr id="11" name="Freeform 5">
                <a:extLst>
                  <a:ext uri="{FF2B5EF4-FFF2-40B4-BE49-F238E27FC236}">
                    <a16:creationId xmlns:a16="http://schemas.microsoft.com/office/drawing/2014/main" id="{05A1F505-5C76-4AE9-A529-46B0B2026C1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1567653" y="472909"/>
                <a:ext cx="119122" cy="118545"/>
              </a:xfrm>
              <a:custGeom>
                <a:avLst/>
                <a:gdLst>
                  <a:gd name="T0" fmla="*/ 2709 w 2709"/>
                  <a:gd name="T1" fmla="*/ 1204 h 2709"/>
                  <a:gd name="T2" fmla="*/ 1445 w 2709"/>
                  <a:gd name="T3" fmla="*/ 1204 h 2709"/>
                  <a:gd name="T4" fmla="*/ 1445 w 2709"/>
                  <a:gd name="T5" fmla="*/ 1626 h 2709"/>
                  <a:gd name="T6" fmla="*/ 2216 w 2709"/>
                  <a:gd name="T7" fmla="*/ 1626 h 2709"/>
                  <a:gd name="T8" fmla="*/ 1355 w 2709"/>
                  <a:gd name="T9" fmla="*/ 2258 h 2709"/>
                  <a:gd name="T10" fmla="*/ 452 w 2709"/>
                  <a:gd name="T11" fmla="*/ 1355 h 2709"/>
                  <a:gd name="T12" fmla="*/ 1355 w 2709"/>
                  <a:gd name="T13" fmla="*/ 452 h 2709"/>
                  <a:gd name="T14" fmla="*/ 1997 w 2709"/>
                  <a:gd name="T15" fmla="*/ 720 h 2709"/>
                  <a:gd name="T16" fmla="*/ 2303 w 2709"/>
                  <a:gd name="T17" fmla="*/ 387 h 2709"/>
                  <a:gd name="T18" fmla="*/ 1355 w 2709"/>
                  <a:gd name="T19" fmla="*/ 0 h 2709"/>
                  <a:gd name="T20" fmla="*/ 0 w 2709"/>
                  <a:gd name="T21" fmla="*/ 1355 h 2709"/>
                  <a:gd name="T22" fmla="*/ 1355 w 2709"/>
                  <a:gd name="T23" fmla="*/ 2709 h 2709"/>
                  <a:gd name="T24" fmla="*/ 2709 w 2709"/>
                  <a:gd name="T25" fmla="*/ 1626 h 2709"/>
                  <a:gd name="T26" fmla="*/ 2709 w 2709"/>
                  <a:gd name="T27" fmla="*/ 1204 h 27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709" h="2709">
                    <a:moveTo>
                      <a:pt x="2709" y="1204"/>
                    </a:moveTo>
                    <a:lnTo>
                      <a:pt x="1445" y="1204"/>
                    </a:lnTo>
                    <a:lnTo>
                      <a:pt x="1445" y="1626"/>
                    </a:lnTo>
                    <a:lnTo>
                      <a:pt x="2216" y="1626"/>
                    </a:lnTo>
                    <a:cubicBezTo>
                      <a:pt x="2101" y="1992"/>
                      <a:pt x="1759" y="2258"/>
                      <a:pt x="1355" y="2258"/>
                    </a:cubicBezTo>
                    <a:cubicBezTo>
                      <a:pt x="856" y="2258"/>
                      <a:pt x="452" y="1854"/>
                      <a:pt x="452" y="1355"/>
                    </a:cubicBezTo>
                    <a:cubicBezTo>
                      <a:pt x="452" y="856"/>
                      <a:pt x="856" y="452"/>
                      <a:pt x="1355" y="452"/>
                    </a:cubicBezTo>
                    <a:cubicBezTo>
                      <a:pt x="1606" y="452"/>
                      <a:pt x="1833" y="554"/>
                      <a:pt x="1997" y="720"/>
                    </a:cubicBezTo>
                    <a:lnTo>
                      <a:pt x="2303" y="387"/>
                    </a:lnTo>
                    <a:cubicBezTo>
                      <a:pt x="2058" y="148"/>
                      <a:pt x="1724" y="0"/>
                      <a:pt x="1355" y="0"/>
                    </a:cubicBezTo>
                    <a:cubicBezTo>
                      <a:pt x="607" y="0"/>
                      <a:pt x="0" y="607"/>
                      <a:pt x="0" y="1355"/>
                    </a:cubicBezTo>
                    <a:cubicBezTo>
                      <a:pt x="0" y="2103"/>
                      <a:pt x="607" y="2709"/>
                      <a:pt x="1355" y="2709"/>
                    </a:cubicBezTo>
                    <a:cubicBezTo>
                      <a:pt x="2010" y="2709"/>
                      <a:pt x="2584" y="2244"/>
                      <a:pt x="2709" y="1626"/>
                    </a:cubicBezTo>
                    <a:lnTo>
                      <a:pt x="2709" y="1204"/>
                    </a:lnTo>
                    <a:close/>
                  </a:path>
                </a:pathLst>
              </a:custGeom>
              <a:gradFill>
                <a:gsLst>
                  <a:gs pos="100000">
                    <a:schemeClr val="accent5">
                      <a:lumMod val="75000"/>
                    </a:schemeClr>
                  </a:gs>
                  <a:gs pos="0">
                    <a:schemeClr val="accent5"/>
                  </a:gs>
                </a:gsLst>
                <a:lin ang="27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id-ID"/>
              </a:p>
            </p:txBody>
          </p:sp>
          <p:sp>
            <p:nvSpPr>
              <p:cNvPr id="12" name="Freeform 6">
                <a:extLst>
                  <a:ext uri="{FF2B5EF4-FFF2-40B4-BE49-F238E27FC236}">
                    <a16:creationId xmlns:a16="http://schemas.microsoft.com/office/drawing/2014/main" id="{AC4B1711-1F98-4C70-902D-3AE9B79462A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1690426" y="514217"/>
                <a:ext cx="32470" cy="32470"/>
              </a:xfrm>
              <a:custGeom>
                <a:avLst/>
                <a:gdLst>
                  <a:gd name="T0" fmla="*/ 739 w 739"/>
                  <a:gd name="T1" fmla="*/ 258 h 739"/>
                  <a:gd name="T2" fmla="*/ 480 w 739"/>
                  <a:gd name="T3" fmla="*/ 258 h 739"/>
                  <a:gd name="T4" fmla="*/ 480 w 739"/>
                  <a:gd name="T5" fmla="*/ 0 h 739"/>
                  <a:gd name="T6" fmla="*/ 258 w 739"/>
                  <a:gd name="T7" fmla="*/ 0 h 739"/>
                  <a:gd name="T8" fmla="*/ 258 w 739"/>
                  <a:gd name="T9" fmla="*/ 258 h 739"/>
                  <a:gd name="T10" fmla="*/ 0 w 739"/>
                  <a:gd name="T11" fmla="*/ 258 h 739"/>
                  <a:gd name="T12" fmla="*/ 0 w 739"/>
                  <a:gd name="T13" fmla="*/ 480 h 739"/>
                  <a:gd name="T14" fmla="*/ 258 w 739"/>
                  <a:gd name="T15" fmla="*/ 480 h 739"/>
                  <a:gd name="T16" fmla="*/ 258 w 739"/>
                  <a:gd name="T17" fmla="*/ 739 h 739"/>
                  <a:gd name="T18" fmla="*/ 480 w 739"/>
                  <a:gd name="T19" fmla="*/ 739 h 739"/>
                  <a:gd name="T20" fmla="*/ 480 w 739"/>
                  <a:gd name="T21" fmla="*/ 480 h 739"/>
                  <a:gd name="T22" fmla="*/ 739 w 739"/>
                  <a:gd name="T23" fmla="*/ 480 h 739"/>
                  <a:gd name="T24" fmla="*/ 739 w 739"/>
                  <a:gd name="T25" fmla="*/ 258 h 7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39" h="739">
                    <a:moveTo>
                      <a:pt x="739" y="258"/>
                    </a:moveTo>
                    <a:lnTo>
                      <a:pt x="480" y="258"/>
                    </a:lnTo>
                    <a:lnTo>
                      <a:pt x="480" y="0"/>
                    </a:lnTo>
                    <a:lnTo>
                      <a:pt x="258" y="0"/>
                    </a:lnTo>
                    <a:lnTo>
                      <a:pt x="258" y="258"/>
                    </a:lnTo>
                    <a:lnTo>
                      <a:pt x="0" y="258"/>
                    </a:lnTo>
                    <a:lnTo>
                      <a:pt x="0" y="480"/>
                    </a:lnTo>
                    <a:lnTo>
                      <a:pt x="258" y="480"/>
                    </a:lnTo>
                    <a:lnTo>
                      <a:pt x="258" y="739"/>
                    </a:lnTo>
                    <a:lnTo>
                      <a:pt x="480" y="739"/>
                    </a:lnTo>
                    <a:lnTo>
                      <a:pt x="480" y="480"/>
                    </a:lnTo>
                    <a:lnTo>
                      <a:pt x="739" y="480"/>
                    </a:lnTo>
                    <a:lnTo>
                      <a:pt x="739" y="258"/>
                    </a:lnTo>
                    <a:close/>
                  </a:path>
                </a:pathLst>
              </a:custGeom>
              <a:gradFill>
                <a:gsLst>
                  <a:gs pos="100000">
                    <a:schemeClr val="accent5">
                      <a:lumMod val="75000"/>
                    </a:schemeClr>
                  </a:gs>
                  <a:gs pos="0">
                    <a:schemeClr val="accent5"/>
                  </a:gs>
                </a:gsLst>
                <a:lin ang="27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id-ID">
                  <a:solidFill>
                    <a:schemeClr val="lt1"/>
                  </a:solidFill>
                </a:endParaRPr>
              </a:p>
            </p:txBody>
          </p:sp>
        </p:grpSp>
      </p:grpSp>
      <p:grpSp>
        <p:nvGrpSpPr>
          <p:cNvPr id="13" name="Group 12"/>
          <p:cNvGrpSpPr/>
          <p:nvPr userDrawn="1"/>
        </p:nvGrpSpPr>
        <p:grpSpPr>
          <a:xfrm>
            <a:off x="10811589" y="298448"/>
            <a:ext cx="260998" cy="260996"/>
            <a:chOff x="10811589" y="401684"/>
            <a:chExt cx="260998" cy="260996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D4ED61E4-2E37-48C0-8E6D-784CABEBC8E0}"/>
                </a:ext>
              </a:extLst>
            </p:cNvPr>
            <p:cNvSpPr/>
            <p:nvPr userDrawn="1"/>
          </p:nvSpPr>
          <p:spPr>
            <a:xfrm>
              <a:off x="10811589" y="401684"/>
              <a:ext cx="260998" cy="26099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5" name="Freeform 75">
              <a:extLst>
                <a:ext uri="{FF2B5EF4-FFF2-40B4-BE49-F238E27FC236}">
                  <a16:creationId xmlns:a16="http://schemas.microsoft.com/office/drawing/2014/main" id="{CD9539B5-4E1E-4BCC-BC6E-475609F44AF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0906711" y="466481"/>
              <a:ext cx="70755" cy="131402"/>
            </a:xfrm>
            <a:custGeom>
              <a:avLst/>
              <a:gdLst>
                <a:gd name="T0" fmla="*/ 132814 w 249"/>
                <a:gd name="T1" fmla="*/ 43735 h 453"/>
                <a:gd name="T2" fmla="*/ 132814 w 249"/>
                <a:gd name="T3" fmla="*/ 43735 h 453"/>
                <a:gd name="T4" fmla="*/ 94791 w 249"/>
                <a:gd name="T5" fmla="*/ 43735 h 453"/>
                <a:gd name="T6" fmla="*/ 85687 w 249"/>
                <a:gd name="T7" fmla="*/ 58496 h 453"/>
                <a:gd name="T8" fmla="*/ 85687 w 249"/>
                <a:gd name="T9" fmla="*/ 87470 h 453"/>
                <a:gd name="T10" fmla="*/ 132814 w 249"/>
                <a:gd name="T11" fmla="*/ 87470 h 453"/>
                <a:gd name="T12" fmla="*/ 132814 w 249"/>
                <a:gd name="T13" fmla="*/ 126285 h 453"/>
                <a:gd name="T14" fmla="*/ 85687 w 249"/>
                <a:gd name="T15" fmla="*/ 126285 h 453"/>
                <a:gd name="T16" fmla="*/ 85687 w 249"/>
                <a:gd name="T17" fmla="*/ 247103 h 453"/>
                <a:gd name="T18" fmla="*/ 42308 w 249"/>
                <a:gd name="T19" fmla="*/ 247103 h 453"/>
                <a:gd name="T20" fmla="*/ 42308 w 249"/>
                <a:gd name="T21" fmla="*/ 126285 h 453"/>
                <a:gd name="T22" fmla="*/ 0 w 249"/>
                <a:gd name="T23" fmla="*/ 126285 h 453"/>
                <a:gd name="T24" fmla="*/ 0 w 249"/>
                <a:gd name="T25" fmla="*/ 87470 h 453"/>
                <a:gd name="T26" fmla="*/ 42308 w 249"/>
                <a:gd name="T27" fmla="*/ 87470 h 453"/>
                <a:gd name="T28" fmla="*/ 42308 w 249"/>
                <a:gd name="T29" fmla="*/ 63416 h 453"/>
                <a:gd name="T30" fmla="*/ 94791 w 249"/>
                <a:gd name="T31" fmla="*/ 0 h 453"/>
                <a:gd name="T32" fmla="*/ 132814 w 249"/>
                <a:gd name="T33" fmla="*/ 0 h 453"/>
                <a:gd name="T34" fmla="*/ 132814 w 249"/>
                <a:gd name="T35" fmla="*/ 43735 h 45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249" h="453">
                  <a:moveTo>
                    <a:pt x="248" y="80"/>
                  </a:moveTo>
                  <a:lnTo>
                    <a:pt x="248" y="80"/>
                  </a:lnTo>
                  <a:cubicBezTo>
                    <a:pt x="177" y="80"/>
                    <a:pt x="177" y="80"/>
                    <a:pt x="177" y="80"/>
                  </a:cubicBezTo>
                  <a:cubicBezTo>
                    <a:pt x="169" y="80"/>
                    <a:pt x="160" y="89"/>
                    <a:pt x="160" y="107"/>
                  </a:cubicBezTo>
                  <a:cubicBezTo>
                    <a:pt x="160" y="160"/>
                    <a:pt x="160" y="160"/>
                    <a:pt x="160" y="160"/>
                  </a:cubicBezTo>
                  <a:cubicBezTo>
                    <a:pt x="248" y="160"/>
                    <a:pt x="248" y="160"/>
                    <a:pt x="248" y="160"/>
                  </a:cubicBezTo>
                  <a:cubicBezTo>
                    <a:pt x="248" y="231"/>
                    <a:pt x="248" y="231"/>
                    <a:pt x="248" y="231"/>
                  </a:cubicBezTo>
                  <a:cubicBezTo>
                    <a:pt x="160" y="231"/>
                    <a:pt x="160" y="231"/>
                    <a:pt x="160" y="231"/>
                  </a:cubicBezTo>
                  <a:cubicBezTo>
                    <a:pt x="160" y="452"/>
                    <a:pt x="160" y="452"/>
                    <a:pt x="160" y="452"/>
                  </a:cubicBezTo>
                  <a:cubicBezTo>
                    <a:pt x="79" y="452"/>
                    <a:pt x="79" y="452"/>
                    <a:pt x="79" y="452"/>
                  </a:cubicBezTo>
                  <a:cubicBezTo>
                    <a:pt x="79" y="231"/>
                    <a:pt x="79" y="231"/>
                    <a:pt x="79" y="231"/>
                  </a:cubicBezTo>
                  <a:cubicBezTo>
                    <a:pt x="0" y="231"/>
                    <a:pt x="0" y="231"/>
                    <a:pt x="0" y="231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79" y="160"/>
                    <a:pt x="79" y="160"/>
                    <a:pt x="79" y="160"/>
                  </a:cubicBezTo>
                  <a:cubicBezTo>
                    <a:pt x="79" y="116"/>
                    <a:pt x="79" y="116"/>
                    <a:pt x="79" y="116"/>
                  </a:cubicBezTo>
                  <a:cubicBezTo>
                    <a:pt x="79" y="54"/>
                    <a:pt x="115" y="0"/>
                    <a:pt x="177" y="0"/>
                  </a:cubicBezTo>
                  <a:cubicBezTo>
                    <a:pt x="248" y="0"/>
                    <a:pt x="248" y="0"/>
                    <a:pt x="248" y="0"/>
                  </a:cubicBezTo>
                  <a:lnTo>
                    <a:pt x="248" y="80"/>
                  </a:lnTo>
                </a:path>
              </a:pathLst>
            </a:custGeom>
            <a:gradFill>
              <a:gsLst>
                <a:gs pos="100000">
                  <a:schemeClr val="accent1">
                    <a:lumMod val="75000"/>
                  </a:schemeClr>
                </a:gs>
                <a:gs pos="0">
                  <a:schemeClr val="accent1"/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dirty="0">
                <a:solidFill>
                  <a:schemeClr val="lt1"/>
                </a:solidFill>
              </a:endParaRPr>
            </a:p>
          </p:txBody>
        </p:sp>
      </p:grpSp>
      <p:sp>
        <p:nvSpPr>
          <p:cNvPr id="16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6865620" y="2087880"/>
            <a:ext cx="4260307" cy="2270760"/>
          </a:xfrm>
          <a:prstGeom prst="rect">
            <a:avLst/>
          </a:prstGeom>
          <a:noFill/>
          <a:effectLst/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  <a:latin typeface="Nexa Bold" panose="02000000000000000000" pitchFamily="50" charset="0"/>
              </a:defRPr>
            </a:lvl1pPr>
          </a:lstStyle>
          <a:p>
            <a:r>
              <a:rPr lang="en-US" dirty="0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2997675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6" grpId="0"/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_Custom Layout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1"/>
          <p:cNvSpPr>
            <a:spLocks noGrp="1"/>
          </p:cNvSpPr>
          <p:nvPr>
            <p:ph type="pic" sz="quarter" idx="10" hasCustomPrompt="1"/>
          </p:nvPr>
        </p:nvSpPr>
        <p:spPr>
          <a:xfrm>
            <a:off x="1200150" y="1028700"/>
            <a:ext cx="7467600" cy="4857750"/>
          </a:xfrm>
          <a:custGeom>
            <a:avLst/>
            <a:gdLst>
              <a:gd name="connsiteX0" fmla="*/ 161957 w 7867650"/>
              <a:gd name="connsiteY0" fmla="*/ 0 h 4857750"/>
              <a:gd name="connsiteX1" fmla="*/ 7705693 w 7867650"/>
              <a:gd name="connsiteY1" fmla="*/ 0 h 4857750"/>
              <a:gd name="connsiteX2" fmla="*/ 7867650 w 7867650"/>
              <a:gd name="connsiteY2" fmla="*/ 161957 h 4857750"/>
              <a:gd name="connsiteX3" fmla="*/ 7867650 w 7867650"/>
              <a:gd name="connsiteY3" fmla="*/ 4695793 h 4857750"/>
              <a:gd name="connsiteX4" fmla="*/ 7705693 w 7867650"/>
              <a:gd name="connsiteY4" fmla="*/ 4857750 h 4857750"/>
              <a:gd name="connsiteX5" fmla="*/ 161957 w 7867650"/>
              <a:gd name="connsiteY5" fmla="*/ 4857750 h 4857750"/>
              <a:gd name="connsiteX6" fmla="*/ 0 w 7867650"/>
              <a:gd name="connsiteY6" fmla="*/ 4695793 h 4857750"/>
              <a:gd name="connsiteX7" fmla="*/ 0 w 7867650"/>
              <a:gd name="connsiteY7" fmla="*/ 161957 h 4857750"/>
              <a:gd name="connsiteX8" fmla="*/ 161957 w 7867650"/>
              <a:gd name="connsiteY8" fmla="*/ 0 h 4857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867650" h="4857750">
                <a:moveTo>
                  <a:pt x="161957" y="0"/>
                </a:moveTo>
                <a:lnTo>
                  <a:pt x="7705693" y="0"/>
                </a:lnTo>
                <a:cubicBezTo>
                  <a:pt x="7795139" y="0"/>
                  <a:pt x="7867650" y="72511"/>
                  <a:pt x="7867650" y="161957"/>
                </a:cubicBezTo>
                <a:lnTo>
                  <a:pt x="7867650" y="4695793"/>
                </a:lnTo>
                <a:cubicBezTo>
                  <a:pt x="7867650" y="4785239"/>
                  <a:pt x="7795139" y="4857750"/>
                  <a:pt x="7705693" y="4857750"/>
                </a:cubicBezTo>
                <a:lnTo>
                  <a:pt x="161957" y="4857750"/>
                </a:lnTo>
                <a:cubicBezTo>
                  <a:pt x="72511" y="4857750"/>
                  <a:pt x="0" y="4785239"/>
                  <a:pt x="0" y="4695793"/>
                </a:cubicBezTo>
                <a:lnTo>
                  <a:pt x="0" y="161957"/>
                </a:lnTo>
                <a:cubicBezTo>
                  <a:pt x="0" y="72511"/>
                  <a:pt x="72511" y="0"/>
                  <a:pt x="161957" y="0"/>
                </a:cubicBezTo>
                <a:close/>
              </a:path>
            </a:pathLst>
          </a:custGeom>
          <a:noFill/>
          <a:effectLst>
            <a:outerShdw blurRad="965200" dist="622300" dir="5400000" sx="90000" sy="90000" algn="t" rotWithShape="0">
              <a:prstClr val="black">
                <a:alpha val="40000"/>
              </a:prst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  <a:latin typeface="Nexa Bold" panose="02000000000000000000" pitchFamily="50" charset="0"/>
              </a:defRPr>
            </a:lvl1pPr>
          </a:lstStyle>
          <a:p>
            <a:r>
              <a:rPr lang="en-US" dirty="0"/>
              <a:t>IMAGE</a:t>
            </a:r>
          </a:p>
        </p:txBody>
      </p:sp>
      <p:sp>
        <p:nvSpPr>
          <p:cNvPr id="3" name="TextBox 2"/>
          <p:cNvSpPr txBox="1"/>
          <p:nvPr userDrawn="1"/>
        </p:nvSpPr>
        <p:spPr>
          <a:xfrm rot="16200000">
            <a:off x="313171" y="6050083"/>
            <a:ext cx="667656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/>
            <a:fld id="{260E2A6B-A809-4840-BF14-8648BC0BDF87}" type="slidenum">
              <a:rPr lang="id-ID" sz="2800" b="0" i="0" smtClean="0">
                <a:solidFill>
                  <a:schemeClr val="bg1"/>
                </a:solidFill>
                <a:latin typeface="Montserrat" panose="00000500000000000000" pitchFamily="2" charset="0"/>
                <a:ea typeface="Roboto Condensed Light" panose="02000000000000000000" pitchFamily="2" charset="0"/>
                <a:cs typeface="Segoe UI Light" panose="020B0502040204020203" pitchFamily="34" charset="0"/>
              </a:rPr>
              <a:pPr algn="l"/>
              <a:t>‹#›</a:t>
            </a:fld>
            <a:endParaRPr lang="id-ID" sz="2800" b="0" i="0" dirty="0">
              <a:solidFill>
                <a:schemeClr val="bg1"/>
              </a:solidFill>
              <a:latin typeface="Montserrat" panose="00000500000000000000" pitchFamily="2" charset="0"/>
              <a:ea typeface="Roboto Condensed Light" panose="02000000000000000000" pitchFamily="2" charset="0"/>
              <a:cs typeface="Segoe UI Light" panose="020B0502040204020203" pitchFamily="34" charset="0"/>
            </a:endParaRPr>
          </a:p>
        </p:txBody>
      </p:sp>
      <p:sp>
        <p:nvSpPr>
          <p:cNvPr id="4" name="TextBox 3"/>
          <p:cNvSpPr txBox="1"/>
          <p:nvPr userDrawn="1"/>
        </p:nvSpPr>
        <p:spPr>
          <a:xfrm>
            <a:off x="10730748" y="6379826"/>
            <a:ext cx="1135247" cy="307777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pPr algn="r"/>
            <a:r>
              <a:rPr lang="en-US" sz="1400" dirty="0">
                <a:solidFill>
                  <a:schemeClr val="bg1"/>
                </a:solidFill>
                <a:latin typeface="Montserrat Medium" panose="00000600000000000000" pitchFamily="2" charset="0"/>
              </a:rPr>
              <a:t>INITIATIVE</a:t>
            </a:r>
          </a:p>
        </p:txBody>
      </p:sp>
      <p:grpSp>
        <p:nvGrpSpPr>
          <p:cNvPr id="5" name="Group 4"/>
          <p:cNvGrpSpPr/>
          <p:nvPr userDrawn="1"/>
        </p:nvGrpSpPr>
        <p:grpSpPr>
          <a:xfrm>
            <a:off x="11154152" y="298448"/>
            <a:ext cx="260998" cy="260996"/>
            <a:chOff x="11154152" y="401684"/>
            <a:chExt cx="260998" cy="260996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D4ED61E4-2E37-48C0-8E6D-784CABEBC8E0}"/>
                </a:ext>
              </a:extLst>
            </p:cNvPr>
            <p:cNvSpPr/>
            <p:nvPr userDrawn="1"/>
          </p:nvSpPr>
          <p:spPr>
            <a:xfrm>
              <a:off x="11154152" y="401684"/>
              <a:ext cx="260998" cy="26099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7" name="Freeform 85">
              <a:extLst>
                <a:ext uri="{FF2B5EF4-FFF2-40B4-BE49-F238E27FC236}">
                  <a16:creationId xmlns:a16="http://schemas.microsoft.com/office/drawing/2014/main" id="{19F3FBD8-131E-4A3C-AF90-AAA92B01465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1214985" y="476184"/>
              <a:ext cx="139333" cy="111996"/>
            </a:xfrm>
            <a:custGeom>
              <a:avLst/>
              <a:gdLst>
                <a:gd name="T0" fmla="*/ 250282 w 462"/>
                <a:gd name="T1" fmla="*/ 24258 h 374"/>
                <a:gd name="T2" fmla="*/ 250282 w 462"/>
                <a:gd name="T3" fmla="*/ 24258 h 374"/>
                <a:gd name="T4" fmla="*/ 221508 w 462"/>
                <a:gd name="T5" fmla="*/ 33962 h 374"/>
                <a:gd name="T6" fmla="*/ 240510 w 462"/>
                <a:gd name="T7" fmla="*/ 5391 h 374"/>
                <a:gd name="T8" fmla="*/ 211192 w 462"/>
                <a:gd name="T9" fmla="*/ 19407 h 374"/>
                <a:gd name="T10" fmla="*/ 173189 w 462"/>
                <a:gd name="T11" fmla="*/ 0 h 374"/>
                <a:gd name="T12" fmla="*/ 119983 w 462"/>
                <a:gd name="T13" fmla="*/ 52829 h 374"/>
                <a:gd name="T14" fmla="*/ 124870 w 462"/>
                <a:gd name="T15" fmla="*/ 62532 h 374"/>
                <a:gd name="T16" fmla="*/ 19002 w 462"/>
                <a:gd name="T17" fmla="*/ 10242 h 374"/>
                <a:gd name="T18" fmla="*/ 9229 w 462"/>
                <a:gd name="T19" fmla="*/ 38813 h 374"/>
                <a:gd name="T20" fmla="*/ 33118 w 462"/>
                <a:gd name="T21" fmla="*/ 81400 h 374"/>
                <a:gd name="T22" fmla="*/ 9229 w 462"/>
                <a:gd name="T23" fmla="*/ 72236 h 374"/>
                <a:gd name="T24" fmla="*/ 9229 w 462"/>
                <a:gd name="T25" fmla="*/ 72236 h 374"/>
                <a:gd name="T26" fmla="*/ 53205 w 462"/>
                <a:gd name="T27" fmla="*/ 124526 h 374"/>
                <a:gd name="T28" fmla="*/ 38004 w 462"/>
                <a:gd name="T29" fmla="*/ 124526 h 374"/>
                <a:gd name="T30" fmla="*/ 28774 w 462"/>
                <a:gd name="T31" fmla="*/ 124526 h 374"/>
                <a:gd name="T32" fmla="*/ 77093 w 462"/>
                <a:gd name="T33" fmla="*/ 158487 h 374"/>
                <a:gd name="T34" fmla="*/ 14116 w 462"/>
                <a:gd name="T35" fmla="*/ 182206 h 374"/>
                <a:gd name="T36" fmla="*/ 0 w 462"/>
                <a:gd name="T37" fmla="*/ 182206 h 374"/>
                <a:gd name="T38" fmla="*/ 77093 w 462"/>
                <a:gd name="T39" fmla="*/ 201074 h 374"/>
                <a:gd name="T40" fmla="*/ 221508 w 462"/>
                <a:gd name="T41" fmla="*/ 57681 h 374"/>
                <a:gd name="T42" fmla="*/ 221508 w 462"/>
                <a:gd name="T43" fmla="*/ 52829 h 374"/>
                <a:gd name="T44" fmla="*/ 250282 w 462"/>
                <a:gd name="T45" fmla="*/ 24258 h 37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462" h="374">
                  <a:moveTo>
                    <a:pt x="461" y="45"/>
                  </a:moveTo>
                  <a:lnTo>
                    <a:pt x="461" y="45"/>
                  </a:lnTo>
                  <a:cubicBezTo>
                    <a:pt x="443" y="54"/>
                    <a:pt x="425" y="63"/>
                    <a:pt x="408" y="63"/>
                  </a:cubicBezTo>
                  <a:cubicBezTo>
                    <a:pt x="425" y="54"/>
                    <a:pt x="443" y="36"/>
                    <a:pt x="443" y="10"/>
                  </a:cubicBezTo>
                  <a:cubicBezTo>
                    <a:pt x="425" y="19"/>
                    <a:pt x="408" y="27"/>
                    <a:pt x="389" y="36"/>
                  </a:cubicBezTo>
                  <a:cubicBezTo>
                    <a:pt x="372" y="19"/>
                    <a:pt x="345" y="0"/>
                    <a:pt x="319" y="0"/>
                  </a:cubicBezTo>
                  <a:cubicBezTo>
                    <a:pt x="265" y="0"/>
                    <a:pt x="221" y="45"/>
                    <a:pt x="221" y="98"/>
                  </a:cubicBezTo>
                  <a:cubicBezTo>
                    <a:pt x="221" y="107"/>
                    <a:pt x="221" y="116"/>
                    <a:pt x="230" y="116"/>
                  </a:cubicBezTo>
                  <a:cubicBezTo>
                    <a:pt x="151" y="116"/>
                    <a:pt x="79" y="81"/>
                    <a:pt x="35" y="19"/>
                  </a:cubicBezTo>
                  <a:cubicBezTo>
                    <a:pt x="26" y="36"/>
                    <a:pt x="17" y="54"/>
                    <a:pt x="17" y="72"/>
                  </a:cubicBezTo>
                  <a:cubicBezTo>
                    <a:pt x="17" y="98"/>
                    <a:pt x="35" y="134"/>
                    <a:pt x="61" y="151"/>
                  </a:cubicBezTo>
                  <a:cubicBezTo>
                    <a:pt x="44" y="143"/>
                    <a:pt x="35" y="143"/>
                    <a:pt x="17" y="134"/>
                  </a:cubicBezTo>
                  <a:cubicBezTo>
                    <a:pt x="17" y="178"/>
                    <a:pt x="53" y="222"/>
                    <a:pt x="98" y="231"/>
                  </a:cubicBezTo>
                  <a:cubicBezTo>
                    <a:pt x="89" y="231"/>
                    <a:pt x="79" y="231"/>
                    <a:pt x="70" y="231"/>
                  </a:cubicBezTo>
                  <a:cubicBezTo>
                    <a:pt x="61" y="231"/>
                    <a:pt x="61" y="231"/>
                    <a:pt x="53" y="231"/>
                  </a:cubicBezTo>
                  <a:cubicBezTo>
                    <a:pt x="61" y="266"/>
                    <a:pt x="98" y="294"/>
                    <a:pt x="142" y="294"/>
                  </a:cubicBezTo>
                  <a:cubicBezTo>
                    <a:pt x="106" y="319"/>
                    <a:pt x="70" y="338"/>
                    <a:pt x="26" y="338"/>
                  </a:cubicBezTo>
                  <a:cubicBezTo>
                    <a:pt x="17" y="338"/>
                    <a:pt x="8" y="338"/>
                    <a:pt x="0" y="338"/>
                  </a:cubicBezTo>
                  <a:cubicBezTo>
                    <a:pt x="44" y="364"/>
                    <a:pt x="89" y="373"/>
                    <a:pt x="142" y="373"/>
                  </a:cubicBezTo>
                  <a:cubicBezTo>
                    <a:pt x="319" y="373"/>
                    <a:pt x="408" y="231"/>
                    <a:pt x="408" y="107"/>
                  </a:cubicBezTo>
                  <a:lnTo>
                    <a:pt x="408" y="98"/>
                  </a:lnTo>
                  <a:cubicBezTo>
                    <a:pt x="434" y="81"/>
                    <a:pt x="443" y="72"/>
                    <a:pt x="461" y="45"/>
                  </a:cubicBezTo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0">
                  <a:schemeClr val="accent3"/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dirty="0">
                <a:solidFill>
                  <a:schemeClr val="lt1"/>
                </a:solidFill>
              </a:endParaRPr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11496715" y="298448"/>
            <a:ext cx="260998" cy="260996"/>
            <a:chOff x="11496715" y="298448"/>
            <a:chExt cx="260998" cy="260996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D4ED61E4-2E37-48C0-8E6D-784CABEBC8E0}"/>
                </a:ext>
              </a:extLst>
            </p:cNvPr>
            <p:cNvSpPr/>
            <p:nvPr userDrawn="1"/>
          </p:nvSpPr>
          <p:spPr>
            <a:xfrm>
              <a:off x="11496715" y="298448"/>
              <a:ext cx="260998" cy="26099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grpSp>
          <p:nvGrpSpPr>
            <p:cNvPr id="10" name="Group 9"/>
            <p:cNvGrpSpPr/>
            <p:nvPr userDrawn="1"/>
          </p:nvGrpSpPr>
          <p:grpSpPr>
            <a:xfrm>
              <a:off x="11567653" y="369673"/>
              <a:ext cx="155243" cy="118545"/>
              <a:chOff x="11567653" y="472909"/>
              <a:chExt cx="155243" cy="118545"/>
            </a:xfrm>
          </p:grpSpPr>
          <p:sp>
            <p:nvSpPr>
              <p:cNvPr id="11" name="Freeform 5">
                <a:extLst>
                  <a:ext uri="{FF2B5EF4-FFF2-40B4-BE49-F238E27FC236}">
                    <a16:creationId xmlns:a16="http://schemas.microsoft.com/office/drawing/2014/main" id="{05A1F505-5C76-4AE9-A529-46B0B2026C1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1567653" y="472909"/>
                <a:ext cx="119122" cy="118545"/>
              </a:xfrm>
              <a:custGeom>
                <a:avLst/>
                <a:gdLst>
                  <a:gd name="T0" fmla="*/ 2709 w 2709"/>
                  <a:gd name="T1" fmla="*/ 1204 h 2709"/>
                  <a:gd name="T2" fmla="*/ 1445 w 2709"/>
                  <a:gd name="T3" fmla="*/ 1204 h 2709"/>
                  <a:gd name="T4" fmla="*/ 1445 w 2709"/>
                  <a:gd name="T5" fmla="*/ 1626 h 2709"/>
                  <a:gd name="T6" fmla="*/ 2216 w 2709"/>
                  <a:gd name="T7" fmla="*/ 1626 h 2709"/>
                  <a:gd name="T8" fmla="*/ 1355 w 2709"/>
                  <a:gd name="T9" fmla="*/ 2258 h 2709"/>
                  <a:gd name="T10" fmla="*/ 452 w 2709"/>
                  <a:gd name="T11" fmla="*/ 1355 h 2709"/>
                  <a:gd name="T12" fmla="*/ 1355 w 2709"/>
                  <a:gd name="T13" fmla="*/ 452 h 2709"/>
                  <a:gd name="T14" fmla="*/ 1997 w 2709"/>
                  <a:gd name="T15" fmla="*/ 720 h 2709"/>
                  <a:gd name="T16" fmla="*/ 2303 w 2709"/>
                  <a:gd name="T17" fmla="*/ 387 h 2709"/>
                  <a:gd name="T18" fmla="*/ 1355 w 2709"/>
                  <a:gd name="T19" fmla="*/ 0 h 2709"/>
                  <a:gd name="T20" fmla="*/ 0 w 2709"/>
                  <a:gd name="T21" fmla="*/ 1355 h 2709"/>
                  <a:gd name="T22" fmla="*/ 1355 w 2709"/>
                  <a:gd name="T23" fmla="*/ 2709 h 2709"/>
                  <a:gd name="T24" fmla="*/ 2709 w 2709"/>
                  <a:gd name="T25" fmla="*/ 1626 h 2709"/>
                  <a:gd name="T26" fmla="*/ 2709 w 2709"/>
                  <a:gd name="T27" fmla="*/ 1204 h 27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709" h="2709">
                    <a:moveTo>
                      <a:pt x="2709" y="1204"/>
                    </a:moveTo>
                    <a:lnTo>
                      <a:pt x="1445" y="1204"/>
                    </a:lnTo>
                    <a:lnTo>
                      <a:pt x="1445" y="1626"/>
                    </a:lnTo>
                    <a:lnTo>
                      <a:pt x="2216" y="1626"/>
                    </a:lnTo>
                    <a:cubicBezTo>
                      <a:pt x="2101" y="1992"/>
                      <a:pt x="1759" y="2258"/>
                      <a:pt x="1355" y="2258"/>
                    </a:cubicBezTo>
                    <a:cubicBezTo>
                      <a:pt x="856" y="2258"/>
                      <a:pt x="452" y="1854"/>
                      <a:pt x="452" y="1355"/>
                    </a:cubicBezTo>
                    <a:cubicBezTo>
                      <a:pt x="452" y="856"/>
                      <a:pt x="856" y="452"/>
                      <a:pt x="1355" y="452"/>
                    </a:cubicBezTo>
                    <a:cubicBezTo>
                      <a:pt x="1606" y="452"/>
                      <a:pt x="1833" y="554"/>
                      <a:pt x="1997" y="720"/>
                    </a:cubicBezTo>
                    <a:lnTo>
                      <a:pt x="2303" y="387"/>
                    </a:lnTo>
                    <a:cubicBezTo>
                      <a:pt x="2058" y="148"/>
                      <a:pt x="1724" y="0"/>
                      <a:pt x="1355" y="0"/>
                    </a:cubicBezTo>
                    <a:cubicBezTo>
                      <a:pt x="607" y="0"/>
                      <a:pt x="0" y="607"/>
                      <a:pt x="0" y="1355"/>
                    </a:cubicBezTo>
                    <a:cubicBezTo>
                      <a:pt x="0" y="2103"/>
                      <a:pt x="607" y="2709"/>
                      <a:pt x="1355" y="2709"/>
                    </a:cubicBezTo>
                    <a:cubicBezTo>
                      <a:pt x="2010" y="2709"/>
                      <a:pt x="2584" y="2244"/>
                      <a:pt x="2709" y="1626"/>
                    </a:cubicBezTo>
                    <a:lnTo>
                      <a:pt x="2709" y="1204"/>
                    </a:lnTo>
                    <a:close/>
                  </a:path>
                </a:pathLst>
              </a:custGeom>
              <a:gradFill>
                <a:gsLst>
                  <a:gs pos="100000">
                    <a:schemeClr val="accent5">
                      <a:lumMod val="75000"/>
                    </a:schemeClr>
                  </a:gs>
                  <a:gs pos="0">
                    <a:schemeClr val="accent5"/>
                  </a:gs>
                </a:gsLst>
                <a:lin ang="27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id-ID"/>
              </a:p>
            </p:txBody>
          </p:sp>
          <p:sp>
            <p:nvSpPr>
              <p:cNvPr id="12" name="Freeform 6">
                <a:extLst>
                  <a:ext uri="{FF2B5EF4-FFF2-40B4-BE49-F238E27FC236}">
                    <a16:creationId xmlns:a16="http://schemas.microsoft.com/office/drawing/2014/main" id="{AC4B1711-1F98-4C70-902D-3AE9B79462A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1690426" y="514217"/>
                <a:ext cx="32470" cy="32470"/>
              </a:xfrm>
              <a:custGeom>
                <a:avLst/>
                <a:gdLst>
                  <a:gd name="T0" fmla="*/ 739 w 739"/>
                  <a:gd name="T1" fmla="*/ 258 h 739"/>
                  <a:gd name="T2" fmla="*/ 480 w 739"/>
                  <a:gd name="T3" fmla="*/ 258 h 739"/>
                  <a:gd name="T4" fmla="*/ 480 w 739"/>
                  <a:gd name="T5" fmla="*/ 0 h 739"/>
                  <a:gd name="T6" fmla="*/ 258 w 739"/>
                  <a:gd name="T7" fmla="*/ 0 h 739"/>
                  <a:gd name="T8" fmla="*/ 258 w 739"/>
                  <a:gd name="T9" fmla="*/ 258 h 739"/>
                  <a:gd name="T10" fmla="*/ 0 w 739"/>
                  <a:gd name="T11" fmla="*/ 258 h 739"/>
                  <a:gd name="T12" fmla="*/ 0 w 739"/>
                  <a:gd name="T13" fmla="*/ 480 h 739"/>
                  <a:gd name="T14" fmla="*/ 258 w 739"/>
                  <a:gd name="T15" fmla="*/ 480 h 739"/>
                  <a:gd name="T16" fmla="*/ 258 w 739"/>
                  <a:gd name="T17" fmla="*/ 739 h 739"/>
                  <a:gd name="T18" fmla="*/ 480 w 739"/>
                  <a:gd name="T19" fmla="*/ 739 h 739"/>
                  <a:gd name="T20" fmla="*/ 480 w 739"/>
                  <a:gd name="T21" fmla="*/ 480 h 739"/>
                  <a:gd name="T22" fmla="*/ 739 w 739"/>
                  <a:gd name="T23" fmla="*/ 480 h 739"/>
                  <a:gd name="T24" fmla="*/ 739 w 739"/>
                  <a:gd name="T25" fmla="*/ 258 h 7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39" h="739">
                    <a:moveTo>
                      <a:pt x="739" y="258"/>
                    </a:moveTo>
                    <a:lnTo>
                      <a:pt x="480" y="258"/>
                    </a:lnTo>
                    <a:lnTo>
                      <a:pt x="480" y="0"/>
                    </a:lnTo>
                    <a:lnTo>
                      <a:pt x="258" y="0"/>
                    </a:lnTo>
                    <a:lnTo>
                      <a:pt x="258" y="258"/>
                    </a:lnTo>
                    <a:lnTo>
                      <a:pt x="0" y="258"/>
                    </a:lnTo>
                    <a:lnTo>
                      <a:pt x="0" y="480"/>
                    </a:lnTo>
                    <a:lnTo>
                      <a:pt x="258" y="480"/>
                    </a:lnTo>
                    <a:lnTo>
                      <a:pt x="258" y="739"/>
                    </a:lnTo>
                    <a:lnTo>
                      <a:pt x="480" y="739"/>
                    </a:lnTo>
                    <a:lnTo>
                      <a:pt x="480" y="480"/>
                    </a:lnTo>
                    <a:lnTo>
                      <a:pt x="739" y="480"/>
                    </a:lnTo>
                    <a:lnTo>
                      <a:pt x="739" y="258"/>
                    </a:lnTo>
                    <a:close/>
                  </a:path>
                </a:pathLst>
              </a:custGeom>
              <a:gradFill>
                <a:gsLst>
                  <a:gs pos="100000">
                    <a:schemeClr val="accent5">
                      <a:lumMod val="75000"/>
                    </a:schemeClr>
                  </a:gs>
                  <a:gs pos="0">
                    <a:schemeClr val="accent5"/>
                  </a:gs>
                </a:gsLst>
                <a:lin ang="27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id-ID">
                  <a:solidFill>
                    <a:schemeClr val="lt1"/>
                  </a:solidFill>
                </a:endParaRPr>
              </a:p>
            </p:txBody>
          </p:sp>
        </p:grpSp>
      </p:grpSp>
      <p:grpSp>
        <p:nvGrpSpPr>
          <p:cNvPr id="13" name="Group 12"/>
          <p:cNvGrpSpPr/>
          <p:nvPr userDrawn="1"/>
        </p:nvGrpSpPr>
        <p:grpSpPr>
          <a:xfrm>
            <a:off x="10811589" y="298448"/>
            <a:ext cx="260998" cy="260996"/>
            <a:chOff x="10811589" y="401684"/>
            <a:chExt cx="260998" cy="260996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D4ED61E4-2E37-48C0-8E6D-784CABEBC8E0}"/>
                </a:ext>
              </a:extLst>
            </p:cNvPr>
            <p:cNvSpPr/>
            <p:nvPr userDrawn="1"/>
          </p:nvSpPr>
          <p:spPr>
            <a:xfrm>
              <a:off x="10811589" y="401684"/>
              <a:ext cx="260998" cy="26099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5" name="Freeform 75">
              <a:extLst>
                <a:ext uri="{FF2B5EF4-FFF2-40B4-BE49-F238E27FC236}">
                  <a16:creationId xmlns:a16="http://schemas.microsoft.com/office/drawing/2014/main" id="{CD9539B5-4E1E-4BCC-BC6E-475609F44AF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0906711" y="466481"/>
              <a:ext cx="70755" cy="131402"/>
            </a:xfrm>
            <a:custGeom>
              <a:avLst/>
              <a:gdLst>
                <a:gd name="T0" fmla="*/ 132814 w 249"/>
                <a:gd name="T1" fmla="*/ 43735 h 453"/>
                <a:gd name="T2" fmla="*/ 132814 w 249"/>
                <a:gd name="T3" fmla="*/ 43735 h 453"/>
                <a:gd name="T4" fmla="*/ 94791 w 249"/>
                <a:gd name="T5" fmla="*/ 43735 h 453"/>
                <a:gd name="T6" fmla="*/ 85687 w 249"/>
                <a:gd name="T7" fmla="*/ 58496 h 453"/>
                <a:gd name="T8" fmla="*/ 85687 w 249"/>
                <a:gd name="T9" fmla="*/ 87470 h 453"/>
                <a:gd name="T10" fmla="*/ 132814 w 249"/>
                <a:gd name="T11" fmla="*/ 87470 h 453"/>
                <a:gd name="T12" fmla="*/ 132814 w 249"/>
                <a:gd name="T13" fmla="*/ 126285 h 453"/>
                <a:gd name="T14" fmla="*/ 85687 w 249"/>
                <a:gd name="T15" fmla="*/ 126285 h 453"/>
                <a:gd name="T16" fmla="*/ 85687 w 249"/>
                <a:gd name="T17" fmla="*/ 247103 h 453"/>
                <a:gd name="T18" fmla="*/ 42308 w 249"/>
                <a:gd name="T19" fmla="*/ 247103 h 453"/>
                <a:gd name="T20" fmla="*/ 42308 w 249"/>
                <a:gd name="T21" fmla="*/ 126285 h 453"/>
                <a:gd name="T22" fmla="*/ 0 w 249"/>
                <a:gd name="T23" fmla="*/ 126285 h 453"/>
                <a:gd name="T24" fmla="*/ 0 w 249"/>
                <a:gd name="T25" fmla="*/ 87470 h 453"/>
                <a:gd name="T26" fmla="*/ 42308 w 249"/>
                <a:gd name="T27" fmla="*/ 87470 h 453"/>
                <a:gd name="T28" fmla="*/ 42308 w 249"/>
                <a:gd name="T29" fmla="*/ 63416 h 453"/>
                <a:gd name="T30" fmla="*/ 94791 w 249"/>
                <a:gd name="T31" fmla="*/ 0 h 453"/>
                <a:gd name="T32" fmla="*/ 132814 w 249"/>
                <a:gd name="T33" fmla="*/ 0 h 453"/>
                <a:gd name="T34" fmla="*/ 132814 w 249"/>
                <a:gd name="T35" fmla="*/ 43735 h 45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249" h="453">
                  <a:moveTo>
                    <a:pt x="248" y="80"/>
                  </a:moveTo>
                  <a:lnTo>
                    <a:pt x="248" y="80"/>
                  </a:lnTo>
                  <a:cubicBezTo>
                    <a:pt x="177" y="80"/>
                    <a:pt x="177" y="80"/>
                    <a:pt x="177" y="80"/>
                  </a:cubicBezTo>
                  <a:cubicBezTo>
                    <a:pt x="169" y="80"/>
                    <a:pt x="160" y="89"/>
                    <a:pt x="160" y="107"/>
                  </a:cubicBezTo>
                  <a:cubicBezTo>
                    <a:pt x="160" y="160"/>
                    <a:pt x="160" y="160"/>
                    <a:pt x="160" y="160"/>
                  </a:cubicBezTo>
                  <a:cubicBezTo>
                    <a:pt x="248" y="160"/>
                    <a:pt x="248" y="160"/>
                    <a:pt x="248" y="160"/>
                  </a:cubicBezTo>
                  <a:cubicBezTo>
                    <a:pt x="248" y="231"/>
                    <a:pt x="248" y="231"/>
                    <a:pt x="248" y="231"/>
                  </a:cubicBezTo>
                  <a:cubicBezTo>
                    <a:pt x="160" y="231"/>
                    <a:pt x="160" y="231"/>
                    <a:pt x="160" y="231"/>
                  </a:cubicBezTo>
                  <a:cubicBezTo>
                    <a:pt x="160" y="452"/>
                    <a:pt x="160" y="452"/>
                    <a:pt x="160" y="452"/>
                  </a:cubicBezTo>
                  <a:cubicBezTo>
                    <a:pt x="79" y="452"/>
                    <a:pt x="79" y="452"/>
                    <a:pt x="79" y="452"/>
                  </a:cubicBezTo>
                  <a:cubicBezTo>
                    <a:pt x="79" y="231"/>
                    <a:pt x="79" y="231"/>
                    <a:pt x="79" y="231"/>
                  </a:cubicBezTo>
                  <a:cubicBezTo>
                    <a:pt x="0" y="231"/>
                    <a:pt x="0" y="231"/>
                    <a:pt x="0" y="231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79" y="160"/>
                    <a:pt x="79" y="160"/>
                    <a:pt x="79" y="160"/>
                  </a:cubicBezTo>
                  <a:cubicBezTo>
                    <a:pt x="79" y="116"/>
                    <a:pt x="79" y="116"/>
                    <a:pt x="79" y="116"/>
                  </a:cubicBezTo>
                  <a:cubicBezTo>
                    <a:pt x="79" y="54"/>
                    <a:pt x="115" y="0"/>
                    <a:pt x="177" y="0"/>
                  </a:cubicBezTo>
                  <a:cubicBezTo>
                    <a:pt x="248" y="0"/>
                    <a:pt x="248" y="0"/>
                    <a:pt x="248" y="0"/>
                  </a:cubicBezTo>
                  <a:lnTo>
                    <a:pt x="248" y="80"/>
                  </a:lnTo>
                </a:path>
              </a:pathLst>
            </a:custGeom>
            <a:gradFill>
              <a:gsLst>
                <a:gs pos="100000">
                  <a:schemeClr val="accent1">
                    <a:lumMod val="75000"/>
                  </a:schemeClr>
                </a:gs>
                <a:gs pos="0">
                  <a:schemeClr val="accent1"/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dirty="0">
                <a:solidFill>
                  <a:schemeClr val="lt1"/>
                </a:solidFill>
              </a:endParaRPr>
            </a:p>
          </p:txBody>
        </p:sp>
      </p:grpSp>
      <p:sp>
        <p:nvSpPr>
          <p:cNvPr id="16" name="TextBox 15"/>
          <p:cNvSpPr txBox="1"/>
          <p:nvPr userDrawn="1"/>
        </p:nvSpPr>
        <p:spPr>
          <a:xfrm>
            <a:off x="531583" y="345698"/>
            <a:ext cx="2956682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/>
            <a:r>
              <a:rPr lang="en-US" sz="900" strike="noStrike" spc="100" baseline="0" dirty="0">
                <a:solidFill>
                  <a:schemeClr val="bg1"/>
                </a:solidFill>
                <a:latin typeface="Montserrat Light" panose="00000400000000000000" pitchFamily="2" charset="0"/>
                <a:cs typeface="Segoe UI" panose="020B0502040204020203" pitchFamily="34" charset="0"/>
              </a:rPr>
              <a:t>Add title text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0785C90-5FCD-4322-B29C-2E4A46FE9AAC}"/>
              </a:ext>
            </a:extLst>
          </p:cNvPr>
          <p:cNvSpPr txBox="1"/>
          <p:nvPr userDrawn="1"/>
        </p:nvSpPr>
        <p:spPr>
          <a:xfrm rot="16200000">
            <a:off x="-290115" y="4856084"/>
            <a:ext cx="1874231" cy="369332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>
            <a:defPPr>
              <a:defRPr lang="en-US"/>
            </a:defPPr>
            <a:lvl1pPr>
              <a:defRPr sz="900" spc="300">
                <a:solidFill>
                  <a:schemeClr val="bg1">
                    <a:lumMod val="65000"/>
                  </a:schemeClr>
                </a:solidFill>
                <a:latin typeface="Montserrat Light" panose="00000400000000000000" pitchFamily="2" charset="0"/>
              </a:defRPr>
            </a:lvl1pPr>
          </a:lstStyle>
          <a:p>
            <a:pPr lvl="0"/>
            <a:r>
              <a:rPr lang="en-US" dirty="0">
                <a:solidFill>
                  <a:schemeClr val="bg1"/>
                </a:solidFill>
              </a:rPr>
              <a:t>2029 - ALL RIGHTS</a:t>
            </a:r>
            <a:endParaRPr lang="id-ID" dirty="0">
              <a:solidFill>
                <a:schemeClr val="bg1"/>
              </a:solidFill>
            </a:endParaRPr>
          </a:p>
        </p:txBody>
      </p:sp>
      <p:cxnSp>
        <p:nvCxnSpPr>
          <p:cNvPr id="18" name="Straight Connector 17"/>
          <p:cNvCxnSpPr/>
          <p:nvPr userDrawn="1"/>
        </p:nvCxnSpPr>
        <p:spPr>
          <a:xfrm>
            <a:off x="1200150" y="6529297"/>
            <a:ext cx="9220200" cy="0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4444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 userDrawn="1"/>
        </p:nvGrpSpPr>
        <p:grpSpPr>
          <a:xfrm>
            <a:off x="-146885" y="208829"/>
            <a:ext cx="10075580" cy="6101708"/>
            <a:chOff x="-146885" y="208829"/>
            <a:chExt cx="10075580" cy="6101708"/>
          </a:xfrm>
        </p:grpSpPr>
        <p:sp>
          <p:nvSpPr>
            <p:cNvPr id="12" name="Oval 11"/>
            <p:cNvSpPr/>
            <p:nvPr userDrawn="1"/>
          </p:nvSpPr>
          <p:spPr>
            <a:xfrm>
              <a:off x="5064868" y="208829"/>
              <a:ext cx="2654267" cy="265426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 userDrawn="1"/>
          </p:nvSpPr>
          <p:spPr>
            <a:xfrm>
              <a:off x="-146885" y="698534"/>
              <a:ext cx="837429" cy="837429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 userDrawn="1"/>
          </p:nvSpPr>
          <p:spPr>
            <a:xfrm>
              <a:off x="4322201" y="5748443"/>
              <a:ext cx="329592" cy="329592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 userDrawn="1"/>
          </p:nvSpPr>
          <p:spPr>
            <a:xfrm>
              <a:off x="1248422" y="5913239"/>
              <a:ext cx="188807" cy="18880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 userDrawn="1"/>
          </p:nvSpPr>
          <p:spPr>
            <a:xfrm>
              <a:off x="5122168" y="2768692"/>
              <a:ext cx="188807" cy="18880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 userDrawn="1"/>
          </p:nvSpPr>
          <p:spPr>
            <a:xfrm>
              <a:off x="3163961" y="533738"/>
              <a:ext cx="329592" cy="329592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 userDrawn="1"/>
          </p:nvSpPr>
          <p:spPr>
            <a:xfrm>
              <a:off x="9739888" y="6121730"/>
              <a:ext cx="188807" cy="18880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 userDrawn="1"/>
          </p:nvSpPr>
          <p:spPr>
            <a:xfrm>
              <a:off x="7725572" y="5980945"/>
              <a:ext cx="329592" cy="329592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5745889" y="1645622"/>
            <a:ext cx="7329621" cy="4102821"/>
          </a:xfrm>
          <a:prstGeom prst="rect">
            <a:avLst/>
          </a:prstGeom>
          <a:solidFill>
            <a:srgbClr val="F7F7F7"/>
          </a:solidFill>
          <a:effectLst>
            <a:outerShdw blurRad="1270000" sx="102000" sy="102000" algn="ctr" rotWithShape="0">
              <a:prstClr val="black">
                <a:alpha val="17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  <a:latin typeface="Nexa Bold" panose="02000000000000000000" pitchFamily="50" charset="0"/>
              </a:defRPr>
            </a:lvl1pPr>
          </a:lstStyle>
          <a:p>
            <a:r>
              <a:rPr lang="en-US" dirty="0"/>
              <a:t>IMAGE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EB63A75-3830-44B6-99B8-CE5310E6539E}"/>
              </a:ext>
            </a:extLst>
          </p:cNvPr>
          <p:cNvGrpSpPr/>
          <p:nvPr userDrawn="1"/>
        </p:nvGrpSpPr>
        <p:grpSpPr>
          <a:xfrm>
            <a:off x="5745889" y="1170912"/>
            <a:ext cx="7329622" cy="474710"/>
            <a:chOff x="3179886" y="2083564"/>
            <a:chExt cx="5702858" cy="369350"/>
          </a:xfrm>
          <a:effectLst/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37D3245D-8E5C-43E9-8260-E9F51B358E90}"/>
                </a:ext>
              </a:extLst>
            </p:cNvPr>
            <p:cNvGrpSpPr/>
            <p:nvPr/>
          </p:nvGrpSpPr>
          <p:grpSpPr>
            <a:xfrm>
              <a:off x="3179886" y="2083564"/>
              <a:ext cx="5702858" cy="369350"/>
              <a:chOff x="3179886" y="2083564"/>
              <a:chExt cx="5702858" cy="369350"/>
            </a:xfrm>
          </p:grpSpPr>
          <p:sp>
            <p:nvSpPr>
              <p:cNvPr id="5" name="Round Same Side Corner Rectangle 1">
                <a:extLst>
                  <a:ext uri="{FF2B5EF4-FFF2-40B4-BE49-F238E27FC236}">
                    <a16:creationId xmlns:a16="http://schemas.microsoft.com/office/drawing/2014/main" id="{8218786E-EB80-483B-B6FA-C34837004753}"/>
                  </a:ext>
                </a:extLst>
              </p:cNvPr>
              <p:cNvSpPr/>
              <p:nvPr/>
            </p:nvSpPr>
            <p:spPr>
              <a:xfrm>
                <a:off x="3179886" y="2083564"/>
                <a:ext cx="5702858" cy="369350"/>
              </a:xfrm>
              <a:prstGeom prst="round2SameRect">
                <a:avLst>
                  <a:gd name="adj1" fmla="val 14928"/>
                  <a:gd name="adj2" fmla="val 0"/>
                </a:avLst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dirty="0"/>
              </a:p>
            </p:txBody>
          </p:sp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7C763E47-5078-4C5B-8A40-C3A88CEC3279}"/>
                  </a:ext>
                </a:extLst>
              </p:cNvPr>
              <p:cNvGrpSpPr/>
              <p:nvPr/>
            </p:nvGrpSpPr>
            <p:grpSpPr>
              <a:xfrm>
                <a:off x="3382010" y="2233949"/>
                <a:ext cx="341854" cy="82531"/>
                <a:chOff x="3382010" y="2233949"/>
                <a:chExt cx="341854" cy="82531"/>
              </a:xfrm>
            </p:grpSpPr>
            <p:sp>
              <p:nvSpPr>
                <p:cNvPr id="7" name="Oval 6">
                  <a:extLst>
                    <a:ext uri="{FF2B5EF4-FFF2-40B4-BE49-F238E27FC236}">
                      <a16:creationId xmlns:a16="http://schemas.microsoft.com/office/drawing/2014/main" id="{3060D55E-3D04-4C89-B704-EB10ACE8B6AB}"/>
                    </a:ext>
                  </a:extLst>
                </p:cNvPr>
                <p:cNvSpPr/>
                <p:nvPr/>
              </p:nvSpPr>
              <p:spPr>
                <a:xfrm>
                  <a:off x="3382010" y="2233949"/>
                  <a:ext cx="82531" cy="82531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  <p:sp>
              <p:nvSpPr>
                <p:cNvPr id="8" name="Oval 7">
                  <a:extLst>
                    <a:ext uri="{FF2B5EF4-FFF2-40B4-BE49-F238E27FC236}">
                      <a16:creationId xmlns:a16="http://schemas.microsoft.com/office/drawing/2014/main" id="{606E60B9-3561-4A43-B2ED-8B2E052FD236}"/>
                    </a:ext>
                  </a:extLst>
                </p:cNvPr>
                <p:cNvSpPr/>
                <p:nvPr/>
              </p:nvSpPr>
              <p:spPr>
                <a:xfrm>
                  <a:off x="3511671" y="2233949"/>
                  <a:ext cx="82531" cy="82531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  <p:sp>
              <p:nvSpPr>
                <p:cNvPr id="9" name="Oval 8">
                  <a:extLst>
                    <a:ext uri="{FF2B5EF4-FFF2-40B4-BE49-F238E27FC236}">
                      <a16:creationId xmlns:a16="http://schemas.microsoft.com/office/drawing/2014/main" id="{14343623-E58B-4701-B445-00DA090B6A27}"/>
                    </a:ext>
                  </a:extLst>
                </p:cNvPr>
                <p:cNvSpPr/>
                <p:nvPr/>
              </p:nvSpPr>
              <p:spPr>
                <a:xfrm>
                  <a:off x="3641333" y="2233949"/>
                  <a:ext cx="82531" cy="82531"/>
                </a:xfrm>
                <a:prstGeom prst="ellipse">
                  <a:avLst/>
                </a:prstGeom>
                <a:solidFill>
                  <a:schemeClr val="accent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</p:grpSp>
        </p:grpSp>
        <p:sp>
          <p:nvSpPr>
            <p:cNvPr id="4" name="Rounded Rectangle 23">
              <a:extLst>
                <a:ext uri="{FF2B5EF4-FFF2-40B4-BE49-F238E27FC236}">
                  <a16:creationId xmlns:a16="http://schemas.microsoft.com/office/drawing/2014/main" id="{9F2CA092-79B5-452C-BE9C-8D9A3C85CDEA}"/>
                </a:ext>
              </a:extLst>
            </p:cNvPr>
            <p:cNvSpPr/>
            <p:nvPr/>
          </p:nvSpPr>
          <p:spPr>
            <a:xfrm>
              <a:off x="3965020" y="2182834"/>
              <a:ext cx="2674620" cy="18475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000" dirty="0">
                  <a:solidFill>
                    <a:schemeClr val="bg1">
                      <a:lumMod val="75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Add title text</a:t>
              </a:r>
              <a:endParaRPr lang="en-IN" sz="1000" dirty="0">
                <a:solidFill>
                  <a:schemeClr val="bg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</p:grpSp>
      <p:sp>
        <p:nvSpPr>
          <p:cNvPr id="20" name="Oval 19"/>
          <p:cNvSpPr/>
          <p:nvPr userDrawn="1"/>
        </p:nvSpPr>
        <p:spPr>
          <a:xfrm>
            <a:off x="14301499" y="11568937"/>
            <a:ext cx="188807" cy="188807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578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 21"/>
          <p:cNvSpPr/>
          <p:nvPr userDrawn="1"/>
        </p:nvSpPr>
        <p:spPr>
          <a:xfrm>
            <a:off x="0" y="5215146"/>
            <a:ext cx="2174438" cy="1642854"/>
          </a:xfrm>
          <a:custGeom>
            <a:avLst/>
            <a:gdLst>
              <a:gd name="connsiteX0" fmla="*/ 531584 w 2174438"/>
              <a:gd name="connsiteY0" fmla="*/ 0 h 1642854"/>
              <a:gd name="connsiteX1" fmla="*/ 2174438 w 2174438"/>
              <a:gd name="connsiteY1" fmla="*/ 1642854 h 1642854"/>
              <a:gd name="connsiteX2" fmla="*/ 0 w 2174438"/>
              <a:gd name="connsiteY2" fmla="*/ 1642854 h 1642854"/>
              <a:gd name="connsiteX3" fmla="*/ 0 w 2174438"/>
              <a:gd name="connsiteY3" fmla="*/ 89616 h 1642854"/>
              <a:gd name="connsiteX4" fmla="*/ 43050 w 2174438"/>
              <a:gd name="connsiteY4" fmla="*/ 73860 h 1642854"/>
              <a:gd name="connsiteX5" fmla="*/ 531584 w 2174438"/>
              <a:gd name="connsiteY5" fmla="*/ 0 h 1642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74438" h="1642854">
                <a:moveTo>
                  <a:pt x="531584" y="0"/>
                </a:moveTo>
                <a:cubicBezTo>
                  <a:pt x="1438907" y="0"/>
                  <a:pt x="2174438" y="735531"/>
                  <a:pt x="2174438" y="1642854"/>
                </a:cubicBezTo>
                <a:lnTo>
                  <a:pt x="0" y="1642854"/>
                </a:lnTo>
                <a:lnTo>
                  <a:pt x="0" y="89616"/>
                </a:lnTo>
                <a:lnTo>
                  <a:pt x="43050" y="73860"/>
                </a:lnTo>
                <a:cubicBezTo>
                  <a:pt x="197378" y="25859"/>
                  <a:pt x="361461" y="0"/>
                  <a:pt x="531584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0" hasCustomPrompt="1"/>
          </p:nvPr>
        </p:nvSpPr>
        <p:spPr>
          <a:xfrm>
            <a:off x="7129618" y="0"/>
            <a:ext cx="5062383" cy="6858000"/>
          </a:xfrm>
          <a:custGeom>
            <a:avLst/>
            <a:gdLst>
              <a:gd name="connsiteX0" fmla="*/ 314566 w 5062383"/>
              <a:gd name="connsiteY0" fmla="*/ 0 h 6858000"/>
              <a:gd name="connsiteX1" fmla="*/ 5062383 w 5062383"/>
              <a:gd name="connsiteY1" fmla="*/ 0 h 6858000"/>
              <a:gd name="connsiteX2" fmla="*/ 5062383 w 5062383"/>
              <a:gd name="connsiteY2" fmla="*/ 6858000 h 6858000"/>
              <a:gd name="connsiteX3" fmla="*/ 3120599 w 5062383"/>
              <a:gd name="connsiteY3" fmla="*/ 6858000 h 6858000"/>
              <a:gd name="connsiteX4" fmla="*/ 2921104 w 5062383"/>
              <a:gd name="connsiteY4" fmla="*/ 6755825 h 6858000"/>
              <a:gd name="connsiteX5" fmla="*/ 0 w 5062383"/>
              <a:gd name="connsiteY5" fmla="*/ 1847850 h 6858000"/>
              <a:gd name="connsiteX6" fmla="*/ 250940 w 5062383"/>
              <a:gd name="connsiteY6" fmla="*/ 18803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062383" h="6858000">
                <a:moveTo>
                  <a:pt x="314566" y="0"/>
                </a:moveTo>
                <a:lnTo>
                  <a:pt x="5062383" y="0"/>
                </a:lnTo>
                <a:lnTo>
                  <a:pt x="5062383" y="6858000"/>
                </a:lnTo>
                <a:lnTo>
                  <a:pt x="3120599" y="6858000"/>
                </a:lnTo>
                <a:lnTo>
                  <a:pt x="2921104" y="6755825"/>
                </a:lnTo>
                <a:cubicBezTo>
                  <a:pt x="1181164" y="5810633"/>
                  <a:pt x="0" y="3967179"/>
                  <a:pt x="0" y="1847850"/>
                </a:cubicBezTo>
                <a:cubicBezTo>
                  <a:pt x="0" y="1269851"/>
                  <a:pt x="87856" y="712372"/>
                  <a:pt x="250940" y="188038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>
                    <a:lumMod val="65000"/>
                  </a:schemeClr>
                </a:solidFill>
                <a:latin typeface="Montserrat Medium" panose="00000600000000000000" pitchFamily="2" charset="0"/>
              </a:defRPr>
            </a:lvl1pPr>
          </a:lstStyle>
          <a:p>
            <a:r>
              <a:rPr lang="en-US" dirty="0"/>
              <a:t>IMAGE</a:t>
            </a:r>
          </a:p>
        </p:txBody>
      </p:sp>
      <p:sp>
        <p:nvSpPr>
          <p:cNvPr id="10" name="TextBox 9"/>
          <p:cNvSpPr txBox="1"/>
          <p:nvPr userDrawn="1"/>
        </p:nvSpPr>
        <p:spPr>
          <a:xfrm rot="16200000">
            <a:off x="313171" y="6050083"/>
            <a:ext cx="667656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/>
            <a:fld id="{260E2A6B-A809-4840-BF14-8648BC0BDF87}" type="slidenum">
              <a:rPr lang="id-ID" sz="2800" b="0" i="0" smtClean="0">
                <a:solidFill>
                  <a:schemeClr val="tx1">
                    <a:alpha val="7000"/>
                  </a:schemeClr>
                </a:solidFill>
                <a:latin typeface="Montserrat" panose="00000500000000000000" pitchFamily="2" charset="0"/>
                <a:ea typeface="Roboto Condensed Light" panose="02000000000000000000" pitchFamily="2" charset="0"/>
                <a:cs typeface="Segoe UI Light" panose="020B0502040204020203" pitchFamily="34" charset="0"/>
              </a:rPr>
              <a:pPr algn="l"/>
              <a:t>‹#›</a:t>
            </a:fld>
            <a:endParaRPr lang="id-ID" sz="2800" b="0" i="0" dirty="0">
              <a:solidFill>
                <a:schemeClr val="tx1">
                  <a:alpha val="7000"/>
                </a:schemeClr>
              </a:solidFill>
              <a:latin typeface="Montserrat" panose="00000500000000000000" pitchFamily="2" charset="0"/>
              <a:ea typeface="Roboto Condensed Light" panose="02000000000000000000" pitchFamily="2" charset="0"/>
              <a:cs typeface="Segoe UI Light" panose="020B0502040204020203" pitchFamily="34" charset="0"/>
            </a:endParaRPr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1200150" y="6529297"/>
            <a:ext cx="9220200" cy="0"/>
          </a:xfrm>
          <a:prstGeom prst="line">
            <a:avLst/>
          </a:prstGeom>
          <a:ln>
            <a:solidFill>
              <a:schemeClr val="bg1">
                <a:lumMod val="50000"/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/>
          <p:cNvGrpSpPr/>
          <p:nvPr userDrawn="1"/>
        </p:nvGrpSpPr>
        <p:grpSpPr>
          <a:xfrm>
            <a:off x="878249" y="753609"/>
            <a:ext cx="4990996" cy="5192788"/>
            <a:chOff x="878249" y="753609"/>
            <a:chExt cx="4990996" cy="5192788"/>
          </a:xfrm>
        </p:grpSpPr>
        <p:sp>
          <p:nvSpPr>
            <p:cNvPr id="15" name="Oval 14"/>
            <p:cNvSpPr/>
            <p:nvPr userDrawn="1"/>
          </p:nvSpPr>
          <p:spPr>
            <a:xfrm>
              <a:off x="5275039" y="2354790"/>
              <a:ext cx="174957" cy="174957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 userDrawn="1"/>
          </p:nvSpPr>
          <p:spPr>
            <a:xfrm>
              <a:off x="878249" y="1596425"/>
              <a:ext cx="103307" cy="103307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 userDrawn="1"/>
          </p:nvSpPr>
          <p:spPr>
            <a:xfrm>
              <a:off x="5619779" y="5696931"/>
              <a:ext cx="249466" cy="249466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 userDrawn="1"/>
          </p:nvSpPr>
          <p:spPr>
            <a:xfrm>
              <a:off x="4718635" y="753609"/>
              <a:ext cx="264940" cy="26494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 userDrawn="1"/>
          </p:nvSpPr>
          <p:spPr>
            <a:xfrm>
              <a:off x="2999164" y="5556199"/>
              <a:ext cx="103307" cy="10330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00785C90-5FCD-4322-B29C-2E4A46FE9AAC}"/>
              </a:ext>
            </a:extLst>
          </p:cNvPr>
          <p:cNvSpPr txBox="1"/>
          <p:nvPr userDrawn="1"/>
        </p:nvSpPr>
        <p:spPr>
          <a:xfrm rot="16200000">
            <a:off x="-290115" y="4856084"/>
            <a:ext cx="1874231" cy="369332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>
            <a:defPPr>
              <a:defRPr lang="en-US"/>
            </a:defPPr>
            <a:lvl1pPr>
              <a:defRPr sz="900" spc="300">
                <a:solidFill>
                  <a:schemeClr val="bg1">
                    <a:lumMod val="65000"/>
                  </a:schemeClr>
                </a:solidFill>
                <a:latin typeface="Montserrat Light" panose="00000400000000000000" pitchFamily="2" charset="0"/>
              </a:defRPr>
            </a:lvl1pPr>
          </a:lstStyle>
          <a:p>
            <a:pPr lvl="0"/>
            <a:r>
              <a:rPr lang="en-US" dirty="0">
                <a:solidFill>
                  <a:schemeClr val="tx1">
                    <a:alpha val="20000"/>
                  </a:schemeClr>
                </a:solidFill>
              </a:rPr>
              <a:t>2029 - ALL RIGHTS</a:t>
            </a:r>
            <a:endParaRPr lang="id-ID" dirty="0">
              <a:solidFill>
                <a:schemeClr val="tx1">
                  <a:alpha val="2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7738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9" grpId="0"/>
    </p:bld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6115050" y="0"/>
            <a:ext cx="6076950" cy="6858000"/>
          </a:xfrm>
          <a:prstGeom prst="rect">
            <a:avLst/>
          </a:prstGeom>
          <a:noFill/>
          <a:effectLst/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  <a:latin typeface="Nexa Bold" panose="02000000000000000000" pitchFamily="50" charset="0"/>
              </a:defRPr>
            </a:lvl1pPr>
          </a:lstStyle>
          <a:p>
            <a:r>
              <a:rPr lang="en-US" dirty="0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1662601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-1" y="0"/>
            <a:ext cx="7492181" cy="6858000"/>
          </a:xfrm>
          <a:prstGeom prst="rect">
            <a:avLst/>
          </a:prstGeom>
          <a:noFill/>
          <a:effectLst/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  <a:latin typeface="Nexa Bold" panose="02000000000000000000" pitchFamily="50" charset="0"/>
              </a:defRPr>
            </a:lvl1pPr>
          </a:lstStyle>
          <a:p>
            <a:r>
              <a:rPr lang="en-US" dirty="0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332985772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1085849" y="3676650"/>
            <a:ext cx="2438401" cy="2305050"/>
          </a:xfrm>
          <a:prstGeom prst="rect">
            <a:avLst/>
          </a:prstGeom>
          <a:noFill/>
          <a:effectLst/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  <a:latin typeface="Nexa Bold" panose="02000000000000000000" pitchFamily="50" charset="0"/>
              </a:defRPr>
            </a:lvl1pPr>
          </a:lstStyle>
          <a:p>
            <a:r>
              <a:rPr lang="en-US" dirty="0"/>
              <a:t>IMAGE</a:t>
            </a:r>
          </a:p>
        </p:txBody>
      </p:sp>
      <p:sp>
        <p:nvSpPr>
          <p:cNvPr id="4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3689349" y="3105150"/>
            <a:ext cx="2438401" cy="2876550"/>
          </a:xfrm>
          <a:prstGeom prst="rect">
            <a:avLst/>
          </a:prstGeom>
          <a:solidFill>
            <a:schemeClr val="bg1"/>
          </a:solidFill>
          <a:effectLst>
            <a:outerShdw blurRad="1270000" dist="279400" dir="5400000" algn="t" rotWithShape="0">
              <a:prstClr val="black">
                <a:alpha val="29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  <a:latin typeface="Nexa Bold" panose="02000000000000000000" pitchFamily="50" charset="0"/>
              </a:defRPr>
            </a:lvl1pPr>
          </a:lstStyle>
          <a:p>
            <a:r>
              <a:rPr lang="en-US" dirty="0"/>
              <a:t>IMAGE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6292849" y="3676650"/>
            <a:ext cx="2438401" cy="2305050"/>
          </a:xfrm>
          <a:prstGeom prst="rect">
            <a:avLst/>
          </a:prstGeom>
          <a:noFill/>
          <a:effectLst/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  <a:latin typeface="Nexa Bold" panose="02000000000000000000" pitchFamily="50" charset="0"/>
              </a:defRPr>
            </a:lvl1pPr>
          </a:lstStyle>
          <a:p>
            <a:r>
              <a:rPr lang="en-US" dirty="0"/>
              <a:t>IMAGE</a:t>
            </a:r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8896349" y="3676650"/>
            <a:ext cx="2438401" cy="2305050"/>
          </a:xfrm>
          <a:prstGeom prst="rect">
            <a:avLst/>
          </a:prstGeom>
          <a:noFill/>
          <a:effectLst/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  <a:latin typeface="Nexa Bold" panose="02000000000000000000" pitchFamily="50" charset="0"/>
              </a:defRPr>
            </a:lvl1pPr>
          </a:lstStyle>
          <a:p>
            <a:r>
              <a:rPr lang="en-US" dirty="0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651916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/>
      <p:bldP spid="6" grpId="0"/>
    </p:bld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0" hasCustomPrompt="1"/>
          </p:nvPr>
        </p:nvSpPr>
        <p:spPr>
          <a:xfrm>
            <a:off x="815582" y="1447800"/>
            <a:ext cx="6129349" cy="4328160"/>
          </a:xfrm>
          <a:custGeom>
            <a:avLst/>
            <a:gdLst>
              <a:gd name="connsiteX0" fmla="*/ 1969535 w 5319567"/>
              <a:gd name="connsiteY0" fmla="*/ 2931831 h 3756343"/>
              <a:gd name="connsiteX1" fmla="*/ 3000557 w 5319567"/>
              <a:gd name="connsiteY1" fmla="*/ 2931831 h 3756343"/>
              <a:gd name="connsiteX2" fmla="*/ 3021500 w 5319567"/>
              <a:gd name="connsiteY2" fmla="*/ 2932728 h 3756343"/>
              <a:gd name="connsiteX3" fmla="*/ 3042145 w 5319567"/>
              <a:gd name="connsiteY3" fmla="*/ 2933924 h 3756343"/>
              <a:gd name="connsiteX4" fmla="*/ 3063088 w 5319567"/>
              <a:gd name="connsiteY4" fmla="*/ 2936614 h 3756343"/>
              <a:gd name="connsiteX5" fmla="*/ 3083434 w 5319567"/>
              <a:gd name="connsiteY5" fmla="*/ 2940202 h 3756343"/>
              <a:gd name="connsiteX6" fmla="*/ 3103180 w 5319567"/>
              <a:gd name="connsiteY6" fmla="*/ 2944985 h 3756343"/>
              <a:gd name="connsiteX7" fmla="*/ 3122628 w 5319567"/>
              <a:gd name="connsiteY7" fmla="*/ 2950665 h 3756343"/>
              <a:gd name="connsiteX8" fmla="*/ 3141776 w 5319567"/>
              <a:gd name="connsiteY8" fmla="*/ 2956943 h 3756343"/>
              <a:gd name="connsiteX9" fmla="*/ 3160626 w 5319567"/>
              <a:gd name="connsiteY9" fmla="*/ 2964417 h 3756343"/>
              <a:gd name="connsiteX10" fmla="*/ 3178876 w 5319567"/>
              <a:gd name="connsiteY10" fmla="*/ 2972788 h 3756343"/>
              <a:gd name="connsiteX11" fmla="*/ 3196529 w 5319567"/>
              <a:gd name="connsiteY11" fmla="*/ 2982055 h 3756343"/>
              <a:gd name="connsiteX12" fmla="*/ 3213882 w 5319567"/>
              <a:gd name="connsiteY12" fmla="*/ 2991622 h 3756343"/>
              <a:gd name="connsiteX13" fmla="*/ 3230637 w 5319567"/>
              <a:gd name="connsiteY13" fmla="*/ 3002683 h 3756343"/>
              <a:gd name="connsiteX14" fmla="*/ 3246793 w 5319567"/>
              <a:gd name="connsiteY14" fmla="*/ 3014043 h 3756343"/>
              <a:gd name="connsiteX15" fmla="*/ 3262351 w 5319567"/>
              <a:gd name="connsiteY15" fmla="*/ 3026300 h 3756343"/>
              <a:gd name="connsiteX16" fmla="*/ 3277311 w 5319567"/>
              <a:gd name="connsiteY16" fmla="*/ 3039454 h 3756343"/>
              <a:gd name="connsiteX17" fmla="*/ 3291672 w 5319567"/>
              <a:gd name="connsiteY17" fmla="*/ 3053206 h 3756343"/>
              <a:gd name="connsiteX18" fmla="*/ 3305435 w 5319567"/>
              <a:gd name="connsiteY18" fmla="*/ 3067556 h 3756343"/>
              <a:gd name="connsiteX19" fmla="*/ 3318600 w 5319567"/>
              <a:gd name="connsiteY19" fmla="*/ 3082503 h 3756343"/>
              <a:gd name="connsiteX20" fmla="*/ 3330568 w 5319567"/>
              <a:gd name="connsiteY20" fmla="*/ 3097750 h 3756343"/>
              <a:gd name="connsiteX21" fmla="*/ 3342236 w 5319567"/>
              <a:gd name="connsiteY21" fmla="*/ 3114192 h 3756343"/>
              <a:gd name="connsiteX22" fmla="*/ 3353007 w 5319567"/>
              <a:gd name="connsiteY22" fmla="*/ 3130934 h 3756343"/>
              <a:gd name="connsiteX23" fmla="*/ 3362881 w 5319567"/>
              <a:gd name="connsiteY23" fmla="*/ 3148273 h 3756343"/>
              <a:gd name="connsiteX24" fmla="*/ 3371856 w 5319567"/>
              <a:gd name="connsiteY24" fmla="*/ 3165911 h 3756343"/>
              <a:gd name="connsiteX25" fmla="*/ 3380234 w 5319567"/>
              <a:gd name="connsiteY25" fmla="*/ 3183849 h 3756343"/>
              <a:gd name="connsiteX26" fmla="*/ 3387714 w 5319567"/>
              <a:gd name="connsiteY26" fmla="*/ 3202683 h 3756343"/>
              <a:gd name="connsiteX27" fmla="*/ 3394296 w 5319567"/>
              <a:gd name="connsiteY27" fmla="*/ 3221816 h 3756343"/>
              <a:gd name="connsiteX28" fmla="*/ 3399981 w 5319567"/>
              <a:gd name="connsiteY28" fmla="*/ 3241247 h 3756343"/>
              <a:gd name="connsiteX29" fmla="*/ 3404469 w 5319567"/>
              <a:gd name="connsiteY29" fmla="*/ 3261277 h 3756343"/>
              <a:gd name="connsiteX30" fmla="*/ 3408059 w 5319567"/>
              <a:gd name="connsiteY30" fmla="*/ 3281606 h 3756343"/>
              <a:gd name="connsiteX31" fmla="*/ 3410752 w 5319567"/>
              <a:gd name="connsiteY31" fmla="*/ 3301935 h 3756343"/>
              <a:gd name="connsiteX32" fmla="*/ 3412248 w 5319567"/>
              <a:gd name="connsiteY32" fmla="*/ 3323161 h 3756343"/>
              <a:gd name="connsiteX33" fmla="*/ 3413145 w 5319567"/>
              <a:gd name="connsiteY33" fmla="*/ 3344087 h 3756343"/>
              <a:gd name="connsiteX34" fmla="*/ 3412248 w 5319567"/>
              <a:gd name="connsiteY34" fmla="*/ 3365014 h 3756343"/>
              <a:gd name="connsiteX35" fmla="*/ 3410752 w 5319567"/>
              <a:gd name="connsiteY35" fmla="*/ 3386240 h 3756343"/>
              <a:gd name="connsiteX36" fmla="*/ 3408059 w 5319567"/>
              <a:gd name="connsiteY36" fmla="*/ 3406568 h 3756343"/>
              <a:gd name="connsiteX37" fmla="*/ 3404469 w 5319567"/>
              <a:gd name="connsiteY37" fmla="*/ 3426897 h 3756343"/>
              <a:gd name="connsiteX38" fmla="*/ 3399981 w 5319567"/>
              <a:gd name="connsiteY38" fmla="*/ 3446927 h 3756343"/>
              <a:gd name="connsiteX39" fmla="*/ 3394296 w 5319567"/>
              <a:gd name="connsiteY39" fmla="*/ 3466060 h 3756343"/>
              <a:gd name="connsiteX40" fmla="*/ 3387714 w 5319567"/>
              <a:gd name="connsiteY40" fmla="*/ 3485492 h 3756343"/>
              <a:gd name="connsiteX41" fmla="*/ 3380234 w 5319567"/>
              <a:gd name="connsiteY41" fmla="*/ 3504326 h 3756343"/>
              <a:gd name="connsiteX42" fmla="*/ 3371856 w 5319567"/>
              <a:gd name="connsiteY42" fmla="*/ 3522263 h 3756343"/>
              <a:gd name="connsiteX43" fmla="*/ 3362881 w 5319567"/>
              <a:gd name="connsiteY43" fmla="*/ 3539901 h 3756343"/>
              <a:gd name="connsiteX44" fmla="*/ 3353007 w 5319567"/>
              <a:gd name="connsiteY44" fmla="*/ 3557241 h 3756343"/>
              <a:gd name="connsiteX45" fmla="*/ 3342236 w 5319567"/>
              <a:gd name="connsiteY45" fmla="*/ 3573982 h 3756343"/>
              <a:gd name="connsiteX46" fmla="*/ 3330568 w 5319567"/>
              <a:gd name="connsiteY46" fmla="*/ 3590424 h 3756343"/>
              <a:gd name="connsiteX47" fmla="*/ 3318600 w 5319567"/>
              <a:gd name="connsiteY47" fmla="*/ 3605671 h 3756343"/>
              <a:gd name="connsiteX48" fmla="*/ 3305435 w 5319567"/>
              <a:gd name="connsiteY48" fmla="*/ 3620619 h 3756343"/>
              <a:gd name="connsiteX49" fmla="*/ 3291672 w 5319567"/>
              <a:gd name="connsiteY49" fmla="*/ 3634968 h 3756343"/>
              <a:gd name="connsiteX50" fmla="*/ 3277311 w 5319567"/>
              <a:gd name="connsiteY50" fmla="*/ 3648720 h 3756343"/>
              <a:gd name="connsiteX51" fmla="*/ 3262351 w 5319567"/>
              <a:gd name="connsiteY51" fmla="*/ 3661874 h 3756343"/>
              <a:gd name="connsiteX52" fmla="*/ 3246793 w 5319567"/>
              <a:gd name="connsiteY52" fmla="*/ 3674131 h 3756343"/>
              <a:gd name="connsiteX53" fmla="*/ 3230637 w 5319567"/>
              <a:gd name="connsiteY53" fmla="*/ 3685491 h 3756343"/>
              <a:gd name="connsiteX54" fmla="*/ 3213882 w 5319567"/>
              <a:gd name="connsiteY54" fmla="*/ 3696553 h 3756343"/>
              <a:gd name="connsiteX55" fmla="*/ 3196529 w 5319567"/>
              <a:gd name="connsiteY55" fmla="*/ 3706119 h 3756343"/>
              <a:gd name="connsiteX56" fmla="*/ 3178876 w 5319567"/>
              <a:gd name="connsiteY56" fmla="*/ 3715387 h 3756343"/>
              <a:gd name="connsiteX57" fmla="*/ 3160626 w 5319567"/>
              <a:gd name="connsiteY57" fmla="*/ 3723757 h 3756343"/>
              <a:gd name="connsiteX58" fmla="*/ 3141776 w 5319567"/>
              <a:gd name="connsiteY58" fmla="*/ 3731231 h 3756343"/>
              <a:gd name="connsiteX59" fmla="*/ 3122628 w 5319567"/>
              <a:gd name="connsiteY59" fmla="*/ 3737509 h 3756343"/>
              <a:gd name="connsiteX60" fmla="*/ 3103180 w 5319567"/>
              <a:gd name="connsiteY60" fmla="*/ 3743189 h 3756343"/>
              <a:gd name="connsiteX61" fmla="*/ 3083434 w 5319567"/>
              <a:gd name="connsiteY61" fmla="*/ 3747973 h 3756343"/>
              <a:gd name="connsiteX62" fmla="*/ 3063088 w 5319567"/>
              <a:gd name="connsiteY62" fmla="*/ 3751560 h 3756343"/>
              <a:gd name="connsiteX63" fmla="*/ 3042145 w 5319567"/>
              <a:gd name="connsiteY63" fmla="*/ 3754251 h 3756343"/>
              <a:gd name="connsiteX64" fmla="*/ 3021500 w 5319567"/>
              <a:gd name="connsiteY64" fmla="*/ 3755446 h 3756343"/>
              <a:gd name="connsiteX65" fmla="*/ 3000557 w 5319567"/>
              <a:gd name="connsiteY65" fmla="*/ 3756343 h 3756343"/>
              <a:gd name="connsiteX66" fmla="*/ 1969535 w 5319567"/>
              <a:gd name="connsiteY66" fmla="*/ 3756343 h 3756343"/>
              <a:gd name="connsiteX67" fmla="*/ 1948591 w 5319567"/>
              <a:gd name="connsiteY67" fmla="*/ 3755446 h 3756343"/>
              <a:gd name="connsiteX68" fmla="*/ 1927647 w 5319567"/>
              <a:gd name="connsiteY68" fmla="*/ 3754251 h 3756343"/>
              <a:gd name="connsiteX69" fmla="*/ 1906704 w 5319567"/>
              <a:gd name="connsiteY69" fmla="*/ 3751560 h 3756343"/>
              <a:gd name="connsiteX70" fmla="*/ 1886658 w 5319567"/>
              <a:gd name="connsiteY70" fmla="*/ 3747973 h 3756343"/>
              <a:gd name="connsiteX71" fmla="*/ 1866612 w 5319567"/>
              <a:gd name="connsiteY71" fmla="*/ 3743189 h 3756343"/>
              <a:gd name="connsiteX72" fmla="*/ 1847463 w 5319567"/>
              <a:gd name="connsiteY72" fmla="*/ 3737509 h 3756343"/>
              <a:gd name="connsiteX73" fmla="*/ 1828016 w 5319567"/>
              <a:gd name="connsiteY73" fmla="*/ 3731231 h 3756343"/>
              <a:gd name="connsiteX74" fmla="*/ 1809167 w 5319567"/>
              <a:gd name="connsiteY74" fmla="*/ 3723757 h 3756343"/>
              <a:gd name="connsiteX75" fmla="*/ 1791215 w 5319567"/>
              <a:gd name="connsiteY75" fmla="*/ 3715387 h 3756343"/>
              <a:gd name="connsiteX76" fmla="*/ 1773263 w 5319567"/>
              <a:gd name="connsiteY76" fmla="*/ 3706119 h 3756343"/>
              <a:gd name="connsiteX77" fmla="*/ 1756209 w 5319567"/>
              <a:gd name="connsiteY77" fmla="*/ 3696553 h 3756343"/>
              <a:gd name="connsiteX78" fmla="*/ 1739454 w 5319567"/>
              <a:gd name="connsiteY78" fmla="*/ 3685491 h 3756343"/>
              <a:gd name="connsiteX79" fmla="*/ 1722999 w 5319567"/>
              <a:gd name="connsiteY79" fmla="*/ 3674131 h 3756343"/>
              <a:gd name="connsiteX80" fmla="*/ 1707441 w 5319567"/>
              <a:gd name="connsiteY80" fmla="*/ 3661874 h 3756343"/>
              <a:gd name="connsiteX81" fmla="*/ 1692780 w 5319567"/>
              <a:gd name="connsiteY81" fmla="*/ 3648720 h 3756343"/>
              <a:gd name="connsiteX82" fmla="*/ 1678419 w 5319567"/>
              <a:gd name="connsiteY82" fmla="*/ 3634968 h 3756343"/>
              <a:gd name="connsiteX83" fmla="*/ 1664656 w 5319567"/>
              <a:gd name="connsiteY83" fmla="*/ 3620619 h 3756343"/>
              <a:gd name="connsiteX84" fmla="*/ 1651491 w 5319567"/>
              <a:gd name="connsiteY84" fmla="*/ 3605671 h 3756343"/>
              <a:gd name="connsiteX85" fmla="*/ 1639224 w 5319567"/>
              <a:gd name="connsiteY85" fmla="*/ 3590424 h 3756343"/>
              <a:gd name="connsiteX86" fmla="*/ 1627556 w 5319567"/>
              <a:gd name="connsiteY86" fmla="*/ 3573982 h 3756343"/>
              <a:gd name="connsiteX87" fmla="*/ 1616785 w 5319567"/>
              <a:gd name="connsiteY87" fmla="*/ 3557241 h 3756343"/>
              <a:gd name="connsiteX88" fmla="*/ 1606912 w 5319567"/>
              <a:gd name="connsiteY88" fmla="*/ 3539901 h 3756343"/>
              <a:gd name="connsiteX89" fmla="*/ 1597936 w 5319567"/>
              <a:gd name="connsiteY89" fmla="*/ 3522263 h 3756343"/>
              <a:gd name="connsiteX90" fmla="*/ 1589558 w 5319567"/>
              <a:gd name="connsiteY90" fmla="*/ 3504326 h 3756343"/>
              <a:gd name="connsiteX91" fmla="*/ 1582078 w 5319567"/>
              <a:gd name="connsiteY91" fmla="*/ 3485492 h 3756343"/>
              <a:gd name="connsiteX92" fmla="*/ 1575795 w 5319567"/>
              <a:gd name="connsiteY92" fmla="*/ 3466060 h 3756343"/>
              <a:gd name="connsiteX93" fmla="*/ 1570111 w 5319567"/>
              <a:gd name="connsiteY93" fmla="*/ 3446927 h 3756343"/>
              <a:gd name="connsiteX94" fmla="*/ 1565324 w 5319567"/>
              <a:gd name="connsiteY94" fmla="*/ 3426897 h 3756343"/>
              <a:gd name="connsiteX95" fmla="*/ 1561733 w 5319567"/>
              <a:gd name="connsiteY95" fmla="*/ 3406568 h 3756343"/>
              <a:gd name="connsiteX96" fmla="*/ 1559040 w 5319567"/>
              <a:gd name="connsiteY96" fmla="*/ 3386240 h 3756343"/>
              <a:gd name="connsiteX97" fmla="*/ 1557545 w 5319567"/>
              <a:gd name="connsiteY97" fmla="*/ 3365014 h 3756343"/>
              <a:gd name="connsiteX98" fmla="*/ 1556946 w 5319567"/>
              <a:gd name="connsiteY98" fmla="*/ 3344087 h 3756343"/>
              <a:gd name="connsiteX99" fmla="*/ 1557545 w 5319567"/>
              <a:gd name="connsiteY99" fmla="*/ 3323161 h 3756343"/>
              <a:gd name="connsiteX100" fmla="*/ 1559040 w 5319567"/>
              <a:gd name="connsiteY100" fmla="*/ 3301935 h 3756343"/>
              <a:gd name="connsiteX101" fmla="*/ 1561733 w 5319567"/>
              <a:gd name="connsiteY101" fmla="*/ 3281606 h 3756343"/>
              <a:gd name="connsiteX102" fmla="*/ 1565324 w 5319567"/>
              <a:gd name="connsiteY102" fmla="*/ 3261277 h 3756343"/>
              <a:gd name="connsiteX103" fmla="*/ 1570111 w 5319567"/>
              <a:gd name="connsiteY103" fmla="*/ 3241247 h 3756343"/>
              <a:gd name="connsiteX104" fmla="*/ 1575795 w 5319567"/>
              <a:gd name="connsiteY104" fmla="*/ 3221816 h 3756343"/>
              <a:gd name="connsiteX105" fmla="*/ 1582078 w 5319567"/>
              <a:gd name="connsiteY105" fmla="*/ 3202683 h 3756343"/>
              <a:gd name="connsiteX106" fmla="*/ 1589558 w 5319567"/>
              <a:gd name="connsiteY106" fmla="*/ 3183849 h 3756343"/>
              <a:gd name="connsiteX107" fmla="*/ 1597936 w 5319567"/>
              <a:gd name="connsiteY107" fmla="*/ 3165911 h 3756343"/>
              <a:gd name="connsiteX108" fmla="*/ 1606912 w 5319567"/>
              <a:gd name="connsiteY108" fmla="*/ 3148273 h 3756343"/>
              <a:gd name="connsiteX109" fmla="*/ 1616785 w 5319567"/>
              <a:gd name="connsiteY109" fmla="*/ 3130934 h 3756343"/>
              <a:gd name="connsiteX110" fmla="*/ 1627556 w 5319567"/>
              <a:gd name="connsiteY110" fmla="*/ 3114192 h 3756343"/>
              <a:gd name="connsiteX111" fmla="*/ 1639224 w 5319567"/>
              <a:gd name="connsiteY111" fmla="*/ 3097750 h 3756343"/>
              <a:gd name="connsiteX112" fmla="*/ 1651491 w 5319567"/>
              <a:gd name="connsiteY112" fmla="*/ 3082503 h 3756343"/>
              <a:gd name="connsiteX113" fmla="*/ 1664656 w 5319567"/>
              <a:gd name="connsiteY113" fmla="*/ 3067556 h 3756343"/>
              <a:gd name="connsiteX114" fmla="*/ 1678419 w 5319567"/>
              <a:gd name="connsiteY114" fmla="*/ 3053206 h 3756343"/>
              <a:gd name="connsiteX115" fmla="*/ 1692780 w 5319567"/>
              <a:gd name="connsiteY115" fmla="*/ 3039454 h 3756343"/>
              <a:gd name="connsiteX116" fmla="*/ 1707441 w 5319567"/>
              <a:gd name="connsiteY116" fmla="*/ 3026300 h 3756343"/>
              <a:gd name="connsiteX117" fmla="*/ 1722999 w 5319567"/>
              <a:gd name="connsiteY117" fmla="*/ 3014043 h 3756343"/>
              <a:gd name="connsiteX118" fmla="*/ 1739454 w 5319567"/>
              <a:gd name="connsiteY118" fmla="*/ 3002683 h 3756343"/>
              <a:gd name="connsiteX119" fmla="*/ 1756209 w 5319567"/>
              <a:gd name="connsiteY119" fmla="*/ 2991622 h 3756343"/>
              <a:gd name="connsiteX120" fmla="*/ 1773263 w 5319567"/>
              <a:gd name="connsiteY120" fmla="*/ 2982055 h 3756343"/>
              <a:gd name="connsiteX121" fmla="*/ 1791215 w 5319567"/>
              <a:gd name="connsiteY121" fmla="*/ 2972788 h 3756343"/>
              <a:gd name="connsiteX122" fmla="*/ 1809167 w 5319567"/>
              <a:gd name="connsiteY122" fmla="*/ 2964417 h 3756343"/>
              <a:gd name="connsiteX123" fmla="*/ 1828016 w 5319567"/>
              <a:gd name="connsiteY123" fmla="*/ 2956943 h 3756343"/>
              <a:gd name="connsiteX124" fmla="*/ 1847463 w 5319567"/>
              <a:gd name="connsiteY124" fmla="*/ 2950665 h 3756343"/>
              <a:gd name="connsiteX125" fmla="*/ 1866612 w 5319567"/>
              <a:gd name="connsiteY125" fmla="*/ 2944985 h 3756343"/>
              <a:gd name="connsiteX126" fmla="*/ 1886658 w 5319567"/>
              <a:gd name="connsiteY126" fmla="*/ 2940202 h 3756343"/>
              <a:gd name="connsiteX127" fmla="*/ 1906704 w 5319567"/>
              <a:gd name="connsiteY127" fmla="*/ 2936614 h 3756343"/>
              <a:gd name="connsiteX128" fmla="*/ 1927647 w 5319567"/>
              <a:gd name="connsiteY128" fmla="*/ 2933924 h 3756343"/>
              <a:gd name="connsiteX129" fmla="*/ 1948591 w 5319567"/>
              <a:gd name="connsiteY129" fmla="*/ 2932728 h 3756343"/>
              <a:gd name="connsiteX130" fmla="*/ 1437699 w 5319567"/>
              <a:gd name="connsiteY130" fmla="*/ 1954555 h 3756343"/>
              <a:gd name="connsiteX131" fmla="*/ 4132988 w 5319567"/>
              <a:gd name="connsiteY131" fmla="*/ 1954555 h 3756343"/>
              <a:gd name="connsiteX132" fmla="*/ 4153917 w 5319567"/>
              <a:gd name="connsiteY132" fmla="*/ 1955452 h 3756343"/>
              <a:gd name="connsiteX133" fmla="*/ 4175144 w 5319567"/>
              <a:gd name="connsiteY133" fmla="*/ 1956946 h 3756343"/>
              <a:gd name="connsiteX134" fmla="*/ 4195475 w 5319567"/>
              <a:gd name="connsiteY134" fmla="*/ 1959338 h 3756343"/>
              <a:gd name="connsiteX135" fmla="*/ 4215805 w 5319567"/>
              <a:gd name="connsiteY135" fmla="*/ 1962926 h 3756343"/>
              <a:gd name="connsiteX136" fmla="*/ 4235837 w 5319567"/>
              <a:gd name="connsiteY136" fmla="*/ 1967709 h 3756343"/>
              <a:gd name="connsiteX137" fmla="*/ 4255270 w 5319567"/>
              <a:gd name="connsiteY137" fmla="*/ 1973389 h 3756343"/>
              <a:gd name="connsiteX138" fmla="*/ 4274405 w 5319567"/>
              <a:gd name="connsiteY138" fmla="*/ 1979667 h 3756343"/>
              <a:gd name="connsiteX139" fmla="*/ 4293240 w 5319567"/>
              <a:gd name="connsiteY139" fmla="*/ 1987440 h 3756343"/>
              <a:gd name="connsiteX140" fmla="*/ 4311179 w 5319567"/>
              <a:gd name="connsiteY140" fmla="*/ 1995511 h 3756343"/>
              <a:gd name="connsiteX141" fmla="*/ 4328819 w 5319567"/>
              <a:gd name="connsiteY141" fmla="*/ 2004779 h 3756343"/>
              <a:gd name="connsiteX142" fmla="*/ 4346160 w 5319567"/>
              <a:gd name="connsiteY142" fmla="*/ 2014644 h 3756343"/>
              <a:gd name="connsiteX143" fmla="*/ 4362902 w 5319567"/>
              <a:gd name="connsiteY143" fmla="*/ 2025407 h 3756343"/>
              <a:gd name="connsiteX144" fmla="*/ 4379346 w 5319567"/>
              <a:gd name="connsiteY144" fmla="*/ 2036767 h 3756343"/>
              <a:gd name="connsiteX145" fmla="*/ 4394594 w 5319567"/>
              <a:gd name="connsiteY145" fmla="*/ 2049024 h 3756343"/>
              <a:gd name="connsiteX146" fmla="*/ 4409842 w 5319567"/>
              <a:gd name="connsiteY146" fmla="*/ 2062178 h 3756343"/>
              <a:gd name="connsiteX147" fmla="*/ 4424193 w 5319567"/>
              <a:gd name="connsiteY147" fmla="*/ 2075930 h 3756343"/>
              <a:gd name="connsiteX148" fmla="*/ 4437647 w 5319567"/>
              <a:gd name="connsiteY148" fmla="*/ 2090279 h 3756343"/>
              <a:gd name="connsiteX149" fmla="*/ 4450802 w 5319567"/>
              <a:gd name="connsiteY149" fmla="*/ 2105227 h 3756343"/>
              <a:gd name="connsiteX150" fmla="*/ 4463060 w 5319567"/>
              <a:gd name="connsiteY150" fmla="*/ 2120773 h 3756343"/>
              <a:gd name="connsiteX151" fmla="*/ 4474421 w 5319567"/>
              <a:gd name="connsiteY151" fmla="*/ 2136916 h 3756343"/>
              <a:gd name="connsiteX152" fmla="*/ 4485483 w 5319567"/>
              <a:gd name="connsiteY152" fmla="*/ 2153657 h 3756343"/>
              <a:gd name="connsiteX153" fmla="*/ 4495051 w 5319567"/>
              <a:gd name="connsiteY153" fmla="*/ 2170997 h 3756343"/>
              <a:gd name="connsiteX154" fmla="*/ 4504618 w 5319567"/>
              <a:gd name="connsiteY154" fmla="*/ 2188635 h 3756343"/>
              <a:gd name="connsiteX155" fmla="*/ 4512989 w 5319567"/>
              <a:gd name="connsiteY155" fmla="*/ 2206871 h 3756343"/>
              <a:gd name="connsiteX156" fmla="*/ 4520165 w 5319567"/>
              <a:gd name="connsiteY156" fmla="*/ 2225705 h 3756343"/>
              <a:gd name="connsiteX157" fmla="*/ 4526443 w 5319567"/>
              <a:gd name="connsiteY157" fmla="*/ 2244539 h 3756343"/>
              <a:gd name="connsiteX158" fmla="*/ 4532124 w 5319567"/>
              <a:gd name="connsiteY158" fmla="*/ 2264270 h 3756343"/>
              <a:gd name="connsiteX159" fmla="*/ 4536908 w 5319567"/>
              <a:gd name="connsiteY159" fmla="*/ 2284001 h 3756343"/>
              <a:gd name="connsiteX160" fmla="*/ 4540495 w 5319567"/>
              <a:gd name="connsiteY160" fmla="*/ 2304330 h 3756343"/>
              <a:gd name="connsiteX161" fmla="*/ 4543186 w 5319567"/>
              <a:gd name="connsiteY161" fmla="*/ 2324659 h 3756343"/>
              <a:gd name="connsiteX162" fmla="*/ 4544681 w 5319567"/>
              <a:gd name="connsiteY162" fmla="*/ 2345884 h 3756343"/>
              <a:gd name="connsiteX163" fmla="*/ 4545279 w 5319567"/>
              <a:gd name="connsiteY163" fmla="*/ 2366811 h 3756343"/>
              <a:gd name="connsiteX164" fmla="*/ 4544681 w 5319567"/>
              <a:gd name="connsiteY164" fmla="*/ 2388037 h 3756343"/>
              <a:gd name="connsiteX165" fmla="*/ 4543186 w 5319567"/>
              <a:gd name="connsiteY165" fmla="*/ 2408963 h 3756343"/>
              <a:gd name="connsiteX166" fmla="*/ 4540495 w 5319567"/>
              <a:gd name="connsiteY166" fmla="*/ 2429591 h 3756343"/>
              <a:gd name="connsiteX167" fmla="*/ 4536908 w 5319567"/>
              <a:gd name="connsiteY167" fmla="*/ 2449621 h 3756343"/>
              <a:gd name="connsiteX168" fmla="*/ 4532124 w 5319567"/>
              <a:gd name="connsiteY168" fmla="*/ 2469651 h 3756343"/>
              <a:gd name="connsiteX169" fmla="*/ 4526443 w 5319567"/>
              <a:gd name="connsiteY169" fmla="*/ 2489083 h 3756343"/>
              <a:gd name="connsiteX170" fmla="*/ 4520165 w 5319567"/>
              <a:gd name="connsiteY170" fmla="*/ 2508215 h 3756343"/>
              <a:gd name="connsiteX171" fmla="*/ 4512989 w 5319567"/>
              <a:gd name="connsiteY171" fmla="*/ 2527050 h 3756343"/>
              <a:gd name="connsiteX172" fmla="*/ 4504618 w 5319567"/>
              <a:gd name="connsiteY172" fmla="*/ 2544987 h 3756343"/>
              <a:gd name="connsiteX173" fmla="*/ 4495051 w 5319567"/>
              <a:gd name="connsiteY173" fmla="*/ 2562924 h 3756343"/>
              <a:gd name="connsiteX174" fmla="*/ 4485483 w 5319567"/>
              <a:gd name="connsiteY174" fmla="*/ 2579964 h 3756343"/>
              <a:gd name="connsiteX175" fmla="*/ 4474421 w 5319567"/>
              <a:gd name="connsiteY175" fmla="*/ 2597004 h 3756343"/>
              <a:gd name="connsiteX176" fmla="*/ 4463060 w 5319567"/>
              <a:gd name="connsiteY176" fmla="*/ 2613148 h 3756343"/>
              <a:gd name="connsiteX177" fmla="*/ 4450802 w 5319567"/>
              <a:gd name="connsiteY177" fmla="*/ 2628693 h 3756343"/>
              <a:gd name="connsiteX178" fmla="*/ 4437647 w 5319567"/>
              <a:gd name="connsiteY178" fmla="*/ 2643940 h 3756343"/>
              <a:gd name="connsiteX179" fmla="*/ 4424193 w 5319567"/>
              <a:gd name="connsiteY179" fmla="*/ 2658290 h 3756343"/>
              <a:gd name="connsiteX180" fmla="*/ 4409842 w 5319567"/>
              <a:gd name="connsiteY180" fmla="*/ 2671743 h 3756343"/>
              <a:gd name="connsiteX181" fmla="*/ 4394594 w 5319567"/>
              <a:gd name="connsiteY181" fmla="*/ 2684598 h 3756343"/>
              <a:gd name="connsiteX182" fmla="*/ 4379346 w 5319567"/>
              <a:gd name="connsiteY182" fmla="*/ 2696855 h 3756343"/>
              <a:gd name="connsiteX183" fmla="*/ 4362902 w 5319567"/>
              <a:gd name="connsiteY183" fmla="*/ 2708514 h 3756343"/>
              <a:gd name="connsiteX184" fmla="*/ 4346160 w 5319567"/>
              <a:gd name="connsiteY184" fmla="*/ 2719276 h 3756343"/>
              <a:gd name="connsiteX185" fmla="*/ 4328819 w 5319567"/>
              <a:gd name="connsiteY185" fmla="*/ 2729142 h 3756343"/>
              <a:gd name="connsiteX186" fmla="*/ 4311179 w 5319567"/>
              <a:gd name="connsiteY186" fmla="*/ 2738110 h 3756343"/>
              <a:gd name="connsiteX187" fmla="*/ 4293240 w 5319567"/>
              <a:gd name="connsiteY187" fmla="*/ 2746481 h 3756343"/>
              <a:gd name="connsiteX188" fmla="*/ 4274405 w 5319567"/>
              <a:gd name="connsiteY188" fmla="*/ 2753955 h 3756343"/>
              <a:gd name="connsiteX189" fmla="*/ 4255270 w 5319567"/>
              <a:gd name="connsiteY189" fmla="*/ 2760532 h 3756343"/>
              <a:gd name="connsiteX190" fmla="*/ 4235837 w 5319567"/>
              <a:gd name="connsiteY190" fmla="*/ 2765913 h 3756343"/>
              <a:gd name="connsiteX191" fmla="*/ 4215805 w 5319567"/>
              <a:gd name="connsiteY191" fmla="*/ 2770696 h 3756343"/>
              <a:gd name="connsiteX192" fmla="*/ 4195475 w 5319567"/>
              <a:gd name="connsiteY192" fmla="*/ 2774284 h 3756343"/>
              <a:gd name="connsiteX193" fmla="*/ 4175144 w 5319567"/>
              <a:gd name="connsiteY193" fmla="*/ 2776974 h 3756343"/>
              <a:gd name="connsiteX194" fmla="*/ 4153917 w 5319567"/>
              <a:gd name="connsiteY194" fmla="*/ 2778469 h 3756343"/>
              <a:gd name="connsiteX195" fmla="*/ 4132988 w 5319567"/>
              <a:gd name="connsiteY195" fmla="*/ 2779067 h 3756343"/>
              <a:gd name="connsiteX196" fmla="*/ 1437699 w 5319567"/>
              <a:gd name="connsiteY196" fmla="*/ 2779067 h 3756343"/>
              <a:gd name="connsiteX197" fmla="*/ 1416770 w 5319567"/>
              <a:gd name="connsiteY197" fmla="*/ 2778469 h 3756343"/>
              <a:gd name="connsiteX198" fmla="*/ 1395842 w 5319567"/>
              <a:gd name="connsiteY198" fmla="*/ 2776974 h 3756343"/>
              <a:gd name="connsiteX199" fmla="*/ 1375511 w 5319567"/>
              <a:gd name="connsiteY199" fmla="*/ 2774284 h 3756343"/>
              <a:gd name="connsiteX200" fmla="*/ 1354882 w 5319567"/>
              <a:gd name="connsiteY200" fmla="*/ 2770696 h 3756343"/>
              <a:gd name="connsiteX201" fmla="*/ 1334850 w 5319567"/>
              <a:gd name="connsiteY201" fmla="*/ 2765913 h 3756343"/>
              <a:gd name="connsiteX202" fmla="*/ 1315716 w 5319567"/>
              <a:gd name="connsiteY202" fmla="*/ 2760532 h 3756343"/>
              <a:gd name="connsiteX203" fmla="*/ 1296282 w 5319567"/>
              <a:gd name="connsiteY203" fmla="*/ 2753955 h 3756343"/>
              <a:gd name="connsiteX204" fmla="*/ 1277447 w 5319567"/>
              <a:gd name="connsiteY204" fmla="*/ 2746481 h 3756343"/>
              <a:gd name="connsiteX205" fmla="*/ 1259508 w 5319567"/>
              <a:gd name="connsiteY205" fmla="*/ 2738110 h 3756343"/>
              <a:gd name="connsiteX206" fmla="*/ 1241868 w 5319567"/>
              <a:gd name="connsiteY206" fmla="*/ 2729142 h 3756343"/>
              <a:gd name="connsiteX207" fmla="*/ 1224527 w 5319567"/>
              <a:gd name="connsiteY207" fmla="*/ 2719276 h 3756343"/>
              <a:gd name="connsiteX208" fmla="*/ 1207785 w 5319567"/>
              <a:gd name="connsiteY208" fmla="*/ 2708514 h 3756343"/>
              <a:gd name="connsiteX209" fmla="*/ 1191341 w 5319567"/>
              <a:gd name="connsiteY209" fmla="*/ 2696855 h 3756343"/>
              <a:gd name="connsiteX210" fmla="*/ 1176093 w 5319567"/>
              <a:gd name="connsiteY210" fmla="*/ 2684598 h 3756343"/>
              <a:gd name="connsiteX211" fmla="*/ 1161144 w 5319567"/>
              <a:gd name="connsiteY211" fmla="*/ 2671743 h 3756343"/>
              <a:gd name="connsiteX212" fmla="*/ 1146793 w 5319567"/>
              <a:gd name="connsiteY212" fmla="*/ 2658290 h 3756343"/>
              <a:gd name="connsiteX213" fmla="*/ 1133040 w 5319567"/>
              <a:gd name="connsiteY213" fmla="*/ 2643940 h 3756343"/>
              <a:gd name="connsiteX214" fmla="*/ 1119885 w 5319567"/>
              <a:gd name="connsiteY214" fmla="*/ 2628693 h 3756343"/>
              <a:gd name="connsiteX215" fmla="*/ 1107627 w 5319567"/>
              <a:gd name="connsiteY215" fmla="*/ 2613148 h 3756343"/>
              <a:gd name="connsiteX216" fmla="*/ 1096266 w 5319567"/>
              <a:gd name="connsiteY216" fmla="*/ 2597004 h 3756343"/>
              <a:gd name="connsiteX217" fmla="*/ 1085204 w 5319567"/>
              <a:gd name="connsiteY217" fmla="*/ 2579964 h 3756343"/>
              <a:gd name="connsiteX218" fmla="*/ 1075636 w 5319567"/>
              <a:gd name="connsiteY218" fmla="*/ 2562924 h 3756343"/>
              <a:gd name="connsiteX219" fmla="*/ 1066368 w 5319567"/>
              <a:gd name="connsiteY219" fmla="*/ 2544987 h 3756343"/>
              <a:gd name="connsiteX220" fmla="*/ 1057997 w 5319567"/>
              <a:gd name="connsiteY220" fmla="*/ 2527050 h 3756343"/>
              <a:gd name="connsiteX221" fmla="*/ 1050522 w 5319567"/>
              <a:gd name="connsiteY221" fmla="*/ 2508215 h 3756343"/>
              <a:gd name="connsiteX222" fmla="*/ 1044244 w 5319567"/>
              <a:gd name="connsiteY222" fmla="*/ 2489083 h 3756343"/>
              <a:gd name="connsiteX223" fmla="*/ 1038563 w 5319567"/>
              <a:gd name="connsiteY223" fmla="*/ 2469651 h 3756343"/>
              <a:gd name="connsiteX224" fmla="*/ 1033779 w 5319567"/>
              <a:gd name="connsiteY224" fmla="*/ 2449621 h 3756343"/>
              <a:gd name="connsiteX225" fmla="*/ 1030192 w 5319567"/>
              <a:gd name="connsiteY225" fmla="*/ 2429591 h 3756343"/>
              <a:gd name="connsiteX226" fmla="*/ 1027501 w 5319567"/>
              <a:gd name="connsiteY226" fmla="*/ 2408963 h 3756343"/>
              <a:gd name="connsiteX227" fmla="*/ 1026305 w 5319567"/>
              <a:gd name="connsiteY227" fmla="*/ 2388037 h 3756343"/>
              <a:gd name="connsiteX228" fmla="*/ 1025408 w 5319567"/>
              <a:gd name="connsiteY228" fmla="*/ 2366811 h 3756343"/>
              <a:gd name="connsiteX229" fmla="*/ 1026305 w 5319567"/>
              <a:gd name="connsiteY229" fmla="*/ 2345884 h 3756343"/>
              <a:gd name="connsiteX230" fmla="*/ 1027501 w 5319567"/>
              <a:gd name="connsiteY230" fmla="*/ 2324659 h 3756343"/>
              <a:gd name="connsiteX231" fmla="*/ 1030192 w 5319567"/>
              <a:gd name="connsiteY231" fmla="*/ 2304330 h 3756343"/>
              <a:gd name="connsiteX232" fmla="*/ 1033779 w 5319567"/>
              <a:gd name="connsiteY232" fmla="*/ 2284001 h 3756343"/>
              <a:gd name="connsiteX233" fmla="*/ 1038563 w 5319567"/>
              <a:gd name="connsiteY233" fmla="*/ 2264270 h 3756343"/>
              <a:gd name="connsiteX234" fmla="*/ 1044244 w 5319567"/>
              <a:gd name="connsiteY234" fmla="*/ 2244539 h 3756343"/>
              <a:gd name="connsiteX235" fmla="*/ 1050522 w 5319567"/>
              <a:gd name="connsiteY235" fmla="*/ 2225705 h 3756343"/>
              <a:gd name="connsiteX236" fmla="*/ 1057997 w 5319567"/>
              <a:gd name="connsiteY236" fmla="*/ 2206871 h 3756343"/>
              <a:gd name="connsiteX237" fmla="*/ 1066368 w 5319567"/>
              <a:gd name="connsiteY237" fmla="*/ 2188635 h 3756343"/>
              <a:gd name="connsiteX238" fmla="*/ 1075636 w 5319567"/>
              <a:gd name="connsiteY238" fmla="*/ 2170997 h 3756343"/>
              <a:gd name="connsiteX239" fmla="*/ 1085204 w 5319567"/>
              <a:gd name="connsiteY239" fmla="*/ 2153657 h 3756343"/>
              <a:gd name="connsiteX240" fmla="*/ 1096266 w 5319567"/>
              <a:gd name="connsiteY240" fmla="*/ 2136916 h 3756343"/>
              <a:gd name="connsiteX241" fmla="*/ 1107627 w 5319567"/>
              <a:gd name="connsiteY241" fmla="*/ 2120773 h 3756343"/>
              <a:gd name="connsiteX242" fmla="*/ 1119885 w 5319567"/>
              <a:gd name="connsiteY242" fmla="*/ 2105227 h 3756343"/>
              <a:gd name="connsiteX243" fmla="*/ 1133040 w 5319567"/>
              <a:gd name="connsiteY243" fmla="*/ 2090279 h 3756343"/>
              <a:gd name="connsiteX244" fmla="*/ 1146793 w 5319567"/>
              <a:gd name="connsiteY244" fmla="*/ 2075930 h 3756343"/>
              <a:gd name="connsiteX245" fmla="*/ 1161144 w 5319567"/>
              <a:gd name="connsiteY245" fmla="*/ 2062178 h 3756343"/>
              <a:gd name="connsiteX246" fmla="*/ 1176093 w 5319567"/>
              <a:gd name="connsiteY246" fmla="*/ 2049024 h 3756343"/>
              <a:gd name="connsiteX247" fmla="*/ 1191341 w 5319567"/>
              <a:gd name="connsiteY247" fmla="*/ 2036767 h 3756343"/>
              <a:gd name="connsiteX248" fmla="*/ 1207785 w 5319567"/>
              <a:gd name="connsiteY248" fmla="*/ 2025407 h 3756343"/>
              <a:gd name="connsiteX249" fmla="*/ 1224527 w 5319567"/>
              <a:gd name="connsiteY249" fmla="*/ 2014644 h 3756343"/>
              <a:gd name="connsiteX250" fmla="*/ 1241868 w 5319567"/>
              <a:gd name="connsiteY250" fmla="*/ 2004779 h 3756343"/>
              <a:gd name="connsiteX251" fmla="*/ 1259508 w 5319567"/>
              <a:gd name="connsiteY251" fmla="*/ 1995511 h 3756343"/>
              <a:gd name="connsiteX252" fmla="*/ 1277447 w 5319567"/>
              <a:gd name="connsiteY252" fmla="*/ 1987440 h 3756343"/>
              <a:gd name="connsiteX253" fmla="*/ 1296282 w 5319567"/>
              <a:gd name="connsiteY253" fmla="*/ 1979667 h 3756343"/>
              <a:gd name="connsiteX254" fmla="*/ 1315716 w 5319567"/>
              <a:gd name="connsiteY254" fmla="*/ 1973389 h 3756343"/>
              <a:gd name="connsiteX255" fmla="*/ 1334850 w 5319567"/>
              <a:gd name="connsiteY255" fmla="*/ 1967709 h 3756343"/>
              <a:gd name="connsiteX256" fmla="*/ 1354882 w 5319567"/>
              <a:gd name="connsiteY256" fmla="*/ 1962926 h 3756343"/>
              <a:gd name="connsiteX257" fmla="*/ 1375511 w 5319567"/>
              <a:gd name="connsiteY257" fmla="*/ 1959338 h 3756343"/>
              <a:gd name="connsiteX258" fmla="*/ 1395842 w 5319567"/>
              <a:gd name="connsiteY258" fmla="*/ 1956946 h 3756343"/>
              <a:gd name="connsiteX259" fmla="*/ 1416770 w 5319567"/>
              <a:gd name="connsiteY259" fmla="*/ 1955452 h 3756343"/>
              <a:gd name="connsiteX260" fmla="*/ 412163 w 5319567"/>
              <a:gd name="connsiteY260" fmla="*/ 977277 h 3756343"/>
              <a:gd name="connsiteX261" fmla="*/ 4907404 w 5319567"/>
              <a:gd name="connsiteY261" fmla="*/ 977277 h 3756343"/>
              <a:gd name="connsiteX262" fmla="*/ 4928326 w 5319567"/>
              <a:gd name="connsiteY262" fmla="*/ 977875 h 3756343"/>
              <a:gd name="connsiteX263" fmla="*/ 4949248 w 5319567"/>
              <a:gd name="connsiteY263" fmla="*/ 979668 h 3756343"/>
              <a:gd name="connsiteX264" fmla="*/ 4969572 w 5319567"/>
              <a:gd name="connsiteY264" fmla="*/ 982359 h 3756343"/>
              <a:gd name="connsiteX265" fmla="*/ 4990195 w 5319567"/>
              <a:gd name="connsiteY265" fmla="*/ 985947 h 3756343"/>
              <a:gd name="connsiteX266" fmla="*/ 5010221 w 5319567"/>
              <a:gd name="connsiteY266" fmla="*/ 990132 h 3756343"/>
              <a:gd name="connsiteX267" fmla="*/ 5029349 w 5319567"/>
              <a:gd name="connsiteY267" fmla="*/ 995812 h 3756343"/>
              <a:gd name="connsiteX268" fmla="*/ 5048777 w 5319567"/>
              <a:gd name="connsiteY268" fmla="*/ 1002688 h 3756343"/>
              <a:gd name="connsiteX269" fmla="*/ 5067607 w 5319567"/>
              <a:gd name="connsiteY269" fmla="*/ 1009863 h 3756343"/>
              <a:gd name="connsiteX270" fmla="*/ 5085540 w 5319567"/>
              <a:gd name="connsiteY270" fmla="*/ 1018233 h 3756343"/>
              <a:gd name="connsiteX271" fmla="*/ 5103174 w 5319567"/>
              <a:gd name="connsiteY271" fmla="*/ 1027202 h 3756343"/>
              <a:gd name="connsiteX272" fmla="*/ 5120509 w 5319567"/>
              <a:gd name="connsiteY272" fmla="*/ 1037366 h 3756343"/>
              <a:gd name="connsiteX273" fmla="*/ 5137247 w 5319567"/>
              <a:gd name="connsiteY273" fmla="*/ 1047830 h 3756343"/>
              <a:gd name="connsiteX274" fmla="*/ 5153686 w 5319567"/>
              <a:gd name="connsiteY274" fmla="*/ 1059489 h 3756343"/>
              <a:gd name="connsiteX275" fmla="*/ 5168929 w 5319567"/>
              <a:gd name="connsiteY275" fmla="*/ 1071746 h 3756343"/>
              <a:gd name="connsiteX276" fmla="*/ 5183873 w 5319567"/>
              <a:gd name="connsiteY276" fmla="*/ 1084601 h 3756343"/>
              <a:gd name="connsiteX277" fmla="*/ 5198220 w 5319567"/>
              <a:gd name="connsiteY277" fmla="*/ 1098353 h 3756343"/>
              <a:gd name="connsiteX278" fmla="*/ 5211968 w 5319567"/>
              <a:gd name="connsiteY278" fmla="*/ 1112703 h 3756343"/>
              <a:gd name="connsiteX279" fmla="*/ 5225119 w 5319567"/>
              <a:gd name="connsiteY279" fmla="*/ 1127650 h 3756343"/>
              <a:gd name="connsiteX280" fmla="*/ 5237374 w 5319567"/>
              <a:gd name="connsiteY280" fmla="*/ 1143495 h 3756343"/>
              <a:gd name="connsiteX281" fmla="*/ 5248731 w 5319567"/>
              <a:gd name="connsiteY281" fmla="*/ 1159339 h 3756343"/>
              <a:gd name="connsiteX282" fmla="*/ 5259790 w 5319567"/>
              <a:gd name="connsiteY282" fmla="*/ 1176081 h 3756343"/>
              <a:gd name="connsiteX283" fmla="*/ 5269354 w 5319567"/>
              <a:gd name="connsiteY283" fmla="*/ 1193420 h 3756343"/>
              <a:gd name="connsiteX284" fmla="*/ 5278620 w 5319567"/>
              <a:gd name="connsiteY284" fmla="*/ 1211058 h 3756343"/>
              <a:gd name="connsiteX285" fmla="*/ 5286989 w 5319567"/>
              <a:gd name="connsiteY285" fmla="*/ 1229593 h 3756343"/>
              <a:gd name="connsiteX286" fmla="*/ 5294461 w 5319567"/>
              <a:gd name="connsiteY286" fmla="*/ 1248128 h 3756343"/>
              <a:gd name="connsiteX287" fmla="*/ 5300737 w 5319567"/>
              <a:gd name="connsiteY287" fmla="*/ 1267261 h 3756343"/>
              <a:gd name="connsiteX288" fmla="*/ 5306416 w 5319567"/>
              <a:gd name="connsiteY288" fmla="*/ 1286992 h 3756343"/>
              <a:gd name="connsiteX289" fmla="*/ 5311198 w 5319567"/>
              <a:gd name="connsiteY289" fmla="*/ 1306723 h 3756343"/>
              <a:gd name="connsiteX290" fmla="*/ 5314785 w 5319567"/>
              <a:gd name="connsiteY290" fmla="*/ 1327052 h 3756343"/>
              <a:gd name="connsiteX291" fmla="*/ 5317475 w 5319567"/>
              <a:gd name="connsiteY291" fmla="*/ 1347679 h 3756343"/>
              <a:gd name="connsiteX292" fmla="*/ 5318671 w 5319567"/>
              <a:gd name="connsiteY292" fmla="*/ 1368307 h 3756343"/>
              <a:gd name="connsiteX293" fmla="*/ 5319567 w 5319567"/>
              <a:gd name="connsiteY293" fmla="*/ 1389234 h 3756343"/>
              <a:gd name="connsiteX294" fmla="*/ 5318671 w 5319567"/>
              <a:gd name="connsiteY294" fmla="*/ 1410759 h 3756343"/>
              <a:gd name="connsiteX295" fmla="*/ 5317475 w 5319567"/>
              <a:gd name="connsiteY295" fmla="*/ 1431386 h 3756343"/>
              <a:gd name="connsiteX296" fmla="*/ 5314785 w 5319567"/>
              <a:gd name="connsiteY296" fmla="*/ 1452014 h 3756343"/>
              <a:gd name="connsiteX297" fmla="*/ 5311198 w 5319567"/>
              <a:gd name="connsiteY297" fmla="*/ 1472343 h 3756343"/>
              <a:gd name="connsiteX298" fmla="*/ 5306416 w 5319567"/>
              <a:gd name="connsiteY298" fmla="*/ 1492074 h 3756343"/>
              <a:gd name="connsiteX299" fmla="*/ 5300737 w 5319567"/>
              <a:gd name="connsiteY299" fmla="*/ 1511805 h 3756343"/>
              <a:gd name="connsiteX300" fmla="*/ 5294461 w 5319567"/>
              <a:gd name="connsiteY300" fmla="*/ 1530938 h 3756343"/>
              <a:gd name="connsiteX301" fmla="*/ 5286989 w 5319567"/>
              <a:gd name="connsiteY301" fmla="*/ 1549473 h 3756343"/>
              <a:gd name="connsiteX302" fmla="*/ 5278620 w 5319567"/>
              <a:gd name="connsiteY302" fmla="*/ 1568008 h 3756343"/>
              <a:gd name="connsiteX303" fmla="*/ 5269354 w 5319567"/>
              <a:gd name="connsiteY303" fmla="*/ 1585646 h 3756343"/>
              <a:gd name="connsiteX304" fmla="*/ 5259790 w 5319567"/>
              <a:gd name="connsiteY304" fmla="*/ 1602985 h 3756343"/>
              <a:gd name="connsiteX305" fmla="*/ 5248731 w 5319567"/>
              <a:gd name="connsiteY305" fmla="*/ 1619727 h 3756343"/>
              <a:gd name="connsiteX306" fmla="*/ 5237374 w 5319567"/>
              <a:gd name="connsiteY306" fmla="*/ 1635571 h 3756343"/>
              <a:gd name="connsiteX307" fmla="*/ 5225119 w 5319567"/>
              <a:gd name="connsiteY307" fmla="*/ 1651416 h 3756343"/>
              <a:gd name="connsiteX308" fmla="*/ 5211968 w 5319567"/>
              <a:gd name="connsiteY308" fmla="*/ 1666363 h 3756343"/>
              <a:gd name="connsiteX309" fmla="*/ 5198220 w 5319567"/>
              <a:gd name="connsiteY309" fmla="*/ 1680713 h 3756343"/>
              <a:gd name="connsiteX310" fmla="*/ 5183873 w 5319567"/>
              <a:gd name="connsiteY310" fmla="*/ 1694465 h 3756343"/>
              <a:gd name="connsiteX311" fmla="*/ 5168929 w 5319567"/>
              <a:gd name="connsiteY311" fmla="*/ 1707320 h 3756343"/>
              <a:gd name="connsiteX312" fmla="*/ 5153686 w 5319567"/>
              <a:gd name="connsiteY312" fmla="*/ 1719278 h 3756343"/>
              <a:gd name="connsiteX313" fmla="*/ 5137247 w 5319567"/>
              <a:gd name="connsiteY313" fmla="*/ 1730937 h 3756343"/>
              <a:gd name="connsiteX314" fmla="*/ 5120509 w 5319567"/>
              <a:gd name="connsiteY314" fmla="*/ 1741699 h 3756343"/>
              <a:gd name="connsiteX315" fmla="*/ 5103174 w 5319567"/>
              <a:gd name="connsiteY315" fmla="*/ 1751864 h 3756343"/>
              <a:gd name="connsiteX316" fmla="*/ 5085540 w 5319567"/>
              <a:gd name="connsiteY316" fmla="*/ 1760832 h 3756343"/>
              <a:gd name="connsiteX317" fmla="*/ 5067607 w 5319567"/>
              <a:gd name="connsiteY317" fmla="*/ 1769203 h 3756343"/>
              <a:gd name="connsiteX318" fmla="*/ 5048777 w 5319567"/>
              <a:gd name="connsiteY318" fmla="*/ 1776378 h 3756343"/>
              <a:gd name="connsiteX319" fmla="*/ 5029349 w 5319567"/>
              <a:gd name="connsiteY319" fmla="*/ 1783254 h 3756343"/>
              <a:gd name="connsiteX320" fmla="*/ 5010221 w 5319567"/>
              <a:gd name="connsiteY320" fmla="*/ 1788336 h 3756343"/>
              <a:gd name="connsiteX321" fmla="*/ 4990195 w 5319567"/>
              <a:gd name="connsiteY321" fmla="*/ 1793119 h 3756343"/>
              <a:gd name="connsiteX322" fmla="*/ 4969572 w 5319567"/>
              <a:gd name="connsiteY322" fmla="*/ 1796707 h 3756343"/>
              <a:gd name="connsiteX323" fmla="*/ 4949248 w 5319567"/>
              <a:gd name="connsiteY323" fmla="*/ 1799397 h 3756343"/>
              <a:gd name="connsiteX324" fmla="*/ 4928326 w 5319567"/>
              <a:gd name="connsiteY324" fmla="*/ 1801191 h 3756343"/>
              <a:gd name="connsiteX325" fmla="*/ 4907404 w 5319567"/>
              <a:gd name="connsiteY325" fmla="*/ 1801789 h 3756343"/>
              <a:gd name="connsiteX326" fmla="*/ 412163 w 5319567"/>
              <a:gd name="connsiteY326" fmla="*/ 1801789 h 3756343"/>
              <a:gd name="connsiteX327" fmla="*/ 391241 w 5319567"/>
              <a:gd name="connsiteY327" fmla="*/ 1801191 h 3756343"/>
              <a:gd name="connsiteX328" fmla="*/ 370319 w 5319567"/>
              <a:gd name="connsiteY328" fmla="*/ 1799397 h 3756343"/>
              <a:gd name="connsiteX329" fmla="*/ 349995 w 5319567"/>
              <a:gd name="connsiteY329" fmla="*/ 1796707 h 3756343"/>
              <a:gd name="connsiteX330" fmla="*/ 329372 w 5319567"/>
              <a:gd name="connsiteY330" fmla="*/ 1793119 h 3756343"/>
              <a:gd name="connsiteX331" fmla="*/ 309347 w 5319567"/>
              <a:gd name="connsiteY331" fmla="*/ 1788336 h 3756343"/>
              <a:gd name="connsiteX332" fmla="*/ 290218 w 5319567"/>
              <a:gd name="connsiteY332" fmla="*/ 1783254 h 3756343"/>
              <a:gd name="connsiteX333" fmla="*/ 270791 w 5319567"/>
              <a:gd name="connsiteY333" fmla="*/ 1776378 h 3756343"/>
              <a:gd name="connsiteX334" fmla="*/ 251961 w 5319567"/>
              <a:gd name="connsiteY334" fmla="*/ 1769203 h 3756343"/>
              <a:gd name="connsiteX335" fmla="*/ 234028 w 5319567"/>
              <a:gd name="connsiteY335" fmla="*/ 1760832 h 3756343"/>
              <a:gd name="connsiteX336" fmla="*/ 216393 w 5319567"/>
              <a:gd name="connsiteY336" fmla="*/ 1751864 h 3756343"/>
              <a:gd name="connsiteX337" fmla="*/ 199058 w 5319567"/>
              <a:gd name="connsiteY337" fmla="*/ 1741699 h 3756343"/>
              <a:gd name="connsiteX338" fmla="*/ 182320 w 5319567"/>
              <a:gd name="connsiteY338" fmla="*/ 1730937 h 3756343"/>
              <a:gd name="connsiteX339" fmla="*/ 165882 w 5319567"/>
              <a:gd name="connsiteY339" fmla="*/ 1719278 h 3756343"/>
              <a:gd name="connsiteX340" fmla="*/ 150638 w 5319567"/>
              <a:gd name="connsiteY340" fmla="*/ 1707320 h 3756343"/>
              <a:gd name="connsiteX341" fmla="*/ 135694 w 5319567"/>
              <a:gd name="connsiteY341" fmla="*/ 1694465 h 3756343"/>
              <a:gd name="connsiteX342" fmla="*/ 121348 w 5319567"/>
              <a:gd name="connsiteY342" fmla="*/ 1680713 h 3756343"/>
              <a:gd name="connsiteX343" fmla="*/ 107599 w 5319567"/>
              <a:gd name="connsiteY343" fmla="*/ 1666363 h 3756343"/>
              <a:gd name="connsiteX344" fmla="*/ 94448 w 5319567"/>
              <a:gd name="connsiteY344" fmla="*/ 1651416 h 3756343"/>
              <a:gd name="connsiteX345" fmla="*/ 82194 w 5319567"/>
              <a:gd name="connsiteY345" fmla="*/ 1635571 h 3756343"/>
              <a:gd name="connsiteX346" fmla="*/ 70836 w 5319567"/>
              <a:gd name="connsiteY346" fmla="*/ 1619727 h 3756343"/>
              <a:gd name="connsiteX347" fmla="*/ 59777 w 5319567"/>
              <a:gd name="connsiteY347" fmla="*/ 1602985 h 3756343"/>
              <a:gd name="connsiteX348" fmla="*/ 50213 w 5319567"/>
              <a:gd name="connsiteY348" fmla="*/ 1585646 h 3756343"/>
              <a:gd name="connsiteX349" fmla="*/ 40948 w 5319567"/>
              <a:gd name="connsiteY349" fmla="*/ 1568008 h 3756343"/>
              <a:gd name="connsiteX350" fmla="*/ 32579 w 5319567"/>
              <a:gd name="connsiteY350" fmla="*/ 1549473 h 3756343"/>
              <a:gd name="connsiteX351" fmla="*/ 25106 w 5319567"/>
              <a:gd name="connsiteY351" fmla="*/ 1530938 h 3756343"/>
              <a:gd name="connsiteX352" fmla="*/ 18830 w 5319567"/>
              <a:gd name="connsiteY352" fmla="*/ 1511805 h 3756343"/>
              <a:gd name="connsiteX353" fmla="*/ 13151 w 5319567"/>
              <a:gd name="connsiteY353" fmla="*/ 1492074 h 3756343"/>
              <a:gd name="connsiteX354" fmla="*/ 8369 w 5319567"/>
              <a:gd name="connsiteY354" fmla="*/ 1472343 h 3756343"/>
              <a:gd name="connsiteX355" fmla="*/ 4782 w 5319567"/>
              <a:gd name="connsiteY355" fmla="*/ 1452014 h 3756343"/>
              <a:gd name="connsiteX356" fmla="*/ 2092 w 5319567"/>
              <a:gd name="connsiteY356" fmla="*/ 1431386 h 3756343"/>
              <a:gd name="connsiteX357" fmla="*/ 897 w 5319567"/>
              <a:gd name="connsiteY357" fmla="*/ 1410759 h 3756343"/>
              <a:gd name="connsiteX358" fmla="*/ 0 w 5319567"/>
              <a:gd name="connsiteY358" fmla="*/ 1389234 h 3756343"/>
              <a:gd name="connsiteX359" fmla="*/ 897 w 5319567"/>
              <a:gd name="connsiteY359" fmla="*/ 1368307 h 3756343"/>
              <a:gd name="connsiteX360" fmla="*/ 2092 w 5319567"/>
              <a:gd name="connsiteY360" fmla="*/ 1347679 h 3756343"/>
              <a:gd name="connsiteX361" fmla="*/ 4782 w 5319567"/>
              <a:gd name="connsiteY361" fmla="*/ 1327052 h 3756343"/>
              <a:gd name="connsiteX362" fmla="*/ 8369 w 5319567"/>
              <a:gd name="connsiteY362" fmla="*/ 1306723 h 3756343"/>
              <a:gd name="connsiteX363" fmla="*/ 13151 w 5319567"/>
              <a:gd name="connsiteY363" fmla="*/ 1286992 h 3756343"/>
              <a:gd name="connsiteX364" fmla="*/ 18830 w 5319567"/>
              <a:gd name="connsiteY364" fmla="*/ 1267261 h 3756343"/>
              <a:gd name="connsiteX365" fmla="*/ 25106 w 5319567"/>
              <a:gd name="connsiteY365" fmla="*/ 1248128 h 3756343"/>
              <a:gd name="connsiteX366" fmla="*/ 32579 w 5319567"/>
              <a:gd name="connsiteY366" fmla="*/ 1229593 h 3756343"/>
              <a:gd name="connsiteX367" fmla="*/ 40948 w 5319567"/>
              <a:gd name="connsiteY367" fmla="*/ 1211058 h 3756343"/>
              <a:gd name="connsiteX368" fmla="*/ 50213 w 5319567"/>
              <a:gd name="connsiteY368" fmla="*/ 1193420 h 3756343"/>
              <a:gd name="connsiteX369" fmla="*/ 59777 w 5319567"/>
              <a:gd name="connsiteY369" fmla="*/ 1176081 h 3756343"/>
              <a:gd name="connsiteX370" fmla="*/ 70836 w 5319567"/>
              <a:gd name="connsiteY370" fmla="*/ 1159339 h 3756343"/>
              <a:gd name="connsiteX371" fmla="*/ 82194 w 5319567"/>
              <a:gd name="connsiteY371" fmla="*/ 1143495 h 3756343"/>
              <a:gd name="connsiteX372" fmla="*/ 94448 w 5319567"/>
              <a:gd name="connsiteY372" fmla="*/ 1127650 h 3756343"/>
              <a:gd name="connsiteX373" fmla="*/ 107599 w 5319567"/>
              <a:gd name="connsiteY373" fmla="*/ 1112703 h 3756343"/>
              <a:gd name="connsiteX374" fmla="*/ 121348 w 5319567"/>
              <a:gd name="connsiteY374" fmla="*/ 1098353 h 3756343"/>
              <a:gd name="connsiteX375" fmla="*/ 135694 w 5319567"/>
              <a:gd name="connsiteY375" fmla="*/ 1084601 h 3756343"/>
              <a:gd name="connsiteX376" fmla="*/ 150638 w 5319567"/>
              <a:gd name="connsiteY376" fmla="*/ 1071746 h 3756343"/>
              <a:gd name="connsiteX377" fmla="*/ 165882 w 5319567"/>
              <a:gd name="connsiteY377" fmla="*/ 1059489 h 3756343"/>
              <a:gd name="connsiteX378" fmla="*/ 182320 w 5319567"/>
              <a:gd name="connsiteY378" fmla="*/ 1047830 h 3756343"/>
              <a:gd name="connsiteX379" fmla="*/ 199058 w 5319567"/>
              <a:gd name="connsiteY379" fmla="*/ 1037366 h 3756343"/>
              <a:gd name="connsiteX380" fmla="*/ 216393 w 5319567"/>
              <a:gd name="connsiteY380" fmla="*/ 1027202 h 3756343"/>
              <a:gd name="connsiteX381" fmla="*/ 234028 w 5319567"/>
              <a:gd name="connsiteY381" fmla="*/ 1018233 h 3756343"/>
              <a:gd name="connsiteX382" fmla="*/ 251961 w 5319567"/>
              <a:gd name="connsiteY382" fmla="*/ 1009863 h 3756343"/>
              <a:gd name="connsiteX383" fmla="*/ 270791 w 5319567"/>
              <a:gd name="connsiteY383" fmla="*/ 1002688 h 3756343"/>
              <a:gd name="connsiteX384" fmla="*/ 290218 w 5319567"/>
              <a:gd name="connsiteY384" fmla="*/ 995812 h 3756343"/>
              <a:gd name="connsiteX385" fmla="*/ 309347 w 5319567"/>
              <a:gd name="connsiteY385" fmla="*/ 990132 h 3756343"/>
              <a:gd name="connsiteX386" fmla="*/ 329372 w 5319567"/>
              <a:gd name="connsiteY386" fmla="*/ 985947 h 3756343"/>
              <a:gd name="connsiteX387" fmla="*/ 349995 w 5319567"/>
              <a:gd name="connsiteY387" fmla="*/ 982359 h 3756343"/>
              <a:gd name="connsiteX388" fmla="*/ 370319 w 5319567"/>
              <a:gd name="connsiteY388" fmla="*/ 979668 h 3756343"/>
              <a:gd name="connsiteX389" fmla="*/ 391241 w 5319567"/>
              <a:gd name="connsiteY389" fmla="*/ 977875 h 3756343"/>
              <a:gd name="connsiteX390" fmla="*/ 3681491 w 5319567"/>
              <a:gd name="connsiteY390" fmla="*/ 0 h 3756343"/>
              <a:gd name="connsiteX391" fmla="*/ 4132541 w 5319567"/>
              <a:gd name="connsiteY391" fmla="*/ 0 h 3756343"/>
              <a:gd name="connsiteX392" fmla="*/ 4153492 w 5319567"/>
              <a:gd name="connsiteY392" fmla="*/ 897 h 3756343"/>
              <a:gd name="connsiteX393" fmla="*/ 4174743 w 5319567"/>
              <a:gd name="connsiteY393" fmla="*/ 2093 h 3756343"/>
              <a:gd name="connsiteX394" fmla="*/ 4195095 w 5319567"/>
              <a:gd name="connsiteY394" fmla="*/ 4783 h 3756343"/>
              <a:gd name="connsiteX395" fmla="*/ 4215448 w 5319567"/>
              <a:gd name="connsiteY395" fmla="*/ 8371 h 3756343"/>
              <a:gd name="connsiteX396" fmla="*/ 4235501 w 5319567"/>
              <a:gd name="connsiteY396" fmla="*/ 13154 h 3756343"/>
              <a:gd name="connsiteX397" fmla="*/ 4254956 w 5319567"/>
              <a:gd name="connsiteY397" fmla="*/ 18834 h 3756343"/>
              <a:gd name="connsiteX398" fmla="*/ 4274111 w 5319567"/>
              <a:gd name="connsiteY398" fmla="*/ 25112 h 3756343"/>
              <a:gd name="connsiteX399" fmla="*/ 4292967 w 5319567"/>
              <a:gd name="connsiteY399" fmla="*/ 32586 h 3756343"/>
              <a:gd name="connsiteX400" fmla="*/ 4310926 w 5319567"/>
              <a:gd name="connsiteY400" fmla="*/ 40956 h 3756343"/>
              <a:gd name="connsiteX401" fmla="*/ 4328585 w 5319567"/>
              <a:gd name="connsiteY401" fmla="*/ 50224 h 3756343"/>
              <a:gd name="connsiteX402" fmla="*/ 4345944 w 5319567"/>
              <a:gd name="connsiteY402" fmla="*/ 59791 h 3756343"/>
              <a:gd name="connsiteX403" fmla="*/ 4362705 w 5319567"/>
              <a:gd name="connsiteY403" fmla="*/ 70852 h 3756343"/>
              <a:gd name="connsiteX404" fmla="*/ 4379167 w 5319567"/>
              <a:gd name="connsiteY404" fmla="*/ 82212 h 3756343"/>
              <a:gd name="connsiteX405" fmla="*/ 4394431 w 5319567"/>
              <a:gd name="connsiteY405" fmla="*/ 94469 h 3756343"/>
              <a:gd name="connsiteX406" fmla="*/ 4409696 w 5319567"/>
              <a:gd name="connsiteY406" fmla="*/ 107623 h 3756343"/>
              <a:gd name="connsiteX407" fmla="*/ 4424062 w 5319567"/>
              <a:gd name="connsiteY407" fmla="*/ 121375 h 3756343"/>
              <a:gd name="connsiteX408" fmla="*/ 4437531 w 5319567"/>
              <a:gd name="connsiteY408" fmla="*/ 135725 h 3756343"/>
              <a:gd name="connsiteX409" fmla="*/ 4450700 w 5319567"/>
              <a:gd name="connsiteY409" fmla="*/ 150672 h 3756343"/>
              <a:gd name="connsiteX410" fmla="*/ 4462972 w 5319567"/>
              <a:gd name="connsiteY410" fmla="*/ 165919 h 3756343"/>
              <a:gd name="connsiteX411" fmla="*/ 4474345 w 5319567"/>
              <a:gd name="connsiteY411" fmla="*/ 182361 h 3756343"/>
              <a:gd name="connsiteX412" fmla="*/ 4485420 w 5319567"/>
              <a:gd name="connsiteY412" fmla="*/ 199103 h 3756343"/>
              <a:gd name="connsiteX413" fmla="*/ 4494997 w 5319567"/>
              <a:gd name="connsiteY413" fmla="*/ 216442 h 3756343"/>
              <a:gd name="connsiteX414" fmla="*/ 4504575 w 5319567"/>
              <a:gd name="connsiteY414" fmla="*/ 234080 h 3756343"/>
              <a:gd name="connsiteX415" fmla="*/ 4512955 w 5319567"/>
              <a:gd name="connsiteY415" fmla="*/ 252017 h 3756343"/>
              <a:gd name="connsiteX416" fmla="*/ 4520139 w 5319567"/>
              <a:gd name="connsiteY416" fmla="*/ 270851 h 3756343"/>
              <a:gd name="connsiteX417" fmla="*/ 4526424 w 5319567"/>
              <a:gd name="connsiteY417" fmla="*/ 290283 h 3756343"/>
              <a:gd name="connsiteX418" fmla="*/ 4532111 w 5319567"/>
              <a:gd name="connsiteY418" fmla="*/ 309416 h 3756343"/>
              <a:gd name="connsiteX419" fmla="*/ 4536900 w 5319567"/>
              <a:gd name="connsiteY419" fmla="*/ 329446 h 3756343"/>
              <a:gd name="connsiteX420" fmla="*/ 4540491 w 5319567"/>
              <a:gd name="connsiteY420" fmla="*/ 349775 h 3756343"/>
              <a:gd name="connsiteX421" fmla="*/ 4543185 w 5319567"/>
              <a:gd name="connsiteY421" fmla="*/ 370104 h 3756343"/>
              <a:gd name="connsiteX422" fmla="*/ 4544682 w 5319567"/>
              <a:gd name="connsiteY422" fmla="*/ 391329 h 3756343"/>
              <a:gd name="connsiteX423" fmla="*/ 4545280 w 5319567"/>
              <a:gd name="connsiteY423" fmla="*/ 412256 h 3756343"/>
              <a:gd name="connsiteX424" fmla="*/ 4544682 w 5319567"/>
              <a:gd name="connsiteY424" fmla="*/ 433183 h 3756343"/>
              <a:gd name="connsiteX425" fmla="*/ 4543185 w 5319567"/>
              <a:gd name="connsiteY425" fmla="*/ 454408 h 3756343"/>
              <a:gd name="connsiteX426" fmla="*/ 4540491 w 5319567"/>
              <a:gd name="connsiteY426" fmla="*/ 474737 h 3756343"/>
              <a:gd name="connsiteX427" fmla="*/ 4536900 w 5319567"/>
              <a:gd name="connsiteY427" fmla="*/ 495066 h 3756343"/>
              <a:gd name="connsiteX428" fmla="*/ 4532111 w 5319567"/>
              <a:gd name="connsiteY428" fmla="*/ 515096 h 3756343"/>
              <a:gd name="connsiteX429" fmla="*/ 4526424 w 5319567"/>
              <a:gd name="connsiteY429" fmla="*/ 534528 h 3756343"/>
              <a:gd name="connsiteX430" fmla="*/ 4520139 w 5319567"/>
              <a:gd name="connsiteY430" fmla="*/ 553362 h 3756343"/>
              <a:gd name="connsiteX431" fmla="*/ 4512955 w 5319567"/>
              <a:gd name="connsiteY431" fmla="*/ 572495 h 3756343"/>
              <a:gd name="connsiteX432" fmla="*/ 4504575 w 5319567"/>
              <a:gd name="connsiteY432" fmla="*/ 590432 h 3756343"/>
              <a:gd name="connsiteX433" fmla="*/ 4494997 w 5319567"/>
              <a:gd name="connsiteY433" fmla="*/ 608070 h 3756343"/>
              <a:gd name="connsiteX434" fmla="*/ 4485420 w 5319567"/>
              <a:gd name="connsiteY434" fmla="*/ 625409 h 3756343"/>
              <a:gd name="connsiteX435" fmla="*/ 4474345 w 5319567"/>
              <a:gd name="connsiteY435" fmla="*/ 642151 h 3756343"/>
              <a:gd name="connsiteX436" fmla="*/ 4462972 w 5319567"/>
              <a:gd name="connsiteY436" fmla="*/ 658593 h 3756343"/>
              <a:gd name="connsiteX437" fmla="*/ 4450700 w 5319567"/>
              <a:gd name="connsiteY437" fmla="*/ 673840 h 3756343"/>
              <a:gd name="connsiteX438" fmla="*/ 4437531 w 5319567"/>
              <a:gd name="connsiteY438" fmla="*/ 688787 h 3756343"/>
              <a:gd name="connsiteX439" fmla="*/ 4424062 w 5319567"/>
              <a:gd name="connsiteY439" fmla="*/ 703137 h 3756343"/>
              <a:gd name="connsiteX440" fmla="*/ 4409696 w 5319567"/>
              <a:gd name="connsiteY440" fmla="*/ 716889 h 3756343"/>
              <a:gd name="connsiteX441" fmla="*/ 4394431 w 5319567"/>
              <a:gd name="connsiteY441" fmla="*/ 730043 h 3756343"/>
              <a:gd name="connsiteX442" fmla="*/ 4379167 w 5319567"/>
              <a:gd name="connsiteY442" fmla="*/ 742300 h 3756343"/>
              <a:gd name="connsiteX443" fmla="*/ 4362705 w 5319567"/>
              <a:gd name="connsiteY443" fmla="*/ 753660 h 3756343"/>
              <a:gd name="connsiteX444" fmla="*/ 4345944 w 5319567"/>
              <a:gd name="connsiteY444" fmla="*/ 764721 h 3756343"/>
              <a:gd name="connsiteX445" fmla="*/ 4328585 w 5319567"/>
              <a:gd name="connsiteY445" fmla="*/ 774288 h 3756343"/>
              <a:gd name="connsiteX446" fmla="*/ 4310926 w 5319567"/>
              <a:gd name="connsiteY446" fmla="*/ 783555 h 3756343"/>
              <a:gd name="connsiteX447" fmla="*/ 4292967 w 5319567"/>
              <a:gd name="connsiteY447" fmla="*/ 791926 h 3756343"/>
              <a:gd name="connsiteX448" fmla="*/ 4274111 w 5319567"/>
              <a:gd name="connsiteY448" fmla="*/ 799400 h 3756343"/>
              <a:gd name="connsiteX449" fmla="*/ 4254956 w 5319567"/>
              <a:gd name="connsiteY449" fmla="*/ 805678 h 3756343"/>
              <a:gd name="connsiteX450" fmla="*/ 4235501 w 5319567"/>
              <a:gd name="connsiteY450" fmla="*/ 811358 h 3756343"/>
              <a:gd name="connsiteX451" fmla="*/ 4215448 w 5319567"/>
              <a:gd name="connsiteY451" fmla="*/ 816141 h 3756343"/>
              <a:gd name="connsiteX452" fmla="*/ 4195095 w 5319567"/>
              <a:gd name="connsiteY452" fmla="*/ 819729 h 3756343"/>
              <a:gd name="connsiteX453" fmla="*/ 4174743 w 5319567"/>
              <a:gd name="connsiteY453" fmla="*/ 822419 h 3756343"/>
              <a:gd name="connsiteX454" fmla="*/ 4153492 w 5319567"/>
              <a:gd name="connsiteY454" fmla="*/ 823615 h 3756343"/>
              <a:gd name="connsiteX455" fmla="*/ 4132541 w 5319567"/>
              <a:gd name="connsiteY455" fmla="*/ 824512 h 3756343"/>
              <a:gd name="connsiteX456" fmla="*/ 3681491 w 5319567"/>
              <a:gd name="connsiteY456" fmla="*/ 824512 h 3756343"/>
              <a:gd name="connsiteX457" fmla="*/ 3660240 w 5319567"/>
              <a:gd name="connsiteY457" fmla="*/ 823615 h 3756343"/>
              <a:gd name="connsiteX458" fmla="*/ 3639588 w 5319567"/>
              <a:gd name="connsiteY458" fmla="*/ 822419 h 3756343"/>
              <a:gd name="connsiteX459" fmla="*/ 3618936 w 5319567"/>
              <a:gd name="connsiteY459" fmla="*/ 819729 h 3756343"/>
              <a:gd name="connsiteX460" fmla="*/ 3598584 w 5319567"/>
              <a:gd name="connsiteY460" fmla="*/ 816141 h 3756343"/>
              <a:gd name="connsiteX461" fmla="*/ 3578830 w 5319567"/>
              <a:gd name="connsiteY461" fmla="*/ 811358 h 3756343"/>
              <a:gd name="connsiteX462" fmla="*/ 3559076 w 5319567"/>
              <a:gd name="connsiteY462" fmla="*/ 805678 h 3756343"/>
              <a:gd name="connsiteX463" fmla="*/ 3539920 w 5319567"/>
              <a:gd name="connsiteY463" fmla="*/ 799400 h 3756343"/>
              <a:gd name="connsiteX464" fmla="*/ 3521363 w 5319567"/>
              <a:gd name="connsiteY464" fmla="*/ 791926 h 3756343"/>
              <a:gd name="connsiteX465" fmla="*/ 3503106 w 5319567"/>
              <a:gd name="connsiteY465" fmla="*/ 783555 h 3756343"/>
              <a:gd name="connsiteX466" fmla="*/ 3485148 w 5319567"/>
              <a:gd name="connsiteY466" fmla="*/ 774288 h 3756343"/>
              <a:gd name="connsiteX467" fmla="*/ 3467788 w 5319567"/>
              <a:gd name="connsiteY467" fmla="*/ 764721 h 3756343"/>
              <a:gd name="connsiteX468" fmla="*/ 3451027 w 5319567"/>
              <a:gd name="connsiteY468" fmla="*/ 753660 h 3756343"/>
              <a:gd name="connsiteX469" fmla="*/ 3435164 w 5319567"/>
              <a:gd name="connsiteY469" fmla="*/ 742300 h 3756343"/>
              <a:gd name="connsiteX470" fmla="*/ 3419301 w 5319567"/>
              <a:gd name="connsiteY470" fmla="*/ 730043 h 3756343"/>
              <a:gd name="connsiteX471" fmla="*/ 3404336 w 5319567"/>
              <a:gd name="connsiteY471" fmla="*/ 716889 h 3756343"/>
              <a:gd name="connsiteX472" fmla="*/ 3389969 w 5319567"/>
              <a:gd name="connsiteY472" fmla="*/ 703137 h 3756343"/>
              <a:gd name="connsiteX473" fmla="*/ 3376201 w 5319567"/>
              <a:gd name="connsiteY473" fmla="*/ 688787 h 3756343"/>
              <a:gd name="connsiteX474" fmla="*/ 3363331 w 5319567"/>
              <a:gd name="connsiteY474" fmla="*/ 673840 h 3756343"/>
              <a:gd name="connsiteX475" fmla="*/ 3351359 w 5319567"/>
              <a:gd name="connsiteY475" fmla="*/ 658593 h 3756343"/>
              <a:gd name="connsiteX476" fmla="*/ 3339686 w 5319567"/>
              <a:gd name="connsiteY476" fmla="*/ 642151 h 3756343"/>
              <a:gd name="connsiteX477" fmla="*/ 3328911 w 5319567"/>
              <a:gd name="connsiteY477" fmla="*/ 625409 h 3756343"/>
              <a:gd name="connsiteX478" fmla="*/ 3318735 w 5319567"/>
              <a:gd name="connsiteY478" fmla="*/ 608070 h 3756343"/>
              <a:gd name="connsiteX479" fmla="*/ 3309756 w 5319567"/>
              <a:gd name="connsiteY479" fmla="*/ 590432 h 3756343"/>
              <a:gd name="connsiteX480" fmla="*/ 3301375 w 5319567"/>
              <a:gd name="connsiteY480" fmla="*/ 572495 h 3756343"/>
              <a:gd name="connsiteX481" fmla="*/ 3294192 w 5319567"/>
              <a:gd name="connsiteY481" fmla="*/ 553362 h 3756343"/>
              <a:gd name="connsiteX482" fmla="*/ 3287308 w 5319567"/>
              <a:gd name="connsiteY482" fmla="*/ 534528 h 3756343"/>
              <a:gd name="connsiteX483" fmla="*/ 3281621 w 5319567"/>
              <a:gd name="connsiteY483" fmla="*/ 515096 h 3756343"/>
              <a:gd name="connsiteX484" fmla="*/ 3277431 w 5319567"/>
              <a:gd name="connsiteY484" fmla="*/ 495066 h 3756343"/>
              <a:gd name="connsiteX485" fmla="*/ 3273839 w 5319567"/>
              <a:gd name="connsiteY485" fmla="*/ 474737 h 3756343"/>
              <a:gd name="connsiteX486" fmla="*/ 3271146 w 5319567"/>
              <a:gd name="connsiteY486" fmla="*/ 454408 h 3756343"/>
              <a:gd name="connsiteX487" fmla="*/ 3269350 w 5319567"/>
              <a:gd name="connsiteY487" fmla="*/ 433183 h 3756343"/>
              <a:gd name="connsiteX488" fmla="*/ 3268751 w 5319567"/>
              <a:gd name="connsiteY488" fmla="*/ 412256 h 3756343"/>
              <a:gd name="connsiteX489" fmla="*/ 3269350 w 5319567"/>
              <a:gd name="connsiteY489" fmla="*/ 391329 h 3756343"/>
              <a:gd name="connsiteX490" fmla="*/ 3271146 w 5319567"/>
              <a:gd name="connsiteY490" fmla="*/ 370104 h 3756343"/>
              <a:gd name="connsiteX491" fmla="*/ 3273839 w 5319567"/>
              <a:gd name="connsiteY491" fmla="*/ 349775 h 3756343"/>
              <a:gd name="connsiteX492" fmla="*/ 3277431 w 5319567"/>
              <a:gd name="connsiteY492" fmla="*/ 329446 h 3756343"/>
              <a:gd name="connsiteX493" fmla="*/ 3281621 w 5319567"/>
              <a:gd name="connsiteY493" fmla="*/ 309416 h 3756343"/>
              <a:gd name="connsiteX494" fmla="*/ 3287308 w 5319567"/>
              <a:gd name="connsiteY494" fmla="*/ 290283 h 3756343"/>
              <a:gd name="connsiteX495" fmla="*/ 3294192 w 5319567"/>
              <a:gd name="connsiteY495" fmla="*/ 270851 h 3756343"/>
              <a:gd name="connsiteX496" fmla="*/ 3301375 w 5319567"/>
              <a:gd name="connsiteY496" fmla="*/ 252017 h 3756343"/>
              <a:gd name="connsiteX497" fmla="*/ 3309756 w 5319567"/>
              <a:gd name="connsiteY497" fmla="*/ 234080 h 3756343"/>
              <a:gd name="connsiteX498" fmla="*/ 3318735 w 5319567"/>
              <a:gd name="connsiteY498" fmla="*/ 216442 h 3756343"/>
              <a:gd name="connsiteX499" fmla="*/ 3328911 w 5319567"/>
              <a:gd name="connsiteY499" fmla="*/ 199103 h 3756343"/>
              <a:gd name="connsiteX500" fmla="*/ 3339686 w 5319567"/>
              <a:gd name="connsiteY500" fmla="*/ 182361 h 3756343"/>
              <a:gd name="connsiteX501" fmla="*/ 3351359 w 5319567"/>
              <a:gd name="connsiteY501" fmla="*/ 165919 h 3756343"/>
              <a:gd name="connsiteX502" fmla="*/ 3363331 w 5319567"/>
              <a:gd name="connsiteY502" fmla="*/ 150672 h 3756343"/>
              <a:gd name="connsiteX503" fmla="*/ 3376201 w 5319567"/>
              <a:gd name="connsiteY503" fmla="*/ 135725 h 3756343"/>
              <a:gd name="connsiteX504" fmla="*/ 3389969 w 5319567"/>
              <a:gd name="connsiteY504" fmla="*/ 121375 h 3756343"/>
              <a:gd name="connsiteX505" fmla="*/ 3404336 w 5319567"/>
              <a:gd name="connsiteY505" fmla="*/ 107623 h 3756343"/>
              <a:gd name="connsiteX506" fmla="*/ 3419301 w 5319567"/>
              <a:gd name="connsiteY506" fmla="*/ 94469 h 3756343"/>
              <a:gd name="connsiteX507" fmla="*/ 3435164 w 5319567"/>
              <a:gd name="connsiteY507" fmla="*/ 82212 h 3756343"/>
              <a:gd name="connsiteX508" fmla="*/ 3451027 w 5319567"/>
              <a:gd name="connsiteY508" fmla="*/ 70852 h 3756343"/>
              <a:gd name="connsiteX509" fmla="*/ 3467788 w 5319567"/>
              <a:gd name="connsiteY509" fmla="*/ 59791 h 3756343"/>
              <a:gd name="connsiteX510" fmla="*/ 3485148 w 5319567"/>
              <a:gd name="connsiteY510" fmla="*/ 50224 h 3756343"/>
              <a:gd name="connsiteX511" fmla="*/ 3503106 w 5319567"/>
              <a:gd name="connsiteY511" fmla="*/ 40956 h 3756343"/>
              <a:gd name="connsiteX512" fmla="*/ 3521363 w 5319567"/>
              <a:gd name="connsiteY512" fmla="*/ 32586 h 3756343"/>
              <a:gd name="connsiteX513" fmla="*/ 3539920 w 5319567"/>
              <a:gd name="connsiteY513" fmla="*/ 25112 h 3756343"/>
              <a:gd name="connsiteX514" fmla="*/ 3559076 w 5319567"/>
              <a:gd name="connsiteY514" fmla="*/ 18834 h 3756343"/>
              <a:gd name="connsiteX515" fmla="*/ 3578830 w 5319567"/>
              <a:gd name="connsiteY515" fmla="*/ 13154 h 3756343"/>
              <a:gd name="connsiteX516" fmla="*/ 3598584 w 5319567"/>
              <a:gd name="connsiteY516" fmla="*/ 8371 h 3756343"/>
              <a:gd name="connsiteX517" fmla="*/ 3618936 w 5319567"/>
              <a:gd name="connsiteY517" fmla="*/ 4783 h 3756343"/>
              <a:gd name="connsiteX518" fmla="*/ 3639588 w 5319567"/>
              <a:gd name="connsiteY518" fmla="*/ 2093 h 3756343"/>
              <a:gd name="connsiteX519" fmla="*/ 3660240 w 5319567"/>
              <a:gd name="connsiteY519" fmla="*/ 897 h 3756343"/>
              <a:gd name="connsiteX520" fmla="*/ 728160 w 5319567"/>
              <a:gd name="connsiteY520" fmla="*/ 0 h 3756343"/>
              <a:gd name="connsiteX521" fmla="*/ 2664059 w 5319567"/>
              <a:gd name="connsiteY521" fmla="*/ 0 h 3756343"/>
              <a:gd name="connsiteX522" fmla="*/ 2685280 w 5319567"/>
              <a:gd name="connsiteY522" fmla="*/ 897 h 3756343"/>
              <a:gd name="connsiteX523" fmla="*/ 2705904 w 5319567"/>
              <a:gd name="connsiteY523" fmla="*/ 2093 h 3756343"/>
              <a:gd name="connsiteX524" fmla="*/ 2726826 w 5319567"/>
              <a:gd name="connsiteY524" fmla="*/ 4783 h 3756343"/>
              <a:gd name="connsiteX525" fmla="*/ 2746851 w 5319567"/>
              <a:gd name="connsiteY525" fmla="*/ 8371 h 3756343"/>
              <a:gd name="connsiteX526" fmla="*/ 2766877 w 5319567"/>
              <a:gd name="connsiteY526" fmla="*/ 13154 h 3756343"/>
              <a:gd name="connsiteX527" fmla="*/ 2786305 w 5319567"/>
              <a:gd name="connsiteY527" fmla="*/ 18834 h 3756343"/>
              <a:gd name="connsiteX528" fmla="*/ 2805433 w 5319567"/>
              <a:gd name="connsiteY528" fmla="*/ 25112 h 3756343"/>
              <a:gd name="connsiteX529" fmla="*/ 2824263 w 5319567"/>
              <a:gd name="connsiteY529" fmla="*/ 32586 h 3756343"/>
              <a:gd name="connsiteX530" fmla="*/ 2842496 w 5319567"/>
              <a:gd name="connsiteY530" fmla="*/ 40956 h 3756343"/>
              <a:gd name="connsiteX531" fmla="*/ 2860130 w 5319567"/>
              <a:gd name="connsiteY531" fmla="*/ 50224 h 3756343"/>
              <a:gd name="connsiteX532" fmla="*/ 2877465 w 5319567"/>
              <a:gd name="connsiteY532" fmla="*/ 59791 h 3756343"/>
              <a:gd name="connsiteX533" fmla="*/ 2894203 w 5319567"/>
              <a:gd name="connsiteY533" fmla="*/ 70852 h 3756343"/>
              <a:gd name="connsiteX534" fmla="*/ 2910343 w 5319567"/>
              <a:gd name="connsiteY534" fmla="*/ 82212 h 3756343"/>
              <a:gd name="connsiteX535" fmla="*/ 2925885 w 5319567"/>
              <a:gd name="connsiteY535" fmla="*/ 94469 h 3756343"/>
              <a:gd name="connsiteX536" fmla="*/ 2940830 w 5319567"/>
              <a:gd name="connsiteY536" fmla="*/ 107623 h 3756343"/>
              <a:gd name="connsiteX537" fmla="*/ 2955176 w 5319567"/>
              <a:gd name="connsiteY537" fmla="*/ 121375 h 3756343"/>
              <a:gd name="connsiteX538" fmla="*/ 2968925 w 5319567"/>
              <a:gd name="connsiteY538" fmla="*/ 135725 h 3756343"/>
              <a:gd name="connsiteX539" fmla="*/ 2982076 w 5319567"/>
              <a:gd name="connsiteY539" fmla="*/ 150672 h 3756343"/>
              <a:gd name="connsiteX540" fmla="*/ 2994032 w 5319567"/>
              <a:gd name="connsiteY540" fmla="*/ 165919 h 3756343"/>
              <a:gd name="connsiteX541" fmla="*/ 3005688 w 5319567"/>
              <a:gd name="connsiteY541" fmla="*/ 182361 h 3756343"/>
              <a:gd name="connsiteX542" fmla="*/ 3016448 w 5319567"/>
              <a:gd name="connsiteY542" fmla="*/ 199103 h 3756343"/>
              <a:gd name="connsiteX543" fmla="*/ 3026312 w 5319567"/>
              <a:gd name="connsiteY543" fmla="*/ 216442 h 3756343"/>
              <a:gd name="connsiteX544" fmla="*/ 3035278 w 5319567"/>
              <a:gd name="connsiteY544" fmla="*/ 234080 h 3756343"/>
              <a:gd name="connsiteX545" fmla="*/ 3043647 w 5319567"/>
              <a:gd name="connsiteY545" fmla="*/ 252017 h 3756343"/>
              <a:gd name="connsiteX546" fmla="*/ 3051120 w 5319567"/>
              <a:gd name="connsiteY546" fmla="*/ 270851 h 3756343"/>
              <a:gd name="connsiteX547" fmla="*/ 3057695 w 5319567"/>
              <a:gd name="connsiteY547" fmla="*/ 290283 h 3756343"/>
              <a:gd name="connsiteX548" fmla="*/ 3063075 w 5319567"/>
              <a:gd name="connsiteY548" fmla="*/ 309416 h 3756343"/>
              <a:gd name="connsiteX549" fmla="*/ 3067857 w 5319567"/>
              <a:gd name="connsiteY549" fmla="*/ 329446 h 3756343"/>
              <a:gd name="connsiteX550" fmla="*/ 3071444 w 5319567"/>
              <a:gd name="connsiteY550" fmla="*/ 349775 h 3756343"/>
              <a:gd name="connsiteX551" fmla="*/ 3074134 w 5319567"/>
              <a:gd name="connsiteY551" fmla="*/ 370104 h 3756343"/>
              <a:gd name="connsiteX552" fmla="*/ 3075628 w 5319567"/>
              <a:gd name="connsiteY552" fmla="*/ 391329 h 3756343"/>
              <a:gd name="connsiteX553" fmla="*/ 3076226 w 5319567"/>
              <a:gd name="connsiteY553" fmla="*/ 412256 h 3756343"/>
              <a:gd name="connsiteX554" fmla="*/ 3075628 w 5319567"/>
              <a:gd name="connsiteY554" fmla="*/ 433183 h 3756343"/>
              <a:gd name="connsiteX555" fmla="*/ 3074134 w 5319567"/>
              <a:gd name="connsiteY555" fmla="*/ 454408 h 3756343"/>
              <a:gd name="connsiteX556" fmla="*/ 3071444 w 5319567"/>
              <a:gd name="connsiteY556" fmla="*/ 474737 h 3756343"/>
              <a:gd name="connsiteX557" fmla="*/ 3067857 w 5319567"/>
              <a:gd name="connsiteY557" fmla="*/ 495066 h 3756343"/>
              <a:gd name="connsiteX558" fmla="*/ 3063075 w 5319567"/>
              <a:gd name="connsiteY558" fmla="*/ 515096 h 3756343"/>
              <a:gd name="connsiteX559" fmla="*/ 3057695 w 5319567"/>
              <a:gd name="connsiteY559" fmla="*/ 534528 h 3756343"/>
              <a:gd name="connsiteX560" fmla="*/ 3051120 w 5319567"/>
              <a:gd name="connsiteY560" fmla="*/ 553362 h 3756343"/>
              <a:gd name="connsiteX561" fmla="*/ 3043647 w 5319567"/>
              <a:gd name="connsiteY561" fmla="*/ 572495 h 3756343"/>
              <a:gd name="connsiteX562" fmla="*/ 3035278 w 5319567"/>
              <a:gd name="connsiteY562" fmla="*/ 590432 h 3756343"/>
              <a:gd name="connsiteX563" fmla="*/ 3026312 w 5319567"/>
              <a:gd name="connsiteY563" fmla="*/ 608070 h 3756343"/>
              <a:gd name="connsiteX564" fmla="*/ 3016448 w 5319567"/>
              <a:gd name="connsiteY564" fmla="*/ 625409 h 3756343"/>
              <a:gd name="connsiteX565" fmla="*/ 3005688 w 5319567"/>
              <a:gd name="connsiteY565" fmla="*/ 642151 h 3756343"/>
              <a:gd name="connsiteX566" fmla="*/ 2994032 w 5319567"/>
              <a:gd name="connsiteY566" fmla="*/ 658593 h 3756343"/>
              <a:gd name="connsiteX567" fmla="*/ 2982076 w 5319567"/>
              <a:gd name="connsiteY567" fmla="*/ 673840 h 3756343"/>
              <a:gd name="connsiteX568" fmla="*/ 2968925 w 5319567"/>
              <a:gd name="connsiteY568" fmla="*/ 688787 h 3756343"/>
              <a:gd name="connsiteX569" fmla="*/ 2955176 w 5319567"/>
              <a:gd name="connsiteY569" fmla="*/ 703137 h 3756343"/>
              <a:gd name="connsiteX570" fmla="*/ 2940830 w 5319567"/>
              <a:gd name="connsiteY570" fmla="*/ 716889 h 3756343"/>
              <a:gd name="connsiteX571" fmla="*/ 2925885 w 5319567"/>
              <a:gd name="connsiteY571" fmla="*/ 730043 h 3756343"/>
              <a:gd name="connsiteX572" fmla="*/ 2910343 w 5319567"/>
              <a:gd name="connsiteY572" fmla="*/ 742300 h 3756343"/>
              <a:gd name="connsiteX573" fmla="*/ 2894203 w 5319567"/>
              <a:gd name="connsiteY573" fmla="*/ 753660 h 3756343"/>
              <a:gd name="connsiteX574" fmla="*/ 2877465 w 5319567"/>
              <a:gd name="connsiteY574" fmla="*/ 764721 h 3756343"/>
              <a:gd name="connsiteX575" fmla="*/ 2860130 w 5319567"/>
              <a:gd name="connsiteY575" fmla="*/ 774288 h 3756343"/>
              <a:gd name="connsiteX576" fmla="*/ 2842496 w 5319567"/>
              <a:gd name="connsiteY576" fmla="*/ 783555 h 3756343"/>
              <a:gd name="connsiteX577" fmla="*/ 2824263 w 5319567"/>
              <a:gd name="connsiteY577" fmla="*/ 791926 h 3756343"/>
              <a:gd name="connsiteX578" fmla="*/ 2805433 w 5319567"/>
              <a:gd name="connsiteY578" fmla="*/ 799400 h 3756343"/>
              <a:gd name="connsiteX579" fmla="*/ 2786305 w 5319567"/>
              <a:gd name="connsiteY579" fmla="*/ 805678 h 3756343"/>
              <a:gd name="connsiteX580" fmla="*/ 2766877 w 5319567"/>
              <a:gd name="connsiteY580" fmla="*/ 811358 h 3756343"/>
              <a:gd name="connsiteX581" fmla="*/ 2746851 w 5319567"/>
              <a:gd name="connsiteY581" fmla="*/ 816141 h 3756343"/>
              <a:gd name="connsiteX582" fmla="*/ 2726826 w 5319567"/>
              <a:gd name="connsiteY582" fmla="*/ 819729 h 3756343"/>
              <a:gd name="connsiteX583" fmla="*/ 2705904 w 5319567"/>
              <a:gd name="connsiteY583" fmla="*/ 822419 h 3756343"/>
              <a:gd name="connsiteX584" fmla="*/ 2685280 w 5319567"/>
              <a:gd name="connsiteY584" fmla="*/ 823615 h 3756343"/>
              <a:gd name="connsiteX585" fmla="*/ 2664059 w 5319567"/>
              <a:gd name="connsiteY585" fmla="*/ 824512 h 3756343"/>
              <a:gd name="connsiteX586" fmla="*/ 728160 w 5319567"/>
              <a:gd name="connsiteY586" fmla="*/ 824512 h 3756343"/>
              <a:gd name="connsiteX587" fmla="*/ 706640 w 5319567"/>
              <a:gd name="connsiteY587" fmla="*/ 823615 h 3756343"/>
              <a:gd name="connsiteX588" fmla="*/ 686017 w 5319567"/>
              <a:gd name="connsiteY588" fmla="*/ 822419 h 3756343"/>
              <a:gd name="connsiteX589" fmla="*/ 665394 w 5319567"/>
              <a:gd name="connsiteY589" fmla="*/ 819729 h 3756343"/>
              <a:gd name="connsiteX590" fmla="*/ 645368 w 5319567"/>
              <a:gd name="connsiteY590" fmla="*/ 816141 h 3756343"/>
              <a:gd name="connsiteX591" fmla="*/ 625343 w 5319567"/>
              <a:gd name="connsiteY591" fmla="*/ 811358 h 3756343"/>
              <a:gd name="connsiteX592" fmla="*/ 605616 w 5319567"/>
              <a:gd name="connsiteY592" fmla="*/ 805678 h 3756343"/>
              <a:gd name="connsiteX593" fmla="*/ 586487 w 5319567"/>
              <a:gd name="connsiteY593" fmla="*/ 799400 h 3756343"/>
              <a:gd name="connsiteX594" fmla="*/ 567956 w 5319567"/>
              <a:gd name="connsiteY594" fmla="*/ 791926 h 3756343"/>
              <a:gd name="connsiteX595" fmla="*/ 549425 w 5319567"/>
              <a:gd name="connsiteY595" fmla="*/ 783555 h 3756343"/>
              <a:gd name="connsiteX596" fmla="*/ 531791 w 5319567"/>
              <a:gd name="connsiteY596" fmla="*/ 774288 h 3756343"/>
              <a:gd name="connsiteX597" fmla="*/ 514754 w 5319567"/>
              <a:gd name="connsiteY597" fmla="*/ 764721 h 3756343"/>
              <a:gd name="connsiteX598" fmla="*/ 497717 w 5319567"/>
              <a:gd name="connsiteY598" fmla="*/ 753660 h 3756343"/>
              <a:gd name="connsiteX599" fmla="*/ 481876 w 5319567"/>
              <a:gd name="connsiteY599" fmla="*/ 742300 h 3756343"/>
              <a:gd name="connsiteX600" fmla="*/ 466035 w 5319567"/>
              <a:gd name="connsiteY600" fmla="*/ 730043 h 3756343"/>
              <a:gd name="connsiteX601" fmla="*/ 451091 w 5319567"/>
              <a:gd name="connsiteY601" fmla="*/ 716889 h 3756343"/>
              <a:gd name="connsiteX602" fmla="*/ 436744 w 5319567"/>
              <a:gd name="connsiteY602" fmla="*/ 703137 h 3756343"/>
              <a:gd name="connsiteX603" fmla="*/ 422995 w 5319567"/>
              <a:gd name="connsiteY603" fmla="*/ 688787 h 3756343"/>
              <a:gd name="connsiteX604" fmla="*/ 410442 w 5319567"/>
              <a:gd name="connsiteY604" fmla="*/ 673840 h 3756343"/>
              <a:gd name="connsiteX605" fmla="*/ 398187 w 5319567"/>
              <a:gd name="connsiteY605" fmla="*/ 658593 h 3756343"/>
              <a:gd name="connsiteX606" fmla="*/ 386531 w 5319567"/>
              <a:gd name="connsiteY606" fmla="*/ 642151 h 3756343"/>
              <a:gd name="connsiteX607" fmla="*/ 375771 w 5319567"/>
              <a:gd name="connsiteY607" fmla="*/ 625409 h 3756343"/>
              <a:gd name="connsiteX608" fmla="*/ 365609 w 5319567"/>
              <a:gd name="connsiteY608" fmla="*/ 608070 h 3756343"/>
              <a:gd name="connsiteX609" fmla="*/ 356642 w 5319567"/>
              <a:gd name="connsiteY609" fmla="*/ 590432 h 3756343"/>
              <a:gd name="connsiteX610" fmla="*/ 348273 w 5319567"/>
              <a:gd name="connsiteY610" fmla="*/ 572495 h 3756343"/>
              <a:gd name="connsiteX611" fmla="*/ 341100 w 5319567"/>
              <a:gd name="connsiteY611" fmla="*/ 553362 h 3756343"/>
              <a:gd name="connsiteX612" fmla="*/ 334225 w 5319567"/>
              <a:gd name="connsiteY612" fmla="*/ 534528 h 3756343"/>
              <a:gd name="connsiteX613" fmla="*/ 328845 w 5319567"/>
              <a:gd name="connsiteY613" fmla="*/ 515096 h 3756343"/>
              <a:gd name="connsiteX614" fmla="*/ 324362 w 5319567"/>
              <a:gd name="connsiteY614" fmla="*/ 495066 h 3756343"/>
              <a:gd name="connsiteX615" fmla="*/ 320775 w 5319567"/>
              <a:gd name="connsiteY615" fmla="*/ 474737 h 3756343"/>
              <a:gd name="connsiteX616" fmla="*/ 318086 w 5319567"/>
              <a:gd name="connsiteY616" fmla="*/ 454408 h 3756343"/>
              <a:gd name="connsiteX617" fmla="*/ 316292 w 5319567"/>
              <a:gd name="connsiteY617" fmla="*/ 433183 h 3756343"/>
              <a:gd name="connsiteX618" fmla="*/ 315993 w 5319567"/>
              <a:gd name="connsiteY618" fmla="*/ 412256 h 3756343"/>
              <a:gd name="connsiteX619" fmla="*/ 316292 w 5319567"/>
              <a:gd name="connsiteY619" fmla="*/ 391329 h 3756343"/>
              <a:gd name="connsiteX620" fmla="*/ 318086 w 5319567"/>
              <a:gd name="connsiteY620" fmla="*/ 370104 h 3756343"/>
              <a:gd name="connsiteX621" fmla="*/ 320775 w 5319567"/>
              <a:gd name="connsiteY621" fmla="*/ 349775 h 3756343"/>
              <a:gd name="connsiteX622" fmla="*/ 324362 w 5319567"/>
              <a:gd name="connsiteY622" fmla="*/ 329446 h 3756343"/>
              <a:gd name="connsiteX623" fmla="*/ 328845 w 5319567"/>
              <a:gd name="connsiteY623" fmla="*/ 309416 h 3756343"/>
              <a:gd name="connsiteX624" fmla="*/ 334225 w 5319567"/>
              <a:gd name="connsiteY624" fmla="*/ 290283 h 3756343"/>
              <a:gd name="connsiteX625" fmla="*/ 341100 w 5319567"/>
              <a:gd name="connsiteY625" fmla="*/ 270851 h 3756343"/>
              <a:gd name="connsiteX626" fmla="*/ 348273 w 5319567"/>
              <a:gd name="connsiteY626" fmla="*/ 252017 h 3756343"/>
              <a:gd name="connsiteX627" fmla="*/ 356642 w 5319567"/>
              <a:gd name="connsiteY627" fmla="*/ 234080 h 3756343"/>
              <a:gd name="connsiteX628" fmla="*/ 365609 w 5319567"/>
              <a:gd name="connsiteY628" fmla="*/ 216442 h 3756343"/>
              <a:gd name="connsiteX629" fmla="*/ 375771 w 5319567"/>
              <a:gd name="connsiteY629" fmla="*/ 199103 h 3756343"/>
              <a:gd name="connsiteX630" fmla="*/ 386531 w 5319567"/>
              <a:gd name="connsiteY630" fmla="*/ 182361 h 3756343"/>
              <a:gd name="connsiteX631" fmla="*/ 398187 w 5319567"/>
              <a:gd name="connsiteY631" fmla="*/ 165919 h 3756343"/>
              <a:gd name="connsiteX632" fmla="*/ 410442 w 5319567"/>
              <a:gd name="connsiteY632" fmla="*/ 150672 h 3756343"/>
              <a:gd name="connsiteX633" fmla="*/ 422995 w 5319567"/>
              <a:gd name="connsiteY633" fmla="*/ 135725 h 3756343"/>
              <a:gd name="connsiteX634" fmla="*/ 436744 w 5319567"/>
              <a:gd name="connsiteY634" fmla="*/ 121375 h 3756343"/>
              <a:gd name="connsiteX635" fmla="*/ 451091 w 5319567"/>
              <a:gd name="connsiteY635" fmla="*/ 107623 h 3756343"/>
              <a:gd name="connsiteX636" fmla="*/ 466035 w 5319567"/>
              <a:gd name="connsiteY636" fmla="*/ 94469 h 3756343"/>
              <a:gd name="connsiteX637" fmla="*/ 481876 w 5319567"/>
              <a:gd name="connsiteY637" fmla="*/ 82212 h 3756343"/>
              <a:gd name="connsiteX638" fmla="*/ 497717 w 5319567"/>
              <a:gd name="connsiteY638" fmla="*/ 70852 h 3756343"/>
              <a:gd name="connsiteX639" fmla="*/ 514754 w 5319567"/>
              <a:gd name="connsiteY639" fmla="*/ 59791 h 3756343"/>
              <a:gd name="connsiteX640" fmla="*/ 531791 w 5319567"/>
              <a:gd name="connsiteY640" fmla="*/ 50224 h 3756343"/>
              <a:gd name="connsiteX641" fmla="*/ 549425 w 5319567"/>
              <a:gd name="connsiteY641" fmla="*/ 40956 h 3756343"/>
              <a:gd name="connsiteX642" fmla="*/ 567956 w 5319567"/>
              <a:gd name="connsiteY642" fmla="*/ 32586 h 3756343"/>
              <a:gd name="connsiteX643" fmla="*/ 586487 w 5319567"/>
              <a:gd name="connsiteY643" fmla="*/ 25112 h 3756343"/>
              <a:gd name="connsiteX644" fmla="*/ 605616 w 5319567"/>
              <a:gd name="connsiteY644" fmla="*/ 18834 h 3756343"/>
              <a:gd name="connsiteX645" fmla="*/ 625343 w 5319567"/>
              <a:gd name="connsiteY645" fmla="*/ 13154 h 3756343"/>
              <a:gd name="connsiteX646" fmla="*/ 645368 w 5319567"/>
              <a:gd name="connsiteY646" fmla="*/ 8371 h 3756343"/>
              <a:gd name="connsiteX647" fmla="*/ 665394 w 5319567"/>
              <a:gd name="connsiteY647" fmla="*/ 4783 h 3756343"/>
              <a:gd name="connsiteX648" fmla="*/ 686017 w 5319567"/>
              <a:gd name="connsiteY648" fmla="*/ 2093 h 3756343"/>
              <a:gd name="connsiteX649" fmla="*/ 706640 w 5319567"/>
              <a:gd name="connsiteY649" fmla="*/ 897 h 3756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</a:cxnLst>
            <a:rect l="l" t="t" r="r" b="b"/>
            <a:pathLst>
              <a:path w="5319567" h="3756343">
                <a:moveTo>
                  <a:pt x="1969535" y="2931831"/>
                </a:moveTo>
                <a:lnTo>
                  <a:pt x="3000557" y="2931831"/>
                </a:lnTo>
                <a:lnTo>
                  <a:pt x="3021500" y="2932728"/>
                </a:lnTo>
                <a:lnTo>
                  <a:pt x="3042145" y="2933924"/>
                </a:lnTo>
                <a:lnTo>
                  <a:pt x="3063088" y="2936614"/>
                </a:lnTo>
                <a:lnTo>
                  <a:pt x="3083434" y="2940202"/>
                </a:lnTo>
                <a:lnTo>
                  <a:pt x="3103180" y="2944985"/>
                </a:lnTo>
                <a:lnTo>
                  <a:pt x="3122628" y="2950665"/>
                </a:lnTo>
                <a:lnTo>
                  <a:pt x="3141776" y="2956943"/>
                </a:lnTo>
                <a:lnTo>
                  <a:pt x="3160626" y="2964417"/>
                </a:lnTo>
                <a:lnTo>
                  <a:pt x="3178876" y="2972788"/>
                </a:lnTo>
                <a:lnTo>
                  <a:pt x="3196529" y="2982055"/>
                </a:lnTo>
                <a:lnTo>
                  <a:pt x="3213882" y="2991622"/>
                </a:lnTo>
                <a:lnTo>
                  <a:pt x="3230637" y="3002683"/>
                </a:lnTo>
                <a:lnTo>
                  <a:pt x="3246793" y="3014043"/>
                </a:lnTo>
                <a:lnTo>
                  <a:pt x="3262351" y="3026300"/>
                </a:lnTo>
                <a:lnTo>
                  <a:pt x="3277311" y="3039454"/>
                </a:lnTo>
                <a:lnTo>
                  <a:pt x="3291672" y="3053206"/>
                </a:lnTo>
                <a:lnTo>
                  <a:pt x="3305435" y="3067556"/>
                </a:lnTo>
                <a:lnTo>
                  <a:pt x="3318600" y="3082503"/>
                </a:lnTo>
                <a:lnTo>
                  <a:pt x="3330568" y="3097750"/>
                </a:lnTo>
                <a:lnTo>
                  <a:pt x="3342236" y="3114192"/>
                </a:lnTo>
                <a:lnTo>
                  <a:pt x="3353007" y="3130934"/>
                </a:lnTo>
                <a:lnTo>
                  <a:pt x="3362881" y="3148273"/>
                </a:lnTo>
                <a:lnTo>
                  <a:pt x="3371856" y="3165911"/>
                </a:lnTo>
                <a:lnTo>
                  <a:pt x="3380234" y="3183849"/>
                </a:lnTo>
                <a:lnTo>
                  <a:pt x="3387714" y="3202683"/>
                </a:lnTo>
                <a:lnTo>
                  <a:pt x="3394296" y="3221816"/>
                </a:lnTo>
                <a:lnTo>
                  <a:pt x="3399981" y="3241247"/>
                </a:lnTo>
                <a:lnTo>
                  <a:pt x="3404469" y="3261277"/>
                </a:lnTo>
                <a:lnTo>
                  <a:pt x="3408059" y="3281606"/>
                </a:lnTo>
                <a:lnTo>
                  <a:pt x="3410752" y="3301935"/>
                </a:lnTo>
                <a:lnTo>
                  <a:pt x="3412248" y="3323161"/>
                </a:lnTo>
                <a:lnTo>
                  <a:pt x="3413145" y="3344087"/>
                </a:lnTo>
                <a:lnTo>
                  <a:pt x="3412248" y="3365014"/>
                </a:lnTo>
                <a:lnTo>
                  <a:pt x="3410752" y="3386240"/>
                </a:lnTo>
                <a:lnTo>
                  <a:pt x="3408059" y="3406568"/>
                </a:lnTo>
                <a:lnTo>
                  <a:pt x="3404469" y="3426897"/>
                </a:lnTo>
                <a:lnTo>
                  <a:pt x="3399981" y="3446927"/>
                </a:lnTo>
                <a:lnTo>
                  <a:pt x="3394296" y="3466060"/>
                </a:lnTo>
                <a:lnTo>
                  <a:pt x="3387714" y="3485492"/>
                </a:lnTo>
                <a:lnTo>
                  <a:pt x="3380234" y="3504326"/>
                </a:lnTo>
                <a:lnTo>
                  <a:pt x="3371856" y="3522263"/>
                </a:lnTo>
                <a:lnTo>
                  <a:pt x="3362881" y="3539901"/>
                </a:lnTo>
                <a:lnTo>
                  <a:pt x="3353007" y="3557241"/>
                </a:lnTo>
                <a:lnTo>
                  <a:pt x="3342236" y="3573982"/>
                </a:lnTo>
                <a:lnTo>
                  <a:pt x="3330568" y="3590424"/>
                </a:lnTo>
                <a:lnTo>
                  <a:pt x="3318600" y="3605671"/>
                </a:lnTo>
                <a:lnTo>
                  <a:pt x="3305435" y="3620619"/>
                </a:lnTo>
                <a:lnTo>
                  <a:pt x="3291672" y="3634968"/>
                </a:lnTo>
                <a:lnTo>
                  <a:pt x="3277311" y="3648720"/>
                </a:lnTo>
                <a:lnTo>
                  <a:pt x="3262351" y="3661874"/>
                </a:lnTo>
                <a:lnTo>
                  <a:pt x="3246793" y="3674131"/>
                </a:lnTo>
                <a:lnTo>
                  <a:pt x="3230637" y="3685491"/>
                </a:lnTo>
                <a:lnTo>
                  <a:pt x="3213882" y="3696553"/>
                </a:lnTo>
                <a:lnTo>
                  <a:pt x="3196529" y="3706119"/>
                </a:lnTo>
                <a:lnTo>
                  <a:pt x="3178876" y="3715387"/>
                </a:lnTo>
                <a:lnTo>
                  <a:pt x="3160626" y="3723757"/>
                </a:lnTo>
                <a:lnTo>
                  <a:pt x="3141776" y="3731231"/>
                </a:lnTo>
                <a:lnTo>
                  <a:pt x="3122628" y="3737509"/>
                </a:lnTo>
                <a:lnTo>
                  <a:pt x="3103180" y="3743189"/>
                </a:lnTo>
                <a:lnTo>
                  <a:pt x="3083434" y="3747973"/>
                </a:lnTo>
                <a:lnTo>
                  <a:pt x="3063088" y="3751560"/>
                </a:lnTo>
                <a:lnTo>
                  <a:pt x="3042145" y="3754251"/>
                </a:lnTo>
                <a:lnTo>
                  <a:pt x="3021500" y="3755446"/>
                </a:lnTo>
                <a:lnTo>
                  <a:pt x="3000557" y="3756343"/>
                </a:lnTo>
                <a:lnTo>
                  <a:pt x="1969535" y="3756343"/>
                </a:lnTo>
                <a:lnTo>
                  <a:pt x="1948591" y="3755446"/>
                </a:lnTo>
                <a:lnTo>
                  <a:pt x="1927647" y="3754251"/>
                </a:lnTo>
                <a:lnTo>
                  <a:pt x="1906704" y="3751560"/>
                </a:lnTo>
                <a:lnTo>
                  <a:pt x="1886658" y="3747973"/>
                </a:lnTo>
                <a:lnTo>
                  <a:pt x="1866612" y="3743189"/>
                </a:lnTo>
                <a:lnTo>
                  <a:pt x="1847463" y="3737509"/>
                </a:lnTo>
                <a:lnTo>
                  <a:pt x="1828016" y="3731231"/>
                </a:lnTo>
                <a:lnTo>
                  <a:pt x="1809167" y="3723757"/>
                </a:lnTo>
                <a:lnTo>
                  <a:pt x="1791215" y="3715387"/>
                </a:lnTo>
                <a:lnTo>
                  <a:pt x="1773263" y="3706119"/>
                </a:lnTo>
                <a:lnTo>
                  <a:pt x="1756209" y="3696553"/>
                </a:lnTo>
                <a:lnTo>
                  <a:pt x="1739454" y="3685491"/>
                </a:lnTo>
                <a:lnTo>
                  <a:pt x="1722999" y="3674131"/>
                </a:lnTo>
                <a:lnTo>
                  <a:pt x="1707441" y="3661874"/>
                </a:lnTo>
                <a:lnTo>
                  <a:pt x="1692780" y="3648720"/>
                </a:lnTo>
                <a:lnTo>
                  <a:pt x="1678419" y="3634968"/>
                </a:lnTo>
                <a:lnTo>
                  <a:pt x="1664656" y="3620619"/>
                </a:lnTo>
                <a:lnTo>
                  <a:pt x="1651491" y="3605671"/>
                </a:lnTo>
                <a:lnTo>
                  <a:pt x="1639224" y="3590424"/>
                </a:lnTo>
                <a:lnTo>
                  <a:pt x="1627556" y="3573982"/>
                </a:lnTo>
                <a:lnTo>
                  <a:pt x="1616785" y="3557241"/>
                </a:lnTo>
                <a:lnTo>
                  <a:pt x="1606912" y="3539901"/>
                </a:lnTo>
                <a:lnTo>
                  <a:pt x="1597936" y="3522263"/>
                </a:lnTo>
                <a:lnTo>
                  <a:pt x="1589558" y="3504326"/>
                </a:lnTo>
                <a:lnTo>
                  <a:pt x="1582078" y="3485492"/>
                </a:lnTo>
                <a:lnTo>
                  <a:pt x="1575795" y="3466060"/>
                </a:lnTo>
                <a:lnTo>
                  <a:pt x="1570111" y="3446927"/>
                </a:lnTo>
                <a:lnTo>
                  <a:pt x="1565324" y="3426897"/>
                </a:lnTo>
                <a:lnTo>
                  <a:pt x="1561733" y="3406568"/>
                </a:lnTo>
                <a:lnTo>
                  <a:pt x="1559040" y="3386240"/>
                </a:lnTo>
                <a:lnTo>
                  <a:pt x="1557545" y="3365014"/>
                </a:lnTo>
                <a:lnTo>
                  <a:pt x="1556946" y="3344087"/>
                </a:lnTo>
                <a:lnTo>
                  <a:pt x="1557545" y="3323161"/>
                </a:lnTo>
                <a:lnTo>
                  <a:pt x="1559040" y="3301935"/>
                </a:lnTo>
                <a:lnTo>
                  <a:pt x="1561733" y="3281606"/>
                </a:lnTo>
                <a:lnTo>
                  <a:pt x="1565324" y="3261277"/>
                </a:lnTo>
                <a:lnTo>
                  <a:pt x="1570111" y="3241247"/>
                </a:lnTo>
                <a:lnTo>
                  <a:pt x="1575795" y="3221816"/>
                </a:lnTo>
                <a:lnTo>
                  <a:pt x="1582078" y="3202683"/>
                </a:lnTo>
                <a:lnTo>
                  <a:pt x="1589558" y="3183849"/>
                </a:lnTo>
                <a:lnTo>
                  <a:pt x="1597936" y="3165911"/>
                </a:lnTo>
                <a:lnTo>
                  <a:pt x="1606912" y="3148273"/>
                </a:lnTo>
                <a:lnTo>
                  <a:pt x="1616785" y="3130934"/>
                </a:lnTo>
                <a:lnTo>
                  <a:pt x="1627556" y="3114192"/>
                </a:lnTo>
                <a:lnTo>
                  <a:pt x="1639224" y="3097750"/>
                </a:lnTo>
                <a:lnTo>
                  <a:pt x="1651491" y="3082503"/>
                </a:lnTo>
                <a:lnTo>
                  <a:pt x="1664656" y="3067556"/>
                </a:lnTo>
                <a:lnTo>
                  <a:pt x="1678419" y="3053206"/>
                </a:lnTo>
                <a:lnTo>
                  <a:pt x="1692780" y="3039454"/>
                </a:lnTo>
                <a:lnTo>
                  <a:pt x="1707441" y="3026300"/>
                </a:lnTo>
                <a:lnTo>
                  <a:pt x="1722999" y="3014043"/>
                </a:lnTo>
                <a:lnTo>
                  <a:pt x="1739454" y="3002683"/>
                </a:lnTo>
                <a:lnTo>
                  <a:pt x="1756209" y="2991622"/>
                </a:lnTo>
                <a:lnTo>
                  <a:pt x="1773263" y="2982055"/>
                </a:lnTo>
                <a:lnTo>
                  <a:pt x="1791215" y="2972788"/>
                </a:lnTo>
                <a:lnTo>
                  <a:pt x="1809167" y="2964417"/>
                </a:lnTo>
                <a:lnTo>
                  <a:pt x="1828016" y="2956943"/>
                </a:lnTo>
                <a:lnTo>
                  <a:pt x="1847463" y="2950665"/>
                </a:lnTo>
                <a:lnTo>
                  <a:pt x="1866612" y="2944985"/>
                </a:lnTo>
                <a:lnTo>
                  <a:pt x="1886658" y="2940202"/>
                </a:lnTo>
                <a:lnTo>
                  <a:pt x="1906704" y="2936614"/>
                </a:lnTo>
                <a:lnTo>
                  <a:pt x="1927647" y="2933924"/>
                </a:lnTo>
                <a:lnTo>
                  <a:pt x="1948591" y="2932728"/>
                </a:lnTo>
                <a:close/>
                <a:moveTo>
                  <a:pt x="1437699" y="1954555"/>
                </a:moveTo>
                <a:lnTo>
                  <a:pt x="4132988" y="1954555"/>
                </a:lnTo>
                <a:lnTo>
                  <a:pt x="4153917" y="1955452"/>
                </a:lnTo>
                <a:lnTo>
                  <a:pt x="4175144" y="1956946"/>
                </a:lnTo>
                <a:lnTo>
                  <a:pt x="4195475" y="1959338"/>
                </a:lnTo>
                <a:lnTo>
                  <a:pt x="4215805" y="1962926"/>
                </a:lnTo>
                <a:lnTo>
                  <a:pt x="4235837" y="1967709"/>
                </a:lnTo>
                <a:lnTo>
                  <a:pt x="4255270" y="1973389"/>
                </a:lnTo>
                <a:lnTo>
                  <a:pt x="4274405" y="1979667"/>
                </a:lnTo>
                <a:lnTo>
                  <a:pt x="4293240" y="1987440"/>
                </a:lnTo>
                <a:lnTo>
                  <a:pt x="4311179" y="1995511"/>
                </a:lnTo>
                <a:lnTo>
                  <a:pt x="4328819" y="2004779"/>
                </a:lnTo>
                <a:lnTo>
                  <a:pt x="4346160" y="2014644"/>
                </a:lnTo>
                <a:lnTo>
                  <a:pt x="4362902" y="2025407"/>
                </a:lnTo>
                <a:lnTo>
                  <a:pt x="4379346" y="2036767"/>
                </a:lnTo>
                <a:lnTo>
                  <a:pt x="4394594" y="2049024"/>
                </a:lnTo>
                <a:lnTo>
                  <a:pt x="4409842" y="2062178"/>
                </a:lnTo>
                <a:lnTo>
                  <a:pt x="4424193" y="2075930"/>
                </a:lnTo>
                <a:lnTo>
                  <a:pt x="4437647" y="2090279"/>
                </a:lnTo>
                <a:lnTo>
                  <a:pt x="4450802" y="2105227"/>
                </a:lnTo>
                <a:lnTo>
                  <a:pt x="4463060" y="2120773"/>
                </a:lnTo>
                <a:lnTo>
                  <a:pt x="4474421" y="2136916"/>
                </a:lnTo>
                <a:lnTo>
                  <a:pt x="4485483" y="2153657"/>
                </a:lnTo>
                <a:lnTo>
                  <a:pt x="4495051" y="2170997"/>
                </a:lnTo>
                <a:lnTo>
                  <a:pt x="4504618" y="2188635"/>
                </a:lnTo>
                <a:lnTo>
                  <a:pt x="4512989" y="2206871"/>
                </a:lnTo>
                <a:lnTo>
                  <a:pt x="4520165" y="2225705"/>
                </a:lnTo>
                <a:lnTo>
                  <a:pt x="4526443" y="2244539"/>
                </a:lnTo>
                <a:lnTo>
                  <a:pt x="4532124" y="2264270"/>
                </a:lnTo>
                <a:lnTo>
                  <a:pt x="4536908" y="2284001"/>
                </a:lnTo>
                <a:lnTo>
                  <a:pt x="4540495" y="2304330"/>
                </a:lnTo>
                <a:lnTo>
                  <a:pt x="4543186" y="2324659"/>
                </a:lnTo>
                <a:lnTo>
                  <a:pt x="4544681" y="2345884"/>
                </a:lnTo>
                <a:lnTo>
                  <a:pt x="4545279" y="2366811"/>
                </a:lnTo>
                <a:lnTo>
                  <a:pt x="4544681" y="2388037"/>
                </a:lnTo>
                <a:lnTo>
                  <a:pt x="4543186" y="2408963"/>
                </a:lnTo>
                <a:lnTo>
                  <a:pt x="4540495" y="2429591"/>
                </a:lnTo>
                <a:lnTo>
                  <a:pt x="4536908" y="2449621"/>
                </a:lnTo>
                <a:lnTo>
                  <a:pt x="4532124" y="2469651"/>
                </a:lnTo>
                <a:lnTo>
                  <a:pt x="4526443" y="2489083"/>
                </a:lnTo>
                <a:lnTo>
                  <a:pt x="4520165" y="2508215"/>
                </a:lnTo>
                <a:lnTo>
                  <a:pt x="4512989" y="2527050"/>
                </a:lnTo>
                <a:lnTo>
                  <a:pt x="4504618" y="2544987"/>
                </a:lnTo>
                <a:lnTo>
                  <a:pt x="4495051" y="2562924"/>
                </a:lnTo>
                <a:lnTo>
                  <a:pt x="4485483" y="2579964"/>
                </a:lnTo>
                <a:lnTo>
                  <a:pt x="4474421" y="2597004"/>
                </a:lnTo>
                <a:lnTo>
                  <a:pt x="4463060" y="2613148"/>
                </a:lnTo>
                <a:lnTo>
                  <a:pt x="4450802" y="2628693"/>
                </a:lnTo>
                <a:lnTo>
                  <a:pt x="4437647" y="2643940"/>
                </a:lnTo>
                <a:lnTo>
                  <a:pt x="4424193" y="2658290"/>
                </a:lnTo>
                <a:lnTo>
                  <a:pt x="4409842" y="2671743"/>
                </a:lnTo>
                <a:lnTo>
                  <a:pt x="4394594" y="2684598"/>
                </a:lnTo>
                <a:lnTo>
                  <a:pt x="4379346" y="2696855"/>
                </a:lnTo>
                <a:lnTo>
                  <a:pt x="4362902" y="2708514"/>
                </a:lnTo>
                <a:lnTo>
                  <a:pt x="4346160" y="2719276"/>
                </a:lnTo>
                <a:lnTo>
                  <a:pt x="4328819" y="2729142"/>
                </a:lnTo>
                <a:lnTo>
                  <a:pt x="4311179" y="2738110"/>
                </a:lnTo>
                <a:lnTo>
                  <a:pt x="4293240" y="2746481"/>
                </a:lnTo>
                <a:lnTo>
                  <a:pt x="4274405" y="2753955"/>
                </a:lnTo>
                <a:lnTo>
                  <a:pt x="4255270" y="2760532"/>
                </a:lnTo>
                <a:lnTo>
                  <a:pt x="4235837" y="2765913"/>
                </a:lnTo>
                <a:lnTo>
                  <a:pt x="4215805" y="2770696"/>
                </a:lnTo>
                <a:lnTo>
                  <a:pt x="4195475" y="2774284"/>
                </a:lnTo>
                <a:lnTo>
                  <a:pt x="4175144" y="2776974"/>
                </a:lnTo>
                <a:lnTo>
                  <a:pt x="4153917" y="2778469"/>
                </a:lnTo>
                <a:lnTo>
                  <a:pt x="4132988" y="2779067"/>
                </a:lnTo>
                <a:lnTo>
                  <a:pt x="1437699" y="2779067"/>
                </a:lnTo>
                <a:lnTo>
                  <a:pt x="1416770" y="2778469"/>
                </a:lnTo>
                <a:lnTo>
                  <a:pt x="1395842" y="2776974"/>
                </a:lnTo>
                <a:lnTo>
                  <a:pt x="1375511" y="2774284"/>
                </a:lnTo>
                <a:lnTo>
                  <a:pt x="1354882" y="2770696"/>
                </a:lnTo>
                <a:lnTo>
                  <a:pt x="1334850" y="2765913"/>
                </a:lnTo>
                <a:lnTo>
                  <a:pt x="1315716" y="2760532"/>
                </a:lnTo>
                <a:lnTo>
                  <a:pt x="1296282" y="2753955"/>
                </a:lnTo>
                <a:lnTo>
                  <a:pt x="1277447" y="2746481"/>
                </a:lnTo>
                <a:lnTo>
                  <a:pt x="1259508" y="2738110"/>
                </a:lnTo>
                <a:lnTo>
                  <a:pt x="1241868" y="2729142"/>
                </a:lnTo>
                <a:lnTo>
                  <a:pt x="1224527" y="2719276"/>
                </a:lnTo>
                <a:lnTo>
                  <a:pt x="1207785" y="2708514"/>
                </a:lnTo>
                <a:lnTo>
                  <a:pt x="1191341" y="2696855"/>
                </a:lnTo>
                <a:lnTo>
                  <a:pt x="1176093" y="2684598"/>
                </a:lnTo>
                <a:lnTo>
                  <a:pt x="1161144" y="2671743"/>
                </a:lnTo>
                <a:lnTo>
                  <a:pt x="1146793" y="2658290"/>
                </a:lnTo>
                <a:lnTo>
                  <a:pt x="1133040" y="2643940"/>
                </a:lnTo>
                <a:lnTo>
                  <a:pt x="1119885" y="2628693"/>
                </a:lnTo>
                <a:lnTo>
                  <a:pt x="1107627" y="2613148"/>
                </a:lnTo>
                <a:lnTo>
                  <a:pt x="1096266" y="2597004"/>
                </a:lnTo>
                <a:lnTo>
                  <a:pt x="1085204" y="2579964"/>
                </a:lnTo>
                <a:lnTo>
                  <a:pt x="1075636" y="2562924"/>
                </a:lnTo>
                <a:lnTo>
                  <a:pt x="1066368" y="2544987"/>
                </a:lnTo>
                <a:lnTo>
                  <a:pt x="1057997" y="2527050"/>
                </a:lnTo>
                <a:lnTo>
                  <a:pt x="1050522" y="2508215"/>
                </a:lnTo>
                <a:lnTo>
                  <a:pt x="1044244" y="2489083"/>
                </a:lnTo>
                <a:lnTo>
                  <a:pt x="1038563" y="2469651"/>
                </a:lnTo>
                <a:lnTo>
                  <a:pt x="1033779" y="2449621"/>
                </a:lnTo>
                <a:lnTo>
                  <a:pt x="1030192" y="2429591"/>
                </a:lnTo>
                <a:lnTo>
                  <a:pt x="1027501" y="2408963"/>
                </a:lnTo>
                <a:lnTo>
                  <a:pt x="1026305" y="2388037"/>
                </a:lnTo>
                <a:lnTo>
                  <a:pt x="1025408" y="2366811"/>
                </a:lnTo>
                <a:lnTo>
                  <a:pt x="1026305" y="2345884"/>
                </a:lnTo>
                <a:lnTo>
                  <a:pt x="1027501" y="2324659"/>
                </a:lnTo>
                <a:lnTo>
                  <a:pt x="1030192" y="2304330"/>
                </a:lnTo>
                <a:lnTo>
                  <a:pt x="1033779" y="2284001"/>
                </a:lnTo>
                <a:lnTo>
                  <a:pt x="1038563" y="2264270"/>
                </a:lnTo>
                <a:lnTo>
                  <a:pt x="1044244" y="2244539"/>
                </a:lnTo>
                <a:lnTo>
                  <a:pt x="1050522" y="2225705"/>
                </a:lnTo>
                <a:lnTo>
                  <a:pt x="1057997" y="2206871"/>
                </a:lnTo>
                <a:lnTo>
                  <a:pt x="1066368" y="2188635"/>
                </a:lnTo>
                <a:lnTo>
                  <a:pt x="1075636" y="2170997"/>
                </a:lnTo>
                <a:lnTo>
                  <a:pt x="1085204" y="2153657"/>
                </a:lnTo>
                <a:lnTo>
                  <a:pt x="1096266" y="2136916"/>
                </a:lnTo>
                <a:lnTo>
                  <a:pt x="1107627" y="2120773"/>
                </a:lnTo>
                <a:lnTo>
                  <a:pt x="1119885" y="2105227"/>
                </a:lnTo>
                <a:lnTo>
                  <a:pt x="1133040" y="2090279"/>
                </a:lnTo>
                <a:lnTo>
                  <a:pt x="1146793" y="2075930"/>
                </a:lnTo>
                <a:lnTo>
                  <a:pt x="1161144" y="2062178"/>
                </a:lnTo>
                <a:lnTo>
                  <a:pt x="1176093" y="2049024"/>
                </a:lnTo>
                <a:lnTo>
                  <a:pt x="1191341" y="2036767"/>
                </a:lnTo>
                <a:lnTo>
                  <a:pt x="1207785" y="2025407"/>
                </a:lnTo>
                <a:lnTo>
                  <a:pt x="1224527" y="2014644"/>
                </a:lnTo>
                <a:lnTo>
                  <a:pt x="1241868" y="2004779"/>
                </a:lnTo>
                <a:lnTo>
                  <a:pt x="1259508" y="1995511"/>
                </a:lnTo>
                <a:lnTo>
                  <a:pt x="1277447" y="1987440"/>
                </a:lnTo>
                <a:lnTo>
                  <a:pt x="1296282" y="1979667"/>
                </a:lnTo>
                <a:lnTo>
                  <a:pt x="1315716" y="1973389"/>
                </a:lnTo>
                <a:lnTo>
                  <a:pt x="1334850" y="1967709"/>
                </a:lnTo>
                <a:lnTo>
                  <a:pt x="1354882" y="1962926"/>
                </a:lnTo>
                <a:lnTo>
                  <a:pt x="1375511" y="1959338"/>
                </a:lnTo>
                <a:lnTo>
                  <a:pt x="1395842" y="1956946"/>
                </a:lnTo>
                <a:lnTo>
                  <a:pt x="1416770" y="1955452"/>
                </a:lnTo>
                <a:close/>
                <a:moveTo>
                  <a:pt x="412163" y="977277"/>
                </a:moveTo>
                <a:lnTo>
                  <a:pt x="4907404" y="977277"/>
                </a:lnTo>
                <a:lnTo>
                  <a:pt x="4928326" y="977875"/>
                </a:lnTo>
                <a:lnTo>
                  <a:pt x="4949248" y="979668"/>
                </a:lnTo>
                <a:lnTo>
                  <a:pt x="4969572" y="982359"/>
                </a:lnTo>
                <a:lnTo>
                  <a:pt x="4990195" y="985947"/>
                </a:lnTo>
                <a:lnTo>
                  <a:pt x="5010221" y="990132"/>
                </a:lnTo>
                <a:lnTo>
                  <a:pt x="5029349" y="995812"/>
                </a:lnTo>
                <a:lnTo>
                  <a:pt x="5048777" y="1002688"/>
                </a:lnTo>
                <a:lnTo>
                  <a:pt x="5067607" y="1009863"/>
                </a:lnTo>
                <a:lnTo>
                  <a:pt x="5085540" y="1018233"/>
                </a:lnTo>
                <a:lnTo>
                  <a:pt x="5103174" y="1027202"/>
                </a:lnTo>
                <a:lnTo>
                  <a:pt x="5120509" y="1037366"/>
                </a:lnTo>
                <a:lnTo>
                  <a:pt x="5137247" y="1047830"/>
                </a:lnTo>
                <a:lnTo>
                  <a:pt x="5153686" y="1059489"/>
                </a:lnTo>
                <a:lnTo>
                  <a:pt x="5168929" y="1071746"/>
                </a:lnTo>
                <a:lnTo>
                  <a:pt x="5183873" y="1084601"/>
                </a:lnTo>
                <a:lnTo>
                  <a:pt x="5198220" y="1098353"/>
                </a:lnTo>
                <a:lnTo>
                  <a:pt x="5211968" y="1112703"/>
                </a:lnTo>
                <a:lnTo>
                  <a:pt x="5225119" y="1127650"/>
                </a:lnTo>
                <a:lnTo>
                  <a:pt x="5237374" y="1143495"/>
                </a:lnTo>
                <a:lnTo>
                  <a:pt x="5248731" y="1159339"/>
                </a:lnTo>
                <a:lnTo>
                  <a:pt x="5259790" y="1176081"/>
                </a:lnTo>
                <a:lnTo>
                  <a:pt x="5269354" y="1193420"/>
                </a:lnTo>
                <a:lnTo>
                  <a:pt x="5278620" y="1211058"/>
                </a:lnTo>
                <a:lnTo>
                  <a:pt x="5286989" y="1229593"/>
                </a:lnTo>
                <a:lnTo>
                  <a:pt x="5294461" y="1248128"/>
                </a:lnTo>
                <a:lnTo>
                  <a:pt x="5300737" y="1267261"/>
                </a:lnTo>
                <a:lnTo>
                  <a:pt x="5306416" y="1286992"/>
                </a:lnTo>
                <a:lnTo>
                  <a:pt x="5311198" y="1306723"/>
                </a:lnTo>
                <a:lnTo>
                  <a:pt x="5314785" y="1327052"/>
                </a:lnTo>
                <a:lnTo>
                  <a:pt x="5317475" y="1347679"/>
                </a:lnTo>
                <a:lnTo>
                  <a:pt x="5318671" y="1368307"/>
                </a:lnTo>
                <a:lnTo>
                  <a:pt x="5319567" y="1389234"/>
                </a:lnTo>
                <a:lnTo>
                  <a:pt x="5318671" y="1410759"/>
                </a:lnTo>
                <a:lnTo>
                  <a:pt x="5317475" y="1431386"/>
                </a:lnTo>
                <a:lnTo>
                  <a:pt x="5314785" y="1452014"/>
                </a:lnTo>
                <a:lnTo>
                  <a:pt x="5311198" y="1472343"/>
                </a:lnTo>
                <a:lnTo>
                  <a:pt x="5306416" y="1492074"/>
                </a:lnTo>
                <a:lnTo>
                  <a:pt x="5300737" y="1511805"/>
                </a:lnTo>
                <a:lnTo>
                  <a:pt x="5294461" y="1530938"/>
                </a:lnTo>
                <a:lnTo>
                  <a:pt x="5286989" y="1549473"/>
                </a:lnTo>
                <a:lnTo>
                  <a:pt x="5278620" y="1568008"/>
                </a:lnTo>
                <a:lnTo>
                  <a:pt x="5269354" y="1585646"/>
                </a:lnTo>
                <a:lnTo>
                  <a:pt x="5259790" y="1602985"/>
                </a:lnTo>
                <a:lnTo>
                  <a:pt x="5248731" y="1619727"/>
                </a:lnTo>
                <a:lnTo>
                  <a:pt x="5237374" y="1635571"/>
                </a:lnTo>
                <a:lnTo>
                  <a:pt x="5225119" y="1651416"/>
                </a:lnTo>
                <a:lnTo>
                  <a:pt x="5211968" y="1666363"/>
                </a:lnTo>
                <a:lnTo>
                  <a:pt x="5198220" y="1680713"/>
                </a:lnTo>
                <a:lnTo>
                  <a:pt x="5183873" y="1694465"/>
                </a:lnTo>
                <a:lnTo>
                  <a:pt x="5168929" y="1707320"/>
                </a:lnTo>
                <a:lnTo>
                  <a:pt x="5153686" y="1719278"/>
                </a:lnTo>
                <a:lnTo>
                  <a:pt x="5137247" y="1730937"/>
                </a:lnTo>
                <a:lnTo>
                  <a:pt x="5120509" y="1741699"/>
                </a:lnTo>
                <a:lnTo>
                  <a:pt x="5103174" y="1751864"/>
                </a:lnTo>
                <a:lnTo>
                  <a:pt x="5085540" y="1760832"/>
                </a:lnTo>
                <a:lnTo>
                  <a:pt x="5067607" y="1769203"/>
                </a:lnTo>
                <a:lnTo>
                  <a:pt x="5048777" y="1776378"/>
                </a:lnTo>
                <a:lnTo>
                  <a:pt x="5029349" y="1783254"/>
                </a:lnTo>
                <a:lnTo>
                  <a:pt x="5010221" y="1788336"/>
                </a:lnTo>
                <a:lnTo>
                  <a:pt x="4990195" y="1793119"/>
                </a:lnTo>
                <a:lnTo>
                  <a:pt x="4969572" y="1796707"/>
                </a:lnTo>
                <a:lnTo>
                  <a:pt x="4949248" y="1799397"/>
                </a:lnTo>
                <a:lnTo>
                  <a:pt x="4928326" y="1801191"/>
                </a:lnTo>
                <a:lnTo>
                  <a:pt x="4907404" y="1801789"/>
                </a:lnTo>
                <a:lnTo>
                  <a:pt x="412163" y="1801789"/>
                </a:lnTo>
                <a:lnTo>
                  <a:pt x="391241" y="1801191"/>
                </a:lnTo>
                <a:lnTo>
                  <a:pt x="370319" y="1799397"/>
                </a:lnTo>
                <a:lnTo>
                  <a:pt x="349995" y="1796707"/>
                </a:lnTo>
                <a:lnTo>
                  <a:pt x="329372" y="1793119"/>
                </a:lnTo>
                <a:lnTo>
                  <a:pt x="309347" y="1788336"/>
                </a:lnTo>
                <a:lnTo>
                  <a:pt x="290218" y="1783254"/>
                </a:lnTo>
                <a:lnTo>
                  <a:pt x="270791" y="1776378"/>
                </a:lnTo>
                <a:lnTo>
                  <a:pt x="251961" y="1769203"/>
                </a:lnTo>
                <a:lnTo>
                  <a:pt x="234028" y="1760832"/>
                </a:lnTo>
                <a:lnTo>
                  <a:pt x="216393" y="1751864"/>
                </a:lnTo>
                <a:lnTo>
                  <a:pt x="199058" y="1741699"/>
                </a:lnTo>
                <a:lnTo>
                  <a:pt x="182320" y="1730937"/>
                </a:lnTo>
                <a:lnTo>
                  <a:pt x="165882" y="1719278"/>
                </a:lnTo>
                <a:lnTo>
                  <a:pt x="150638" y="1707320"/>
                </a:lnTo>
                <a:lnTo>
                  <a:pt x="135694" y="1694465"/>
                </a:lnTo>
                <a:lnTo>
                  <a:pt x="121348" y="1680713"/>
                </a:lnTo>
                <a:lnTo>
                  <a:pt x="107599" y="1666363"/>
                </a:lnTo>
                <a:lnTo>
                  <a:pt x="94448" y="1651416"/>
                </a:lnTo>
                <a:lnTo>
                  <a:pt x="82194" y="1635571"/>
                </a:lnTo>
                <a:lnTo>
                  <a:pt x="70836" y="1619727"/>
                </a:lnTo>
                <a:lnTo>
                  <a:pt x="59777" y="1602985"/>
                </a:lnTo>
                <a:lnTo>
                  <a:pt x="50213" y="1585646"/>
                </a:lnTo>
                <a:lnTo>
                  <a:pt x="40948" y="1568008"/>
                </a:lnTo>
                <a:lnTo>
                  <a:pt x="32579" y="1549473"/>
                </a:lnTo>
                <a:lnTo>
                  <a:pt x="25106" y="1530938"/>
                </a:lnTo>
                <a:lnTo>
                  <a:pt x="18830" y="1511805"/>
                </a:lnTo>
                <a:lnTo>
                  <a:pt x="13151" y="1492074"/>
                </a:lnTo>
                <a:lnTo>
                  <a:pt x="8369" y="1472343"/>
                </a:lnTo>
                <a:lnTo>
                  <a:pt x="4782" y="1452014"/>
                </a:lnTo>
                <a:lnTo>
                  <a:pt x="2092" y="1431386"/>
                </a:lnTo>
                <a:lnTo>
                  <a:pt x="897" y="1410759"/>
                </a:lnTo>
                <a:lnTo>
                  <a:pt x="0" y="1389234"/>
                </a:lnTo>
                <a:lnTo>
                  <a:pt x="897" y="1368307"/>
                </a:lnTo>
                <a:lnTo>
                  <a:pt x="2092" y="1347679"/>
                </a:lnTo>
                <a:lnTo>
                  <a:pt x="4782" y="1327052"/>
                </a:lnTo>
                <a:lnTo>
                  <a:pt x="8369" y="1306723"/>
                </a:lnTo>
                <a:lnTo>
                  <a:pt x="13151" y="1286992"/>
                </a:lnTo>
                <a:lnTo>
                  <a:pt x="18830" y="1267261"/>
                </a:lnTo>
                <a:lnTo>
                  <a:pt x="25106" y="1248128"/>
                </a:lnTo>
                <a:lnTo>
                  <a:pt x="32579" y="1229593"/>
                </a:lnTo>
                <a:lnTo>
                  <a:pt x="40948" y="1211058"/>
                </a:lnTo>
                <a:lnTo>
                  <a:pt x="50213" y="1193420"/>
                </a:lnTo>
                <a:lnTo>
                  <a:pt x="59777" y="1176081"/>
                </a:lnTo>
                <a:lnTo>
                  <a:pt x="70836" y="1159339"/>
                </a:lnTo>
                <a:lnTo>
                  <a:pt x="82194" y="1143495"/>
                </a:lnTo>
                <a:lnTo>
                  <a:pt x="94448" y="1127650"/>
                </a:lnTo>
                <a:lnTo>
                  <a:pt x="107599" y="1112703"/>
                </a:lnTo>
                <a:lnTo>
                  <a:pt x="121348" y="1098353"/>
                </a:lnTo>
                <a:lnTo>
                  <a:pt x="135694" y="1084601"/>
                </a:lnTo>
                <a:lnTo>
                  <a:pt x="150638" y="1071746"/>
                </a:lnTo>
                <a:lnTo>
                  <a:pt x="165882" y="1059489"/>
                </a:lnTo>
                <a:lnTo>
                  <a:pt x="182320" y="1047830"/>
                </a:lnTo>
                <a:lnTo>
                  <a:pt x="199058" y="1037366"/>
                </a:lnTo>
                <a:lnTo>
                  <a:pt x="216393" y="1027202"/>
                </a:lnTo>
                <a:lnTo>
                  <a:pt x="234028" y="1018233"/>
                </a:lnTo>
                <a:lnTo>
                  <a:pt x="251961" y="1009863"/>
                </a:lnTo>
                <a:lnTo>
                  <a:pt x="270791" y="1002688"/>
                </a:lnTo>
                <a:lnTo>
                  <a:pt x="290218" y="995812"/>
                </a:lnTo>
                <a:lnTo>
                  <a:pt x="309347" y="990132"/>
                </a:lnTo>
                <a:lnTo>
                  <a:pt x="329372" y="985947"/>
                </a:lnTo>
                <a:lnTo>
                  <a:pt x="349995" y="982359"/>
                </a:lnTo>
                <a:lnTo>
                  <a:pt x="370319" y="979668"/>
                </a:lnTo>
                <a:lnTo>
                  <a:pt x="391241" y="977875"/>
                </a:lnTo>
                <a:close/>
                <a:moveTo>
                  <a:pt x="3681491" y="0"/>
                </a:moveTo>
                <a:lnTo>
                  <a:pt x="4132541" y="0"/>
                </a:lnTo>
                <a:lnTo>
                  <a:pt x="4153492" y="897"/>
                </a:lnTo>
                <a:lnTo>
                  <a:pt x="4174743" y="2093"/>
                </a:lnTo>
                <a:lnTo>
                  <a:pt x="4195095" y="4783"/>
                </a:lnTo>
                <a:lnTo>
                  <a:pt x="4215448" y="8371"/>
                </a:lnTo>
                <a:lnTo>
                  <a:pt x="4235501" y="13154"/>
                </a:lnTo>
                <a:lnTo>
                  <a:pt x="4254956" y="18834"/>
                </a:lnTo>
                <a:lnTo>
                  <a:pt x="4274111" y="25112"/>
                </a:lnTo>
                <a:lnTo>
                  <a:pt x="4292967" y="32586"/>
                </a:lnTo>
                <a:lnTo>
                  <a:pt x="4310926" y="40956"/>
                </a:lnTo>
                <a:lnTo>
                  <a:pt x="4328585" y="50224"/>
                </a:lnTo>
                <a:lnTo>
                  <a:pt x="4345944" y="59791"/>
                </a:lnTo>
                <a:lnTo>
                  <a:pt x="4362705" y="70852"/>
                </a:lnTo>
                <a:lnTo>
                  <a:pt x="4379167" y="82212"/>
                </a:lnTo>
                <a:lnTo>
                  <a:pt x="4394431" y="94469"/>
                </a:lnTo>
                <a:lnTo>
                  <a:pt x="4409696" y="107623"/>
                </a:lnTo>
                <a:lnTo>
                  <a:pt x="4424062" y="121375"/>
                </a:lnTo>
                <a:lnTo>
                  <a:pt x="4437531" y="135725"/>
                </a:lnTo>
                <a:lnTo>
                  <a:pt x="4450700" y="150672"/>
                </a:lnTo>
                <a:lnTo>
                  <a:pt x="4462972" y="165919"/>
                </a:lnTo>
                <a:lnTo>
                  <a:pt x="4474345" y="182361"/>
                </a:lnTo>
                <a:lnTo>
                  <a:pt x="4485420" y="199103"/>
                </a:lnTo>
                <a:lnTo>
                  <a:pt x="4494997" y="216442"/>
                </a:lnTo>
                <a:lnTo>
                  <a:pt x="4504575" y="234080"/>
                </a:lnTo>
                <a:lnTo>
                  <a:pt x="4512955" y="252017"/>
                </a:lnTo>
                <a:lnTo>
                  <a:pt x="4520139" y="270851"/>
                </a:lnTo>
                <a:lnTo>
                  <a:pt x="4526424" y="290283"/>
                </a:lnTo>
                <a:lnTo>
                  <a:pt x="4532111" y="309416"/>
                </a:lnTo>
                <a:lnTo>
                  <a:pt x="4536900" y="329446"/>
                </a:lnTo>
                <a:lnTo>
                  <a:pt x="4540491" y="349775"/>
                </a:lnTo>
                <a:lnTo>
                  <a:pt x="4543185" y="370104"/>
                </a:lnTo>
                <a:lnTo>
                  <a:pt x="4544682" y="391329"/>
                </a:lnTo>
                <a:lnTo>
                  <a:pt x="4545280" y="412256"/>
                </a:lnTo>
                <a:lnTo>
                  <a:pt x="4544682" y="433183"/>
                </a:lnTo>
                <a:lnTo>
                  <a:pt x="4543185" y="454408"/>
                </a:lnTo>
                <a:lnTo>
                  <a:pt x="4540491" y="474737"/>
                </a:lnTo>
                <a:lnTo>
                  <a:pt x="4536900" y="495066"/>
                </a:lnTo>
                <a:lnTo>
                  <a:pt x="4532111" y="515096"/>
                </a:lnTo>
                <a:lnTo>
                  <a:pt x="4526424" y="534528"/>
                </a:lnTo>
                <a:lnTo>
                  <a:pt x="4520139" y="553362"/>
                </a:lnTo>
                <a:lnTo>
                  <a:pt x="4512955" y="572495"/>
                </a:lnTo>
                <a:lnTo>
                  <a:pt x="4504575" y="590432"/>
                </a:lnTo>
                <a:lnTo>
                  <a:pt x="4494997" y="608070"/>
                </a:lnTo>
                <a:lnTo>
                  <a:pt x="4485420" y="625409"/>
                </a:lnTo>
                <a:lnTo>
                  <a:pt x="4474345" y="642151"/>
                </a:lnTo>
                <a:lnTo>
                  <a:pt x="4462972" y="658593"/>
                </a:lnTo>
                <a:lnTo>
                  <a:pt x="4450700" y="673840"/>
                </a:lnTo>
                <a:lnTo>
                  <a:pt x="4437531" y="688787"/>
                </a:lnTo>
                <a:lnTo>
                  <a:pt x="4424062" y="703137"/>
                </a:lnTo>
                <a:lnTo>
                  <a:pt x="4409696" y="716889"/>
                </a:lnTo>
                <a:lnTo>
                  <a:pt x="4394431" y="730043"/>
                </a:lnTo>
                <a:lnTo>
                  <a:pt x="4379167" y="742300"/>
                </a:lnTo>
                <a:lnTo>
                  <a:pt x="4362705" y="753660"/>
                </a:lnTo>
                <a:lnTo>
                  <a:pt x="4345944" y="764721"/>
                </a:lnTo>
                <a:lnTo>
                  <a:pt x="4328585" y="774288"/>
                </a:lnTo>
                <a:lnTo>
                  <a:pt x="4310926" y="783555"/>
                </a:lnTo>
                <a:lnTo>
                  <a:pt x="4292967" y="791926"/>
                </a:lnTo>
                <a:lnTo>
                  <a:pt x="4274111" y="799400"/>
                </a:lnTo>
                <a:lnTo>
                  <a:pt x="4254956" y="805678"/>
                </a:lnTo>
                <a:lnTo>
                  <a:pt x="4235501" y="811358"/>
                </a:lnTo>
                <a:lnTo>
                  <a:pt x="4215448" y="816141"/>
                </a:lnTo>
                <a:lnTo>
                  <a:pt x="4195095" y="819729"/>
                </a:lnTo>
                <a:lnTo>
                  <a:pt x="4174743" y="822419"/>
                </a:lnTo>
                <a:lnTo>
                  <a:pt x="4153492" y="823615"/>
                </a:lnTo>
                <a:lnTo>
                  <a:pt x="4132541" y="824512"/>
                </a:lnTo>
                <a:lnTo>
                  <a:pt x="3681491" y="824512"/>
                </a:lnTo>
                <a:lnTo>
                  <a:pt x="3660240" y="823615"/>
                </a:lnTo>
                <a:lnTo>
                  <a:pt x="3639588" y="822419"/>
                </a:lnTo>
                <a:lnTo>
                  <a:pt x="3618936" y="819729"/>
                </a:lnTo>
                <a:lnTo>
                  <a:pt x="3598584" y="816141"/>
                </a:lnTo>
                <a:lnTo>
                  <a:pt x="3578830" y="811358"/>
                </a:lnTo>
                <a:lnTo>
                  <a:pt x="3559076" y="805678"/>
                </a:lnTo>
                <a:lnTo>
                  <a:pt x="3539920" y="799400"/>
                </a:lnTo>
                <a:lnTo>
                  <a:pt x="3521363" y="791926"/>
                </a:lnTo>
                <a:lnTo>
                  <a:pt x="3503106" y="783555"/>
                </a:lnTo>
                <a:lnTo>
                  <a:pt x="3485148" y="774288"/>
                </a:lnTo>
                <a:lnTo>
                  <a:pt x="3467788" y="764721"/>
                </a:lnTo>
                <a:lnTo>
                  <a:pt x="3451027" y="753660"/>
                </a:lnTo>
                <a:lnTo>
                  <a:pt x="3435164" y="742300"/>
                </a:lnTo>
                <a:lnTo>
                  <a:pt x="3419301" y="730043"/>
                </a:lnTo>
                <a:lnTo>
                  <a:pt x="3404336" y="716889"/>
                </a:lnTo>
                <a:lnTo>
                  <a:pt x="3389969" y="703137"/>
                </a:lnTo>
                <a:lnTo>
                  <a:pt x="3376201" y="688787"/>
                </a:lnTo>
                <a:lnTo>
                  <a:pt x="3363331" y="673840"/>
                </a:lnTo>
                <a:lnTo>
                  <a:pt x="3351359" y="658593"/>
                </a:lnTo>
                <a:lnTo>
                  <a:pt x="3339686" y="642151"/>
                </a:lnTo>
                <a:lnTo>
                  <a:pt x="3328911" y="625409"/>
                </a:lnTo>
                <a:lnTo>
                  <a:pt x="3318735" y="608070"/>
                </a:lnTo>
                <a:lnTo>
                  <a:pt x="3309756" y="590432"/>
                </a:lnTo>
                <a:lnTo>
                  <a:pt x="3301375" y="572495"/>
                </a:lnTo>
                <a:lnTo>
                  <a:pt x="3294192" y="553362"/>
                </a:lnTo>
                <a:lnTo>
                  <a:pt x="3287308" y="534528"/>
                </a:lnTo>
                <a:lnTo>
                  <a:pt x="3281621" y="515096"/>
                </a:lnTo>
                <a:lnTo>
                  <a:pt x="3277431" y="495066"/>
                </a:lnTo>
                <a:lnTo>
                  <a:pt x="3273839" y="474737"/>
                </a:lnTo>
                <a:lnTo>
                  <a:pt x="3271146" y="454408"/>
                </a:lnTo>
                <a:lnTo>
                  <a:pt x="3269350" y="433183"/>
                </a:lnTo>
                <a:lnTo>
                  <a:pt x="3268751" y="412256"/>
                </a:lnTo>
                <a:lnTo>
                  <a:pt x="3269350" y="391329"/>
                </a:lnTo>
                <a:lnTo>
                  <a:pt x="3271146" y="370104"/>
                </a:lnTo>
                <a:lnTo>
                  <a:pt x="3273839" y="349775"/>
                </a:lnTo>
                <a:lnTo>
                  <a:pt x="3277431" y="329446"/>
                </a:lnTo>
                <a:lnTo>
                  <a:pt x="3281621" y="309416"/>
                </a:lnTo>
                <a:lnTo>
                  <a:pt x="3287308" y="290283"/>
                </a:lnTo>
                <a:lnTo>
                  <a:pt x="3294192" y="270851"/>
                </a:lnTo>
                <a:lnTo>
                  <a:pt x="3301375" y="252017"/>
                </a:lnTo>
                <a:lnTo>
                  <a:pt x="3309756" y="234080"/>
                </a:lnTo>
                <a:lnTo>
                  <a:pt x="3318735" y="216442"/>
                </a:lnTo>
                <a:lnTo>
                  <a:pt x="3328911" y="199103"/>
                </a:lnTo>
                <a:lnTo>
                  <a:pt x="3339686" y="182361"/>
                </a:lnTo>
                <a:lnTo>
                  <a:pt x="3351359" y="165919"/>
                </a:lnTo>
                <a:lnTo>
                  <a:pt x="3363331" y="150672"/>
                </a:lnTo>
                <a:lnTo>
                  <a:pt x="3376201" y="135725"/>
                </a:lnTo>
                <a:lnTo>
                  <a:pt x="3389969" y="121375"/>
                </a:lnTo>
                <a:lnTo>
                  <a:pt x="3404336" y="107623"/>
                </a:lnTo>
                <a:lnTo>
                  <a:pt x="3419301" y="94469"/>
                </a:lnTo>
                <a:lnTo>
                  <a:pt x="3435164" y="82212"/>
                </a:lnTo>
                <a:lnTo>
                  <a:pt x="3451027" y="70852"/>
                </a:lnTo>
                <a:lnTo>
                  <a:pt x="3467788" y="59791"/>
                </a:lnTo>
                <a:lnTo>
                  <a:pt x="3485148" y="50224"/>
                </a:lnTo>
                <a:lnTo>
                  <a:pt x="3503106" y="40956"/>
                </a:lnTo>
                <a:lnTo>
                  <a:pt x="3521363" y="32586"/>
                </a:lnTo>
                <a:lnTo>
                  <a:pt x="3539920" y="25112"/>
                </a:lnTo>
                <a:lnTo>
                  <a:pt x="3559076" y="18834"/>
                </a:lnTo>
                <a:lnTo>
                  <a:pt x="3578830" y="13154"/>
                </a:lnTo>
                <a:lnTo>
                  <a:pt x="3598584" y="8371"/>
                </a:lnTo>
                <a:lnTo>
                  <a:pt x="3618936" y="4783"/>
                </a:lnTo>
                <a:lnTo>
                  <a:pt x="3639588" y="2093"/>
                </a:lnTo>
                <a:lnTo>
                  <a:pt x="3660240" y="897"/>
                </a:lnTo>
                <a:close/>
                <a:moveTo>
                  <a:pt x="728160" y="0"/>
                </a:moveTo>
                <a:lnTo>
                  <a:pt x="2664059" y="0"/>
                </a:lnTo>
                <a:lnTo>
                  <a:pt x="2685280" y="897"/>
                </a:lnTo>
                <a:lnTo>
                  <a:pt x="2705904" y="2093"/>
                </a:lnTo>
                <a:lnTo>
                  <a:pt x="2726826" y="4783"/>
                </a:lnTo>
                <a:lnTo>
                  <a:pt x="2746851" y="8371"/>
                </a:lnTo>
                <a:lnTo>
                  <a:pt x="2766877" y="13154"/>
                </a:lnTo>
                <a:lnTo>
                  <a:pt x="2786305" y="18834"/>
                </a:lnTo>
                <a:lnTo>
                  <a:pt x="2805433" y="25112"/>
                </a:lnTo>
                <a:lnTo>
                  <a:pt x="2824263" y="32586"/>
                </a:lnTo>
                <a:lnTo>
                  <a:pt x="2842496" y="40956"/>
                </a:lnTo>
                <a:lnTo>
                  <a:pt x="2860130" y="50224"/>
                </a:lnTo>
                <a:lnTo>
                  <a:pt x="2877465" y="59791"/>
                </a:lnTo>
                <a:lnTo>
                  <a:pt x="2894203" y="70852"/>
                </a:lnTo>
                <a:lnTo>
                  <a:pt x="2910343" y="82212"/>
                </a:lnTo>
                <a:lnTo>
                  <a:pt x="2925885" y="94469"/>
                </a:lnTo>
                <a:lnTo>
                  <a:pt x="2940830" y="107623"/>
                </a:lnTo>
                <a:lnTo>
                  <a:pt x="2955176" y="121375"/>
                </a:lnTo>
                <a:lnTo>
                  <a:pt x="2968925" y="135725"/>
                </a:lnTo>
                <a:lnTo>
                  <a:pt x="2982076" y="150672"/>
                </a:lnTo>
                <a:lnTo>
                  <a:pt x="2994032" y="165919"/>
                </a:lnTo>
                <a:lnTo>
                  <a:pt x="3005688" y="182361"/>
                </a:lnTo>
                <a:lnTo>
                  <a:pt x="3016448" y="199103"/>
                </a:lnTo>
                <a:lnTo>
                  <a:pt x="3026312" y="216442"/>
                </a:lnTo>
                <a:lnTo>
                  <a:pt x="3035278" y="234080"/>
                </a:lnTo>
                <a:lnTo>
                  <a:pt x="3043647" y="252017"/>
                </a:lnTo>
                <a:lnTo>
                  <a:pt x="3051120" y="270851"/>
                </a:lnTo>
                <a:lnTo>
                  <a:pt x="3057695" y="290283"/>
                </a:lnTo>
                <a:lnTo>
                  <a:pt x="3063075" y="309416"/>
                </a:lnTo>
                <a:lnTo>
                  <a:pt x="3067857" y="329446"/>
                </a:lnTo>
                <a:lnTo>
                  <a:pt x="3071444" y="349775"/>
                </a:lnTo>
                <a:lnTo>
                  <a:pt x="3074134" y="370104"/>
                </a:lnTo>
                <a:lnTo>
                  <a:pt x="3075628" y="391329"/>
                </a:lnTo>
                <a:lnTo>
                  <a:pt x="3076226" y="412256"/>
                </a:lnTo>
                <a:lnTo>
                  <a:pt x="3075628" y="433183"/>
                </a:lnTo>
                <a:lnTo>
                  <a:pt x="3074134" y="454408"/>
                </a:lnTo>
                <a:lnTo>
                  <a:pt x="3071444" y="474737"/>
                </a:lnTo>
                <a:lnTo>
                  <a:pt x="3067857" y="495066"/>
                </a:lnTo>
                <a:lnTo>
                  <a:pt x="3063075" y="515096"/>
                </a:lnTo>
                <a:lnTo>
                  <a:pt x="3057695" y="534528"/>
                </a:lnTo>
                <a:lnTo>
                  <a:pt x="3051120" y="553362"/>
                </a:lnTo>
                <a:lnTo>
                  <a:pt x="3043647" y="572495"/>
                </a:lnTo>
                <a:lnTo>
                  <a:pt x="3035278" y="590432"/>
                </a:lnTo>
                <a:lnTo>
                  <a:pt x="3026312" y="608070"/>
                </a:lnTo>
                <a:lnTo>
                  <a:pt x="3016448" y="625409"/>
                </a:lnTo>
                <a:lnTo>
                  <a:pt x="3005688" y="642151"/>
                </a:lnTo>
                <a:lnTo>
                  <a:pt x="2994032" y="658593"/>
                </a:lnTo>
                <a:lnTo>
                  <a:pt x="2982076" y="673840"/>
                </a:lnTo>
                <a:lnTo>
                  <a:pt x="2968925" y="688787"/>
                </a:lnTo>
                <a:lnTo>
                  <a:pt x="2955176" y="703137"/>
                </a:lnTo>
                <a:lnTo>
                  <a:pt x="2940830" y="716889"/>
                </a:lnTo>
                <a:lnTo>
                  <a:pt x="2925885" y="730043"/>
                </a:lnTo>
                <a:lnTo>
                  <a:pt x="2910343" y="742300"/>
                </a:lnTo>
                <a:lnTo>
                  <a:pt x="2894203" y="753660"/>
                </a:lnTo>
                <a:lnTo>
                  <a:pt x="2877465" y="764721"/>
                </a:lnTo>
                <a:lnTo>
                  <a:pt x="2860130" y="774288"/>
                </a:lnTo>
                <a:lnTo>
                  <a:pt x="2842496" y="783555"/>
                </a:lnTo>
                <a:lnTo>
                  <a:pt x="2824263" y="791926"/>
                </a:lnTo>
                <a:lnTo>
                  <a:pt x="2805433" y="799400"/>
                </a:lnTo>
                <a:lnTo>
                  <a:pt x="2786305" y="805678"/>
                </a:lnTo>
                <a:lnTo>
                  <a:pt x="2766877" y="811358"/>
                </a:lnTo>
                <a:lnTo>
                  <a:pt x="2746851" y="816141"/>
                </a:lnTo>
                <a:lnTo>
                  <a:pt x="2726826" y="819729"/>
                </a:lnTo>
                <a:lnTo>
                  <a:pt x="2705904" y="822419"/>
                </a:lnTo>
                <a:lnTo>
                  <a:pt x="2685280" y="823615"/>
                </a:lnTo>
                <a:lnTo>
                  <a:pt x="2664059" y="824512"/>
                </a:lnTo>
                <a:lnTo>
                  <a:pt x="728160" y="824512"/>
                </a:lnTo>
                <a:lnTo>
                  <a:pt x="706640" y="823615"/>
                </a:lnTo>
                <a:lnTo>
                  <a:pt x="686017" y="822419"/>
                </a:lnTo>
                <a:lnTo>
                  <a:pt x="665394" y="819729"/>
                </a:lnTo>
                <a:lnTo>
                  <a:pt x="645368" y="816141"/>
                </a:lnTo>
                <a:lnTo>
                  <a:pt x="625343" y="811358"/>
                </a:lnTo>
                <a:lnTo>
                  <a:pt x="605616" y="805678"/>
                </a:lnTo>
                <a:lnTo>
                  <a:pt x="586487" y="799400"/>
                </a:lnTo>
                <a:lnTo>
                  <a:pt x="567956" y="791926"/>
                </a:lnTo>
                <a:lnTo>
                  <a:pt x="549425" y="783555"/>
                </a:lnTo>
                <a:lnTo>
                  <a:pt x="531791" y="774288"/>
                </a:lnTo>
                <a:lnTo>
                  <a:pt x="514754" y="764721"/>
                </a:lnTo>
                <a:lnTo>
                  <a:pt x="497717" y="753660"/>
                </a:lnTo>
                <a:lnTo>
                  <a:pt x="481876" y="742300"/>
                </a:lnTo>
                <a:lnTo>
                  <a:pt x="466035" y="730043"/>
                </a:lnTo>
                <a:lnTo>
                  <a:pt x="451091" y="716889"/>
                </a:lnTo>
                <a:lnTo>
                  <a:pt x="436744" y="703137"/>
                </a:lnTo>
                <a:lnTo>
                  <a:pt x="422995" y="688787"/>
                </a:lnTo>
                <a:lnTo>
                  <a:pt x="410442" y="673840"/>
                </a:lnTo>
                <a:lnTo>
                  <a:pt x="398187" y="658593"/>
                </a:lnTo>
                <a:lnTo>
                  <a:pt x="386531" y="642151"/>
                </a:lnTo>
                <a:lnTo>
                  <a:pt x="375771" y="625409"/>
                </a:lnTo>
                <a:lnTo>
                  <a:pt x="365609" y="608070"/>
                </a:lnTo>
                <a:lnTo>
                  <a:pt x="356642" y="590432"/>
                </a:lnTo>
                <a:lnTo>
                  <a:pt x="348273" y="572495"/>
                </a:lnTo>
                <a:lnTo>
                  <a:pt x="341100" y="553362"/>
                </a:lnTo>
                <a:lnTo>
                  <a:pt x="334225" y="534528"/>
                </a:lnTo>
                <a:lnTo>
                  <a:pt x="328845" y="515096"/>
                </a:lnTo>
                <a:lnTo>
                  <a:pt x="324362" y="495066"/>
                </a:lnTo>
                <a:lnTo>
                  <a:pt x="320775" y="474737"/>
                </a:lnTo>
                <a:lnTo>
                  <a:pt x="318086" y="454408"/>
                </a:lnTo>
                <a:lnTo>
                  <a:pt x="316292" y="433183"/>
                </a:lnTo>
                <a:lnTo>
                  <a:pt x="315993" y="412256"/>
                </a:lnTo>
                <a:lnTo>
                  <a:pt x="316292" y="391329"/>
                </a:lnTo>
                <a:lnTo>
                  <a:pt x="318086" y="370104"/>
                </a:lnTo>
                <a:lnTo>
                  <a:pt x="320775" y="349775"/>
                </a:lnTo>
                <a:lnTo>
                  <a:pt x="324362" y="329446"/>
                </a:lnTo>
                <a:lnTo>
                  <a:pt x="328845" y="309416"/>
                </a:lnTo>
                <a:lnTo>
                  <a:pt x="334225" y="290283"/>
                </a:lnTo>
                <a:lnTo>
                  <a:pt x="341100" y="270851"/>
                </a:lnTo>
                <a:lnTo>
                  <a:pt x="348273" y="252017"/>
                </a:lnTo>
                <a:lnTo>
                  <a:pt x="356642" y="234080"/>
                </a:lnTo>
                <a:lnTo>
                  <a:pt x="365609" y="216442"/>
                </a:lnTo>
                <a:lnTo>
                  <a:pt x="375771" y="199103"/>
                </a:lnTo>
                <a:lnTo>
                  <a:pt x="386531" y="182361"/>
                </a:lnTo>
                <a:lnTo>
                  <a:pt x="398187" y="165919"/>
                </a:lnTo>
                <a:lnTo>
                  <a:pt x="410442" y="150672"/>
                </a:lnTo>
                <a:lnTo>
                  <a:pt x="422995" y="135725"/>
                </a:lnTo>
                <a:lnTo>
                  <a:pt x="436744" y="121375"/>
                </a:lnTo>
                <a:lnTo>
                  <a:pt x="451091" y="107623"/>
                </a:lnTo>
                <a:lnTo>
                  <a:pt x="466035" y="94469"/>
                </a:lnTo>
                <a:lnTo>
                  <a:pt x="481876" y="82212"/>
                </a:lnTo>
                <a:lnTo>
                  <a:pt x="497717" y="70852"/>
                </a:lnTo>
                <a:lnTo>
                  <a:pt x="514754" y="59791"/>
                </a:lnTo>
                <a:lnTo>
                  <a:pt x="531791" y="50224"/>
                </a:lnTo>
                <a:lnTo>
                  <a:pt x="549425" y="40956"/>
                </a:lnTo>
                <a:lnTo>
                  <a:pt x="567956" y="32586"/>
                </a:lnTo>
                <a:lnTo>
                  <a:pt x="586487" y="25112"/>
                </a:lnTo>
                <a:lnTo>
                  <a:pt x="605616" y="18834"/>
                </a:lnTo>
                <a:lnTo>
                  <a:pt x="625343" y="13154"/>
                </a:lnTo>
                <a:lnTo>
                  <a:pt x="645368" y="8371"/>
                </a:lnTo>
                <a:lnTo>
                  <a:pt x="665394" y="4783"/>
                </a:lnTo>
                <a:lnTo>
                  <a:pt x="686017" y="2093"/>
                </a:lnTo>
                <a:lnTo>
                  <a:pt x="706640" y="897"/>
                </a:lnTo>
                <a:close/>
              </a:path>
            </a:pathLst>
          </a:custGeom>
          <a:noFill/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  <a:latin typeface="Nexa Bold" panose="02000000000000000000" pitchFamily="50" charset="0"/>
              </a:defRPr>
            </a:lvl1pPr>
          </a:lstStyle>
          <a:p>
            <a:r>
              <a:rPr lang="en-US" dirty="0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3228530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3" hasCustomPrompt="1"/>
          </p:nvPr>
        </p:nvSpPr>
        <p:spPr>
          <a:xfrm>
            <a:off x="1" y="0"/>
            <a:ext cx="12182475" cy="6305549"/>
          </a:xfrm>
          <a:custGeom>
            <a:avLst/>
            <a:gdLst>
              <a:gd name="connsiteX0" fmla="*/ 0 w 12182475"/>
              <a:gd name="connsiteY0" fmla="*/ 0 h 5859463"/>
              <a:gd name="connsiteX1" fmla="*/ 12182475 w 12182475"/>
              <a:gd name="connsiteY1" fmla="*/ 0 h 5859463"/>
              <a:gd name="connsiteX2" fmla="*/ 12182475 w 12182475"/>
              <a:gd name="connsiteY2" fmla="*/ 3422121 h 5859463"/>
              <a:gd name="connsiteX3" fmla="*/ 12172414 w 12182475"/>
              <a:gd name="connsiteY3" fmla="*/ 3514196 h 5859463"/>
              <a:gd name="connsiteX4" fmla="*/ 12144878 w 12182475"/>
              <a:gd name="connsiteY4" fmla="*/ 3611563 h 5859463"/>
              <a:gd name="connsiteX5" fmla="*/ 12098279 w 12182475"/>
              <a:gd name="connsiteY5" fmla="*/ 3714750 h 5859463"/>
              <a:gd name="connsiteX6" fmla="*/ 12035264 w 12182475"/>
              <a:gd name="connsiteY6" fmla="*/ 3821113 h 5859463"/>
              <a:gd name="connsiteX7" fmla="*/ 11954246 w 12182475"/>
              <a:gd name="connsiteY7" fmla="*/ 3931709 h 5859463"/>
              <a:gd name="connsiteX8" fmla="*/ 11856811 w 12182475"/>
              <a:gd name="connsiteY8" fmla="*/ 4044950 h 5859463"/>
              <a:gd name="connsiteX9" fmla="*/ 11744020 w 12182475"/>
              <a:gd name="connsiteY9" fmla="*/ 4160838 h 5859463"/>
              <a:gd name="connsiteX10" fmla="*/ 11614814 w 12182475"/>
              <a:gd name="connsiteY10" fmla="*/ 4277784 h 5859463"/>
              <a:gd name="connsiteX11" fmla="*/ 11470780 w 12182475"/>
              <a:gd name="connsiteY11" fmla="*/ 4395788 h 5859463"/>
              <a:gd name="connsiteX12" fmla="*/ 11312450 w 12182475"/>
              <a:gd name="connsiteY12" fmla="*/ 4512205 h 5859463"/>
              <a:gd name="connsiteX13" fmla="*/ 11139821 w 12182475"/>
              <a:gd name="connsiteY13" fmla="*/ 4628621 h 5859463"/>
              <a:gd name="connsiteX14" fmla="*/ 10953955 w 12182475"/>
              <a:gd name="connsiteY14" fmla="*/ 4742921 h 5859463"/>
              <a:gd name="connsiteX15" fmla="*/ 10754849 w 12182475"/>
              <a:gd name="connsiteY15" fmla="*/ 4855105 h 5859463"/>
              <a:gd name="connsiteX16" fmla="*/ 10543036 w 12182475"/>
              <a:gd name="connsiteY16" fmla="*/ 4964113 h 5859463"/>
              <a:gd name="connsiteX17" fmla="*/ 10319572 w 12182475"/>
              <a:gd name="connsiteY17" fmla="*/ 5068359 h 5859463"/>
              <a:gd name="connsiteX18" fmla="*/ 10084459 w 12182475"/>
              <a:gd name="connsiteY18" fmla="*/ 5168901 h 5859463"/>
              <a:gd name="connsiteX19" fmla="*/ 9838225 w 12182475"/>
              <a:gd name="connsiteY19" fmla="*/ 5263622 h 5859463"/>
              <a:gd name="connsiteX20" fmla="*/ 9581401 w 12182475"/>
              <a:gd name="connsiteY20" fmla="*/ 5350934 h 5859463"/>
              <a:gd name="connsiteX21" fmla="*/ 9314515 w 12182475"/>
              <a:gd name="connsiteY21" fmla="*/ 5432426 h 5859463"/>
              <a:gd name="connsiteX22" fmla="*/ 9038628 w 12182475"/>
              <a:gd name="connsiteY22" fmla="*/ 5505980 h 5859463"/>
              <a:gd name="connsiteX23" fmla="*/ 8753208 w 12182475"/>
              <a:gd name="connsiteY23" fmla="*/ 5570538 h 5859463"/>
              <a:gd name="connsiteX24" fmla="*/ 8458787 w 12182475"/>
              <a:gd name="connsiteY24" fmla="*/ 5625572 h 5859463"/>
              <a:gd name="connsiteX25" fmla="*/ 8157482 w 12182475"/>
              <a:gd name="connsiteY25" fmla="*/ 5671080 h 5859463"/>
              <a:gd name="connsiteX26" fmla="*/ 7848234 w 12182475"/>
              <a:gd name="connsiteY26" fmla="*/ 5705476 h 5859463"/>
              <a:gd name="connsiteX27" fmla="*/ 7531572 w 12182475"/>
              <a:gd name="connsiteY27" fmla="*/ 5728230 h 5859463"/>
              <a:gd name="connsiteX28" fmla="*/ 7209085 w 12182475"/>
              <a:gd name="connsiteY28" fmla="*/ 5738813 h 5859463"/>
              <a:gd name="connsiteX29" fmla="*/ 6880244 w 12182475"/>
              <a:gd name="connsiteY29" fmla="*/ 5735638 h 5859463"/>
              <a:gd name="connsiteX30" fmla="*/ 6545579 w 12182475"/>
              <a:gd name="connsiteY30" fmla="*/ 5719234 h 5859463"/>
              <a:gd name="connsiteX31" fmla="*/ 6206147 w 12182475"/>
              <a:gd name="connsiteY31" fmla="*/ 5688013 h 5859463"/>
              <a:gd name="connsiteX32" fmla="*/ 5862479 w 12182475"/>
              <a:gd name="connsiteY32" fmla="*/ 5641447 h 5859463"/>
              <a:gd name="connsiteX33" fmla="*/ 5514574 w 12182475"/>
              <a:gd name="connsiteY33" fmla="*/ 5577947 h 5859463"/>
              <a:gd name="connsiteX34" fmla="*/ 5164023 w 12182475"/>
              <a:gd name="connsiteY34" fmla="*/ 5498042 h 5859463"/>
              <a:gd name="connsiteX35" fmla="*/ 4817707 w 12182475"/>
              <a:gd name="connsiteY35" fmla="*/ 5416551 h 5859463"/>
              <a:gd name="connsiteX36" fmla="*/ 4485159 w 12182475"/>
              <a:gd name="connsiteY36" fmla="*/ 5346701 h 5859463"/>
              <a:gd name="connsiteX37" fmla="*/ 4166379 w 12182475"/>
              <a:gd name="connsiteY37" fmla="*/ 5289551 h 5859463"/>
              <a:gd name="connsiteX38" fmla="*/ 3861367 w 12182475"/>
              <a:gd name="connsiteY38" fmla="*/ 5242984 h 5859463"/>
              <a:gd name="connsiteX39" fmla="*/ 3568534 w 12182475"/>
              <a:gd name="connsiteY39" fmla="*/ 5207001 h 5859463"/>
              <a:gd name="connsiteX40" fmla="*/ 3289470 w 12182475"/>
              <a:gd name="connsiteY40" fmla="*/ 5181072 h 5859463"/>
              <a:gd name="connsiteX41" fmla="*/ 3023643 w 12182475"/>
              <a:gd name="connsiteY41" fmla="*/ 5164667 h 5859463"/>
              <a:gd name="connsiteX42" fmla="*/ 2769467 w 12182475"/>
              <a:gd name="connsiteY42" fmla="*/ 5156201 h 5859463"/>
              <a:gd name="connsiteX43" fmla="*/ 2527999 w 12182475"/>
              <a:gd name="connsiteY43" fmla="*/ 5156201 h 5859463"/>
              <a:gd name="connsiteX44" fmla="*/ 2298181 w 12182475"/>
              <a:gd name="connsiteY44" fmla="*/ 5163609 h 5859463"/>
              <a:gd name="connsiteX45" fmla="*/ 2081072 w 12182475"/>
              <a:gd name="connsiteY45" fmla="*/ 5177367 h 5859463"/>
              <a:gd name="connsiteX46" fmla="*/ 1876142 w 12182475"/>
              <a:gd name="connsiteY46" fmla="*/ 5196947 h 5859463"/>
              <a:gd name="connsiteX47" fmla="*/ 1682862 w 12182475"/>
              <a:gd name="connsiteY47" fmla="*/ 5222876 h 5859463"/>
              <a:gd name="connsiteX48" fmla="*/ 1500702 w 12182475"/>
              <a:gd name="connsiteY48" fmla="*/ 5253038 h 5859463"/>
              <a:gd name="connsiteX49" fmla="*/ 1330191 w 12182475"/>
              <a:gd name="connsiteY49" fmla="*/ 5286905 h 5859463"/>
              <a:gd name="connsiteX50" fmla="*/ 1170801 w 12182475"/>
              <a:gd name="connsiteY50" fmla="*/ 5324476 h 5859463"/>
              <a:gd name="connsiteX51" fmla="*/ 1022532 w 12182475"/>
              <a:gd name="connsiteY51" fmla="*/ 5364692 h 5859463"/>
              <a:gd name="connsiteX52" fmla="*/ 884853 w 12182475"/>
              <a:gd name="connsiteY52" fmla="*/ 5407555 h 5859463"/>
              <a:gd name="connsiteX53" fmla="*/ 758294 w 12182475"/>
              <a:gd name="connsiteY53" fmla="*/ 5451476 h 5859463"/>
              <a:gd name="connsiteX54" fmla="*/ 641267 w 12182475"/>
              <a:gd name="connsiteY54" fmla="*/ 5495926 h 5859463"/>
              <a:gd name="connsiteX55" fmla="*/ 535360 w 12182475"/>
              <a:gd name="connsiteY55" fmla="*/ 5540905 h 5859463"/>
              <a:gd name="connsiteX56" fmla="*/ 440043 w 12182475"/>
              <a:gd name="connsiteY56" fmla="*/ 5584826 h 5859463"/>
              <a:gd name="connsiteX57" fmla="*/ 353729 w 12182475"/>
              <a:gd name="connsiteY57" fmla="*/ 5628217 h 5859463"/>
              <a:gd name="connsiteX58" fmla="*/ 277476 w 12182475"/>
              <a:gd name="connsiteY58" fmla="*/ 5670551 h 5859463"/>
              <a:gd name="connsiteX59" fmla="*/ 211285 w 12182475"/>
              <a:gd name="connsiteY59" fmla="*/ 5709180 h 5859463"/>
              <a:gd name="connsiteX60" fmla="*/ 154095 w 12182475"/>
              <a:gd name="connsiteY60" fmla="*/ 5745163 h 5859463"/>
              <a:gd name="connsiteX61" fmla="*/ 105907 w 12182475"/>
              <a:gd name="connsiteY61" fmla="*/ 5776913 h 5859463"/>
              <a:gd name="connsiteX62" fmla="*/ 67781 w 12182475"/>
              <a:gd name="connsiteY62" fmla="*/ 5804959 h 5859463"/>
              <a:gd name="connsiteX63" fmla="*/ 38127 w 12182475"/>
              <a:gd name="connsiteY63" fmla="*/ 5828242 h 5859463"/>
              <a:gd name="connsiteX64" fmla="*/ 16945 w 12182475"/>
              <a:gd name="connsiteY64" fmla="*/ 5844647 h 5859463"/>
              <a:gd name="connsiteX65" fmla="*/ 4766 w 12182475"/>
              <a:gd name="connsiteY65" fmla="*/ 5855230 h 5859463"/>
              <a:gd name="connsiteX66" fmla="*/ 0 w 12182475"/>
              <a:gd name="connsiteY66" fmla="*/ 5859463 h 5859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2182475" h="5859463">
                <a:moveTo>
                  <a:pt x="0" y="0"/>
                </a:moveTo>
                <a:lnTo>
                  <a:pt x="12182475" y="0"/>
                </a:lnTo>
                <a:lnTo>
                  <a:pt x="12182475" y="3422121"/>
                </a:lnTo>
                <a:lnTo>
                  <a:pt x="12172414" y="3514196"/>
                </a:lnTo>
                <a:lnTo>
                  <a:pt x="12144878" y="3611563"/>
                </a:lnTo>
                <a:lnTo>
                  <a:pt x="12098279" y="3714750"/>
                </a:lnTo>
                <a:lnTo>
                  <a:pt x="12035264" y="3821113"/>
                </a:lnTo>
                <a:lnTo>
                  <a:pt x="11954246" y="3931709"/>
                </a:lnTo>
                <a:lnTo>
                  <a:pt x="11856811" y="4044950"/>
                </a:lnTo>
                <a:lnTo>
                  <a:pt x="11744020" y="4160838"/>
                </a:lnTo>
                <a:lnTo>
                  <a:pt x="11614814" y="4277784"/>
                </a:lnTo>
                <a:lnTo>
                  <a:pt x="11470780" y="4395788"/>
                </a:lnTo>
                <a:lnTo>
                  <a:pt x="11312450" y="4512205"/>
                </a:lnTo>
                <a:lnTo>
                  <a:pt x="11139821" y="4628621"/>
                </a:lnTo>
                <a:lnTo>
                  <a:pt x="10953955" y="4742921"/>
                </a:lnTo>
                <a:lnTo>
                  <a:pt x="10754849" y="4855105"/>
                </a:lnTo>
                <a:lnTo>
                  <a:pt x="10543036" y="4964113"/>
                </a:lnTo>
                <a:lnTo>
                  <a:pt x="10319572" y="5068359"/>
                </a:lnTo>
                <a:lnTo>
                  <a:pt x="10084459" y="5168901"/>
                </a:lnTo>
                <a:lnTo>
                  <a:pt x="9838225" y="5263622"/>
                </a:lnTo>
                <a:lnTo>
                  <a:pt x="9581401" y="5350934"/>
                </a:lnTo>
                <a:lnTo>
                  <a:pt x="9314515" y="5432426"/>
                </a:lnTo>
                <a:lnTo>
                  <a:pt x="9038628" y="5505980"/>
                </a:lnTo>
                <a:lnTo>
                  <a:pt x="8753208" y="5570538"/>
                </a:lnTo>
                <a:lnTo>
                  <a:pt x="8458787" y="5625572"/>
                </a:lnTo>
                <a:lnTo>
                  <a:pt x="8157482" y="5671080"/>
                </a:lnTo>
                <a:lnTo>
                  <a:pt x="7848234" y="5705476"/>
                </a:lnTo>
                <a:lnTo>
                  <a:pt x="7531572" y="5728230"/>
                </a:lnTo>
                <a:lnTo>
                  <a:pt x="7209085" y="5738813"/>
                </a:lnTo>
                <a:lnTo>
                  <a:pt x="6880244" y="5735638"/>
                </a:lnTo>
                <a:lnTo>
                  <a:pt x="6545579" y="5719234"/>
                </a:lnTo>
                <a:lnTo>
                  <a:pt x="6206147" y="5688013"/>
                </a:lnTo>
                <a:lnTo>
                  <a:pt x="5862479" y="5641447"/>
                </a:lnTo>
                <a:lnTo>
                  <a:pt x="5514574" y="5577947"/>
                </a:lnTo>
                <a:lnTo>
                  <a:pt x="5164023" y="5498042"/>
                </a:lnTo>
                <a:lnTo>
                  <a:pt x="4817707" y="5416551"/>
                </a:lnTo>
                <a:lnTo>
                  <a:pt x="4485159" y="5346701"/>
                </a:lnTo>
                <a:lnTo>
                  <a:pt x="4166379" y="5289551"/>
                </a:lnTo>
                <a:lnTo>
                  <a:pt x="3861367" y="5242984"/>
                </a:lnTo>
                <a:lnTo>
                  <a:pt x="3568534" y="5207001"/>
                </a:lnTo>
                <a:lnTo>
                  <a:pt x="3289470" y="5181072"/>
                </a:lnTo>
                <a:lnTo>
                  <a:pt x="3023643" y="5164667"/>
                </a:lnTo>
                <a:lnTo>
                  <a:pt x="2769467" y="5156201"/>
                </a:lnTo>
                <a:lnTo>
                  <a:pt x="2527999" y="5156201"/>
                </a:lnTo>
                <a:lnTo>
                  <a:pt x="2298181" y="5163609"/>
                </a:lnTo>
                <a:lnTo>
                  <a:pt x="2081072" y="5177367"/>
                </a:lnTo>
                <a:lnTo>
                  <a:pt x="1876142" y="5196947"/>
                </a:lnTo>
                <a:lnTo>
                  <a:pt x="1682862" y="5222876"/>
                </a:lnTo>
                <a:lnTo>
                  <a:pt x="1500702" y="5253038"/>
                </a:lnTo>
                <a:lnTo>
                  <a:pt x="1330191" y="5286905"/>
                </a:lnTo>
                <a:lnTo>
                  <a:pt x="1170801" y="5324476"/>
                </a:lnTo>
                <a:lnTo>
                  <a:pt x="1022532" y="5364692"/>
                </a:lnTo>
                <a:lnTo>
                  <a:pt x="884853" y="5407555"/>
                </a:lnTo>
                <a:lnTo>
                  <a:pt x="758294" y="5451476"/>
                </a:lnTo>
                <a:lnTo>
                  <a:pt x="641267" y="5495926"/>
                </a:lnTo>
                <a:lnTo>
                  <a:pt x="535360" y="5540905"/>
                </a:lnTo>
                <a:lnTo>
                  <a:pt x="440043" y="5584826"/>
                </a:lnTo>
                <a:lnTo>
                  <a:pt x="353729" y="5628217"/>
                </a:lnTo>
                <a:lnTo>
                  <a:pt x="277476" y="5670551"/>
                </a:lnTo>
                <a:lnTo>
                  <a:pt x="211285" y="5709180"/>
                </a:lnTo>
                <a:lnTo>
                  <a:pt x="154095" y="5745163"/>
                </a:lnTo>
                <a:lnTo>
                  <a:pt x="105907" y="5776913"/>
                </a:lnTo>
                <a:lnTo>
                  <a:pt x="67781" y="5804959"/>
                </a:lnTo>
                <a:lnTo>
                  <a:pt x="38127" y="5828242"/>
                </a:lnTo>
                <a:lnTo>
                  <a:pt x="16945" y="5844647"/>
                </a:lnTo>
                <a:lnTo>
                  <a:pt x="4766" y="5855230"/>
                </a:lnTo>
                <a:lnTo>
                  <a:pt x="0" y="5859463"/>
                </a:lnTo>
                <a:close/>
              </a:path>
            </a:pathLst>
          </a:custGeom>
          <a:noFill/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  <a:latin typeface="Nexa Bold" panose="02000000000000000000" pitchFamily="50" charset="0"/>
              </a:defRPr>
            </a:lvl1pPr>
          </a:lstStyle>
          <a:p>
            <a:r>
              <a:rPr lang="en-US" dirty="0"/>
              <a:t>IMAGE</a:t>
            </a:r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2" hasCustomPrompt="1"/>
          </p:nvPr>
        </p:nvSpPr>
        <p:spPr>
          <a:xfrm>
            <a:off x="6553201" y="1"/>
            <a:ext cx="5629276" cy="5489033"/>
          </a:xfrm>
          <a:custGeom>
            <a:avLst/>
            <a:gdLst>
              <a:gd name="connsiteX0" fmla="*/ 1907893 w 5196767"/>
              <a:gd name="connsiteY0" fmla="*/ 0 h 5067299"/>
              <a:gd name="connsiteX1" fmla="*/ 5196767 w 5196767"/>
              <a:gd name="connsiteY1" fmla="*/ 0 h 5067299"/>
              <a:gd name="connsiteX2" fmla="*/ 5196767 w 5196767"/>
              <a:gd name="connsiteY2" fmla="*/ 3030527 h 5067299"/>
              <a:gd name="connsiteX3" fmla="*/ 3811665 w 5196767"/>
              <a:gd name="connsiteY3" fmla="*/ 4415629 h 5067299"/>
              <a:gd name="connsiteX4" fmla="*/ 3728623 w 5196767"/>
              <a:gd name="connsiteY4" fmla="*/ 4494843 h 5067299"/>
              <a:gd name="connsiteX5" fmla="*/ 3642343 w 5196767"/>
              <a:gd name="connsiteY5" fmla="*/ 4568461 h 5067299"/>
              <a:gd name="connsiteX6" fmla="*/ 3553706 w 5196767"/>
              <a:gd name="connsiteY6" fmla="*/ 4637073 h 5067299"/>
              <a:gd name="connsiteX7" fmla="*/ 3462125 w 5196767"/>
              <a:gd name="connsiteY7" fmla="*/ 4700974 h 5067299"/>
              <a:gd name="connsiteX8" fmla="*/ 3367893 w 5196767"/>
              <a:gd name="connsiteY8" fmla="*/ 4759280 h 5067299"/>
              <a:gd name="connsiteX9" fmla="*/ 3271895 w 5196767"/>
              <a:gd name="connsiteY9" fmla="*/ 4812874 h 5067299"/>
              <a:gd name="connsiteX10" fmla="*/ 3173541 w 5196767"/>
              <a:gd name="connsiteY10" fmla="*/ 4861168 h 5067299"/>
              <a:gd name="connsiteX11" fmla="*/ 3073714 w 5196767"/>
              <a:gd name="connsiteY11" fmla="*/ 4904455 h 5067299"/>
              <a:gd name="connsiteX12" fmla="*/ 2971826 w 5196767"/>
              <a:gd name="connsiteY12" fmla="*/ 4942737 h 5067299"/>
              <a:gd name="connsiteX13" fmla="*/ 2868761 w 5196767"/>
              <a:gd name="connsiteY13" fmla="*/ 4975718 h 5067299"/>
              <a:gd name="connsiteX14" fmla="*/ 2764223 w 5196767"/>
              <a:gd name="connsiteY14" fmla="*/ 5003693 h 5067299"/>
              <a:gd name="connsiteX15" fmla="*/ 2659095 w 5196767"/>
              <a:gd name="connsiteY15" fmla="*/ 5026662 h 5067299"/>
              <a:gd name="connsiteX16" fmla="*/ 2552791 w 5196767"/>
              <a:gd name="connsiteY16" fmla="*/ 5044625 h 5067299"/>
              <a:gd name="connsiteX17" fmla="*/ 2445897 w 5196767"/>
              <a:gd name="connsiteY17" fmla="*/ 5057287 h 5067299"/>
              <a:gd name="connsiteX18" fmla="*/ 2339297 w 5196767"/>
              <a:gd name="connsiteY18" fmla="*/ 5064943 h 5067299"/>
              <a:gd name="connsiteX19" fmla="*/ 2231520 w 5196767"/>
              <a:gd name="connsiteY19" fmla="*/ 5067299 h 5067299"/>
              <a:gd name="connsiteX20" fmla="*/ 2124037 w 5196767"/>
              <a:gd name="connsiteY20" fmla="*/ 5064943 h 5067299"/>
              <a:gd name="connsiteX21" fmla="*/ 2017143 w 5196767"/>
              <a:gd name="connsiteY21" fmla="*/ 5057287 h 5067299"/>
              <a:gd name="connsiteX22" fmla="*/ 1910544 w 5196767"/>
              <a:gd name="connsiteY22" fmla="*/ 5044625 h 5067299"/>
              <a:gd name="connsiteX23" fmla="*/ 1804239 w 5196767"/>
              <a:gd name="connsiteY23" fmla="*/ 5026662 h 5067299"/>
              <a:gd name="connsiteX24" fmla="*/ 1698817 w 5196767"/>
              <a:gd name="connsiteY24" fmla="*/ 5003693 h 5067299"/>
              <a:gd name="connsiteX25" fmla="*/ 1594574 w 5196767"/>
              <a:gd name="connsiteY25" fmla="*/ 4975718 h 5067299"/>
              <a:gd name="connsiteX26" fmla="*/ 1491508 w 5196767"/>
              <a:gd name="connsiteY26" fmla="*/ 4942737 h 5067299"/>
              <a:gd name="connsiteX27" fmla="*/ 1389621 w 5196767"/>
              <a:gd name="connsiteY27" fmla="*/ 4904455 h 5067299"/>
              <a:gd name="connsiteX28" fmla="*/ 1289794 w 5196767"/>
              <a:gd name="connsiteY28" fmla="*/ 4861168 h 5067299"/>
              <a:gd name="connsiteX29" fmla="*/ 1191440 w 5196767"/>
              <a:gd name="connsiteY29" fmla="*/ 4812874 h 5067299"/>
              <a:gd name="connsiteX30" fmla="*/ 1095442 w 5196767"/>
              <a:gd name="connsiteY30" fmla="*/ 4759280 h 5067299"/>
              <a:gd name="connsiteX31" fmla="*/ 1001210 w 5196767"/>
              <a:gd name="connsiteY31" fmla="*/ 4700974 h 5067299"/>
              <a:gd name="connsiteX32" fmla="*/ 909629 w 5196767"/>
              <a:gd name="connsiteY32" fmla="*/ 4637073 h 5067299"/>
              <a:gd name="connsiteX33" fmla="*/ 820992 w 5196767"/>
              <a:gd name="connsiteY33" fmla="*/ 4568461 h 5067299"/>
              <a:gd name="connsiteX34" fmla="*/ 734712 w 5196767"/>
              <a:gd name="connsiteY34" fmla="*/ 4494843 h 5067299"/>
              <a:gd name="connsiteX35" fmla="*/ 651670 w 5196767"/>
              <a:gd name="connsiteY35" fmla="*/ 4415629 h 5067299"/>
              <a:gd name="connsiteX36" fmla="*/ 572457 w 5196767"/>
              <a:gd name="connsiteY36" fmla="*/ 4332588 h 5067299"/>
              <a:gd name="connsiteX37" fmla="*/ 498838 w 5196767"/>
              <a:gd name="connsiteY37" fmla="*/ 4246602 h 5067299"/>
              <a:gd name="connsiteX38" fmla="*/ 430226 w 5196767"/>
              <a:gd name="connsiteY38" fmla="*/ 4157670 h 5067299"/>
              <a:gd name="connsiteX39" fmla="*/ 366325 w 5196767"/>
              <a:gd name="connsiteY39" fmla="*/ 4066089 h 5067299"/>
              <a:gd name="connsiteX40" fmla="*/ 308019 w 5196767"/>
              <a:gd name="connsiteY40" fmla="*/ 3972152 h 5067299"/>
              <a:gd name="connsiteX41" fmla="*/ 254425 w 5196767"/>
              <a:gd name="connsiteY41" fmla="*/ 3876154 h 5067299"/>
              <a:gd name="connsiteX42" fmla="*/ 206132 w 5196767"/>
              <a:gd name="connsiteY42" fmla="*/ 3777800 h 5067299"/>
              <a:gd name="connsiteX43" fmla="*/ 162844 w 5196767"/>
              <a:gd name="connsiteY43" fmla="*/ 3677679 h 5067299"/>
              <a:gd name="connsiteX44" fmla="*/ 124563 w 5196767"/>
              <a:gd name="connsiteY44" fmla="*/ 3575791 h 5067299"/>
              <a:gd name="connsiteX45" fmla="*/ 91581 w 5196767"/>
              <a:gd name="connsiteY45" fmla="*/ 3473020 h 5067299"/>
              <a:gd name="connsiteX46" fmla="*/ 63607 w 5196767"/>
              <a:gd name="connsiteY46" fmla="*/ 3368776 h 5067299"/>
              <a:gd name="connsiteX47" fmla="*/ 40638 w 5196767"/>
              <a:gd name="connsiteY47" fmla="*/ 3263060 h 5067299"/>
              <a:gd name="connsiteX48" fmla="*/ 22675 w 5196767"/>
              <a:gd name="connsiteY48" fmla="*/ 3157050 h 5067299"/>
              <a:gd name="connsiteX49" fmla="*/ 10012 w 5196767"/>
              <a:gd name="connsiteY49" fmla="*/ 3050450 h 5067299"/>
              <a:gd name="connsiteX50" fmla="*/ 2356 w 5196767"/>
              <a:gd name="connsiteY50" fmla="*/ 2943262 h 5067299"/>
              <a:gd name="connsiteX51" fmla="*/ 0 w 5196767"/>
              <a:gd name="connsiteY51" fmla="*/ 2835779 h 5067299"/>
              <a:gd name="connsiteX52" fmla="*/ 2356 w 5196767"/>
              <a:gd name="connsiteY52" fmla="*/ 2728591 h 5067299"/>
              <a:gd name="connsiteX53" fmla="*/ 10012 w 5196767"/>
              <a:gd name="connsiteY53" fmla="*/ 2621402 h 5067299"/>
              <a:gd name="connsiteX54" fmla="*/ 22675 w 5196767"/>
              <a:gd name="connsiteY54" fmla="*/ 2514803 h 5067299"/>
              <a:gd name="connsiteX55" fmla="*/ 40638 w 5196767"/>
              <a:gd name="connsiteY55" fmla="*/ 2408498 h 5067299"/>
              <a:gd name="connsiteX56" fmla="*/ 63607 w 5196767"/>
              <a:gd name="connsiteY56" fmla="*/ 2303371 h 5067299"/>
              <a:gd name="connsiteX57" fmla="*/ 91581 w 5196767"/>
              <a:gd name="connsiteY57" fmla="*/ 2198833 h 5067299"/>
              <a:gd name="connsiteX58" fmla="*/ 124563 w 5196767"/>
              <a:gd name="connsiteY58" fmla="*/ 2095767 h 5067299"/>
              <a:gd name="connsiteX59" fmla="*/ 162844 w 5196767"/>
              <a:gd name="connsiteY59" fmla="*/ 1993879 h 5067299"/>
              <a:gd name="connsiteX60" fmla="*/ 206132 w 5196767"/>
              <a:gd name="connsiteY60" fmla="*/ 1894053 h 5067299"/>
              <a:gd name="connsiteX61" fmla="*/ 254425 w 5196767"/>
              <a:gd name="connsiteY61" fmla="*/ 1795993 h 5067299"/>
              <a:gd name="connsiteX62" fmla="*/ 308019 w 5196767"/>
              <a:gd name="connsiteY62" fmla="*/ 1699700 h 5067299"/>
              <a:gd name="connsiteX63" fmla="*/ 366325 w 5196767"/>
              <a:gd name="connsiteY63" fmla="*/ 1605469 h 5067299"/>
              <a:gd name="connsiteX64" fmla="*/ 430226 w 5196767"/>
              <a:gd name="connsiteY64" fmla="*/ 1514182 h 5067299"/>
              <a:gd name="connsiteX65" fmla="*/ 498838 w 5196767"/>
              <a:gd name="connsiteY65" fmla="*/ 1425251 h 5067299"/>
              <a:gd name="connsiteX66" fmla="*/ 572457 w 5196767"/>
              <a:gd name="connsiteY66" fmla="*/ 1338970 h 5067299"/>
              <a:gd name="connsiteX67" fmla="*/ 651670 w 5196767"/>
              <a:gd name="connsiteY67" fmla="*/ 1255929 h 5067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</a:cxnLst>
            <a:rect l="l" t="t" r="r" b="b"/>
            <a:pathLst>
              <a:path w="5196767" h="5067299">
                <a:moveTo>
                  <a:pt x="1907893" y="0"/>
                </a:moveTo>
                <a:lnTo>
                  <a:pt x="5196767" y="0"/>
                </a:lnTo>
                <a:lnTo>
                  <a:pt x="5196767" y="3030527"/>
                </a:lnTo>
                <a:lnTo>
                  <a:pt x="3811665" y="4415629"/>
                </a:lnTo>
                <a:lnTo>
                  <a:pt x="3728623" y="4494843"/>
                </a:lnTo>
                <a:lnTo>
                  <a:pt x="3642343" y="4568461"/>
                </a:lnTo>
                <a:lnTo>
                  <a:pt x="3553706" y="4637073"/>
                </a:lnTo>
                <a:lnTo>
                  <a:pt x="3462125" y="4700974"/>
                </a:lnTo>
                <a:lnTo>
                  <a:pt x="3367893" y="4759280"/>
                </a:lnTo>
                <a:lnTo>
                  <a:pt x="3271895" y="4812874"/>
                </a:lnTo>
                <a:lnTo>
                  <a:pt x="3173541" y="4861168"/>
                </a:lnTo>
                <a:lnTo>
                  <a:pt x="3073714" y="4904455"/>
                </a:lnTo>
                <a:lnTo>
                  <a:pt x="2971826" y="4942737"/>
                </a:lnTo>
                <a:lnTo>
                  <a:pt x="2868761" y="4975718"/>
                </a:lnTo>
                <a:lnTo>
                  <a:pt x="2764223" y="5003693"/>
                </a:lnTo>
                <a:lnTo>
                  <a:pt x="2659095" y="5026662"/>
                </a:lnTo>
                <a:lnTo>
                  <a:pt x="2552791" y="5044625"/>
                </a:lnTo>
                <a:lnTo>
                  <a:pt x="2445897" y="5057287"/>
                </a:lnTo>
                <a:lnTo>
                  <a:pt x="2339297" y="5064943"/>
                </a:lnTo>
                <a:lnTo>
                  <a:pt x="2231520" y="5067299"/>
                </a:lnTo>
                <a:lnTo>
                  <a:pt x="2124037" y="5064943"/>
                </a:lnTo>
                <a:lnTo>
                  <a:pt x="2017143" y="5057287"/>
                </a:lnTo>
                <a:lnTo>
                  <a:pt x="1910544" y="5044625"/>
                </a:lnTo>
                <a:lnTo>
                  <a:pt x="1804239" y="5026662"/>
                </a:lnTo>
                <a:lnTo>
                  <a:pt x="1698817" y="5003693"/>
                </a:lnTo>
                <a:lnTo>
                  <a:pt x="1594574" y="4975718"/>
                </a:lnTo>
                <a:lnTo>
                  <a:pt x="1491508" y="4942737"/>
                </a:lnTo>
                <a:lnTo>
                  <a:pt x="1389621" y="4904455"/>
                </a:lnTo>
                <a:lnTo>
                  <a:pt x="1289794" y="4861168"/>
                </a:lnTo>
                <a:lnTo>
                  <a:pt x="1191440" y="4812874"/>
                </a:lnTo>
                <a:lnTo>
                  <a:pt x="1095442" y="4759280"/>
                </a:lnTo>
                <a:lnTo>
                  <a:pt x="1001210" y="4700974"/>
                </a:lnTo>
                <a:lnTo>
                  <a:pt x="909629" y="4637073"/>
                </a:lnTo>
                <a:lnTo>
                  <a:pt x="820992" y="4568461"/>
                </a:lnTo>
                <a:lnTo>
                  <a:pt x="734712" y="4494843"/>
                </a:lnTo>
                <a:lnTo>
                  <a:pt x="651670" y="4415629"/>
                </a:lnTo>
                <a:lnTo>
                  <a:pt x="572457" y="4332588"/>
                </a:lnTo>
                <a:lnTo>
                  <a:pt x="498838" y="4246602"/>
                </a:lnTo>
                <a:lnTo>
                  <a:pt x="430226" y="4157670"/>
                </a:lnTo>
                <a:lnTo>
                  <a:pt x="366325" y="4066089"/>
                </a:lnTo>
                <a:lnTo>
                  <a:pt x="308019" y="3972152"/>
                </a:lnTo>
                <a:lnTo>
                  <a:pt x="254425" y="3876154"/>
                </a:lnTo>
                <a:lnTo>
                  <a:pt x="206132" y="3777800"/>
                </a:lnTo>
                <a:lnTo>
                  <a:pt x="162844" y="3677679"/>
                </a:lnTo>
                <a:lnTo>
                  <a:pt x="124563" y="3575791"/>
                </a:lnTo>
                <a:lnTo>
                  <a:pt x="91581" y="3473020"/>
                </a:lnTo>
                <a:lnTo>
                  <a:pt x="63607" y="3368776"/>
                </a:lnTo>
                <a:lnTo>
                  <a:pt x="40638" y="3263060"/>
                </a:lnTo>
                <a:lnTo>
                  <a:pt x="22675" y="3157050"/>
                </a:lnTo>
                <a:lnTo>
                  <a:pt x="10012" y="3050450"/>
                </a:lnTo>
                <a:lnTo>
                  <a:pt x="2356" y="2943262"/>
                </a:lnTo>
                <a:lnTo>
                  <a:pt x="0" y="2835779"/>
                </a:lnTo>
                <a:lnTo>
                  <a:pt x="2356" y="2728591"/>
                </a:lnTo>
                <a:lnTo>
                  <a:pt x="10012" y="2621402"/>
                </a:lnTo>
                <a:lnTo>
                  <a:pt x="22675" y="2514803"/>
                </a:lnTo>
                <a:lnTo>
                  <a:pt x="40638" y="2408498"/>
                </a:lnTo>
                <a:lnTo>
                  <a:pt x="63607" y="2303371"/>
                </a:lnTo>
                <a:lnTo>
                  <a:pt x="91581" y="2198833"/>
                </a:lnTo>
                <a:lnTo>
                  <a:pt x="124563" y="2095767"/>
                </a:lnTo>
                <a:lnTo>
                  <a:pt x="162844" y="1993879"/>
                </a:lnTo>
                <a:lnTo>
                  <a:pt x="206132" y="1894053"/>
                </a:lnTo>
                <a:lnTo>
                  <a:pt x="254425" y="1795993"/>
                </a:lnTo>
                <a:lnTo>
                  <a:pt x="308019" y="1699700"/>
                </a:lnTo>
                <a:lnTo>
                  <a:pt x="366325" y="1605469"/>
                </a:lnTo>
                <a:lnTo>
                  <a:pt x="430226" y="1514182"/>
                </a:lnTo>
                <a:lnTo>
                  <a:pt x="498838" y="1425251"/>
                </a:lnTo>
                <a:lnTo>
                  <a:pt x="572457" y="1338970"/>
                </a:lnTo>
                <a:lnTo>
                  <a:pt x="651670" y="1255929"/>
                </a:lnTo>
                <a:close/>
              </a:path>
            </a:pathLst>
          </a:custGeom>
          <a:noFill/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  <a:latin typeface="Nexa Bold" panose="02000000000000000000" pitchFamily="50" charset="0"/>
              </a:defRPr>
            </a:lvl1pPr>
          </a:lstStyle>
          <a:p>
            <a:r>
              <a:rPr lang="en-US" dirty="0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1487898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3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D4CCA5-41EA-49DF-96A8-7FF0DFE89C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A78D9A1-BD53-4862-992C-E4AC32ABF6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3C3DDF4-29FD-4044-9D38-5C8669F737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72FD282-B067-4818-8234-F6C65A623C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20D79-85BA-41EA-BD3C-575C5811EB91}" type="datetimeFigureOut">
              <a:rPr lang="zh-CN" altLang="en-US" smtClean="0"/>
              <a:t>2022/11/28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4CADDA8-62D4-42FE-BA68-E6B72269CC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60399B3-05FA-4604-A560-4006BF878C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58EE2-FAC4-4E36-A85E-8CBA9D8B78E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721197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109605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2" hasCustomPrompt="1"/>
          </p:nvPr>
        </p:nvSpPr>
        <p:spPr>
          <a:xfrm>
            <a:off x="3399972" y="732972"/>
            <a:ext cx="5392058" cy="5392058"/>
          </a:xfrm>
          <a:custGeom>
            <a:avLst/>
            <a:gdLst>
              <a:gd name="connsiteX0" fmla="*/ 2293144 w 4586288"/>
              <a:gd name="connsiteY0" fmla="*/ 0 h 4586288"/>
              <a:gd name="connsiteX1" fmla="*/ 4586288 w 4586288"/>
              <a:gd name="connsiteY1" fmla="*/ 2293144 h 4586288"/>
              <a:gd name="connsiteX2" fmla="*/ 2293144 w 4586288"/>
              <a:gd name="connsiteY2" fmla="*/ 4586288 h 4586288"/>
              <a:gd name="connsiteX3" fmla="*/ 0 w 4586288"/>
              <a:gd name="connsiteY3" fmla="*/ 2293144 h 4586288"/>
              <a:gd name="connsiteX4" fmla="*/ 2293144 w 4586288"/>
              <a:gd name="connsiteY4" fmla="*/ 0 h 4586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86288" h="4586288">
                <a:moveTo>
                  <a:pt x="2293144" y="0"/>
                </a:moveTo>
                <a:cubicBezTo>
                  <a:pt x="3559612" y="0"/>
                  <a:pt x="4586288" y="1026676"/>
                  <a:pt x="4586288" y="2293144"/>
                </a:cubicBezTo>
                <a:cubicBezTo>
                  <a:pt x="4586288" y="3559612"/>
                  <a:pt x="3559612" y="4586288"/>
                  <a:pt x="2293144" y="4586288"/>
                </a:cubicBezTo>
                <a:cubicBezTo>
                  <a:pt x="1026676" y="4586288"/>
                  <a:pt x="0" y="3559612"/>
                  <a:pt x="0" y="2293144"/>
                </a:cubicBezTo>
                <a:cubicBezTo>
                  <a:pt x="0" y="1026676"/>
                  <a:pt x="1026676" y="0"/>
                  <a:pt x="2293144" y="0"/>
                </a:cubicBezTo>
                <a:close/>
              </a:path>
            </a:pathLst>
          </a:custGeom>
          <a:noFill/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  <a:latin typeface="Nexa Bold" panose="02000000000000000000" pitchFamily="50" charset="0"/>
              </a:defRPr>
            </a:lvl1pPr>
          </a:lstStyle>
          <a:p>
            <a:r>
              <a:rPr lang="en-US" dirty="0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1871717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  <a:effectLst/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  <a:latin typeface="Nexa Bold" panose="02000000000000000000" pitchFamily="50" charset="0"/>
              </a:defRPr>
            </a:lvl1pPr>
          </a:lstStyle>
          <a:p>
            <a:r>
              <a:rPr lang="en-US" dirty="0"/>
              <a:t>IMAGE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 hasCustomPrompt="1"/>
          </p:nvPr>
        </p:nvSpPr>
        <p:spPr>
          <a:xfrm>
            <a:off x="7249911" y="1515107"/>
            <a:ext cx="2826755" cy="3589621"/>
          </a:xfrm>
          <a:custGeom>
            <a:avLst/>
            <a:gdLst>
              <a:gd name="connsiteX0" fmla="*/ 1449096 w 2826755"/>
              <a:gd name="connsiteY0" fmla="*/ 0 h 3589621"/>
              <a:gd name="connsiteX1" fmla="*/ 2718219 w 2826755"/>
              <a:gd name="connsiteY1" fmla="*/ 525688 h 3589621"/>
              <a:gd name="connsiteX2" fmla="*/ 2826755 w 2826755"/>
              <a:gd name="connsiteY2" fmla="*/ 645109 h 3589621"/>
              <a:gd name="connsiteX3" fmla="*/ 2826755 w 2826755"/>
              <a:gd name="connsiteY3" fmla="*/ 2944513 h 3589621"/>
              <a:gd name="connsiteX4" fmla="*/ 2718219 w 2826755"/>
              <a:gd name="connsiteY4" fmla="*/ 3063933 h 3589621"/>
              <a:gd name="connsiteX5" fmla="*/ 1449096 w 2826755"/>
              <a:gd name="connsiteY5" fmla="*/ 3589621 h 3589621"/>
              <a:gd name="connsiteX6" fmla="*/ 64132 w 2826755"/>
              <a:gd name="connsiteY6" fmla="*/ 2936476 h 3589621"/>
              <a:gd name="connsiteX7" fmla="*/ 0 w 2826755"/>
              <a:gd name="connsiteY7" fmla="*/ 2850714 h 3589621"/>
              <a:gd name="connsiteX8" fmla="*/ 0 w 2826755"/>
              <a:gd name="connsiteY8" fmla="*/ 738907 h 3589621"/>
              <a:gd name="connsiteX9" fmla="*/ 64132 w 2826755"/>
              <a:gd name="connsiteY9" fmla="*/ 653145 h 3589621"/>
              <a:gd name="connsiteX10" fmla="*/ 1449096 w 2826755"/>
              <a:gd name="connsiteY10" fmla="*/ 0 h 3589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826755" h="3589621">
                <a:moveTo>
                  <a:pt x="1449096" y="0"/>
                </a:moveTo>
                <a:cubicBezTo>
                  <a:pt x="1944718" y="0"/>
                  <a:pt x="2393422" y="200892"/>
                  <a:pt x="2718219" y="525688"/>
                </a:cubicBezTo>
                <a:lnTo>
                  <a:pt x="2826755" y="645109"/>
                </a:lnTo>
                <a:lnTo>
                  <a:pt x="2826755" y="2944513"/>
                </a:lnTo>
                <a:lnTo>
                  <a:pt x="2718219" y="3063933"/>
                </a:lnTo>
                <a:cubicBezTo>
                  <a:pt x="2393422" y="3388731"/>
                  <a:pt x="1944718" y="3589621"/>
                  <a:pt x="1449096" y="3589621"/>
                </a:cubicBezTo>
                <a:cubicBezTo>
                  <a:pt x="891520" y="3589621"/>
                  <a:pt x="393328" y="3335369"/>
                  <a:pt x="64132" y="2936476"/>
                </a:cubicBezTo>
                <a:lnTo>
                  <a:pt x="0" y="2850714"/>
                </a:lnTo>
                <a:lnTo>
                  <a:pt x="0" y="738907"/>
                </a:lnTo>
                <a:lnTo>
                  <a:pt x="64132" y="653145"/>
                </a:lnTo>
                <a:cubicBezTo>
                  <a:pt x="393328" y="254253"/>
                  <a:pt x="891520" y="0"/>
                  <a:pt x="1449096" y="0"/>
                </a:cubicBezTo>
                <a:close/>
              </a:path>
            </a:pathLst>
          </a:custGeom>
          <a:noFill/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  <a:latin typeface="Nexa Bold" panose="02000000000000000000" pitchFamily="50" charset="0"/>
              </a:defRPr>
            </a:lvl1pPr>
          </a:lstStyle>
          <a:p>
            <a:r>
              <a:rPr lang="en-US" dirty="0"/>
              <a:t>IMAGE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 hasCustomPrompt="1"/>
          </p:nvPr>
        </p:nvSpPr>
        <p:spPr>
          <a:xfrm>
            <a:off x="4714787" y="2321983"/>
            <a:ext cx="6265109" cy="3729141"/>
          </a:xfrm>
          <a:custGeom>
            <a:avLst/>
            <a:gdLst>
              <a:gd name="connsiteX0" fmla="*/ 5368568 w 6265109"/>
              <a:gd name="connsiteY0" fmla="*/ 838678 h 3729141"/>
              <a:gd name="connsiteX1" fmla="*/ 5419565 w 6265109"/>
              <a:gd name="connsiteY1" fmla="*/ 863245 h 3729141"/>
              <a:gd name="connsiteX2" fmla="*/ 6265109 w 6265109"/>
              <a:gd name="connsiteY2" fmla="*/ 2283909 h 3729141"/>
              <a:gd name="connsiteX3" fmla="*/ 5419565 w 6265109"/>
              <a:gd name="connsiteY3" fmla="*/ 3704574 h 3729141"/>
              <a:gd name="connsiteX4" fmla="*/ 5368568 w 6265109"/>
              <a:gd name="connsiteY4" fmla="*/ 3729141 h 3729141"/>
              <a:gd name="connsiteX5" fmla="*/ 1615667 w 6265109"/>
              <a:gd name="connsiteY5" fmla="*/ 0 h 3729141"/>
              <a:gd name="connsiteX6" fmla="*/ 2519001 w 6265109"/>
              <a:gd name="connsiteY6" fmla="*/ 275931 h 3729141"/>
              <a:gd name="connsiteX7" fmla="*/ 2528435 w 6265109"/>
              <a:gd name="connsiteY7" fmla="*/ 282987 h 3729141"/>
              <a:gd name="connsiteX8" fmla="*/ 2528435 w 6265109"/>
              <a:gd name="connsiteY8" fmla="*/ 2948348 h 3729141"/>
              <a:gd name="connsiteX9" fmla="*/ 2519001 w 6265109"/>
              <a:gd name="connsiteY9" fmla="*/ 2955403 h 3729141"/>
              <a:gd name="connsiteX10" fmla="*/ 1615667 w 6265109"/>
              <a:gd name="connsiteY10" fmla="*/ 3231334 h 3729141"/>
              <a:gd name="connsiteX11" fmla="*/ 0 w 6265109"/>
              <a:gd name="connsiteY11" fmla="*/ 1615667 h 3729141"/>
              <a:gd name="connsiteX12" fmla="*/ 1615667 w 6265109"/>
              <a:gd name="connsiteY12" fmla="*/ 0 h 3729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265109" h="3729141">
                <a:moveTo>
                  <a:pt x="5368568" y="838678"/>
                </a:moveTo>
                <a:lnTo>
                  <a:pt x="5419565" y="863245"/>
                </a:lnTo>
                <a:cubicBezTo>
                  <a:pt x="5923208" y="1136840"/>
                  <a:pt x="6265109" y="1670448"/>
                  <a:pt x="6265109" y="2283909"/>
                </a:cubicBezTo>
                <a:cubicBezTo>
                  <a:pt x="6265109" y="2897371"/>
                  <a:pt x="5923208" y="3430978"/>
                  <a:pt x="5419565" y="3704574"/>
                </a:cubicBezTo>
                <a:lnTo>
                  <a:pt x="5368568" y="3729141"/>
                </a:lnTo>
                <a:close/>
                <a:moveTo>
                  <a:pt x="1615667" y="0"/>
                </a:moveTo>
                <a:cubicBezTo>
                  <a:pt x="1950282" y="0"/>
                  <a:pt x="2261138" y="101722"/>
                  <a:pt x="2519001" y="275931"/>
                </a:cubicBezTo>
                <a:lnTo>
                  <a:pt x="2528435" y="282987"/>
                </a:lnTo>
                <a:lnTo>
                  <a:pt x="2528435" y="2948348"/>
                </a:lnTo>
                <a:lnTo>
                  <a:pt x="2519001" y="2955403"/>
                </a:lnTo>
                <a:cubicBezTo>
                  <a:pt x="2261138" y="3129612"/>
                  <a:pt x="1950282" y="3231334"/>
                  <a:pt x="1615667" y="3231334"/>
                </a:cubicBezTo>
                <a:cubicBezTo>
                  <a:pt x="723359" y="3231334"/>
                  <a:pt x="0" y="2507975"/>
                  <a:pt x="0" y="1615667"/>
                </a:cubicBezTo>
                <a:cubicBezTo>
                  <a:pt x="0" y="723359"/>
                  <a:pt x="723359" y="0"/>
                  <a:pt x="1615667" y="0"/>
                </a:cubicBezTo>
                <a:close/>
              </a:path>
            </a:pathLst>
          </a:custGeom>
          <a:noFill/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  <a:latin typeface="Nexa Bold" panose="02000000000000000000" pitchFamily="50" charset="0"/>
              </a:defRPr>
            </a:lvl1pPr>
          </a:lstStyle>
          <a:p>
            <a:r>
              <a:rPr lang="en-US" dirty="0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3324553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8" grpId="0"/>
      <p:bldP spid="6" grpId="0"/>
    </p:bld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  <a:effectLst/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  <a:latin typeface="Nexa Bold" panose="02000000000000000000" pitchFamily="50" charset="0"/>
              </a:defRPr>
            </a:lvl1pPr>
          </a:lstStyle>
          <a:p>
            <a:r>
              <a:rPr lang="en-US" dirty="0"/>
              <a:t>IMAGE</a:t>
            </a:r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2667000" y="4278366"/>
            <a:ext cx="3771900" cy="2579634"/>
          </a:xfrm>
          <a:prstGeom prst="rect">
            <a:avLst/>
          </a:prstGeom>
          <a:noFill/>
          <a:effectLst/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  <a:latin typeface="Nexa Bold" panose="02000000000000000000" pitchFamily="50" charset="0"/>
              </a:defRPr>
            </a:lvl1pPr>
          </a:lstStyle>
          <a:p>
            <a:r>
              <a:rPr lang="en-US" dirty="0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3125563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7" grpId="0"/>
    </p:bld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369172" y="798626"/>
            <a:ext cx="4696417" cy="5229969"/>
            <a:chOff x="369172" y="798626"/>
            <a:chExt cx="4696417" cy="5229969"/>
          </a:xfrm>
        </p:grpSpPr>
        <p:sp>
          <p:nvSpPr>
            <p:cNvPr id="43" name="Oval 42"/>
            <p:cNvSpPr/>
            <p:nvPr userDrawn="1"/>
          </p:nvSpPr>
          <p:spPr>
            <a:xfrm>
              <a:off x="1539132" y="5073012"/>
              <a:ext cx="955583" cy="955583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/>
            <p:cNvSpPr/>
            <p:nvPr userDrawn="1"/>
          </p:nvSpPr>
          <p:spPr>
            <a:xfrm>
              <a:off x="831661" y="1033815"/>
              <a:ext cx="414094" cy="414094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/>
            <p:cNvSpPr/>
            <p:nvPr userDrawn="1"/>
          </p:nvSpPr>
          <p:spPr>
            <a:xfrm>
              <a:off x="4876782" y="1033815"/>
              <a:ext cx="188807" cy="18880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/>
            <p:cNvSpPr/>
            <p:nvPr userDrawn="1"/>
          </p:nvSpPr>
          <p:spPr>
            <a:xfrm>
              <a:off x="3654729" y="798626"/>
              <a:ext cx="329592" cy="329592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/>
            <p:cNvSpPr/>
            <p:nvPr userDrawn="1"/>
          </p:nvSpPr>
          <p:spPr>
            <a:xfrm>
              <a:off x="369172" y="3719495"/>
              <a:ext cx="188807" cy="18880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7" name="Oval 46"/>
          <p:cNvSpPr/>
          <p:nvPr userDrawn="1"/>
        </p:nvSpPr>
        <p:spPr>
          <a:xfrm>
            <a:off x="4178649" y="2506637"/>
            <a:ext cx="3521958" cy="3521958"/>
          </a:xfrm>
          <a:prstGeom prst="ellipse">
            <a:avLst/>
          </a:prstGeom>
          <a:solidFill>
            <a:schemeClr val="tx1">
              <a:lumMod val="95000"/>
              <a:lumOff val="5000"/>
              <a:alpha val="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0" hasCustomPrompt="1"/>
          </p:nvPr>
        </p:nvSpPr>
        <p:spPr>
          <a:xfrm>
            <a:off x="1245755" y="796291"/>
            <a:ext cx="5147540" cy="5815012"/>
          </a:xfrm>
          <a:custGeom>
            <a:avLst/>
            <a:gdLst>
              <a:gd name="connsiteX0" fmla="*/ 1310736 w 5147540"/>
              <a:gd name="connsiteY0" fmla="*/ 0 h 5815012"/>
              <a:gd name="connsiteX1" fmla="*/ 1326756 w 5147540"/>
              <a:gd name="connsiteY1" fmla="*/ 0 h 5815012"/>
              <a:gd name="connsiteX2" fmla="*/ 1342419 w 5147540"/>
              <a:gd name="connsiteY2" fmla="*/ 0 h 5815012"/>
              <a:gd name="connsiteX3" fmla="*/ 1358438 w 5147540"/>
              <a:gd name="connsiteY3" fmla="*/ 356 h 5815012"/>
              <a:gd name="connsiteX4" fmla="*/ 1374101 w 5147540"/>
              <a:gd name="connsiteY4" fmla="*/ 1068 h 5815012"/>
              <a:gd name="connsiteX5" fmla="*/ 1390121 w 5147540"/>
              <a:gd name="connsiteY5" fmla="*/ 2136 h 5815012"/>
              <a:gd name="connsiteX6" fmla="*/ 1405428 w 5147540"/>
              <a:gd name="connsiteY6" fmla="*/ 3204 h 5815012"/>
              <a:gd name="connsiteX7" fmla="*/ 1420735 w 5147540"/>
              <a:gd name="connsiteY7" fmla="*/ 4628 h 5815012"/>
              <a:gd name="connsiteX8" fmla="*/ 1436043 w 5147540"/>
              <a:gd name="connsiteY8" fmla="*/ 6408 h 5815012"/>
              <a:gd name="connsiteX9" fmla="*/ 1451350 w 5147540"/>
              <a:gd name="connsiteY9" fmla="*/ 8188 h 5815012"/>
              <a:gd name="connsiteX10" fmla="*/ 1466658 w 5147540"/>
              <a:gd name="connsiteY10" fmla="*/ 10680 h 5815012"/>
              <a:gd name="connsiteX11" fmla="*/ 1481965 w 5147540"/>
              <a:gd name="connsiteY11" fmla="*/ 13172 h 5815012"/>
              <a:gd name="connsiteX12" fmla="*/ 1496916 w 5147540"/>
              <a:gd name="connsiteY12" fmla="*/ 16019 h 5815012"/>
              <a:gd name="connsiteX13" fmla="*/ 1511868 w 5147540"/>
              <a:gd name="connsiteY13" fmla="*/ 18867 h 5815012"/>
              <a:gd name="connsiteX14" fmla="*/ 1526463 w 5147540"/>
              <a:gd name="connsiteY14" fmla="*/ 22071 h 5815012"/>
              <a:gd name="connsiteX15" fmla="*/ 1541414 w 5147540"/>
              <a:gd name="connsiteY15" fmla="*/ 25275 h 5815012"/>
              <a:gd name="connsiteX16" fmla="*/ 1556010 w 5147540"/>
              <a:gd name="connsiteY16" fmla="*/ 29547 h 5815012"/>
              <a:gd name="connsiteX17" fmla="*/ 1570605 w 5147540"/>
              <a:gd name="connsiteY17" fmla="*/ 33463 h 5815012"/>
              <a:gd name="connsiteX18" fmla="*/ 1584844 w 5147540"/>
              <a:gd name="connsiteY18" fmla="*/ 37378 h 5815012"/>
              <a:gd name="connsiteX19" fmla="*/ 1599440 w 5147540"/>
              <a:gd name="connsiteY19" fmla="*/ 41650 h 5815012"/>
              <a:gd name="connsiteX20" fmla="*/ 1613323 w 5147540"/>
              <a:gd name="connsiteY20" fmla="*/ 46634 h 5815012"/>
              <a:gd name="connsiteX21" fmla="*/ 1627207 w 5147540"/>
              <a:gd name="connsiteY21" fmla="*/ 51618 h 5815012"/>
              <a:gd name="connsiteX22" fmla="*/ 1641446 w 5147540"/>
              <a:gd name="connsiteY22" fmla="*/ 56602 h 5815012"/>
              <a:gd name="connsiteX23" fmla="*/ 1655329 w 5147540"/>
              <a:gd name="connsiteY23" fmla="*/ 62298 h 5815012"/>
              <a:gd name="connsiteX24" fmla="*/ 1669213 w 5147540"/>
              <a:gd name="connsiteY24" fmla="*/ 67637 h 5815012"/>
              <a:gd name="connsiteX25" fmla="*/ 1682384 w 5147540"/>
              <a:gd name="connsiteY25" fmla="*/ 73333 h 5815012"/>
              <a:gd name="connsiteX26" fmla="*/ 1695912 w 5147540"/>
              <a:gd name="connsiteY26" fmla="*/ 79385 h 5815012"/>
              <a:gd name="connsiteX27" fmla="*/ 1709083 w 5147540"/>
              <a:gd name="connsiteY27" fmla="*/ 85793 h 5815012"/>
              <a:gd name="connsiteX28" fmla="*/ 1722255 w 5147540"/>
              <a:gd name="connsiteY28" fmla="*/ 91844 h 5815012"/>
              <a:gd name="connsiteX29" fmla="*/ 1735070 w 5147540"/>
              <a:gd name="connsiteY29" fmla="*/ 98964 h 5815012"/>
              <a:gd name="connsiteX30" fmla="*/ 1747885 w 5147540"/>
              <a:gd name="connsiteY30" fmla="*/ 105728 h 5815012"/>
              <a:gd name="connsiteX31" fmla="*/ 1760701 w 5147540"/>
              <a:gd name="connsiteY31" fmla="*/ 112491 h 5815012"/>
              <a:gd name="connsiteX32" fmla="*/ 1773160 w 5147540"/>
              <a:gd name="connsiteY32" fmla="*/ 119967 h 5815012"/>
              <a:gd name="connsiteX33" fmla="*/ 1785264 w 5147540"/>
              <a:gd name="connsiteY33" fmla="*/ 127443 h 5815012"/>
              <a:gd name="connsiteX34" fmla="*/ 1797723 w 5147540"/>
              <a:gd name="connsiteY34" fmla="*/ 135274 h 5815012"/>
              <a:gd name="connsiteX35" fmla="*/ 1809827 w 5147540"/>
              <a:gd name="connsiteY35" fmla="*/ 142750 h 5815012"/>
              <a:gd name="connsiteX36" fmla="*/ 1821218 w 5147540"/>
              <a:gd name="connsiteY36" fmla="*/ 151294 h 5815012"/>
              <a:gd name="connsiteX37" fmla="*/ 1833322 w 5147540"/>
              <a:gd name="connsiteY37" fmla="*/ 159125 h 5815012"/>
              <a:gd name="connsiteX38" fmla="*/ 1844713 w 5147540"/>
              <a:gd name="connsiteY38" fmla="*/ 168025 h 5815012"/>
              <a:gd name="connsiteX39" fmla="*/ 1856105 w 5147540"/>
              <a:gd name="connsiteY39" fmla="*/ 176213 h 5815012"/>
              <a:gd name="connsiteX40" fmla="*/ 1867496 w 5147540"/>
              <a:gd name="connsiteY40" fmla="*/ 185468 h 5815012"/>
              <a:gd name="connsiteX41" fmla="*/ 1878532 w 5147540"/>
              <a:gd name="connsiteY41" fmla="*/ 194368 h 5815012"/>
              <a:gd name="connsiteX42" fmla="*/ 1889211 w 5147540"/>
              <a:gd name="connsiteY42" fmla="*/ 203623 h 5815012"/>
              <a:gd name="connsiteX43" fmla="*/ 1900247 w 5147540"/>
              <a:gd name="connsiteY43" fmla="*/ 212879 h 5815012"/>
              <a:gd name="connsiteX44" fmla="*/ 1910927 w 5147540"/>
              <a:gd name="connsiteY44" fmla="*/ 222491 h 5815012"/>
              <a:gd name="connsiteX45" fmla="*/ 1921250 w 5147540"/>
              <a:gd name="connsiteY45" fmla="*/ 232102 h 5815012"/>
              <a:gd name="connsiteX46" fmla="*/ 1931930 w 5147540"/>
              <a:gd name="connsiteY46" fmla="*/ 242070 h 5815012"/>
              <a:gd name="connsiteX47" fmla="*/ 1941897 w 5147540"/>
              <a:gd name="connsiteY47" fmla="*/ 252037 h 5815012"/>
              <a:gd name="connsiteX48" fmla="*/ 1951865 w 5147540"/>
              <a:gd name="connsiteY48" fmla="*/ 262005 h 5815012"/>
              <a:gd name="connsiteX49" fmla="*/ 1961476 w 5147540"/>
              <a:gd name="connsiteY49" fmla="*/ 272685 h 5815012"/>
              <a:gd name="connsiteX50" fmla="*/ 1971444 w 5147540"/>
              <a:gd name="connsiteY50" fmla="*/ 283008 h 5815012"/>
              <a:gd name="connsiteX51" fmla="*/ 1981056 w 5147540"/>
              <a:gd name="connsiteY51" fmla="*/ 293688 h 5815012"/>
              <a:gd name="connsiteX52" fmla="*/ 1990311 w 5147540"/>
              <a:gd name="connsiteY52" fmla="*/ 304723 h 5815012"/>
              <a:gd name="connsiteX53" fmla="*/ 1999567 w 5147540"/>
              <a:gd name="connsiteY53" fmla="*/ 315403 h 5815012"/>
              <a:gd name="connsiteX54" fmla="*/ 2008466 w 5147540"/>
              <a:gd name="connsiteY54" fmla="*/ 326794 h 5815012"/>
              <a:gd name="connsiteX55" fmla="*/ 2017722 w 5147540"/>
              <a:gd name="connsiteY55" fmla="*/ 337830 h 5815012"/>
              <a:gd name="connsiteX56" fmla="*/ 2034453 w 5147540"/>
              <a:gd name="connsiteY56" fmla="*/ 360257 h 5815012"/>
              <a:gd name="connsiteX57" fmla="*/ 2050829 w 5147540"/>
              <a:gd name="connsiteY57" fmla="*/ 383040 h 5815012"/>
              <a:gd name="connsiteX58" fmla="*/ 2066136 w 5147540"/>
              <a:gd name="connsiteY58" fmla="*/ 406535 h 5815012"/>
              <a:gd name="connsiteX59" fmla="*/ 2081087 w 5147540"/>
              <a:gd name="connsiteY59" fmla="*/ 430742 h 5815012"/>
              <a:gd name="connsiteX60" fmla="*/ 2095327 w 5147540"/>
              <a:gd name="connsiteY60" fmla="*/ 454949 h 5815012"/>
              <a:gd name="connsiteX61" fmla="*/ 2108854 w 5147540"/>
              <a:gd name="connsiteY61" fmla="*/ 480224 h 5815012"/>
              <a:gd name="connsiteX62" fmla="*/ 2122025 w 5147540"/>
              <a:gd name="connsiteY62" fmla="*/ 505855 h 5815012"/>
              <a:gd name="connsiteX63" fmla="*/ 2134129 w 5147540"/>
              <a:gd name="connsiteY63" fmla="*/ 532197 h 5815012"/>
              <a:gd name="connsiteX64" fmla="*/ 2146232 w 5147540"/>
              <a:gd name="connsiteY64" fmla="*/ 558540 h 5815012"/>
              <a:gd name="connsiteX65" fmla="*/ 2157268 w 5147540"/>
              <a:gd name="connsiteY65" fmla="*/ 585951 h 5815012"/>
              <a:gd name="connsiteX66" fmla="*/ 2167947 w 5147540"/>
              <a:gd name="connsiteY66" fmla="*/ 613362 h 5815012"/>
              <a:gd name="connsiteX67" fmla="*/ 2177915 w 5147540"/>
              <a:gd name="connsiteY67" fmla="*/ 641841 h 5815012"/>
              <a:gd name="connsiteX68" fmla="*/ 2187171 w 5147540"/>
              <a:gd name="connsiteY68" fmla="*/ 670676 h 5815012"/>
              <a:gd name="connsiteX69" fmla="*/ 2196427 w 5147540"/>
              <a:gd name="connsiteY69" fmla="*/ 699510 h 5815012"/>
              <a:gd name="connsiteX70" fmla="*/ 2204614 w 5147540"/>
              <a:gd name="connsiteY70" fmla="*/ 729057 h 5815012"/>
              <a:gd name="connsiteX71" fmla="*/ 2212446 w 5147540"/>
              <a:gd name="connsiteY71" fmla="*/ 759316 h 5815012"/>
              <a:gd name="connsiteX72" fmla="*/ 2219565 w 5147540"/>
              <a:gd name="connsiteY72" fmla="*/ 790286 h 5815012"/>
              <a:gd name="connsiteX73" fmla="*/ 2226685 w 5147540"/>
              <a:gd name="connsiteY73" fmla="*/ 820901 h 5815012"/>
              <a:gd name="connsiteX74" fmla="*/ 2232737 w 5147540"/>
              <a:gd name="connsiteY74" fmla="*/ 852584 h 5815012"/>
              <a:gd name="connsiteX75" fmla="*/ 2238432 w 5147540"/>
              <a:gd name="connsiteY75" fmla="*/ 884622 h 5815012"/>
              <a:gd name="connsiteX76" fmla="*/ 2243772 w 5147540"/>
              <a:gd name="connsiteY76" fmla="*/ 917017 h 5815012"/>
              <a:gd name="connsiteX77" fmla="*/ 2248400 w 5147540"/>
              <a:gd name="connsiteY77" fmla="*/ 949768 h 5815012"/>
              <a:gd name="connsiteX78" fmla="*/ 2252316 w 5147540"/>
              <a:gd name="connsiteY78" fmla="*/ 982874 h 5815012"/>
              <a:gd name="connsiteX79" fmla="*/ 2256232 w 5147540"/>
              <a:gd name="connsiteY79" fmla="*/ 1016693 h 5815012"/>
              <a:gd name="connsiteX80" fmla="*/ 2259080 w 5147540"/>
              <a:gd name="connsiteY80" fmla="*/ 1050867 h 5815012"/>
              <a:gd name="connsiteX81" fmla="*/ 2262283 w 5147540"/>
              <a:gd name="connsiteY81" fmla="*/ 1084686 h 5815012"/>
              <a:gd name="connsiteX82" fmla="*/ 2264420 w 5147540"/>
              <a:gd name="connsiteY82" fmla="*/ 1119928 h 5815012"/>
              <a:gd name="connsiteX83" fmla="*/ 2266199 w 5147540"/>
              <a:gd name="connsiteY83" fmla="*/ 1155171 h 5815012"/>
              <a:gd name="connsiteX84" fmla="*/ 2267623 w 5147540"/>
              <a:gd name="connsiteY84" fmla="*/ 1190769 h 5815012"/>
              <a:gd name="connsiteX85" fmla="*/ 2268691 w 5147540"/>
              <a:gd name="connsiteY85" fmla="*/ 1226724 h 5815012"/>
              <a:gd name="connsiteX86" fmla="*/ 2269047 w 5147540"/>
              <a:gd name="connsiteY86" fmla="*/ 1263034 h 5815012"/>
              <a:gd name="connsiteX87" fmla="*/ 2269403 w 5147540"/>
              <a:gd name="connsiteY87" fmla="*/ 1299701 h 5815012"/>
              <a:gd name="connsiteX88" fmla="*/ 2269403 w 5147540"/>
              <a:gd name="connsiteY88" fmla="*/ 1325332 h 5815012"/>
              <a:gd name="connsiteX89" fmla="*/ 2269759 w 5147540"/>
              <a:gd name="connsiteY89" fmla="*/ 1351319 h 5815012"/>
              <a:gd name="connsiteX90" fmla="*/ 2270115 w 5147540"/>
              <a:gd name="connsiteY90" fmla="*/ 1376949 h 5815012"/>
              <a:gd name="connsiteX91" fmla="*/ 2270827 w 5147540"/>
              <a:gd name="connsiteY91" fmla="*/ 1402936 h 5815012"/>
              <a:gd name="connsiteX92" fmla="*/ 2271895 w 5147540"/>
              <a:gd name="connsiteY92" fmla="*/ 1428567 h 5815012"/>
              <a:gd name="connsiteX93" fmla="*/ 2273319 w 5147540"/>
              <a:gd name="connsiteY93" fmla="*/ 1454554 h 5815012"/>
              <a:gd name="connsiteX94" fmla="*/ 2274743 w 5147540"/>
              <a:gd name="connsiteY94" fmla="*/ 1480185 h 5815012"/>
              <a:gd name="connsiteX95" fmla="*/ 2276523 w 5147540"/>
              <a:gd name="connsiteY95" fmla="*/ 1506172 h 5815012"/>
              <a:gd name="connsiteX96" fmla="*/ 2279015 w 5147540"/>
              <a:gd name="connsiteY96" fmla="*/ 1531803 h 5815012"/>
              <a:gd name="connsiteX97" fmla="*/ 2281151 w 5147540"/>
              <a:gd name="connsiteY97" fmla="*/ 1557434 h 5815012"/>
              <a:gd name="connsiteX98" fmla="*/ 2283643 w 5147540"/>
              <a:gd name="connsiteY98" fmla="*/ 1582709 h 5815012"/>
              <a:gd name="connsiteX99" fmla="*/ 2286490 w 5147540"/>
              <a:gd name="connsiteY99" fmla="*/ 1608340 h 5815012"/>
              <a:gd name="connsiteX100" fmla="*/ 2289694 w 5147540"/>
              <a:gd name="connsiteY100" fmla="*/ 1633615 h 5815012"/>
              <a:gd name="connsiteX101" fmla="*/ 2293254 w 5147540"/>
              <a:gd name="connsiteY101" fmla="*/ 1659245 h 5815012"/>
              <a:gd name="connsiteX102" fmla="*/ 2297170 w 5147540"/>
              <a:gd name="connsiteY102" fmla="*/ 1684520 h 5815012"/>
              <a:gd name="connsiteX103" fmla="*/ 2301086 w 5147540"/>
              <a:gd name="connsiteY103" fmla="*/ 1709439 h 5815012"/>
              <a:gd name="connsiteX104" fmla="*/ 2305358 w 5147540"/>
              <a:gd name="connsiteY104" fmla="*/ 1734714 h 5815012"/>
              <a:gd name="connsiteX105" fmla="*/ 2309629 w 5147540"/>
              <a:gd name="connsiteY105" fmla="*/ 1759633 h 5815012"/>
              <a:gd name="connsiteX106" fmla="*/ 2314969 w 5147540"/>
              <a:gd name="connsiteY106" fmla="*/ 1784908 h 5815012"/>
              <a:gd name="connsiteX107" fmla="*/ 2319953 w 5147540"/>
              <a:gd name="connsiteY107" fmla="*/ 1809471 h 5815012"/>
              <a:gd name="connsiteX108" fmla="*/ 2325293 w 5147540"/>
              <a:gd name="connsiteY108" fmla="*/ 1834390 h 5815012"/>
              <a:gd name="connsiteX109" fmla="*/ 2331345 w 5147540"/>
              <a:gd name="connsiteY109" fmla="*/ 1858953 h 5815012"/>
              <a:gd name="connsiteX110" fmla="*/ 2337396 w 5147540"/>
              <a:gd name="connsiteY110" fmla="*/ 1883160 h 5815012"/>
              <a:gd name="connsiteX111" fmla="*/ 2343804 w 5147540"/>
              <a:gd name="connsiteY111" fmla="*/ 1908079 h 5815012"/>
              <a:gd name="connsiteX112" fmla="*/ 2350568 w 5147540"/>
              <a:gd name="connsiteY112" fmla="*/ 1931930 h 5815012"/>
              <a:gd name="connsiteX113" fmla="*/ 2357687 w 5147540"/>
              <a:gd name="connsiteY113" fmla="*/ 1956493 h 5815012"/>
              <a:gd name="connsiteX114" fmla="*/ 2365163 w 5147540"/>
              <a:gd name="connsiteY114" fmla="*/ 1980344 h 5815012"/>
              <a:gd name="connsiteX115" fmla="*/ 2372639 w 5147540"/>
              <a:gd name="connsiteY115" fmla="*/ 2004195 h 5815012"/>
              <a:gd name="connsiteX116" fmla="*/ 2380470 w 5147540"/>
              <a:gd name="connsiteY116" fmla="*/ 2028046 h 5815012"/>
              <a:gd name="connsiteX117" fmla="*/ 2389014 w 5147540"/>
              <a:gd name="connsiteY117" fmla="*/ 2051541 h 5815012"/>
              <a:gd name="connsiteX118" fmla="*/ 2397558 w 5147540"/>
              <a:gd name="connsiteY118" fmla="*/ 2075036 h 5815012"/>
              <a:gd name="connsiteX119" fmla="*/ 2406813 w 5147540"/>
              <a:gd name="connsiteY119" fmla="*/ 2098175 h 5815012"/>
              <a:gd name="connsiteX120" fmla="*/ 2416069 w 5147540"/>
              <a:gd name="connsiteY120" fmla="*/ 2121314 h 5815012"/>
              <a:gd name="connsiteX121" fmla="*/ 2425680 w 5147540"/>
              <a:gd name="connsiteY121" fmla="*/ 2144453 h 5815012"/>
              <a:gd name="connsiteX122" fmla="*/ 2436004 w 5147540"/>
              <a:gd name="connsiteY122" fmla="*/ 2167592 h 5815012"/>
              <a:gd name="connsiteX123" fmla="*/ 2445972 w 5147540"/>
              <a:gd name="connsiteY123" fmla="*/ 2190375 h 5815012"/>
              <a:gd name="connsiteX124" fmla="*/ 2456651 w 5147540"/>
              <a:gd name="connsiteY124" fmla="*/ 2212802 h 5815012"/>
              <a:gd name="connsiteX125" fmla="*/ 2467331 w 5147540"/>
              <a:gd name="connsiteY125" fmla="*/ 2235585 h 5815012"/>
              <a:gd name="connsiteX126" fmla="*/ 2478722 w 5147540"/>
              <a:gd name="connsiteY126" fmla="*/ 2258012 h 5815012"/>
              <a:gd name="connsiteX127" fmla="*/ 2490470 w 5147540"/>
              <a:gd name="connsiteY127" fmla="*/ 2280439 h 5815012"/>
              <a:gd name="connsiteX128" fmla="*/ 2501861 w 5147540"/>
              <a:gd name="connsiteY128" fmla="*/ 2302866 h 5815012"/>
              <a:gd name="connsiteX129" fmla="*/ 2513965 w 5147540"/>
              <a:gd name="connsiteY129" fmla="*/ 2324937 h 5815012"/>
              <a:gd name="connsiteX130" fmla="*/ 2526780 w 5147540"/>
              <a:gd name="connsiteY130" fmla="*/ 2346652 h 5815012"/>
              <a:gd name="connsiteX131" fmla="*/ 2539240 w 5147540"/>
              <a:gd name="connsiteY131" fmla="*/ 2368367 h 5815012"/>
              <a:gd name="connsiteX132" fmla="*/ 2552055 w 5147540"/>
              <a:gd name="connsiteY132" fmla="*/ 2390438 h 5815012"/>
              <a:gd name="connsiteX133" fmla="*/ 2565226 w 5147540"/>
              <a:gd name="connsiteY133" fmla="*/ 2411797 h 5815012"/>
              <a:gd name="connsiteX134" fmla="*/ 2579110 w 5147540"/>
              <a:gd name="connsiteY134" fmla="*/ 2433156 h 5815012"/>
              <a:gd name="connsiteX135" fmla="*/ 2592993 w 5147540"/>
              <a:gd name="connsiteY135" fmla="*/ 2454516 h 5815012"/>
              <a:gd name="connsiteX136" fmla="*/ 2606521 w 5147540"/>
              <a:gd name="connsiteY136" fmla="*/ 2475875 h 5815012"/>
              <a:gd name="connsiteX137" fmla="*/ 2621116 w 5147540"/>
              <a:gd name="connsiteY137" fmla="*/ 2496878 h 5815012"/>
              <a:gd name="connsiteX138" fmla="*/ 2635711 w 5147540"/>
              <a:gd name="connsiteY138" fmla="*/ 2517525 h 5815012"/>
              <a:gd name="connsiteX139" fmla="*/ 2650663 w 5147540"/>
              <a:gd name="connsiteY139" fmla="*/ 2538172 h 5815012"/>
              <a:gd name="connsiteX140" fmla="*/ 2665970 w 5147540"/>
              <a:gd name="connsiteY140" fmla="*/ 2558819 h 5815012"/>
              <a:gd name="connsiteX141" fmla="*/ 2681278 w 5147540"/>
              <a:gd name="connsiteY141" fmla="*/ 2579466 h 5815012"/>
              <a:gd name="connsiteX142" fmla="*/ 2697297 w 5147540"/>
              <a:gd name="connsiteY142" fmla="*/ 2599402 h 5815012"/>
              <a:gd name="connsiteX143" fmla="*/ 2712960 w 5147540"/>
              <a:gd name="connsiteY143" fmla="*/ 2619692 h 5815012"/>
              <a:gd name="connsiteX144" fmla="*/ 2728979 w 5147540"/>
              <a:gd name="connsiteY144" fmla="*/ 2639272 h 5815012"/>
              <a:gd name="connsiteX145" fmla="*/ 2745711 w 5147540"/>
              <a:gd name="connsiteY145" fmla="*/ 2659207 h 5815012"/>
              <a:gd name="connsiteX146" fmla="*/ 2762442 w 5147540"/>
              <a:gd name="connsiteY146" fmla="*/ 2678430 h 5815012"/>
              <a:gd name="connsiteX147" fmla="*/ 2779529 w 5147540"/>
              <a:gd name="connsiteY147" fmla="*/ 2698009 h 5815012"/>
              <a:gd name="connsiteX148" fmla="*/ 2796617 w 5147540"/>
              <a:gd name="connsiteY148" fmla="*/ 2717588 h 5815012"/>
              <a:gd name="connsiteX149" fmla="*/ 2814416 w 5147540"/>
              <a:gd name="connsiteY149" fmla="*/ 2736456 h 5815012"/>
              <a:gd name="connsiteX150" fmla="*/ 2832215 w 5147540"/>
              <a:gd name="connsiteY150" fmla="*/ 2755323 h 5815012"/>
              <a:gd name="connsiteX151" fmla="*/ 2850014 w 5147540"/>
              <a:gd name="connsiteY151" fmla="*/ 2773834 h 5815012"/>
              <a:gd name="connsiteX152" fmla="*/ 2869237 w 5147540"/>
              <a:gd name="connsiteY152" fmla="*/ 2793057 h 5815012"/>
              <a:gd name="connsiteX153" fmla="*/ 2888817 w 5147540"/>
              <a:gd name="connsiteY153" fmla="*/ 2811924 h 5815012"/>
              <a:gd name="connsiteX154" fmla="*/ 2908040 w 5147540"/>
              <a:gd name="connsiteY154" fmla="*/ 2830791 h 5815012"/>
              <a:gd name="connsiteX155" fmla="*/ 2927975 w 5147540"/>
              <a:gd name="connsiteY155" fmla="*/ 2849303 h 5815012"/>
              <a:gd name="connsiteX156" fmla="*/ 2947910 w 5147540"/>
              <a:gd name="connsiteY156" fmla="*/ 2867458 h 5815012"/>
              <a:gd name="connsiteX157" fmla="*/ 2968557 w 5147540"/>
              <a:gd name="connsiteY157" fmla="*/ 2885613 h 5815012"/>
              <a:gd name="connsiteX158" fmla="*/ 2988848 w 5147540"/>
              <a:gd name="connsiteY158" fmla="*/ 2903768 h 5815012"/>
              <a:gd name="connsiteX159" fmla="*/ 3010207 w 5147540"/>
              <a:gd name="connsiteY159" fmla="*/ 2921568 h 5815012"/>
              <a:gd name="connsiteX160" fmla="*/ 3031211 w 5147540"/>
              <a:gd name="connsiteY160" fmla="*/ 2939011 h 5815012"/>
              <a:gd name="connsiteX161" fmla="*/ 3052926 w 5147540"/>
              <a:gd name="connsiteY161" fmla="*/ 2956454 h 5815012"/>
              <a:gd name="connsiteX162" fmla="*/ 3074285 w 5147540"/>
              <a:gd name="connsiteY162" fmla="*/ 2973897 h 5815012"/>
              <a:gd name="connsiteX163" fmla="*/ 3096356 w 5147540"/>
              <a:gd name="connsiteY163" fmla="*/ 2990985 h 5815012"/>
              <a:gd name="connsiteX164" fmla="*/ 3118783 w 5147540"/>
              <a:gd name="connsiteY164" fmla="*/ 3007716 h 5815012"/>
              <a:gd name="connsiteX165" fmla="*/ 3140854 w 5147540"/>
              <a:gd name="connsiteY165" fmla="*/ 3024803 h 5815012"/>
              <a:gd name="connsiteX166" fmla="*/ 3163637 w 5147540"/>
              <a:gd name="connsiteY166" fmla="*/ 3041178 h 5815012"/>
              <a:gd name="connsiteX167" fmla="*/ 3186420 w 5147540"/>
              <a:gd name="connsiteY167" fmla="*/ 3057910 h 5815012"/>
              <a:gd name="connsiteX168" fmla="*/ 3209559 w 5147540"/>
              <a:gd name="connsiteY168" fmla="*/ 3073929 h 5815012"/>
              <a:gd name="connsiteX169" fmla="*/ 3232698 w 5147540"/>
              <a:gd name="connsiteY169" fmla="*/ 3090304 h 5815012"/>
              <a:gd name="connsiteX170" fmla="*/ 3256193 w 5147540"/>
              <a:gd name="connsiteY170" fmla="*/ 3106324 h 5815012"/>
              <a:gd name="connsiteX171" fmla="*/ 3279688 w 5147540"/>
              <a:gd name="connsiteY171" fmla="*/ 3121987 h 5815012"/>
              <a:gd name="connsiteX172" fmla="*/ 3303539 w 5147540"/>
              <a:gd name="connsiteY172" fmla="*/ 3138006 h 5815012"/>
              <a:gd name="connsiteX173" fmla="*/ 3327746 w 5147540"/>
              <a:gd name="connsiteY173" fmla="*/ 3153670 h 5815012"/>
              <a:gd name="connsiteX174" fmla="*/ 3351597 w 5147540"/>
              <a:gd name="connsiteY174" fmla="*/ 3168977 h 5815012"/>
              <a:gd name="connsiteX175" fmla="*/ 3375804 w 5147540"/>
              <a:gd name="connsiteY175" fmla="*/ 3183928 h 5815012"/>
              <a:gd name="connsiteX176" fmla="*/ 3424930 w 5147540"/>
              <a:gd name="connsiteY176" fmla="*/ 3214187 h 5815012"/>
              <a:gd name="connsiteX177" fmla="*/ 3474768 w 5147540"/>
              <a:gd name="connsiteY177" fmla="*/ 3244090 h 5815012"/>
              <a:gd name="connsiteX178" fmla="*/ 3524961 w 5147540"/>
              <a:gd name="connsiteY178" fmla="*/ 3273637 h 5815012"/>
              <a:gd name="connsiteX179" fmla="*/ 3575867 w 5147540"/>
              <a:gd name="connsiteY179" fmla="*/ 3302115 h 5815012"/>
              <a:gd name="connsiteX180" fmla="*/ 3628197 w 5147540"/>
              <a:gd name="connsiteY180" fmla="*/ 3331306 h 5815012"/>
              <a:gd name="connsiteX181" fmla="*/ 3680883 w 5147540"/>
              <a:gd name="connsiteY181" fmla="*/ 3360141 h 5815012"/>
              <a:gd name="connsiteX182" fmla="*/ 3733925 w 5147540"/>
              <a:gd name="connsiteY182" fmla="*/ 3388264 h 5815012"/>
              <a:gd name="connsiteX183" fmla="*/ 3787678 w 5147540"/>
              <a:gd name="connsiteY183" fmla="*/ 3416030 h 5815012"/>
              <a:gd name="connsiteX184" fmla="*/ 3841432 w 5147540"/>
              <a:gd name="connsiteY184" fmla="*/ 3443441 h 5815012"/>
              <a:gd name="connsiteX185" fmla="*/ 3895542 w 5147540"/>
              <a:gd name="connsiteY185" fmla="*/ 3470496 h 5815012"/>
              <a:gd name="connsiteX186" fmla="*/ 3949651 w 5147540"/>
              <a:gd name="connsiteY186" fmla="*/ 3497195 h 5815012"/>
              <a:gd name="connsiteX187" fmla="*/ 4004829 w 5147540"/>
              <a:gd name="connsiteY187" fmla="*/ 3523538 h 5815012"/>
              <a:gd name="connsiteX188" fmla="*/ 4059295 w 5147540"/>
              <a:gd name="connsiteY188" fmla="*/ 3549525 h 5815012"/>
              <a:gd name="connsiteX189" fmla="*/ 4114472 w 5147540"/>
              <a:gd name="connsiteY189" fmla="*/ 3575512 h 5815012"/>
              <a:gd name="connsiteX190" fmla="*/ 4169650 w 5147540"/>
              <a:gd name="connsiteY190" fmla="*/ 3601143 h 5815012"/>
              <a:gd name="connsiteX191" fmla="*/ 4224828 w 5147540"/>
              <a:gd name="connsiteY191" fmla="*/ 3626773 h 5815012"/>
              <a:gd name="connsiteX192" fmla="*/ 4280005 w 5147540"/>
              <a:gd name="connsiteY192" fmla="*/ 3651692 h 5815012"/>
              <a:gd name="connsiteX193" fmla="*/ 4335539 w 5147540"/>
              <a:gd name="connsiteY193" fmla="*/ 3676967 h 5815012"/>
              <a:gd name="connsiteX194" fmla="*/ 4391429 w 5147540"/>
              <a:gd name="connsiteY194" fmla="*/ 3701886 h 5815012"/>
              <a:gd name="connsiteX195" fmla="*/ 4446962 w 5147540"/>
              <a:gd name="connsiteY195" fmla="*/ 3726805 h 5815012"/>
              <a:gd name="connsiteX196" fmla="*/ 4484697 w 5147540"/>
              <a:gd name="connsiteY196" fmla="*/ 3744604 h 5815012"/>
              <a:gd name="connsiteX197" fmla="*/ 4521719 w 5147540"/>
              <a:gd name="connsiteY197" fmla="*/ 3762760 h 5815012"/>
              <a:gd name="connsiteX198" fmla="*/ 4557673 w 5147540"/>
              <a:gd name="connsiteY198" fmla="*/ 3781627 h 5815012"/>
              <a:gd name="connsiteX199" fmla="*/ 4592560 w 5147540"/>
              <a:gd name="connsiteY199" fmla="*/ 3801206 h 5815012"/>
              <a:gd name="connsiteX200" fmla="*/ 4626735 w 5147540"/>
              <a:gd name="connsiteY200" fmla="*/ 3821497 h 5815012"/>
              <a:gd name="connsiteX201" fmla="*/ 4659841 w 5147540"/>
              <a:gd name="connsiteY201" fmla="*/ 3842144 h 5815012"/>
              <a:gd name="connsiteX202" fmla="*/ 4691880 w 5147540"/>
              <a:gd name="connsiteY202" fmla="*/ 3863859 h 5815012"/>
              <a:gd name="connsiteX203" fmla="*/ 4722850 w 5147540"/>
              <a:gd name="connsiteY203" fmla="*/ 3885930 h 5815012"/>
              <a:gd name="connsiteX204" fmla="*/ 4752397 w 5147540"/>
              <a:gd name="connsiteY204" fmla="*/ 3908357 h 5815012"/>
              <a:gd name="connsiteX205" fmla="*/ 4781588 w 5147540"/>
              <a:gd name="connsiteY205" fmla="*/ 3931852 h 5815012"/>
              <a:gd name="connsiteX206" fmla="*/ 4809355 w 5147540"/>
              <a:gd name="connsiteY206" fmla="*/ 3955347 h 5815012"/>
              <a:gd name="connsiteX207" fmla="*/ 4836054 w 5147540"/>
              <a:gd name="connsiteY207" fmla="*/ 3979554 h 5815012"/>
              <a:gd name="connsiteX208" fmla="*/ 4862040 w 5147540"/>
              <a:gd name="connsiteY208" fmla="*/ 4004473 h 5815012"/>
              <a:gd name="connsiteX209" fmla="*/ 4886603 w 5147540"/>
              <a:gd name="connsiteY209" fmla="*/ 4029748 h 5815012"/>
              <a:gd name="connsiteX210" fmla="*/ 4910098 w 5147540"/>
              <a:gd name="connsiteY210" fmla="*/ 4055379 h 5815012"/>
              <a:gd name="connsiteX211" fmla="*/ 4932881 w 5147540"/>
              <a:gd name="connsiteY211" fmla="*/ 4081722 h 5815012"/>
              <a:gd name="connsiteX212" fmla="*/ 4954241 w 5147540"/>
              <a:gd name="connsiteY212" fmla="*/ 4108421 h 5815012"/>
              <a:gd name="connsiteX213" fmla="*/ 4974532 w 5147540"/>
              <a:gd name="connsiteY213" fmla="*/ 4135476 h 5815012"/>
              <a:gd name="connsiteX214" fmla="*/ 4993755 w 5147540"/>
              <a:gd name="connsiteY214" fmla="*/ 4163243 h 5815012"/>
              <a:gd name="connsiteX215" fmla="*/ 5011910 w 5147540"/>
              <a:gd name="connsiteY215" fmla="*/ 4191009 h 5815012"/>
              <a:gd name="connsiteX216" fmla="*/ 5028997 w 5147540"/>
              <a:gd name="connsiteY216" fmla="*/ 4219488 h 5815012"/>
              <a:gd name="connsiteX217" fmla="*/ 5045017 w 5147540"/>
              <a:gd name="connsiteY217" fmla="*/ 4248323 h 5815012"/>
              <a:gd name="connsiteX218" fmla="*/ 5059612 w 5147540"/>
              <a:gd name="connsiteY218" fmla="*/ 4277514 h 5815012"/>
              <a:gd name="connsiteX219" fmla="*/ 5073495 w 5147540"/>
              <a:gd name="connsiteY219" fmla="*/ 4307061 h 5815012"/>
              <a:gd name="connsiteX220" fmla="*/ 5085955 w 5147540"/>
              <a:gd name="connsiteY220" fmla="*/ 4336963 h 5815012"/>
              <a:gd name="connsiteX221" fmla="*/ 5097346 w 5147540"/>
              <a:gd name="connsiteY221" fmla="*/ 4367222 h 5815012"/>
              <a:gd name="connsiteX222" fmla="*/ 5107670 w 5147540"/>
              <a:gd name="connsiteY222" fmla="*/ 4397481 h 5815012"/>
              <a:gd name="connsiteX223" fmla="*/ 5116570 w 5147540"/>
              <a:gd name="connsiteY223" fmla="*/ 4428095 h 5815012"/>
              <a:gd name="connsiteX224" fmla="*/ 5124757 w 5147540"/>
              <a:gd name="connsiteY224" fmla="*/ 4459422 h 5815012"/>
              <a:gd name="connsiteX225" fmla="*/ 5131521 w 5147540"/>
              <a:gd name="connsiteY225" fmla="*/ 4490749 h 5815012"/>
              <a:gd name="connsiteX226" fmla="*/ 5136861 w 5147540"/>
              <a:gd name="connsiteY226" fmla="*/ 4522431 h 5815012"/>
              <a:gd name="connsiteX227" fmla="*/ 5141844 w 5147540"/>
              <a:gd name="connsiteY227" fmla="*/ 4553758 h 5815012"/>
              <a:gd name="connsiteX228" fmla="*/ 5143624 w 5147540"/>
              <a:gd name="connsiteY228" fmla="*/ 4569777 h 5815012"/>
              <a:gd name="connsiteX229" fmla="*/ 5145048 w 5147540"/>
              <a:gd name="connsiteY229" fmla="*/ 4586153 h 5815012"/>
              <a:gd name="connsiteX230" fmla="*/ 5146116 w 5147540"/>
              <a:gd name="connsiteY230" fmla="*/ 4602172 h 5815012"/>
              <a:gd name="connsiteX231" fmla="*/ 5146828 w 5147540"/>
              <a:gd name="connsiteY231" fmla="*/ 4618547 h 5815012"/>
              <a:gd name="connsiteX232" fmla="*/ 5147184 w 5147540"/>
              <a:gd name="connsiteY232" fmla="*/ 4634567 h 5815012"/>
              <a:gd name="connsiteX233" fmla="*/ 5147540 w 5147540"/>
              <a:gd name="connsiteY233" fmla="*/ 4650942 h 5815012"/>
              <a:gd name="connsiteX234" fmla="*/ 5147540 w 5147540"/>
              <a:gd name="connsiteY234" fmla="*/ 4666961 h 5815012"/>
              <a:gd name="connsiteX235" fmla="*/ 5146828 w 5147540"/>
              <a:gd name="connsiteY235" fmla="*/ 4683337 h 5815012"/>
              <a:gd name="connsiteX236" fmla="*/ 5146116 w 5147540"/>
              <a:gd name="connsiteY236" fmla="*/ 4699712 h 5815012"/>
              <a:gd name="connsiteX237" fmla="*/ 5145404 w 5147540"/>
              <a:gd name="connsiteY237" fmla="*/ 4716087 h 5815012"/>
              <a:gd name="connsiteX238" fmla="*/ 5143980 w 5147540"/>
              <a:gd name="connsiteY238" fmla="*/ 4732106 h 5815012"/>
              <a:gd name="connsiteX239" fmla="*/ 5142200 w 5147540"/>
              <a:gd name="connsiteY239" fmla="*/ 4748482 h 5815012"/>
              <a:gd name="connsiteX240" fmla="*/ 5140421 w 5147540"/>
              <a:gd name="connsiteY240" fmla="*/ 4764501 h 5815012"/>
              <a:gd name="connsiteX241" fmla="*/ 5137929 w 5147540"/>
              <a:gd name="connsiteY241" fmla="*/ 4780876 h 5815012"/>
              <a:gd name="connsiteX242" fmla="*/ 5135437 w 5147540"/>
              <a:gd name="connsiteY242" fmla="*/ 4797252 h 5815012"/>
              <a:gd name="connsiteX243" fmla="*/ 5132589 w 5147540"/>
              <a:gd name="connsiteY243" fmla="*/ 4813271 h 5815012"/>
              <a:gd name="connsiteX244" fmla="*/ 5129385 w 5147540"/>
              <a:gd name="connsiteY244" fmla="*/ 4829646 h 5815012"/>
              <a:gd name="connsiteX245" fmla="*/ 5126181 w 5147540"/>
              <a:gd name="connsiteY245" fmla="*/ 4846022 h 5815012"/>
              <a:gd name="connsiteX246" fmla="*/ 5122265 w 5147540"/>
              <a:gd name="connsiteY246" fmla="*/ 4862041 h 5815012"/>
              <a:gd name="connsiteX247" fmla="*/ 5117994 w 5147540"/>
              <a:gd name="connsiteY247" fmla="*/ 4878416 h 5815012"/>
              <a:gd name="connsiteX248" fmla="*/ 5113722 w 5147540"/>
              <a:gd name="connsiteY248" fmla="*/ 4894791 h 5815012"/>
              <a:gd name="connsiteX249" fmla="*/ 5109094 w 5147540"/>
              <a:gd name="connsiteY249" fmla="*/ 4910811 h 5815012"/>
              <a:gd name="connsiteX250" fmla="*/ 5104466 w 5147540"/>
              <a:gd name="connsiteY250" fmla="*/ 4926830 h 5815012"/>
              <a:gd name="connsiteX251" fmla="*/ 5098770 w 5147540"/>
              <a:gd name="connsiteY251" fmla="*/ 4943205 h 5815012"/>
              <a:gd name="connsiteX252" fmla="*/ 5093431 w 5147540"/>
              <a:gd name="connsiteY252" fmla="*/ 4959225 h 5815012"/>
              <a:gd name="connsiteX253" fmla="*/ 5087735 w 5147540"/>
              <a:gd name="connsiteY253" fmla="*/ 4975244 h 5815012"/>
              <a:gd name="connsiteX254" fmla="*/ 5081683 w 5147540"/>
              <a:gd name="connsiteY254" fmla="*/ 4991263 h 5815012"/>
              <a:gd name="connsiteX255" fmla="*/ 5075275 w 5147540"/>
              <a:gd name="connsiteY255" fmla="*/ 5006927 h 5815012"/>
              <a:gd name="connsiteX256" fmla="*/ 5068512 w 5147540"/>
              <a:gd name="connsiteY256" fmla="*/ 5022946 h 5815012"/>
              <a:gd name="connsiteX257" fmla="*/ 5061748 w 5147540"/>
              <a:gd name="connsiteY257" fmla="*/ 5038609 h 5815012"/>
              <a:gd name="connsiteX258" fmla="*/ 5054628 w 5147540"/>
              <a:gd name="connsiteY258" fmla="*/ 5054629 h 5815012"/>
              <a:gd name="connsiteX259" fmla="*/ 5046797 w 5147540"/>
              <a:gd name="connsiteY259" fmla="*/ 5070292 h 5815012"/>
              <a:gd name="connsiteX260" fmla="*/ 5039321 w 5147540"/>
              <a:gd name="connsiteY260" fmla="*/ 5085955 h 5815012"/>
              <a:gd name="connsiteX261" fmla="*/ 5031133 w 5147540"/>
              <a:gd name="connsiteY261" fmla="*/ 5101619 h 5815012"/>
              <a:gd name="connsiteX262" fmla="*/ 5022946 w 5147540"/>
              <a:gd name="connsiteY262" fmla="*/ 5117282 h 5815012"/>
              <a:gd name="connsiteX263" fmla="*/ 5014046 w 5147540"/>
              <a:gd name="connsiteY263" fmla="*/ 5132589 h 5815012"/>
              <a:gd name="connsiteX264" fmla="*/ 5005146 w 5147540"/>
              <a:gd name="connsiteY264" fmla="*/ 5147897 h 5815012"/>
              <a:gd name="connsiteX265" fmla="*/ 4995891 w 5147540"/>
              <a:gd name="connsiteY265" fmla="*/ 5162848 h 5815012"/>
              <a:gd name="connsiteX266" fmla="*/ 4986279 w 5147540"/>
              <a:gd name="connsiteY266" fmla="*/ 5177799 h 5815012"/>
              <a:gd name="connsiteX267" fmla="*/ 4976312 w 5147540"/>
              <a:gd name="connsiteY267" fmla="*/ 5193107 h 5815012"/>
              <a:gd name="connsiteX268" fmla="*/ 4966344 w 5147540"/>
              <a:gd name="connsiteY268" fmla="*/ 5208058 h 5815012"/>
              <a:gd name="connsiteX269" fmla="*/ 4955664 w 5147540"/>
              <a:gd name="connsiteY269" fmla="*/ 5223009 h 5815012"/>
              <a:gd name="connsiteX270" fmla="*/ 4944629 w 5147540"/>
              <a:gd name="connsiteY270" fmla="*/ 5237605 h 5815012"/>
              <a:gd name="connsiteX271" fmla="*/ 4933593 w 5147540"/>
              <a:gd name="connsiteY271" fmla="*/ 5252556 h 5815012"/>
              <a:gd name="connsiteX272" fmla="*/ 4922202 w 5147540"/>
              <a:gd name="connsiteY272" fmla="*/ 5266796 h 5815012"/>
              <a:gd name="connsiteX273" fmla="*/ 4910098 w 5147540"/>
              <a:gd name="connsiteY273" fmla="*/ 5281035 h 5815012"/>
              <a:gd name="connsiteX274" fmla="*/ 4898351 w 5147540"/>
              <a:gd name="connsiteY274" fmla="*/ 5295630 h 5815012"/>
              <a:gd name="connsiteX275" fmla="*/ 4885891 w 5147540"/>
              <a:gd name="connsiteY275" fmla="*/ 5309870 h 5815012"/>
              <a:gd name="connsiteX276" fmla="*/ 4873076 w 5147540"/>
              <a:gd name="connsiteY276" fmla="*/ 5324109 h 5815012"/>
              <a:gd name="connsiteX277" fmla="*/ 4860261 w 5147540"/>
              <a:gd name="connsiteY277" fmla="*/ 5338349 h 5815012"/>
              <a:gd name="connsiteX278" fmla="*/ 4846733 w 5147540"/>
              <a:gd name="connsiteY278" fmla="*/ 5351876 h 5815012"/>
              <a:gd name="connsiteX279" fmla="*/ 4833206 w 5147540"/>
              <a:gd name="connsiteY279" fmla="*/ 5365759 h 5815012"/>
              <a:gd name="connsiteX280" fmla="*/ 4819322 w 5147540"/>
              <a:gd name="connsiteY280" fmla="*/ 5379643 h 5815012"/>
              <a:gd name="connsiteX281" fmla="*/ 4805083 w 5147540"/>
              <a:gd name="connsiteY281" fmla="*/ 5393170 h 5815012"/>
              <a:gd name="connsiteX282" fmla="*/ 4790843 w 5147540"/>
              <a:gd name="connsiteY282" fmla="*/ 5406342 h 5815012"/>
              <a:gd name="connsiteX283" fmla="*/ 4775892 w 5147540"/>
              <a:gd name="connsiteY283" fmla="*/ 5419869 h 5815012"/>
              <a:gd name="connsiteX284" fmla="*/ 4760941 w 5147540"/>
              <a:gd name="connsiteY284" fmla="*/ 5433041 h 5815012"/>
              <a:gd name="connsiteX285" fmla="*/ 4745277 w 5147540"/>
              <a:gd name="connsiteY285" fmla="*/ 5446212 h 5815012"/>
              <a:gd name="connsiteX286" fmla="*/ 4729614 w 5147540"/>
              <a:gd name="connsiteY286" fmla="*/ 5459383 h 5815012"/>
              <a:gd name="connsiteX287" fmla="*/ 4713595 w 5147540"/>
              <a:gd name="connsiteY287" fmla="*/ 5471843 h 5815012"/>
              <a:gd name="connsiteX288" fmla="*/ 4697219 w 5147540"/>
              <a:gd name="connsiteY288" fmla="*/ 5484658 h 5815012"/>
              <a:gd name="connsiteX289" fmla="*/ 4680844 w 5147540"/>
              <a:gd name="connsiteY289" fmla="*/ 5497474 h 5815012"/>
              <a:gd name="connsiteX290" fmla="*/ 4664113 w 5147540"/>
              <a:gd name="connsiteY290" fmla="*/ 5509577 h 5815012"/>
              <a:gd name="connsiteX291" fmla="*/ 4646670 w 5147540"/>
              <a:gd name="connsiteY291" fmla="*/ 5522037 h 5815012"/>
              <a:gd name="connsiteX292" fmla="*/ 4628870 w 5147540"/>
              <a:gd name="connsiteY292" fmla="*/ 5533784 h 5815012"/>
              <a:gd name="connsiteX293" fmla="*/ 4610715 w 5147540"/>
              <a:gd name="connsiteY293" fmla="*/ 5545176 h 5815012"/>
              <a:gd name="connsiteX294" fmla="*/ 4592204 w 5147540"/>
              <a:gd name="connsiteY294" fmla="*/ 5556211 h 5815012"/>
              <a:gd name="connsiteX295" fmla="*/ 4573693 w 5147540"/>
              <a:gd name="connsiteY295" fmla="*/ 5567603 h 5815012"/>
              <a:gd name="connsiteX296" fmla="*/ 4554826 w 5147540"/>
              <a:gd name="connsiteY296" fmla="*/ 5578282 h 5815012"/>
              <a:gd name="connsiteX297" fmla="*/ 4535958 w 5147540"/>
              <a:gd name="connsiteY297" fmla="*/ 5588962 h 5815012"/>
              <a:gd name="connsiteX298" fmla="*/ 4517091 w 5147540"/>
              <a:gd name="connsiteY298" fmla="*/ 5599285 h 5815012"/>
              <a:gd name="connsiteX299" fmla="*/ 4497868 w 5147540"/>
              <a:gd name="connsiteY299" fmla="*/ 5609253 h 5815012"/>
              <a:gd name="connsiteX300" fmla="*/ 4478289 w 5147540"/>
              <a:gd name="connsiteY300" fmla="*/ 5619577 h 5815012"/>
              <a:gd name="connsiteX301" fmla="*/ 4458710 w 5147540"/>
              <a:gd name="connsiteY301" fmla="*/ 5629188 h 5815012"/>
              <a:gd name="connsiteX302" fmla="*/ 4438419 w 5147540"/>
              <a:gd name="connsiteY302" fmla="*/ 5638800 h 5815012"/>
              <a:gd name="connsiteX303" fmla="*/ 4418483 w 5147540"/>
              <a:gd name="connsiteY303" fmla="*/ 5647699 h 5815012"/>
              <a:gd name="connsiteX304" fmla="*/ 4398548 w 5147540"/>
              <a:gd name="connsiteY304" fmla="*/ 5656955 h 5815012"/>
              <a:gd name="connsiteX305" fmla="*/ 4377901 w 5147540"/>
              <a:gd name="connsiteY305" fmla="*/ 5665499 h 5815012"/>
              <a:gd name="connsiteX306" fmla="*/ 4357610 w 5147540"/>
              <a:gd name="connsiteY306" fmla="*/ 5674398 h 5815012"/>
              <a:gd name="connsiteX307" fmla="*/ 4336963 w 5147540"/>
              <a:gd name="connsiteY307" fmla="*/ 5682586 h 5815012"/>
              <a:gd name="connsiteX308" fmla="*/ 4315604 w 5147540"/>
              <a:gd name="connsiteY308" fmla="*/ 5690774 h 5815012"/>
              <a:gd name="connsiteX309" fmla="*/ 4294957 w 5147540"/>
              <a:gd name="connsiteY309" fmla="*/ 5698605 h 5815012"/>
              <a:gd name="connsiteX310" fmla="*/ 4273598 w 5147540"/>
              <a:gd name="connsiteY310" fmla="*/ 5706081 h 5815012"/>
              <a:gd name="connsiteX311" fmla="*/ 4252239 w 5147540"/>
              <a:gd name="connsiteY311" fmla="*/ 5713557 h 5815012"/>
              <a:gd name="connsiteX312" fmla="*/ 4230523 w 5147540"/>
              <a:gd name="connsiteY312" fmla="*/ 5720676 h 5815012"/>
              <a:gd name="connsiteX313" fmla="*/ 4208808 w 5147540"/>
              <a:gd name="connsiteY313" fmla="*/ 5727440 h 5815012"/>
              <a:gd name="connsiteX314" fmla="*/ 4187093 w 5147540"/>
              <a:gd name="connsiteY314" fmla="*/ 5733848 h 5815012"/>
              <a:gd name="connsiteX315" fmla="*/ 4165378 w 5147540"/>
              <a:gd name="connsiteY315" fmla="*/ 5740255 h 5815012"/>
              <a:gd name="connsiteX316" fmla="*/ 4142595 w 5147540"/>
              <a:gd name="connsiteY316" fmla="*/ 5746307 h 5815012"/>
              <a:gd name="connsiteX317" fmla="*/ 4120524 w 5147540"/>
              <a:gd name="connsiteY317" fmla="*/ 5752003 h 5815012"/>
              <a:gd name="connsiteX318" fmla="*/ 4098097 w 5147540"/>
              <a:gd name="connsiteY318" fmla="*/ 5757699 h 5815012"/>
              <a:gd name="connsiteX319" fmla="*/ 4075670 w 5147540"/>
              <a:gd name="connsiteY319" fmla="*/ 5763038 h 5815012"/>
              <a:gd name="connsiteX320" fmla="*/ 4052531 w 5147540"/>
              <a:gd name="connsiteY320" fmla="*/ 5767666 h 5815012"/>
              <a:gd name="connsiteX321" fmla="*/ 4029748 w 5147540"/>
              <a:gd name="connsiteY321" fmla="*/ 5772650 h 5815012"/>
              <a:gd name="connsiteX322" fmla="*/ 4006609 w 5147540"/>
              <a:gd name="connsiteY322" fmla="*/ 5776922 h 5815012"/>
              <a:gd name="connsiteX323" fmla="*/ 3983470 w 5147540"/>
              <a:gd name="connsiteY323" fmla="*/ 5781194 h 5815012"/>
              <a:gd name="connsiteX324" fmla="*/ 3959975 w 5147540"/>
              <a:gd name="connsiteY324" fmla="*/ 5785110 h 5815012"/>
              <a:gd name="connsiteX325" fmla="*/ 3936124 w 5147540"/>
              <a:gd name="connsiteY325" fmla="*/ 5788669 h 5815012"/>
              <a:gd name="connsiteX326" fmla="*/ 3911917 w 5147540"/>
              <a:gd name="connsiteY326" fmla="*/ 5792229 h 5815012"/>
              <a:gd name="connsiteX327" fmla="*/ 3888066 w 5147540"/>
              <a:gd name="connsiteY327" fmla="*/ 5795433 h 5815012"/>
              <a:gd name="connsiteX328" fmla="*/ 3863859 w 5147540"/>
              <a:gd name="connsiteY328" fmla="*/ 5798281 h 5815012"/>
              <a:gd name="connsiteX329" fmla="*/ 3839652 w 5147540"/>
              <a:gd name="connsiteY329" fmla="*/ 5800773 h 5815012"/>
              <a:gd name="connsiteX330" fmla="*/ 3815445 w 5147540"/>
              <a:gd name="connsiteY330" fmla="*/ 5803265 h 5815012"/>
              <a:gd name="connsiteX331" fmla="*/ 3790526 w 5147540"/>
              <a:gd name="connsiteY331" fmla="*/ 5805401 h 5815012"/>
              <a:gd name="connsiteX332" fmla="*/ 3766319 w 5147540"/>
              <a:gd name="connsiteY332" fmla="*/ 5807893 h 5815012"/>
              <a:gd name="connsiteX333" fmla="*/ 3741400 w 5147540"/>
              <a:gd name="connsiteY333" fmla="*/ 5809672 h 5815012"/>
              <a:gd name="connsiteX334" fmla="*/ 3716481 w 5147540"/>
              <a:gd name="connsiteY334" fmla="*/ 5811096 h 5815012"/>
              <a:gd name="connsiteX335" fmla="*/ 3691918 w 5147540"/>
              <a:gd name="connsiteY335" fmla="*/ 5812164 h 5815012"/>
              <a:gd name="connsiteX336" fmla="*/ 3666643 w 5147540"/>
              <a:gd name="connsiteY336" fmla="*/ 5813232 h 5815012"/>
              <a:gd name="connsiteX337" fmla="*/ 3641724 w 5147540"/>
              <a:gd name="connsiteY337" fmla="*/ 5813944 h 5815012"/>
              <a:gd name="connsiteX338" fmla="*/ 3616450 w 5147540"/>
              <a:gd name="connsiteY338" fmla="*/ 5814656 h 5815012"/>
              <a:gd name="connsiteX339" fmla="*/ 3591175 w 5147540"/>
              <a:gd name="connsiteY339" fmla="*/ 5815012 h 5815012"/>
              <a:gd name="connsiteX340" fmla="*/ 3565900 w 5147540"/>
              <a:gd name="connsiteY340" fmla="*/ 5815012 h 5815012"/>
              <a:gd name="connsiteX341" fmla="*/ 3540625 w 5147540"/>
              <a:gd name="connsiteY341" fmla="*/ 5815012 h 5815012"/>
              <a:gd name="connsiteX342" fmla="*/ 3514994 w 5147540"/>
              <a:gd name="connsiteY342" fmla="*/ 5814656 h 5815012"/>
              <a:gd name="connsiteX343" fmla="*/ 3489719 w 5147540"/>
              <a:gd name="connsiteY343" fmla="*/ 5813944 h 5815012"/>
              <a:gd name="connsiteX344" fmla="*/ 3464088 w 5147540"/>
              <a:gd name="connsiteY344" fmla="*/ 5813232 h 5815012"/>
              <a:gd name="connsiteX345" fmla="*/ 3438457 w 5147540"/>
              <a:gd name="connsiteY345" fmla="*/ 5812164 h 5815012"/>
              <a:gd name="connsiteX346" fmla="*/ 3413182 w 5147540"/>
              <a:gd name="connsiteY346" fmla="*/ 5810740 h 5815012"/>
              <a:gd name="connsiteX347" fmla="*/ 3387195 w 5147540"/>
              <a:gd name="connsiteY347" fmla="*/ 5809316 h 5815012"/>
              <a:gd name="connsiteX348" fmla="*/ 3361564 w 5147540"/>
              <a:gd name="connsiteY348" fmla="*/ 5807537 h 5815012"/>
              <a:gd name="connsiteX349" fmla="*/ 3335578 w 5147540"/>
              <a:gd name="connsiteY349" fmla="*/ 5805401 h 5815012"/>
              <a:gd name="connsiteX350" fmla="*/ 3309947 w 5147540"/>
              <a:gd name="connsiteY350" fmla="*/ 5803265 h 5815012"/>
              <a:gd name="connsiteX351" fmla="*/ 3283960 w 5147540"/>
              <a:gd name="connsiteY351" fmla="*/ 5800773 h 5815012"/>
              <a:gd name="connsiteX352" fmla="*/ 3258329 w 5147540"/>
              <a:gd name="connsiteY352" fmla="*/ 5798281 h 5815012"/>
              <a:gd name="connsiteX353" fmla="*/ 3232342 w 5147540"/>
              <a:gd name="connsiteY353" fmla="*/ 5795433 h 5815012"/>
              <a:gd name="connsiteX354" fmla="*/ 3206711 w 5147540"/>
              <a:gd name="connsiteY354" fmla="*/ 5792229 h 5815012"/>
              <a:gd name="connsiteX355" fmla="*/ 3180724 w 5147540"/>
              <a:gd name="connsiteY355" fmla="*/ 5788669 h 5815012"/>
              <a:gd name="connsiteX356" fmla="*/ 3128038 w 5147540"/>
              <a:gd name="connsiteY356" fmla="*/ 5781550 h 5815012"/>
              <a:gd name="connsiteX357" fmla="*/ 3075353 w 5147540"/>
              <a:gd name="connsiteY357" fmla="*/ 5773718 h 5815012"/>
              <a:gd name="connsiteX358" fmla="*/ 3022667 w 5147540"/>
              <a:gd name="connsiteY358" fmla="*/ 5764818 h 5815012"/>
              <a:gd name="connsiteX359" fmla="*/ 2969981 w 5147540"/>
              <a:gd name="connsiteY359" fmla="*/ 5755919 h 5815012"/>
              <a:gd name="connsiteX360" fmla="*/ 2917651 w 5147540"/>
              <a:gd name="connsiteY360" fmla="*/ 5745951 h 5815012"/>
              <a:gd name="connsiteX361" fmla="*/ 2865678 w 5147540"/>
              <a:gd name="connsiteY361" fmla="*/ 5735272 h 5815012"/>
              <a:gd name="connsiteX362" fmla="*/ 2813704 w 5147540"/>
              <a:gd name="connsiteY362" fmla="*/ 5724592 h 5815012"/>
              <a:gd name="connsiteX363" fmla="*/ 2761730 w 5147540"/>
              <a:gd name="connsiteY363" fmla="*/ 5712845 h 5815012"/>
              <a:gd name="connsiteX364" fmla="*/ 2710468 w 5147540"/>
              <a:gd name="connsiteY364" fmla="*/ 5700385 h 5815012"/>
              <a:gd name="connsiteX365" fmla="*/ 2659562 w 5147540"/>
              <a:gd name="connsiteY365" fmla="*/ 5687926 h 5815012"/>
              <a:gd name="connsiteX366" fmla="*/ 2609013 w 5147540"/>
              <a:gd name="connsiteY366" fmla="*/ 5674398 h 5815012"/>
              <a:gd name="connsiteX367" fmla="*/ 2558819 w 5147540"/>
              <a:gd name="connsiteY367" fmla="*/ 5660515 h 5815012"/>
              <a:gd name="connsiteX368" fmla="*/ 2508625 w 5147540"/>
              <a:gd name="connsiteY368" fmla="*/ 5645919 h 5815012"/>
              <a:gd name="connsiteX369" fmla="*/ 2459143 w 5147540"/>
              <a:gd name="connsiteY369" fmla="*/ 5630612 h 5815012"/>
              <a:gd name="connsiteX370" fmla="*/ 2410373 w 5147540"/>
              <a:gd name="connsiteY370" fmla="*/ 5614949 h 5815012"/>
              <a:gd name="connsiteX371" fmla="*/ 2361959 w 5147540"/>
              <a:gd name="connsiteY371" fmla="*/ 5599285 h 5815012"/>
              <a:gd name="connsiteX372" fmla="*/ 2314257 w 5147540"/>
              <a:gd name="connsiteY372" fmla="*/ 5582554 h 5815012"/>
              <a:gd name="connsiteX373" fmla="*/ 2266911 w 5147540"/>
              <a:gd name="connsiteY373" fmla="*/ 5565111 h 5815012"/>
              <a:gd name="connsiteX374" fmla="*/ 2220277 w 5147540"/>
              <a:gd name="connsiteY374" fmla="*/ 5547312 h 5815012"/>
              <a:gd name="connsiteX375" fmla="*/ 2174355 w 5147540"/>
              <a:gd name="connsiteY375" fmla="*/ 5529156 h 5815012"/>
              <a:gd name="connsiteX376" fmla="*/ 2129145 w 5147540"/>
              <a:gd name="connsiteY376" fmla="*/ 5509933 h 5815012"/>
              <a:gd name="connsiteX377" fmla="*/ 2084291 w 5147540"/>
              <a:gd name="connsiteY377" fmla="*/ 5490710 h 5815012"/>
              <a:gd name="connsiteX378" fmla="*/ 2040505 w 5147540"/>
              <a:gd name="connsiteY378" fmla="*/ 5470775 h 5815012"/>
              <a:gd name="connsiteX379" fmla="*/ 1997431 w 5147540"/>
              <a:gd name="connsiteY379" fmla="*/ 5450484 h 5815012"/>
              <a:gd name="connsiteX380" fmla="*/ 1955425 w 5147540"/>
              <a:gd name="connsiteY380" fmla="*/ 5429837 h 5815012"/>
              <a:gd name="connsiteX381" fmla="*/ 1914130 w 5147540"/>
              <a:gd name="connsiteY381" fmla="*/ 5408834 h 5815012"/>
              <a:gd name="connsiteX382" fmla="*/ 1873192 w 5147540"/>
              <a:gd name="connsiteY382" fmla="*/ 5386763 h 5815012"/>
              <a:gd name="connsiteX383" fmla="*/ 1833678 w 5147540"/>
              <a:gd name="connsiteY383" fmla="*/ 5364335 h 5815012"/>
              <a:gd name="connsiteX384" fmla="*/ 1795231 w 5147540"/>
              <a:gd name="connsiteY384" fmla="*/ 5341908 h 5815012"/>
              <a:gd name="connsiteX385" fmla="*/ 1757853 w 5147540"/>
              <a:gd name="connsiteY385" fmla="*/ 5318413 h 5815012"/>
              <a:gd name="connsiteX386" fmla="*/ 1721187 w 5147540"/>
              <a:gd name="connsiteY386" fmla="*/ 5294918 h 5815012"/>
              <a:gd name="connsiteX387" fmla="*/ 1685588 w 5147540"/>
              <a:gd name="connsiteY387" fmla="*/ 5271067 h 5815012"/>
              <a:gd name="connsiteX388" fmla="*/ 1660669 w 5147540"/>
              <a:gd name="connsiteY388" fmla="*/ 5253980 h 5815012"/>
              <a:gd name="connsiteX389" fmla="*/ 1636462 w 5147540"/>
              <a:gd name="connsiteY389" fmla="*/ 5236537 h 5815012"/>
              <a:gd name="connsiteX390" fmla="*/ 1611899 w 5147540"/>
              <a:gd name="connsiteY390" fmla="*/ 5219094 h 5815012"/>
              <a:gd name="connsiteX391" fmla="*/ 1587692 w 5147540"/>
              <a:gd name="connsiteY391" fmla="*/ 5201650 h 5815012"/>
              <a:gd name="connsiteX392" fmla="*/ 1563841 w 5147540"/>
              <a:gd name="connsiteY392" fmla="*/ 5183851 h 5815012"/>
              <a:gd name="connsiteX393" fmla="*/ 1539634 w 5147540"/>
              <a:gd name="connsiteY393" fmla="*/ 5166052 h 5815012"/>
              <a:gd name="connsiteX394" fmla="*/ 1515783 w 5147540"/>
              <a:gd name="connsiteY394" fmla="*/ 5148253 h 5815012"/>
              <a:gd name="connsiteX395" fmla="*/ 1492289 w 5147540"/>
              <a:gd name="connsiteY395" fmla="*/ 5130097 h 5815012"/>
              <a:gd name="connsiteX396" fmla="*/ 1468793 w 5147540"/>
              <a:gd name="connsiteY396" fmla="*/ 5111586 h 5815012"/>
              <a:gd name="connsiteX397" fmla="*/ 1445298 w 5147540"/>
              <a:gd name="connsiteY397" fmla="*/ 5093075 h 5815012"/>
              <a:gd name="connsiteX398" fmla="*/ 1421803 w 5147540"/>
              <a:gd name="connsiteY398" fmla="*/ 5074564 h 5815012"/>
              <a:gd name="connsiteX399" fmla="*/ 1399020 w 5147540"/>
              <a:gd name="connsiteY399" fmla="*/ 5056053 h 5815012"/>
              <a:gd name="connsiteX400" fmla="*/ 1376237 w 5147540"/>
              <a:gd name="connsiteY400" fmla="*/ 5037185 h 5815012"/>
              <a:gd name="connsiteX401" fmla="*/ 1353454 w 5147540"/>
              <a:gd name="connsiteY401" fmla="*/ 5018318 h 5815012"/>
              <a:gd name="connsiteX402" fmla="*/ 1330671 w 5147540"/>
              <a:gd name="connsiteY402" fmla="*/ 4999451 h 5815012"/>
              <a:gd name="connsiteX403" fmla="*/ 1308244 w 5147540"/>
              <a:gd name="connsiteY403" fmla="*/ 4980228 h 5815012"/>
              <a:gd name="connsiteX404" fmla="*/ 1286173 w 5147540"/>
              <a:gd name="connsiteY404" fmla="*/ 4961005 h 5815012"/>
              <a:gd name="connsiteX405" fmla="*/ 1263746 w 5147540"/>
              <a:gd name="connsiteY405" fmla="*/ 4941781 h 5815012"/>
              <a:gd name="connsiteX406" fmla="*/ 1241675 w 5147540"/>
              <a:gd name="connsiteY406" fmla="*/ 4922202 h 5815012"/>
              <a:gd name="connsiteX407" fmla="*/ 1219960 w 5147540"/>
              <a:gd name="connsiteY407" fmla="*/ 4902267 h 5815012"/>
              <a:gd name="connsiteX408" fmla="*/ 1198245 w 5147540"/>
              <a:gd name="connsiteY408" fmla="*/ 4882332 h 5815012"/>
              <a:gd name="connsiteX409" fmla="*/ 1176530 w 5147540"/>
              <a:gd name="connsiteY409" fmla="*/ 4862753 h 5815012"/>
              <a:gd name="connsiteX410" fmla="*/ 1155171 w 5147540"/>
              <a:gd name="connsiteY410" fmla="*/ 4842818 h 5815012"/>
              <a:gd name="connsiteX411" fmla="*/ 1133812 w 5147540"/>
              <a:gd name="connsiteY411" fmla="*/ 4822527 h 5815012"/>
              <a:gd name="connsiteX412" fmla="*/ 1112809 w 5147540"/>
              <a:gd name="connsiteY412" fmla="*/ 4802235 h 5815012"/>
              <a:gd name="connsiteX413" fmla="*/ 1092162 w 5147540"/>
              <a:gd name="connsiteY413" fmla="*/ 4781588 h 5815012"/>
              <a:gd name="connsiteX414" fmla="*/ 1071158 w 5147540"/>
              <a:gd name="connsiteY414" fmla="*/ 4761297 h 5815012"/>
              <a:gd name="connsiteX415" fmla="*/ 1050511 w 5147540"/>
              <a:gd name="connsiteY415" fmla="*/ 4740650 h 5815012"/>
              <a:gd name="connsiteX416" fmla="*/ 1030220 w 5147540"/>
              <a:gd name="connsiteY416" fmla="*/ 4720003 h 5815012"/>
              <a:gd name="connsiteX417" fmla="*/ 1009929 w 5147540"/>
              <a:gd name="connsiteY417" fmla="*/ 4699000 h 5815012"/>
              <a:gd name="connsiteX418" fmla="*/ 989994 w 5147540"/>
              <a:gd name="connsiteY418" fmla="*/ 4678353 h 5815012"/>
              <a:gd name="connsiteX419" fmla="*/ 970059 w 5147540"/>
              <a:gd name="connsiteY419" fmla="*/ 4656638 h 5815012"/>
              <a:gd name="connsiteX420" fmla="*/ 950124 w 5147540"/>
              <a:gd name="connsiteY420" fmla="*/ 4635991 h 5815012"/>
              <a:gd name="connsiteX421" fmla="*/ 930900 w 5147540"/>
              <a:gd name="connsiteY421" fmla="*/ 4614987 h 5815012"/>
              <a:gd name="connsiteX422" fmla="*/ 912033 w 5147540"/>
              <a:gd name="connsiteY422" fmla="*/ 4593984 h 5815012"/>
              <a:gd name="connsiteX423" fmla="*/ 893166 w 5147540"/>
              <a:gd name="connsiteY423" fmla="*/ 4572269 h 5815012"/>
              <a:gd name="connsiteX424" fmla="*/ 874299 w 5147540"/>
              <a:gd name="connsiteY424" fmla="*/ 4550910 h 5815012"/>
              <a:gd name="connsiteX425" fmla="*/ 855788 w 5147540"/>
              <a:gd name="connsiteY425" fmla="*/ 4529551 h 5815012"/>
              <a:gd name="connsiteX426" fmla="*/ 837632 w 5147540"/>
              <a:gd name="connsiteY426" fmla="*/ 4507836 h 5815012"/>
              <a:gd name="connsiteX427" fmla="*/ 819477 w 5147540"/>
              <a:gd name="connsiteY427" fmla="*/ 4485765 h 5815012"/>
              <a:gd name="connsiteX428" fmla="*/ 801678 w 5147540"/>
              <a:gd name="connsiteY428" fmla="*/ 4463694 h 5815012"/>
              <a:gd name="connsiteX429" fmla="*/ 783879 w 5147540"/>
              <a:gd name="connsiteY429" fmla="*/ 4441979 h 5815012"/>
              <a:gd name="connsiteX430" fmla="*/ 766079 w 5147540"/>
              <a:gd name="connsiteY430" fmla="*/ 4419552 h 5815012"/>
              <a:gd name="connsiteX431" fmla="*/ 748992 w 5147540"/>
              <a:gd name="connsiteY431" fmla="*/ 4397125 h 5815012"/>
              <a:gd name="connsiteX432" fmla="*/ 731549 w 5147540"/>
              <a:gd name="connsiteY432" fmla="*/ 4374698 h 5815012"/>
              <a:gd name="connsiteX433" fmla="*/ 714818 w 5147540"/>
              <a:gd name="connsiteY433" fmla="*/ 4352271 h 5815012"/>
              <a:gd name="connsiteX434" fmla="*/ 697730 w 5147540"/>
              <a:gd name="connsiteY434" fmla="*/ 4329132 h 5815012"/>
              <a:gd name="connsiteX435" fmla="*/ 681355 w 5147540"/>
              <a:gd name="connsiteY435" fmla="*/ 4306349 h 5815012"/>
              <a:gd name="connsiteX436" fmla="*/ 664980 w 5147540"/>
              <a:gd name="connsiteY436" fmla="*/ 4283566 h 5815012"/>
              <a:gd name="connsiteX437" fmla="*/ 648604 w 5147540"/>
              <a:gd name="connsiteY437" fmla="*/ 4260071 h 5815012"/>
              <a:gd name="connsiteX438" fmla="*/ 632585 w 5147540"/>
              <a:gd name="connsiteY438" fmla="*/ 4236932 h 5815012"/>
              <a:gd name="connsiteX439" fmla="*/ 616922 w 5147540"/>
              <a:gd name="connsiteY439" fmla="*/ 4213793 h 5815012"/>
              <a:gd name="connsiteX440" fmla="*/ 601258 w 5147540"/>
              <a:gd name="connsiteY440" fmla="*/ 4189941 h 5815012"/>
              <a:gd name="connsiteX441" fmla="*/ 586307 w 5147540"/>
              <a:gd name="connsiteY441" fmla="*/ 4166446 h 5815012"/>
              <a:gd name="connsiteX442" fmla="*/ 571356 w 5147540"/>
              <a:gd name="connsiteY442" fmla="*/ 4142951 h 5815012"/>
              <a:gd name="connsiteX443" fmla="*/ 556404 w 5147540"/>
              <a:gd name="connsiteY443" fmla="*/ 4118744 h 5815012"/>
              <a:gd name="connsiteX444" fmla="*/ 541453 w 5147540"/>
              <a:gd name="connsiteY444" fmla="*/ 4094893 h 5815012"/>
              <a:gd name="connsiteX445" fmla="*/ 527214 w 5147540"/>
              <a:gd name="connsiteY445" fmla="*/ 4071043 h 5815012"/>
              <a:gd name="connsiteX446" fmla="*/ 512974 w 5147540"/>
              <a:gd name="connsiteY446" fmla="*/ 4046480 h 5815012"/>
              <a:gd name="connsiteX447" fmla="*/ 499091 w 5147540"/>
              <a:gd name="connsiteY447" fmla="*/ 4022629 h 5815012"/>
              <a:gd name="connsiteX448" fmla="*/ 485563 w 5147540"/>
              <a:gd name="connsiteY448" fmla="*/ 3998066 h 5815012"/>
              <a:gd name="connsiteX449" fmla="*/ 471680 w 5147540"/>
              <a:gd name="connsiteY449" fmla="*/ 3973503 h 5815012"/>
              <a:gd name="connsiteX450" fmla="*/ 458508 w 5147540"/>
              <a:gd name="connsiteY450" fmla="*/ 3948584 h 5815012"/>
              <a:gd name="connsiteX451" fmla="*/ 445693 w 5147540"/>
              <a:gd name="connsiteY451" fmla="*/ 3924021 h 5815012"/>
              <a:gd name="connsiteX452" fmla="*/ 432878 w 5147540"/>
              <a:gd name="connsiteY452" fmla="*/ 3899814 h 5815012"/>
              <a:gd name="connsiteX453" fmla="*/ 420062 w 5147540"/>
              <a:gd name="connsiteY453" fmla="*/ 3874539 h 5815012"/>
              <a:gd name="connsiteX454" fmla="*/ 407603 w 5147540"/>
              <a:gd name="connsiteY454" fmla="*/ 3849976 h 5815012"/>
              <a:gd name="connsiteX455" fmla="*/ 395499 w 5147540"/>
              <a:gd name="connsiteY455" fmla="*/ 3824701 h 5815012"/>
              <a:gd name="connsiteX456" fmla="*/ 383396 w 5147540"/>
              <a:gd name="connsiteY456" fmla="*/ 3799782 h 5815012"/>
              <a:gd name="connsiteX457" fmla="*/ 371292 w 5147540"/>
              <a:gd name="connsiteY457" fmla="*/ 3774507 h 5815012"/>
              <a:gd name="connsiteX458" fmla="*/ 359901 w 5147540"/>
              <a:gd name="connsiteY458" fmla="*/ 3749232 h 5815012"/>
              <a:gd name="connsiteX459" fmla="*/ 348153 w 5147540"/>
              <a:gd name="connsiteY459" fmla="*/ 3724313 h 5815012"/>
              <a:gd name="connsiteX460" fmla="*/ 336762 w 5147540"/>
              <a:gd name="connsiteY460" fmla="*/ 3698682 h 5815012"/>
              <a:gd name="connsiteX461" fmla="*/ 326082 w 5147540"/>
              <a:gd name="connsiteY461" fmla="*/ 3673051 h 5815012"/>
              <a:gd name="connsiteX462" fmla="*/ 314691 w 5147540"/>
              <a:gd name="connsiteY462" fmla="*/ 3647421 h 5815012"/>
              <a:gd name="connsiteX463" fmla="*/ 304011 w 5147540"/>
              <a:gd name="connsiteY463" fmla="*/ 3621790 h 5815012"/>
              <a:gd name="connsiteX464" fmla="*/ 293332 w 5147540"/>
              <a:gd name="connsiteY464" fmla="*/ 3595803 h 5815012"/>
              <a:gd name="connsiteX465" fmla="*/ 283008 w 5147540"/>
              <a:gd name="connsiteY465" fmla="*/ 3570172 h 5815012"/>
              <a:gd name="connsiteX466" fmla="*/ 273041 w 5147540"/>
              <a:gd name="connsiteY466" fmla="*/ 3544185 h 5815012"/>
              <a:gd name="connsiteX467" fmla="*/ 262717 w 5147540"/>
              <a:gd name="connsiteY467" fmla="*/ 3518198 h 5815012"/>
              <a:gd name="connsiteX468" fmla="*/ 252749 w 5147540"/>
              <a:gd name="connsiteY468" fmla="*/ 3491855 h 5815012"/>
              <a:gd name="connsiteX469" fmla="*/ 243138 w 5147540"/>
              <a:gd name="connsiteY469" fmla="*/ 3465868 h 5815012"/>
              <a:gd name="connsiteX470" fmla="*/ 233526 w 5147540"/>
              <a:gd name="connsiteY470" fmla="*/ 3439525 h 5815012"/>
              <a:gd name="connsiteX471" fmla="*/ 224627 w 5147540"/>
              <a:gd name="connsiteY471" fmla="*/ 3413183 h 5815012"/>
              <a:gd name="connsiteX472" fmla="*/ 215371 w 5147540"/>
              <a:gd name="connsiteY472" fmla="*/ 3386484 h 5815012"/>
              <a:gd name="connsiteX473" fmla="*/ 206827 w 5147540"/>
              <a:gd name="connsiteY473" fmla="*/ 3360141 h 5815012"/>
              <a:gd name="connsiteX474" fmla="*/ 197928 w 5147540"/>
              <a:gd name="connsiteY474" fmla="*/ 3333442 h 5815012"/>
              <a:gd name="connsiteX475" fmla="*/ 189740 w 5147540"/>
              <a:gd name="connsiteY475" fmla="*/ 3307099 h 5815012"/>
              <a:gd name="connsiteX476" fmla="*/ 181196 w 5147540"/>
              <a:gd name="connsiteY476" fmla="*/ 3280044 h 5815012"/>
              <a:gd name="connsiteX477" fmla="*/ 173365 w 5147540"/>
              <a:gd name="connsiteY477" fmla="*/ 3252989 h 5815012"/>
              <a:gd name="connsiteX478" fmla="*/ 165533 w 5147540"/>
              <a:gd name="connsiteY478" fmla="*/ 3226291 h 5815012"/>
              <a:gd name="connsiteX479" fmla="*/ 158057 w 5147540"/>
              <a:gd name="connsiteY479" fmla="*/ 3199236 h 5815012"/>
              <a:gd name="connsiteX480" fmla="*/ 150582 w 5147540"/>
              <a:gd name="connsiteY480" fmla="*/ 3172537 h 5815012"/>
              <a:gd name="connsiteX481" fmla="*/ 143462 w 5147540"/>
              <a:gd name="connsiteY481" fmla="*/ 3145126 h 5815012"/>
              <a:gd name="connsiteX482" fmla="*/ 136698 w 5147540"/>
              <a:gd name="connsiteY482" fmla="*/ 3118071 h 5815012"/>
              <a:gd name="connsiteX483" fmla="*/ 129579 w 5147540"/>
              <a:gd name="connsiteY483" fmla="*/ 3090660 h 5815012"/>
              <a:gd name="connsiteX484" fmla="*/ 116763 w 5147540"/>
              <a:gd name="connsiteY484" fmla="*/ 3035839 h 5815012"/>
              <a:gd name="connsiteX485" fmla="*/ 104304 w 5147540"/>
              <a:gd name="connsiteY485" fmla="*/ 2980661 h 5815012"/>
              <a:gd name="connsiteX486" fmla="*/ 92556 w 5147540"/>
              <a:gd name="connsiteY486" fmla="*/ 2925483 h 5815012"/>
              <a:gd name="connsiteX487" fmla="*/ 81521 w 5147540"/>
              <a:gd name="connsiteY487" fmla="*/ 2869594 h 5815012"/>
              <a:gd name="connsiteX488" fmla="*/ 71197 w 5147540"/>
              <a:gd name="connsiteY488" fmla="*/ 2814060 h 5815012"/>
              <a:gd name="connsiteX489" fmla="*/ 61586 w 5147540"/>
              <a:gd name="connsiteY489" fmla="*/ 2758170 h 5815012"/>
              <a:gd name="connsiteX490" fmla="*/ 52330 w 5147540"/>
              <a:gd name="connsiteY490" fmla="*/ 2702281 h 5815012"/>
              <a:gd name="connsiteX491" fmla="*/ 44142 w 5147540"/>
              <a:gd name="connsiteY491" fmla="*/ 2645679 h 5815012"/>
              <a:gd name="connsiteX492" fmla="*/ 35955 w 5147540"/>
              <a:gd name="connsiteY492" fmla="*/ 2589434 h 5815012"/>
              <a:gd name="connsiteX493" fmla="*/ 29191 w 5147540"/>
              <a:gd name="connsiteY493" fmla="*/ 2532832 h 5815012"/>
              <a:gd name="connsiteX494" fmla="*/ 25631 w 5147540"/>
              <a:gd name="connsiteY494" fmla="*/ 2504354 h 5815012"/>
              <a:gd name="connsiteX495" fmla="*/ 22427 w 5147540"/>
              <a:gd name="connsiteY495" fmla="*/ 2476231 h 5815012"/>
              <a:gd name="connsiteX496" fmla="*/ 19579 w 5147540"/>
              <a:gd name="connsiteY496" fmla="*/ 2447396 h 5815012"/>
              <a:gd name="connsiteX497" fmla="*/ 17087 w 5147540"/>
              <a:gd name="connsiteY497" fmla="*/ 2418917 h 5815012"/>
              <a:gd name="connsiteX498" fmla="*/ 14595 w 5147540"/>
              <a:gd name="connsiteY498" fmla="*/ 2390438 h 5815012"/>
              <a:gd name="connsiteX499" fmla="*/ 12104 w 5147540"/>
              <a:gd name="connsiteY499" fmla="*/ 2361959 h 5815012"/>
              <a:gd name="connsiteX500" fmla="*/ 9968 w 5147540"/>
              <a:gd name="connsiteY500" fmla="*/ 2333125 h 5815012"/>
              <a:gd name="connsiteX501" fmla="*/ 7832 w 5147540"/>
              <a:gd name="connsiteY501" fmla="*/ 2304646 h 5815012"/>
              <a:gd name="connsiteX502" fmla="*/ 6052 w 5147540"/>
              <a:gd name="connsiteY502" fmla="*/ 2275811 h 5815012"/>
              <a:gd name="connsiteX503" fmla="*/ 4628 w 5147540"/>
              <a:gd name="connsiteY503" fmla="*/ 2246977 h 5815012"/>
              <a:gd name="connsiteX504" fmla="*/ 3204 w 5147540"/>
              <a:gd name="connsiteY504" fmla="*/ 2218142 h 5815012"/>
              <a:gd name="connsiteX505" fmla="*/ 1780 w 5147540"/>
              <a:gd name="connsiteY505" fmla="*/ 2189307 h 5815012"/>
              <a:gd name="connsiteX506" fmla="*/ 712 w 5147540"/>
              <a:gd name="connsiteY506" fmla="*/ 2148724 h 5815012"/>
              <a:gd name="connsiteX507" fmla="*/ 0 w 5147540"/>
              <a:gd name="connsiteY507" fmla="*/ 2107786 h 5815012"/>
              <a:gd name="connsiteX508" fmla="*/ 0 w 5147540"/>
              <a:gd name="connsiteY508" fmla="*/ 2066136 h 5815012"/>
              <a:gd name="connsiteX509" fmla="*/ 712 w 5147540"/>
              <a:gd name="connsiteY509" fmla="*/ 2024486 h 5815012"/>
              <a:gd name="connsiteX510" fmla="*/ 2136 w 5147540"/>
              <a:gd name="connsiteY510" fmla="*/ 1982124 h 5815012"/>
              <a:gd name="connsiteX511" fmla="*/ 4272 w 5147540"/>
              <a:gd name="connsiteY511" fmla="*/ 1939405 h 5815012"/>
              <a:gd name="connsiteX512" fmla="*/ 6764 w 5147540"/>
              <a:gd name="connsiteY512" fmla="*/ 1895975 h 5815012"/>
              <a:gd name="connsiteX513" fmla="*/ 10680 w 5147540"/>
              <a:gd name="connsiteY513" fmla="*/ 1852901 h 5815012"/>
              <a:gd name="connsiteX514" fmla="*/ 14595 w 5147540"/>
              <a:gd name="connsiteY514" fmla="*/ 1809115 h 5815012"/>
              <a:gd name="connsiteX515" fmla="*/ 19223 w 5147540"/>
              <a:gd name="connsiteY515" fmla="*/ 1765329 h 5815012"/>
              <a:gd name="connsiteX516" fmla="*/ 24207 w 5147540"/>
              <a:gd name="connsiteY516" fmla="*/ 1720831 h 5815012"/>
              <a:gd name="connsiteX517" fmla="*/ 30615 w 5147540"/>
              <a:gd name="connsiteY517" fmla="*/ 1676689 h 5815012"/>
              <a:gd name="connsiteX518" fmla="*/ 37023 w 5147540"/>
              <a:gd name="connsiteY518" fmla="*/ 1632191 h 5815012"/>
              <a:gd name="connsiteX519" fmla="*/ 44498 w 5147540"/>
              <a:gd name="connsiteY519" fmla="*/ 1587337 h 5815012"/>
              <a:gd name="connsiteX520" fmla="*/ 52330 w 5147540"/>
              <a:gd name="connsiteY520" fmla="*/ 1542838 h 5815012"/>
              <a:gd name="connsiteX521" fmla="*/ 60874 w 5147540"/>
              <a:gd name="connsiteY521" fmla="*/ 1497628 h 5815012"/>
              <a:gd name="connsiteX522" fmla="*/ 70129 w 5147540"/>
              <a:gd name="connsiteY522" fmla="*/ 1453130 h 5815012"/>
              <a:gd name="connsiteX523" fmla="*/ 80097 w 5147540"/>
              <a:gd name="connsiteY523" fmla="*/ 1408276 h 5815012"/>
              <a:gd name="connsiteX524" fmla="*/ 90776 w 5147540"/>
              <a:gd name="connsiteY524" fmla="*/ 1363422 h 5815012"/>
              <a:gd name="connsiteX525" fmla="*/ 101812 w 5147540"/>
              <a:gd name="connsiteY525" fmla="*/ 1318568 h 5815012"/>
              <a:gd name="connsiteX526" fmla="*/ 113915 w 5147540"/>
              <a:gd name="connsiteY526" fmla="*/ 1273714 h 5815012"/>
              <a:gd name="connsiteX527" fmla="*/ 126019 w 5147540"/>
              <a:gd name="connsiteY527" fmla="*/ 1229572 h 5815012"/>
              <a:gd name="connsiteX528" fmla="*/ 139190 w 5147540"/>
              <a:gd name="connsiteY528" fmla="*/ 1184718 h 5815012"/>
              <a:gd name="connsiteX529" fmla="*/ 153074 w 5147540"/>
              <a:gd name="connsiteY529" fmla="*/ 1140932 h 5815012"/>
              <a:gd name="connsiteX530" fmla="*/ 167669 w 5147540"/>
              <a:gd name="connsiteY530" fmla="*/ 1096789 h 5815012"/>
              <a:gd name="connsiteX531" fmla="*/ 182264 w 5147540"/>
              <a:gd name="connsiteY531" fmla="*/ 1053003 h 5815012"/>
              <a:gd name="connsiteX532" fmla="*/ 197928 w 5147540"/>
              <a:gd name="connsiteY532" fmla="*/ 1009573 h 5815012"/>
              <a:gd name="connsiteX533" fmla="*/ 214303 w 5147540"/>
              <a:gd name="connsiteY533" fmla="*/ 966499 h 5815012"/>
              <a:gd name="connsiteX534" fmla="*/ 231390 w 5147540"/>
              <a:gd name="connsiteY534" fmla="*/ 923425 h 5815012"/>
              <a:gd name="connsiteX535" fmla="*/ 248834 w 5147540"/>
              <a:gd name="connsiteY535" fmla="*/ 881063 h 5815012"/>
              <a:gd name="connsiteX536" fmla="*/ 266989 w 5147540"/>
              <a:gd name="connsiteY536" fmla="*/ 839056 h 5815012"/>
              <a:gd name="connsiteX537" fmla="*/ 285856 w 5147540"/>
              <a:gd name="connsiteY537" fmla="*/ 797406 h 5815012"/>
              <a:gd name="connsiteX538" fmla="*/ 295468 w 5147540"/>
              <a:gd name="connsiteY538" fmla="*/ 777827 h 5815012"/>
              <a:gd name="connsiteX539" fmla="*/ 304723 w 5147540"/>
              <a:gd name="connsiteY539" fmla="*/ 758248 h 5815012"/>
              <a:gd name="connsiteX540" fmla="*/ 314691 w 5147540"/>
              <a:gd name="connsiteY540" fmla="*/ 739025 h 5815012"/>
              <a:gd name="connsiteX541" fmla="*/ 324658 w 5147540"/>
              <a:gd name="connsiteY541" fmla="*/ 719801 h 5815012"/>
              <a:gd name="connsiteX542" fmla="*/ 334626 w 5147540"/>
              <a:gd name="connsiteY542" fmla="*/ 700934 h 5815012"/>
              <a:gd name="connsiteX543" fmla="*/ 344949 w 5147540"/>
              <a:gd name="connsiteY543" fmla="*/ 682067 h 5815012"/>
              <a:gd name="connsiteX544" fmla="*/ 355273 w 5147540"/>
              <a:gd name="connsiteY544" fmla="*/ 663912 h 5815012"/>
              <a:gd name="connsiteX545" fmla="*/ 366309 w 5147540"/>
              <a:gd name="connsiteY545" fmla="*/ 645401 h 5815012"/>
              <a:gd name="connsiteX546" fmla="*/ 377344 w 5147540"/>
              <a:gd name="connsiteY546" fmla="*/ 627245 h 5815012"/>
              <a:gd name="connsiteX547" fmla="*/ 388024 w 5147540"/>
              <a:gd name="connsiteY547" fmla="*/ 609446 h 5815012"/>
              <a:gd name="connsiteX548" fmla="*/ 399415 w 5147540"/>
              <a:gd name="connsiteY548" fmla="*/ 591647 h 5815012"/>
              <a:gd name="connsiteX549" fmla="*/ 411163 w 5147540"/>
              <a:gd name="connsiteY549" fmla="*/ 574204 h 5815012"/>
              <a:gd name="connsiteX550" fmla="*/ 422554 w 5147540"/>
              <a:gd name="connsiteY550" fmla="*/ 557116 h 5815012"/>
              <a:gd name="connsiteX551" fmla="*/ 434302 w 5147540"/>
              <a:gd name="connsiteY551" fmla="*/ 540029 h 5815012"/>
              <a:gd name="connsiteX552" fmla="*/ 446405 w 5147540"/>
              <a:gd name="connsiteY552" fmla="*/ 523298 h 5815012"/>
              <a:gd name="connsiteX553" fmla="*/ 458508 w 5147540"/>
              <a:gd name="connsiteY553" fmla="*/ 506567 h 5815012"/>
              <a:gd name="connsiteX554" fmla="*/ 470612 w 5147540"/>
              <a:gd name="connsiteY554" fmla="*/ 490191 h 5815012"/>
              <a:gd name="connsiteX555" fmla="*/ 483427 w 5147540"/>
              <a:gd name="connsiteY555" fmla="*/ 473816 h 5815012"/>
              <a:gd name="connsiteX556" fmla="*/ 495531 w 5147540"/>
              <a:gd name="connsiteY556" fmla="*/ 457797 h 5815012"/>
              <a:gd name="connsiteX557" fmla="*/ 508346 w 5147540"/>
              <a:gd name="connsiteY557" fmla="*/ 442133 h 5815012"/>
              <a:gd name="connsiteX558" fmla="*/ 521162 w 5147540"/>
              <a:gd name="connsiteY558" fmla="*/ 426826 h 5815012"/>
              <a:gd name="connsiteX559" fmla="*/ 534333 w 5147540"/>
              <a:gd name="connsiteY559" fmla="*/ 411519 h 5815012"/>
              <a:gd name="connsiteX560" fmla="*/ 547149 w 5147540"/>
              <a:gd name="connsiteY560" fmla="*/ 396567 h 5815012"/>
              <a:gd name="connsiteX561" fmla="*/ 560320 w 5147540"/>
              <a:gd name="connsiteY561" fmla="*/ 381616 h 5815012"/>
              <a:gd name="connsiteX562" fmla="*/ 573848 w 5147540"/>
              <a:gd name="connsiteY562" fmla="*/ 367020 h 5815012"/>
              <a:gd name="connsiteX563" fmla="*/ 587019 w 5147540"/>
              <a:gd name="connsiteY563" fmla="*/ 352781 h 5815012"/>
              <a:gd name="connsiteX564" fmla="*/ 600546 w 5147540"/>
              <a:gd name="connsiteY564" fmla="*/ 338898 h 5815012"/>
              <a:gd name="connsiteX565" fmla="*/ 614074 w 5147540"/>
              <a:gd name="connsiteY565" fmla="*/ 325014 h 5815012"/>
              <a:gd name="connsiteX566" fmla="*/ 627957 w 5147540"/>
              <a:gd name="connsiteY566" fmla="*/ 311487 h 5815012"/>
              <a:gd name="connsiteX567" fmla="*/ 641841 w 5147540"/>
              <a:gd name="connsiteY567" fmla="*/ 297959 h 5815012"/>
              <a:gd name="connsiteX568" fmla="*/ 655724 w 5147540"/>
              <a:gd name="connsiteY568" fmla="*/ 284788 h 5815012"/>
              <a:gd name="connsiteX569" fmla="*/ 669252 w 5147540"/>
              <a:gd name="connsiteY569" fmla="*/ 272328 h 5815012"/>
              <a:gd name="connsiteX570" fmla="*/ 683135 w 5147540"/>
              <a:gd name="connsiteY570" fmla="*/ 259513 h 5815012"/>
              <a:gd name="connsiteX571" fmla="*/ 697018 w 5147540"/>
              <a:gd name="connsiteY571" fmla="*/ 247410 h 5815012"/>
              <a:gd name="connsiteX572" fmla="*/ 711258 w 5147540"/>
              <a:gd name="connsiteY572" fmla="*/ 236018 h 5815012"/>
              <a:gd name="connsiteX573" fmla="*/ 725853 w 5147540"/>
              <a:gd name="connsiteY573" fmla="*/ 224271 h 5815012"/>
              <a:gd name="connsiteX574" fmla="*/ 739736 w 5147540"/>
              <a:gd name="connsiteY574" fmla="*/ 212879 h 5815012"/>
              <a:gd name="connsiteX575" fmla="*/ 754332 w 5147540"/>
              <a:gd name="connsiteY575" fmla="*/ 202200 h 5815012"/>
              <a:gd name="connsiteX576" fmla="*/ 768927 w 5147540"/>
              <a:gd name="connsiteY576" fmla="*/ 191164 h 5815012"/>
              <a:gd name="connsiteX577" fmla="*/ 783879 w 5147540"/>
              <a:gd name="connsiteY577" fmla="*/ 180484 h 5815012"/>
              <a:gd name="connsiteX578" fmla="*/ 798830 w 5147540"/>
              <a:gd name="connsiteY578" fmla="*/ 170517 h 5815012"/>
              <a:gd name="connsiteX579" fmla="*/ 813781 w 5147540"/>
              <a:gd name="connsiteY579" fmla="*/ 160549 h 5815012"/>
              <a:gd name="connsiteX580" fmla="*/ 828377 w 5147540"/>
              <a:gd name="connsiteY580" fmla="*/ 151294 h 5815012"/>
              <a:gd name="connsiteX581" fmla="*/ 843684 w 5147540"/>
              <a:gd name="connsiteY581" fmla="*/ 141682 h 5815012"/>
              <a:gd name="connsiteX582" fmla="*/ 858992 w 5147540"/>
              <a:gd name="connsiteY582" fmla="*/ 132783 h 5815012"/>
              <a:gd name="connsiteX583" fmla="*/ 874655 w 5147540"/>
              <a:gd name="connsiteY583" fmla="*/ 123883 h 5815012"/>
              <a:gd name="connsiteX584" fmla="*/ 889962 w 5147540"/>
              <a:gd name="connsiteY584" fmla="*/ 115695 h 5815012"/>
              <a:gd name="connsiteX585" fmla="*/ 905625 w 5147540"/>
              <a:gd name="connsiteY585" fmla="*/ 107152 h 5815012"/>
              <a:gd name="connsiteX586" fmla="*/ 921289 w 5147540"/>
              <a:gd name="connsiteY586" fmla="*/ 99676 h 5815012"/>
              <a:gd name="connsiteX587" fmla="*/ 936952 w 5147540"/>
              <a:gd name="connsiteY587" fmla="*/ 91844 h 5815012"/>
              <a:gd name="connsiteX588" fmla="*/ 952971 w 5147540"/>
              <a:gd name="connsiteY588" fmla="*/ 84368 h 5815012"/>
              <a:gd name="connsiteX589" fmla="*/ 968635 w 5147540"/>
              <a:gd name="connsiteY589" fmla="*/ 77249 h 5815012"/>
              <a:gd name="connsiteX590" fmla="*/ 984298 w 5147540"/>
              <a:gd name="connsiteY590" fmla="*/ 70485 h 5815012"/>
              <a:gd name="connsiteX591" fmla="*/ 1000317 w 5147540"/>
              <a:gd name="connsiteY591" fmla="*/ 64077 h 5815012"/>
              <a:gd name="connsiteX592" fmla="*/ 1016693 w 5147540"/>
              <a:gd name="connsiteY592" fmla="*/ 57670 h 5815012"/>
              <a:gd name="connsiteX593" fmla="*/ 1032712 w 5147540"/>
              <a:gd name="connsiteY593" fmla="*/ 51974 h 5815012"/>
              <a:gd name="connsiteX594" fmla="*/ 1048731 w 5147540"/>
              <a:gd name="connsiteY594" fmla="*/ 46278 h 5815012"/>
              <a:gd name="connsiteX595" fmla="*/ 1065107 w 5147540"/>
              <a:gd name="connsiteY595" fmla="*/ 40938 h 5815012"/>
              <a:gd name="connsiteX596" fmla="*/ 1081482 w 5147540"/>
              <a:gd name="connsiteY596" fmla="*/ 35955 h 5815012"/>
              <a:gd name="connsiteX597" fmla="*/ 1097857 w 5147540"/>
              <a:gd name="connsiteY597" fmla="*/ 30971 h 5815012"/>
              <a:gd name="connsiteX598" fmla="*/ 1113877 w 5147540"/>
              <a:gd name="connsiteY598" fmla="*/ 26699 h 5815012"/>
              <a:gd name="connsiteX599" fmla="*/ 1130252 w 5147540"/>
              <a:gd name="connsiteY599" fmla="*/ 22071 h 5815012"/>
              <a:gd name="connsiteX600" fmla="*/ 1146983 w 5147540"/>
              <a:gd name="connsiteY600" fmla="*/ 18155 h 5815012"/>
              <a:gd name="connsiteX601" fmla="*/ 1163358 w 5147540"/>
              <a:gd name="connsiteY601" fmla="*/ 14595 h 5815012"/>
              <a:gd name="connsiteX602" fmla="*/ 1180090 w 5147540"/>
              <a:gd name="connsiteY602" fmla="*/ 11748 h 5815012"/>
              <a:gd name="connsiteX603" fmla="*/ 1196465 w 5147540"/>
              <a:gd name="connsiteY603" fmla="*/ 9612 h 5815012"/>
              <a:gd name="connsiteX604" fmla="*/ 1213196 w 5147540"/>
              <a:gd name="connsiteY604" fmla="*/ 7120 h 5815012"/>
              <a:gd name="connsiteX605" fmla="*/ 1229216 w 5147540"/>
              <a:gd name="connsiteY605" fmla="*/ 4984 h 5815012"/>
              <a:gd name="connsiteX606" fmla="*/ 1245591 w 5147540"/>
              <a:gd name="connsiteY606" fmla="*/ 3560 h 5815012"/>
              <a:gd name="connsiteX607" fmla="*/ 1261966 w 5147540"/>
              <a:gd name="connsiteY607" fmla="*/ 2492 h 5815012"/>
              <a:gd name="connsiteX608" fmla="*/ 1278342 w 5147540"/>
              <a:gd name="connsiteY608" fmla="*/ 1424 h 5815012"/>
              <a:gd name="connsiteX609" fmla="*/ 1294361 w 5147540"/>
              <a:gd name="connsiteY609" fmla="*/ 712 h 5815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</a:cxnLst>
            <a:rect l="l" t="t" r="r" b="b"/>
            <a:pathLst>
              <a:path w="5147540" h="5815012">
                <a:moveTo>
                  <a:pt x="1310736" y="0"/>
                </a:moveTo>
                <a:lnTo>
                  <a:pt x="1326756" y="0"/>
                </a:lnTo>
                <a:lnTo>
                  <a:pt x="1342419" y="0"/>
                </a:lnTo>
                <a:lnTo>
                  <a:pt x="1358438" y="356"/>
                </a:lnTo>
                <a:lnTo>
                  <a:pt x="1374101" y="1068"/>
                </a:lnTo>
                <a:lnTo>
                  <a:pt x="1390121" y="2136"/>
                </a:lnTo>
                <a:lnTo>
                  <a:pt x="1405428" y="3204"/>
                </a:lnTo>
                <a:lnTo>
                  <a:pt x="1420735" y="4628"/>
                </a:lnTo>
                <a:lnTo>
                  <a:pt x="1436043" y="6408"/>
                </a:lnTo>
                <a:lnTo>
                  <a:pt x="1451350" y="8188"/>
                </a:lnTo>
                <a:lnTo>
                  <a:pt x="1466658" y="10680"/>
                </a:lnTo>
                <a:lnTo>
                  <a:pt x="1481965" y="13172"/>
                </a:lnTo>
                <a:lnTo>
                  <a:pt x="1496916" y="16019"/>
                </a:lnTo>
                <a:lnTo>
                  <a:pt x="1511868" y="18867"/>
                </a:lnTo>
                <a:lnTo>
                  <a:pt x="1526463" y="22071"/>
                </a:lnTo>
                <a:lnTo>
                  <a:pt x="1541414" y="25275"/>
                </a:lnTo>
                <a:lnTo>
                  <a:pt x="1556010" y="29547"/>
                </a:lnTo>
                <a:lnTo>
                  <a:pt x="1570605" y="33463"/>
                </a:lnTo>
                <a:lnTo>
                  <a:pt x="1584844" y="37378"/>
                </a:lnTo>
                <a:lnTo>
                  <a:pt x="1599440" y="41650"/>
                </a:lnTo>
                <a:lnTo>
                  <a:pt x="1613323" y="46634"/>
                </a:lnTo>
                <a:lnTo>
                  <a:pt x="1627207" y="51618"/>
                </a:lnTo>
                <a:lnTo>
                  <a:pt x="1641446" y="56602"/>
                </a:lnTo>
                <a:lnTo>
                  <a:pt x="1655329" y="62298"/>
                </a:lnTo>
                <a:lnTo>
                  <a:pt x="1669213" y="67637"/>
                </a:lnTo>
                <a:lnTo>
                  <a:pt x="1682384" y="73333"/>
                </a:lnTo>
                <a:lnTo>
                  <a:pt x="1695912" y="79385"/>
                </a:lnTo>
                <a:lnTo>
                  <a:pt x="1709083" y="85793"/>
                </a:lnTo>
                <a:lnTo>
                  <a:pt x="1722255" y="91844"/>
                </a:lnTo>
                <a:lnTo>
                  <a:pt x="1735070" y="98964"/>
                </a:lnTo>
                <a:lnTo>
                  <a:pt x="1747885" y="105728"/>
                </a:lnTo>
                <a:lnTo>
                  <a:pt x="1760701" y="112491"/>
                </a:lnTo>
                <a:lnTo>
                  <a:pt x="1773160" y="119967"/>
                </a:lnTo>
                <a:lnTo>
                  <a:pt x="1785264" y="127443"/>
                </a:lnTo>
                <a:lnTo>
                  <a:pt x="1797723" y="135274"/>
                </a:lnTo>
                <a:lnTo>
                  <a:pt x="1809827" y="142750"/>
                </a:lnTo>
                <a:lnTo>
                  <a:pt x="1821218" y="151294"/>
                </a:lnTo>
                <a:lnTo>
                  <a:pt x="1833322" y="159125"/>
                </a:lnTo>
                <a:lnTo>
                  <a:pt x="1844713" y="168025"/>
                </a:lnTo>
                <a:lnTo>
                  <a:pt x="1856105" y="176213"/>
                </a:lnTo>
                <a:lnTo>
                  <a:pt x="1867496" y="185468"/>
                </a:lnTo>
                <a:lnTo>
                  <a:pt x="1878532" y="194368"/>
                </a:lnTo>
                <a:lnTo>
                  <a:pt x="1889211" y="203623"/>
                </a:lnTo>
                <a:lnTo>
                  <a:pt x="1900247" y="212879"/>
                </a:lnTo>
                <a:lnTo>
                  <a:pt x="1910927" y="222491"/>
                </a:lnTo>
                <a:lnTo>
                  <a:pt x="1921250" y="232102"/>
                </a:lnTo>
                <a:lnTo>
                  <a:pt x="1931930" y="242070"/>
                </a:lnTo>
                <a:lnTo>
                  <a:pt x="1941897" y="252037"/>
                </a:lnTo>
                <a:lnTo>
                  <a:pt x="1951865" y="262005"/>
                </a:lnTo>
                <a:lnTo>
                  <a:pt x="1961476" y="272685"/>
                </a:lnTo>
                <a:lnTo>
                  <a:pt x="1971444" y="283008"/>
                </a:lnTo>
                <a:lnTo>
                  <a:pt x="1981056" y="293688"/>
                </a:lnTo>
                <a:lnTo>
                  <a:pt x="1990311" y="304723"/>
                </a:lnTo>
                <a:lnTo>
                  <a:pt x="1999567" y="315403"/>
                </a:lnTo>
                <a:lnTo>
                  <a:pt x="2008466" y="326794"/>
                </a:lnTo>
                <a:lnTo>
                  <a:pt x="2017722" y="337830"/>
                </a:lnTo>
                <a:lnTo>
                  <a:pt x="2034453" y="360257"/>
                </a:lnTo>
                <a:lnTo>
                  <a:pt x="2050829" y="383040"/>
                </a:lnTo>
                <a:lnTo>
                  <a:pt x="2066136" y="406535"/>
                </a:lnTo>
                <a:lnTo>
                  <a:pt x="2081087" y="430742"/>
                </a:lnTo>
                <a:lnTo>
                  <a:pt x="2095327" y="454949"/>
                </a:lnTo>
                <a:lnTo>
                  <a:pt x="2108854" y="480224"/>
                </a:lnTo>
                <a:lnTo>
                  <a:pt x="2122025" y="505855"/>
                </a:lnTo>
                <a:lnTo>
                  <a:pt x="2134129" y="532197"/>
                </a:lnTo>
                <a:lnTo>
                  <a:pt x="2146232" y="558540"/>
                </a:lnTo>
                <a:lnTo>
                  <a:pt x="2157268" y="585951"/>
                </a:lnTo>
                <a:lnTo>
                  <a:pt x="2167947" y="613362"/>
                </a:lnTo>
                <a:lnTo>
                  <a:pt x="2177915" y="641841"/>
                </a:lnTo>
                <a:lnTo>
                  <a:pt x="2187171" y="670676"/>
                </a:lnTo>
                <a:lnTo>
                  <a:pt x="2196427" y="699510"/>
                </a:lnTo>
                <a:lnTo>
                  <a:pt x="2204614" y="729057"/>
                </a:lnTo>
                <a:lnTo>
                  <a:pt x="2212446" y="759316"/>
                </a:lnTo>
                <a:lnTo>
                  <a:pt x="2219565" y="790286"/>
                </a:lnTo>
                <a:lnTo>
                  <a:pt x="2226685" y="820901"/>
                </a:lnTo>
                <a:lnTo>
                  <a:pt x="2232737" y="852584"/>
                </a:lnTo>
                <a:lnTo>
                  <a:pt x="2238432" y="884622"/>
                </a:lnTo>
                <a:lnTo>
                  <a:pt x="2243772" y="917017"/>
                </a:lnTo>
                <a:lnTo>
                  <a:pt x="2248400" y="949768"/>
                </a:lnTo>
                <a:lnTo>
                  <a:pt x="2252316" y="982874"/>
                </a:lnTo>
                <a:lnTo>
                  <a:pt x="2256232" y="1016693"/>
                </a:lnTo>
                <a:lnTo>
                  <a:pt x="2259080" y="1050867"/>
                </a:lnTo>
                <a:lnTo>
                  <a:pt x="2262283" y="1084686"/>
                </a:lnTo>
                <a:lnTo>
                  <a:pt x="2264420" y="1119928"/>
                </a:lnTo>
                <a:lnTo>
                  <a:pt x="2266199" y="1155171"/>
                </a:lnTo>
                <a:lnTo>
                  <a:pt x="2267623" y="1190769"/>
                </a:lnTo>
                <a:lnTo>
                  <a:pt x="2268691" y="1226724"/>
                </a:lnTo>
                <a:lnTo>
                  <a:pt x="2269047" y="1263034"/>
                </a:lnTo>
                <a:lnTo>
                  <a:pt x="2269403" y="1299701"/>
                </a:lnTo>
                <a:lnTo>
                  <a:pt x="2269403" y="1325332"/>
                </a:lnTo>
                <a:lnTo>
                  <a:pt x="2269759" y="1351319"/>
                </a:lnTo>
                <a:lnTo>
                  <a:pt x="2270115" y="1376949"/>
                </a:lnTo>
                <a:lnTo>
                  <a:pt x="2270827" y="1402936"/>
                </a:lnTo>
                <a:lnTo>
                  <a:pt x="2271895" y="1428567"/>
                </a:lnTo>
                <a:lnTo>
                  <a:pt x="2273319" y="1454554"/>
                </a:lnTo>
                <a:lnTo>
                  <a:pt x="2274743" y="1480185"/>
                </a:lnTo>
                <a:lnTo>
                  <a:pt x="2276523" y="1506172"/>
                </a:lnTo>
                <a:lnTo>
                  <a:pt x="2279015" y="1531803"/>
                </a:lnTo>
                <a:lnTo>
                  <a:pt x="2281151" y="1557434"/>
                </a:lnTo>
                <a:lnTo>
                  <a:pt x="2283643" y="1582709"/>
                </a:lnTo>
                <a:lnTo>
                  <a:pt x="2286490" y="1608340"/>
                </a:lnTo>
                <a:lnTo>
                  <a:pt x="2289694" y="1633615"/>
                </a:lnTo>
                <a:lnTo>
                  <a:pt x="2293254" y="1659245"/>
                </a:lnTo>
                <a:lnTo>
                  <a:pt x="2297170" y="1684520"/>
                </a:lnTo>
                <a:lnTo>
                  <a:pt x="2301086" y="1709439"/>
                </a:lnTo>
                <a:lnTo>
                  <a:pt x="2305358" y="1734714"/>
                </a:lnTo>
                <a:lnTo>
                  <a:pt x="2309629" y="1759633"/>
                </a:lnTo>
                <a:lnTo>
                  <a:pt x="2314969" y="1784908"/>
                </a:lnTo>
                <a:lnTo>
                  <a:pt x="2319953" y="1809471"/>
                </a:lnTo>
                <a:lnTo>
                  <a:pt x="2325293" y="1834390"/>
                </a:lnTo>
                <a:lnTo>
                  <a:pt x="2331345" y="1858953"/>
                </a:lnTo>
                <a:lnTo>
                  <a:pt x="2337396" y="1883160"/>
                </a:lnTo>
                <a:lnTo>
                  <a:pt x="2343804" y="1908079"/>
                </a:lnTo>
                <a:lnTo>
                  <a:pt x="2350568" y="1931930"/>
                </a:lnTo>
                <a:lnTo>
                  <a:pt x="2357687" y="1956493"/>
                </a:lnTo>
                <a:lnTo>
                  <a:pt x="2365163" y="1980344"/>
                </a:lnTo>
                <a:lnTo>
                  <a:pt x="2372639" y="2004195"/>
                </a:lnTo>
                <a:lnTo>
                  <a:pt x="2380470" y="2028046"/>
                </a:lnTo>
                <a:lnTo>
                  <a:pt x="2389014" y="2051541"/>
                </a:lnTo>
                <a:lnTo>
                  <a:pt x="2397558" y="2075036"/>
                </a:lnTo>
                <a:lnTo>
                  <a:pt x="2406813" y="2098175"/>
                </a:lnTo>
                <a:lnTo>
                  <a:pt x="2416069" y="2121314"/>
                </a:lnTo>
                <a:lnTo>
                  <a:pt x="2425680" y="2144453"/>
                </a:lnTo>
                <a:lnTo>
                  <a:pt x="2436004" y="2167592"/>
                </a:lnTo>
                <a:lnTo>
                  <a:pt x="2445972" y="2190375"/>
                </a:lnTo>
                <a:lnTo>
                  <a:pt x="2456651" y="2212802"/>
                </a:lnTo>
                <a:lnTo>
                  <a:pt x="2467331" y="2235585"/>
                </a:lnTo>
                <a:lnTo>
                  <a:pt x="2478722" y="2258012"/>
                </a:lnTo>
                <a:lnTo>
                  <a:pt x="2490470" y="2280439"/>
                </a:lnTo>
                <a:lnTo>
                  <a:pt x="2501861" y="2302866"/>
                </a:lnTo>
                <a:lnTo>
                  <a:pt x="2513965" y="2324937"/>
                </a:lnTo>
                <a:lnTo>
                  <a:pt x="2526780" y="2346652"/>
                </a:lnTo>
                <a:lnTo>
                  <a:pt x="2539240" y="2368367"/>
                </a:lnTo>
                <a:lnTo>
                  <a:pt x="2552055" y="2390438"/>
                </a:lnTo>
                <a:lnTo>
                  <a:pt x="2565226" y="2411797"/>
                </a:lnTo>
                <a:lnTo>
                  <a:pt x="2579110" y="2433156"/>
                </a:lnTo>
                <a:lnTo>
                  <a:pt x="2592993" y="2454516"/>
                </a:lnTo>
                <a:lnTo>
                  <a:pt x="2606521" y="2475875"/>
                </a:lnTo>
                <a:lnTo>
                  <a:pt x="2621116" y="2496878"/>
                </a:lnTo>
                <a:lnTo>
                  <a:pt x="2635711" y="2517525"/>
                </a:lnTo>
                <a:lnTo>
                  <a:pt x="2650663" y="2538172"/>
                </a:lnTo>
                <a:lnTo>
                  <a:pt x="2665970" y="2558819"/>
                </a:lnTo>
                <a:lnTo>
                  <a:pt x="2681278" y="2579466"/>
                </a:lnTo>
                <a:lnTo>
                  <a:pt x="2697297" y="2599402"/>
                </a:lnTo>
                <a:lnTo>
                  <a:pt x="2712960" y="2619692"/>
                </a:lnTo>
                <a:lnTo>
                  <a:pt x="2728979" y="2639272"/>
                </a:lnTo>
                <a:lnTo>
                  <a:pt x="2745711" y="2659207"/>
                </a:lnTo>
                <a:lnTo>
                  <a:pt x="2762442" y="2678430"/>
                </a:lnTo>
                <a:lnTo>
                  <a:pt x="2779529" y="2698009"/>
                </a:lnTo>
                <a:lnTo>
                  <a:pt x="2796617" y="2717588"/>
                </a:lnTo>
                <a:lnTo>
                  <a:pt x="2814416" y="2736456"/>
                </a:lnTo>
                <a:lnTo>
                  <a:pt x="2832215" y="2755323"/>
                </a:lnTo>
                <a:lnTo>
                  <a:pt x="2850014" y="2773834"/>
                </a:lnTo>
                <a:lnTo>
                  <a:pt x="2869237" y="2793057"/>
                </a:lnTo>
                <a:lnTo>
                  <a:pt x="2888817" y="2811924"/>
                </a:lnTo>
                <a:lnTo>
                  <a:pt x="2908040" y="2830791"/>
                </a:lnTo>
                <a:lnTo>
                  <a:pt x="2927975" y="2849303"/>
                </a:lnTo>
                <a:lnTo>
                  <a:pt x="2947910" y="2867458"/>
                </a:lnTo>
                <a:lnTo>
                  <a:pt x="2968557" y="2885613"/>
                </a:lnTo>
                <a:lnTo>
                  <a:pt x="2988848" y="2903768"/>
                </a:lnTo>
                <a:lnTo>
                  <a:pt x="3010207" y="2921568"/>
                </a:lnTo>
                <a:lnTo>
                  <a:pt x="3031211" y="2939011"/>
                </a:lnTo>
                <a:lnTo>
                  <a:pt x="3052926" y="2956454"/>
                </a:lnTo>
                <a:lnTo>
                  <a:pt x="3074285" y="2973897"/>
                </a:lnTo>
                <a:lnTo>
                  <a:pt x="3096356" y="2990985"/>
                </a:lnTo>
                <a:lnTo>
                  <a:pt x="3118783" y="3007716"/>
                </a:lnTo>
                <a:lnTo>
                  <a:pt x="3140854" y="3024803"/>
                </a:lnTo>
                <a:lnTo>
                  <a:pt x="3163637" y="3041178"/>
                </a:lnTo>
                <a:lnTo>
                  <a:pt x="3186420" y="3057910"/>
                </a:lnTo>
                <a:lnTo>
                  <a:pt x="3209559" y="3073929"/>
                </a:lnTo>
                <a:lnTo>
                  <a:pt x="3232698" y="3090304"/>
                </a:lnTo>
                <a:lnTo>
                  <a:pt x="3256193" y="3106324"/>
                </a:lnTo>
                <a:lnTo>
                  <a:pt x="3279688" y="3121987"/>
                </a:lnTo>
                <a:lnTo>
                  <a:pt x="3303539" y="3138006"/>
                </a:lnTo>
                <a:lnTo>
                  <a:pt x="3327746" y="3153670"/>
                </a:lnTo>
                <a:lnTo>
                  <a:pt x="3351597" y="3168977"/>
                </a:lnTo>
                <a:lnTo>
                  <a:pt x="3375804" y="3183928"/>
                </a:lnTo>
                <a:lnTo>
                  <a:pt x="3424930" y="3214187"/>
                </a:lnTo>
                <a:lnTo>
                  <a:pt x="3474768" y="3244090"/>
                </a:lnTo>
                <a:lnTo>
                  <a:pt x="3524961" y="3273637"/>
                </a:lnTo>
                <a:lnTo>
                  <a:pt x="3575867" y="3302115"/>
                </a:lnTo>
                <a:lnTo>
                  <a:pt x="3628197" y="3331306"/>
                </a:lnTo>
                <a:lnTo>
                  <a:pt x="3680883" y="3360141"/>
                </a:lnTo>
                <a:lnTo>
                  <a:pt x="3733925" y="3388264"/>
                </a:lnTo>
                <a:lnTo>
                  <a:pt x="3787678" y="3416030"/>
                </a:lnTo>
                <a:lnTo>
                  <a:pt x="3841432" y="3443441"/>
                </a:lnTo>
                <a:lnTo>
                  <a:pt x="3895542" y="3470496"/>
                </a:lnTo>
                <a:lnTo>
                  <a:pt x="3949651" y="3497195"/>
                </a:lnTo>
                <a:lnTo>
                  <a:pt x="4004829" y="3523538"/>
                </a:lnTo>
                <a:lnTo>
                  <a:pt x="4059295" y="3549525"/>
                </a:lnTo>
                <a:lnTo>
                  <a:pt x="4114472" y="3575512"/>
                </a:lnTo>
                <a:lnTo>
                  <a:pt x="4169650" y="3601143"/>
                </a:lnTo>
                <a:lnTo>
                  <a:pt x="4224828" y="3626773"/>
                </a:lnTo>
                <a:lnTo>
                  <a:pt x="4280005" y="3651692"/>
                </a:lnTo>
                <a:lnTo>
                  <a:pt x="4335539" y="3676967"/>
                </a:lnTo>
                <a:lnTo>
                  <a:pt x="4391429" y="3701886"/>
                </a:lnTo>
                <a:lnTo>
                  <a:pt x="4446962" y="3726805"/>
                </a:lnTo>
                <a:lnTo>
                  <a:pt x="4484697" y="3744604"/>
                </a:lnTo>
                <a:lnTo>
                  <a:pt x="4521719" y="3762760"/>
                </a:lnTo>
                <a:lnTo>
                  <a:pt x="4557673" y="3781627"/>
                </a:lnTo>
                <a:lnTo>
                  <a:pt x="4592560" y="3801206"/>
                </a:lnTo>
                <a:lnTo>
                  <a:pt x="4626735" y="3821497"/>
                </a:lnTo>
                <a:lnTo>
                  <a:pt x="4659841" y="3842144"/>
                </a:lnTo>
                <a:lnTo>
                  <a:pt x="4691880" y="3863859"/>
                </a:lnTo>
                <a:lnTo>
                  <a:pt x="4722850" y="3885930"/>
                </a:lnTo>
                <a:lnTo>
                  <a:pt x="4752397" y="3908357"/>
                </a:lnTo>
                <a:lnTo>
                  <a:pt x="4781588" y="3931852"/>
                </a:lnTo>
                <a:lnTo>
                  <a:pt x="4809355" y="3955347"/>
                </a:lnTo>
                <a:lnTo>
                  <a:pt x="4836054" y="3979554"/>
                </a:lnTo>
                <a:lnTo>
                  <a:pt x="4862040" y="4004473"/>
                </a:lnTo>
                <a:lnTo>
                  <a:pt x="4886603" y="4029748"/>
                </a:lnTo>
                <a:lnTo>
                  <a:pt x="4910098" y="4055379"/>
                </a:lnTo>
                <a:lnTo>
                  <a:pt x="4932881" y="4081722"/>
                </a:lnTo>
                <a:lnTo>
                  <a:pt x="4954241" y="4108421"/>
                </a:lnTo>
                <a:lnTo>
                  <a:pt x="4974532" y="4135476"/>
                </a:lnTo>
                <a:lnTo>
                  <a:pt x="4993755" y="4163243"/>
                </a:lnTo>
                <a:lnTo>
                  <a:pt x="5011910" y="4191009"/>
                </a:lnTo>
                <a:lnTo>
                  <a:pt x="5028997" y="4219488"/>
                </a:lnTo>
                <a:lnTo>
                  <a:pt x="5045017" y="4248323"/>
                </a:lnTo>
                <a:lnTo>
                  <a:pt x="5059612" y="4277514"/>
                </a:lnTo>
                <a:lnTo>
                  <a:pt x="5073495" y="4307061"/>
                </a:lnTo>
                <a:lnTo>
                  <a:pt x="5085955" y="4336963"/>
                </a:lnTo>
                <a:lnTo>
                  <a:pt x="5097346" y="4367222"/>
                </a:lnTo>
                <a:lnTo>
                  <a:pt x="5107670" y="4397481"/>
                </a:lnTo>
                <a:lnTo>
                  <a:pt x="5116570" y="4428095"/>
                </a:lnTo>
                <a:lnTo>
                  <a:pt x="5124757" y="4459422"/>
                </a:lnTo>
                <a:lnTo>
                  <a:pt x="5131521" y="4490749"/>
                </a:lnTo>
                <a:lnTo>
                  <a:pt x="5136861" y="4522431"/>
                </a:lnTo>
                <a:lnTo>
                  <a:pt x="5141844" y="4553758"/>
                </a:lnTo>
                <a:lnTo>
                  <a:pt x="5143624" y="4569777"/>
                </a:lnTo>
                <a:lnTo>
                  <a:pt x="5145048" y="4586153"/>
                </a:lnTo>
                <a:lnTo>
                  <a:pt x="5146116" y="4602172"/>
                </a:lnTo>
                <a:lnTo>
                  <a:pt x="5146828" y="4618547"/>
                </a:lnTo>
                <a:lnTo>
                  <a:pt x="5147184" y="4634567"/>
                </a:lnTo>
                <a:lnTo>
                  <a:pt x="5147540" y="4650942"/>
                </a:lnTo>
                <a:lnTo>
                  <a:pt x="5147540" y="4666961"/>
                </a:lnTo>
                <a:lnTo>
                  <a:pt x="5146828" y="4683337"/>
                </a:lnTo>
                <a:lnTo>
                  <a:pt x="5146116" y="4699712"/>
                </a:lnTo>
                <a:lnTo>
                  <a:pt x="5145404" y="4716087"/>
                </a:lnTo>
                <a:lnTo>
                  <a:pt x="5143980" y="4732106"/>
                </a:lnTo>
                <a:lnTo>
                  <a:pt x="5142200" y="4748482"/>
                </a:lnTo>
                <a:lnTo>
                  <a:pt x="5140421" y="4764501"/>
                </a:lnTo>
                <a:lnTo>
                  <a:pt x="5137929" y="4780876"/>
                </a:lnTo>
                <a:lnTo>
                  <a:pt x="5135437" y="4797252"/>
                </a:lnTo>
                <a:lnTo>
                  <a:pt x="5132589" y="4813271"/>
                </a:lnTo>
                <a:lnTo>
                  <a:pt x="5129385" y="4829646"/>
                </a:lnTo>
                <a:lnTo>
                  <a:pt x="5126181" y="4846022"/>
                </a:lnTo>
                <a:lnTo>
                  <a:pt x="5122265" y="4862041"/>
                </a:lnTo>
                <a:lnTo>
                  <a:pt x="5117994" y="4878416"/>
                </a:lnTo>
                <a:lnTo>
                  <a:pt x="5113722" y="4894791"/>
                </a:lnTo>
                <a:lnTo>
                  <a:pt x="5109094" y="4910811"/>
                </a:lnTo>
                <a:lnTo>
                  <a:pt x="5104466" y="4926830"/>
                </a:lnTo>
                <a:lnTo>
                  <a:pt x="5098770" y="4943205"/>
                </a:lnTo>
                <a:lnTo>
                  <a:pt x="5093431" y="4959225"/>
                </a:lnTo>
                <a:lnTo>
                  <a:pt x="5087735" y="4975244"/>
                </a:lnTo>
                <a:lnTo>
                  <a:pt x="5081683" y="4991263"/>
                </a:lnTo>
                <a:lnTo>
                  <a:pt x="5075275" y="5006927"/>
                </a:lnTo>
                <a:lnTo>
                  <a:pt x="5068512" y="5022946"/>
                </a:lnTo>
                <a:lnTo>
                  <a:pt x="5061748" y="5038609"/>
                </a:lnTo>
                <a:lnTo>
                  <a:pt x="5054628" y="5054629"/>
                </a:lnTo>
                <a:lnTo>
                  <a:pt x="5046797" y="5070292"/>
                </a:lnTo>
                <a:lnTo>
                  <a:pt x="5039321" y="5085955"/>
                </a:lnTo>
                <a:lnTo>
                  <a:pt x="5031133" y="5101619"/>
                </a:lnTo>
                <a:lnTo>
                  <a:pt x="5022946" y="5117282"/>
                </a:lnTo>
                <a:lnTo>
                  <a:pt x="5014046" y="5132589"/>
                </a:lnTo>
                <a:lnTo>
                  <a:pt x="5005146" y="5147897"/>
                </a:lnTo>
                <a:lnTo>
                  <a:pt x="4995891" y="5162848"/>
                </a:lnTo>
                <a:lnTo>
                  <a:pt x="4986279" y="5177799"/>
                </a:lnTo>
                <a:lnTo>
                  <a:pt x="4976312" y="5193107"/>
                </a:lnTo>
                <a:lnTo>
                  <a:pt x="4966344" y="5208058"/>
                </a:lnTo>
                <a:lnTo>
                  <a:pt x="4955664" y="5223009"/>
                </a:lnTo>
                <a:lnTo>
                  <a:pt x="4944629" y="5237605"/>
                </a:lnTo>
                <a:lnTo>
                  <a:pt x="4933593" y="5252556"/>
                </a:lnTo>
                <a:lnTo>
                  <a:pt x="4922202" y="5266796"/>
                </a:lnTo>
                <a:lnTo>
                  <a:pt x="4910098" y="5281035"/>
                </a:lnTo>
                <a:lnTo>
                  <a:pt x="4898351" y="5295630"/>
                </a:lnTo>
                <a:lnTo>
                  <a:pt x="4885891" y="5309870"/>
                </a:lnTo>
                <a:lnTo>
                  <a:pt x="4873076" y="5324109"/>
                </a:lnTo>
                <a:lnTo>
                  <a:pt x="4860261" y="5338349"/>
                </a:lnTo>
                <a:lnTo>
                  <a:pt x="4846733" y="5351876"/>
                </a:lnTo>
                <a:lnTo>
                  <a:pt x="4833206" y="5365759"/>
                </a:lnTo>
                <a:lnTo>
                  <a:pt x="4819322" y="5379643"/>
                </a:lnTo>
                <a:lnTo>
                  <a:pt x="4805083" y="5393170"/>
                </a:lnTo>
                <a:lnTo>
                  <a:pt x="4790843" y="5406342"/>
                </a:lnTo>
                <a:lnTo>
                  <a:pt x="4775892" y="5419869"/>
                </a:lnTo>
                <a:lnTo>
                  <a:pt x="4760941" y="5433041"/>
                </a:lnTo>
                <a:lnTo>
                  <a:pt x="4745277" y="5446212"/>
                </a:lnTo>
                <a:lnTo>
                  <a:pt x="4729614" y="5459383"/>
                </a:lnTo>
                <a:lnTo>
                  <a:pt x="4713595" y="5471843"/>
                </a:lnTo>
                <a:lnTo>
                  <a:pt x="4697219" y="5484658"/>
                </a:lnTo>
                <a:lnTo>
                  <a:pt x="4680844" y="5497474"/>
                </a:lnTo>
                <a:lnTo>
                  <a:pt x="4664113" y="5509577"/>
                </a:lnTo>
                <a:lnTo>
                  <a:pt x="4646670" y="5522037"/>
                </a:lnTo>
                <a:lnTo>
                  <a:pt x="4628870" y="5533784"/>
                </a:lnTo>
                <a:lnTo>
                  <a:pt x="4610715" y="5545176"/>
                </a:lnTo>
                <a:lnTo>
                  <a:pt x="4592204" y="5556211"/>
                </a:lnTo>
                <a:lnTo>
                  <a:pt x="4573693" y="5567603"/>
                </a:lnTo>
                <a:lnTo>
                  <a:pt x="4554826" y="5578282"/>
                </a:lnTo>
                <a:lnTo>
                  <a:pt x="4535958" y="5588962"/>
                </a:lnTo>
                <a:lnTo>
                  <a:pt x="4517091" y="5599285"/>
                </a:lnTo>
                <a:lnTo>
                  <a:pt x="4497868" y="5609253"/>
                </a:lnTo>
                <a:lnTo>
                  <a:pt x="4478289" y="5619577"/>
                </a:lnTo>
                <a:lnTo>
                  <a:pt x="4458710" y="5629188"/>
                </a:lnTo>
                <a:lnTo>
                  <a:pt x="4438419" y="5638800"/>
                </a:lnTo>
                <a:lnTo>
                  <a:pt x="4418483" y="5647699"/>
                </a:lnTo>
                <a:lnTo>
                  <a:pt x="4398548" y="5656955"/>
                </a:lnTo>
                <a:lnTo>
                  <a:pt x="4377901" y="5665499"/>
                </a:lnTo>
                <a:lnTo>
                  <a:pt x="4357610" y="5674398"/>
                </a:lnTo>
                <a:lnTo>
                  <a:pt x="4336963" y="5682586"/>
                </a:lnTo>
                <a:lnTo>
                  <a:pt x="4315604" y="5690774"/>
                </a:lnTo>
                <a:lnTo>
                  <a:pt x="4294957" y="5698605"/>
                </a:lnTo>
                <a:lnTo>
                  <a:pt x="4273598" y="5706081"/>
                </a:lnTo>
                <a:lnTo>
                  <a:pt x="4252239" y="5713557"/>
                </a:lnTo>
                <a:lnTo>
                  <a:pt x="4230523" y="5720676"/>
                </a:lnTo>
                <a:lnTo>
                  <a:pt x="4208808" y="5727440"/>
                </a:lnTo>
                <a:lnTo>
                  <a:pt x="4187093" y="5733848"/>
                </a:lnTo>
                <a:lnTo>
                  <a:pt x="4165378" y="5740255"/>
                </a:lnTo>
                <a:lnTo>
                  <a:pt x="4142595" y="5746307"/>
                </a:lnTo>
                <a:lnTo>
                  <a:pt x="4120524" y="5752003"/>
                </a:lnTo>
                <a:lnTo>
                  <a:pt x="4098097" y="5757699"/>
                </a:lnTo>
                <a:lnTo>
                  <a:pt x="4075670" y="5763038"/>
                </a:lnTo>
                <a:lnTo>
                  <a:pt x="4052531" y="5767666"/>
                </a:lnTo>
                <a:lnTo>
                  <a:pt x="4029748" y="5772650"/>
                </a:lnTo>
                <a:lnTo>
                  <a:pt x="4006609" y="5776922"/>
                </a:lnTo>
                <a:lnTo>
                  <a:pt x="3983470" y="5781194"/>
                </a:lnTo>
                <a:lnTo>
                  <a:pt x="3959975" y="5785110"/>
                </a:lnTo>
                <a:lnTo>
                  <a:pt x="3936124" y="5788669"/>
                </a:lnTo>
                <a:lnTo>
                  <a:pt x="3911917" y="5792229"/>
                </a:lnTo>
                <a:lnTo>
                  <a:pt x="3888066" y="5795433"/>
                </a:lnTo>
                <a:lnTo>
                  <a:pt x="3863859" y="5798281"/>
                </a:lnTo>
                <a:lnTo>
                  <a:pt x="3839652" y="5800773"/>
                </a:lnTo>
                <a:lnTo>
                  <a:pt x="3815445" y="5803265"/>
                </a:lnTo>
                <a:lnTo>
                  <a:pt x="3790526" y="5805401"/>
                </a:lnTo>
                <a:lnTo>
                  <a:pt x="3766319" y="5807893"/>
                </a:lnTo>
                <a:lnTo>
                  <a:pt x="3741400" y="5809672"/>
                </a:lnTo>
                <a:lnTo>
                  <a:pt x="3716481" y="5811096"/>
                </a:lnTo>
                <a:lnTo>
                  <a:pt x="3691918" y="5812164"/>
                </a:lnTo>
                <a:lnTo>
                  <a:pt x="3666643" y="5813232"/>
                </a:lnTo>
                <a:lnTo>
                  <a:pt x="3641724" y="5813944"/>
                </a:lnTo>
                <a:lnTo>
                  <a:pt x="3616450" y="5814656"/>
                </a:lnTo>
                <a:lnTo>
                  <a:pt x="3591175" y="5815012"/>
                </a:lnTo>
                <a:lnTo>
                  <a:pt x="3565900" y="5815012"/>
                </a:lnTo>
                <a:lnTo>
                  <a:pt x="3540625" y="5815012"/>
                </a:lnTo>
                <a:lnTo>
                  <a:pt x="3514994" y="5814656"/>
                </a:lnTo>
                <a:lnTo>
                  <a:pt x="3489719" y="5813944"/>
                </a:lnTo>
                <a:lnTo>
                  <a:pt x="3464088" y="5813232"/>
                </a:lnTo>
                <a:lnTo>
                  <a:pt x="3438457" y="5812164"/>
                </a:lnTo>
                <a:lnTo>
                  <a:pt x="3413182" y="5810740"/>
                </a:lnTo>
                <a:lnTo>
                  <a:pt x="3387195" y="5809316"/>
                </a:lnTo>
                <a:lnTo>
                  <a:pt x="3361564" y="5807537"/>
                </a:lnTo>
                <a:lnTo>
                  <a:pt x="3335578" y="5805401"/>
                </a:lnTo>
                <a:lnTo>
                  <a:pt x="3309947" y="5803265"/>
                </a:lnTo>
                <a:lnTo>
                  <a:pt x="3283960" y="5800773"/>
                </a:lnTo>
                <a:lnTo>
                  <a:pt x="3258329" y="5798281"/>
                </a:lnTo>
                <a:lnTo>
                  <a:pt x="3232342" y="5795433"/>
                </a:lnTo>
                <a:lnTo>
                  <a:pt x="3206711" y="5792229"/>
                </a:lnTo>
                <a:lnTo>
                  <a:pt x="3180724" y="5788669"/>
                </a:lnTo>
                <a:lnTo>
                  <a:pt x="3128038" y="5781550"/>
                </a:lnTo>
                <a:lnTo>
                  <a:pt x="3075353" y="5773718"/>
                </a:lnTo>
                <a:lnTo>
                  <a:pt x="3022667" y="5764818"/>
                </a:lnTo>
                <a:lnTo>
                  <a:pt x="2969981" y="5755919"/>
                </a:lnTo>
                <a:lnTo>
                  <a:pt x="2917651" y="5745951"/>
                </a:lnTo>
                <a:lnTo>
                  <a:pt x="2865678" y="5735272"/>
                </a:lnTo>
                <a:lnTo>
                  <a:pt x="2813704" y="5724592"/>
                </a:lnTo>
                <a:lnTo>
                  <a:pt x="2761730" y="5712845"/>
                </a:lnTo>
                <a:lnTo>
                  <a:pt x="2710468" y="5700385"/>
                </a:lnTo>
                <a:lnTo>
                  <a:pt x="2659562" y="5687926"/>
                </a:lnTo>
                <a:lnTo>
                  <a:pt x="2609013" y="5674398"/>
                </a:lnTo>
                <a:lnTo>
                  <a:pt x="2558819" y="5660515"/>
                </a:lnTo>
                <a:lnTo>
                  <a:pt x="2508625" y="5645919"/>
                </a:lnTo>
                <a:lnTo>
                  <a:pt x="2459143" y="5630612"/>
                </a:lnTo>
                <a:lnTo>
                  <a:pt x="2410373" y="5614949"/>
                </a:lnTo>
                <a:lnTo>
                  <a:pt x="2361959" y="5599285"/>
                </a:lnTo>
                <a:lnTo>
                  <a:pt x="2314257" y="5582554"/>
                </a:lnTo>
                <a:lnTo>
                  <a:pt x="2266911" y="5565111"/>
                </a:lnTo>
                <a:lnTo>
                  <a:pt x="2220277" y="5547312"/>
                </a:lnTo>
                <a:lnTo>
                  <a:pt x="2174355" y="5529156"/>
                </a:lnTo>
                <a:lnTo>
                  <a:pt x="2129145" y="5509933"/>
                </a:lnTo>
                <a:lnTo>
                  <a:pt x="2084291" y="5490710"/>
                </a:lnTo>
                <a:lnTo>
                  <a:pt x="2040505" y="5470775"/>
                </a:lnTo>
                <a:lnTo>
                  <a:pt x="1997431" y="5450484"/>
                </a:lnTo>
                <a:lnTo>
                  <a:pt x="1955425" y="5429837"/>
                </a:lnTo>
                <a:lnTo>
                  <a:pt x="1914130" y="5408834"/>
                </a:lnTo>
                <a:lnTo>
                  <a:pt x="1873192" y="5386763"/>
                </a:lnTo>
                <a:lnTo>
                  <a:pt x="1833678" y="5364335"/>
                </a:lnTo>
                <a:lnTo>
                  <a:pt x="1795231" y="5341908"/>
                </a:lnTo>
                <a:lnTo>
                  <a:pt x="1757853" y="5318413"/>
                </a:lnTo>
                <a:lnTo>
                  <a:pt x="1721187" y="5294918"/>
                </a:lnTo>
                <a:lnTo>
                  <a:pt x="1685588" y="5271067"/>
                </a:lnTo>
                <a:lnTo>
                  <a:pt x="1660669" y="5253980"/>
                </a:lnTo>
                <a:lnTo>
                  <a:pt x="1636462" y="5236537"/>
                </a:lnTo>
                <a:lnTo>
                  <a:pt x="1611899" y="5219094"/>
                </a:lnTo>
                <a:lnTo>
                  <a:pt x="1587692" y="5201650"/>
                </a:lnTo>
                <a:lnTo>
                  <a:pt x="1563841" y="5183851"/>
                </a:lnTo>
                <a:lnTo>
                  <a:pt x="1539634" y="5166052"/>
                </a:lnTo>
                <a:lnTo>
                  <a:pt x="1515783" y="5148253"/>
                </a:lnTo>
                <a:lnTo>
                  <a:pt x="1492289" y="5130097"/>
                </a:lnTo>
                <a:lnTo>
                  <a:pt x="1468793" y="5111586"/>
                </a:lnTo>
                <a:lnTo>
                  <a:pt x="1445298" y="5093075"/>
                </a:lnTo>
                <a:lnTo>
                  <a:pt x="1421803" y="5074564"/>
                </a:lnTo>
                <a:lnTo>
                  <a:pt x="1399020" y="5056053"/>
                </a:lnTo>
                <a:lnTo>
                  <a:pt x="1376237" y="5037185"/>
                </a:lnTo>
                <a:lnTo>
                  <a:pt x="1353454" y="5018318"/>
                </a:lnTo>
                <a:lnTo>
                  <a:pt x="1330671" y="4999451"/>
                </a:lnTo>
                <a:lnTo>
                  <a:pt x="1308244" y="4980228"/>
                </a:lnTo>
                <a:lnTo>
                  <a:pt x="1286173" y="4961005"/>
                </a:lnTo>
                <a:lnTo>
                  <a:pt x="1263746" y="4941781"/>
                </a:lnTo>
                <a:lnTo>
                  <a:pt x="1241675" y="4922202"/>
                </a:lnTo>
                <a:lnTo>
                  <a:pt x="1219960" y="4902267"/>
                </a:lnTo>
                <a:lnTo>
                  <a:pt x="1198245" y="4882332"/>
                </a:lnTo>
                <a:lnTo>
                  <a:pt x="1176530" y="4862753"/>
                </a:lnTo>
                <a:lnTo>
                  <a:pt x="1155171" y="4842818"/>
                </a:lnTo>
                <a:lnTo>
                  <a:pt x="1133812" y="4822527"/>
                </a:lnTo>
                <a:lnTo>
                  <a:pt x="1112809" y="4802235"/>
                </a:lnTo>
                <a:lnTo>
                  <a:pt x="1092162" y="4781588"/>
                </a:lnTo>
                <a:lnTo>
                  <a:pt x="1071158" y="4761297"/>
                </a:lnTo>
                <a:lnTo>
                  <a:pt x="1050511" y="4740650"/>
                </a:lnTo>
                <a:lnTo>
                  <a:pt x="1030220" y="4720003"/>
                </a:lnTo>
                <a:lnTo>
                  <a:pt x="1009929" y="4699000"/>
                </a:lnTo>
                <a:lnTo>
                  <a:pt x="989994" y="4678353"/>
                </a:lnTo>
                <a:lnTo>
                  <a:pt x="970059" y="4656638"/>
                </a:lnTo>
                <a:lnTo>
                  <a:pt x="950124" y="4635991"/>
                </a:lnTo>
                <a:lnTo>
                  <a:pt x="930900" y="4614987"/>
                </a:lnTo>
                <a:lnTo>
                  <a:pt x="912033" y="4593984"/>
                </a:lnTo>
                <a:lnTo>
                  <a:pt x="893166" y="4572269"/>
                </a:lnTo>
                <a:lnTo>
                  <a:pt x="874299" y="4550910"/>
                </a:lnTo>
                <a:lnTo>
                  <a:pt x="855788" y="4529551"/>
                </a:lnTo>
                <a:lnTo>
                  <a:pt x="837632" y="4507836"/>
                </a:lnTo>
                <a:lnTo>
                  <a:pt x="819477" y="4485765"/>
                </a:lnTo>
                <a:lnTo>
                  <a:pt x="801678" y="4463694"/>
                </a:lnTo>
                <a:lnTo>
                  <a:pt x="783879" y="4441979"/>
                </a:lnTo>
                <a:lnTo>
                  <a:pt x="766079" y="4419552"/>
                </a:lnTo>
                <a:lnTo>
                  <a:pt x="748992" y="4397125"/>
                </a:lnTo>
                <a:lnTo>
                  <a:pt x="731549" y="4374698"/>
                </a:lnTo>
                <a:lnTo>
                  <a:pt x="714818" y="4352271"/>
                </a:lnTo>
                <a:lnTo>
                  <a:pt x="697730" y="4329132"/>
                </a:lnTo>
                <a:lnTo>
                  <a:pt x="681355" y="4306349"/>
                </a:lnTo>
                <a:lnTo>
                  <a:pt x="664980" y="4283566"/>
                </a:lnTo>
                <a:lnTo>
                  <a:pt x="648604" y="4260071"/>
                </a:lnTo>
                <a:lnTo>
                  <a:pt x="632585" y="4236932"/>
                </a:lnTo>
                <a:lnTo>
                  <a:pt x="616922" y="4213793"/>
                </a:lnTo>
                <a:lnTo>
                  <a:pt x="601258" y="4189941"/>
                </a:lnTo>
                <a:lnTo>
                  <a:pt x="586307" y="4166446"/>
                </a:lnTo>
                <a:lnTo>
                  <a:pt x="571356" y="4142951"/>
                </a:lnTo>
                <a:lnTo>
                  <a:pt x="556404" y="4118744"/>
                </a:lnTo>
                <a:lnTo>
                  <a:pt x="541453" y="4094893"/>
                </a:lnTo>
                <a:lnTo>
                  <a:pt x="527214" y="4071043"/>
                </a:lnTo>
                <a:lnTo>
                  <a:pt x="512974" y="4046480"/>
                </a:lnTo>
                <a:lnTo>
                  <a:pt x="499091" y="4022629"/>
                </a:lnTo>
                <a:lnTo>
                  <a:pt x="485563" y="3998066"/>
                </a:lnTo>
                <a:lnTo>
                  <a:pt x="471680" y="3973503"/>
                </a:lnTo>
                <a:lnTo>
                  <a:pt x="458508" y="3948584"/>
                </a:lnTo>
                <a:lnTo>
                  <a:pt x="445693" y="3924021"/>
                </a:lnTo>
                <a:lnTo>
                  <a:pt x="432878" y="3899814"/>
                </a:lnTo>
                <a:lnTo>
                  <a:pt x="420062" y="3874539"/>
                </a:lnTo>
                <a:lnTo>
                  <a:pt x="407603" y="3849976"/>
                </a:lnTo>
                <a:lnTo>
                  <a:pt x="395499" y="3824701"/>
                </a:lnTo>
                <a:lnTo>
                  <a:pt x="383396" y="3799782"/>
                </a:lnTo>
                <a:lnTo>
                  <a:pt x="371292" y="3774507"/>
                </a:lnTo>
                <a:lnTo>
                  <a:pt x="359901" y="3749232"/>
                </a:lnTo>
                <a:lnTo>
                  <a:pt x="348153" y="3724313"/>
                </a:lnTo>
                <a:lnTo>
                  <a:pt x="336762" y="3698682"/>
                </a:lnTo>
                <a:lnTo>
                  <a:pt x="326082" y="3673051"/>
                </a:lnTo>
                <a:lnTo>
                  <a:pt x="314691" y="3647421"/>
                </a:lnTo>
                <a:lnTo>
                  <a:pt x="304011" y="3621790"/>
                </a:lnTo>
                <a:lnTo>
                  <a:pt x="293332" y="3595803"/>
                </a:lnTo>
                <a:lnTo>
                  <a:pt x="283008" y="3570172"/>
                </a:lnTo>
                <a:lnTo>
                  <a:pt x="273041" y="3544185"/>
                </a:lnTo>
                <a:lnTo>
                  <a:pt x="262717" y="3518198"/>
                </a:lnTo>
                <a:lnTo>
                  <a:pt x="252749" y="3491855"/>
                </a:lnTo>
                <a:lnTo>
                  <a:pt x="243138" y="3465868"/>
                </a:lnTo>
                <a:lnTo>
                  <a:pt x="233526" y="3439525"/>
                </a:lnTo>
                <a:lnTo>
                  <a:pt x="224627" y="3413183"/>
                </a:lnTo>
                <a:lnTo>
                  <a:pt x="215371" y="3386484"/>
                </a:lnTo>
                <a:lnTo>
                  <a:pt x="206827" y="3360141"/>
                </a:lnTo>
                <a:lnTo>
                  <a:pt x="197928" y="3333442"/>
                </a:lnTo>
                <a:lnTo>
                  <a:pt x="189740" y="3307099"/>
                </a:lnTo>
                <a:lnTo>
                  <a:pt x="181196" y="3280044"/>
                </a:lnTo>
                <a:lnTo>
                  <a:pt x="173365" y="3252989"/>
                </a:lnTo>
                <a:lnTo>
                  <a:pt x="165533" y="3226291"/>
                </a:lnTo>
                <a:lnTo>
                  <a:pt x="158057" y="3199236"/>
                </a:lnTo>
                <a:lnTo>
                  <a:pt x="150582" y="3172537"/>
                </a:lnTo>
                <a:lnTo>
                  <a:pt x="143462" y="3145126"/>
                </a:lnTo>
                <a:lnTo>
                  <a:pt x="136698" y="3118071"/>
                </a:lnTo>
                <a:lnTo>
                  <a:pt x="129579" y="3090660"/>
                </a:lnTo>
                <a:lnTo>
                  <a:pt x="116763" y="3035839"/>
                </a:lnTo>
                <a:lnTo>
                  <a:pt x="104304" y="2980661"/>
                </a:lnTo>
                <a:lnTo>
                  <a:pt x="92556" y="2925483"/>
                </a:lnTo>
                <a:lnTo>
                  <a:pt x="81521" y="2869594"/>
                </a:lnTo>
                <a:lnTo>
                  <a:pt x="71197" y="2814060"/>
                </a:lnTo>
                <a:lnTo>
                  <a:pt x="61586" y="2758170"/>
                </a:lnTo>
                <a:lnTo>
                  <a:pt x="52330" y="2702281"/>
                </a:lnTo>
                <a:lnTo>
                  <a:pt x="44142" y="2645679"/>
                </a:lnTo>
                <a:lnTo>
                  <a:pt x="35955" y="2589434"/>
                </a:lnTo>
                <a:lnTo>
                  <a:pt x="29191" y="2532832"/>
                </a:lnTo>
                <a:lnTo>
                  <a:pt x="25631" y="2504354"/>
                </a:lnTo>
                <a:lnTo>
                  <a:pt x="22427" y="2476231"/>
                </a:lnTo>
                <a:lnTo>
                  <a:pt x="19579" y="2447396"/>
                </a:lnTo>
                <a:lnTo>
                  <a:pt x="17087" y="2418917"/>
                </a:lnTo>
                <a:lnTo>
                  <a:pt x="14595" y="2390438"/>
                </a:lnTo>
                <a:lnTo>
                  <a:pt x="12104" y="2361959"/>
                </a:lnTo>
                <a:lnTo>
                  <a:pt x="9968" y="2333125"/>
                </a:lnTo>
                <a:lnTo>
                  <a:pt x="7832" y="2304646"/>
                </a:lnTo>
                <a:lnTo>
                  <a:pt x="6052" y="2275811"/>
                </a:lnTo>
                <a:lnTo>
                  <a:pt x="4628" y="2246977"/>
                </a:lnTo>
                <a:lnTo>
                  <a:pt x="3204" y="2218142"/>
                </a:lnTo>
                <a:lnTo>
                  <a:pt x="1780" y="2189307"/>
                </a:lnTo>
                <a:lnTo>
                  <a:pt x="712" y="2148724"/>
                </a:lnTo>
                <a:lnTo>
                  <a:pt x="0" y="2107786"/>
                </a:lnTo>
                <a:lnTo>
                  <a:pt x="0" y="2066136"/>
                </a:lnTo>
                <a:lnTo>
                  <a:pt x="712" y="2024486"/>
                </a:lnTo>
                <a:lnTo>
                  <a:pt x="2136" y="1982124"/>
                </a:lnTo>
                <a:lnTo>
                  <a:pt x="4272" y="1939405"/>
                </a:lnTo>
                <a:lnTo>
                  <a:pt x="6764" y="1895975"/>
                </a:lnTo>
                <a:lnTo>
                  <a:pt x="10680" y="1852901"/>
                </a:lnTo>
                <a:lnTo>
                  <a:pt x="14595" y="1809115"/>
                </a:lnTo>
                <a:lnTo>
                  <a:pt x="19223" y="1765329"/>
                </a:lnTo>
                <a:lnTo>
                  <a:pt x="24207" y="1720831"/>
                </a:lnTo>
                <a:lnTo>
                  <a:pt x="30615" y="1676689"/>
                </a:lnTo>
                <a:lnTo>
                  <a:pt x="37023" y="1632191"/>
                </a:lnTo>
                <a:lnTo>
                  <a:pt x="44498" y="1587337"/>
                </a:lnTo>
                <a:lnTo>
                  <a:pt x="52330" y="1542838"/>
                </a:lnTo>
                <a:lnTo>
                  <a:pt x="60874" y="1497628"/>
                </a:lnTo>
                <a:lnTo>
                  <a:pt x="70129" y="1453130"/>
                </a:lnTo>
                <a:lnTo>
                  <a:pt x="80097" y="1408276"/>
                </a:lnTo>
                <a:lnTo>
                  <a:pt x="90776" y="1363422"/>
                </a:lnTo>
                <a:lnTo>
                  <a:pt x="101812" y="1318568"/>
                </a:lnTo>
                <a:lnTo>
                  <a:pt x="113915" y="1273714"/>
                </a:lnTo>
                <a:lnTo>
                  <a:pt x="126019" y="1229572"/>
                </a:lnTo>
                <a:lnTo>
                  <a:pt x="139190" y="1184718"/>
                </a:lnTo>
                <a:lnTo>
                  <a:pt x="153074" y="1140932"/>
                </a:lnTo>
                <a:lnTo>
                  <a:pt x="167669" y="1096789"/>
                </a:lnTo>
                <a:lnTo>
                  <a:pt x="182264" y="1053003"/>
                </a:lnTo>
                <a:lnTo>
                  <a:pt x="197928" y="1009573"/>
                </a:lnTo>
                <a:lnTo>
                  <a:pt x="214303" y="966499"/>
                </a:lnTo>
                <a:lnTo>
                  <a:pt x="231390" y="923425"/>
                </a:lnTo>
                <a:lnTo>
                  <a:pt x="248834" y="881063"/>
                </a:lnTo>
                <a:lnTo>
                  <a:pt x="266989" y="839056"/>
                </a:lnTo>
                <a:lnTo>
                  <a:pt x="285856" y="797406"/>
                </a:lnTo>
                <a:lnTo>
                  <a:pt x="295468" y="777827"/>
                </a:lnTo>
                <a:lnTo>
                  <a:pt x="304723" y="758248"/>
                </a:lnTo>
                <a:lnTo>
                  <a:pt x="314691" y="739025"/>
                </a:lnTo>
                <a:lnTo>
                  <a:pt x="324658" y="719801"/>
                </a:lnTo>
                <a:lnTo>
                  <a:pt x="334626" y="700934"/>
                </a:lnTo>
                <a:lnTo>
                  <a:pt x="344949" y="682067"/>
                </a:lnTo>
                <a:lnTo>
                  <a:pt x="355273" y="663912"/>
                </a:lnTo>
                <a:lnTo>
                  <a:pt x="366309" y="645401"/>
                </a:lnTo>
                <a:lnTo>
                  <a:pt x="377344" y="627245"/>
                </a:lnTo>
                <a:lnTo>
                  <a:pt x="388024" y="609446"/>
                </a:lnTo>
                <a:lnTo>
                  <a:pt x="399415" y="591647"/>
                </a:lnTo>
                <a:lnTo>
                  <a:pt x="411163" y="574204"/>
                </a:lnTo>
                <a:lnTo>
                  <a:pt x="422554" y="557116"/>
                </a:lnTo>
                <a:lnTo>
                  <a:pt x="434302" y="540029"/>
                </a:lnTo>
                <a:lnTo>
                  <a:pt x="446405" y="523298"/>
                </a:lnTo>
                <a:lnTo>
                  <a:pt x="458508" y="506567"/>
                </a:lnTo>
                <a:lnTo>
                  <a:pt x="470612" y="490191"/>
                </a:lnTo>
                <a:lnTo>
                  <a:pt x="483427" y="473816"/>
                </a:lnTo>
                <a:lnTo>
                  <a:pt x="495531" y="457797"/>
                </a:lnTo>
                <a:lnTo>
                  <a:pt x="508346" y="442133"/>
                </a:lnTo>
                <a:lnTo>
                  <a:pt x="521162" y="426826"/>
                </a:lnTo>
                <a:lnTo>
                  <a:pt x="534333" y="411519"/>
                </a:lnTo>
                <a:lnTo>
                  <a:pt x="547149" y="396567"/>
                </a:lnTo>
                <a:lnTo>
                  <a:pt x="560320" y="381616"/>
                </a:lnTo>
                <a:lnTo>
                  <a:pt x="573848" y="367020"/>
                </a:lnTo>
                <a:lnTo>
                  <a:pt x="587019" y="352781"/>
                </a:lnTo>
                <a:lnTo>
                  <a:pt x="600546" y="338898"/>
                </a:lnTo>
                <a:lnTo>
                  <a:pt x="614074" y="325014"/>
                </a:lnTo>
                <a:lnTo>
                  <a:pt x="627957" y="311487"/>
                </a:lnTo>
                <a:lnTo>
                  <a:pt x="641841" y="297959"/>
                </a:lnTo>
                <a:lnTo>
                  <a:pt x="655724" y="284788"/>
                </a:lnTo>
                <a:lnTo>
                  <a:pt x="669252" y="272328"/>
                </a:lnTo>
                <a:lnTo>
                  <a:pt x="683135" y="259513"/>
                </a:lnTo>
                <a:lnTo>
                  <a:pt x="697018" y="247410"/>
                </a:lnTo>
                <a:lnTo>
                  <a:pt x="711258" y="236018"/>
                </a:lnTo>
                <a:lnTo>
                  <a:pt x="725853" y="224271"/>
                </a:lnTo>
                <a:lnTo>
                  <a:pt x="739736" y="212879"/>
                </a:lnTo>
                <a:lnTo>
                  <a:pt x="754332" y="202200"/>
                </a:lnTo>
                <a:lnTo>
                  <a:pt x="768927" y="191164"/>
                </a:lnTo>
                <a:lnTo>
                  <a:pt x="783879" y="180484"/>
                </a:lnTo>
                <a:lnTo>
                  <a:pt x="798830" y="170517"/>
                </a:lnTo>
                <a:lnTo>
                  <a:pt x="813781" y="160549"/>
                </a:lnTo>
                <a:lnTo>
                  <a:pt x="828377" y="151294"/>
                </a:lnTo>
                <a:lnTo>
                  <a:pt x="843684" y="141682"/>
                </a:lnTo>
                <a:lnTo>
                  <a:pt x="858992" y="132783"/>
                </a:lnTo>
                <a:lnTo>
                  <a:pt x="874655" y="123883"/>
                </a:lnTo>
                <a:lnTo>
                  <a:pt x="889962" y="115695"/>
                </a:lnTo>
                <a:lnTo>
                  <a:pt x="905625" y="107152"/>
                </a:lnTo>
                <a:lnTo>
                  <a:pt x="921289" y="99676"/>
                </a:lnTo>
                <a:lnTo>
                  <a:pt x="936952" y="91844"/>
                </a:lnTo>
                <a:lnTo>
                  <a:pt x="952971" y="84368"/>
                </a:lnTo>
                <a:lnTo>
                  <a:pt x="968635" y="77249"/>
                </a:lnTo>
                <a:lnTo>
                  <a:pt x="984298" y="70485"/>
                </a:lnTo>
                <a:lnTo>
                  <a:pt x="1000317" y="64077"/>
                </a:lnTo>
                <a:lnTo>
                  <a:pt x="1016693" y="57670"/>
                </a:lnTo>
                <a:lnTo>
                  <a:pt x="1032712" y="51974"/>
                </a:lnTo>
                <a:lnTo>
                  <a:pt x="1048731" y="46278"/>
                </a:lnTo>
                <a:lnTo>
                  <a:pt x="1065107" y="40938"/>
                </a:lnTo>
                <a:lnTo>
                  <a:pt x="1081482" y="35955"/>
                </a:lnTo>
                <a:lnTo>
                  <a:pt x="1097857" y="30971"/>
                </a:lnTo>
                <a:lnTo>
                  <a:pt x="1113877" y="26699"/>
                </a:lnTo>
                <a:lnTo>
                  <a:pt x="1130252" y="22071"/>
                </a:lnTo>
                <a:lnTo>
                  <a:pt x="1146983" y="18155"/>
                </a:lnTo>
                <a:lnTo>
                  <a:pt x="1163358" y="14595"/>
                </a:lnTo>
                <a:lnTo>
                  <a:pt x="1180090" y="11748"/>
                </a:lnTo>
                <a:lnTo>
                  <a:pt x="1196465" y="9612"/>
                </a:lnTo>
                <a:lnTo>
                  <a:pt x="1213196" y="7120"/>
                </a:lnTo>
                <a:lnTo>
                  <a:pt x="1229216" y="4984"/>
                </a:lnTo>
                <a:lnTo>
                  <a:pt x="1245591" y="3560"/>
                </a:lnTo>
                <a:lnTo>
                  <a:pt x="1261966" y="2492"/>
                </a:lnTo>
                <a:lnTo>
                  <a:pt x="1278342" y="1424"/>
                </a:lnTo>
                <a:lnTo>
                  <a:pt x="1294361" y="712"/>
                </a:lnTo>
                <a:close/>
              </a:path>
            </a:pathLst>
          </a:custGeom>
          <a:noFill/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  <a:latin typeface="Nexa Bold" panose="02000000000000000000" pitchFamily="50" charset="0"/>
              </a:defRPr>
            </a:lvl1pPr>
          </a:lstStyle>
          <a:p>
            <a:r>
              <a:rPr lang="en-US" dirty="0"/>
              <a:t>IMAGE</a:t>
            </a:r>
          </a:p>
        </p:txBody>
      </p:sp>
      <p:sp>
        <p:nvSpPr>
          <p:cNvPr id="37" name="Picture Placeholder 36"/>
          <p:cNvSpPr>
            <a:spLocks noGrp="1"/>
          </p:cNvSpPr>
          <p:nvPr>
            <p:ph type="pic" sz="quarter" idx="11" hasCustomPrompt="1"/>
          </p:nvPr>
        </p:nvSpPr>
        <p:spPr>
          <a:xfrm>
            <a:off x="2929689" y="610553"/>
            <a:ext cx="2843214" cy="6000750"/>
          </a:xfrm>
          <a:custGeom>
            <a:avLst/>
            <a:gdLst>
              <a:gd name="connsiteX0" fmla="*/ 0 w 2843214"/>
              <a:gd name="connsiteY0" fmla="*/ 0 h 6000750"/>
              <a:gd name="connsiteX1" fmla="*/ 2843214 w 2843214"/>
              <a:gd name="connsiteY1" fmla="*/ 0 h 6000750"/>
              <a:gd name="connsiteX2" fmla="*/ 2843214 w 2843214"/>
              <a:gd name="connsiteY2" fmla="*/ 3958450 h 6000750"/>
              <a:gd name="connsiteX3" fmla="*/ 2843214 w 2843214"/>
              <a:gd name="connsiteY3" fmla="*/ 5772025 h 6000750"/>
              <a:gd name="connsiteX4" fmla="*/ 2838488 w 2843214"/>
              <a:gd name="connsiteY4" fmla="*/ 5774700 h 6000750"/>
              <a:gd name="connsiteX5" fmla="*/ 2819621 w 2843214"/>
              <a:gd name="connsiteY5" fmla="*/ 5785023 h 6000750"/>
              <a:gd name="connsiteX6" fmla="*/ 2800398 w 2843214"/>
              <a:gd name="connsiteY6" fmla="*/ 5794991 h 6000750"/>
              <a:gd name="connsiteX7" fmla="*/ 2780819 w 2843214"/>
              <a:gd name="connsiteY7" fmla="*/ 5805315 h 6000750"/>
              <a:gd name="connsiteX8" fmla="*/ 2761240 w 2843214"/>
              <a:gd name="connsiteY8" fmla="*/ 5814926 h 6000750"/>
              <a:gd name="connsiteX9" fmla="*/ 2740949 w 2843214"/>
              <a:gd name="connsiteY9" fmla="*/ 5824538 h 6000750"/>
              <a:gd name="connsiteX10" fmla="*/ 2721013 w 2843214"/>
              <a:gd name="connsiteY10" fmla="*/ 5833437 h 6000750"/>
              <a:gd name="connsiteX11" fmla="*/ 2701078 w 2843214"/>
              <a:gd name="connsiteY11" fmla="*/ 5842693 h 6000750"/>
              <a:gd name="connsiteX12" fmla="*/ 2680431 w 2843214"/>
              <a:gd name="connsiteY12" fmla="*/ 5851237 h 6000750"/>
              <a:gd name="connsiteX13" fmla="*/ 2660140 w 2843214"/>
              <a:gd name="connsiteY13" fmla="*/ 5860136 h 6000750"/>
              <a:gd name="connsiteX14" fmla="*/ 2639493 w 2843214"/>
              <a:gd name="connsiteY14" fmla="*/ 5868324 h 6000750"/>
              <a:gd name="connsiteX15" fmla="*/ 2618134 w 2843214"/>
              <a:gd name="connsiteY15" fmla="*/ 5876512 h 6000750"/>
              <a:gd name="connsiteX16" fmla="*/ 2597487 w 2843214"/>
              <a:gd name="connsiteY16" fmla="*/ 5884343 h 6000750"/>
              <a:gd name="connsiteX17" fmla="*/ 2576128 w 2843214"/>
              <a:gd name="connsiteY17" fmla="*/ 5891819 h 6000750"/>
              <a:gd name="connsiteX18" fmla="*/ 2554769 w 2843214"/>
              <a:gd name="connsiteY18" fmla="*/ 5899295 h 6000750"/>
              <a:gd name="connsiteX19" fmla="*/ 2533053 w 2843214"/>
              <a:gd name="connsiteY19" fmla="*/ 5906414 h 6000750"/>
              <a:gd name="connsiteX20" fmla="*/ 2511338 w 2843214"/>
              <a:gd name="connsiteY20" fmla="*/ 5913178 h 6000750"/>
              <a:gd name="connsiteX21" fmla="*/ 2489623 w 2843214"/>
              <a:gd name="connsiteY21" fmla="*/ 5919586 h 6000750"/>
              <a:gd name="connsiteX22" fmla="*/ 2467908 w 2843214"/>
              <a:gd name="connsiteY22" fmla="*/ 5925993 h 6000750"/>
              <a:gd name="connsiteX23" fmla="*/ 2445125 w 2843214"/>
              <a:gd name="connsiteY23" fmla="*/ 5932045 h 6000750"/>
              <a:gd name="connsiteX24" fmla="*/ 2423054 w 2843214"/>
              <a:gd name="connsiteY24" fmla="*/ 5937741 h 6000750"/>
              <a:gd name="connsiteX25" fmla="*/ 2400627 w 2843214"/>
              <a:gd name="connsiteY25" fmla="*/ 5943437 h 6000750"/>
              <a:gd name="connsiteX26" fmla="*/ 2378200 w 2843214"/>
              <a:gd name="connsiteY26" fmla="*/ 5948776 h 6000750"/>
              <a:gd name="connsiteX27" fmla="*/ 2355061 w 2843214"/>
              <a:gd name="connsiteY27" fmla="*/ 5953404 h 6000750"/>
              <a:gd name="connsiteX28" fmla="*/ 2332278 w 2843214"/>
              <a:gd name="connsiteY28" fmla="*/ 5958388 h 6000750"/>
              <a:gd name="connsiteX29" fmla="*/ 2309139 w 2843214"/>
              <a:gd name="connsiteY29" fmla="*/ 5962660 h 6000750"/>
              <a:gd name="connsiteX30" fmla="*/ 2286000 w 2843214"/>
              <a:gd name="connsiteY30" fmla="*/ 5966932 h 6000750"/>
              <a:gd name="connsiteX31" fmla="*/ 2262505 w 2843214"/>
              <a:gd name="connsiteY31" fmla="*/ 5970848 h 6000750"/>
              <a:gd name="connsiteX32" fmla="*/ 2238654 w 2843214"/>
              <a:gd name="connsiteY32" fmla="*/ 5974407 h 6000750"/>
              <a:gd name="connsiteX33" fmla="*/ 2214447 w 2843214"/>
              <a:gd name="connsiteY33" fmla="*/ 5977967 h 6000750"/>
              <a:gd name="connsiteX34" fmla="*/ 2190596 w 2843214"/>
              <a:gd name="connsiteY34" fmla="*/ 5981171 h 6000750"/>
              <a:gd name="connsiteX35" fmla="*/ 2166389 w 2843214"/>
              <a:gd name="connsiteY35" fmla="*/ 5984019 h 6000750"/>
              <a:gd name="connsiteX36" fmla="*/ 2142182 w 2843214"/>
              <a:gd name="connsiteY36" fmla="*/ 5986511 h 6000750"/>
              <a:gd name="connsiteX37" fmla="*/ 2117975 w 2843214"/>
              <a:gd name="connsiteY37" fmla="*/ 5989003 h 6000750"/>
              <a:gd name="connsiteX38" fmla="*/ 2093056 w 2843214"/>
              <a:gd name="connsiteY38" fmla="*/ 5991139 h 6000750"/>
              <a:gd name="connsiteX39" fmla="*/ 2068849 w 2843214"/>
              <a:gd name="connsiteY39" fmla="*/ 5993631 h 6000750"/>
              <a:gd name="connsiteX40" fmla="*/ 2043930 w 2843214"/>
              <a:gd name="connsiteY40" fmla="*/ 5995410 h 6000750"/>
              <a:gd name="connsiteX41" fmla="*/ 2019011 w 2843214"/>
              <a:gd name="connsiteY41" fmla="*/ 5996834 h 6000750"/>
              <a:gd name="connsiteX42" fmla="*/ 1994448 w 2843214"/>
              <a:gd name="connsiteY42" fmla="*/ 5997902 h 6000750"/>
              <a:gd name="connsiteX43" fmla="*/ 1969173 w 2843214"/>
              <a:gd name="connsiteY43" fmla="*/ 5998970 h 6000750"/>
              <a:gd name="connsiteX44" fmla="*/ 1944254 w 2843214"/>
              <a:gd name="connsiteY44" fmla="*/ 5999682 h 6000750"/>
              <a:gd name="connsiteX45" fmla="*/ 1918980 w 2843214"/>
              <a:gd name="connsiteY45" fmla="*/ 6000394 h 6000750"/>
              <a:gd name="connsiteX46" fmla="*/ 1893705 w 2843214"/>
              <a:gd name="connsiteY46" fmla="*/ 6000750 h 6000750"/>
              <a:gd name="connsiteX47" fmla="*/ 1868430 w 2843214"/>
              <a:gd name="connsiteY47" fmla="*/ 6000750 h 6000750"/>
              <a:gd name="connsiteX48" fmla="*/ 1843155 w 2843214"/>
              <a:gd name="connsiteY48" fmla="*/ 6000750 h 6000750"/>
              <a:gd name="connsiteX49" fmla="*/ 1817524 w 2843214"/>
              <a:gd name="connsiteY49" fmla="*/ 6000394 h 6000750"/>
              <a:gd name="connsiteX50" fmla="*/ 1792249 w 2843214"/>
              <a:gd name="connsiteY50" fmla="*/ 5999682 h 6000750"/>
              <a:gd name="connsiteX51" fmla="*/ 1766618 w 2843214"/>
              <a:gd name="connsiteY51" fmla="*/ 5998970 h 6000750"/>
              <a:gd name="connsiteX52" fmla="*/ 1740987 w 2843214"/>
              <a:gd name="connsiteY52" fmla="*/ 5997902 h 6000750"/>
              <a:gd name="connsiteX53" fmla="*/ 1715712 w 2843214"/>
              <a:gd name="connsiteY53" fmla="*/ 5996478 h 6000750"/>
              <a:gd name="connsiteX54" fmla="*/ 1689725 w 2843214"/>
              <a:gd name="connsiteY54" fmla="*/ 5995054 h 6000750"/>
              <a:gd name="connsiteX55" fmla="*/ 1664094 w 2843214"/>
              <a:gd name="connsiteY55" fmla="*/ 5993275 h 6000750"/>
              <a:gd name="connsiteX56" fmla="*/ 1638108 w 2843214"/>
              <a:gd name="connsiteY56" fmla="*/ 5991139 h 6000750"/>
              <a:gd name="connsiteX57" fmla="*/ 1612477 w 2843214"/>
              <a:gd name="connsiteY57" fmla="*/ 5989003 h 6000750"/>
              <a:gd name="connsiteX58" fmla="*/ 1586490 w 2843214"/>
              <a:gd name="connsiteY58" fmla="*/ 5986511 h 6000750"/>
              <a:gd name="connsiteX59" fmla="*/ 1560859 w 2843214"/>
              <a:gd name="connsiteY59" fmla="*/ 5984019 h 6000750"/>
              <a:gd name="connsiteX60" fmla="*/ 1534872 w 2843214"/>
              <a:gd name="connsiteY60" fmla="*/ 5981171 h 6000750"/>
              <a:gd name="connsiteX61" fmla="*/ 1509241 w 2843214"/>
              <a:gd name="connsiteY61" fmla="*/ 5977967 h 6000750"/>
              <a:gd name="connsiteX62" fmla="*/ 1483254 w 2843214"/>
              <a:gd name="connsiteY62" fmla="*/ 5974407 h 6000750"/>
              <a:gd name="connsiteX63" fmla="*/ 1430568 w 2843214"/>
              <a:gd name="connsiteY63" fmla="*/ 5967288 h 6000750"/>
              <a:gd name="connsiteX64" fmla="*/ 1377883 w 2843214"/>
              <a:gd name="connsiteY64" fmla="*/ 5959456 h 6000750"/>
              <a:gd name="connsiteX65" fmla="*/ 1325197 w 2843214"/>
              <a:gd name="connsiteY65" fmla="*/ 5950556 h 6000750"/>
              <a:gd name="connsiteX66" fmla="*/ 1272511 w 2843214"/>
              <a:gd name="connsiteY66" fmla="*/ 5941657 h 6000750"/>
              <a:gd name="connsiteX67" fmla="*/ 1220181 w 2843214"/>
              <a:gd name="connsiteY67" fmla="*/ 5931689 h 6000750"/>
              <a:gd name="connsiteX68" fmla="*/ 1168208 w 2843214"/>
              <a:gd name="connsiteY68" fmla="*/ 5921010 h 6000750"/>
              <a:gd name="connsiteX69" fmla="*/ 1116234 w 2843214"/>
              <a:gd name="connsiteY69" fmla="*/ 5910330 h 6000750"/>
              <a:gd name="connsiteX70" fmla="*/ 1064260 w 2843214"/>
              <a:gd name="connsiteY70" fmla="*/ 5898583 h 6000750"/>
              <a:gd name="connsiteX71" fmla="*/ 1012998 w 2843214"/>
              <a:gd name="connsiteY71" fmla="*/ 5886123 h 6000750"/>
              <a:gd name="connsiteX72" fmla="*/ 962092 w 2843214"/>
              <a:gd name="connsiteY72" fmla="*/ 5873664 h 6000750"/>
              <a:gd name="connsiteX73" fmla="*/ 911543 w 2843214"/>
              <a:gd name="connsiteY73" fmla="*/ 5860136 h 6000750"/>
              <a:gd name="connsiteX74" fmla="*/ 861349 w 2843214"/>
              <a:gd name="connsiteY74" fmla="*/ 5846253 h 6000750"/>
              <a:gd name="connsiteX75" fmla="*/ 811155 w 2843214"/>
              <a:gd name="connsiteY75" fmla="*/ 5831657 h 6000750"/>
              <a:gd name="connsiteX76" fmla="*/ 761673 w 2843214"/>
              <a:gd name="connsiteY76" fmla="*/ 5816350 h 6000750"/>
              <a:gd name="connsiteX77" fmla="*/ 712903 w 2843214"/>
              <a:gd name="connsiteY77" fmla="*/ 5800687 h 6000750"/>
              <a:gd name="connsiteX78" fmla="*/ 664489 w 2843214"/>
              <a:gd name="connsiteY78" fmla="*/ 5785023 h 6000750"/>
              <a:gd name="connsiteX79" fmla="*/ 616787 w 2843214"/>
              <a:gd name="connsiteY79" fmla="*/ 5768292 h 6000750"/>
              <a:gd name="connsiteX80" fmla="*/ 569441 w 2843214"/>
              <a:gd name="connsiteY80" fmla="*/ 5750849 h 6000750"/>
              <a:gd name="connsiteX81" fmla="*/ 522807 w 2843214"/>
              <a:gd name="connsiteY81" fmla="*/ 5733050 h 6000750"/>
              <a:gd name="connsiteX82" fmla="*/ 476885 w 2843214"/>
              <a:gd name="connsiteY82" fmla="*/ 5714894 h 6000750"/>
              <a:gd name="connsiteX83" fmla="*/ 431675 w 2843214"/>
              <a:gd name="connsiteY83" fmla="*/ 5695671 h 6000750"/>
              <a:gd name="connsiteX84" fmla="*/ 386821 w 2843214"/>
              <a:gd name="connsiteY84" fmla="*/ 5676448 h 6000750"/>
              <a:gd name="connsiteX85" fmla="*/ 343035 w 2843214"/>
              <a:gd name="connsiteY85" fmla="*/ 5656513 h 6000750"/>
              <a:gd name="connsiteX86" fmla="*/ 299961 w 2843214"/>
              <a:gd name="connsiteY86" fmla="*/ 5636222 h 6000750"/>
              <a:gd name="connsiteX87" fmla="*/ 257955 w 2843214"/>
              <a:gd name="connsiteY87" fmla="*/ 5615575 h 6000750"/>
              <a:gd name="connsiteX88" fmla="*/ 216660 w 2843214"/>
              <a:gd name="connsiteY88" fmla="*/ 5594572 h 6000750"/>
              <a:gd name="connsiteX89" fmla="*/ 175722 w 2843214"/>
              <a:gd name="connsiteY89" fmla="*/ 5572501 h 6000750"/>
              <a:gd name="connsiteX90" fmla="*/ 136208 w 2843214"/>
              <a:gd name="connsiteY90" fmla="*/ 5550073 h 6000750"/>
              <a:gd name="connsiteX91" fmla="*/ 97761 w 2843214"/>
              <a:gd name="connsiteY91" fmla="*/ 5527646 h 6000750"/>
              <a:gd name="connsiteX92" fmla="*/ 60383 w 2843214"/>
              <a:gd name="connsiteY92" fmla="*/ 5504151 h 6000750"/>
              <a:gd name="connsiteX93" fmla="*/ 23717 w 2843214"/>
              <a:gd name="connsiteY93" fmla="*/ 5480656 h 6000750"/>
              <a:gd name="connsiteX94" fmla="*/ 0 w 2843214"/>
              <a:gd name="connsiteY94" fmla="*/ 5464766 h 6000750"/>
              <a:gd name="connsiteX95" fmla="*/ 0 w 2843214"/>
              <a:gd name="connsiteY95" fmla="*/ 265881 h 6000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</a:cxnLst>
            <a:rect l="l" t="t" r="r" b="b"/>
            <a:pathLst>
              <a:path w="2843214" h="6000750">
                <a:moveTo>
                  <a:pt x="0" y="0"/>
                </a:moveTo>
                <a:lnTo>
                  <a:pt x="2843214" y="0"/>
                </a:lnTo>
                <a:lnTo>
                  <a:pt x="2843214" y="3958450"/>
                </a:lnTo>
                <a:lnTo>
                  <a:pt x="2843214" y="5772025"/>
                </a:lnTo>
                <a:lnTo>
                  <a:pt x="2838488" y="5774700"/>
                </a:lnTo>
                <a:lnTo>
                  <a:pt x="2819621" y="5785023"/>
                </a:lnTo>
                <a:lnTo>
                  <a:pt x="2800398" y="5794991"/>
                </a:lnTo>
                <a:lnTo>
                  <a:pt x="2780819" y="5805315"/>
                </a:lnTo>
                <a:lnTo>
                  <a:pt x="2761240" y="5814926"/>
                </a:lnTo>
                <a:lnTo>
                  <a:pt x="2740949" y="5824538"/>
                </a:lnTo>
                <a:lnTo>
                  <a:pt x="2721013" y="5833437"/>
                </a:lnTo>
                <a:lnTo>
                  <a:pt x="2701078" y="5842693"/>
                </a:lnTo>
                <a:lnTo>
                  <a:pt x="2680431" y="5851237"/>
                </a:lnTo>
                <a:lnTo>
                  <a:pt x="2660140" y="5860136"/>
                </a:lnTo>
                <a:lnTo>
                  <a:pt x="2639493" y="5868324"/>
                </a:lnTo>
                <a:lnTo>
                  <a:pt x="2618134" y="5876512"/>
                </a:lnTo>
                <a:lnTo>
                  <a:pt x="2597487" y="5884343"/>
                </a:lnTo>
                <a:lnTo>
                  <a:pt x="2576128" y="5891819"/>
                </a:lnTo>
                <a:lnTo>
                  <a:pt x="2554769" y="5899295"/>
                </a:lnTo>
                <a:lnTo>
                  <a:pt x="2533053" y="5906414"/>
                </a:lnTo>
                <a:lnTo>
                  <a:pt x="2511338" y="5913178"/>
                </a:lnTo>
                <a:lnTo>
                  <a:pt x="2489623" y="5919586"/>
                </a:lnTo>
                <a:lnTo>
                  <a:pt x="2467908" y="5925993"/>
                </a:lnTo>
                <a:lnTo>
                  <a:pt x="2445125" y="5932045"/>
                </a:lnTo>
                <a:lnTo>
                  <a:pt x="2423054" y="5937741"/>
                </a:lnTo>
                <a:lnTo>
                  <a:pt x="2400627" y="5943437"/>
                </a:lnTo>
                <a:lnTo>
                  <a:pt x="2378200" y="5948776"/>
                </a:lnTo>
                <a:lnTo>
                  <a:pt x="2355061" y="5953404"/>
                </a:lnTo>
                <a:lnTo>
                  <a:pt x="2332278" y="5958388"/>
                </a:lnTo>
                <a:lnTo>
                  <a:pt x="2309139" y="5962660"/>
                </a:lnTo>
                <a:lnTo>
                  <a:pt x="2286000" y="5966932"/>
                </a:lnTo>
                <a:lnTo>
                  <a:pt x="2262505" y="5970848"/>
                </a:lnTo>
                <a:lnTo>
                  <a:pt x="2238654" y="5974407"/>
                </a:lnTo>
                <a:lnTo>
                  <a:pt x="2214447" y="5977967"/>
                </a:lnTo>
                <a:lnTo>
                  <a:pt x="2190596" y="5981171"/>
                </a:lnTo>
                <a:lnTo>
                  <a:pt x="2166389" y="5984019"/>
                </a:lnTo>
                <a:lnTo>
                  <a:pt x="2142182" y="5986511"/>
                </a:lnTo>
                <a:lnTo>
                  <a:pt x="2117975" y="5989003"/>
                </a:lnTo>
                <a:lnTo>
                  <a:pt x="2093056" y="5991139"/>
                </a:lnTo>
                <a:lnTo>
                  <a:pt x="2068849" y="5993631"/>
                </a:lnTo>
                <a:lnTo>
                  <a:pt x="2043930" y="5995410"/>
                </a:lnTo>
                <a:lnTo>
                  <a:pt x="2019011" y="5996834"/>
                </a:lnTo>
                <a:lnTo>
                  <a:pt x="1994448" y="5997902"/>
                </a:lnTo>
                <a:lnTo>
                  <a:pt x="1969173" y="5998970"/>
                </a:lnTo>
                <a:lnTo>
                  <a:pt x="1944254" y="5999682"/>
                </a:lnTo>
                <a:lnTo>
                  <a:pt x="1918980" y="6000394"/>
                </a:lnTo>
                <a:lnTo>
                  <a:pt x="1893705" y="6000750"/>
                </a:lnTo>
                <a:lnTo>
                  <a:pt x="1868430" y="6000750"/>
                </a:lnTo>
                <a:lnTo>
                  <a:pt x="1843155" y="6000750"/>
                </a:lnTo>
                <a:lnTo>
                  <a:pt x="1817524" y="6000394"/>
                </a:lnTo>
                <a:lnTo>
                  <a:pt x="1792249" y="5999682"/>
                </a:lnTo>
                <a:lnTo>
                  <a:pt x="1766618" y="5998970"/>
                </a:lnTo>
                <a:lnTo>
                  <a:pt x="1740987" y="5997902"/>
                </a:lnTo>
                <a:lnTo>
                  <a:pt x="1715712" y="5996478"/>
                </a:lnTo>
                <a:lnTo>
                  <a:pt x="1689725" y="5995054"/>
                </a:lnTo>
                <a:lnTo>
                  <a:pt x="1664094" y="5993275"/>
                </a:lnTo>
                <a:lnTo>
                  <a:pt x="1638108" y="5991139"/>
                </a:lnTo>
                <a:lnTo>
                  <a:pt x="1612477" y="5989003"/>
                </a:lnTo>
                <a:lnTo>
                  <a:pt x="1586490" y="5986511"/>
                </a:lnTo>
                <a:lnTo>
                  <a:pt x="1560859" y="5984019"/>
                </a:lnTo>
                <a:lnTo>
                  <a:pt x="1534872" y="5981171"/>
                </a:lnTo>
                <a:lnTo>
                  <a:pt x="1509241" y="5977967"/>
                </a:lnTo>
                <a:lnTo>
                  <a:pt x="1483254" y="5974407"/>
                </a:lnTo>
                <a:lnTo>
                  <a:pt x="1430568" y="5967288"/>
                </a:lnTo>
                <a:lnTo>
                  <a:pt x="1377883" y="5959456"/>
                </a:lnTo>
                <a:lnTo>
                  <a:pt x="1325197" y="5950556"/>
                </a:lnTo>
                <a:lnTo>
                  <a:pt x="1272511" y="5941657"/>
                </a:lnTo>
                <a:lnTo>
                  <a:pt x="1220181" y="5931689"/>
                </a:lnTo>
                <a:lnTo>
                  <a:pt x="1168208" y="5921010"/>
                </a:lnTo>
                <a:lnTo>
                  <a:pt x="1116234" y="5910330"/>
                </a:lnTo>
                <a:lnTo>
                  <a:pt x="1064260" y="5898583"/>
                </a:lnTo>
                <a:lnTo>
                  <a:pt x="1012998" y="5886123"/>
                </a:lnTo>
                <a:lnTo>
                  <a:pt x="962092" y="5873664"/>
                </a:lnTo>
                <a:lnTo>
                  <a:pt x="911543" y="5860136"/>
                </a:lnTo>
                <a:lnTo>
                  <a:pt x="861349" y="5846253"/>
                </a:lnTo>
                <a:lnTo>
                  <a:pt x="811155" y="5831657"/>
                </a:lnTo>
                <a:lnTo>
                  <a:pt x="761673" y="5816350"/>
                </a:lnTo>
                <a:lnTo>
                  <a:pt x="712903" y="5800687"/>
                </a:lnTo>
                <a:lnTo>
                  <a:pt x="664489" y="5785023"/>
                </a:lnTo>
                <a:lnTo>
                  <a:pt x="616787" y="5768292"/>
                </a:lnTo>
                <a:lnTo>
                  <a:pt x="569441" y="5750849"/>
                </a:lnTo>
                <a:lnTo>
                  <a:pt x="522807" y="5733050"/>
                </a:lnTo>
                <a:lnTo>
                  <a:pt x="476885" y="5714894"/>
                </a:lnTo>
                <a:lnTo>
                  <a:pt x="431675" y="5695671"/>
                </a:lnTo>
                <a:lnTo>
                  <a:pt x="386821" y="5676448"/>
                </a:lnTo>
                <a:lnTo>
                  <a:pt x="343035" y="5656513"/>
                </a:lnTo>
                <a:lnTo>
                  <a:pt x="299961" y="5636222"/>
                </a:lnTo>
                <a:lnTo>
                  <a:pt x="257955" y="5615575"/>
                </a:lnTo>
                <a:lnTo>
                  <a:pt x="216660" y="5594572"/>
                </a:lnTo>
                <a:lnTo>
                  <a:pt x="175722" y="5572501"/>
                </a:lnTo>
                <a:lnTo>
                  <a:pt x="136208" y="5550073"/>
                </a:lnTo>
                <a:lnTo>
                  <a:pt x="97761" y="5527646"/>
                </a:lnTo>
                <a:lnTo>
                  <a:pt x="60383" y="5504151"/>
                </a:lnTo>
                <a:lnTo>
                  <a:pt x="23717" y="5480656"/>
                </a:lnTo>
                <a:lnTo>
                  <a:pt x="0" y="5464766"/>
                </a:lnTo>
                <a:lnTo>
                  <a:pt x="0" y="265881"/>
                </a:lnTo>
                <a:close/>
              </a:path>
            </a:pathLst>
          </a:custGeom>
          <a:noFill/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  <a:latin typeface="Nexa Bold" panose="02000000000000000000" pitchFamily="50" charset="0"/>
              </a:defRPr>
            </a:lvl1pPr>
          </a:lstStyle>
          <a:p>
            <a:r>
              <a:rPr lang="en-US" dirty="0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1414144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10" grpId="0"/>
      <p:bldP spid="37" grpId="0"/>
    </p:bld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  <a:effectLst/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  <a:latin typeface="Nexa Bold" panose="02000000000000000000" pitchFamily="50" charset="0"/>
              </a:defRPr>
            </a:lvl1pPr>
          </a:lstStyle>
          <a:p>
            <a:r>
              <a:rPr lang="en-US" dirty="0"/>
              <a:t>IMAGE</a:t>
            </a:r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3023311" y="4572000"/>
            <a:ext cx="2367839" cy="2286000"/>
          </a:xfrm>
          <a:prstGeom prst="rect">
            <a:avLst/>
          </a:prstGeom>
          <a:noFill/>
          <a:effectLst/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  <a:latin typeface="Nexa Bold" panose="02000000000000000000" pitchFamily="50" charset="0"/>
              </a:defRPr>
            </a:lvl1pPr>
          </a:lstStyle>
          <a:p>
            <a:r>
              <a:rPr lang="en-US" dirty="0"/>
              <a:t>IMAGE</a:t>
            </a: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9144000" y="2286000"/>
            <a:ext cx="3047999" cy="2286000"/>
          </a:xfrm>
          <a:prstGeom prst="rect">
            <a:avLst/>
          </a:prstGeom>
          <a:noFill/>
          <a:effectLst/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  <a:latin typeface="Nexa Bold" panose="02000000000000000000" pitchFamily="50" charset="0"/>
              </a:defRPr>
            </a:lvl1pPr>
          </a:lstStyle>
          <a:p>
            <a:r>
              <a:rPr lang="en-US" dirty="0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3177057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9" grpId="0"/>
      <p:bldP spid="10" grpId="0"/>
    </p:bld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  <a:effectLst/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  <a:latin typeface="Nexa Bold" panose="02000000000000000000" pitchFamily="50" charset="0"/>
              </a:defRPr>
            </a:lvl1pPr>
          </a:lstStyle>
          <a:p>
            <a:r>
              <a:rPr lang="en-US" dirty="0"/>
              <a:t>IMAGE</a:t>
            </a:r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7778206" y="1409489"/>
            <a:ext cx="2878364" cy="4039021"/>
          </a:xfrm>
          <a:prstGeom prst="rect">
            <a:avLst/>
          </a:prstGeom>
          <a:noFill/>
          <a:effectLst/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  <a:latin typeface="Nexa Bold" panose="02000000000000000000" pitchFamily="50" charset="0"/>
              </a:defRPr>
            </a:lvl1pPr>
          </a:lstStyle>
          <a:p>
            <a:r>
              <a:rPr lang="en-US" dirty="0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3285173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25"/>
          <p:cNvSpPr>
            <a:spLocks noGrp="1"/>
          </p:cNvSpPr>
          <p:nvPr>
            <p:ph type="pic" sz="quarter" idx="14" hasCustomPrompt="1"/>
          </p:nvPr>
        </p:nvSpPr>
        <p:spPr>
          <a:xfrm>
            <a:off x="4733925" y="1281901"/>
            <a:ext cx="2724150" cy="2724150"/>
          </a:xfrm>
          <a:custGeom>
            <a:avLst/>
            <a:gdLst>
              <a:gd name="connsiteX0" fmla="*/ 96190 w 2724150"/>
              <a:gd name="connsiteY0" fmla="*/ 0 h 2724150"/>
              <a:gd name="connsiteX1" fmla="*/ 2627960 w 2724150"/>
              <a:gd name="connsiteY1" fmla="*/ 0 h 2724150"/>
              <a:gd name="connsiteX2" fmla="*/ 2724150 w 2724150"/>
              <a:gd name="connsiteY2" fmla="*/ 96190 h 2724150"/>
              <a:gd name="connsiteX3" fmla="*/ 2724150 w 2724150"/>
              <a:gd name="connsiteY3" fmla="*/ 2627960 h 2724150"/>
              <a:gd name="connsiteX4" fmla="*/ 2627960 w 2724150"/>
              <a:gd name="connsiteY4" fmla="*/ 2724150 h 2724150"/>
              <a:gd name="connsiteX5" fmla="*/ 96190 w 2724150"/>
              <a:gd name="connsiteY5" fmla="*/ 2724150 h 2724150"/>
              <a:gd name="connsiteX6" fmla="*/ 0 w 2724150"/>
              <a:gd name="connsiteY6" fmla="*/ 2627960 h 2724150"/>
              <a:gd name="connsiteX7" fmla="*/ 0 w 2724150"/>
              <a:gd name="connsiteY7" fmla="*/ 96190 h 2724150"/>
              <a:gd name="connsiteX8" fmla="*/ 96190 w 2724150"/>
              <a:gd name="connsiteY8" fmla="*/ 0 h 2724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24150" h="2724150">
                <a:moveTo>
                  <a:pt x="96190" y="0"/>
                </a:moveTo>
                <a:lnTo>
                  <a:pt x="2627960" y="0"/>
                </a:lnTo>
                <a:cubicBezTo>
                  <a:pt x="2681084" y="0"/>
                  <a:pt x="2724150" y="43066"/>
                  <a:pt x="2724150" y="96190"/>
                </a:cubicBezTo>
                <a:lnTo>
                  <a:pt x="2724150" y="2627960"/>
                </a:lnTo>
                <a:cubicBezTo>
                  <a:pt x="2724150" y="2681084"/>
                  <a:pt x="2681084" y="2724150"/>
                  <a:pt x="2627960" y="2724150"/>
                </a:cubicBezTo>
                <a:lnTo>
                  <a:pt x="96190" y="2724150"/>
                </a:lnTo>
                <a:cubicBezTo>
                  <a:pt x="43066" y="2724150"/>
                  <a:pt x="0" y="2681084"/>
                  <a:pt x="0" y="2627960"/>
                </a:cubicBezTo>
                <a:lnTo>
                  <a:pt x="0" y="96190"/>
                </a:lnTo>
                <a:cubicBezTo>
                  <a:pt x="0" y="43066"/>
                  <a:pt x="43066" y="0"/>
                  <a:pt x="96190" y="0"/>
                </a:cubicBezTo>
                <a:close/>
              </a:path>
            </a:pathLst>
          </a:custGeom>
          <a:noFill/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  <a:latin typeface="Nexa Bold" panose="02000000000000000000" pitchFamily="50" charset="0"/>
              </a:defRPr>
            </a:lvl1pPr>
          </a:lstStyle>
          <a:p>
            <a:r>
              <a:rPr lang="en-US" dirty="0"/>
              <a:t>IMAGE</a:t>
            </a:r>
          </a:p>
        </p:txBody>
      </p:sp>
      <p:sp>
        <p:nvSpPr>
          <p:cNvPr id="25" name="Picture Placeholder 24"/>
          <p:cNvSpPr>
            <a:spLocks noGrp="1"/>
          </p:cNvSpPr>
          <p:nvPr>
            <p:ph type="pic" sz="quarter" idx="13" hasCustomPrompt="1"/>
          </p:nvPr>
        </p:nvSpPr>
        <p:spPr>
          <a:xfrm>
            <a:off x="8006896" y="2787194"/>
            <a:ext cx="2724150" cy="2724150"/>
          </a:xfrm>
          <a:custGeom>
            <a:avLst/>
            <a:gdLst>
              <a:gd name="connsiteX0" fmla="*/ 96190 w 2724150"/>
              <a:gd name="connsiteY0" fmla="*/ 0 h 2724150"/>
              <a:gd name="connsiteX1" fmla="*/ 2627960 w 2724150"/>
              <a:gd name="connsiteY1" fmla="*/ 0 h 2724150"/>
              <a:gd name="connsiteX2" fmla="*/ 2724150 w 2724150"/>
              <a:gd name="connsiteY2" fmla="*/ 96190 h 2724150"/>
              <a:gd name="connsiteX3" fmla="*/ 2724150 w 2724150"/>
              <a:gd name="connsiteY3" fmla="*/ 2627960 h 2724150"/>
              <a:gd name="connsiteX4" fmla="*/ 2627960 w 2724150"/>
              <a:gd name="connsiteY4" fmla="*/ 2724150 h 2724150"/>
              <a:gd name="connsiteX5" fmla="*/ 96190 w 2724150"/>
              <a:gd name="connsiteY5" fmla="*/ 2724150 h 2724150"/>
              <a:gd name="connsiteX6" fmla="*/ 0 w 2724150"/>
              <a:gd name="connsiteY6" fmla="*/ 2627960 h 2724150"/>
              <a:gd name="connsiteX7" fmla="*/ 0 w 2724150"/>
              <a:gd name="connsiteY7" fmla="*/ 96190 h 2724150"/>
              <a:gd name="connsiteX8" fmla="*/ 96190 w 2724150"/>
              <a:gd name="connsiteY8" fmla="*/ 0 h 2724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24150" h="2724150">
                <a:moveTo>
                  <a:pt x="96190" y="0"/>
                </a:moveTo>
                <a:lnTo>
                  <a:pt x="2627960" y="0"/>
                </a:lnTo>
                <a:cubicBezTo>
                  <a:pt x="2681084" y="0"/>
                  <a:pt x="2724150" y="43066"/>
                  <a:pt x="2724150" y="96190"/>
                </a:cubicBezTo>
                <a:lnTo>
                  <a:pt x="2724150" y="2627960"/>
                </a:lnTo>
                <a:cubicBezTo>
                  <a:pt x="2724150" y="2681084"/>
                  <a:pt x="2681084" y="2724150"/>
                  <a:pt x="2627960" y="2724150"/>
                </a:cubicBezTo>
                <a:lnTo>
                  <a:pt x="96190" y="2724150"/>
                </a:lnTo>
                <a:cubicBezTo>
                  <a:pt x="43066" y="2724150"/>
                  <a:pt x="0" y="2681084"/>
                  <a:pt x="0" y="2627960"/>
                </a:cubicBezTo>
                <a:lnTo>
                  <a:pt x="0" y="96190"/>
                </a:lnTo>
                <a:cubicBezTo>
                  <a:pt x="0" y="43066"/>
                  <a:pt x="43066" y="0"/>
                  <a:pt x="96190" y="0"/>
                </a:cubicBezTo>
                <a:close/>
              </a:path>
            </a:pathLst>
          </a:custGeom>
          <a:noFill/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  <a:latin typeface="Nexa Bold" panose="02000000000000000000" pitchFamily="50" charset="0"/>
              </a:defRPr>
            </a:lvl1pPr>
          </a:lstStyle>
          <a:p>
            <a:r>
              <a:rPr lang="en-US" dirty="0"/>
              <a:t>IMAGE</a:t>
            </a:r>
          </a:p>
        </p:txBody>
      </p:sp>
      <p:sp>
        <p:nvSpPr>
          <p:cNvPr id="24" name="Picture Placeholder 23"/>
          <p:cNvSpPr>
            <a:spLocks noGrp="1"/>
          </p:cNvSpPr>
          <p:nvPr>
            <p:ph type="pic" sz="quarter" idx="12" hasCustomPrompt="1"/>
          </p:nvPr>
        </p:nvSpPr>
        <p:spPr>
          <a:xfrm>
            <a:off x="1460954" y="2787194"/>
            <a:ext cx="2724150" cy="2724150"/>
          </a:xfrm>
          <a:custGeom>
            <a:avLst/>
            <a:gdLst>
              <a:gd name="connsiteX0" fmla="*/ 96190 w 2724150"/>
              <a:gd name="connsiteY0" fmla="*/ 0 h 2724150"/>
              <a:gd name="connsiteX1" fmla="*/ 2627960 w 2724150"/>
              <a:gd name="connsiteY1" fmla="*/ 0 h 2724150"/>
              <a:gd name="connsiteX2" fmla="*/ 2724150 w 2724150"/>
              <a:gd name="connsiteY2" fmla="*/ 96190 h 2724150"/>
              <a:gd name="connsiteX3" fmla="*/ 2724150 w 2724150"/>
              <a:gd name="connsiteY3" fmla="*/ 2627960 h 2724150"/>
              <a:gd name="connsiteX4" fmla="*/ 2627960 w 2724150"/>
              <a:gd name="connsiteY4" fmla="*/ 2724150 h 2724150"/>
              <a:gd name="connsiteX5" fmla="*/ 96190 w 2724150"/>
              <a:gd name="connsiteY5" fmla="*/ 2724150 h 2724150"/>
              <a:gd name="connsiteX6" fmla="*/ 0 w 2724150"/>
              <a:gd name="connsiteY6" fmla="*/ 2627960 h 2724150"/>
              <a:gd name="connsiteX7" fmla="*/ 0 w 2724150"/>
              <a:gd name="connsiteY7" fmla="*/ 96190 h 2724150"/>
              <a:gd name="connsiteX8" fmla="*/ 96190 w 2724150"/>
              <a:gd name="connsiteY8" fmla="*/ 0 h 2724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24150" h="2724150">
                <a:moveTo>
                  <a:pt x="96190" y="0"/>
                </a:moveTo>
                <a:lnTo>
                  <a:pt x="2627960" y="0"/>
                </a:lnTo>
                <a:cubicBezTo>
                  <a:pt x="2681084" y="0"/>
                  <a:pt x="2724150" y="43066"/>
                  <a:pt x="2724150" y="96190"/>
                </a:cubicBezTo>
                <a:lnTo>
                  <a:pt x="2724150" y="2627960"/>
                </a:lnTo>
                <a:cubicBezTo>
                  <a:pt x="2724150" y="2681084"/>
                  <a:pt x="2681084" y="2724150"/>
                  <a:pt x="2627960" y="2724150"/>
                </a:cubicBezTo>
                <a:lnTo>
                  <a:pt x="96190" y="2724150"/>
                </a:lnTo>
                <a:cubicBezTo>
                  <a:pt x="43066" y="2724150"/>
                  <a:pt x="0" y="2681084"/>
                  <a:pt x="0" y="2627960"/>
                </a:cubicBezTo>
                <a:lnTo>
                  <a:pt x="0" y="96190"/>
                </a:lnTo>
                <a:cubicBezTo>
                  <a:pt x="0" y="43066"/>
                  <a:pt x="43066" y="0"/>
                  <a:pt x="96190" y="0"/>
                </a:cubicBezTo>
                <a:close/>
              </a:path>
            </a:pathLst>
          </a:custGeom>
          <a:noFill/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  <a:latin typeface="Nexa Bold" panose="02000000000000000000" pitchFamily="50" charset="0"/>
              </a:defRPr>
            </a:lvl1pPr>
          </a:lstStyle>
          <a:p>
            <a:r>
              <a:rPr lang="en-US" dirty="0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1593959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5" grpId="0"/>
      <p:bldP spid="24" grpId="0"/>
    </p:bld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2713703" cy="6858000"/>
          </a:xfrm>
          <a:prstGeom prst="rect">
            <a:avLst/>
          </a:prstGeom>
          <a:noFill/>
          <a:effectLst/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  <a:latin typeface="Nexa Bold" panose="02000000000000000000" pitchFamily="50" charset="0"/>
              </a:defRPr>
            </a:lvl1pPr>
          </a:lstStyle>
          <a:p>
            <a:r>
              <a:rPr lang="en-US" dirty="0"/>
              <a:t>IMAGE</a:t>
            </a: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6764594" y="0"/>
            <a:ext cx="2713703" cy="6858000"/>
          </a:xfrm>
          <a:prstGeom prst="rect">
            <a:avLst/>
          </a:prstGeom>
          <a:noFill/>
          <a:effectLst/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  <a:latin typeface="Nexa Bold" panose="02000000000000000000" pitchFamily="50" charset="0"/>
              </a:defRPr>
            </a:lvl1pPr>
          </a:lstStyle>
          <a:p>
            <a:r>
              <a:rPr lang="en-US" dirty="0"/>
              <a:t>IMAGE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2713703" y="0"/>
            <a:ext cx="4050890" cy="6858000"/>
          </a:xfrm>
          <a:prstGeom prst="rect">
            <a:avLst/>
          </a:prstGeom>
          <a:noFill/>
          <a:effectLst/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  <a:latin typeface="Nexa Bold" panose="02000000000000000000" pitchFamily="50" charset="0"/>
              </a:defRPr>
            </a:lvl1pPr>
          </a:lstStyle>
          <a:p>
            <a:r>
              <a:rPr lang="en-US" dirty="0"/>
              <a:t>IMAGE</a:t>
            </a: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9478297" y="0"/>
            <a:ext cx="2713703" cy="6858000"/>
          </a:xfrm>
          <a:prstGeom prst="rect">
            <a:avLst/>
          </a:prstGeom>
          <a:noFill/>
          <a:effectLst/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  <a:latin typeface="Nexa Bold" panose="02000000000000000000" pitchFamily="50" charset="0"/>
              </a:defRPr>
            </a:lvl1pPr>
          </a:lstStyle>
          <a:p>
            <a:r>
              <a:rPr lang="en-US" dirty="0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1985266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</p:bld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2" hasCustomPrompt="1"/>
          </p:nvPr>
        </p:nvSpPr>
        <p:spPr>
          <a:xfrm>
            <a:off x="2" y="0"/>
            <a:ext cx="12191999" cy="5295900"/>
          </a:xfrm>
          <a:custGeom>
            <a:avLst/>
            <a:gdLst>
              <a:gd name="connsiteX0" fmla="*/ 1 w 12191999"/>
              <a:gd name="connsiteY0" fmla="*/ 0 h 5295900"/>
              <a:gd name="connsiteX1" fmla="*/ 12191999 w 12191999"/>
              <a:gd name="connsiteY1" fmla="*/ 1 h 5295900"/>
              <a:gd name="connsiteX2" fmla="*/ 12191999 w 12191999"/>
              <a:gd name="connsiteY2" fmla="*/ 3556128 h 5295900"/>
              <a:gd name="connsiteX3" fmla="*/ 0 w 12191999"/>
              <a:gd name="connsiteY3" fmla="*/ 5295900 h 5295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1999" h="5295900">
                <a:moveTo>
                  <a:pt x="1" y="0"/>
                </a:moveTo>
                <a:lnTo>
                  <a:pt x="12191999" y="1"/>
                </a:lnTo>
                <a:lnTo>
                  <a:pt x="12191999" y="3556128"/>
                </a:lnTo>
                <a:lnTo>
                  <a:pt x="0" y="5295900"/>
                </a:lnTo>
                <a:close/>
              </a:path>
            </a:pathLst>
          </a:custGeom>
          <a:noFill/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  <a:latin typeface="Nexa Bold" panose="02000000000000000000" pitchFamily="50" charset="0"/>
              </a:defRPr>
            </a:lvl1pPr>
          </a:lstStyle>
          <a:p>
            <a:r>
              <a:rPr lang="en-US" dirty="0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80601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D6A90E9-4C8B-45E2-A9A8-B35179CC62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D8C6C18-E862-40F7-9099-899ECE5F1A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D414959-549F-4562-85F2-E2E3D7468E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E541171C-3884-42A5-B11E-7D9594C44C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3C0EF4E-43C0-4148-89A2-BD72F5D2F1E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1395AB7-AA5E-4645-A1D6-981B71D4B9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20D79-85BA-41EA-BD3C-575C5811EB91}" type="datetimeFigureOut">
              <a:rPr lang="zh-CN" altLang="en-US" smtClean="0"/>
              <a:t>2022/11/28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18D79FD-E02D-4A21-BA80-FD16E8F82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DFB40D67-420E-4234-A8B6-CFA1E8CA5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58EE2-FAC4-4E36-A85E-8CBA9D8B78E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519230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92000" cy="5124450"/>
          </a:xfrm>
          <a:prstGeom prst="rect">
            <a:avLst/>
          </a:prstGeom>
          <a:solidFill>
            <a:schemeClr val="bg1">
              <a:lumMod val="85000"/>
            </a:schemeClr>
          </a:solidFill>
          <a:effectLst/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  <a:latin typeface="Nexa Bold" panose="02000000000000000000" pitchFamily="50" charset="0"/>
              </a:defRPr>
            </a:lvl1pPr>
          </a:lstStyle>
          <a:p>
            <a:r>
              <a:rPr lang="en-US" dirty="0"/>
              <a:t>IMAGE</a:t>
            </a:r>
          </a:p>
        </p:txBody>
      </p:sp>
      <p:sp>
        <p:nvSpPr>
          <p:cNvPr id="3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6486525" y="2528888"/>
            <a:ext cx="4667252" cy="3400424"/>
          </a:xfrm>
          <a:prstGeom prst="rect">
            <a:avLst/>
          </a:prstGeom>
          <a:solidFill>
            <a:srgbClr val="F9F9F9"/>
          </a:solidFill>
          <a:effectLst>
            <a:outerShdw blurRad="1270000" dist="304800" dir="5400000" algn="t" rotWithShape="0">
              <a:prstClr val="black">
                <a:alpha val="24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  <a:latin typeface="Nexa Bold" panose="02000000000000000000" pitchFamily="50" charset="0"/>
              </a:defRPr>
            </a:lvl1pPr>
          </a:lstStyle>
          <a:p>
            <a:r>
              <a:rPr lang="en-US" dirty="0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4070754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" grpId="0" animBg="1"/>
    </p:bld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6115049" cy="6858000"/>
          </a:xfrm>
          <a:prstGeom prst="rect">
            <a:avLst/>
          </a:prstGeom>
          <a:noFill/>
          <a:effectLst/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  <a:latin typeface="Nexa Bold" panose="02000000000000000000" pitchFamily="50" charset="0"/>
              </a:defRPr>
            </a:lvl1pPr>
          </a:lstStyle>
          <a:p>
            <a:r>
              <a:rPr lang="en-US" dirty="0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3202733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3"/>
          <p:cNvSpPr/>
          <p:nvPr userDrawn="1"/>
        </p:nvSpPr>
        <p:spPr>
          <a:xfrm>
            <a:off x="0" y="0"/>
            <a:ext cx="12192000" cy="5829300"/>
          </a:xfrm>
          <a:custGeom>
            <a:avLst/>
            <a:gdLst>
              <a:gd name="connsiteX0" fmla="*/ 0 w 12192000"/>
              <a:gd name="connsiteY0" fmla="*/ 0 h 5829300"/>
              <a:gd name="connsiteX1" fmla="*/ 12192000 w 12192000"/>
              <a:gd name="connsiteY1" fmla="*/ 0 h 5829300"/>
              <a:gd name="connsiteX2" fmla="*/ 12192000 w 12192000"/>
              <a:gd name="connsiteY2" fmla="*/ 2057400 h 5829300"/>
              <a:gd name="connsiteX3" fmla="*/ 12192000 w 12192000"/>
              <a:gd name="connsiteY3" fmla="*/ 2743200 h 5829300"/>
              <a:gd name="connsiteX4" fmla="*/ 12192000 w 12192000"/>
              <a:gd name="connsiteY4" fmla="*/ 3077454 h 5829300"/>
              <a:gd name="connsiteX5" fmla="*/ 12192000 w 12192000"/>
              <a:gd name="connsiteY5" fmla="*/ 4809247 h 5829300"/>
              <a:gd name="connsiteX6" fmla="*/ 12129232 w 12192000"/>
              <a:gd name="connsiteY6" fmla="*/ 4842305 h 5829300"/>
              <a:gd name="connsiteX7" fmla="*/ 5981700 w 12192000"/>
              <a:gd name="connsiteY7" fmla="*/ 5829300 h 5829300"/>
              <a:gd name="connsiteX8" fmla="*/ 2511 w 12192000"/>
              <a:gd name="connsiteY8" fmla="*/ 4921283 h 5829300"/>
              <a:gd name="connsiteX9" fmla="*/ 0 w 12192000"/>
              <a:gd name="connsiteY9" fmla="*/ 4920105 h 5829300"/>
              <a:gd name="connsiteX10" fmla="*/ 0 w 12192000"/>
              <a:gd name="connsiteY10" fmla="*/ 2966595 h 5829300"/>
              <a:gd name="connsiteX11" fmla="*/ 0 w 12192000"/>
              <a:gd name="connsiteY11" fmla="*/ 2743200 h 5829300"/>
              <a:gd name="connsiteX12" fmla="*/ 0 w 12192000"/>
              <a:gd name="connsiteY12" fmla="*/ 2057400 h 582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5829300">
                <a:moveTo>
                  <a:pt x="0" y="0"/>
                </a:moveTo>
                <a:lnTo>
                  <a:pt x="12192000" y="0"/>
                </a:lnTo>
                <a:lnTo>
                  <a:pt x="12192000" y="2057400"/>
                </a:lnTo>
                <a:lnTo>
                  <a:pt x="12192000" y="2743200"/>
                </a:lnTo>
                <a:lnTo>
                  <a:pt x="12192000" y="3077454"/>
                </a:lnTo>
                <a:lnTo>
                  <a:pt x="12192000" y="4809247"/>
                </a:lnTo>
                <a:lnTo>
                  <a:pt x="12129232" y="4842305"/>
                </a:lnTo>
                <a:cubicBezTo>
                  <a:pt x="10945322" y="5430204"/>
                  <a:pt x="8636286" y="5829300"/>
                  <a:pt x="5981700" y="5829300"/>
                </a:cubicBezTo>
                <a:cubicBezTo>
                  <a:pt x="3447777" y="5829300"/>
                  <a:pt x="1228705" y="5465661"/>
                  <a:pt x="2511" y="4921283"/>
                </a:cubicBezTo>
                <a:lnTo>
                  <a:pt x="0" y="4920105"/>
                </a:lnTo>
                <a:lnTo>
                  <a:pt x="0" y="2966595"/>
                </a:lnTo>
                <a:lnTo>
                  <a:pt x="0" y="2743200"/>
                </a:lnTo>
                <a:lnTo>
                  <a:pt x="0" y="20574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06762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9_Custom Layou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4267201" y="0"/>
            <a:ext cx="7924799" cy="6858000"/>
          </a:xfrm>
          <a:prstGeom prst="rect">
            <a:avLst/>
          </a:prstGeom>
          <a:noFill/>
          <a:effectLst/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  <a:latin typeface="Nexa Bold" panose="02000000000000000000" pitchFamily="50" charset="0"/>
              </a:defRPr>
            </a:lvl1pPr>
          </a:lstStyle>
          <a:p>
            <a:r>
              <a:rPr lang="en-US" dirty="0"/>
              <a:t>IMAGE</a:t>
            </a:r>
          </a:p>
        </p:txBody>
      </p:sp>
      <p:sp>
        <p:nvSpPr>
          <p:cNvPr id="3" name="TextBox 2"/>
          <p:cNvSpPr txBox="1"/>
          <p:nvPr userDrawn="1"/>
        </p:nvSpPr>
        <p:spPr>
          <a:xfrm>
            <a:off x="10730748" y="6379826"/>
            <a:ext cx="1135247" cy="307777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pPr algn="r"/>
            <a:r>
              <a:rPr lang="en-US" sz="1400" dirty="0">
                <a:solidFill>
                  <a:schemeClr val="bg1"/>
                </a:solidFill>
                <a:latin typeface="Montserrat Medium" panose="00000600000000000000" pitchFamily="2" charset="0"/>
              </a:rPr>
              <a:t>INITIATIVE</a:t>
            </a:r>
          </a:p>
        </p:txBody>
      </p:sp>
      <p:grpSp>
        <p:nvGrpSpPr>
          <p:cNvPr id="4" name="Group 3"/>
          <p:cNvGrpSpPr/>
          <p:nvPr userDrawn="1"/>
        </p:nvGrpSpPr>
        <p:grpSpPr>
          <a:xfrm>
            <a:off x="11154152" y="298448"/>
            <a:ext cx="260998" cy="260996"/>
            <a:chOff x="11154152" y="401684"/>
            <a:chExt cx="260998" cy="260996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D4ED61E4-2E37-48C0-8E6D-784CABEBC8E0}"/>
                </a:ext>
              </a:extLst>
            </p:cNvPr>
            <p:cNvSpPr/>
            <p:nvPr userDrawn="1"/>
          </p:nvSpPr>
          <p:spPr>
            <a:xfrm>
              <a:off x="11154152" y="401684"/>
              <a:ext cx="260998" cy="26099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6" name="Freeform 85">
              <a:extLst>
                <a:ext uri="{FF2B5EF4-FFF2-40B4-BE49-F238E27FC236}">
                  <a16:creationId xmlns:a16="http://schemas.microsoft.com/office/drawing/2014/main" id="{19F3FBD8-131E-4A3C-AF90-AAA92B01465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1214985" y="476184"/>
              <a:ext cx="139333" cy="111996"/>
            </a:xfrm>
            <a:custGeom>
              <a:avLst/>
              <a:gdLst>
                <a:gd name="T0" fmla="*/ 250282 w 462"/>
                <a:gd name="T1" fmla="*/ 24258 h 374"/>
                <a:gd name="T2" fmla="*/ 250282 w 462"/>
                <a:gd name="T3" fmla="*/ 24258 h 374"/>
                <a:gd name="T4" fmla="*/ 221508 w 462"/>
                <a:gd name="T5" fmla="*/ 33962 h 374"/>
                <a:gd name="T6" fmla="*/ 240510 w 462"/>
                <a:gd name="T7" fmla="*/ 5391 h 374"/>
                <a:gd name="T8" fmla="*/ 211192 w 462"/>
                <a:gd name="T9" fmla="*/ 19407 h 374"/>
                <a:gd name="T10" fmla="*/ 173189 w 462"/>
                <a:gd name="T11" fmla="*/ 0 h 374"/>
                <a:gd name="T12" fmla="*/ 119983 w 462"/>
                <a:gd name="T13" fmla="*/ 52829 h 374"/>
                <a:gd name="T14" fmla="*/ 124870 w 462"/>
                <a:gd name="T15" fmla="*/ 62532 h 374"/>
                <a:gd name="T16" fmla="*/ 19002 w 462"/>
                <a:gd name="T17" fmla="*/ 10242 h 374"/>
                <a:gd name="T18" fmla="*/ 9229 w 462"/>
                <a:gd name="T19" fmla="*/ 38813 h 374"/>
                <a:gd name="T20" fmla="*/ 33118 w 462"/>
                <a:gd name="T21" fmla="*/ 81400 h 374"/>
                <a:gd name="T22" fmla="*/ 9229 w 462"/>
                <a:gd name="T23" fmla="*/ 72236 h 374"/>
                <a:gd name="T24" fmla="*/ 9229 w 462"/>
                <a:gd name="T25" fmla="*/ 72236 h 374"/>
                <a:gd name="T26" fmla="*/ 53205 w 462"/>
                <a:gd name="T27" fmla="*/ 124526 h 374"/>
                <a:gd name="T28" fmla="*/ 38004 w 462"/>
                <a:gd name="T29" fmla="*/ 124526 h 374"/>
                <a:gd name="T30" fmla="*/ 28774 w 462"/>
                <a:gd name="T31" fmla="*/ 124526 h 374"/>
                <a:gd name="T32" fmla="*/ 77093 w 462"/>
                <a:gd name="T33" fmla="*/ 158487 h 374"/>
                <a:gd name="T34" fmla="*/ 14116 w 462"/>
                <a:gd name="T35" fmla="*/ 182206 h 374"/>
                <a:gd name="T36" fmla="*/ 0 w 462"/>
                <a:gd name="T37" fmla="*/ 182206 h 374"/>
                <a:gd name="T38" fmla="*/ 77093 w 462"/>
                <a:gd name="T39" fmla="*/ 201074 h 374"/>
                <a:gd name="T40" fmla="*/ 221508 w 462"/>
                <a:gd name="T41" fmla="*/ 57681 h 374"/>
                <a:gd name="T42" fmla="*/ 221508 w 462"/>
                <a:gd name="T43" fmla="*/ 52829 h 374"/>
                <a:gd name="T44" fmla="*/ 250282 w 462"/>
                <a:gd name="T45" fmla="*/ 24258 h 37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462" h="374">
                  <a:moveTo>
                    <a:pt x="461" y="45"/>
                  </a:moveTo>
                  <a:lnTo>
                    <a:pt x="461" y="45"/>
                  </a:lnTo>
                  <a:cubicBezTo>
                    <a:pt x="443" y="54"/>
                    <a:pt x="425" y="63"/>
                    <a:pt x="408" y="63"/>
                  </a:cubicBezTo>
                  <a:cubicBezTo>
                    <a:pt x="425" y="54"/>
                    <a:pt x="443" y="36"/>
                    <a:pt x="443" y="10"/>
                  </a:cubicBezTo>
                  <a:cubicBezTo>
                    <a:pt x="425" y="19"/>
                    <a:pt x="408" y="27"/>
                    <a:pt x="389" y="36"/>
                  </a:cubicBezTo>
                  <a:cubicBezTo>
                    <a:pt x="372" y="19"/>
                    <a:pt x="345" y="0"/>
                    <a:pt x="319" y="0"/>
                  </a:cubicBezTo>
                  <a:cubicBezTo>
                    <a:pt x="265" y="0"/>
                    <a:pt x="221" y="45"/>
                    <a:pt x="221" y="98"/>
                  </a:cubicBezTo>
                  <a:cubicBezTo>
                    <a:pt x="221" y="107"/>
                    <a:pt x="221" y="116"/>
                    <a:pt x="230" y="116"/>
                  </a:cubicBezTo>
                  <a:cubicBezTo>
                    <a:pt x="151" y="116"/>
                    <a:pt x="79" y="81"/>
                    <a:pt x="35" y="19"/>
                  </a:cubicBezTo>
                  <a:cubicBezTo>
                    <a:pt x="26" y="36"/>
                    <a:pt x="17" y="54"/>
                    <a:pt x="17" y="72"/>
                  </a:cubicBezTo>
                  <a:cubicBezTo>
                    <a:pt x="17" y="98"/>
                    <a:pt x="35" y="134"/>
                    <a:pt x="61" y="151"/>
                  </a:cubicBezTo>
                  <a:cubicBezTo>
                    <a:pt x="44" y="143"/>
                    <a:pt x="35" y="143"/>
                    <a:pt x="17" y="134"/>
                  </a:cubicBezTo>
                  <a:cubicBezTo>
                    <a:pt x="17" y="178"/>
                    <a:pt x="53" y="222"/>
                    <a:pt x="98" y="231"/>
                  </a:cubicBezTo>
                  <a:cubicBezTo>
                    <a:pt x="89" y="231"/>
                    <a:pt x="79" y="231"/>
                    <a:pt x="70" y="231"/>
                  </a:cubicBezTo>
                  <a:cubicBezTo>
                    <a:pt x="61" y="231"/>
                    <a:pt x="61" y="231"/>
                    <a:pt x="53" y="231"/>
                  </a:cubicBezTo>
                  <a:cubicBezTo>
                    <a:pt x="61" y="266"/>
                    <a:pt x="98" y="294"/>
                    <a:pt x="142" y="294"/>
                  </a:cubicBezTo>
                  <a:cubicBezTo>
                    <a:pt x="106" y="319"/>
                    <a:pt x="70" y="338"/>
                    <a:pt x="26" y="338"/>
                  </a:cubicBezTo>
                  <a:cubicBezTo>
                    <a:pt x="17" y="338"/>
                    <a:pt x="8" y="338"/>
                    <a:pt x="0" y="338"/>
                  </a:cubicBezTo>
                  <a:cubicBezTo>
                    <a:pt x="44" y="364"/>
                    <a:pt x="89" y="373"/>
                    <a:pt x="142" y="373"/>
                  </a:cubicBezTo>
                  <a:cubicBezTo>
                    <a:pt x="319" y="373"/>
                    <a:pt x="408" y="231"/>
                    <a:pt x="408" y="107"/>
                  </a:cubicBezTo>
                  <a:lnTo>
                    <a:pt x="408" y="98"/>
                  </a:lnTo>
                  <a:cubicBezTo>
                    <a:pt x="434" y="81"/>
                    <a:pt x="443" y="72"/>
                    <a:pt x="461" y="45"/>
                  </a:cubicBezTo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0">
                  <a:schemeClr val="accent3"/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dirty="0">
                <a:solidFill>
                  <a:schemeClr val="lt1"/>
                </a:solidFill>
              </a:endParaRPr>
            </a:p>
          </p:txBody>
        </p:sp>
      </p:grpSp>
      <p:grpSp>
        <p:nvGrpSpPr>
          <p:cNvPr id="7" name="Group 6"/>
          <p:cNvGrpSpPr/>
          <p:nvPr userDrawn="1"/>
        </p:nvGrpSpPr>
        <p:grpSpPr>
          <a:xfrm>
            <a:off x="11496715" y="298448"/>
            <a:ext cx="260998" cy="260996"/>
            <a:chOff x="11496715" y="298448"/>
            <a:chExt cx="260998" cy="260996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D4ED61E4-2E37-48C0-8E6D-784CABEBC8E0}"/>
                </a:ext>
              </a:extLst>
            </p:cNvPr>
            <p:cNvSpPr/>
            <p:nvPr userDrawn="1"/>
          </p:nvSpPr>
          <p:spPr>
            <a:xfrm>
              <a:off x="11496715" y="298448"/>
              <a:ext cx="260998" cy="26099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grpSp>
          <p:nvGrpSpPr>
            <p:cNvPr id="9" name="Group 8"/>
            <p:cNvGrpSpPr/>
            <p:nvPr userDrawn="1"/>
          </p:nvGrpSpPr>
          <p:grpSpPr>
            <a:xfrm>
              <a:off x="11567653" y="369673"/>
              <a:ext cx="155243" cy="118545"/>
              <a:chOff x="11567653" y="472909"/>
              <a:chExt cx="155243" cy="118545"/>
            </a:xfrm>
          </p:grpSpPr>
          <p:sp>
            <p:nvSpPr>
              <p:cNvPr id="10" name="Freeform 5">
                <a:extLst>
                  <a:ext uri="{FF2B5EF4-FFF2-40B4-BE49-F238E27FC236}">
                    <a16:creationId xmlns:a16="http://schemas.microsoft.com/office/drawing/2014/main" id="{05A1F505-5C76-4AE9-A529-46B0B2026C1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1567653" y="472909"/>
                <a:ext cx="119122" cy="118545"/>
              </a:xfrm>
              <a:custGeom>
                <a:avLst/>
                <a:gdLst>
                  <a:gd name="T0" fmla="*/ 2709 w 2709"/>
                  <a:gd name="T1" fmla="*/ 1204 h 2709"/>
                  <a:gd name="T2" fmla="*/ 1445 w 2709"/>
                  <a:gd name="T3" fmla="*/ 1204 h 2709"/>
                  <a:gd name="T4" fmla="*/ 1445 w 2709"/>
                  <a:gd name="T5" fmla="*/ 1626 h 2709"/>
                  <a:gd name="T6" fmla="*/ 2216 w 2709"/>
                  <a:gd name="T7" fmla="*/ 1626 h 2709"/>
                  <a:gd name="T8" fmla="*/ 1355 w 2709"/>
                  <a:gd name="T9" fmla="*/ 2258 h 2709"/>
                  <a:gd name="T10" fmla="*/ 452 w 2709"/>
                  <a:gd name="T11" fmla="*/ 1355 h 2709"/>
                  <a:gd name="T12" fmla="*/ 1355 w 2709"/>
                  <a:gd name="T13" fmla="*/ 452 h 2709"/>
                  <a:gd name="T14" fmla="*/ 1997 w 2709"/>
                  <a:gd name="T15" fmla="*/ 720 h 2709"/>
                  <a:gd name="T16" fmla="*/ 2303 w 2709"/>
                  <a:gd name="T17" fmla="*/ 387 h 2709"/>
                  <a:gd name="T18" fmla="*/ 1355 w 2709"/>
                  <a:gd name="T19" fmla="*/ 0 h 2709"/>
                  <a:gd name="T20" fmla="*/ 0 w 2709"/>
                  <a:gd name="T21" fmla="*/ 1355 h 2709"/>
                  <a:gd name="T22" fmla="*/ 1355 w 2709"/>
                  <a:gd name="T23" fmla="*/ 2709 h 2709"/>
                  <a:gd name="T24" fmla="*/ 2709 w 2709"/>
                  <a:gd name="T25" fmla="*/ 1626 h 2709"/>
                  <a:gd name="T26" fmla="*/ 2709 w 2709"/>
                  <a:gd name="T27" fmla="*/ 1204 h 27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709" h="2709">
                    <a:moveTo>
                      <a:pt x="2709" y="1204"/>
                    </a:moveTo>
                    <a:lnTo>
                      <a:pt x="1445" y="1204"/>
                    </a:lnTo>
                    <a:lnTo>
                      <a:pt x="1445" y="1626"/>
                    </a:lnTo>
                    <a:lnTo>
                      <a:pt x="2216" y="1626"/>
                    </a:lnTo>
                    <a:cubicBezTo>
                      <a:pt x="2101" y="1992"/>
                      <a:pt x="1759" y="2258"/>
                      <a:pt x="1355" y="2258"/>
                    </a:cubicBezTo>
                    <a:cubicBezTo>
                      <a:pt x="856" y="2258"/>
                      <a:pt x="452" y="1854"/>
                      <a:pt x="452" y="1355"/>
                    </a:cubicBezTo>
                    <a:cubicBezTo>
                      <a:pt x="452" y="856"/>
                      <a:pt x="856" y="452"/>
                      <a:pt x="1355" y="452"/>
                    </a:cubicBezTo>
                    <a:cubicBezTo>
                      <a:pt x="1606" y="452"/>
                      <a:pt x="1833" y="554"/>
                      <a:pt x="1997" y="720"/>
                    </a:cubicBezTo>
                    <a:lnTo>
                      <a:pt x="2303" y="387"/>
                    </a:lnTo>
                    <a:cubicBezTo>
                      <a:pt x="2058" y="148"/>
                      <a:pt x="1724" y="0"/>
                      <a:pt x="1355" y="0"/>
                    </a:cubicBezTo>
                    <a:cubicBezTo>
                      <a:pt x="607" y="0"/>
                      <a:pt x="0" y="607"/>
                      <a:pt x="0" y="1355"/>
                    </a:cubicBezTo>
                    <a:cubicBezTo>
                      <a:pt x="0" y="2103"/>
                      <a:pt x="607" y="2709"/>
                      <a:pt x="1355" y="2709"/>
                    </a:cubicBezTo>
                    <a:cubicBezTo>
                      <a:pt x="2010" y="2709"/>
                      <a:pt x="2584" y="2244"/>
                      <a:pt x="2709" y="1626"/>
                    </a:cubicBezTo>
                    <a:lnTo>
                      <a:pt x="2709" y="1204"/>
                    </a:lnTo>
                    <a:close/>
                  </a:path>
                </a:pathLst>
              </a:custGeom>
              <a:gradFill>
                <a:gsLst>
                  <a:gs pos="100000">
                    <a:schemeClr val="accent5">
                      <a:lumMod val="75000"/>
                    </a:schemeClr>
                  </a:gs>
                  <a:gs pos="0">
                    <a:schemeClr val="accent5"/>
                  </a:gs>
                </a:gsLst>
                <a:lin ang="27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id-ID"/>
              </a:p>
            </p:txBody>
          </p:sp>
          <p:sp>
            <p:nvSpPr>
              <p:cNvPr id="11" name="Freeform 6">
                <a:extLst>
                  <a:ext uri="{FF2B5EF4-FFF2-40B4-BE49-F238E27FC236}">
                    <a16:creationId xmlns:a16="http://schemas.microsoft.com/office/drawing/2014/main" id="{AC4B1711-1F98-4C70-902D-3AE9B79462A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1690426" y="514217"/>
                <a:ext cx="32470" cy="32470"/>
              </a:xfrm>
              <a:custGeom>
                <a:avLst/>
                <a:gdLst>
                  <a:gd name="T0" fmla="*/ 739 w 739"/>
                  <a:gd name="T1" fmla="*/ 258 h 739"/>
                  <a:gd name="T2" fmla="*/ 480 w 739"/>
                  <a:gd name="T3" fmla="*/ 258 h 739"/>
                  <a:gd name="T4" fmla="*/ 480 w 739"/>
                  <a:gd name="T5" fmla="*/ 0 h 739"/>
                  <a:gd name="T6" fmla="*/ 258 w 739"/>
                  <a:gd name="T7" fmla="*/ 0 h 739"/>
                  <a:gd name="T8" fmla="*/ 258 w 739"/>
                  <a:gd name="T9" fmla="*/ 258 h 739"/>
                  <a:gd name="T10" fmla="*/ 0 w 739"/>
                  <a:gd name="T11" fmla="*/ 258 h 739"/>
                  <a:gd name="T12" fmla="*/ 0 w 739"/>
                  <a:gd name="T13" fmla="*/ 480 h 739"/>
                  <a:gd name="T14" fmla="*/ 258 w 739"/>
                  <a:gd name="T15" fmla="*/ 480 h 739"/>
                  <a:gd name="T16" fmla="*/ 258 w 739"/>
                  <a:gd name="T17" fmla="*/ 739 h 739"/>
                  <a:gd name="T18" fmla="*/ 480 w 739"/>
                  <a:gd name="T19" fmla="*/ 739 h 739"/>
                  <a:gd name="T20" fmla="*/ 480 w 739"/>
                  <a:gd name="T21" fmla="*/ 480 h 739"/>
                  <a:gd name="T22" fmla="*/ 739 w 739"/>
                  <a:gd name="T23" fmla="*/ 480 h 739"/>
                  <a:gd name="T24" fmla="*/ 739 w 739"/>
                  <a:gd name="T25" fmla="*/ 258 h 7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39" h="739">
                    <a:moveTo>
                      <a:pt x="739" y="258"/>
                    </a:moveTo>
                    <a:lnTo>
                      <a:pt x="480" y="258"/>
                    </a:lnTo>
                    <a:lnTo>
                      <a:pt x="480" y="0"/>
                    </a:lnTo>
                    <a:lnTo>
                      <a:pt x="258" y="0"/>
                    </a:lnTo>
                    <a:lnTo>
                      <a:pt x="258" y="258"/>
                    </a:lnTo>
                    <a:lnTo>
                      <a:pt x="0" y="258"/>
                    </a:lnTo>
                    <a:lnTo>
                      <a:pt x="0" y="480"/>
                    </a:lnTo>
                    <a:lnTo>
                      <a:pt x="258" y="480"/>
                    </a:lnTo>
                    <a:lnTo>
                      <a:pt x="258" y="739"/>
                    </a:lnTo>
                    <a:lnTo>
                      <a:pt x="480" y="739"/>
                    </a:lnTo>
                    <a:lnTo>
                      <a:pt x="480" y="480"/>
                    </a:lnTo>
                    <a:lnTo>
                      <a:pt x="739" y="480"/>
                    </a:lnTo>
                    <a:lnTo>
                      <a:pt x="739" y="258"/>
                    </a:lnTo>
                    <a:close/>
                  </a:path>
                </a:pathLst>
              </a:custGeom>
              <a:gradFill>
                <a:gsLst>
                  <a:gs pos="100000">
                    <a:schemeClr val="accent5">
                      <a:lumMod val="75000"/>
                    </a:schemeClr>
                  </a:gs>
                  <a:gs pos="0">
                    <a:schemeClr val="accent5"/>
                  </a:gs>
                </a:gsLst>
                <a:lin ang="27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id-ID">
                  <a:solidFill>
                    <a:schemeClr val="lt1"/>
                  </a:solidFill>
                </a:endParaRPr>
              </a:p>
            </p:txBody>
          </p:sp>
        </p:grpSp>
      </p:grpSp>
      <p:grpSp>
        <p:nvGrpSpPr>
          <p:cNvPr id="12" name="Group 11"/>
          <p:cNvGrpSpPr/>
          <p:nvPr userDrawn="1"/>
        </p:nvGrpSpPr>
        <p:grpSpPr>
          <a:xfrm>
            <a:off x="10811589" y="298448"/>
            <a:ext cx="260998" cy="260996"/>
            <a:chOff x="10811589" y="401684"/>
            <a:chExt cx="260998" cy="260996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D4ED61E4-2E37-48C0-8E6D-784CABEBC8E0}"/>
                </a:ext>
              </a:extLst>
            </p:cNvPr>
            <p:cNvSpPr/>
            <p:nvPr userDrawn="1"/>
          </p:nvSpPr>
          <p:spPr>
            <a:xfrm>
              <a:off x="10811589" y="401684"/>
              <a:ext cx="260998" cy="26099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4" name="Freeform 75">
              <a:extLst>
                <a:ext uri="{FF2B5EF4-FFF2-40B4-BE49-F238E27FC236}">
                  <a16:creationId xmlns:a16="http://schemas.microsoft.com/office/drawing/2014/main" id="{CD9539B5-4E1E-4BCC-BC6E-475609F44AF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0906711" y="466481"/>
              <a:ext cx="70755" cy="131402"/>
            </a:xfrm>
            <a:custGeom>
              <a:avLst/>
              <a:gdLst>
                <a:gd name="T0" fmla="*/ 132814 w 249"/>
                <a:gd name="T1" fmla="*/ 43735 h 453"/>
                <a:gd name="T2" fmla="*/ 132814 w 249"/>
                <a:gd name="T3" fmla="*/ 43735 h 453"/>
                <a:gd name="T4" fmla="*/ 94791 w 249"/>
                <a:gd name="T5" fmla="*/ 43735 h 453"/>
                <a:gd name="T6" fmla="*/ 85687 w 249"/>
                <a:gd name="T7" fmla="*/ 58496 h 453"/>
                <a:gd name="T8" fmla="*/ 85687 w 249"/>
                <a:gd name="T9" fmla="*/ 87470 h 453"/>
                <a:gd name="T10" fmla="*/ 132814 w 249"/>
                <a:gd name="T11" fmla="*/ 87470 h 453"/>
                <a:gd name="T12" fmla="*/ 132814 w 249"/>
                <a:gd name="T13" fmla="*/ 126285 h 453"/>
                <a:gd name="T14" fmla="*/ 85687 w 249"/>
                <a:gd name="T15" fmla="*/ 126285 h 453"/>
                <a:gd name="T16" fmla="*/ 85687 w 249"/>
                <a:gd name="T17" fmla="*/ 247103 h 453"/>
                <a:gd name="T18" fmla="*/ 42308 w 249"/>
                <a:gd name="T19" fmla="*/ 247103 h 453"/>
                <a:gd name="T20" fmla="*/ 42308 w 249"/>
                <a:gd name="T21" fmla="*/ 126285 h 453"/>
                <a:gd name="T22" fmla="*/ 0 w 249"/>
                <a:gd name="T23" fmla="*/ 126285 h 453"/>
                <a:gd name="T24" fmla="*/ 0 w 249"/>
                <a:gd name="T25" fmla="*/ 87470 h 453"/>
                <a:gd name="T26" fmla="*/ 42308 w 249"/>
                <a:gd name="T27" fmla="*/ 87470 h 453"/>
                <a:gd name="T28" fmla="*/ 42308 w 249"/>
                <a:gd name="T29" fmla="*/ 63416 h 453"/>
                <a:gd name="T30" fmla="*/ 94791 w 249"/>
                <a:gd name="T31" fmla="*/ 0 h 453"/>
                <a:gd name="T32" fmla="*/ 132814 w 249"/>
                <a:gd name="T33" fmla="*/ 0 h 453"/>
                <a:gd name="T34" fmla="*/ 132814 w 249"/>
                <a:gd name="T35" fmla="*/ 43735 h 45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249" h="453">
                  <a:moveTo>
                    <a:pt x="248" y="80"/>
                  </a:moveTo>
                  <a:lnTo>
                    <a:pt x="248" y="80"/>
                  </a:lnTo>
                  <a:cubicBezTo>
                    <a:pt x="177" y="80"/>
                    <a:pt x="177" y="80"/>
                    <a:pt x="177" y="80"/>
                  </a:cubicBezTo>
                  <a:cubicBezTo>
                    <a:pt x="169" y="80"/>
                    <a:pt x="160" y="89"/>
                    <a:pt x="160" y="107"/>
                  </a:cubicBezTo>
                  <a:cubicBezTo>
                    <a:pt x="160" y="160"/>
                    <a:pt x="160" y="160"/>
                    <a:pt x="160" y="160"/>
                  </a:cubicBezTo>
                  <a:cubicBezTo>
                    <a:pt x="248" y="160"/>
                    <a:pt x="248" y="160"/>
                    <a:pt x="248" y="160"/>
                  </a:cubicBezTo>
                  <a:cubicBezTo>
                    <a:pt x="248" y="231"/>
                    <a:pt x="248" y="231"/>
                    <a:pt x="248" y="231"/>
                  </a:cubicBezTo>
                  <a:cubicBezTo>
                    <a:pt x="160" y="231"/>
                    <a:pt x="160" y="231"/>
                    <a:pt x="160" y="231"/>
                  </a:cubicBezTo>
                  <a:cubicBezTo>
                    <a:pt x="160" y="452"/>
                    <a:pt x="160" y="452"/>
                    <a:pt x="160" y="452"/>
                  </a:cubicBezTo>
                  <a:cubicBezTo>
                    <a:pt x="79" y="452"/>
                    <a:pt x="79" y="452"/>
                    <a:pt x="79" y="452"/>
                  </a:cubicBezTo>
                  <a:cubicBezTo>
                    <a:pt x="79" y="231"/>
                    <a:pt x="79" y="231"/>
                    <a:pt x="79" y="231"/>
                  </a:cubicBezTo>
                  <a:cubicBezTo>
                    <a:pt x="0" y="231"/>
                    <a:pt x="0" y="231"/>
                    <a:pt x="0" y="231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79" y="160"/>
                    <a:pt x="79" y="160"/>
                    <a:pt x="79" y="160"/>
                  </a:cubicBezTo>
                  <a:cubicBezTo>
                    <a:pt x="79" y="116"/>
                    <a:pt x="79" y="116"/>
                    <a:pt x="79" y="116"/>
                  </a:cubicBezTo>
                  <a:cubicBezTo>
                    <a:pt x="79" y="54"/>
                    <a:pt x="115" y="0"/>
                    <a:pt x="177" y="0"/>
                  </a:cubicBezTo>
                  <a:cubicBezTo>
                    <a:pt x="248" y="0"/>
                    <a:pt x="248" y="0"/>
                    <a:pt x="248" y="0"/>
                  </a:cubicBezTo>
                  <a:lnTo>
                    <a:pt x="248" y="80"/>
                  </a:lnTo>
                </a:path>
              </a:pathLst>
            </a:custGeom>
            <a:gradFill>
              <a:gsLst>
                <a:gs pos="100000">
                  <a:schemeClr val="accent1">
                    <a:lumMod val="75000"/>
                  </a:schemeClr>
                </a:gs>
                <a:gs pos="0">
                  <a:schemeClr val="accent1"/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dirty="0">
                <a:solidFill>
                  <a:schemeClr val="lt1"/>
                </a:solidFill>
              </a:endParaRPr>
            </a:p>
          </p:txBody>
        </p:sp>
      </p:grpSp>
      <p:sp>
        <p:nvSpPr>
          <p:cNvPr id="15" name="TextBox 14"/>
          <p:cNvSpPr txBox="1"/>
          <p:nvPr userDrawn="1"/>
        </p:nvSpPr>
        <p:spPr>
          <a:xfrm>
            <a:off x="531583" y="345698"/>
            <a:ext cx="2956682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/>
            <a:r>
              <a:rPr lang="en-US" sz="900" strike="noStrike" spc="100" baseline="0" dirty="0">
                <a:solidFill>
                  <a:schemeClr val="bg1"/>
                </a:solidFill>
                <a:latin typeface="Montserrat Light" panose="00000400000000000000" pitchFamily="2" charset="0"/>
                <a:cs typeface="Segoe UI" panose="020B0502040204020203" pitchFamily="34" charset="0"/>
              </a:rPr>
              <a:t>Add title text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0785C90-5FCD-4322-B29C-2E4A46FE9AAC}"/>
              </a:ext>
            </a:extLst>
          </p:cNvPr>
          <p:cNvSpPr txBox="1"/>
          <p:nvPr userDrawn="1"/>
        </p:nvSpPr>
        <p:spPr>
          <a:xfrm rot="16200000">
            <a:off x="-290115" y="4856084"/>
            <a:ext cx="1874231" cy="369332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>
            <a:defPPr>
              <a:defRPr lang="en-US"/>
            </a:defPPr>
            <a:lvl1pPr>
              <a:defRPr sz="900" spc="300">
                <a:solidFill>
                  <a:schemeClr val="bg1">
                    <a:lumMod val="65000"/>
                  </a:schemeClr>
                </a:solidFill>
                <a:latin typeface="Montserrat Light" panose="00000400000000000000" pitchFamily="2" charset="0"/>
              </a:defRPr>
            </a:lvl1pPr>
          </a:lstStyle>
          <a:p>
            <a:pPr lvl="0"/>
            <a:r>
              <a:rPr lang="en-US" dirty="0">
                <a:solidFill>
                  <a:schemeClr val="bg1"/>
                </a:solidFill>
              </a:rPr>
              <a:t>2029 - ALL RIGHTS</a:t>
            </a:r>
            <a:endParaRPr lang="id-ID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2772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3519948" y="289261"/>
            <a:ext cx="5152104" cy="6279478"/>
          </a:xfrm>
          <a:prstGeom prst="rect">
            <a:avLst/>
          </a:prstGeom>
          <a:noFill/>
          <a:effectLst>
            <a:outerShdw blurRad="914400" algn="ctr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  <a:latin typeface="Nexa Bold" panose="02000000000000000000" pitchFamily="50" charset="0"/>
              </a:defRPr>
            </a:lvl1pPr>
          </a:lstStyle>
          <a:p>
            <a:r>
              <a:rPr lang="en-US" dirty="0"/>
              <a:t>IMAGE</a:t>
            </a:r>
          </a:p>
        </p:txBody>
      </p:sp>
      <p:sp>
        <p:nvSpPr>
          <p:cNvPr id="6" name="Oval 5"/>
          <p:cNvSpPr/>
          <p:nvPr userDrawn="1"/>
        </p:nvSpPr>
        <p:spPr>
          <a:xfrm>
            <a:off x="-190383" y="5066873"/>
            <a:ext cx="2800758" cy="2800758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>
            <a:outerShdw blurRad="1270000" algn="ctr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 userDrawn="1"/>
        </p:nvSpPr>
        <p:spPr>
          <a:xfrm>
            <a:off x="223713" y="216946"/>
            <a:ext cx="11744574" cy="6424108"/>
          </a:xfrm>
          <a:prstGeom prst="roundRect">
            <a:avLst>
              <a:gd name="adj" fmla="val 2293"/>
            </a:avLst>
          </a:prstGeom>
          <a:noFill/>
          <a:ln>
            <a:solidFill>
              <a:schemeClr val="tx1">
                <a:lumMod val="75000"/>
                <a:lumOff val="25000"/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 userDrawn="1"/>
        </p:nvGrpSpPr>
        <p:grpSpPr>
          <a:xfrm>
            <a:off x="1339125" y="1382140"/>
            <a:ext cx="9147928" cy="4116842"/>
            <a:chOff x="1339125" y="1382140"/>
            <a:chExt cx="9147928" cy="4116842"/>
          </a:xfrm>
        </p:grpSpPr>
        <p:sp>
          <p:nvSpPr>
            <p:cNvPr id="3" name="Oval 2"/>
            <p:cNvSpPr/>
            <p:nvPr userDrawn="1"/>
          </p:nvSpPr>
          <p:spPr>
            <a:xfrm>
              <a:off x="8978482" y="3990411"/>
              <a:ext cx="1508571" cy="1508571"/>
            </a:xfrm>
            <a:prstGeom prst="ellipse">
              <a:avLst/>
            </a:prstGeom>
            <a:solidFill>
              <a:schemeClr val="tx1">
                <a:lumMod val="95000"/>
                <a:lumOff val="5000"/>
                <a:alpha val="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Oval 3"/>
            <p:cNvSpPr/>
            <p:nvPr userDrawn="1"/>
          </p:nvSpPr>
          <p:spPr>
            <a:xfrm>
              <a:off x="1339125" y="1382140"/>
              <a:ext cx="2619088" cy="2619088"/>
            </a:xfrm>
            <a:prstGeom prst="ellipse">
              <a:avLst/>
            </a:prstGeom>
            <a:solidFill>
              <a:schemeClr val="tx1">
                <a:lumMod val="95000"/>
                <a:lumOff val="5000"/>
                <a:alpha val="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 userDrawn="1"/>
          </p:nvSpPr>
          <p:spPr>
            <a:xfrm>
              <a:off x="4163969" y="1496969"/>
              <a:ext cx="3864062" cy="3864062"/>
            </a:xfrm>
            <a:prstGeom prst="ellipse">
              <a:avLst/>
            </a:prstGeom>
            <a:noFill/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Oval 8"/>
          <p:cNvSpPr/>
          <p:nvPr userDrawn="1"/>
        </p:nvSpPr>
        <p:spPr>
          <a:xfrm>
            <a:off x="9929354" y="-826123"/>
            <a:ext cx="4011440" cy="401144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1270000" algn="ctr" rotWithShape="0">
              <a:schemeClr val="accent1">
                <a:alpha val="57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/>
          <p:cNvGrpSpPr/>
          <p:nvPr userDrawn="1"/>
        </p:nvGrpSpPr>
        <p:grpSpPr>
          <a:xfrm>
            <a:off x="820910" y="591949"/>
            <a:ext cx="10620996" cy="5741586"/>
            <a:chOff x="820910" y="591949"/>
            <a:chExt cx="10620996" cy="5741586"/>
          </a:xfrm>
        </p:grpSpPr>
        <p:sp>
          <p:nvSpPr>
            <p:cNvPr id="21" name="Oval 20"/>
            <p:cNvSpPr/>
            <p:nvPr/>
          </p:nvSpPr>
          <p:spPr>
            <a:xfrm>
              <a:off x="5964623" y="1267075"/>
              <a:ext cx="1445404" cy="1445404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>
              <a:off x="4784191" y="4372000"/>
              <a:ext cx="1961535" cy="1961535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  <a:effectLst>
              <a:outerShdw blurRad="1270000" algn="ctr" rotWithShape="0">
                <a:schemeClr val="accent5">
                  <a:alpha val="7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/>
            <p:cNvSpPr/>
            <p:nvPr/>
          </p:nvSpPr>
          <p:spPr>
            <a:xfrm>
              <a:off x="9780520" y="4733925"/>
              <a:ext cx="174957" cy="174957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>
              <a:off x="8938299" y="4021396"/>
              <a:ext cx="103307" cy="103307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>
              <a:off x="11338599" y="3804660"/>
              <a:ext cx="103307" cy="103307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/>
            <p:cNvSpPr/>
            <p:nvPr/>
          </p:nvSpPr>
          <p:spPr>
            <a:xfrm>
              <a:off x="3965772" y="1644812"/>
              <a:ext cx="103307" cy="10330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/>
            <p:cNvSpPr/>
            <p:nvPr/>
          </p:nvSpPr>
          <p:spPr>
            <a:xfrm>
              <a:off x="2978156" y="1937898"/>
              <a:ext cx="216368" cy="21636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1063296" y="1880419"/>
              <a:ext cx="103307" cy="10330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820910" y="4073049"/>
              <a:ext cx="264940" cy="26494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8430402" y="5482678"/>
              <a:ext cx="264940" cy="26494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8850820" y="1179597"/>
              <a:ext cx="174957" cy="174957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/>
            <p:cNvSpPr/>
            <p:nvPr/>
          </p:nvSpPr>
          <p:spPr>
            <a:xfrm>
              <a:off x="7611700" y="591949"/>
              <a:ext cx="264940" cy="26494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10792978" y="5393853"/>
              <a:ext cx="103307" cy="10330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5" name="TextBox 34"/>
          <p:cNvSpPr txBox="1"/>
          <p:nvPr userDrawn="1"/>
        </p:nvSpPr>
        <p:spPr>
          <a:xfrm>
            <a:off x="482478" y="6169848"/>
            <a:ext cx="1754045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Montserrat" panose="00000500000000000000" pitchFamily="2" charset="0"/>
              </a:rPr>
              <a:t>POWERPOINT</a:t>
            </a:r>
          </a:p>
        </p:txBody>
      </p:sp>
    </p:spTree>
    <p:extLst>
      <p:ext uri="{BB962C8B-B14F-4D97-AF65-F5344CB8AC3E}">
        <p14:creationId xmlns:p14="http://schemas.microsoft.com/office/powerpoint/2010/main" val="1810109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4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path" presetSubtype="0" accel="50000" decel="5000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0 0 L 0.01563 0 " pathEditMode="relative" rAng="0" ptsTypes="AA">
                                      <p:cBhvr>
                                        <p:cTn id="27" dur="9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1" y="0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6" presetClass="emph" presetSubtype="0" fill="hold" grpId="2" nodeType="withEffect">
                                  <p:stCondLst>
                                    <p:cond delay="1250"/>
                                  </p:stCondLst>
                                  <p:childTnLst>
                                    <p:animScale>
                                      <p:cBhvr>
                                        <p:cTn id="29" dur="9000" fill="hold"/>
                                        <p:tgtEl>
                                          <p:spTgt spid="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5" grpId="2"/>
      <p:bldP spid="6" grpId="0" animBg="1"/>
      <p:bldP spid="9" grpId="0" animBg="1"/>
    </p:bld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/>
          <p:cNvSpPr>
            <a:spLocks noGrp="1"/>
          </p:cNvSpPr>
          <p:nvPr>
            <p:ph type="pic" sz="quarter" idx="10" hasCustomPrompt="1"/>
          </p:nvPr>
        </p:nvSpPr>
        <p:spPr>
          <a:xfrm>
            <a:off x="1390649" y="1828800"/>
            <a:ext cx="9410700" cy="3200400"/>
          </a:xfrm>
          <a:custGeom>
            <a:avLst/>
            <a:gdLst>
              <a:gd name="connsiteX0" fmla="*/ 4778808 w 9410700"/>
              <a:gd name="connsiteY0" fmla="*/ 1378459 h 3200400"/>
              <a:gd name="connsiteX1" fmla="*/ 4912920 w 9410700"/>
              <a:gd name="connsiteY1" fmla="*/ 1710082 h 3200400"/>
              <a:gd name="connsiteX2" fmla="*/ 4643477 w 9410700"/>
              <a:gd name="connsiteY2" fmla="*/ 1710082 h 3200400"/>
              <a:gd name="connsiteX3" fmla="*/ 7936077 w 9410700"/>
              <a:gd name="connsiteY3" fmla="*/ 1177290 h 3200400"/>
              <a:gd name="connsiteX4" fmla="*/ 7936077 w 9410700"/>
              <a:gd name="connsiteY4" fmla="*/ 2030730 h 3200400"/>
              <a:gd name="connsiteX5" fmla="*/ 8599322 w 9410700"/>
              <a:gd name="connsiteY5" fmla="*/ 2030730 h 3200400"/>
              <a:gd name="connsiteX6" fmla="*/ 8599322 w 9410700"/>
              <a:gd name="connsiteY6" fmla="*/ 1871015 h 3200400"/>
              <a:gd name="connsiteX7" fmla="*/ 8128711 w 9410700"/>
              <a:gd name="connsiteY7" fmla="*/ 1871015 h 3200400"/>
              <a:gd name="connsiteX8" fmla="*/ 8128711 w 9410700"/>
              <a:gd name="connsiteY8" fmla="*/ 1682039 h 3200400"/>
              <a:gd name="connsiteX9" fmla="*/ 8539581 w 9410700"/>
              <a:gd name="connsiteY9" fmla="*/ 1682039 h 3200400"/>
              <a:gd name="connsiteX10" fmla="*/ 8539581 w 9410700"/>
              <a:gd name="connsiteY10" fmla="*/ 1522324 h 3200400"/>
              <a:gd name="connsiteX11" fmla="*/ 8128711 w 9410700"/>
              <a:gd name="connsiteY11" fmla="*/ 1522324 h 3200400"/>
              <a:gd name="connsiteX12" fmla="*/ 8128711 w 9410700"/>
              <a:gd name="connsiteY12" fmla="*/ 1337005 h 3200400"/>
              <a:gd name="connsiteX13" fmla="*/ 8585911 w 9410700"/>
              <a:gd name="connsiteY13" fmla="*/ 1337005 h 3200400"/>
              <a:gd name="connsiteX14" fmla="*/ 8585911 w 9410700"/>
              <a:gd name="connsiteY14" fmla="*/ 1177290 h 3200400"/>
              <a:gd name="connsiteX15" fmla="*/ 6813499 w 9410700"/>
              <a:gd name="connsiteY15" fmla="*/ 1177290 h 3200400"/>
              <a:gd name="connsiteX16" fmla="*/ 7148779 w 9410700"/>
              <a:gd name="connsiteY16" fmla="*/ 2030730 h 3200400"/>
              <a:gd name="connsiteX17" fmla="*/ 7347509 w 9410700"/>
              <a:gd name="connsiteY17" fmla="*/ 2030730 h 3200400"/>
              <a:gd name="connsiteX18" fmla="*/ 7686447 w 9410700"/>
              <a:gd name="connsiteY18" fmla="*/ 1177290 h 3200400"/>
              <a:gd name="connsiteX19" fmla="*/ 7487717 w 9410700"/>
              <a:gd name="connsiteY19" fmla="*/ 1177290 h 3200400"/>
              <a:gd name="connsiteX20" fmla="*/ 7253631 w 9410700"/>
              <a:gd name="connsiteY20" fmla="*/ 1821028 h 3200400"/>
              <a:gd name="connsiteX21" fmla="*/ 7020763 w 9410700"/>
              <a:gd name="connsiteY21" fmla="*/ 1177290 h 3200400"/>
              <a:gd name="connsiteX22" fmla="*/ 6373978 w 9410700"/>
              <a:gd name="connsiteY22" fmla="*/ 1177290 h 3200400"/>
              <a:gd name="connsiteX23" fmla="*/ 6373978 w 9410700"/>
              <a:gd name="connsiteY23" fmla="*/ 2030730 h 3200400"/>
              <a:gd name="connsiteX24" fmla="*/ 6566612 w 9410700"/>
              <a:gd name="connsiteY24" fmla="*/ 2030730 h 3200400"/>
              <a:gd name="connsiteX25" fmla="*/ 6566612 w 9410700"/>
              <a:gd name="connsiteY25" fmla="*/ 1177290 h 3200400"/>
              <a:gd name="connsiteX26" fmla="*/ 5404028 w 9410700"/>
              <a:gd name="connsiteY26" fmla="*/ 1177290 h 3200400"/>
              <a:gd name="connsiteX27" fmla="*/ 5404028 w 9410700"/>
              <a:gd name="connsiteY27" fmla="*/ 1340663 h 3200400"/>
              <a:gd name="connsiteX28" fmla="*/ 5663718 w 9410700"/>
              <a:gd name="connsiteY28" fmla="*/ 1340663 h 3200400"/>
              <a:gd name="connsiteX29" fmla="*/ 5663718 w 9410700"/>
              <a:gd name="connsiteY29" fmla="*/ 2030730 h 3200400"/>
              <a:gd name="connsiteX30" fmla="*/ 5856351 w 9410700"/>
              <a:gd name="connsiteY30" fmla="*/ 2030730 h 3200400"/>
              <a:gd name="connsiteX31" fmla="*/ 5856351 w 9410700"/>
              <a:gd name="connsiteY31" fmla="*/ 1340663 h 3200400"/>
              <a:gd name="connsiteX32" fmla="*/ 6117260 w 9410700"/>
              <a:gd name="connsiteY32" fmla="*/ 1340663 h 3200400"/>
              <a:gd name="connsiteX33" fmla="*/ 6117260 w 9410700"/>
              <a:gd name="connsiteY33" fmla="*/ 1177290 h 3200400"/>
              <a:gd name="connsiteX34" fmla="*/ 4684929 w 9410700"/>
              <a:gd name="connsiteY34" fmla="*/ 1177290 h 3200400"/>
              <a:gd name="connsiteX35" fmla="*/ 4314292 w 9410700"/>
              <a:gd name="connsiteY35" fmla="*/ 2030730 h 3200400"/>
              <a:gd name="connsiteX36" fmla="*/ 4513021 w 9410700"/>
              <a:gd name="connsiteY36" fmla="*/ 2030730 h 3200400"/>
              <a:gd name="connsiteX37" fmla="*/ 4580077 w 9410700"/>
              <a:gd name="connsiteY37" fmla="*/ 1864919 h 3200400"/>
              <a:gd name="connsiteX38" fmla="*/ 4975098 w 9410700"/>
              <a:gd name="connsiteY38" fmla="*/ 1864919 h 3200400"/>
              <a:gd name="connsiteX39" fmla="*/ 5042154 w 9410700"/>
              <a:gd name="connsiteY39" fmla="*/ 2030730 h 3200400"/>
              <a:gd name="connsiteX40" fmla="*/ 5248199 w 9410700"/>
              <a:gd name="connsiteY40" fmla="*/ 2030730 h 3200400"/>
              <a:gd name="connsiteX41" fmla="*/ 4883658 w 9410700"/>
              <a:gd name="connsiteY41" fmla="*/ 1177290 h 3200400"/>
              <a:gd name="connsiteX42" fmla="*/ 3878428 w 9410700"/>
              <a:gd name="connsiteY42" fmla="*/ 1177290 h 3200400"/>
              <a:gd name="connsiteX43" fmla="*/ 3878428 w 9410700"/>
              <a:gd name="connsiteY43" fmla="*/ 2030730 h 3200400"/>
              <a:gd name="connsiteX44" fmla="*/ 4071061 w 9410700"/>
              <a:gd name="connsiteY44" fmla="*/ 2030730 h 3200400"/>
              <a:gd name="connsiteX45" fmla="*/ 4071061 w 9410700"/>
              <a:gd name="connsiteY45" fmla="*/ 1177290 h 3200400"/>
              <a:gd name="connsiteX46" fmla="*/ 2908478 w 9410700"/>
              <a:gd name="connsiteY46" fmla="*/ 1177290 h 3200400"/>
              <a:gd name="connsiteX47" fmla="*/ 2908478 w 9410700"/>
              <a:gd name="connsiteY47" fmla="*/ 1340663 h 3200400"/>
              <a:gd name="connsiteX48" fmla="*/ 3168167 w 9410700"/>
              <a:gd name="connsiteY48" fmla="*/ 1340663 h 3200400"/>
              <a:gd name="connsiteX49" fmla="*/ 3168167 w 9410700"/>
              <a:gd name="connsiteY49" fmla="*/ 2030730 h 3200400"/>
              <a:gd name="connsiteX50" fmla="*/ 3360801 w 9410700"/>
              <a:gd name="connsiteY50" fmla="*/ 2030730 h 3200400"/>
              <a:gd name="connsiteX51" fmla="*/ 3360801 w 9410700"/>
              <a:gd name="connsiteY51" fmla="*/ 1340663 h 3200400"/>
              <a:gd name="connsiteX52" fmla="*/ 3621710 w 9410700"/>
              <a:gd name="connsiteY52" fmla="*/ 1340663 h 3200400"/>
              <a:gd name="connsiteX53" fmla="*/ 3621710 w 9410700"/>
              <a:gd name="connsiteY53" fmla="*/ 1177290 h 3200400"/>
              <a:gd name="connsiteX54" fmla="*/ 2459203 w 9410700"/>
              <a:gd name="connsiteY54" fmla="*/ 1177290 h 3200400"/>
              <a:gd name="connsiteX55" fmla="*/ 2459203 w 9410700"/>
              <a:gd name="connsiteY55" fmla="*/ 2030730 h 3200400"/>
              <a:gd name="connsiteX56" fmla="*/ 2651836 w 9410700"/>
              <a:gd name="connsiteY56" fmla="*/ 2030730 h 3200400"/>
              <a:gd name="connsiteX57" fmla="*/ 2651836 w 9410700"/>
              <a:gd name="connsiteY57" fmla="*/ 1177290 h 3200400"/>
              <a:gd name="connsiteX58" fmla="*/ 1344778 w 9410700"/>
              <a:gd name="connsiteY58" fmla="*/ 1177290 h 3200400"/>
              <a:gd name="connsiteX59" fmla="*/ 1344778 w 9410700"/>
              <a:gd name="connsiteY59" fmla="*/ 2030730 h 3200400"/>
              <a:gd name="connsiteX60" fmla="*/ 1528878 w 9410700"/>
              <a:gd name="connsiteY60" fmla="*/ 2030730 h 3200400"/>
              <a:gd name="connsiteX61" fmla="*/ 1528878 w 9410700"/>
              <a:gd name="connsiteY61" fmla="*/ 1482090 h 3200400"/>
              <a:gd name="connsiteX62" fmla="*/ 1942186 w 9410700"/>
              <a:gd name="connsiteY62" fmla="*/ 2030730 h 3200400"/>
              <a:gd name="connsiteX63" fmla="*/ 2117751 w 9410700"/>
              <a:gd name="connsiteY63" fmla="*/ 2030730 h 3200400"/>
              <a:gd name="connsiteX64" fmla="*/ 2117751 w 9410700"/>
              <a:gd name="connsiteY64" fmla="*/ 1177290 h 3200400"/>
              <a:gd name="connsiteX65" fmla="*/ 1934871 w 9410700"/>
              <a:gd name="connsiteY65" fmla="*/ 1177290 h 3200400"/>
              <a:gd name="connsiteX66" fmla="*/ 1934871 w 9410700"/>
              <a:gd name="connsiteY66" fmla="*/ 1728369 h 3200400"/>
              <a:gd name="connsiteX67" fmla="*/ 1520343 w 9410700"/>
              <a:gd name="connsiteY67" fmla="*/ 1177290 h 3200400"/>
              <a:gd name="connsiteX68" fmla="*/ 811379 w 9410700"/>
              <a:gd name="connsiteY68" fmla="*/ 1177290 h 3200400"/>
              <a:gd name="connsiteX69" fmla="*/ 811379 w 9410700"/>
              <a:gd name="connsiteY69" fmla="*/ 2030730 h 3200400"/>
              <a:gd name="connsiteX70" fmla="*/ 1004012 w 9410700"/>
              <a:gd name="connsiteY70" fmla="*/ 2030730 h 3200400"/>
              <a:gd name="connsiteX71" fmla="*/ 1004012 w 9410700"/>
              <a:gd name="connsiteY71" fmla="*/ 1177290 h 3200400"/>
              <a:gd name="connsiteX72" fmla="*/ 0 w 9410700"/>
              <a:gd name="connsiteY72" fmla="*/ 0 h 3200400"/>
              <a:gd name="connsiteX73" fmla="*/ 9410700 w 9410700"/>
              <a:gd name="connsiteY73" fmla="*/ 0 h 3200400"/>
              <a:gd name="connsiteX74" fmla="*/ 9410700 w 9410700"/>
              <a:gd name="connsiteY74" fmla="*/ 3200400 h 3200400"/>
              <a:gd name="connsiteX75" fmla="*/ 0 w 9410700"/>
              <a:gd name="connsiteY75" fmla="*/ 3200400 h 320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9410700" h="3200400">
                <a:moveTo>
                  <a:pt x="4778808" y="1378459"/>
                </a:moveTo>
                <a:lnTo>
                  <a:pt x="4912920" y="1710082"/>
                </a:lnTo>
                <a:lnTo>
                  <a:pt x="4643477" y="1710082"/>
                </a:lnTo>
                <a:close/>
                <a:moveTo>
                  <a:pt x="7936077" y="1177290"/>
                </a:moveTo>
                <a:lnTo>
                  <a:pt x="7936077" y="2030730"/>
                </a:lnTo>
                <a:lnTo>
                  <a:pt x="8599322" y="2030730"/>
                </a:lnTo>
                <a:lnTo>
                  <a:pt x="8599322" y="1871015"/>
                </a:lnTo>
                <a:lnTo>
                  <a:pt x="8128711" y="1871015"/>
                </a:lnTo>
                <a:lnTo>
                  <a:pt x="8128711" y="1682039"/>
                </a:lnTo>
                <a:lnTo>
                  <a:pt x="8539581" y="1682039"/>
                </a:lnTo>
                <a:lnTo>
                  <a:pt x="8539581" y="1522324"/>
                </a:lnTo>
                <a:lnTo>
                  <a:pt x="8128711" y="1522324"/>
                </a:lnTo>
                <a:lnTo>
                  <a:pt x="8128711" y="1337005"/>
                </a:lnTo>
                <a:lnTo>
                  <a:pt x="8585911" y="1337005"/>
                </a:lnTo>
                <a:lnTo>
                  <a:pt x="8585911" y="1177290"/>
                </a:lnTo>
                <a:close/>
                <a:moveTo>
                  <a:pt x="6813499" y="1177290"/>
                </a:moveTo>
                <a:lnTo>
                  <a:pt x="7148779" y="2030730"/>
                </a:lnTo>
                <a:lnTo>
                  <a:pt x="7347509" y="2030730"/>
                </a:lnTo>
                <a:lnTo>
                  <a:pt x="7686447" y="1177290"/>
                </a:lnTo>
                <a:lnTo>
                  <a:pt x="7487717" y="1177290"/>
                </a:lnTo>
                <a:lnTo>
                  <a:pt x="7253631" y="1821028"/>
                </a:lnTo>
                <a:lnTo>
                  <a:pt x="7020763" y="1177290"/>
                </a:lnTo>
                <a:close/>
                <a:moveTo>
                  <a:pt x="6373978" y="1177290"/>
                </a:moveTo>
                <a:lnTo>
                  <a:pt x="6373978" y="2030730"/>
                </a:lnTo>
                <a:lnTo>
                  <a:pt x="6566612" y="2030730"/>
                </a:lnTo>
                <a:lnTo>
                  <a:pt x="6566612" y="1177290"/>
                </a:lnTo>
                <a:close/>
                <a:moveTo>
                  <a:pt x="5404028" y="1177290"/>
                </a:moveTo>
                <a:lnTo>
                  <a:pt x="5404028" y="1340663"/>
                </a:lnTo>
                <a:lnTo>
                  <a:pt x="5663718" y="1340663"/>
                </a:lnTo>
                <a:lnTo>
                  <a:pt x="5663718" y="2030730"/>
                </a:lnTo>
                <a:lnTo>
                  <a:pt x="5856351" y="2030730"/>
                </a:lnTo>
                <a:lnTo>
                  <a:pt x="5856351" y="1340663"/>
                </a:lnTo>
                <a:lnTo>
                  <a:pt x="6117260" y="1340663"/>
                </a:lnTo>
                <a:lnTo>
                  <a:pt x="6117260" y="1177290"/>
                </a:lnTo>
                <a:close/>
                <a:moveTo>
                  <a:pt x="4684929" y="1177290"/>
                </a:moveTo>
                <a:lnTo>
                  <a:pt x="4314292" y="2030730"/>
                </a:lnTo>
                <a:lnTo>
                  <a:pt x="4513021" y="2030730"/>
                </a:lnTo>
                <a:lnTo>
                  <a:pt x="4580077" y="1864919"/>
                </a:lnTo>
                <a:lnTo>
                  <a:pt x="4975098" y="1864919"/>
                </a:lnTo>
                <a:lnTo>
                  <a:pt x="5042154" y="2030730"/>
                </a:lnTo>
                <a:lnTo>
                  <a:pt x="5248199" y="2030730"/>
                </a:lnTo>
                <a:lnTo>
                  <a:pt x="4883658" y="1177290"/>
                </a:lnTo>
                <a:close/>
                <a:moveTo>
                  <a:pt x="3878428" y="1177290"/>
                </a:moveTo>
                <a:lnTo>
                  <a:pt x="3878428" y="2030730"/>
                </a:lnTo>
                <a:lnTo>
                  <a:pt x="4071061" y="2030730"/>
                </a:lnTo>
                <a:lnTo>
                  <a:pt x="4071061" y="1177290"/>
                </a:lnTo>
                <a:close/>
                <a:moveTo>
                  <a:pt x="2908478" y="1177290"/>
                </a:moveTo>
                <a:lnTo>
                  <a:pt x="2908478" y="1340663"/>
                </a:lnTo>
                <a:lnTo>
                  <a:pt x="3168167" y="1340663"/>
                </a:lnTo>
                <a:lnTo>
                  <a:pt x="3168167" y="2030730"/>
                </a:lnTo>
                <a:lnTo>
                  <a:pt x="3360801" y="2030730"/>
                </a:lnTo>
                <a:lnTo>
                  <a:pt x="3360801" y="1340663"/>
                </a:lnTo>
                <a:lnTo>
                  <a:pt x="3621710" y="1340663"/>
                </a:lnTo>
                <a:lnTo>
                  <a:pt x="3621710" y="1177290"/>
                </a:lnTo>
                <a:close/>
                <a:moveTo>
                  <a:pt x="2459203" y="1177290"/>
                </a:moveTo>
                <a:lnTo>
                  <a:pt x="2459203" y="2030730"/>
                </a:lnTo>
                <a:lnTo>
                  <a:pt x="2651836" y="2030730"/>
                </a:lnTo>
                <a:lnTo>
                  <a:pt x="2651836" y="1177290"/>
                </a:lnTo>
                <a:close/>
                <a:moveTo>
                  <a:pt x="1344778" y="1177290"/>
                </a:moveTo>
                <a:lnTo>
                  <a:pt x="1344778" y="2030730"/>
                </a:lnTo>
                <a:lnTo>
                  <a:pt x="1528878" y="2030730"/>
                </a:lnTo>
                <a:lnTo>
                  <a:pt x="1528878" y="1482090"/>
                </a:lnTo>
                <a:lnTo>
                  <a:pt x="1942186" y="2030730"/>
                </a:lnTo>
                <a:lnTo>
                  <a:pt x="2117751" y="2030730"/>
                </a:lnTo>
                <a:lnTo>
                  <a:pt x="2117751" y="1177290"/>
                </a:lnTo>
                <a:lnTo>
                  <a:pt x="1934871" y="1177290"/>
                </a:lnTo>
                <a:lnTo>
                  <a:pt x="1934871" y="1728369"/>
                </a:lnTo>
                <a:lnTo>
                  <a:pt x="1520343" y="1177290"/>
                </a:lnTo>
                <a:close/>
                <a:moveTo>
                  <a:pt x="811379" y="1177290"/>
                </a:moveTo>
                <a:lnTo>
                  <a:pt x="811379" y="2030730"/>
                </a:lnTo>
                <a:lnTo>
                  <a:pt x="1004012" y="2030730"/>
                </a:lnTo>
                <a:lnTo>
                  <a:pt x="1004012" y="1177290"/>
                </a:lnTo>
                <a:close/>
                <a:moveTo>
                  <a:pt x="0" y="0"/>
                </a:moveTo>
                <a:lnTo>
                  <a:pt x="9410700" y="0"/>
                </a:lnTo>
                <a:lnTo>
                  <a:pt x="9410700" y="3200400"/>
                </a:lnTo>
                <a:lnTo>
                  <a:pt x="0" y="3200400"/>
                </a:lnTo>
                <a:close/>
              </a:path>
            </a:pathLst>
          </a:custGeom>
          <a:noFill/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  <a:latin typeface="Nexa Bold" panose="02000000000000000000" pitchFamily="50" charset="0"/>
              </a:defRPr>
            </a:lvl1pPr>
          </a:lstStyle>
          <a:p>
            <a:r>
              <a:rPr lang="en-US" dirty="0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1861219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1_Custom Layout">
    <p:bg>
      <p:bgPr>
        <a:gradFill>
          <a:gsLst>
            <a:gs pos="0">
              <a:schemeClr val="accent2"/>
            </a:gs>
            <a:gs pos="100000">
              <a:schemeClr val="accent1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1613808" y="1009650"/>
            <a:ext cx="4536282" cy="5848350"/>
          </a:xfrm>
          <a:prstGeom prst="rect">
            <a:avLst/>
          </a:prstGeom>
          <a:noFill/>
          <a:effectLst>
            <a:outerShdw blurRad="914400" algn="ctr" rotWithShape="0">
              <a:prstClr val="black">
                <a:alpha val="44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  <a:latin typeface="Nexa Bold" panose="02000000000000000000" pitchFamily="50" charset="0"/>
              </a:defRPr>
            </a:lvl1pPr>
          </a:lstStyle>
          <a:p>
            <a:r>
              <a:rPr lang="en-US" dirty="0"/>
              <a:t>IMAGE</a:t>
            </a:r>
          </a:p>
        </p:txBody>
      </p:sp>
      <p:sp>
        <p:nvSpPr>
          <p:cNvPr id="4" name="TextBox 3"/>
          <p:cNvSpPr txBox="1"/>
          <p:nvPr userDrawn="1"/>
        </p:nvSpPr>
        <p:spPr>
          <a:xfrm rot="16200000">
            <a:off x="313171" y="6050083"/>
            <a:ext cx="667656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/>
            <a:fld id="{260E2A6B-A809-4840-BF14-8648BC0BDF87}" type="slidenum">
              <a:rPr lang="id-ID" sz="2800" b="0" i="0" smtClean="0">
                <a:solidFill>
                  <a:schemeClr val="bg1"/>
                </a:solidFill>
                <a:latin typeface="Montserrat" panose="00000500000000000000" pitchFamily="2" charset="0"/>
                <a:ea typeface="Roboto Condensed Light" panose="02000000000000000000" pitchFamily="2" charset="0"/>
                <a:cs typeface="Segoe UI Light" panose="020B0502040204020203" pitchFamily="34" charset="0"/>
              </a:rPr>
              <a:pPr algn="l"/>
              <a:t>‹#›</a:t>
            </a:fld>
            <a:endParaRPr lang="id-ID" sz="2800" b="0" i="0" dirty="0">
              <a:solidFill>
                <a:schemeClr val="bg1"/>
              </a:solidFill>
              <a:latin typeface="Montserrat" panose="00000500000000000000" pitchFamily="2" charset="0"/>
              <a:ea typeface="Roboto Condensed Light" panose="02000000000000000000" pitchFamily="2" charset="0"/>
              <a:cs typeface="Segoe UI Light" panose="020B0502040204020203" pitchFamily="34" charset="0"/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10730748" y="6379826"/>
            <a:ext cx="1135247" cy="307777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pPr algn="r"/>
            <a:r>
              <a:rPr lang="en-US" sz="1400" dirty="0">
                <a:solidFill>
                  <a:schemeClr val="bg1"/>
                </a:solidFill>
                <a:latin typeface="Montserrat Medium" panose="00000600000000000000" pitchFamily="2" charset="0"/>
              </a:rPr>
              <a:t>INITIATIVE</a:t>
            </a:r>
          </a:p>
        </p:txBody>
      </p:sp>
      <p:grpSp>
        <p:nvGrpSpPr>
          <p:cNvPr id="24" name="Group 23"/>
          <p:cNvGrpSpPr/>
          <p:nvPr userDrawn="1"/>
        </p:nvGrpSpPr>
        <p:grpSpPr>
          <a:xfrm>
            <a:off x="11154152" y="298448"/>
            <a:ext cx="260998" cy="260996"/>
            <a:chOff x="11154152" y="401684"/>
            <a:chExt cx="260998" cy="260996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D4ED61E4-2E37-48C0-8E6D-784CABEBC8E0}"/>
                </a:ext>
              </a:extLst>
            </p:cNvPr>
            <p:cNvSpPr/>
            <p:nvPr userDrawn="1"/>
          </p:nvSpPr>
          <p:spPr>
            <a:xfrm>
              <a:off x="11154152" y="401684"/>
              <a:ext cx="260998" cy="26099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8" name="Freeform 85">
              <a:extLst>
                <a:ext uri="{FF2B5EF4-FFF2-40B4-BE49-F238E27FC236}">
                  <a16:creationId xmlns:a16="http://schemas.microsoft.com/office/drawing/2014/main" id="{19F3FBD8-131E-4A3C-AF90-AAA92B01465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1214985" y="476184"/>
              <a:ext cx="139333" cy="111996"/>
            </a:xfrm>
            <a:custGeom>
              <a:avLst/>
              <a:gdLst>
                <a:gd name="T0" fmla="*/ 250282 w 462"/>
                <a:gd name="T1" fmla="*/ 24258 h 374"/>
                <a:gd name="T2" fmla="*/ 250282 w 462"/>
                <a:gd name="T3" fmla="*/ 24258 h 374"/>
                <a:gd name="T4" fmla="*/ 221508 w 462"/>
                <a:gd name="T5" fmla="*/ 33962 h 374"/>
                <a:gd name="T6" fmla="*/ 240510 w 462"/>
                <a:gd name="T7" fmla="*/ 5391 h 374"/>
                <a:gd name="T8" fmla="*/ 211192 w 462"/>
                <a:gd name="T9" fmla="*/ 19407 h 374"/>
                <a:gd name="T10" fmla="*/ 173189 w 462"/>
                <a:gd name="T11" fmla="*/ 0 h 374"/>
                <a:gd name="T12" fmla="*/ 119983 w 462"/>
                <a:gd name="T13" fmla="*/ 52829 h 374"/>
                <a:gd name="T14" fmla="*/ 124870 w 462"/>
                <a:gd name="T15" fmla="*/ 62532 h 374"/>
                <a:gd name="T16" fmla="*/ 19002 w 462"/>
                <a:gd name="T17" fmla="*/ 10242 h 374"/>
                <a:gd name="T18" fmla="*/ 9229 w 462"/>
                <a:gd name="T19" fmla="*/ 38813 h 374"/>
                <a:gd name="T20" fmla="*/ 33118 w 462"/>
                <a:gd name="T21" fmla="*/ 81400 h 374"/>
                <a:gd name="T22" fmla="*/ 9229 w 462"/>
                <a:gd name="T23" fmla="*/ 72236 h 374"/>
                <a:gd name="T24" fmla="*/ 9229 w 462"/>
                <a:gd name="T25" fmla="*/ 72236 h 374"/>
                <a:gd name="T26" fmla="*/ 53205 w 462"/>
                <a:gd name="T27" fmla="*/ 124526 h 374"/>
                <a:gd name="T28" fmla="*/ 38004 w 462"/>
                <a:gd name="T29" fmla="*/ 124526 h 374"/>
                <a:gd name="T30" fmla="*/ 28774 w 462"/>
                <a:gd name="T31" fmla="*/ 124526 h 374"/>
                <a:gd name="T32" fmla="*/ 77093 w 462"/>
                <a:gd name="T33" fmla="*/ 158487 h 374"/>
                <a:gd name="T34" fmla="*/ 14116 w 462"/>
                <a:gd name="T35" fmla="*/ 182206 h 374"/>
                <a:gd name="T36" fmla="*/ 0 w 462"/>
                <a:gd name="T37" fmla="*/ 182206 h 374"/>
                <a:gd name="T38" fmla="*/ 77093 w 462"/>
                <a:gd name="T39" fmla="*/ 201074 h 374"/>
                <a:gd name="T40" fmla="*/ 221508 w 462"/>
                <a:gd name="T41" fmla="*/ 57681 h 374"/>
                <a:gd name="T42" fmla="*/ 221508 w 462"/>
                <a:gd name="T43" fmla="*/ 52829 h 374"/>
                <a:gd name="T44" fmla="*/ 250282 w 462"/>
                <a:gd name="T45" fmla="*/ 24258 h 37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462" h="374">
                  <a:moveTo>
                    <a:pt x="461" y="45"/>
                  </a:moveTo>
                  <a:lnTo>
                    <a:pt x="461" y="45"/>
                  </a:lnTo>
                  <a:cubicBezTo>
                    <a:pt x="443" y="54"/>
                    <a:pt x="425" y="63"/>
                    <a:pt x="408" y="63"/>
                  </a:cubicBezTo>
                  <a:cubicBezTo>
                    <a:pt x="425" y="54"/>
                    <a:pt x="443" y="36"/>
                    <a:pt x="443" y="10"/>
                  </a:cubicBezTo>
                  <a:cubicBezTo>
                    <a:pt x="425" y="19"/>
                    <a:pt x="408" y="27"/>
                    <a:pt x="389" y="36"/>
                  </a:cubicBezTo>
                  <a:cubicBezTo>
                    <a:pt x="372" y="19"/>
                    <a:pt x="345" y="0"/>
                    <a:pt x="319" y="0"/>
                  </a:cubicBezTo>
                  <a:cubicBezTo>
                    <a:pt x="265" y="0"/>
                    <a:pt x="221" y="45"/>
                    <a:pt x="221" y="98"/>
                  </a:cubicBezTo>
                  <a:cubicBezTo>
                    <a:pt x="221" y="107"/>
                    <a:pt x="221" y="116"/>
                    <a:pt x="230" y="116"/>
                  </a:cubicBezTo>
                  <a:cubicBezTo>
                    <a:pt x="151" y="116"/>
                    <a:pt x="79" y="81"/>
                    <a:pt x="35" y="19"/>
                  </a:cubicBezTo>
                  <a:cubicBezTo>
                    <a:pt x="26" y="36"/>
                    <a:pt x="17" y="54"/>
                    <a:pt x="17" y="72"/>
                  </a:cubicBezTo>
                  <a:cubicBezTo>
                    <a:pt x="17" y="98"/>
                    <a:pt x="35" y="134"/>
                    <a:pt x="61" y="151"/>
                  </a:cubicBezTo>
                  <a:cubicBezTo>
                    <a:pt x="44" y="143"/>
                    <a:pt x="35" y="143"/>
                    <a:pt x="17" y="134"/>
                  </a:cubicBezTo>
                  <a:cubicBezTo>
                    <a:pt x="17" y="178"/>
                    <a:pt x="53" y="222"/>
                    <a:pt x="98" y="231"/>
                  </a:cubicBezTo>
                  <a:cubicBezTo>
                    <a:pt x="89" y="231"/>
                    <a:pt x="79" y="231"/>
                    <a:pt x="70" y="231"/>
                  </a:cubicBezTo>
                  <a:cubicBezTo>
                    <a:pt x="61" y="231"/>
                    <a:pt x="61" y="231"/>
                    <a:pt x="53" y="231"/>
                  </a:cubicBezTo>
                  <a:cubicBezTo>
                    <a:pt x="61" y="266"/>
                    <a:pt x="98" y="294"/>
                    <a:pt x="142" y="294"/>
                  </a:cubicBezTo>
                  <a:cubicBezTo>
                    <a:pt x="106" y="319"/>
                    <a:pt x="70" y="338"/>
                    <a:pt x="26" y="338"/>
                  </a:cubicBezTo>
                  <a:cubicBezTo>
                    <a:pt x="17" y="338"/>
                    <a:pt x="8" y="338"/>
                    <a:pt x="0" y="338"/>
                  </a:cubicBezTo>
                  <a:cubicBezTo>
                    <a:pt x="44" y="364"/>
                    <a:pt x="89" y="373"/>
                    <a:pt x="142" y="373"/>
                  </a:cubicBezTo>
                  <a:cubicBezTo>
                    <a:pt x="319" y="373"/>
                    <a:pt x="408" y="231"/>
                    <a:pt x="408" y="107"/>
                  </a:cubicBezTo>
                  <a:lnTo>
                    <a:pt x="408" y="98"/>
                  </a:lnTo>
                  <a:cubicBezTo>
                    <a:pt x="434" y="81"/>
                    <a:pt x="443" y="72"/>
                    <a:pt x="461" y="45"/>
                  </a:cubicBezTo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0">
                  <a:schemeClr val="accent3"/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dirty="0">
                <a:solidFill>
                  <a:schemeClr val="lt1"/>
                </a:solidFill>
              </a:endParaRPr>
            </a:p>
          </p:txBody>
        </p:sp>
      </p:grpSp>
      <p:grpSp>
        <p:nvGrpSpPr>
          <p:cNvPr id="25" name="Group 24"/>
          <p:cNvGrpSpPr/>
          <p:nvPr userDrawn="1"/>
        </p:nvGrpSpPr>
        <p:grpSpPr>
          <a:xfrm>
            <a:off x="11496715" y="298448"/>
            <a:ext cx="260998" cy="260996"/>
            <a:chOff x="11496715" y="298448"/>
            <a:chExt cx="260998" cy="260996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D4ED61E4-2E37-48C0-8E6D-784CABEBC8E0}"/>
                </a:ext>
              </a:extLst>
            </p:cNvPr>
            <p:cNvSpPr/>
            <p:nvPr userDrawn="1"/>
          </p:nvSpPr>
          <p:spPr>
            <a:xfrm>
              <a:off x="11496715" y="298448"/>
              <a:ext cx="260998" cy="26099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grpSp>
          <p:nvGrpSpPr>
            <p:cNvPr id="16" name="Group 15"/>
            <p:cNvGrpSpPr/>
            <p:nvPr userDrawn="1"/>
          </p:nvGrpSpPr>
          <p:grpSpPr>
            <a:xfrm>
              <a:off x="11567653" y="369673"/>
              <a:ext cx="155243" cy="118545"/>
              <a:chOff x="11567653" y="472909"/>
              <a:chExt cx="155243" cy="118545"/>
            </a:xfrm>
          </p:grpSpPr>
          <p:sp>
            <p:nvSpPr>
              <p:cNvPr id="11" name="Freeform 5">
                <a:extLst>
                  <a:ext uri="{FF2B5EF4-FFF2-40B4-BE49-F238E27FC236}">
                    <a16:creationId xmlns:a16="http://schemas.microsoft.com/office/drawing/2014/main" id="{05A1F505-5C76-4AE9-A529-46B0B2026C1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1567653" y="472909"/>
                <a:ext cx="119122" cy="118545"/>
              </a:xfrm>
              <a:custGeom>
                <a:avLst/>
                <a:gdLst>
                  <a:gd name="T0" fmla="*/ 2709 w 2709"/>
                  <a:gd name="T1" fmla="*/ 1204 h 2709"/>
                  <a:gd name="T2" fmla="*/ 1445 w 2709"/>
                  <a:gd name="T3" fmla="*/ 1204 h 2709"/>
                  <a:gd name="T4" fmla="*/ 1445 w 2709"/>
                  <a:gd name="T5" fmla="*/ 1626 h 2709"/>
                  <a:gd name="T6" fmla="*/ 2216 w 2709"/>
                  <a:gd name="T7" fmla="*/ 1626 h 2709"/>
                  <a:gd name="T8" fmla="*/ 1355 w 2709"/>
                  <a:gd name="T9" fmla="*/ 2258 h 2709"/>
                  <a:gd name="T10" fmla="*/ 452 w 2709"/>
                  <a:gd name="T11" fmla="*/ 1355 h 2709"/>
                  <a:gd name="T12" fmla="*/ 1355 w 2709"/>
                  <a:gd name="T13" fmla="*/ 452 h 2709"/>
                  <a:gd name="T14" fmla="*/ 1997 w 2709"/>
                  <a:gd name="T15" fmla="*/ 720 h 2709"/>
                  <a:gd name="T16" fmla="*/ 2303 w 2709"/>
                  <a:gd name="T17" fmla="*/ 387 h 2709"/>
                  <a:gd name="T18" fmla="*/ 1355 w 2709"/>
                  <a:gd name="T19" fmla="*/ 0 h 2709"/>
                  <a:gd name="T20" fmla="*/ 0 w 2709"/>
                  <a:gd name="T21" fmla="*/ 1355 h 2709"/>
                  <a:gd name="T22" fmla="*/ 1355 w 2709"/>
                  <a:gd name="T23" fmla="*/ 2709 h 2709"/>
                  <a:gd name="T24" fmla="*/ 2709 w 2709"/>
                  <a:gd name="T25" fmla="*/ 1626 h 2709"/>
                  <a:gd name="T26" fmla="*/ 2709 w 2709"/>
                  <a:gd name="T27" fmla="*/ 1204 h 27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709" h="2709">
                    <a:moveTo>
                      <a:pt x="2709" y="1204"/>
                    </a:moveTo>
                    <a:lnTo>
                      <a:pt x="1445" y="1204"/>
                    </a:lnTo>
                    <a:lnTo>
                      <a:pt x="1445" y="1626"/>
                    </a:lnTo>
                    <a:lnTo>
                      <a:pt x="2216" y="1626"/>
                    </a:lnTo>
                    <a:cubicBezTo>
                      <a:pt x="2101" y="1992"/>
                      <a:pt x="1759" y="2258"/>
                      <a:pt x="1355" y="2258"/>
                    </a:cubicBezTo>
                    <a:cubicBezTo>
                      <a:pt x="856" y="2258"/>
                      <a:pt x="452" y="1854"/>
                      <a:pt x="452" y="1355"/>
                    </a:cubicBezTo>
                    <a:cubicBezTo>
                      <a:pt x="452" y="856"/>
                      <a:pt x="856" y="452"/>
                      <a:pt x="1355" y="452"/>
                    </a:cubicBezTo>
                    <a:cubicBezTo>
                      <a:pt x="1606" y="452"/>
                      <a:pt x="1833" y="554"/>
                      <a:pt x="1997" y="720"/>
                    </a:cubicBezTo>
                    <a:lnTo>
                      <a:pt x="2303" y="387"/>
                    </a:lnTo>
                    <a:cubicBezTo>
                      <a:pt x="2058" y="148"/>
                      <a:pt x="1724" y="0"/>
                      <a:pt x="1355" y="0"/>
                    </a:cubicBezTo>
                    <a:cubicBezTo>
                      <a:pt x="607" y="0"/>
                      <a:pt x="0" y="607"/>
                      <a:pt x="0" y="1355"/>
                    </a:cubicBezTo>
                    <a:cubicBezTo>
                      <a:pt x="0" y="2103"/>
                      <a:pt x="607" y="2709"/>
                      <a:pt x="1355" y="2709"/>
                    </a:cubicBezTo>
                    <a:cubicBezTo>
                      <a:pt x="2010" y="2709"/>
                      <a:pt x="2584" y="2244"/>
                      <a:pt x="2709" y="1626"/>
                    </a:cubicBezTo>
                    <a:lnTo>
                      <a:pt x="2709" y="1204"/>
                    </a:lnTo>
                    <a:close/>
                  </a:path>
                </a:pathLst>
              </a:custGeom>
              <a:gradFill>
                <a:gsLst>
                  <a:gs pos="100000">
                    <a:schemeClr val="accent5">
                      <a:lumMod val="75000"/>
                    </a:schemeClr>
                  </a:gs>
                  <a:gs pos="0">
                    <a:schemeClr val="accent5"/>
                  </a:gs>
                </a:gsLst>
                <a:lin ang="27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id-ID"/>
              </a:p>
            </p:txBody>
          </p:sp>
          <p:sp>
            <p:nvSpPr>
              <p:cNvPr id="12" name="Freeform 6">
                <a:extLst>
                  <a:ext uri="{FF2B5EF4-FFF2-40B4-BE49-F238E27FC236}">
                    <a16:creationId xmlns:a16="http://schemas.microsoft.com/office/drawing/2014/main" id="{AC4B1711-1F98-4C70-902D-3AE9B79462A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1690426" y="514217"/>
                <a:ext cx="32470" cy="32470"/>
              </a:xfrm>
              <a:custGeom>
                <a:avLst/>
                <a:gdLst>
                  <a:gd name="T0" fmla="*/ 739 w 739"/>
                  <a:gd name="T1" fmla="*/ 258 h 739"/>
                  <a:gd name="T2" fmla="*/ 480 w 739"/>
                  <a:gd name="T3" fmla="*/ 258 h 739"/>
                  <a:gd name="T4" fmla="*/ 480 w 739"/>
                  <a:gd name="T5" fmla="*/ 0 h 739"/>
                  <a:gd name="T6" fmla="*/ 258 w 739"/>
                  <a:gd name="T7" fmla="*/ 0 h 739"/>
                  <a:gd name="T8" fmla="*/ 258 w 739"/>
                  <a:gd name="T9" fmla="*/ 258 h 739"/>
                  <a:gd name="T10" fmla="*/ 0 w 739"/>
                  <a:gd name="T11" fmla="*/ 258 h 739"/>
                  <a:gd name="T12" fmla="*/ 0 w 739"/>
                  <a:gd name="T13" fmla="*/ 480 h 739"/>
                  <a:gd name="T14" fmla="*/ 258 w 739"/>
                  <a:gd name="T15" fmla="*/ 480 h 739"/>
                  <a:gd name="T16" fmla="*/ 258 w 739"/>
                  <a:gd name="T17" fmla="*/ 739 h 739"/>
                  <a:gd name="T18" fmla="*/ 480 w 739"/>
                  <a:gd name="T19" fmla="*/ 739 h 739"/>
                  <a:gd name="T20" fmla="*/ 480 w 739"/>
                  <a:gd name="T21" fmla="*/ 480 h 739"/>
                  <a:gd name="T22" fmla="*/ 739 w 739"/>
                  <a:gd name="T23" fmla="*/ 480 h 739"/>
                  <a:gd name="T24" fmla="*/ 739 w 739"/>
                  <a:gd name="T25" fmla="*/ 258 h 7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39" h="739">
                    <a:moveTo>
                      <a:pt x="739" y="258"/>
                    </a:moveTo>
                    <a:lnTo>
                      <a:pt x="480" y="258"/>
                    </a:lnTo>
                    <a:lnTo>
                      <a:pt x="480" y="0"/>
                    </a:lnTo>
                    <a:lnTo>
                      <a:pt x="258" y="0"/>
                    </a:lnTo>
                    <a:lnTo>
                      <a:pt x="258" y="258"/>
                    </a:lnTo>
                    <a:lnTo>
                      <a:pt x="0" y="258"/>
                    </a:lnTo>
                    <a:lnTo>
                      <a:pt x="0" y="480"/>
                    </a:lnTo>
                    <a:lnTo>
                      <a:pt x="258" y="480"/>
                    </a:lnTo>
                    <a:lnTo>
                      <a:pt x="258" y="739"/>
                    </a:lnTo>
                    <a:lnTo>
                      <a:pt x="480" y="739"/>
                    </a:lnTo>
                    <a:lnTo>
                      <a:pt x="480" y="480"/>
                    </a:lnTo>
                    <a:lnTo>
                      <a:pt x="739" y="480"/>
                    </a:lnTo>
                    <a:lnTo>
                      <a:pt x="739" y="258"/>
                    </a:lnTo>
                    <a:close/>
                  </a:path>
                </a:pathLst>
              </a:custGeom>
              <a:gradFill>
                <a:gsLst>
                  <a:gs pos="100000">
                    <a:schemeClr val="accent5">
                      <a:lumMod val="75000"/>
                    </a:schemeClr>
                  </a:gs>
                  <a:gs pos="0">
                    <a:schemeClr val="accent5"/>
                  </a:gs>
                </a:gsLst>
                <a:lin ang="27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id-ID">
                  <a:solidFill>
                    <a:schemeClr val="lt1"/>
                  </a:solidFill>
                </a:endParaRPr>
              </a:p>
            </p:txBody>
          </p:sp>
        </p:grpSp>
      </p:grpSp>
      <p:grpSp>
        <p:nvGrpSpPr>
          <p:cNvPr id="23" name="Group 22"/>
          <p:cNvGrpSpPr/>
          <p:nvPr userDrawn="1"/>
        </p:nvGrpSpPr>
        <p:grpSpPr>
          <a:xfrm>
            <a:off x="10811589" y="298448"/>
            <a:ext cx="260998" cy="260996"/>
            <a:chOff x="10811589" y="401684"/>
            <a:chExt cx="260998" cy="260996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D4ED61E4-2E37-48C0-8E6D-784CABEBC8E0}"/>
                </a:ext>
              </a:extLst>
            </p:cNvPr>
            <p:cNvSpPr/>
            <p:nvPr userDrawn="1"/>
          </p:nvSpPr>
          <p:spPr>
            <a:xfrm>
              <a:off x="10811589" y="401684"/>
              <a:ext cx="260998" cy="26099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4" name="Freeform 75">
              <a:extLst>
                <a:ext uri="{FF2B5EF4-FFF2-40B4-BE49-F238E27FC236}">
                  <a16:creationId xmlns:a16="http://schemas.microsoft.com/office/drawing/2014/main" id="{CD9539B5-4E1E-4BCC-BC6E-475609F44AF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0906711" y="466481"/>
              <a:ext cx="70755" cy="131402"/>
            </a:xfrm>
            <a:custGeom>
              <a:avLst/>
              <a:gdLst>
                <a:gd name="T0" fmla="*/ 132814 w 249"/>
                <a:gd name="T1" fmla="*/ 43735 h 453"/>
                <a:gd name="T2" fmla="*/ 132814 w 249"/>
                <a:gd name="T3" fmla="*/ 43735 h 453"/>
                <a:gd name="T4" fmla="*/ 94791 w 249"/>
                <a:gd name="T5" fmla="*/ 43735 h 453"/>
                <a:gd name="T6" fmla="*/ 85687 w 249"/>
                <a:gd name="T7" fmla="*/ 58496 h 453"/>
                <a:gd name="T8" fmla="*/ 85687 w 249"/>
                <a:gd name="T9" fmla="*/ 87470 h 453"/>
                <a:gd name="T10" fmla="*/ 132814 w 249"/>
                <a:gd name="T11" fmla="*/ 87470 h 453"/>
                <a:gd name="T12" fmla="*/ 132814 w 249"/>
                <a:gd name="T13" fmla="*/ 126285 h 453"/>
                <a:gd name="T14" fmla="*/ 85687 w 249"/>
                <a:gd name="T15" fmla="*/ 126285 h 453"/>
                <a:gd name="T16" fmla="*/ 85687 w 249"/>
                <a:gd name="T17" fmla="*/ 247103 h 453"/>
                <a:gd name="T18" fmla="*/ 42308 w 249"/>
                <a:gd name="T19" fmla="*/ 247103 h 453"/>
                <a:gd name="T20" fmla="*/ 42308 w 249"/>
                <a:gd name="T21" fmla="*/ 126285 h 453"/>
                <a:gd name="T22" fmla="*/ 0 w 249"/>
                <a:gd name="T23" fmla="*/ 126285 h 453"/>
                <a:gd name="T24" fmla="*/ 0 w 249"/>
                <a:gd name="T25" fmla="*/ 87470 h 453"/>
                <a:gd name="T26" fmla="*/ 42308 w 249"/>
                <a:gd name="T27" fmla="*/ 87470 h 453"/>
                <a:gd name="T28" fmla="*/ 42308 w 249"/>
                <a:gd name="T29" fmla="*/ 63416 h 453"/>
                <a:gd name="T30" fmla="*/ 94791 w 249"/>
                <a:gd name="T31" fmla="*/ 0 h 453"/>
                <a:gd name="T32" fmla="*/ 132814 w 249"/>
                <a:gd name="T33" fmla="*/ 0 h 453"/>
                <a:gd name="T34" fmla="*/ 132814 w 249"/>
                <a:gd name="T35" fmla="*/ 43735 h 45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249" h="453">
                  <a:moveTo>
                    <a:pt x="248" y="80"/>
                  </a:moveTo>
                  <a:lnTo>
                    <a:pt x="248" y="80"/>
                  </a:lnTo>
                  <a:cubicBezTo>
                    <a:pt x="177" y="80"/>
                    <a:pt x="177" y="80"/>
                    <a:pt x="177" y="80"/>
                  </a:cubicBezTo>
                  <a:cubicBezTo>
                    <a:pt x="169" y="80"/>
                    <a:pt x="160" y="89"/>
                    <a:pt x="160" y="107"/>
                  </a:cubicBezTo>
                  <a:cubicBezTo>
                    <a:pt x="160" y="160"/>
                    <a:pt x="160" y="160"/>
                    <a:pt x="160" y="160"/>
                  </a:cubicBezTo>
                  <a:cubicBezTo>
                    <a:pt x="248" y="160"/>
                    <a:pt x="248" y="160"/>
                    <a:pt x="248" y="160"/>
                  </a:cubicBezTo>
                  <a:cubicBezTo>
                    <a:pt x="248" y="231"/>
                    <a:pt x="248" y="231"/>
                    <a:pt x="248" y="231"/>
                  </a:cubicBezTo>
                  <a:cubicBezTo>
                    <a:pt x="160" y="231"/>
                    <a:pt x="160" y="231"/>
                    <a:pt x="160" y="231"/>
                  </a:cubicBezTo>
                  <a:cubicBezTo>
                    <a:pt x="160" y="452"/>
                    <a:pt x="160" y="452"/>
                    <a:pt x="160" y="452"/>
                  </a:cubicBezTo>
                  <a:cubicBezTo>
                    <a:pt x="79" y="452"/>
                    <a:pt x="79" y="452"/>
                    <a:pt x="79" y="452"/>
                  </a:cubicBezTo>
                  <a:cubicBezTo>
                    <a:pt x="79" y="231"/>
                    <a:pt x="79" y="231"/>
                    <a:pt x="79" y="231"/>
                  </a:cubicBezTo>
                  <a:cubicBezTo>
                    <a:pt x="0" y="231"/>
                    <a:pt x="0" y="231"/>
                    <a:pt x="0" y="231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79" y="160"/>
                    <a:pt x="79" y="160"/>
                    <a:pt x="79" y="160"/>
                  </a:cubicBezTo>
                  <a:cubicBezTo>
                    <a:pt x="79" y="116"/>
                    <a:pt x="79" y="116"/>
                    <a:pt x="79" y="116"/>
                  </a:cubicBezTo>
                  <a:cubicBezTo>
                    <a:pt x="79" y="54"/>
                    <a:pt x="115" y="0"/>
                    <a:pt x="177" y="0"/>
                  </a:cubicBezTo>
                  <a:cubicBezTo>
                    <a:pt x="248" y="0"/>
                    <a:pt x="248" y="0"/>
                    <a:pt x="248" y="0"/>
                  </a:cubicBezTo>
                  <a:lnTo>
                    <a:pt x="248" y="80"/>
                  </a:lnTo>
                </a:path>
              </a:pathLst>
            </a:custGeom>
            <a:gradFill>
              <a:gsLst>
                <a:gs pos="100000">
                  <a:schemeClr val="accent1">
                    <a:lumMod val="75000"/>
                  </a:schemeClr>
                </a:gs>
                <a:gs pos="0">
                  <a:schemeClr val="accent1"/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dirty="0">
                <a:solidFill>
                  <a:schemeClr val="lt1"/>
                </a:solidFill>
              </a:endParaRPr>
            </a:p>
          </p:txBody>
        </p:sp>
      </p:grpSp>
      <p:sp>
        <p:nvSpPr>
          <p:cNvPr id="19" name="TextBox 18"/>
          <p:cNvSpPr txBox="1"/>
          <p:nvPr userDrawn="1"/>
        </p:nvSpPr>
        <p:spPr>
          <a:xfrm>
            <a:off x="531583" y="345698"/>
            <a:ext cx="2956682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/>
            <a:r>
              <a:rPr lang="en-US" sz="900" strike="noStrike" spc="100" baseline="0" dirty="0">
                <a:solidFill>
                  <a:schemeClr val="bg1"/>
                </a:solidFill>
                <a:latin typeface="Montserrat Light" panose="00000400000000000000" pitchFamily="2" charset="0"/>
                <a:cs typeface="Segoe UI" panose="020B0502040204020203" pitchFamily="34" charset="0"/>
              </a:rPr>
              <a:t>Add title text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0785C90-5FCD-4322-B29C-2E4A46FE9AAC}"/>
              </a:ext>
            </a:extLst>
          </p:cNvPr>
          <p:cNvSpPr txBox="1"/>
          <p:nvPr userDrawn="1"/>
        </p:nvSpPr>
        <p:spPr>
          <a:xfrm rot="16200000">
            <a:off x="-290115" y="4856084"/>
            <a:ext cx="1874231" cy="369332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>
            <a:defPPr>
              <a:defRPr lang="en-US"/>
            </a:defPPr>
            <a:lvl1pPr>
              <a:defRPr sz="900" spc="300">
                <a:solidFill>
                  <a:schemeClr val="bg1">
                    <a:lumMod val="65000"/>
                  </a:schemeClr>
                </a:solidFill>
                <a:latin typeface="Montserrat Light" panose="00000400000000000000" pitchFamily="2" charset="0"/>
              </a:defRPr>
            </a:lvl1pPr>
          </a:lstStyle>
          <a:p>
            <a:pPr lvl="0"/>
            <a:r>
              <a:rPr lang="en-US" dirty="0">
                <a:solidFill>
                  <a:schemeClr val="bg1"/>
                </a:solidFill>
              </a:rPr>
              <a:t>2029 - ALL RIGHTS</a:t>
            </a:r>
            <a:endParaRPr lang="id-ID" dirty="0">
              <a:solidFill>
                <a:schemeClr val="bg1"/>
              </a:solidFill>
            </a:endParaRPr>
          </a:p>
        </p:txBody>
      </p:sp>
      <p:cxnSp>
        <p:nvCxnSpPr>
          <p:cNvPr id="22" name="Straight Connector 21"/>
          <p:cNvCxnSpPr/>
          <p:nvPr userDrawn="1"/>
        </p:nvCxnSpPr>
        <p:spPr>
          <a:xfrm>
            <a:off x="1200150" y="6529297"/>
            <a:ext cx="9220200" cy="0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5588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/>
          <p:cNvSpPr>
            <a:spLocks/>
          </p:cNvSpPr>
          <p:nvPr userDrawn="1"/>
        </p:nvSpPr>
        <p:spPr bwMode="auto">
          <a:xfrm rot="6300000">
            <a:off x="1728447" y="1208401"/>
            <a:ext cx="5000284" cy="4520864"/>
          </a:xfrm>
          <a:custGeom>
            <a:avLst/>
            <a:gdLst>
              <a:gd name="T0" fmla="*/ 387 w 2378"/>
              <a:gd name="T1" fmla="*/ 2150 h 2150"/>
              <a:gd name="T2" fmla="*/ 387 w 2378"/>
              <a:gd name="T3" fmla="*/ 2150 h 2150"/>
              <a:gd name="T4" fmla="*/ 329 w 2378"/>
              <a:gd name="T5" fmla="*/ 2150 h 2150"/>
              <a:gd name="T6" fmla="*/ 272 w 2378"/>
              <a:gd name="T7" fmla="*/ 2142 h 2150"/>
              <a:gd name="T8" fmla="*/ 214 w 2378"/>
              <a:gd name="T9" fmla="*/ 2125 h 2150"/>
              <a:gd name="T10" fmla="*/ 173 w 2378"/>
              <a:gd name="T11" fmla="*/ 2109 h 2150"/>
              <a:gd name="T12" fmla="*/ 132 w 2378"/>
              <a:gd name="T13" fmla="*/ 2084 h 2150"/>
              <a:gd name="T14" fmla="*/ 91 w 2378"/>
              <a:gd name="T15" fmla="*/ 2059 h 2150"/>
              <a:gd name="T16" fmla="*/ 66 w 2378"/>
              <a:gd name="T17" fmla="*/ 2026 h 2150"/>
              <a:gd name="T18" fmla="*/ 41 w 2378"/>
              <a:gd name="T19" fmla="*/ 1993 h 2150"/>
              <a:gd name="T20" fmla="*/ 25 w 2378"/>
              <a:gd name="T21" fmla="*/ 1952 h 2150"/>
              <a:gd name="T22" fmla="*/ 8 w 2378"/>
              <a:gd name="T23" fmla="*/ 1911 h 2150"/>
              <a:gd name="T24" fmla="*/ 0 w 2378"/>
              <a:gd name="T25" fmla="*/ 1862 h 2150"/>
              <a:gd name="T26" fmla="*/ 0 w 2378"/>
              <a:gd name="T27" fmla="*/ 1820 h 2150"/>
              <a:gd name="T28" fmla="*/ 8 w 2378"/>
              <a:gd name="T29" fmla="*/ 1771 h 2150"/>
              <a:gd name="T30" fmla="*/ 25 w 2378"/>
              <a:gd name="T31" fmla="*/ 1713 h 2150"/>
              <a:gd name="T32" fmla="*/ 49 w 2378"/>
              <a:gd name="T33" fmla="*/ 1664 h 2150"/>
              <a:gd name="T34" fmla="*/ 74 w 2378"/>
              <a:gd name="T35" fmla="*/ 1606 h 2150"/>
              <a:gd name="T36" fmla="*/ 872 w 2378"/>
              <a:gd name="T37" fmla="*/ 222 h 2150"/>
              <a:gd name="T38" fmla="*/ 872 w 2378"/>
              <a:gd name="T39" fmla="*/ 222 h 2150"/>
              <a:gd name="T40" fmla="*/ 913 w 2378"/>
              <a:gd name="T41" fmla="*/ 165 h 2150"/>
              <a:gd name="T42" fmla="*/ 946 w 2378"/>
              <a:gd name="T43" fmla="*/ 124 h 2150"/>
              <a:gd name="T44" fmla="*/ 979 w 2378"/>
              <a:gd name="T45" fmla="*/ 82 h 2150"/>
              <a:gd name="T46" fmla="*/ 1020 w 2378"/>
              <a:gd name="T47" fmla="*/ 49 h 2150"/>
              <a:gd name="T48" fmla="*/ 1061 w 2378"/>
              <a:gd name="T49" fmla="*/ 25 h 2150"/>
              <a:gd name="T50" fmla="*/ 1103 w 2378"/>
              <a:gd name="T51" fmla="*/ 8 h 2150"/>
              <a:gd name="T52" fmla="*/ 1144 w 2378"/>
              <a:gd name="T53" fmla="*/ 0 h 2150"/>
              <a:gd name="T54" fmla="*/ 1185 w 2378"/>
              <a:gd name="T55" fmla="*/ 0 h 2150"/>
              <a:gd name="T56" fmla="*/ 1234 w 2378"/>
              <a:gd name="T57" fmla="*/ 0 h 2150"/>
              <a:gd name="T58" fmla="*/ 1275 w 2378"/>
              <a:gd name="T59" fmla="*/ 8 h 2150"/>
              <a:gd name="T60" fmla="*/ 1317 w 2378"/>
              <a:gd name="T61" fmla="*/ 25 h 2150"/>
              <a:gd name="T62" fmla="*/ 1358 w 2378"/>
              <a:gd name="T63" fmla="*/ 49 h 2150"/>
              <a:gd name="T64" fmla="*/ 1391 w 2378"/>
              <a:gd name="T65" fmla="*/ 82 h 2150"/>
              <a:gd name="T66" fmla="*/ 1432 w 2378"/>
              <a:gd name="T67" fmla="*/ 124 h 2150"/>
              <a:gd name="T68" fmla="*/ 1465 w 2378"/>
              <a:gd name="T69" fmla="*/ 165 h 2150"/>
              <a:gd name="T70" fmla="*/ 1498 w 2378"/>
              <a:gd name="T71" fmla="*/ 222 h 2150"/>
              <a:gd name="T72" fmla="*/ 2304 w 2378"/>
              <a:gd name="T73" fmla="*/ 1606 h 2150"/>
              <a:gd name="T74" fmla="*/ 2304 w 2378"/>
              <a:gd name="T75" fmla="*/ 1606 h 2150"/>
              <a:gd name="T76" fmla="*/ 2329 w 2378"/>
              <a:gd name="T77" fmla="*/ 1664 h 2150"/>
              <a:gd name="T78" fmla="*/ 2353 w 2378"/>
              <a:gd name="T79" fmla="*/ 1713 h 2150"/>
              <a:gd name="T80" fmla="*/ 2362 w 2378"/>
              <a:gd name="T81" fmla="*/ 1771 h 2150"/>
              <a:gd name="T82" fmla="*/ 2370 w 2378"/>
              <a:gd name="T83" fmla="*/ 1820 h 2150"/>
              <a:gd name="T84" fmla="*/ 2378 w 2378"/>
              <a:gd name="T85" fmla="*/ 1862 h 2150"/>
              <a:gd name="T86" fmla="*/ 2370 w 2378"/>
              <a:gd name="T87" fmla="*/ 1911 h 2150"/>
              <a:gd name="T88" fmla="*/ 2353 w 2378"/>
              <a:gd name="T89" fmla="*/ 1952 h 2150"/>
              <a:gd name="T90" fmla="*/ 2337 w 2378"/>
              <a:gd name="T91" fmla="*/ 1993 h 2150"/>
              <a:gd name="T92" fmla="*/ 2312 w 2378"/>
              <a:gd name="T93" fmla="*/ 2026 h 2150"/>
              <a:gd name="T94" fmla="*/ 2287 w 2378"/>
              <a:gd name="T95" fmla="*/ 2059 h 2150"/>
              <a:gd name="T96" fmla="*/ 2246 w 2378"/>
              <a:gd name="T97" fmla="*/ 2084 h 2150"/>
              <a:gd name="T98" fmla="*/ 2205 w 2378"/>
              <a:gd name="T99" fmla="*/ 2109 h 2150"/>
              <a:gd name="T100" fmla="*/ 2156 w 2378"/>
              <a:gd name="T101" fmla="*/ 2125 h 2150"/>
              <a:gd name="T102" fmla="*/ 2106 w 2378"/>
              <a:gd name="T103" fmla="*/ 2142 h 2150"/>
              <a:gd name="T104" fmla="*/ 2049 w 2378"/>
              <a:gd name="T105" fmla="*/ 2150 h 2150"/>
              <a:gd name="T106" fmla="*/ 1991 w 2378"/>
              <a:gd name="T107" fmla="*/ 2150 h 2150"/>
              <a:gd name="T108" fmla="*/ 387 w 2378"/>
              <a:gd name="T109" fmla="*/ 2150 h 2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378" h="2150">
                <a:moveTo>
                  <a:pt x="387" y="2150"/>
                </a:moveTo>
                <a:lnTo>
                  <a:pt x="387" y="2150"/>
                </a:lnTo>
                <a:lnTo>
                  <a:pt x="329" y="2150"/>
                </a:lnTo>
                <a:lnTo>
                  <a:pt x="272" y="2142"/>
                </a:lnTo>
                <a:lnTo>
                  <a:pt x="214" y="2125"/>
                </a:lnTo>
                <a:lnTo>
                  <a:pt x="173" y="2109"/>
                </a:lnTo>
                <a:lnTo>
                  <a:pt x="132" y="2084"/>
                </a:lnTo>
                <a:lnTo>
                  <a:pt x="91" y="2059"/>
                </a:lnTo>
                <a:lnTo>
                  <a:pt x="66" y="2026"/>
                </a:lnTo>
                <a:lnTo>
                  <a:pt x="41" y="1993"/>
                </a:lnTo>
                <a:lnTo>
                  <a:pt x="25" y="1952"/>
                </a:lnTo>
                <a:lnTo>
                  <a:pt x="8" y="1911"/>
                </a:lnTo>
                <a:lnTo>
                  <a:pt x="0" y="1862"/>
                </a:lnTo>
                <a:lnTo>
                  <a:pt x="0" y="1820"/>
                </a:lnTo>
                <a:lnTo>
                  <a:pt x="8" y="1771"/>
                </a:lnTo>
                <a:lnTo>
                  <a:pt x="25" y="1713"/>
                </a:lnTo>
                <a:lnTo>
                  <a:pt x="49" y="1664"/>
                </a:lnTo>
                <a:lnTo>
                  <a:pt x="74" y="1606"/>
                </a:lnTo>
                <a:lnTo>
                  <a:pt x="872" y="222"/>
                </a:lnTo>
                <a:lnTo>
                  <a:pt x="872" y="222"/>
                </a:lnTo>
                <a:lnTo>
                  <a:pt x="913" y="165"/>
                </a:lnTo>
                <a:lnTo>
                  <a:pt x="946" y="124"/>
                </a:lnTo>
                <a:lnTo>
                  <a:pt x="979" y="82"/>
                </a:lnTo>
                <a:lnTo>
                  <a:pt x="1020" y="49"/>
                </a:lnTo>
                <a:lnTo>
                  <a:pt x="1061" y="25"/>
                </a:lnTo>
                <a:lnTo>
                  <a:pt x="1103" y="8"/>
                </a:lnTo>
                <a:lnTo>
                  <a:pt x="1144" y="0"/>
                </a:lnTo>
                <a:lnTo>
                  <a:pt x="1185" y="0"/>
                </a:lnTo>
                <a:lnTo>
                  <a:pt x="1234" y="0"/>
                </a:lnTo>
                <a:lnTo>
                  <a:pt x="1275" y="8"/>
                </a:lnTo>
                <a:lnTo>
                  <a:pt x="1317" y="25"/>
                </a:lnTo>
                <a:lnTo>
                  <a:pt x="1358" y="49"/>
                </a:lnTo>
                <a:lnTo>
                  <a:pt x="1391" y="82"/>
                </a:lnTo>
                <a:lnTo>
                  <a:pt x="1432" y="124"/>
                </a:lnTo>
                <a:lnTo>
                  <a:pt x="1465" y="165"/>
                </a:lnTo>
                <a:lnTo>
                  <a:pt x="1498" y="222"/>
                </a:lnTo>
                <a:lnTo>
                  <a:pt x="2304" y="1606"/>
                </a:lnTo>
                <a:lnTo>
                  <a:pt x="2304" y="1606"/>
                </a:lnTo>
                <a:lnTo>
                  <a:pt x="2329" y="1664"/>
                </a:lnTo>
                <a:lnTo>
                  <a:pt x="2353" y="1713"/>
                </a:lnTo>
                <a:lnTo>
                  <a:pt x="2362" y="1771"/>
                </a:lnTo>
                <a:lnTo>
                  <a:pt x="2370" y="1820"/>
                </a:lnTo>
                <a:lnTo>
                  <a:pt x="2378" y="1862"/>
                </a:lnTo>
                <a:lnTo>
                  <a:pt x="2370" y="1911"/>
                </a:lnTo>
                <a:lnTo>
                  <a:pt x="2353" y="1952"/>
                </a:lnTo>
                <a:lnTo>
                  <a:pt x="2337" y="1993"/>
                </a:lnTo>
                <a:lnTo>
                  <a:pt x="2312" y="2026"/>
                </a:lnTo>
                <a:lnTo>
                  <a:pt x="2287" y="2059"/>
                </a:lnTo>
                <a:lnTo>
                  <a:pt x="2246" y="2084"/>
                </a:lnTo>
                <a:lnTo>
                  <a:pt x="2205" y="2109"/>
                </a:lnTo>
                <a:lnTo>
                  <a:pt x="2156" y="2125"/>
                </a:lnTo>
                <a:lnTo>
                  <a:pt x="2106" y="2142"/>
                </a:lnTo>
                <a:lnTo>
                  <a:pt x="2049" y="2150"/>
                </a:lnTo>
                <a:lnTo>
                  <a:pt x="1991" y="2150"/>
                </a:lnTo>
                <a:lnTo>
                  <a:pt x="387" y="215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1338297" y="1132358"/>
            <a:ext cx="4313625" cy="4324155"/>
          </a:xfrm>
          <a:custGeom>
            <a:avLst/>
            <a:gdLst>
              <a:gd name="connsiteX0" fmla="*/ 3771296 w 4313625"/>
              <a:gd name="connsiteY0" fmla="*/ 0 h 4324155"/>
              <a:gd name="connsiteX1" fmla="*/ 3868705 w 4313625"/>
              <a:gd name="connsiteY1" fmla="*/ 10531 h 4324155"/>
              <a:gd name="connsiteX2" fmla="*/ 3954266 w 4313625"/>
              <a:gd name="connsiteY2" fmla="*/ 32908 h 4324155"/>
              <a:gd name="connsiteX3" fmla="*/ 4031930 w 4313625"/>
              <a:gd name="connsiteY3" fmla="*/ 65816 h 4324155"/>
              <a:gd name="connsiteX4" fmla="*/ 4096430 w 4313625"/>
              <a:gd name="connsiteY4" fmla="*/ 109256 h 4324155"/>
              <a:gd name="connsiteX5" fmla="*/ 4150400 w 4313625"/>
              <a:gd name="connsiteY5" fmla="*/ 163225 h 4324155"/>
              <a:gd name="connsiteX6" fmla="*/ 4214900 w 4313625"/>
              <a:gd name="connsiteY6" fmla="*/ 227726 h 4324155"/>
              <a:gd name="connsiteX7" fmla="*/ 4258339 w 4313625"/>
              <a:gd name="connsiteY7" fmla="*/ 292226 h 4324155"/>
              <a:gd name="connsiteX8" fmla="*/ 4291248 w 4313625"/>
              <a:gd name="connsiteY8" fmla="*/ 369890 h 4324155"/>
              <a:gd name="connsiteX9" fmla="*/ 4313625 w 4313625"/>
              <a:gd name="connsiteY9" fmla="*/ 455451 h 4324155"/>
              <a:gd name="connsiteX10" fmla="*/ 4313625 w 4313625"/>
              <a:gd name="connsiteY10" fmla="*/ 542329 h 4324155"/>
              <a:gd name="connsiteX11" fmla="*/ 4312309 w 4313625"/>
              <a:gd name="connsiteY11" fmla="*/ 651585 h 4324155"/>
              <a:gd name="connsiteX12" fmla="*/ 4301778 w 4313625"/>
              <a:gd name="connsiteY12" fmla="*/ 748994 h 4324155"/>
              <a:gd name="connsiteX13" fmla="*/ 4270186 w 4313625"/>
              <a:gd name="connsiteY13" fmla="*/ 867464 h 4324155"/>
              <a:gd name="connsiteX14" fmla="*/ 3509345 w 4313625"/>
              <a:gd name="connsiteY14" fmla="*/ 3750234 h 4324155"/>
              <a:gd name="connsiteX15" fmla="*/ 3465906 w 4313625"/>
              <a:gd name="connsiteY15" fmla="*/ 3859490 h 4324155"/>
              <a:gd name="connsiteX16" fmla="*/ 3432998 w 4313625"/>
              <a:gd name="connsiteY16" fmla="*/ 3955582 h 4324155"/>
              <a:gd name="connsiteX17" fmla="*/ 3368498 w 4313625"/>
              <a:gd name="connsiteY17" fmla="*/ 4043777 h 4324155"/>
              <a:gd name="connsiteX18" fmla="*/ 3314528 w 4313625"/>
              <a:gd name="connsiteY18" fmla="*/ 4118808 h 4324155"/>
              <a:gd name="connsiteX19" fmla="*/ 3269773 w 4313625"/>
              <a:gd name="connsiteY19" fmla="*/ 4184624 h 4324155"/>
              <a:gd name="connsiteX20" fmla="*/ 3194742 w 4313625"/>
              <a:gd name="connsiteY20" fmla="*/ 4238594 h 4324155"/>
              <a:gd name="connsiteX21" fmla="*/ 3118394 w 4313625"/>
              <a:gd name="connsiteY21" fmla="*/ 4270186 h 4324155"/>
              <a:gd name="connsiteX22" fmla="*/ 3043363 w 4313625"/>
              <a:gd name="connsiteY22" fmla="*/ 4303094 h 4324155"/>
              <a:gd name="connsiteX23" fmla="*/ 2967016 w 4313625"/>
              <a:gd name="connsiteY23" fmla="*/ 4313625 h 4324155"/>
              <a:gd name="connsiteX24" fmla="*/ 2890669 w 4313625"/>
              <a:gd name="connsiteY24" fmla="*/ 4324155 h 4324155"/>
              <a:gd name="connsiteX25" fmla="*/ 2803791 w 4313625"/>
              <a:gd name="connsiteY25" fmla="*/ 4303094 h 4324155"/>
              <a:gd name="connsiteX26" fmla="*/ 2716913 w 4313625"/>
              <a:gd name="connsiteY26" fmla="*/ 4282033 h 4324155"/>
              <a:gd name="connsiteX27" fmla="*/ 2631351 w 4313625"/>
              <a:gd name="connsiteY27" fmla="*/ 4238594 h 4324155"/>
              <a:gd name="connsiteX28" fmla="*/ 2543156 w 4313625"/>
              <a:gd name="connsiteY28" fmla="*/ 4195155 h 4324155"/>
              <a:gd name="connsiteX29" fmla="*/ 2457595 w 4313625"/>
              <a:gd name="connsiteY29" fmla="*/ 4130654 h 4324155"/>
              <a:gd name="connsiteX30" fmla="*/ 2381248 w 4313625"/>
              <a:gd name="connsiteY30" fmla="*/ 4054307 h 4324155"/>
              <a:gd name="connsiteX31" fmla="*/ 269849 w 4313625"/>
              <a:gd name="connsiteY31" fmla="*/ 1942908 h 4324155"/>
              <a:gd name="connsiteX32" fmla="*/ 193501 w 4313625"/>
              <a:gd name="connsiteY32" fmla="*/ 1866561 h 4324155"/>
              <a:gd name="connsiteX33" fmla="*/ 129001 w 4313625"/>
              <a:gd name="connsiteY33" fmla="*/ 1780999 h 4324155"/>
              <a:gd name="connsiteX34" fmla="*/ 75031 w 4313625"/>
              <a:gd name="connsiteY34" fmla="*/ 1682274 h 4324155"/>
              <a:gd name="connsiteX35" fmla="*/ 42123 w 4313625"/>
              <a:gd name="connsiteY35" fmla="*/ 1607243 h 4324155"/>
              <a:gd name="connsiteX36" fmla="*/ 21062 w 4313625"/>
              <a:gd name="connsiteY36" fmla="*/ 1520365 h 4324155"/>
              <a:gd name="connsiteX37" fmla="*/ 0 w 4313625"/>
              <a:gd name="connsiteY37" fmla="*/ 1433487 h 4324155"/>
              <a:gd name="connsiteX38" fmla="*/ 10531 w 4313625"/>
              <a:gd name="connsiteY38" fmla="*/ 1357140 h 4324155"/>
              <a:gd name="connsiteX39" fmla="*/ 21062 w 4313625"/>
              <a:gd name="connsiteY39" fmla="*/ 1280793 h 4324155"/>
              <a:gd name="connsiteX40" fmla="*/ 53970 w 4313625"/>
              <a:gd name="connsiteY40" fmla="*/ 1205762 h 4324155"/>
              <a:gd name="connsiteX41" fmla="*/ 85562 w 4313625"/>
              <a:gd name="connsiteY41" fmla="*/ 1129414 h 4324155"/>
              <a:gd name="connsiteX42" fmla="*/ 139532 w 4313625"/>
              <a:gd name="connsiteY42" fmla="*/ 1054383 h 4324155"/>
              <a:gd name="connsiteX43" fmla="*/ 194818 w 4313625"/>
              <a:gd name="connsiteY43" fmla="*/ 999097 h 4324155"/>
              <a:gd name="connsiteX44" fmla="*/ 269849 w 4313625"/>
              <a:gd name="connsiteY44" fmla="*/ 945128 h 4324155"/>
              <a:gd name="connsiteX45" fmla="*/ 368574 w 4313625"/>
              <a:gd name="connsiteY45" fmla="*/ 891158 h 4324155"/>
              <a:gd name="connsiteX46" fmla="*/ 464666 w 4313625"/>
              <a:gd name="connsiteY46" fmla="*/ 858250 h 4324155"/>
              <a:gd name="connsiteX47" fmla="*/ 573922 w 4313625"/>
              <a:gd name="connsiteY47" fmla="*/ 814811 h 4324155"/>
              <a:gd name="connsiteX48" fmla="*/ 3446162 w 4313625"/>
              <a:gd name="connsiteY48" fmla="*/ 43439 h 4324155"/>
              <a:gd name="connsiteX49" fmla="*/ 3575162 w 4313625"/>
              <a:gd name="connsiteY49" fmla="*/ 22378 h 4324155"/>
              <a:gd name="connsiteX50" fmla="*/ 3672571 w 4313625"/>
              <a:gd name="connsiteY50" fmla="*/ 11847 h 4324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4313625" h="4324155">
                <a:moveTo>
                  <a:pt x="3771296" y="0"/>
                </a:moveTo>
                <a:lnTo>
                  <a:pt x="3868705" y="10531"/>
                </a:lnTo>
                <a:lnTo>
                  <a:pt x="3954266" y="32908"/>
                </a:lnTo>
                <a:lnTo>
                  <a:pt x="4031930" y="65816"/>
                </a:lnTo>
                <a:lnTo>
                  <a:pt x="4096430" y="109256"/>
                </a:lnTo>
                <a:lnTo>
                  <a:pt x="4150400" y="163225"/>
                </a:lnTo>
                <a:lnTo>
                  <a:pt x="4214900" y="227726"/>
                </a:lnTo>
                <a:lnTo>
                  <a:pt x="4258339" y="292226"/>
                </a:lnTo>
                <a:lnTo>
                  <a:pt x="4291248" y="369890"/>
                </a:lnTo>
                <a:lnTo>
                  <a:pt x="4313625" y="455451"/>
                </a:lnTo>
                <a:lnTo>
                  <a:pt x="4313625" y="542329"/>
                </a:lnTo>
                <a:lnTo>
                  <a:pt x="4312309" y="651585"/>
                </a:lnTo>
                <a:lnTo>
                  <a:pt x="4301778" y="748994"/>
                </a:lnTo>
                <a:lnTo>
                  <a:pt x="4270186" y="867464"/>
                </a:lnTo>
                <a:lnTo>
                  <a:pt x="3509345" y="3750234"/>
                </a:lnTo>
                <a:lnTo>
                  <a:pt x="3465906" y="3859490"/>
                </a:lnTo>
                <a:lnTo>
                  <a:pt x="3432998" y="3955582"/>
                </a:lnTo>
                <a:lnTo>
                  <a:pt x="3368498" y="4043777"/>
                </a:lnTo>
                <a:lnTo>
                  <a:pt x="3314528" y="4118808"/>
                </a:lnTo>
                <a:lnTo>
                  <a:pt x="3269773" y="4184624"/>
                </a:lnTo>
                <a:lnTo>
                  <a:pt x="3194742" y="4238594"/>
                </a:lnTo>
                <a:lnTo>
                  <a:pt x="3118394" y="4270186"/>
                </a:lnTo>
                <a:lnTo>
                  <a:pt x="3043363" y="4303094"/>
                </a:lnTo>
                <a:lnTo>
                  <a:pt x="2967016" y="4313625"/>
                </a:lnTo>
                <a:lnTo>
                  <a:pt x="2890669" y="4324155"/>
                </a:lnTo>
                <a:lnTo>
                  <a:pt x="2803791" y="4303094"/>
                </a:lnTo>
                <a:lnTo>
                  <a:pt x="2716913" y="4282033"/>
                </a:lnTo>
                <a:lnTo>
                  <a:pt x="2631351" y="4238594"/>
                </a:lnTo>
                <a:lnTo>
                  <a:pt x="2543156" y="4195155"/>
                </a:lnTo>
                <a:lnTo>
                  <a:pt x="2457595" y="4130654"/>
                </a:lnTo>
                <a:lnTo>
                  <a:pt x="2381248" y="4054307"/>
                </a:lnTo>
                <a:lnTo>
                  <a:pt x="269849" y="1942908"/>
                </a:lnTo>
                <a:lnTo>
                  <a:pt x="193501" y="1866561"/>
                </a:lnTo>
                <a:lnTo>
                  <a:pt x="129001" y="1780999"/>
                </a:lnTo>
                <a:lnTo>
                  <a:pt x="75031" y="1682274"/>
                </a:lnTo>
                <a:lnTo>
                  <a:pt x="42123" y="1607243"/>
                </a:lnTo>
                <a:lnTo>
                  <a:pt x="21062" y="1520365"/>
                </a:lnTo>
                <a:lnTo>
                  <a:pt x="0" y="1433487"/>
                </a:lnTo>
                <a:lnTo>
                  <a:pt x="10531" y="1357140"/>
                </a:lnTo>
                <a:lnTo>
                  <a:pt x="21062" y="1280793"/>
                </a:lnTo>
                <a:lnTo>
                  <a:pt x="53970" y="1205762"/>
                </a:lnTo>
                <a:lnTo>
                  <a:pt x="85562" y="1129414"/>
                </a:lnTo>
                <a:lnTo>
                  <a:pt x="139532" y="1054383"/>
                </a:lnTo>
                <a:lnTo>
                  <a:pt x="194818" y="999097"/>
                </a:lnTo>
                <a:lnTo>
                  <a:pt x="269849" y="945128"/>
                </a:lnTo>
                <a:lnTo>
                  <a:pt x="368574" y="891158"/>
                </a:lnTo>
                <a:lnTo>
                  <a:pt x="464666" y="858250"/>
                </a:lnTo>
                <a:lnTo>
                  <a:pt x="573922" y="814811"/>
                </a:lnTo>
                <a:lnTo>
                  <a:pt x="3446162" y="43439"/>
                </a:lnTo>
                <a:lnTo>
                  <a:pt x="3575162" y="22378"/>
                </a:lnTo>
                <a:lnTo>
                  <a:pt x="3672571" y="11847"/>
                </a:lnTo>
                <a:close/>
              </a:path>
            </a:pathLst>
          </a:custGeom>
          <a:noFill/>
          <a:effectLst>
            <a:outerShdw blurRad="914400" algn="ctr" rotWithShape="0">
              <a:schemeClr val="accent1">
                <a:alpha val="44000"/>
              </a:scheme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  <a:latin typeface="Nexa Bold" panose="02000000000000000000" pitchFamily="50" charset="0"/>
              </a:defRPr>
            </a:lvl1pPr>
          </a:lstStyle>
          <a:p>
            <a:r>
              <a:rPr lang="en-US" dirty="0"/>
              <a:t>IMAGE</a:t>
            </a:r>
          </a:p>
        </p:txBody>
      </p:sp>
      <p:sp>
        <p:nvSpPr>
          <p:cNvPr id="8" name="Oval 7"/>
          <p:cNvSpPr/>
          <p:nvPr userDrawn="1"/>
        </p:nvSpPr>
        <p:spPr>
          <a:xfrm>
            <a:off x="7854006" y="2356680"/>
            <a:ext cx="1508571" cy="1508571"/>
          </a:xfrm>
          <a:prstGeom prst="ellipse">
            <a:avLst/>
          </a:prstGeom>
          <a:solidFill>
            <a:schemeClr val="tx1">
              <a:lumMod val="95000"/>
              <a:lumOff val="5000"/>
              <a:alpha val="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 userDrawn="1"/>
        </p:nvGrpSpPr>
        <p:grpSpPr>
          <a:xfrm>
            <a:off x="6223033" y="744796"/>
            <a:ext cx="5199294" cy="4922948"/>
            <a:chOff x="6223033" y="744796"/>
            <a:chExt cx="5199294" cy="4922948"/>
          </a:xfrm>
        </p:grpSpPr>
        <p:sp>
          <p:nvSpPr>
            <p:cNvPr id="9" name="Oval 8"/>
            <p:cNvSpPr/>
            <p:nvPr userDrawn="1"/>
          </p:nvSpPr>
          <p:spPr>
            <a:xfrm>
              <a:off x="11247370" y="2695575"/>
              <a:ext cx="174957" cy="174957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 userDrawn="1"/>
          </p:nvSpPr>
          <p:spPr>
            <a:xfrm>
              <a:off x="6955777" y="744796"/>
              <a:ext cx="103307" cy="103307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 userDrawn="1"/>
          </p:nvSpPr>
          <p:spPr>
            <a:xfrm>
              <a:off x="10157499" y="1474349"/>
              <a:ext cx="103307" cy="103307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 userDrawn="1"/>
          </p:nvSpPr>
          <p:spPr>
            <a:xfrm>
              <a:off x="6223033" y="5027301"/>
              <a:ext cx="264940" cy="26494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 userDrawn="1"/>
          </p:nvSpPr>
          <p:spPr>
            <a:xfrm>
              <a:off x="10411978" y="5564437"/>
              <a:ext cx="103307" cy="10330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711192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  <p:bldP spid="8" grpId="0" animBg="1"/>
    </p:bld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5810866" y="1497776"/>
            <a:ext cx="6381135" cy="5360225"/>
          </a:xfrm>
          <a:custGeom>
            <a:avLst/>
            <a:gdLst>
              <a:gd name="connsiteX0" fmla="*/ 2685441 w 6381135"/>
              <a:gd name="connsiteY0" fmla="*/ 0 h 5360225"/>
              <a:gd name="connsiteX1" fmla="*/ 4584333 w 6381135"/>
              <a:gd name="connsiteY1" fmla="*/ 786548 h 5360225"/>
              <a:gd name="connsiteX2" fmla="*/ 6381135 w 6381135"/>
              <a:gd name="connsiteY2" fmla="*/ 2583349 h 5360225"/>
              <a:gd name="connsiteX3" fmla="*/ 6381135 w 6381135"/>
              <a:gd name="connsiteY3" fmla="*/ 5360225 h 5360225"/>
              <a:gd name="connsiteX4" fmla="*/ 1562439 w 6381135"/>
              <a:gd name="connsiteY4" fmla="*/ 5360225 h 5360225"/>
              <a:gd name="connsiteX5" fmla="*/ 786548 w 6381135"/>
              <a:gd name="connsiteY5" fmla="*/ 4584335 h 5360225"/>
              <a:gd name="connsiteX6" fmla="*/ 786548 w 6381135"/>
              <a:gd name="connsiteY6" fmla="*/ 786548 h 5360225"/>
              <a:gd name="connsiteX7" fmla="*/ 2685441 w 6381135"/>
              <a:gd name="connsiteY7" fmla="*/ 0 h 5360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381135" h="5360225">
                <a:moveTo>
                  <a:pt x="2685441" y="0"/>
                </a:moveTo>
                <a:cubicBezTo>
                  <a:pt x="3372704" y="0"/>
                  <a:pt x="4059968" y="262183"/>
                  <a:pt x="4584333" y="786548"/>
                </a:cubicBezTo>
                <a:lnTo>
                  <a:pt x="6381135" y="2583349"/>
                </a:lnTo>
                <a:lnTo>
                  <a:pt x="6381135" y="5360225"/>
                </a:lnTo>
                <a:lnTo>
                  <a:pt x="1562439" y="5360225"/>
                </a:lnTo>
                <a:lnTo>
                  <a:pt x="786548" y="4584335"/>
                </a:lnTo>
                <a:cubicBezTo>
                  <a:pt x="-262182" y="3535604"/>
                  <a:pt x="-262182" y="1835277"/>
                  <a:pt x="786548" y="786548"/>
                </a:cubicBezTo>
                <a:cubicBezTo>
                  <a:pt x="1310913" y="262183"/>
                  <a:pt x="1998177" y="0"/>
                  <a:pt x="2685441" y="0"/>
                </a:cubicBezTo>
                <a:close/>
              </a:path>
            </a:pathLst>
          </a:custGeom>
          <a:noFill/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  <a:latin typeface="Nexa Bold" panose="02000000000000000000" pitchFamily="50" charset="0"/>
              </a:defRPr>
            </a:lvl1pPr>
          </a:lstStyle>
          <a:p>
            <a:r>
              <a:rPr lang="en-US" dirty="0"/>
              <a:t>IMAGE</a:t>
            </a:r>
          </a:p>
        </p:txBody>
      </p:sp>
      <p:grpSp>
        <p:nvGrpSpPr>
          <p:cNvPr id="2" name="Group 1"/>
          <p:cNvGrpSpPr/>
          <p:nvPr userDrawn="1"/>
        </p:nvGrpSpPr>
        <p:grpSpPr>
          <a:xfrm>
            <a:off x="882366" y="723935"/>
            <a:ext cx="4767582" cy="5487870"/>
            <a:chOff x="882366" y="723935"/>
            <a:chExt cx="4767582" cy="5487870"/>
          </a:xfrm>
        </p:grpSpPr>
        <p:sp>
          <p:nvSpPr>
            <p:cNvPr id="8" name="Oval 7"/>
            <p:cNvSpPr/>
            <p:nvPr userDrawn="1"/>
          </p:nvSpPr>
          <p:spPr>
            <a:xfrm rot="6300000">
              <a:off x="2184463" y="6057490"/>
              <a:ext cx="154315" cy="154315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 userDrawn="1"/>
          </p:nvSpPr>
          <p:spPr>
            <a:xfrm rot="6300000">
              <a:off x="4811652" y="1952380"/>
              <a:ext cx="91119" cy="91119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 userDrawn="1"/>
          </p:nvSpPr>
          <p:spPr>
            <a:xfrm rot="6300000">
              <a:off x="5394397" y="6033289"/>
              <a:ext cx="91119" cy="91119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 userDrawn="1"/>
          </p:nvSpPr>
          <p:spPr>
            <a:xfrm rot="6300000">
              <a:off x="882366" y="1183261"/>
              <a:ext cx="233682" cy="233682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 userDrawn="1"/>
          </p:nvSpPr>
          <p:spPr>
            <a:xfrm rot="6300000">
              <a:off x="1383345" y="3930049"/>
              <a:ext cx="91119" cy="9111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 userDrawn="1"/>
          </p:nvSpPr>
          <p:spPr>
            <a:xfrm rot="6300000">
              <a:off x="5416266" y="723935"/>
              <a:ext cx="233682" cy="23368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085411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 hasCustomPrompt="1"/>
          </p:nvPr>
        </p:nvSpPr>
        <p:spPr>
          <a:xfrm>
            <a:off x="1047136" y="895350"/>
            <a:ext cx="10097729" cy="5067300"/>
          </a:xfrm>
          <a:custGeom>
            <a:avLst/>
            <a:gdLst>
              <a:gd name="connsiteX0" fmla="*/ 162407 w 10097729"/>
              <a:gd name="connsiteY0" fmla="*/ 0 h 5067300"/>
              <a:gd name="connsiteX1" fmla="*/ 9935322 w 10097729"/>
              <a:gd name="connsiteY1" fmla="*/ 0 h 5067300"/>
              <a:gd name="connsiteX2" fmla="*/ 10097729 w 10097729"/>
              <a:gd name="connsiteY2" fmla="*/ 162407 h 5067300"/>
              <a:gd name="connsiteX3" fmla="*/ 10097729 w 10097729"/>
              <a:gd name="connsiteY3" fmla="*/ 4904893 h 5067300"/>
              <a:gd name="connsiteX4" fmla="*/ 9935322 w 10097729"/>
              <a:gd name="connsiteY4" fmla="*/ 5067300 h 5067300"/>
              <a:gd name="connsiteX5" fmla="*/ 162407 w 10097729"/>
              <a:gd name="connsiteY5" fmla="*/ 5067300 h 5067300"/>
              <a:gd name="connsiteX6" fmla="*/ 0 w 10097729"/>
              <a:gd name="connsiteY6" fmla="*/ 4904893 h 5067300"/>
              <a:gd name="connsiteX7" fmla="*/ 0 w 10097729"/>
              <a:gd name="connsiteY7" fmla="*/ 162407 h 5067300"/>
              <a:gd name="connsiteX8" fmla="*/ 162407 w 10097729"/>
              <a:gd name="connsiteY8" fmla="*/ 0 h 5067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097729" h="5067300">
                <a:moveTo>
                  <a:pt x="162407" y="0"/>
                </a:moveTo>
                <a:lnTo>
                  <a:pt x="9935322" y="0"/>
                </a:lnTo>
                <a:cubicBezTo>
                  <a:pt x="10025017" y="0"/>
                  <a:pt x="10097729" y="72712"/>
                  <a:pt x="10097729" y="162407"/>
                </a:cubicBezTo>
                <a:lnTo>
                  <a:pt x="10097729" y="4904893"/>
                </a:lnTo>
                <a:cubicBezTo>
                  <a:pt x="10097729" y="4994588"/>
                  <a:pt x="10025017" y="5067300"/>
                  <a:pt x="9935322" y="5067300"/>
                </a:cubicBezTo>
                <a:lnTo>
                  <a:pt x="162407" y="5067300"/>
                </a:lnTo>
                <a:cubicBezTo>
                  <a:pt x="72712" y="5067300"/>
                  <a:pt x="0" y="4994588"/>
                  <a:pt x="0" y="4904893"/>
                </a:cubicBezTo>
                <a:lnTo>
                  <a:pt x="0" y="162407"/>
                </a:lnTo>
                <a:cubicBezTo>
                  <a:pt x="0" y="72712"/>
                  <a:pt x="72712" y="0"/>
                  <a:pt x="162407" y="0"/>
                </a:cubicBezTo>
                <a:close/>
              </a:path>
            </a:pathLst>
          </a:custGeom>
          <a:noFill/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  <a:latin typeface="Nexa Bold" panose="02000000000000000000" pitchFamily="50" charset="0"/>
              </a:defRPr>
            </a:lvl1pPr>
          </a:lstStyle>
          <a:p>
            <a:r>
              <a:rPr lang="en-US" dirty="0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2260239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D6A90E9-4C8B-45E2-A9A8-B35179CC62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D8C6C18-E862-40F7-9099-899ECE5F1A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D414959-549F-4562-85F2-E2E3D7468E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E541171C-3884-42A5-B11E-7D9594C44C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3C0EF4E-43C0-4148-89A2-BD72F5D2F1E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1395AB7-AA5E-4645-A1D6-981B71D4B9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20D79-85BA-41EA-BD3C-575C5811EB91}" type="datetimeFigureOut">
              <a:rPr lang="zh-CN" altLang="en-US" smtClean="0"/>
              <a:t>2022/11/28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18D79FD-E02D-4A21-BA80-FD16E8F82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DFB40D67-420E-4234-A8B6-CFA1E8CA5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58EE2-FAC4-4E36-A85E-8CBA9D8B78EE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TextBox 3">
            <a:extLst>
              <a:ext uri="{FF2B5EF4-FFF2-40B4-BE49-F238E27FC236}">
                <a16:creationId xmlns:a16="http://schemas.microsoft.com/office/drawing/2014/main" id="{227686CF-E948-BE94-5A5B-DE25C9B815C4}"/>
              </a:ext>
            </a:extLst>
          </p:cNvPr>
          <p:cNvSpPr txBox="1"/>
          <p:nvPr userDrawn="1"/>
        </p:nvSpPr>
        <p:spPr>
          <a:xfrm>
            <a:off x="1094905" y="6297135"/>
            <a:ext cx="1800200" cy="118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100" dirty="0">
                <a:solidFill>
                  <a:prstClr val="black"/>
                </a:solidFill>
                <a:latin typeface="微软雅黑" panose="020B0503020204020204" pitchFamily="34" charset="-122"/>
                <a:hlinkClick r:id="rId2"/>
              </a:rPr>
              <a:t>PPT</a:t>
            </a:r>
            <a:r>
              <a:rPr lang="zh-CN" altLang="en-US" sz="100" dirty="0">
                <a:solidFill>
                  <a:prstClr val="black"/>
                </a:solidFill>
                <a:latin typeface="微软雅黑" panose="020B0503020204020204" pitchFamily="34" charset="-122"/>
                <a:hlinkClick r:id="rId2"/>
              </a:rPr>
              <a:t>模板</a:t>
            </a:r>
            <a:r>
              <a:rPr lang="zh-CN" altLang="en-US" sz="100" dirty="0">
                <a:solidFill>
                  <a:prstClr val="black"/>
                </a:solidFill>
                <a:latin typeface="微软雅黑" panose="020B0503020204020204" pitchFamily="34" charset="-122"/>
              </a:rPr>
              <a:t> </a:t>
            </a:r>
            <a:r>
              <a:rPr lang="en-US" altLang="zh-CN" sz="100" dirty="0">
                <a:solidFill>
                  <a:prstClr val="black"/>
                </a:solidFill>
                <a:latin typeface="微软雅黑" panose="020B0503020204020204" pitchFamily="34" charset="-122"/>
              </a:rPr>
              <a:t>http://www.1ppt.com/moban/</a:t>
            </a:r>
            <a:r>
              <a:rPr lang="zh-CN" altLang="en-US" sz="100" dirty="0">
                <a:solidFill>
                  <a:prstClr val="black"/>
                </a:solidFill>
                <a:latin typeface="微软雅黑" panose="020B0503020204020204" pitchFamily="34" charset="-122"/>
              </a:rPr>
              <a:t> </a:t>
            </a:r>
            <a:endParaRPr lang="en-US" altLang="zh-CN" sz="100" dirty="0">
              <a:solidFill>
                <a:prstClr val="black"/>
              </a:solidFill>
              <a:latin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8094396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1047136" y="1025627"/>
            <a:ext cx="10097729" cy="2327173"/>
          </a:xfrm>
          <a:prstGeom prst="rect">
            <a:avLst/>
          </a:prstGeom>
          <a:noFill/>
          <a:effectLst/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  <a:latin typeface="Nexa Bold" panose="02000000000000000000" pitchFamily="50" charset="0"/>
              </a:defRPr>
            </a:lvl1pPr>
          </a:lstStyle>
          <a:p>
            <a:r>
              <a:rPr lang="en-US" dirty="0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1929300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7924800" y="0"/>
            <a:ext cx="4267199" cy="6857999"/>
          </a:xfrm>
          <a:prstGeom prst="rect">
            <a:avLst/>
          </a:prstGeom>
          <a:noFill/>
          <a:effectLst/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  <a:latin typeface="Nexa Bold" panose="02000000000000000000" pitchFamily="50" charset="0"/>
              </a:defRPr>
            </a:lvl1pPr>
          </a:lstStyle>
          <a:p>
            <a:r>
              <a:rPr lang="en-US" dirty="0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338420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1999" cy="6857999"/>
          </a:xfrm>
          <a:prstGeom prst="rect">
            <a:avLst/>
          </a:prstGeom>
          <a:noFill/>
          <a:effectLst/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  <a:latin typeface="Nexa Bold" panose="02000000000000000000" pitchFamily="50" charset="0"/>
              </a:defRPr>
            </a:lvl1pPr>
          </a:lstStyle>
          <a:p>
            <a:r>
              <a:rPr lang="en-US" dirty="0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1861215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6019800" y="0"/>
            <a:ext cx="6172199" cy="6857999"/>
          </a:xfrm>
          <a:custGeom>
            <a:avLst/>
            <a:gdLst>
              <a:gd name="connsiteX0" fmla="*/ 1402605 w 6172199"/>
              <a:gd name="connsiteY0" fmla="*/ 0 h 6857999"/>
              <a:gd name="connsiteX1" fmla="*/ 6172199 w 6172199"/>
              <a:gd name="connsiteY1" fmla="*/ 0 h 6857999"/>
              <a:gd name="connsiteX2" fmla="*/ 6172199 w 6172199"/>
              <a:gd name="connsiteY2" fmla="*/ 6857999 h 6857999"/>
              <a:gd name="connsiteX3" fmla="*/ 1402604 w 6172199"/>
              <a:gd name="connsiteY3" fmla="*/ 6857999 h 6857999"/>
              <a:gd name="connsiteX4" fmla="*/ 1271854 w 6172199"/>
              <a:gd name="connsiteY4" fmla="*/ 6720859 h 6857999"/>
              <a:gd name="connsiteX5" fmla="*/ 0 w 6172199"/>
              <a:gd name="connsiteY5" fmla="*/ 3429000 h 6857999"/>
              <a:gd name="connsiteX6" fmla="*/ 1271854 w 6172199"/>
              <a:gd name="connsiteY6" fmla="*/ 137141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199" h="6857999">
                <a:moveTo>
                  <a:pt x="1402605" y="0"/>
                </a:moveTo>
                <a:lnTo>
                  <a:pt x="6172199" y="0"/>
                </a:lnTo>
                <a:lnTo>
                  <a:pt x="6172199" y="6857999"/>
                </a:lnTo>
                <a:lnTo>
                  <a:pt x="1402604" y="6857999"/>
                </a:lnTo>
                <a:lnTo>
                  <a:pt x="1271854" y="6720859"/>
                </a:lnTo>
                <a:cubicBezTo>
                  <a:pt x="481629" y="5851419"/>
                  <a:pt x="0" y="4696455"/>
                  <a:pt x="0" y="3429000"/>
                </a:cubicBezTo>
                <a:cubicBezTo>
                  <a:pt x="0" y="2161546"/>
                  <a:pt x="481629" y="1006581"/>
                  <a:pt x="1271854" y="137141"/>
                </a:cubicBezTo>
                <a:close/>
              </a:path>
            </a:pathLst>
          </a:custGeom>
          <a:noFill/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  <a:latin typeface="Nexa Bold" panose="02000000000000000000" pitchFamily="50" charset="0"/>
              </a:defRPr>
            </a:lvl1pPr>
          </a:lstStyle>
          <a:p>
            <a:r>
              <a:rPr lang="en-US" dirty="0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4043241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1212883" y="744796"/>
            <a:ext cx="10209444" cy="5556944"/>
            <a:chOff x="1212883" y="744796"/>
            <a:chExt cx="10209444" cy="5556944"/>
          </a:xfrm>
        </p:grpSpPr>
        <p:sp>
          <p:nvSpPr>
            <p:cNvPr id="3" name="Oval 2"/>
            <p:cNvSpPr/>
            <p:nvPr userDrawn="1"/>
          </p:nvSpPr>
          <p:spPr>
            <a:xfrm>
              <a:off x="3434406" y="1537745"/>
              <a:ext cx="1508571" cy="1508571"/>
            </a:xfrm>
            <a:prstGeom prst="ellipse">
              <a:avLst/>
            </a:prstGeom>
            <a:solidFill>
              <a:schemeClr val="tx1">
                <a:lumMod val="95000"/>
                <a:lumOff val="5000"/>
                <a:alpha val="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Oval 3"/>
            <p:cNvSpPr/>
            <p:nvPr userDrawn="1"/>
          </p:nvSpPr>
          <p:spPr>
            <a:xfrm>
              <a:off x="11247370" y="2695575"/>
              <a:ext cx="174957" cy="174957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/>
            <p:cNvSpPr/>
            <p:nvPr userDrawn="1"/>
          </p:nvSpPr>
          <p:spPr>
            <a:xfrm>
              <a:off x="6955777" y="744796"/>
              <a:ext cx="103307" cy="103307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/>
            <p:cNvSpPr/>
            <p:nvPr userDrawn="1"/>
          </p:nvSpPr>
          <p:spPr>
            <a:xfrm>
              <a:off x="10157499" y="1474349"/>
              <a:ext cx="103307" cy="103307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 userDrawn="1"/>
          </p:nvSpPr>
          <p:spPr>
            <a:xfrm>
              <a:off x="5883943" y="6117324"/>
              <a:ext cx="184416" cy="18441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 userDrawn="1"/>
          </p:nvSpPr>
          <p:spPr>
            <a:xfrm>
              <a:off x="10411978" y="5564437"/>
              <a:ext cx="103307" cy="10330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 userDrawn="1"/>
          </p:nvSpPr>
          <p:spPr>
            <a:xfrm>
              <a:off x="1212883" y="2605592"/>
              <a:ext cx="264940" cy="26494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 userDrawn="1"/>
          </p:nvSpPr>
          <p:spPr>
            <a:xfrm>
              <a:off x="8358333" y="3350021"/>
              <a:ext cx="842818" cy="842818"/>
            </a:xfrm>
            <a:prstGeom prst="ellipse">
              <a:avLst/>
            </a:prstGeom>
            <a:solidFill>
              <a:schemeClr val="tx1">
                <a:lumMod val="95000"/>
                <a:lumOff val="5000"/>
                <a:alpha val="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 userDrawn="1"/>
          </p:nvSpPr>
          <p:spPr>
            <a:xfrm>
              <a:off x="2027825" y="5188934"/>
              <a:ext cx="103307" cy="103307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 userDrawn="1"/>
          </p:nvSpPr>
          <p:spPr>
            <a:xfrm>
              <a:off x="2783827" y="1061609"/>
              <a:ext cx="174957" cy="174957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27874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825017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/>
          <p:cNvSpPr/>
          <p:nvPr userDrawn="1"/>
        </p:nvSpPr>
        <p:spPr>
          <a:xfrm>
            <a:off x="8387529" y="2245551"/>
            <a:ext cx="3804471" cy="4612449"/>
          </a:xfrm>
          <a:custGeom>
            <a:avLst/>
            <a:gdLst>
              <a:gd name="connsiteX0" fmla="*/ 3685877 w 3804471"/>
              <a:gd name="connsiteY0" fmla="*/ 0 h 4612449"/>
              <a:gd name="connsiteX1" fmla="*/ 3804471 w 3804471"/>
              <a:gd name="connsiteY1" fmla="*/ 838 h 4612449"/>
              <a:gd name="connsiteX2" fmla="*/ 3804471 w 3804471"/>
              <a:gd name="connsiteY2" fmla="*/ 4612449 h 4612449"/>
              <a:gd name="connsiteX3" fmla="*/ 0 w 3804471"/>
              <a:gd name="connsiteY3" fmla="*/ 4612449 h 4612449"/>
              <a:gd name="connsiteX4" fmla="*/ 186163 w 3804471"/>
              <a:gd name="connsiteY4" fmla="*/ 4536246 h 4612449"/>
              <a:gd name="connsiteX5" fmla="*/ 1842322 w 3804471"/>
              <a:gd name="connsiteY5" fmla="*/ 3564696 h 4612449"/>
              <a:gd name="connsiteX6" fmla="*/ 2566222 w 3804471"/>
              <a:gd name="connsiteY6" fmla="*/ 1031046 h 4612449"/>
              <a:gd name="connsiteX7" fmla="*/ 3685877 w 3804471"/>
              <a:gd name="connsiteY7" fmla="*/ 0 h 4612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804471" h="4612449">
                <a:moveTo>
                  <a:pt x="3685877" y="0"/>
                </a:moveTo>
                <a:lnTo>
                  <a:pt x="3804471" y="838"/>
                </a:lnTo>
                <a:lnTo>
                  <a:pt x="3804471" y="4612449"/>
                </a:lnTo>
                <a:lnTo>
                  <a:pt x="0" y="4612449"/>
                </a:lnTo>
                <a:lnTo>
                  <a:pt x="186163" y="4536246"/>
                </a:lnTo>
                <a:cubicBezTo>
                  <a:pt x="765203" y="4298121"/>
                  <a:pt x="1477197" y="3986971"/>
                  <a:pt x="1842322" y="3564696"/>
                </a:cubicBezTo>
                <a:cubicBezTo>
                  <a:pt x="2572572" y="2720146"/>
                  <a:pt x="2296347" y="1802571"/>
                  <a:pt x="2566222" y="1031046"/>
                </a:cubicBezTo>
                <a:cubicBezTo>
                  <a:pt x="2751761" y="500623"/>
                  <a:pt x="3171407" y="36229"/>
                  <a:pt x="3685877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 21"/>
          <p:cNvSpPr>
            <a:spLocks/>
          </p:cNvSpPr>
          <p:nvPr userDrawn="1"/>
        </p:nvSpPr>
        <p:spPr bwMode="auto">
          <a:xfrm flipH="1">
            <a:off x="0" y="0"/>
            <a:ext cx="6673850" cy="6857999"/>
          </a:xfrm>
          <a:custGeom>
            <a:avLst/>
            <a:gdLst>
              <a:gd name="connsiteX0" fmla="*/ 6673850 w 6673850"/>
              <a:gd name="connsiteY0" fmla="*/ 0 h 6848475"/>
              <a:gd name="connsiteX1" fmla="*/ 4338089 w 6673850"/>
              <a:gd name="connsiteY1" fmla="*/ 0 h 6848475"/>
              <a:gd name="connsiteX2" fmla="*/ 4307284 w 6673850"/>
              <a:gd name="connsiteY2" fmla="*/ 47282 h 6848475"/>
              <a:gd name="connsiteX3" fmla="*/ 4236640 w 6673850"/>
              <a:gd name="connsiteY3" fmla="*/ 169634 h 6848475"/>
              <a:gd name="connsiteX4" fmla="*/ 4171156 w 6673850"/>
              <a:gd name="connsiteY4" fmla="*/ 299073 h 6848475"/>
              <a:gd name="connsiteX5" fmla="*/ 4112022 w 6673850"/>
              <a:gd name="connsiteY5" fmla="*/ 436070 h 6848475"/>
              <a:gd name="connsiteX6" fmla="*/ 4060031 w 6673850"/>
              <a:gd name="connsiteY6" fmla="*/ 579681 h 6848475"/>
              <a:gd name="connsiteX7" fmla="*/ 4008040 w 6673850"/>
              <a:gd name="connsiteY7" fmla="*/ 719512 h 6848475"/>
              <a:gd name="connsiteX8" fmla="*/ 3950890 w 6673850"/>
              <a:gd name="connsiteY8" fmla="*/ 845172 h 6848475"/>
              <a:gd name="connsiteX9" fmla="*/ 3888184 w 6673850"/>
              <a:gd name="connsiteY9" fmla="*/ 957131 h 6848475"/>
              <a:gd name="connsiteX10" fmla="*/ 3820319 w 6673850"/>
              <a:gd name="connsiteY10" fmla="*/ 1056336 h 6848475"/>
              <a:gd name="connsiteX11" fmla="*/ 3747294 w 6673850"/>
              <a:gd name="connsiteY11" fmla="*/ 1143731 h 6848475"/>
              <a:gd name="connsiteX12" fmla="*/ 3669903 w 6673850"/>
              <a:gd name="connsiteY12" fmla="*/ 1220260 h 6848475"/>
              <a:gd name="connsiteX13" fmla="*/ 3587750 w 6673850"/>
              <a:gd name="connsiteY13" fmla="*/ 1285924 h 6848475"/>
              <a:gd name="connsiteX14" fmla="*/ 3501231 w 6673850"/>
              <a:gd name="connsiteY14" fmla="*/ 1343085 h 6848475"/>
              <a:gd name="connsiteX15" fmla="*/ 3410744 w 6673850"/>
              <a:gd name="connsiteY15" fmla="*/ 1392215 h 6848475"/>
              <a:gd name="connsiteX16" fmla="*/ 3317081 w 6673850"/>
              <a:gd name="connsiteY16" fmla="*/ 1433313 h 6848475"/>
              <a:gd name="connsiteX17" fmla="*/ 3218656 w 6673850"/>
              <a:gd name="connsiteY17" fmla="*/ 1468744 h 6848475"/>
              <a:gd name="connsiteX18" fmla="*/ 3117850 w 6673850"/>
              <a:gd name="connsiteY18" fmla="*/ 1498033 h 6848475"/>
              <a:gd name="connsiteX19" fmla="*/ 3013075 w 6673850"/>
              <a:gd name="connsiteY19" fmla="*/ 1522599 h 6848475"/>
              <a:gd name="connsiteX20" fmla="*/ 2905919 w 6673850"/>
              <a:gd name="connsiteY20" fmla="*/ 1543384 h 6848475"/>
              <a:gd name="connsiteX21" fmla="*/ 2795588 w 6673850"/>
              <a:gd name="connsiteY21" fmla="*/ 1561808 h 6848475"/>
              <a:gd name="connsiteX22" fmla="*/ 2682875 w 6673850"/>
              <a:gd name="connsiteY22" fmla="*/ 1578342 h 6848475"/>
              <a:gd name="connsiteX23" fmla="*/ 2567781 w 6673850"/>
              <a:gd name="connsiteY23" fmla="*/ 1592986 h 6848475"/>
              <a:gd name="connsiteX24" fmla="*/ 2450703 w 6673850"/>
              <a:gd name="connsiteY24" fmla="*/ 1607631 h 6848475"/>
              <a:gd name="connsiteX25" fmla="*/ 2331641 w 6673850"/>
              <a:gd name="connsiteY25" fmla="*/ 1623692 h 6848475"/>
              <a:gd name="connsiteX26" fmla="*/ 2210594 w 6673850"/>
              <a:gd name="connsiteY26" fmla="*/ 1641172 h 6848475"/>
              <a:gd name="connsiteX27" fmla="*/ 2088753 w 6673850"/>
              <a:gd name="connsiteY27" fmla="*/ 1661013 h 6848475"/>
              <a:gd name="connsiteX28" fmla="*/ 1965325 w 6673850"/>
              <a:gd name="connsiteY28" fmla="*/ 1683688 h 6848475"/>
              <a:gd name="connsiteX29" fmla="*/ 1841103 w 6673850"/>
              <a:gd name="connsiteY29" fmla="*/ 1711560 h 6848475"/>
              <a:gd name="connsiteX30" fmla="*/ 1716088 w 6673850"/>
              <a:gd name="connsiteY30" fmla="*/ 1744156 h 6848475"/>
              <a:gd name="connsiteX31" fmla="*/ 1589881 w 6673850"/>
              <a:gd name="connsiteY31" fmla="*/ 1783365 h 6848475"/>
              <a:gd name="connsiteX32" fmla="*/ 1463675 w 6673850"/>
              <a:gd name="connsiteY32" fmla="*/ 1829189 h 6848475"/>
              <a:gd name="connsiteX33" fmla="*/ 1337866 w 6673850"/>
              <a:gd name="connsiteY33" fmla="*/ 1883042 h 6848475"/>
              <a:gd name="connsiteX34" fmla="*/ 1211263 w 6673850"/>
              <a:gd name="connsiteY34" fmla="*/ 1945400 h 6848475"/>
              <a:gd name="connsiteX35" fmla="*/ 1085850 w 6673850"/>
              <a:gd name="connsiteY35" fmla="*/ 2018150 h 6848475"/>
              <a:gd name="connsiteX36" fmla="*/ 960041 w 6673850"/>
              <a:gd name="connsiteY36" fmla="*/ 2100820 h 6848475"/>
              <a:gd name="connsiteX37" fmla="*/ 835819 w 6673850"/>
              <a:gd name="connsiteY37" fmla="*/ 2195301 h 6848475"/>
              <a:gd name="connsiteX38" fmla="*/ 711994 w 6673850"/>
              <a:gd name="connsiteY38" fmla="*/ 2302064 h 6848475"/>
              <a:gd name="connsiteX39" fmla="*/ 594519 w 6673850"/>
              <a:gd name="connsiteY39" fmla="*/ 2419692 h 6848475"/>
              <a:gd name="connsiteX40" fmla="*/ 487363 w 6673850"/>
              <a:gd name="connsiteY40" fmla="*/ 2544879 h 6848475"/>
              <a:gd name="connsiteX41" fmla="*/ 391319 w 6673850"/>
              <a:gd name="connsiteY41" fmla="*/ 2677152 h 6848475"/>
              <a:gd name="connsiteX42" fmla="*/ 305991 w 6673850"/>
              <a:gd name="connsiteY42" fmla="*/ 2816511 h 6848475"/>
              <a:gd name="connsiteX43" fmla="*/ 231378 w 6673850"/>
              <a:gd name="connsiteY43" fmla="*/ 2961540 h 6848475"/>
              <a:gd name="connsiteX44" fmla="*/ 167085 w 6673850"/>
              <a:gd name="connsiteY44" fmla="*/ 3111763 h 6848475"/>
              <a:gd name="connsiteX45" fmla="*/ 113110 w 6673850"/>
              <a:gd name="connsiteY45" fmla="*/ 3266712 h 6848475"/>
              <a:gd name="connsiteX46" fmla="*/ 69850 w 6673850"/>
              <a:gd name="connsiteY46" fmla="*/ 3425912 h 6848475"/>
              <a:gd name="connsiteX47" fmla="*/ 37306 w 6673850"/>
              <a:gd name="connsiteY47" fmla="*/ 3588419 h 6848475"/>
              <a:gd name="connsiteX48" fmla="*/ 14288 w 6673850"/>
              <a:gd name="connsiteY48" fmla="*/ 3753760 h 6848475"/>
              <a:gd name="connsiteX49" fmla="*/ 1985 w 6673850"/>
              <a:gd name="connsiteY49" fmla="*/ 3920991 h 6848475"/>
              <a:gd name="connsiteX50" fmla="*/ 0 w 6673850"/>
              <a:gd name="connsiteY50" fmla="*/ 4090584 h 6848475"/>
              <a:gd name="connsiteX51" fmla="*/ 7541 w 6673850"/>
              <a:gd name="connsiteY51" fmla="*/ 4260177 h 6848475"/>
              <a:gd name="connsiteX52" fmla="*/ 25797 w 6673850"/>
              <a:gd name="connsiteY52" fmla="*/ 4431186 h 6848475"/>
              <a:gd name="connsiteX53" fmla="*/ 53578 w 6673850"/>
              <a:gd name="connsiteY53" fmla="*/ 4601252 h 6848475"/>
              <a:gd name="connsiteX54" fmla="*/ 91281 w 6673850"/>
              <a:gd name="connsiteY54" fmla="*/ 4770373 h 6848475"/>
              <a:gd name="connsiteX55" fmla="*/ 139303 w 6673850"/>
              <a:gd name="connsiteY55" fmla="*/ 4938548 h 6848475"/>
              <a:gd name="connsiteX56" fmla="*/ 196850 w 6673850"/>
              <a:gd name="connsiteY56" fmla="*/ 5103890 h 6848475"/>
              <a:gd name="connsiteX57" fmla="*/ 263922 w 6673850"/>
              <a:gd name="connsiteY57" fmla="*/ 5266868 h 6848475"/>
              <a:gd name="connsiteX58" fmla="*/ 340519 w 6673850"/>
              <a:gd name="connsiteY58" fmla="*/ 5426069 h 6848475"/>
              <a:gd name="connsiteX59" fmla="*/ 427435 w 6673850"/>
              <a:gd name="connsiteY59" fmla="*/ 5581961 h 6848475"/>
              <a:gd name="connsiteX60" fmla="*/ 523478 w 6673850"/>
              <a:gd name="connsiteY60" fmla="*/ 5732186 h 6848475"/>
              <a:gd name="connsiteX61" fmla="*/ 628650 w 6673850"/>
              <a:gd name="connsiteY61" fmla="*/ 5878158 h 6848475"/>
              <a:gd name="connsiteX62" fmla="*/ 743744 w 6673850"/>
              <a:gd name="connsiteY62" fmla="*/ 6017518 h 6848475"/>
              <a:gd name="connsiteX63" fmla="*/ 867966 w 6673850"/>
              <a:gd name="connsiteY63" fmla="*/ 6151208 h 6848475"/>
              <a:gd name="connsiteX64" fmla="*/ 1001713 w 6673850"/>
              <a:gd name="connsiteY64" fmla="*/ 6277340 h 6848475"/>
              <a:gd name="connsiteX65" fmla="*/ 1144588 w 6673850"/>
              <a:gd name="connsiteY65" fmla="*/ 6394968 h 6848475"/>
              <a:gd name="connsiteX66" fmla="*/ 1296194 w 6673850"/>
              <a:gd name="connsiteY66" fmla="*/ 6505038 h 6848475"/>
              <a:gd name="connsiteX67" fmla="*/ 1457325 w 6673850"/>
              <a:gd name="connsiteY67" fmla="*/ 6606133 h 6848475"/>
              <a:gd name="connsiteX68" fmla="*/ 1627585 w 6673850"/>
              <a:gd name="connsiteY68" fmla="*/ 6697779 h 6848475"/>
              <a:gd name="connsiteX69" fmla="*/ 1806575 w 6673850"/>
              <a:gd name="connsiteY69" fmla="*/ 6778560 h 6848475"/>
              <a:gd name="connsiteX70" fmla="*/ 1994694 w 6673850"/>
              <a:gd name="connsiteY70" fmla="*/ 6848475 h 6848475"/>
              <a:gd name="connsiteX71" fmla="*/ 6673850 w 6673850"/>
              <a:gd name="connsiteY71" fmla="*/ 6848475 h 6848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6673850" h="6848475">
                <a:moveTo>
                  <a:pt x="6673850" y="0"/>
                </a:moveTo>
                <a:lnTo>
                  <a:pt x="4338089" y="0"/>
                </a:lnTo>
                <a:lnTo>
                  <a:pt x="4307284" y="47282"/>
                </a:lnTo>
                <a:lnTo>
                  <a:pt x="4236640" y="169634"/>
                </a:lnTo>
                <a:lnTo>
                  <a:pt x="4171156" y="299073"/>
                </a:lnTo>
                <a:lnTo>
                  <a:pt x="4112022" y="436070"/>
                </a:lnTo>
                <a:lnTo>
                  <a:pt x="4060031" y="579681"/>
                </a:lnTo>
                <a:lnTo>
                  <a:pt x="4008040" y="719512"/>
                </a:lnTo>
                <a:lnTo>
                  <a:pt x="3950890" y="845172"/>
                </a:lnTo>
                <a:lnTo>
                  <a:pt x="3888184" y="957131"/>
                </a:lnTo>
                <a:lnTo>
                  <a:pt x="3820319" y="1056336"/>
                </a:lnTo>
                <a:lnTo>
                  <a:pt x="3747294" y="1143731"/>
                </a:lnTo>
                <a:lnTo>
                  <a:pt x="3669903" y="1220260"/>
                </a:lnTo>
                <a:lnTo>
                  <a:pt x="3587750" y="1285924"/>
                </a:lnTo>
                <a:lnTo>
                  <a:pt x="3501231" y="1343085"/>
                </a:lnTo>
                <a:lnTo>
                  <a:pt x="3410744" y="1392215"/>
                </a:lnTo>
                <a:lnTo>
                  <a:pt x="3317081" y="1433313"/>
                </a:lnTo>
                <a:lnTo>
                  <a:pt x="3218656" y="1468744"/>
                </a:lnTo>
                <a:lnTo>
                  <a:pt x="3117850" y="1498033"/>
                </a:lnTo>
                <a:lnTo>
                  <a:pt x="3013075" y="1522599"/>
                </a:lnTo>
                <a:lnTo>
                  <a:pt x="2905919" y="1543384"/>
                </a:lnTo>
                <a:lnTo>
                  <a:pt x="2795588" y="1561808"/>
                </a:lnTo>
                <a:lnTo>
                  <a:pt x="2682875" y="1578342"/>
                </a:lnTo>
                <a:lnTo>
                  <a:pt x="2567781" y="1592986"/>
                </a:lnTo>
                <a:lnTo>
                  <a:pt x="2450703" y="1607631"/>
                </a:lnTo>
                <a:lnTo>
                  <a:pt x="2331641" y="1623692"/>
                </a:lnTo>
                <a:lnTo>
                  <a:pt x="2210594" y="1641172"/>
                </a:lnTo>
                <a:lnTo>
                  <a:pt x="2088753" y="1661013"/>
                </a:lnTo>
                <a:lnTo>
                  <a:pt x="1965325" y="1683688"/>
                </a:lnTo>
                <a:lnTo>
                  <a:pt x="1841103" y="1711560"/>
                </a:lnTo>
                <a:lnTo>
                  <a:pt x="1716088" y="1744156"/>
                </a:lnTo>
                <a:lnTo>
                  <a:pt x="1589881" y="1783365"/>
                </a:lnTo>
                <a:lnTo>
                  <a:pt x="1463675" y="1829189"/>
                </a:lnTo>
                <a:lnTo>
                  <a:pt x="1337866" y="1883042"/>
                </a:lnTo>
                <a:lnTo>
                  <a:pt x="1211263" y="1945400"/>
                </a:lnTo>
                <a:lnTo>
                  <a:pt x="1085850" y="2018150"/>
                </a:lnTo>
                <a:lnTo>
                  <a:pt x="960041" y="2100820"/>
                </a:lnTo>
                <a:lnTo>
                  <a:pt x="835819" y="2195301"/>
                </a:lnTo>
                <a:lnTo>
                  <a:pt x="711994" y="2302064"/>
                </a:lnTo>
                <a:lnTo>
                  <a:pt x="594519" y="2419692"/>
                </a:lnTo>
                <a:lnTo>
                  <a:pt x="487363" y="2544879"/>
                </a:lnTo>
                <a:lnTo>
                  <a:pt x="391319" y="2677152"/>
                </a:lnTo>
                <a:lnTo>
                  <a:pt x="305991" y="2816511"/>
                </a:lnTo>
                <a:lnTo>
                  <a:pt x="231378" y="2961540"/>
                </a:lnTo>
                <a:lnTo>
                  <a:pt x="167085" y="3111763"/>
                </a:lnTo>
                <a:lnTo>
                  <a:pt x="113110" y="3266712"/>
                </a:lnTo>
                <a:lnTo>
                  <a:pt x="69850" y="3425912"/>
                </a:lnTo>
                <a:lnTo>
                  <a:pt x="37306" y="3588419"/>
                </a:lnTo>
                <a:lnTo>
                  <a:pt x="14288" y="3753760"/>
                </a:lnTo>
                <a:lnTo>
                  <a:pt x="1985" y="3920991"/>
                </a:lnTo>
                <a:lnTo>
                  <a:pt x="0" y="4090584"/>
                </a:lnTo>
                <a:lnTo>
                  <a:pt x="7541" y="4260177"/>
                </a:lnTo>
                <a:lnTo>
                  <a:pt x="25797" y="4431186"/>
                </a:lnTo>
                <a:lnTo>
                  <a:pt x="53578" y="4601252"/>
                </a:lnTo>
                <a:lnTo>
                  <a:pt x="91281" y="4770373"/>
                </a:lnTo>
                <a:lnTo>
                  <a:pt x="139303" y="4938548"/>
                </a:lnTo>
                <a:lnTo>
                  <a:pt x="196850" y="5103890"/>
                </a:lnTo>
                <a:lnTo>
                  <a:pt x="263922" y="5266868"/>
                </a:lnTo>
                <a:lnTo>
                  <a:pt x="340519" y="5426069"/>
                </a:lnTo>
                <a:lnTo>
                  <a:pt x="427435" y="5581961"/>
                </a:lnTo>
                <a:lnTo>
                  <a:pt x="523478" y="5732186"/>
                </a:lnTo>
                <a:lnTo>
                  <a:pt x="628650" y="5878158"/>
                </a:lnTo>
                <a:lnTo>
                  <a:pt x="743744" y="6017518"/>
                </a:lnTo>
                <a:lnTo>
                  <a:pt x="867966" y="6151208"/>
                </a:lnTo>
                <a:lnTo>
                  <a:pt x="1001713" y="6277340"/>
                </a:lnTo>
                <a:lnTo>
                  <a:pt x="1144588" y="6394968"/>
                </a:lnTo>
                <a:lnTo>
                  <a:pt x="1296194" y="6505038"/>
                </a:lnTo>
                <a:lnTo>
                  <a:pt x="1457325" y="6606133"/>
                </a:lnTo>
                <a:lnTo>
                  <a:pt x="1627585" y="6697779"/>
                </a:lnTo>
                <a:lnTo>
                  <a:pt x="1806575" y="6778560"/>
                </a:lnTo>
                <a:lnTo>
                  <a:pt x="1994694" y="6848475"/>
                </a:lnTo>
                <a:lnTo>
                  <a:pt x="6673850" y="6848475"/>
                </a:lnTo>
                <a:close/>
              </a:path>
            </a:pathLst>
          </a:custGeom>
          <a:gradFill flip="none" rotWithShape="1">
            <a:gsLst>
              <a:gs pos="100000">
                <a:schemeClr val="accent4">
                  <a:lumMod val="75000"/>
                </a:schemeClr>
              </a:gs>
              <a:gs pos="35000">
                <a:schemeClr val="accent4"/>
              </a:gs>
            </a:gsLst>
            <a:lin ang="2700000" scaled="1"/>
            <a:tileRect/>
          </a:gradFill>
          <a:ln w="1905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3" name="TextBox 2"/>
          <p:cNvSpPr txBox="1"/>
          <p:nvPr userDrawn="1"/>
        </p:nvSpPr>
        <p:spPr>
          <a:xfrm rot="16200000">
            <a:off x="313171" y="6050083"/>
            <a:ext cx="667656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/>
            <a:fld id="{260E2A6B-A809-4840-BF14-8648BC0BDF87}" type="slidenum">
              <a:rPr lang="id-ID" sz="2800" b="0" i="0" smtClean="0">
                <a:solidFill>
                  <a:schemeClr val="bg1">
                    <a:alpha val="44000"/>
                  </a:schemeClr>
                </a:solidFill>
                <a:latin typeface="Montserrat" panose="00000500000000000000" pitchFamily="2" charset="0"/>
                <a:ea typeface="Roboto Condensed Light" panose="02000000000000000000" pitchFamily="2" charset="0"/>
                <a:cs typeface="Segoe UI Light" panose="020B0502040204020203" pitchFamily="34" charset="0"/>
              </a:rPr>
              <a:pPr algn="l"/>
              <a:t>‹#›</a:t>
            </a:fld>
            <a:endParaRPr lang="id-ID" sz="2800" b="0" i="0" dirty="0">
              <a:solidFill>
                <a:schemeClr val="bg1">
                  <a:alpha val="44000"/>
                </a:schemeClr>
              </a:solidFill>
              <a:latin typeface="Montserrat" panose="00000500000000000000" pitchFamily="2" charset="0"/>
              <a:ea typeface="Roboto Condensed Light" panose="02000000000000000000" pitchFamily="2" charset="0"/>
              <a:cs typeface="Segoe UI Light" panose="020B0502040204020203" pitchFamily="34" charset="0"/>
            </a:endParaRPr>
          </a:p>
        </p:txBody>
      </p:sp>
      <p:sp>
        <p:nvSpPr>
          <p:cNvPr id="4" name="TextBox 3"/>
          <p:cNvSpPr txBox="1"/>
          <p:nvPr userDrawn="1"/>
        </p:nvSpPr>
        <p:spPr>
          <a:xfrm>
            <a:off x="531583" y="345698"/>
            <a:ext cx="1815377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n-US"/>
            </a:defPPr>
            <a:lvl1pPr>
              <a:defRPr sz="900" strike="noStrike" spc="100" baseline="0">
                <a:solidFill>
                  <a:schemeClr val="bg1"/>
                </a:solidFill>
                <a:latin typeface="Montserrat Light" panose="00000400000000000000" pitchFamily="2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>
                <a:solidFill>
                  <a:schemeClr val="bg1"/>
                </a:solidFill>
              </a:rPr>
              <a:t>Add title text</a:t>
            </a:r>
          </a:p>
        </p:txBody>
      </p:sp>
      <p:grpSp>
        <p:nvGrpSpPr>
          <p:cNvPr id="5" name="Group 4"/>
          <p:cNvGrpSpPr/>
          <p:nvPr userDrawn="1"/>
        </p:nvGrpSpPr>
        <p:grpSpPr>
          <a:xfrm>
            <a:off x="11154152" y="298448"/>
            <a:ext cx="260998" cy="260996"/>
            <a:chOff x="11154152" y="401684"/>
            <a:chExt cx="260998" cy="260996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D4ED61E4-2E37-48C0-8E6D-784CABEBC8E0}"/>
                </a:ext>
              </a:extLst>
            </p:cNvPr>
            <p:cNvSpPr/>
            <p:nvPr userDrawn="1"/>
          </p:nvSpPr>
          <p:spPr>
            <a:xfrm>
              <a:off x="11154152" y="401684"/>
              <a:ext cx="260998" cy="260996"/>
            </a:xfrm>
            <a:prstGeom prst="ellipse">
              <a:avLst/>
            </a:prstGeom>
            <a:gradFill>
              <a:gsLst>
                <a:gs pos="100000">
                  <a:schemeClr val="accent3">
                    <a:lumMod val="75000"/>
                  </a:schemeClr>
                </a:gs>
                <a:gs pos="0">
                  <a:schemeClr val="accent3"/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7" name="Freeform 85">
              <a:extLst>
                <a:ext uri="{FF2B5EF4-FFF2-40B4-BE49-F238E27FC236}">
                  <a16:creationId xmlns:a16="http://schemas.microsoft.com/office/drawing/2014/main" id="{19F3FBD8-131E-4A3C-AF90-AAA92B01465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1214985" y="476184"/>
              <a:ext cx="139333" cy="111996"/>
            </a:xfrm>
            <a:custGeom>
              <a:avLst/>
              <a:gdLst>
                <a:gd name="T0" fmla="*/ 250282 w 462"/>
                <a:gd name="T1" fmla="*/ 24258 h 374"/>
                <a:gd name="T2" fmla="*/ 250282 w 462"/>
                <a:gd name="T3" fmla="*/ 24258 h 374"/>
                <a:gd name="T4" fmla="*/ 221508 w 462"/>
                <a:gd name="T5" fmla="*/ 33962 h 374"/>
                <a:gd name="T6" fmla="*/ 240510 w 462"/>
                <a:gd name="T7" fmla="*/ 5391 h 374"/>
                <a:gd name="T8" fmla="*/ 211192 w 462"/>
                <a:gd name="T9" fmla="*/ 19407 h 374"/>
                <a:gd name="T10" fmla="*/ 173189 w 462"/>
                <a:gd name="T11" fmla="*/ 0 h 374"/>
                <a:gd name="T12" fmla="*/ 119983 w 462"/>
                <a:gd name="T13" fmla="*/ 52829 h 374"/>
                <a:gd name="T14" fmla="*/ 124870 w 462"/>
                <a:gd name="T15" fmla="*/ 62532 h 374"/>
                <a:gd name="T16" fmla="*/ 19002 w 462"/>
                <a:gd name="T17" fmla="*/ 10242 h 374"/>
                <a:gd name="T18" fmla="*/ 9229 w 462"/>
                <a:gd name="T19" fmla="*/ 38813 h 374"/>
                <a:gd name="T20" fmla="*/ 33118 w 462"/>
                <a:gd name="T21" fmla="*/ 81400 h 374"/>
                <a:gd name="T22" fmla="*/ 9229 w 462"/>
                <a:gd name="T23" fmla="*/ 72236 h 374"/>
                <a:gd name="T24" fmla="*/ 9229 w 462"/>
                <a:gd name="T25" fmla="*/ 72236 h 374"/>
                <a:gd name="T26" fmla="*/ 53205 w 462"/>
                <a:gd name="T27" fmla="*/ 124526 h 374"/>
                <a:gd name="T28" fmla="*/ 38004 w 462"/>
                <a:gd name="T29" fmla="*/ 124526 h 374"/>
                <a:gd name="T30" fmla="*/ 28774 w 462"/>
                <a:gd name="T31" fmla="*/ 124526 h 374"/>
                <a:gd name="T32" fmla="*/ 77093 w 462"/>
                <a:gd name="T33" fmla="*/ 158487 h 374"/>
                <a:gd name="T34" fmla="*/ 14116 w 462"/>
                <a:gd name="T35" fmla="*/ 182206 h 374"/>
                <a:gd name="T36" fmla="*/ 0 w 462"/>
                <a:gd name="T37" fmla="*/ 182206 h 374"/>
                <a:gd name="T38" fmla="*/ 77093 w 462"/>
                <a:gd name="T39" fmla="*/ 201074 h 374"/>
                <a:gd name="T40" fmla="*/ 221508 w 462"/>
                <a:gd name="T41" fmla="*/ 57681 h 374"/>
                <a:gd name="T42" fmla="*/ 221508 w 462"/>
                <a:gd name="T43" fmla="*/ 52829 h 374"/>
                <a:gd name="T44" fmla="*/ 250282 w 462"/>
                <a:gd name="T45" fmla="*/ 24258 h 37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462" h="374">
                  <a:moveTo>
                    <a:pt x="461" y="45"/>
                  </a:moveTo>
                  <a:lnTo>
                    <a:pt x="461" y="45"/>
                  </a:lnTo>
                  <a:cubicBezTo>
                    <a:pt x="443" y="54"/>
                    <a:pt x="425" y="63"/>
                    <a:pt x="408" y="63"/>
                  </a:cubicBezTo>
                  <a:cubicBezTo>
                    <a:pt x="425" y="54"/>
                    <a:pt x="443" y="36"/>
                    <a:pt x="443" y="10"/>
                  </a:cubicBezTo>
                  <a:cubicBezTo>
                    <a:pt x="425" y="19"/>
                    <a:pt x="408" y="27"/>
                    <a:pt x="389" y="36"/>
                  </a:cubicBezTo>
                  <a:cubicBezTo>
                    <a:pt x="372" y="19"/>
                    <a:pt x="345" y="0"/>
                    <a:pt x="319" y="0"/>
                  </a:cubicBezTo>
                  <a:cubicBezTo>
                    <a:pt x="265" y="0"/>
                    <a:pt x="221" y="45"/>
                    <a:pt x="221" y="98"/>
                  </a:cubicBezTo>
                  <a:cubicBezTo>
                    <a:pt x="221" y="107"/>
                    <a:pt x="221" y="116"/>
                    <a:pt x="230" y="116"/>
                  </a:cubicBezTo>
                  <a:cubicBezTo>
                    <a:pt x="151" y="116"/>
                    <a:pt x="79" y="81"/>
                    <a:pt x="35" y="19"/>
                  </a:cubicBezTo>
                  <a:cubicBezTo>
                    <a:pt x="26" y="36"/>
                    <a:pt x="17" y="54"/>
                    <a:pt x="17" y="72"/>
                  </a:cubicBezTo>
                  <a:cubicBezTo>
                    <a:pt x="17" y="98"/>
                    <a:pt x="35" y="134"/>
                    <a:pt x="61" y="151"/>
                  </a:cubicBezTo>
                  <a:cubicBezTo>
                    <a:pt x="44" y="143"/>
                    <a:pt x="35" y="143"/>
                    <a:pt x="17" y="134"/>
                  </a:cubicBezTo>
                  <a:cubicBezTo>
                    <a:pt x="17" y="178"/>
                    <a:pt x="53" y="222"/>
                    <a:pt x="98" y="231"/>
                  </a:cubicBezTo>
                  <a:cubicBezTo>
                    <a:pt x="89" y="231"/>
                    <a:pt x="79" y="231"/>
                    <a:pt x="70" y="231"/>
                  </a:cubicBezTo>
                  <a:cubicBezTo>
                    <a:pt x="61" y="231"/>
                    <a:pt x="61" y="231"/>
                    <a:pt x="53" y="231"/>
                  </a:cubicBezTo>
                  <a:cubicBezTo>
                    <a:pt x="61" y="266"/>
                    <a:pt x="98" y="294"/>
                    <a:pt x="142" y="294"/>
                  </a:cubicBezTo>
                  <a:cubicBezTo>
                    <a:pt x="106" y="319"/>
                    <a:pt x="70" y="338"/>
                    <a:pt x="26" y="338"/>
                  </a:cubicBezTo>
                  <a:cubicBezTo>
                    <a:pt x="17" y="338"/>
                    <a:pt x="8" y="338"/>
                    <a:pt x="0" y="338"/>
                  </a:cubicBezTo>
                  <a:cubicBezTo>
                    <a:pt x="44" y="364"/>
                    <a:pt x="89" y="373"/>
                    <a:pt x="142" y="373"/>
                  </a:cubicBezTo>
                  <a:cubicBezTo>
                    <a:pt x="319" y="373"/>
                    <a:pt x="408" y="231"/>
                    <a:pt x="408" y="107"/>
                  </a:cubicBezTo>
                  <a:lnTo>
                    <a:pt x="408" y="98"/>
                  </a:lnTo>
                  <a:cubicBezTo>
                    <a:pt x="434" y="81"/>
                    <a:pt x="443" y="72"/>
                    <a:pt x="461" y="45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lIns="34290" tIns="17145" rIns="34290" bIns="17145" anchor="ctr"/>
            <a:lstStyle/>
            <a:p>
              <a:endParaRPr lang="en-US" sz="1400" dirty="0">
                <a:solidFill>
                  <a:schemeClr val="bg1">
                    <a:alpha val="70000"/>
                  </a:schemeClr>
                </a:solidFill>
              </a:endParaRPr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11496715" y="298448"/>
            <a:ext cx="260998" cy="260996"/>
            <a:chOff x="11496715" y="401684"/>
            <a:chExt cx="260998" cy="260996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D4ED61E4-2E37-48C0-8E6D-784CABEBC8E0}"/>
                </a:ext>
              </a:extLst>
            </p:cNvPr>
            <p:cNvSpPr/>
            <p:nvPr userDrawn="1"/>
          </p:nvSpPr>
          <p:spPr>
            <a:xfrm>
              <a:off x="11496715" y="401684"/>
              <a:ext cx="260998" cy="260996"/>
            </a:xfrm>
            <a:prstGeom prst="ellipse">
              <a:avLst/>
            </a:prstGeom>
            <a:gradFill>
              <a:gsLst>
                <a:gs pos="100000">
                  <a:schemeClr val="accent5">
                    <a:lumMod val="75000"/>
                  </a:schemeClr>
                </a:gs>
                <a:gs pos="0">
                  <a:schemeClr val="accent5"/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CA09955C-639E-42E1-96CB-40078F406E62}"/>
                </a:ext>
              </a:extLst>
            </p:cNvPr>
            <p:cNvGrpSpPr/>
            <p:nvPr userDrawn="1"/>
          </p:nvGrpSpPr>
          <p:grpSpPr>
            <a:xfrm>
              <a:off x="11567653" y="472909"/>
              <a:ext cx="155243" cy="118545"/>
              <a:chOff x="10541000" y="3240088"/>
              <a:chExt cx="1282701" cy="979487"/>
            </a:xfrm>
            <a:solidFill>
              <a:schemeClr val="bg1"/>
            </a:solidFill>
          </p:grpSpPr>
          <p:sp>
            <p:nvSpPr>
              <p:cNvPr id="11" name="Freeform 5">
                <a:extLst>
                  <a:ext uri="{FF2B5EF4-FFF2-40B4-BE49-F238E27FC236}">
                    <a16:creationId xmlns:a16="http://schemas.microsoft.com/office/drawing/2014/main" id="{05A1F505-5C76-4AE9-A529-46B0B2026C1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0541000" y="3240088"/>
                <a:ext cx="984250" cy="979487"/>
              </a:xfrm>
              <a:custGeom>
                <a:avLst/>
                <a:gdLst>
                  <a:gd name="T0" fmla="*/ 2709 w 2709"/>
                  <a:gd name="T1" fmla="*/ 1204 h 2709"/>
                  <a:gd name="T2" fmla="*/ 1445 w 2709"/>
                  <a:gd name="T3" fmla="*/ 1204 h 2709"/>
                  <a:gd name="T4" fmla="*/ 1445 w 2709"/>
                  <a:gd name="T5" fmla="*/ 1626 h 2709"/>
                  <a:gd name="T6" fmla="*/ 2216 w 2709"/>
                  <a:gd name="T7" fmla="*/ 1626 h 2709"/>
                  <a:gd name="T8" fmla="*/ 1355 w 2709"/>
                  <a:gd name="T9" fmla="*/ 2258 h 2709"/>
                  <a:gd name="T10" fmla="*/ 452 w 2709"/>
                  <a:gd name="T11" fmla="*/ 1355 h 2709"/>
                  <a:gd name="T12" fmla="*/ 1355 w 2709"/>
                  <a:gd name="T13" fmla="*/ 452 h 2709"/>
                  <a:gd name="T14" fmla="*/ 1997 w 2709"/>
                  <a:gd name="T15" fmla="*/ 720 h 2709"/>
                  <a:gd name="T16" fmla="*/ 2303 w 2709"/>
                  <a:gd name="T17" fmla="*/ 387 h 2709"/>
                  <a:gd name="T18" fmla="*/ 1355 w 2709"/>
                  <a:gd name="T19" fmla="*/ 0 h 2709"/>
                  <a:gd name="T20" fmla="*/ 0 w 2709"/>
                  <a:gd name="T21" fmla="*/ 1355 h 2709"/>
                  <a:gd name="T22" fmla="*/ 1355 w 2709"/>
                  <a:gd name="T23" fmla="*/ 2709 h 2709"/>
                  <a:gd name="T24" fmla="*/ 2709 w 2709"/>
                  <a:gd name="T25" fmla="*/ 1626 h 2709"/>
                  <a:gd name="T26" fmla="*/ 2709 w 2709"/>
                  <a:gd name="T27" fmla="*/ 1204 h 27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709" h="2709">
                    <a:moveTo>
                      <a:pt x="2709" y="1204"/>
                    </a:moveTo>
                    <a:lnTo>
                      <a:pt x="1445" y="1204"/>
                    </a:lnTo>
                    <a:lnTo>
                      <a:pt x="1445" y="1626"/>
                    </a:lnTo>
                    <a:lnTo>
                      <a:pt x="2216" y="1626"/>
                    </a:lnTo>
                    <a:cubicBezTo>
                      <a:pt x="2101" y="1992"/>
                      <a:pt x="1759" y="2258"/>
                      <a:pt x="1355" y="2258"/>
                    </a:cubicBezTo>
                    <a:cubicBezTo>
                      <a:pt x="856" y="2258"/>
                      <a:pt x="452" y="1854"/>
                      <a:pt x="452" y="1355"/>
                    </a:cubicBezTo>
                    <a:cubicBezTo>
                      <a:pt x="452" y="856"/>
                      <a:pt x="856" y="452"/>
                      <a:pt x="1355" y="452"/>
                    </a:cubicBezTo>
                    <a:cubicBezTo>
                      <a:pt x="1606" y="452"/>
                      <a:pt x="1833" y="554"/>
                      <a:pt x="1997" y="720"/>
                    </a:cubicBezTo>
                    <a:lnTo>
                      <a:pt x="2303" y="387"/>
                    </a:lnTo>
                    <a:cubicBezTo>
                      <a:pt x="2058" y="148"/>
                      <a:pt x="1724" y="0"/>
                      <a:pt x="1355" y="0"/>
                    </a:cubicBezTo>
                    <a:cubicBezTo>
                      <a:pt x="607" y="0"/>
                      <a:pt x="0" y="607"/>
                      <a:pt x="0" y="1355"/>
                    </a:cubicBezTo>
                    <a:cubicBezTo>
                      <a:pt x="0" y="2103"/>
                      <a:pt x="607" y="2709"/>
                      <a:pt x="1355" y="2709"/>
                    </a:cubicBezTo>
                    <a:cubicBezTo>
                      <a:pt x="2010" y="2709"/>
                      <a:pt x="2584" y="2244"/>
                      <a:pt x="2709" y="1626"/>
                    </a:cubicBezTo>
                    <a:lnTo>
                      <a:pt x="2709" y="120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400"/>
              </a:p>
            </p:txBody>
          </p:sp>
          <p:sp>
            <p:nvSpPr>
              <p:cNvPr id="12" name="Freeform 6">
                <a:extLst>
                  <a:ext uri="{FF2B5EF4-FFF2-40B4-BE49-F238E27FC236}">
                    <a16:creationId xmlns:a16="http://schemas.microsoft.com/office/drawing/2014/main" id="{AC4B1711-1F98-4C70-902D-3AE9B79462A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1555413" y="3581400"/>
                <a:ext cx="268288" cy="268287"/>
              </a:xfrm>
              <a:custGeom>
                <a:avLst/>
                <a:gdLst>
                  <a:gd name="T0" fmla="*/ 739 w 739"/>
                  <a:gd name="T1" fmla="*/ 258 h 739"/>
                  <a:gd name="T2" fmla="*/ 480 w 739"/>
                  <a:gd name="T3" fmla="*/ 258 h 739"/>
                  <a:gd name="T4" fmla="*/ 480 w 739"/>
                  <a:gd name="T5" fmla="*/ 0 h 739"/>
                  <a:gd name="T6" fmla="*/ 258 w 739"/>
                  <a:gd name="T7" fmla="*/ 0 h 739"/>
                  <a:gd name="T8" fmla="*/ 258 w 739"/>
                  <a:gd name="T9" fmla="*/ 258 h 739"/>
                  <a:gd name="T10" fmla="*/ 0 w 739"/>
                  <a:gd name="T11" fmla="*/ 258 h 739"/>
                  <a:gd name="T12" fmla="*/ 0 w 739"/>
                  <a:gd name="T13" fmla="*/ 480 h 739"/>
                  <a:gd name="T14" fmla="*/ 258 w 739"/>
                  <a:gd name="T15" fmla="*/ 480 h 739"/>
                  <a:gd name="T16" fmla="*/ 258 w 739"/>
                  <a:gd name="T17" fmla="*/ 739 h 739"/>
                  <a:gd name="T18" fmla="*/ 480 w 739"/>
                  <a:gd name="T19" fmla="*/ 739 h 739"/>
                  <a:gd name="T20" fmla="*/ 480 w 739"/>
                  <a:gd name="T21" fmla="*/ 480 h 739"/>
                  <a:gd name="T22" fmla="*/ 739 w 739"/>
                  <a:gd name="T23" fmla="*/ 480 h 739"/>
                  <a:gd name="T24" fmla="*/ 739 w 739"/>
                  <a:gd name="T25" fmla="*/ 258 h 7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39" h="739">
                    <a:moveTo>
                      <a:pt x="739" y="258"/>
                    </a:moveTo>
                    <a:lnTo>
                      <a:pt x="480" y="258"/>
                    </a:lnTo>
                    <a:lnTo>
                      <a:pt x="480" y="0"/>
                    </a:lnTo>
                    <a:lnTo>
                      <a:pt x="258" y="0"/>
                    </a:lnTo>
                    <a:lnTo>
                      <a:pt x="258" y="258"/>
                    </a:lnTo>
                    <a:lnTo>
                      <a:pt x="0" y="258"/>
                    </a:lnTo>
                    <a:lnTo>
                      <a:pt x="0" y="480"/>
                    </a:lnTo>
                    <a:lnTo>
                      <a:pt x="258" y="480"/>
                    </a:lnTo>
                    <a:lnTo>
                      <a:pt x="258" y="739"/>
                    </a:lnTo>
                    <a:lnTo>
                      <a:pt x="480" y="739"/>
                    </a:lnTo>
                    <a:lnTo>
                      <a:pt x="480" y="480"/>
                    </a:lnTo>
                    <a:lnTo>
                      <a:pt x="739" y="480"/>
                    </a:lnTo>
                    <a:lnTo>
                      <a:pt x="739" y="25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400"/>
              </a:p>
            </p:txBody>
          </p:sp>
        </p:grpSp>
      </p:grpSp>
      <p:grpSp>
        <p:nvGrpSpPr>
          <p:cNvPr id="13" name="Group 12"/>
          <p:cNvGrpSpPr/>
          <p:nvPr userDrawn="1"/>
        </p:nvGrpSpPr>
        <p:grpSpPr>
          <a:xfrm>
            <a:off x="10811589" y="298448"/>
            <a:ext cx="260998" cy="260996"/>
            <a:chOff x="10811589" y="401684"/>
            <a:chExt cx="260998" cy="260996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D4ED61E4-2E37-48C0-8E6D-784CABEBC8E0}"/>
                </a:ext>
              </a:extLst>
            </p:cNvPr>
            <p:cNvSpPr/>
            <p:nvPr/>
          </p:nvSpPr>
          <p:spPr>
            <a:xfrm>
              <a:off x="10811589" y="401684"/>
              <a:ext cx="260998" cy="260996"/>
            </a:xfrm>
            <a:prstGeom prst="ellipse">
              <a:avLst/>
            </a:prstGeom>
            <a:gradFill>
              <a:gsLst>
                <a:gs pos="100000">
                  <a:schemeClr val="accent1">
                    <a:lumMod val="75000"/>
                  </a:schemeClr>
                </a:gs>
                <a:gs pos="0">
                  <a:schemeClr val="accent1"/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5" name="Freeform 75">
              <a:extLst>
                <a:ext uri="{FF2B5EF4-FFF2-40B4-BE49-F238E27FC236}">
                  <a16:creationId xmlns:a16="http://schemas.microsoft.com/office/drawing/2014/main" id="{CD9539B5-4E1E-4BCC-BC6E-475609F44AF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0906711" y="466481"/>
              <a:ext cx="70755" cy="131402"/>
            </a:xfrm>
            <a:custGeom>
              <a:avLst/>
              <a:gdLst>
                <a:gd name="T0" fmla="*/ 132814 w 249"/>
                <a:gd name="T1" fmla="*/ 43735 h 453"/>
                <a:gd name="T2" fmla="*/ 132814 w 249"/>
                <a:gd name="T3" fmla="*/ 43735 h 453"/>
                <a:gd name="T4" fmla="*/ 94791 w 249"/>
                <a:gd name="T5" fmla="*/ 43735 h 453"/>
                <a:gd name="T6" fmla="*/ 85687 w 249"/>
                <a:gd name="T7" fmla="*/ 58496 h 453"/>
                <a:gd name="T8" fmla="*/ 85687 w 249"/>
                <a:gd name="T9" fmla="*/ 87470 h 453"/>
                <a:gd name="T10" fmla="*/ 132814 w 249"/>
                <a:gd name="T11" fmla="*/ 87470 h 453"/>
                <a:gd name="T12" fmla="*/ 132814 w 249"/>
                <a:gd name="T13" fmla="*/ 126285 h 453"/>
                <a:gd name="T14" fmla="*/ 85687 w 249"/>
                <a:gd name="T15" fmla="*/ 126285 h 453"/>
                <a:gd name="T16" fmla="*/ 85687 w 249"/>
                <a:gd name="T17" fmla="*/ 247103 h 453"/>
                <a:gd name="T18" fmla="*/ 42308 w 249"/>
                <a:gd name="T19" fmla="*/ 247103 h 453"/>
                <a:gd name="T20" fmla="*/ 42308 w 249"/>
                <a:gd name="T21" fmla="*/ 126285 h 453"/>
                <a:gd name="T22" fmla="*/ 0 w 249"/>
                <a:gd name="T23" fmla="*/ 126285 h 453"/>
                <a:gd name="T24" fmla="*/ 0 w 249"/>
                <a:gd name="T25" fmla="*/ 87470 h 453"/>
                <a:gd name="T26" fmla="*/ 42308 w 249"/>
                <a:gd name="T27" fmla="*/ 87470 h 453"/>
                <a:gd name="T28" fmla="*/ 42308 w 249"/>
                <a:gd name="T29" fmla="*/ 63416 h 453"/>
                <a:gd name="T30" fmla="*/ 94791 w 249"/>
                <a:gd name="T31" fmla="*/ 0 h 453"/>
                <a:gd name="T32" fmla="*/ 132814 w 249"/>
                <a:gd name="T33" fmla="*/ 0 h 453"/>
                <a:gd name="T34" fmla="*/ 132814 w 249"/>
                <a:gd name="T35" fmla="*/ 43735 h 45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249" h="453">
                  <a:moveTo>
                    <a:pt x="248" y="80"/>
                  </a:moveTo>
                  <a:lnTo>
                    <a:pt x="248" y="80"/>
                  </a:lnTo>
                  <a:cubicBezTo>
                    <a:pt x="177" y="80"/>
                    <a:pt x="177" y="80"/>
                    <a:pt x="177" y="80"/>
                  </a:cubicBezTo>
                  <a:cubicBezTo>
                    <a:pt x="169" y="80"/>
                    <a:pt x="160" y="89"/>
                    <a:pt x="160" y="107"/>
                  </a:cubicBezTo>
                  <a:cubicBezTo>
                    <a:pt x="160" y="160"/>
                    <a:pt x="160" y="160"/>
                    <a:pt x="160" y="160"/>
                  </a:cubicBezTo>
                  <a:cubicBezTo>
                    <a:pt x="248" y="160"/>
                    <a:pt x="248" y="160"/>
                    <a:pt x="248" y="160"/>
                  </a:cubicBezTo>
                  <a:cubicBezTo>
                    <a:pt x="248" y="231"/>
                    <a:pt x="248" y="231"/>
                    <a:pt x="248" y="231"/>
                  </a:cubicBezTo>
                  <a:cubicBezTo>
                    <a:pt x="160" y="231"/>
                    <a:pt x="160" y="231"/>
                    <a:pt x="160" y="231"/>
                  </a:cubicBezTo>
                  <a:cubicBezTo>
                    <a:pt x="160" y="452"/>
                    <a:pt x="160" y="452"/>
                    <a:pt x="160" y="452"/>
                  </a:cubicBezTo>
                  <a:cubicBezTo>
                    <a:pt x="79" y="452"/>
                    <a:pt x="79" y="452"/>
                    <a:pt x="79" y="452"/>
                  </a:cubicBezTo>
                  <a:cubicBezTo>
                    <a:pt x="79" y="231"/>
                    <a:pt x="79" y="231"/>
                    <a:pt x="79" y="231"/>
                  </a:cubicBezTo>
                  <a:cubicBezTo>
                    <a:pt x="0" y="231"/>
                    <a:pt x="0" y="231"/>
                    <a:pt x="0" y="231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79" y="160"/>
                    <a:pt x="79" y="160"/>
                    <a:pt x="79" y="160"/>
                  </a:cubicBezTo>
                  <a:cubicBezTo>
                    <a:pt x="79" y="116"/>
                    <a:pt x="79" y="116"/>
                    <a:pt x="79" y="116"/>
                  </a:cubicBezTo>
                  <a:cubicBezTo>
                    <a:pt x="79" y="54"/>
                    <a:pt x="115" y="0"/>
                    <a:pt x="177" y="0"/>
                  </a:cubicBezTo>
                  <a:cubicBezTo>
                    <a:pt x="248" y="0"/>
                    <a:pt x="248" y="0"/>
                    <a:pt x="248" y="0"/>
                  </a:cubicBezTo>
                  <a:lnTo>
                    <a:pt x="248" y="80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lIns="34290" tIns="17145" rIns="34290" bIns="17145" anchor="ctr"/>
            <a:lstStyle/>
            <a:p>
              <a:endParaRPr lang="en-US" sz="1400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00785C90-5FCD-4322-B29C-2E4A46FE9AAC}"/>
              </a:ext>
            </a:extLst>
          </p:cNvPr>
          <p:cNvSpPr txBox="1"/>
          <p:nvPr userDrawn="1"/>
        </p:nvSpPr>
        <p:spPr>
          <a:xfrm rot="16200000">
            <a:off x="-290115" y="4856084"/>
            <a:ext cx="1874231" cy="369332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>
            <a:defPPr>
              <a:defRPr lang="en-US"/>
            </a:defPPr>
            <a:lvl1pPr>
              <a:defRPr sz="900" spc="300">
                <a:solidFill>
                  <a:schemeClr val="bg1">
                    <a:lumMod val="65000"/>
                  </a:schemeClr>
                </a:solidFill>
                <a:latin typeface="Montserrat Light" panose="00000400000000000000" pitchFamily="2" charset="0"/>
              </a:defRPr>
            </a:lvl1pPr>
          </a:lstStyle>
          <a:p>
            <a:pPr lvl="0"/>
            <a:r>
              <a:rPr lang="en-US" dirty="0">
                <a:solidFill>
                  <a:schemeClr val="bg1">
                    <a:alpha val="44000"/>
                  </a:schemeClr>
                </a:solidFill>
              </a:rPr>
              <a:t>2029 - ALL RIGHTS</a:t>
            </a:r>
            <a:endParaRPr lang="id-ID" dirty="0">
              <a:solidFill>
                <a:schemeClr val="bg1">
                  <a:alpha val="44000"/>
                </a:schemeClr>
              </a:solidFill>
            </a:endParaRPr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1200150" y="6529297"/>
            <a:ext cx="9220200" cy="0"/>
          </a:xfrm>
          <a:prstGeom prst="line">
            <a:avLst/>
          </a:prstGeom>
          <a:ln>
            <a:solidFill>
              <a:schemeClr val="bg1">
                <a:lumMod val="50000"/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 userDrawn="1"/>
        </p:nvSpPr>
        <p:spPr>
          <a:xfrm>
            <a:off x="10730748" y="6379826"/>
            <a:ext cx="1135247" cy="307777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pPr algn="r"/>
            <a:r>
              <a:rPr lang="en-US" sz="1400" dirty="0">
                <a:solidFill>
                  <a:schemeClr val="bg1"/>
                </a:solidFill>
                <a:latin typeface="Montserrat Medium" panose="00000600000000000000" pitchFamily="2" charset="0"/>
              </a:rPr>
              <a:t>INITIATIVE</a:t>
            </a:r>
          </a:p>
        </p:txBody>
      </p:sp>
    </p:spTree>
    <p:extLst>
      <p:ext uri="{BB962C8B-B14F-4D97-AF65-F5344CB8AC3E}">
        <p14:creationId xmlns:p14="http://schemas.microsoft.com/office/powerpoint/2010/main" val="193913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2" grpId="0" animBg="1"/>
    </p:bld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reeform 31"/>
          <p:cNvSpPr/>
          <p:nvPr userDrawn="1"/>
        </p:nvSpPr>
        <p:spPr>
          <a:xfrm>
            <a:off x="3184959" y="-1"/>
            <a:ext cx="9007041" cy="6858002"/>
          </a:xfrm>
          <a:custGeom>
            <a:avLst/>
            <a:gdLst>
              <a:gd name="connsiteX0" fmla="*/ 3429001 w 9007041"/>
              <a:gd name="connsiteY0" fmla="*/ 0 h 6858002"/>
              <a:gd name="connsiteX1" fmla="*/ 3429082 w 9007041"/>
              <a:gd name="connsiteY1" fmla="*/ 2 h 6858002"/>
              <a:gd name="connsiteX2" fmla="*/ 9007041 w 9007041"/>
              <a:gd name="connsiteY2" fmla="*/ 2 h 6858002"/>
              <a:gd name="connsiteX3" fmla="*/ 9007041 w 9007041"/>
              <a:gd name="connsiteY3" fmla="*/ 6858002 h 6858002"/>
              <a:gd name="connsiteX4" fmla="*/ 3429001 w 9007041"/>
              <a:gd name="connsiteY4" fmla="*/ 6858002 h 6858002"/>
              <a:gd name="connsiteX5" fmla="*/ 3307358 w 9007041"/>
              <a:gd name="connsiteY5" fmla="*/ 6858002 h 6858002"/>
              <a:gd name="connsiteX6" fmla="*/ 3307358 w 9007041"/>
              <a:gd name="connsiteY6" fmla="*/ 6854926 h 6858002"/>
              <a:gd name="connsiteX7" fmla="*/ 3252545 w 9007041"/>
              <a:gd name="connsiteY7" fmla="*/ 6853540 h 6858002"/>
              <a:gd name="connsiteX8" fmla="*/ 0 w 9007041"/>
              <a:gd name="connsiteY8" fmla="*/ 3429001 h 6858002"/>
              <a:gd name="connsiteX9" fmla="*/ 3252545 w 9007041"/>
              <a:gd name="connsiteY9" fmla="*/ 4462 h 6858002"/>
              <a:gd name="connsiteX10" fmla="*/ 3307358 w 9007041"/>
              <a:gd name="connsiteY10" fmla="*/ 3076 h 6858002"/>
              <a:gd name="connsiteX11" fmla="*/ 3307358 w 9007041"/>
              <a:gd name="connsiteY11" fmla="*/ 2 h 6858002"/>
              <a:gd name="connsiteX12" fmla="*/ 3428921 w 9007041"/>
              <a:gd name="connsiteY12" fmla="*/ 2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007041" h="6858002">
                <a:moveTo>
                  <a:pt x="3429001" y="0"/>
                </a:moveTo>
                <a:lnTo>
                  <a:pt x="3429082" y="2"/>
                </a:lnTo>
                <a:lnTo>
                  <a:pt x="9007041" y="2"/>
                </a:lnTo>
                <a:lnTo>
                  <a:pt x="9007041" y="6858002"/>
                </a:lnTo>
                <a:lnTo>
                  <a:pt x="3429001" y="6858002"/>
                </a:lnTo>
                <a:lnTo>
                  <a:pt x="3307358" y="6858002"/>
                </a:lnTo>
                <a:lnTo>
                  <a:pt x="3307358" y="6854926"/>
                </a:lnTo>
                <a:lnTo>
                  <a:pt x="3252545" y="6853540"/>
                </a:lnTo>
                <a:cubicBezTo>
                  <a:pt x="1440764" y="6761701"/>
                  <a:pt x="0" y="5263605"/>
                  <a:pt x="0" y="3429001"/>
                </a:cubicBezTo>
                <a:cubicBezTo>
                  <a:pt x="0" y="1594397"/>
                  <a:pt x="1440764" y="96301"/>
                  <a:pt x="3252545" y="4462"/>
                </a:cubicBezTo>
                <a:lnTo>
                  <a:pt x="3307358" y="3076"/>
                </a:lnTo>
                <a:lnTo>
                  <a:pt x="3307358" y="2"/>
                </a:lnTo>
                <a:lnTo>
                  <a:pt x="3428921" y="2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Picture Placeholder 4"/>
          <p:cNvSpPr>
            <a:spLocks noGrp="1"/>
          </p:cNvSpPr>
          <p:nvPr userDrawn="1">
            <p:ph type="pic" sz="quarter" idx="10" hasCustomPrompt="1"/>
          </p:nvPr>
        </p:nvSpPr>
        <p:spPr>
          <a:xfrm>
            <a:off x="809626" y="857250"/>
            <a:ext cx="5391150" cy="5391150"/>
          </a:xfrm>
          <a:prstGeom prst="rect">
            <a:avLst/>
          </a:prstGeom>
          <a:noFill/>
          <a:effectLst/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  <a:latin typeface="Nexa Bold" panose="02000000000000000000" pitchFamily="50" charset="0"/>
              </a:defRPr>
            </a:lvl1pPr>
          </a:lstStyle>
          <a:p>
            <a:r>
              <a:rPr lang="en-US" dirty="0"/>
              <a:t>IMAGE</a:t>
            </a:r>
          </a:p>
        </p:txBody>
      </p:sp>
      <p:sp>
        <p:nvSpPr>
          <p:cNvPr id="4" name="TextBox 3"/>
          <p:cNvSpPr txBox="1"/>
          <p:nvPr userDrawn="1"/>
        </p:nvSpPr>
        <p:spPr>
          <a:xfrm rot="16200000">
            <a:off x="313171" y="6050083"/>
            <a:ext cx="667656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/>
            <a:fld id="{260E2A6B-A809-4840-BF14-8648BC0BDF87}" type="slidenum">
              <a:rPr lang="id-ID" sz="2800" b="0" i="0" smtClean="0">
                <a:solidFill>
                  <a:schemeClr val="tx1">
                    <a:alpha val="7000"/>
                  </a:schemeClr>
                </a:solidFill>
                <a:latin typeface="Montserrat" panose="00000500000000000000" pitchFamily="2" charset="0"/>
                <a:ea typeface="Roboto Condensed Light" panose="02000000000000000000" pitchFamily="2" charset="0"/>
                <a:cs typeface="Segoe UI Light" panose="020B0502040204020203" pitchFamily="34" charset="0"/>
              </a:rPr>
              <a:pPr algn="l"/>
              <a:t>‹#›</a:t>
            </a:fld>
            <a:endParaRPr lang="id-ID" sz="2800" b="0" i="0" dirty="0">
              <a:solidFill>
                <a:schemeClr val="tx1">
                  <a:alpha val="7000"/>
                </a:schemeClr>
              </a:solidFill>
              <a:latin typeface="Montserrat" panose="00000500000000000000" pitchFamily="2" charset="0"/>
              <a:ea typeface="Roboto Condensed Light" panose="02000000000000000000" pitchFamily="2" charset="0"/>
              <a:cs typeface="Segoe UI Light" panose="020B0502040204020203" pitchFamily="34" charset="0"/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531583" y="345698"/>
            <a:ext cx="1815377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n-US"/>
            </a:defPPr>
            <a:lvl1pPr>
              <a:defRPr sz="900" strike="noStrike" spc="100" baseline="0">
                <a:solidFill>
                  <a:schemeClr val="bg1"/>
                </a:solidFill>
                <a:latin typeface="Montserrat Light" panose="00000400000000000000" pitchFamily="2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Add title text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0785C90-5FCD-4322-B29C-2E4A46FE9AAC}"/>
              </a:ext>
            </a:extLst>
          </p:cNvPr>
          <p:cNvSpPr txBox="1"/>
          <p:nvPr userDrawn="1"/>
        </p:nvSpPr>
        <p:spPr>
          <a:xfrm rot="16200000">
            <a:off x="-290115" y="4856084"/>
            <a:ext cx="1874231" cy="369332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>
            <a:defPPr>
              <a:defRPr lang="en-US"/>
            </a:defPPr>
            <a:lvl1pPr>
              <a:defRPr sz="900" spc="300">
                <a:solidFill>
                  <a:schemeClr val="bg1">
                    <a:lumMod val="65000"/>
                  </a:schemeClr>
                </a:solidFill>
                <a:latin typeface="Montserrat Light" panose="00000400000000000000" pitchFamily="2" charset="0"/>
              </a:defRPr>
            </a:lvl1pPr>
          </a:lstStyle>
          <a:p>
            <a:pPr lvl="0"/>
            <a:r>
              <a:rPr lang="en-US" dirty="0">
                <a:solidFill>
                  <a:schemeClr val="tx1">
                    <a:alpha val="20000"/>
                  </a:schemeClr>
                </a:solidFill>
              </a:rPr>
              <a:t>2029 - ALL RIGHTS</a:t>
            </a:r>
            <a:endParaRPr lang="id-ID" dirty="0">
              <a:solidFill>
                <a:schemeClr val="tx1">
                  <a:alpha val="20000"/>
                </a:schemeClr>
              </a:solidFill>
            </a:endParaRPr>
          </a:p>
        </p:txBody>
      </p:sp>
      <p:cxnSp>
        <p:nvCxnSpPr>
          <p:cNvPr id="18" name="Straight Connector 17"/>
          <p:cNvCxnSpPr/>
          <p:nvPr userDrawn="1"/>
        </p:nvCxnSpPr>
        <p:spPr>
          <a:xfrm>
            <a:off x="1200150" y="6529297"/>
            <a:ext cx="9220200" cy="0"/>
          </a:xfrm>
          <a:prstGeom prst="line">
            <a:avLst/>
          </a:prstGeom>
          <a:ln>
            <a:solidFill>
              <a:schemeClr val="bg1">
                <a:lumMod val="50000"/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 userDrawn="1"/>
        </p:nvSpPr>
        <p:spPr>
          <a:xfrm>
            <a:off x="10730748" y="6379826"/>
            <a:ext cx="1135247" cy="307777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pPr algn="r"/>
            <a:r>
              <a:rPr lang="en-US" sz="1400" dirty="0">
                <a:solidFill>
                  <a:schemeClr val="bg1"/>
                </a:solidFill>
                <a:latin typeface="Montserrat Medium" panose="00000600000000000000" pitchFamily="2" charset="0"/>
              </a:rPr>
              <a:t>INITIATIVE</a:t>
            </a:r>
          </a:p>
        </p:txBody>
      </p:sp>
      <p:grpSp>
        <p:nvGrpSpPr>
          <p:cNvPr id="21" name="Group 20"/>
          <p:cNvGrpSpPr/>
          <p:nvPr userDrawn="1"/>
        </p:nvGrpSpPr>
        <p:grpSpPr>
          <a:xfrm>
            <a:off x="11154152" y="298448"/>
            <a:ext cx="260998" cy="260996"/>
            <a:chOff x="11154152" y="401684"/>
            <a:chExt cx="260998" cy="260996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D4ED61E4-2E37-48C0-8E6D-784CABEBC8E0}"/>
                </a:ext>
              </a:extLst>
            </p:cNvPr>
            <p:cNvSpPr/>
            <p:nvPr userDrawn="1"/>
          </p:nvSpPr>
          <p:spPr>
            <a:xfrm>
              <a:off x="11154152" y="401684"/>
              <a:ext cx="260998" cy="26099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3" name="Freeform 85">
              <a:extLst>
                <a:ext uri="{FF2B5EF4-FFF2-40B4-BE49-F238E27FC236}">
                  <a16:creationId xmlns:a16="http://schemas.microsoft.com/office/drawing/2014/main" id="{19F3FBD8-131E-4A3C-AF90-AAA92B01465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1214985" y="476184"/>
              <a:ext cx="139333" cy="111996"/>
            </a:xfrm>
            <a:custGeom>
              <a:avLst/>
              <a:gdLst>
                <a:gd name="T0" fmla="*/ 250282 w 462"/>
                <a:gd name="T1" fmla="*/ 24258 h 374"/>
                <a:gd name="T2" fmla="*/ 250282 w 462"/>
                <a:gd name="T3" fmla="*/ 24258 h 374"/>
                <a:gd name="T4" fmla="*/ 221508 w 462"/>
                <a:gd name="T5" fmla="*/ 33962 h 374"/>
                <a:gd name="T6" fmla="*/ 240510 w 462"/>
                <a:gd name="T7" fmla="*/ 5391 h 374"/>
                <a:gd name="T8" fmla="*/ 211192 w 462"/>
                <a:gd name="T9" fmla="*/ 19407 h 374"/>
                <a:gd name="T10" fmla="*/ 173189 w 462"/>
                <a:gd name="T11" fmla="*/ 0 h 374"/>
                <a:gd name="T12" fmla="*/ 119983 w 462"/>
                <a:gd name="T13" fmla="*/ 52829 h 374"/>
                <a:gd name="T14" fmla="*/ 124870 w 462"/>
                <a:gd name="T15" fmla="*/ 62532 h 374"/>
                <a:gd name="T16" fmla="*/ 19002 w 462"/>
                <a:gd name="T17" fmla="*/ 10242 h 374"/>
                <a:gd name="T18" fmla="*/ 9229 w 462"/>
                <a:gd name="T19" fmla="*/ 38813 h 374"/>
                <a:gd name="T20" fmla="*/ 33118 w 462"/>
                <a:gd name="T21" fmla="*/ 81400 h 374"/>
                <a:gd name="T22" fmla="*/ 9229 w 462"/>
                <a:gd name="T23" fmla="*/ 72236 h 374"/>
                <a:gd name="T24" fmla="*/ 9229 w 462"/>
                <a:gd name="T25" fmla="*/ 72236 h 374"/>
                <a:gd name="T26" fmla="*/ 53205 w 462"/>
                <a:gd name="T27" fmla="*/ 124526 h 374"/>
                <a:gd name="T28" fmla="*/ 38004 w 462"/>
                <a:gd name="T29" fmla="*/ 124526 h 374"/>
                <a:gd name="T30" fmla="*/ 28774 w 462"/>
                <a:gd name="T31" fmla="*/ 124526 h 374"/>
                <a:gd name="T32" fmla="*/ 77093 w 462"/>
                <a:gd name="T33" fmla="*/ 158487 h 374"/>
                <a:gd name="T34" fmla="*/ 14116 w 462"/>
                <a:gd name="T35" fmla="*/ 182206 h 374"/>
                <a:gd name="T36" fmla="*/ 0 w 462"/>
                <a:gd name="T37" fmla="*/ 182206 h 374"/>
                <a:gd name="T38" fmla="*/ 77093 w 462"/>
                <a:gd name="T39" fmla="*/ 201074 h 374"/>
                <a:gd name="T40" fmla="*/ 221508 w 462"/>
                <a:gd name="T41" fmla="*/ 57681 h 374"/>
                <a:gd name="T42" fmla="*/ 221508 w 462"/>
                <a:gd name="T43" fmla="*/ 52829 h 374"/>
                <a:gd name="T44" fmla="*/ 250282 w 462"/>
                <a:gd name="T45" fmla="*/ 24258 h 37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462" h="374">
                  <a:moveTo>
                    <a:pt x="461" y="45"/>
                  </a:moveTo>
                  <a:lnTo>
                    <a:pt x="461" y="45"/>
                  </a:lnTo>
                  <a:cubicBezTo>
                    <a:pt x="443" y="54"/>
                    <a:pt x="425" y="63"/>
                    <a:pt x="408" y="63"/>
                  </a:cubicBezTo>
                  <a:cubicBezTo>
                    <a:pt x="425" y="54"/>
                    <a:pt x="443" y="36"/>
                    <a:pt x="443" y="10"/>
                  </a:cubicBezTo>
                  <a:cubicBezTo>
                    <a:pt x="425" y="19"/>
                    <a:pt x="408" y="27"/>
                    <a:pt x="389" y="36"/>
                  </a:cubicBezTo>
                  <a:cubicBezTo>
                    <a:pt x="372" y="19"/>
                    <a:pt x="345" y="0"/>
                    <a:pt x="319" y="0"/>
                  </a:cubicBezTo>
                  <a:cubicBezTo>
                    <a:pt x="265" y="0"/>
                    <a:pt x="221" y="45"/>
                    <a:pt x="221" y="98"/>
                  </a:cubicBezTo>
                  <a:cubicBezTo>
                    <a:pt x="221" y="107"/>
                    <a:pt x="221" y="116"/>
                    <a:pt x="230" y="116"/>
                  </a:cubicBezTo>
                  <a:cubicBezTo>
                    <a:pt x="151" y="116"/>
                    <a:pt x="79" y="81"/>
                    <a:pt x="35" y="19"/>
                  </a:cubicBezTo>
                  <a:cubicBezTo>
                    <a:pt x="26" y="36"/>
                    <a:pt x="17" y="54"/>
                    <a:pt x="17" y="72"/>
                  </a:cubicBezTo>
                  <a:cubicBezTo>
                    <a:pt x="17" y="98"/>
                    <a:pt x="35" y="134"/>
                    <a:pt x="61" y="151"/>
                  </a:cubicBezTo>
                  <a:cubicBezTo>
                    <a:pt x="44" y="143"/>
                    <a:pt x="35" y="143"/>
                    <a:pt x="17" y="134"/>
                  </a:cubicBezTo>
                  <a:cubicBezTo>
                    <a:pt x="17" y="178"/>
                    <a:pt x="53" y="222"/>
                    <a:pt x="98" y="231"/>
                  </a:cubicBezTo>
                  <a:cubicBezTo>
                    <a:pt x="89" y="231"/>
                    <a:pt x="79" y="231"/>
                    <a:pt x="70" y="231"/>
                  </a:cubicBezTo>
                  <a:cubicBezTo>
                    <a:pt x="61" y="231"/>
                    <a:pt x="61" y="231"/>
                    <a:pt x="53" y="231"/>
                  </a:cubicBezTo>
                  <a:cubicBezTo>
                    <a:pt x="61" y="266"/>
                    <a:pt x="98" y="294"/>
                    <a:pt x="142" y="294"/>
                  </a:cubicBezTo>
                  <a:cubicBezTo>
                    <a:pt x="106" y="319"/>
                    <a:pt x="70" y="338"/>
                    <a:pt x="26" y="338"/>
                  </a:cubicBezTo>
                  <a:cubicBezTo>
                    <a:pt x="17" y="338"/>
                    <a:pt x="8" y="338"/>
                    <a:pt x="0" y="338"/>
                  </a:cubicBezTo>
                  <a:cubicBezTo>
                    <a:pt x="44" y="364"/>
                    <a:pt x="89" y="373"/>
                    <a:pt x="142" y="373"/>
                  </a:cubicBezTo>
                  <a:cubicBezTo>
                    <a:pt x="319" y="373"/>
                    <a:pt x="408" y="231"/>
                    <a:pt x="408" y="107"/>
                  </a:cubicBezTo>
                  <a:lnTo>
                    <a:pt x="408" y="98"/>
                  </a:lnTo>
                  <a:cubicBezTo>
                    <a:pt x="434" y="81"/>
                    <a:pt x="443" y="72"/>
                    <a:pt x="461" y="45"/>
                  </a:cubicBezTo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0">
                  <a:schemeClr val="accent3"/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dirty="0">
                <a:solidFill>
                  <a:schemeClr val="lt1"/>
                </a:solidFill>
              </a:endParaRPr>
            </a:p>
          </p:txBody>
        </p:sp>
      </p:grpSp>
      <p:grpSp>
        <p:nvGrpSpPr>
          <p:cNvPr id="24" name="Group 23"/>
          <p:cNvGrpSpPr/>
          <p:nvPr userDrawn="1"/>
        </p:nvGrpSpPr>
        <p:grpSpPr>
          <a:xfrm>
            <a:off x="11496715" y="298448"/>
            <a:ext cx="260998" cy="260996"/>
            <a:chOff x="11496715" y="298448"/>
            <a:chExt cx="260998" cy="260996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D4ED61E4-2E37-48C0-8E6D-784CABEBC8E0}"/>
                </a:ext>
              </a:extLst>
            </p:cNvPr>
            <p:cNvSpPr/>
            <p:nvPr userDrawn="1"/>
          </p:nvSpPr>
          <p:spPr>
            <a:xfrm>
              <a:off x="11496715" y="298448"/>
              <a:ext cx="260998" cy="26099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grpSp>
          <p:nvGrpSpPr>
            <p:cNvPr id="26" name="Group 25"/>
            <p:cNvGrpSpPr/>
            <p:nvPr userDrawn="1"/>
          </p:nvGrpSpPr>
          <p:grpSpPr>
            <a:xfrm>
              <a:off x="11567653" y="369673"/>
              <a:ext cx="155243" cy="118545"/>
              <a:chOff x="11567653" y="472909"/>
              <a:chExt cx="155243" cy="118545"/>
            </a:xfrm>
          </p:grpSpPr>
          <p:sp>
            <p:nvSpPr>
              <p:cNvPr id="27" name="Freeform 5">
                <a:extLst>
                  <a:ext uri="{FF2B5EF4-FFF2-40B4-BE49-F238E27FC236}">
                    <a16:creationId xmlns:a16="http://schemas.microsoft.com/office/drawing/2014/main" id="{05A1F505-5C76-4AE9-A529-46B0B2026C1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1567653" y="472909"/>
                <a:ext cx="119122" cy="118545"/>
              </a:xfrm>
              <a:custGeom>
                <a:avLst/>
                <a:gdLst>
                  <a:gd name="T0" fmla="*/ 2709 w 2709"/>
                  <a:gd name="T1" fmla="*/ 1204 h 2709"/>
                  <a:gd name="T2" fmla="*/ 1445 w 2709"/>
                  <a:gd name="T3" fmla="*/ 1204 h 2709"/>
                  <a:gd name="T4" fmla="*/ 1445 w 2709"/>
                  <a:gd name="T5" fmla="*/ 1626 h 2709"/>
                  <a:gd name="T6" fmla="*/ 2216 w 2709"/>
                  <a:gd name="T7" fmla="*/ 1626 h 2709"/>
                  <a:gd name="T8" fmla="*/ 1355 w 2709"/>
                  <a:gd name="T9" fmla="*/ 2258 h 2709"/>
                  <a:gd name="T10" fmla="*/ 452 w 2709"/>
                  <a:gd name="T11" fmla="*/ 1355 h 2709"/>
                  <a:gd name="T12" fmla="*/ 1355 w 2709"/>
                  <a:gd name="T13" fmla="*/ 452 h 2709"/>
                  <a:gd name="T14" fmla="*/ 1997 w 2709"/>
                  <a:gd name="T15" fmla="*/ 720 h 2709"/>
                  <a:gd name="T16" fmla="*/ 2303 w 2709"/>
                  <a:gd name="T17" fmla="*/ 387 h 2709"/>
                  <a:gd name="T18" fmla="*/ 1355 w 2709"/>
                  <a:gd name="T19" fmla="*/ 0 h 2709"/>
                  <a:gd name="T20" fmla="*/ 0 w 2709"/>
                  <a:gd name="T21" fmla="*/ 1355 h 2709"/>
                  <a:gd name="T22" fmla="*/ 1355 w 2709"/>
                  <a:gd name="T23" fmla="*/ 2709 h 2709"/>
                  <a:gd name="T24" fmla="*/ 2709 w 2709"/>
                  <a:gd name="T25" fmla="*/ 1626 h 2709"/>
                  <a:gd name="T26" fmla="*/ 2709 w 2709"/>
                  <a:gd name="T27" fmla="*/ 1204 h 27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709" h="2709">
                    <a:moveTo>
                      <a:pt x="2709" y="1204"/>
                    </a:moveTo>
                    <a:lnTo>
                      <a:pt x="1445" y="1204"/>
                    </a:lnTo>
                    <a:lnTo>
                      <a:pt x="1445" y="1626"/>
                    </a:lnTo>
                    <a:lnTo>
                      <a:pt x="2216" y="1626"/>
                    </a:lnTo>
                    <a:cubicBezTo>
                      <a:pt x="2101" y="1992"/>
                      <a:pt x="1759" y="2258"/>
                      <a:pt x="1355" y="2258"/>
                    </a:cubicBezTo>
                    <a:cubicBezTo>
                      <a:pt x="856" y="2258"/>
                      <a:pt x="452" y="1854"/>
                      <a:pt x="452" y="1355"/>
                    </a:cubicBezTo>
                    <a:cubicBezTo>
                      <a:pt x="452" y="856"/>
                      <a:pt x="856" y="452"/>
                      <a:pt x="1355" y="452"/>
                    </a:cubicBezTo>
                    <a:cubicBezTo>
                      <a:pt x="1606" y="452"/>
                      <a:pt x="1833" y="554"/>
                      <a:pt x="1997" y="720"/>
                    </a:cubicBezTo>
                    <a:lnTo>
                      <a:pt x="2303" y="387"/>
                    </a:lnTo>
                    <a:cubicBezTo>
                      <a:pt x="2058" y="148"/>
                      <a:pt x="1724" y="0"/>
                      <a:pt x="1355" y="0"/>
                    </a:cubicBezTo>
                    <a:cubicBezTo>
                      <a:pt x="607" y="0"/>
                      <a:pt x="0" y="607"/>
                      <a:pt x="0" y="1355"/>
                    </a:cubicBezTo>
                    <a:cubicBezTo>
                      <a:pt x="0" y="2103"/>
                      <a:pt x="607" y="2709"/>
                      <a:pt x="1355" y="2709"/>
                    </a:cubicBezTo>
                    <a:cubicBezTo>
                      <a:pt x="2010" y="2709"/>
                      <a:pt x="2584" y="2244"/>
                      <a:pt x="2709" y="1626"/>
                    </a:cubicBezTo>
                    <a:lnTo>
                      <a:pt x="2709" y="1204"/>
                    </a:lnTo>
                    <a:close/>
                  </a:path>
                </a:pathLst>
              </a:custGeom>
              <a:gradFill>
                <a:gsLst>
                  <a:gs pos="100000">
                    <a:schemeClr val="accent5">
                      <a:lumMod val="75000"/>
                    </a:schemeClr>
                  </a:gs>
                  <a:gs pos="0">
                    <a:schemeClr val="accent5"/>
                  </a:gs>
                </a:gsLst>
                <a:lin ang="27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id-ID"/>
              </a:p>
            </p:txBody>
          </p:sp>
          <p:sp>
            <p:nvSpPr>
              <p:cNvPr id="28" name="Freeform 6">
                <a:extLst>
                  <a:ext uri="{FF2B5EF4-FFF2-40B4-BE49-F238E27FC236}">
                    <a16:creationId xmlns:a16="http://schemas.microsoft.com/office/drawing/2014/main" id="{AC4B1711-1F98-4C70-902D-3AE9B79462A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1690426" y="514217"/>
                <a:ext cx="32470" cy="32470"/>
              </a:xfrm>
              <a:custGeom>
                <a:avLst/>
                <a:gdLst>
                  <a:gd name="T0" fmla="*/ 739 w 739"/>
                  <a:gd name="T1" fmla="*/ 258 h 739"/>
                  <a:gd name="T2" fmla="*/ 480 w 739"/>
                  <a:gd name="T3" fmla="*/ 258 h 739"/>
                  <a:gd name="T4" fmla="*/ 480 w 739"/>
                  <a:gd name="T5" fmla="*/ 0 h 739"/>
                  <a:gd name="T6" fmla="*/ 258 w 739"/>
                  <a:gd name="T7" fmla="*/ 0 h 739"/>
                  <a:gd name="T8" fmla="*/ 258 w 739"/>
                  <a:gd name="T9" fmla="*/ 258 h 739"/>
                  <a:gd name="T10" fmla="*/ 0 w 739"/>
                  <a:gd name="T11" fmla="*/ 258 h 739"/>
                  <a:gd name="T12" fmla="*/ 0 w 739"/>
                  <a:gd name="T13" fmla="*/ 480 h 739"/>
                  <a:gd name="T14" fmla="*/ 258 w 739"/>
                  <a:gd name="T15" fmla="*/ 480 h 739"/>
                  <a:gd name="T16" fmla="*/ 258 w 739"/>
                  <a:gd name="T17" fmla="*/ 739 h 739"/>
                  <a:gd name="T18" fmla="*/ 480 w 739"/>
                  <a:gd name="T19" fmla="*/ 739 h 739"/>
                  <a:gd name="T20" fmla="*/ 480 w 739"/>
                  <a:gd name="T21" fmla="*/ 480 h 739"/>
                  <a:gd name="T22" fmla="*/ 739 w 739"/>
                  <a:gd name="T23" fmla="*/ 480 h 739"/>
                  <a:gd name="T24" fmla="*/ 739 w 739"/>
                  <a:gd name="T25" fmla="*/ 258 h 7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39" h="739">
                    <a:moveTo>
                      <a:pt x="739" y="258"/>
                    </a:moveTo>
                    <a:lnTo>
                      <a:pt x="480" y="258"/>
                    </a:lnTo>
                    <a:lnTo>
                      <a:pt x="480" y="0"/>
                    </a:lnTo>
                    <a:lnTo>
                      <a:pt x="258" y="0"/>
                    </a:lnTo>
                    <a:lnTo>
                      <a:pt x="258" y="258"/>
                    </a:lnTo>
                    <a:lnTo>
                      <a:pt x="0" y="258"/>
                    </a:lnTo>
                    <a:lnTo>
                      <a:pt x="0" y="480"/>
                    </a:lnTo>
                    <a:lnTo>
                      <a:pt x="258" y="480"/>
                    </a:lnTo>
                    <a:lnTo>
                      <a:pt x="258" y="739"/>
                    </a:lnTo>
                    <a:lnTo>
                      <a:pt x="480" y="739"/>
                    </a:lnTo>
                    <a:lnTo>
                      <a:pt x="480" y="480"/>
                    </a:lnTo>
                    <a:lnTo>
                      <a:pt x="739" y="480"/>
                    </a:lnTo>
                    <a:lnTo>
                      <a:pt x="739" y="258"/>
                    </a:lnTo>
                    <a:close/>
                  </a:path>
                </a:pathLst>
              </a:custGeom>
              <a:gradFill>
                <a:gsLst>
                  <a:gs pos="100000">
                    <a:schemeClr val="accent5">
                      <a:lumMod val="75000"/>
                    </a:schemeClr>
                  </a:gs>
                  <a:gs pos="0">
                    <a:schemeClr val="accent5"/>
                  </a:gs>
                </a:gsLst>
                <a:lin ang="27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id-ID">
                  <a:solidFill>
                    <a:schemeClr val="lt1"/>
                  </a:solidFill>
                </a:endParaRPr>
              </a:p>
            </p:txBody>
          </p:sp>
        </p:grpSp>
      </p:grpSp>
      <p:grpSp>
        <p:nvGrpSpPr>
          <p:cNvPr id="29" name="Group 28"/>
          <p:cNvGrpSpPr/>
          <p:nvPr userDrawn="1"/>
        </p:nvGrpSpPr>
        <p:grpSpPr>
          <a:xfrm>
            <a:off x="10811589" y="298448"/>
            <a:ext cx="260998" cy="260996"/>
            <a:chOff x="10811589" y="401684"/>
            <a:chExt cx="260998" cy="260996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D4ED61E4-2E37-48C0-8E6D-784CABEBC8E0}"/>
                </a:ext>
              </a:extLst>
            </p:cNvPr>
            <p:cNvSpPr/>
            <p:nvPr userDrawn="1"/>
          </p:nvSpPr>
          <p:spPr>
            <a:xfrm>
              <a:off x="10811589" y="401684"/>
              <a:ext cx="260998" cy="26099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31" name="Freeform 75">
              <a:extLst>
                <a:ext uri="{FF2B5EF4-FFF2-40B4-BE49-F238E27FC236}">
                  <a16:creationId xmlns:a16="http://schemas.microsoft.com/office/drawing/2014/main" id="{CD9539B5-4E1E-4BCC-BC6E-475609F44AF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0906711" y="466481"/>
              <a:ext cx="70755" cy="131402"/>
            </a:xfrm>
            <a:custGeom>
              <a:avLst/>
              <a:gdLst>
                <a:gd name="T0" fmla="*/ 132814 w 249"/>
                <a:gd name="T1" fmla="*/ 43735 h 453"/>
                <a:gd name="T2" fmla="*/ 132814 w 249"/>
                <a:gd name="T3" fmla="*/ 43735 h 453"/>
                <a:gd name="T4" fmla="*/ 94791 w 249"/>
                <a:gd name="T5" fmla="*/ 43735 h 453"/>
                <a:gd name="T6" fmla="*/ 85687 w 249"/>
                <a:gd name="T7" fmla="*/ 58496 h 453"/>
                <a:gd name="T8" fmla="*/ 85687 w 249"/>
                <a:gd name="T9" fmla="*/ 87470 h 453"/>
                <a:gd name="T10" fmla="*/ 132814 w 249"/>
                <a:gd name="T11" fmla="*/ 87470 h 453"/>
                <a:gd name="T12" fmla="*/ 132814 w 249"/>
                <a:gd name="T13" fmla="*/ 126285 h 453"/>
                <a:gd name="T14" fmla="*/ 85687 w 249"/>
                <a:gd name="T15" fmla="*/ 126285 h 453"/>
                <a:gd name="T16" fmla="*/ 85687 w 249"/>
                <a:gd name="T17" fmla="*/ 247103 h 453"/>
                <a:gd name="T18" fmla="*/ 42308 w 249"/>
                <a:gd name="T19" fmla="*/ 247103 h 453"/>
                <a:gd name="T20" fmla="*/ 42308 w 249"/>
                <a:gd name="T21" fmla="*/ 126285 h 453"/>
                <a:gd name="T22" fmla="*/ 0 w 249"/>
                <a:gd name="T23" fmla="*/ 126285 h 453"/>
                <a:gd name="T24" fmla="*/ 0 w 249"/>
                <a:gd name="T25" fmla="*/ 87470 h 453"/>
                <a:gd name="T26" fmla="*/ 42308 w 249"/>
                <a:gd name="T27" fmla="*/ 87470 h 453"/>
                <a:gd name="T28" fmla="*/ 42308 w 249"/>
                <a:gd name="T29" fmla="*/ 63416 h 453"/>
                <a:gd name="T30" fmla="*/ 94791 w 249"/>
                <a:gd name="T31" fmla="*/ 0 h 453"/>
                <a:gd name="T32" fmla="*/ 132814 w 249"/>
                <a:gd name="T33" fmla="*/ 0 h 453"/>
                <a:gd name="T34" fmla="*/ 132814 w 249"/>
                <a:gd name="T35" fmla="*/ 43735 h 45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249" h="453">
                  <a:moveTo>
                    <a:pt x="248" y="80"/>
                  </a:moveTo>
                  <a:lnTo>
                    <a:pt x="248" y="80"/>
                  </a:lnTo>
                  <a:cubicBezTo>
                    <a:pt x="177" y="80"/>
                    <a:pt x="177" y="80"/>
                    <a:pt x="177" y="80"/>
                  </a:cubicBezTo>
                  <a:cubicBezTo>
                    <a:pt x="169" y="80"/>
                    <a:pt x="160" y="89"/>
                    <a:pt x="160" y="107"/>
                  </a:cubicBezTo>
                  <a:cubicBezTo>
                    <a:pt x="160" y="160"/>
                    <a:pt x="160" y="160"/>
                    <a:pt x="160" y="160"/>
                  </a:cubicBezTo>
                  <a:cubicBezTo>
                    <a:pt x="248" y="160"/>
                    <a:pt x="248" y="160"/>
                    <a:pt x="248" y="160"/>
                  </a:cubicBezTo>
                  <a:cubicBezTo>
                    <a:pt x="248" y="231"/>
                    <a:pt x="248" y="231"/>
                    <a:pt x="248" y="231"/>
                  </a:cubicBezTo>
                  <a:cubicBezTo>
                    <a:pt x="160" y="231"/>
                    <a:pt x="160" y="231"/>
                    <a:pt x="160" y="231"/>
                  </a:cubicBezTo>
                  <a:cubicBezTo>
                    <a:pt x="160" y="452"/>
                    <a:pt x="160" y="452"/>
                    <a:pt x="160" y="452"/>
                  </a:cubicBezTo>
                  <a:cubicBezTo>
                    <a:pt x="79" y="452"/>
                    <a:pt x="79" y="452"/>
                    <a:pt x="79" y="452"/>
                  </a:cubicBezTo>
                  <a:cubicBezTo>
                    <a:pt x="79" y="231"/>
                    <a:pt x="79" y="231"/>
                    <a:pt x="79" y="231"/>
                  </a:cubicBezTo>
                  <a:cubicBezTo>
                    <a:pt x="0" y="231"/>
                    <a:pt x="0" y="231"/>
                    <a:pt x="0" y="231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79" y="160"/>
                    <a:pt x="79" y="160"/>
                    <a:pt x="79" y="160"/>
                  </a:cubicBezTo>
                  <a:cubicBezTo>
                    <a:pt x="79" y="116"/>
                    <a:pt x="79" y="116"/>
                    <a:pt x="79" y="116"/>
                  </a:cubicBezTo>
                  <a:cubicBezTo>
                    <a:pt x="79" y="54"/>
                    <a:pt x="115" y="0"/>
                    <a:pt x="177" y="0"/>
                  </a:cubicBezTo>
                  <a:cubicBezTo>
                    <a:pt x="248" y="0"/>
                    <a:pt x="248" y="0"/>
                    <a:pt x="248" y="0"/>
                  </a:cubicBezTo>
                  <a:lnTo>
                    <a:pt x="248" y="80"/>
                  </a:lnTo>
                </a:path>
              </a:pathLst>
            </a:custGeom>
            <a:gradFill>
              <a:gsLst>
                <a:gs pos="100000">
                  <a:schemeClr val="accent1">
                    <a:lumMod val="75000"/>
                  </a:schemeClr>
                </a:gs>
                <a:gs pos="0">
                  <a:schemeClr val="accent1"/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dirty="0">
                <a:solidFill>
                  <a:schemeClr val="lt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34579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" grpId="0"/>
    </p:bld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6153150" y="0"/>
            <a:ext cx="6038850" cy="4229100"/>
          </a:xfrm>
          <a:prstGeom prst="rect">
            <a:avLst/>
          </a:prstGeom>
          <a:noFill/>
          <a:effectLst/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  <a:latin typeface="Nexa Bold" panose="02000000000000000000" pitchFamily="50" charset="0"/>
              </a:defRPr>
            </a:lvl1pPr>
          </a:lstStyle>
          <a:p>
            <a:r>
              <a:rPr lang="en-US" dirty="0"/>
              <a:t>IMAGE</a:t>
            </a: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6153150" y="4229100"/>
            <a:ext cx="3019425" cy="2628900"/>
          </a:xfrm>
          <a:prstGeom prst="rect">
            <a:avLst/>
          </a:prstGeom>
          <a:noFill/>
          <a:effectLst/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  <a:latin typeface="Nexa Bold" panose="02000000000000000000" pitchFamily="50" charset="0"/>
              </a:defRPr>
            </a:lvl1pPr>
          </a:lstStyle>
          <a:p>
            <a:r>
              <a:rPr lang="en-US" dirty="0"/>
              <a:t>IMAGE</a:t>
            </a: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9172575" y="4229100"/>
            <a:ext cx="3019425" cy="2628900"/>
          </a:xfrm>
          <a:prstGeom prst="rect">
            <a:avLst/>
          </a:prstGeom>
          <a:noFill/>
          <a:effectLst/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  <a:latin typeface="Nexa Bold" panose="02000000000000000000" pitchFamily="50" charset="0"/>
              </a:defRPr>
            </a:lvl1pPr>
          </a:lstStyle>
          <a:p>
            <a:r>
              <a:rPr lang="en-US" dirty="0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4177988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11" grpId="0"/>
    </p:bld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4_Custom Layou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Oval 19"/>
          <p:cNvSpPr/>
          <p:nvPr userDrawn="1"/>
        </p:nvSpPr>
        <p:spPr>
          <a:xfrm>
            <a:off x="4536743" y="-304800"/>
            <a:ext cx="7410362" cy="7410362"/>
          </a:xfrm>
          <a:prstGeom prst="ellipse">
            <a:avLst/>
          </a:prstGeom>
          <a:gradFill>
            <a:gsLst>
              <a:gs pos="0">
                <a:schemeClr val="accent4">
                  <a:lumMod val="75000"/>
                  <a:alpha val="47000"/>
                </a:schemeClr>
              </a:gs>
              <a:gs pos="81000">
                <a:schemeClr val="accent4">
                  <a:lumMod val="75000"/>
                  <a:alpha val="0"/>
                </a:schemeClr>
              </a:gs>
            </a:gsLst>
            <a:lin ang="81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 userDrawn="1"/>
        </p:nvSpPr>
        <p:spPr>
          <a:xfrm>
            <a:off x="5528197" y="667604"/>
            <a:ext cx="5427454" cy="5427454"/>
          </a:xfrm>
          <a:prstGeom prst="ellipse">
            <a:avLst/>
          </a:prstGeom>
          <a:gradFill flip="none" rotWithShape="1">
            <a:gsLst>
              <a:gs pos="0">
                <a:schemeClr val="accent1">
                  <a:alpha val="65000"/>
                </a:schemeClr>
              </a:gs>
              <a:gs pos="81000">
                <a:schemeClr val="accent1">
                  <a:alpha val="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 userDrawn="1"/>
        </p:nvSpPr>
        <p:spPr>
          <a:xfrm>
            <a:off x="6577848" y="1717255"/>
            <a:ext cx="3328152" cy="3328152"/>
          </a:xfrm>
          <a:prstGeom prst="ellips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2C658CB-9F0F-4B2A-9ABC-A095C4A9E7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81749" y="1131534"/>
            <a:ext cx="4133851" cy="5726465"/>
          </a:xfrm>
          <a:prstGeom prst="rect">
            <a:avLst/>
          </a:prstGeom>
        </p:spPr>
      </p:pic>
      <p:sp>
        <p:nvSpPr>
          <p:cNvPr id="22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7330439" y="1958340"/>
            <a:ext cx="1723073" cy="3064207"/>
          </a:xfrm>
          <a:prstGeom prst="rect">
            <a:avLst/>
          </a:prstGeom>
          <a:noFill/>
          <a:effectLst/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  <a:latin typeface="Nexa Bold" panose="02000000000000000000" pitchFamily="50" charset="0"/>
              </a:defRPr>
            </a:lvl1pPr>
          </a:lstStyle>
          <a:p>
            <a:r>
              <a:rPr lang="en-US" dirty="0"/>
              <a:t>IMAGE</a:t>
            </a:r>
          </a:p>
        </p:txBody>
      </p:sp>
      <p:sp>
        <p:nvSpPr>
          <p:cNvPr id="3" name="TextBox 2"/>
          <p:cNvSpPr txBox="1"/>
          <p:nvPr userDrawn="1"/>
        </p:nvSpPr>
        <p:spPr>
          <a:xfrm rot="16200000">
            <a:off x="313171" y="6050083"/>
            <a:ext cx="667656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/>
            <a:fld id="{260E2A6B-A809-4840-BF14-8648BC0BDF87}" type="slidenum">
              <a:rPr lang="id-ID" sz="2800" b="0" i="0" smtClean="0">
                <a:solidFill>
                  <a:schemeClr val="bg1"/>
                </a:solidFill>
                <a:latin typeface="Montserrat" panose="00000500000000000000" pitchFamily="2" charset="0"/>
                <a:ea typeface="Roboto Condensed Light" panose="02000000000000000000" pitchFamily="2" charset="0"/>
                <a:cs typeface="Segoe UI Light" panose="020B0502040204020203" pitchFamily="34" charset="0"/>
              </a:rPr>
              <a:pPr algn="l"/>
              <a:t>‹#›</a:t>
            </a:fld>
            <a:endParaRPr lang="id-ID" sz="2800" b="0" i="0" dirty="0">
              <a:solidFill>
                <a:schemeClr val="bg1"/>
              </a:solidFill>
              <a:latin typeface="Montserrat" panose="00000500000000000000" pitchFamily="2" charset="0"/>
              <a:ea typeface="Roboto Condensed Light" panose="02000000000000000000" pitchFamily="2" charset="0"/>
              <a:cs typeface="Segoe UI Light" panose="020B0502040204020203" pitchFamily="34" charset="0"/>
            </a:endParaRPr>
          </a:p>
        </p:txBody>
      </p:sp>
      <p:sp>
        <p:nvSpPr>
          <p:cNvPr id="4" name="TextBox 3"/>
          <p:cNvSpPr txBox="1"/>
          <p:nvPr userDrawn="1"/>
        </p:nvSpPr>
        <p:spPr>
          <a:xfrm>
            <a:off x="10730748" y="6379826"/>
            <a:ext cx="1135247" cy="307777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pPr algn="r"/>
            <a:r>
              <a:rPr lang="en-US" sz="1400" dirty="0">
                <a:solidFill>
                  <a:schemeClr val="bg1"/>
                </a:solidFill>
                <a:latin typeface="Montserrat Medium" panose="00000600000000000000" pitchFamily="2" charset="0"/>
              </a:rPr>
              <a:t>INITIATIVE</a:t>
            </a:r>
          </a:p>
        </p:txBody>
      </p:sp>
      <p:grpSp>
        <p:nvGrpSpPr>
          <p:cNvPr id="5" name="Group 4"/>
          <p:cNvGrpSpPr/>
          <p:nvPr userDrawn="1"/>
        </p:nvGrpSpPr>
        <p:grpSpPr>
          <a:xfrm>
            <a:off x="11154152" y="298448"/>
            <a:ext cx="260998" cy="260996"/>
            <a:chOff x="11154152" y="401684"/>
            <a:chExt cx="260998" cy="260996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D4ED61E4-2E37-48C0-8E6D-784CABEBC8E0}"/>
                </a:ext>
              </a:extLst>
            </p:cNvPr>
            <p:cNvSpPr/>
            <p:nvPr userDrawn="1"/>
          </p:nvSpPr>
          <p:spPr>
            <a:xfrm>
              <a:off x="11154152" y="401684"/>
              <a:ext cx="260998" cy="26099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7" name="Freeform 85">
              <a:extLst>
                <a:ext uri="{FF2B5EF4-FFF2-40B4-BE49-F238E27FC236}">
                  <a16:creationId xmlns:a16="http://schemas.microsoft.com/office/drawing/2014/main" id="{19F3FBD8-131E-4A3C-AF90-AAA92B01465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1214985" y="476184"/>
              <a:ext cx="139333" cy="111996"/>
            </a:xfrm>
            <a:custGeom>
              <a:avLst/>
              <a:gdLst>
                <a:gd name="T0" fmla="*/ 250282 w 462"/>
                <a:gd name="T1" fmla="*/ 24258 h 374"/>
                <a:gd name="T2" fmla="*/ 250282 w 462"/>
                <a:gd name="T3" fmla="*/ 24258 h 374"/>
                <a:gd name="T4" fmla="*/ 221508 w 462"/>
                <a:gd name="T5" fmla="*/ 33962 h 374"/>
                <a:gd name="T6" fmla="*/ 240510 w 462"/>
                <a:gd name="T7" fmla="*/ 5391 h 374"/>
                <a:gd name="T8" fmla="*/ 211192 w 462"/>
                <a:gd name="T9" fmla="*/ 19407 h 374"/>
                <a:gd name="T10" fmla="*/ 173189 w 462"/>
                <a:gd name="T11" fmla="*/ 0 h 374"/>
                <a:gd name="T12" fmla="*/ 119983 w 462"/>
                <a:gd name="T13" fmla="*/ 52829 h 374"/>
                <a:gd name="T14" fmla="*/ 124870 w 462"/>
                <a:gd name="T15" fmla="*/ 62532 h 374"/>
                <a:gd name="T16" fmla="*/ 19002 w 462"/>
                <a:gd name="T17" fmla="*/ 10242 h 374"/>
                <a:gd name="T18" fmla="*/ 9229 w 462"/>
                <a:gd name="T19" fmla="*/ 38813 h 374"/>
                <a:gd name="T20" fmla="*/ 33118 w 462"/>
                <a:gd name="T21" fmla="*/ 81400 h 374"/>
                <a:gd name="T22" fmla="*/ 9229 w 462"/>
                <a:gd name="T23" fmla="*/ 72236 h 374"/>
                <a:gd name="T24" fmla="*/ 9229 w 462"/>
                <a:gd name="T25" fmla="*/ 72236 h 374"/>
                <a:gd name="T26" fmla="*/ 53205 w 462"/>
                <a:gd name="T27" fmla="*/ 124526 h 374"/>
                <a:gd name="T28" fmla="*/ 38004 w 462"/>
                <a:gd name="T29" fmla="*/ 124526 h 374"/>
                <a:gd name="T30" fmla="*/ 28774 w 462"/>
                <a:gd name="T31" fmla="*/ 124526 h 374"/>
                <a:gd name="T32" fmla="*/ 77093 w 462"/>
                <a:gd name="T33" fmla="*/ 158487 h 374"/>
                <a:gd name="T34" fmla="*/ 14116 w 462"/>
                <a:gd name="T35" fmla="*/ 182206 h 374"/>
                <a:gd name="T36" fmla="*/ 0 w 462"/>
                <a:gd name="T37" fmla="*/ 182206 h 374"/>
                <a:gd name="T38" fmla="*/ 77093 w 462"/>
                <a:gd name="T39" fmla="*/ 201074 h 374"/>
                <a:gd name="T40" fmla="*/ 221508 w 462"/>
                <a:gd name="T41" fmla="*/ 57681 h 374"/>
                <a:gd name="T42" fmla="*/ 221508 w 462"/>
                <a:gd name="T43" fmla="*/ 52829 h 374"/>
                <a:gd name="T44" fmla="*/ 250282 w 462"/>
                <a:gd name="T45" fmla="*/ 24258 h 37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462" h="374">
                  <a:moveTo>
                    <a:pt x="461" y="45"/>
                  </a:moveTo>
                  <a:lnTo>
                    <a:pt x="461" y="45"/>
                  </a:lnTo>
                  <a:cubicBezTo>
                    <a:pt x="443" y="54"/>
                    <a:pt x="425" y="63"/>
                    <a:pt x="408" y="63"/>
                  </a:cubicBezTo>
                  <a:cubicBezTo>
                    <a:pt x="425" y="54"/>
                    <a:pt x="443" y="36"/>
                    <a:pt x="443" y="10"/>
                  </a:cubicBezTo>
                  <a:cubicBezTo>
                    <a:pt x="425" y="19"/>
                    <a:pt x="408" y="27"/>
                    <a:pt x="389" y="36"/>
                  </a:cubicBezTo>
                  <a:cubicBezTo>
                    <a:pt x="372" y="19"/>
                    <a:pt x="345" y="0"/>
                    <a:pt x="319" y="0"/>
                  </a:cubicBezTo>
                  <a:cubicBezTo>
                    <a:pt x="265" y="0"/>
                    <a:pt x="221" y="45"/>
                    <a:pt x="221" y="98"/>
                  </a:cubicBezTo>
                  <a:cubicBezTo>
                    <a:pt x="221" y="107"/>
                    <a:pt x="221" y="116"/>
                    <a:pt x="230" y="116"/>
                  </a:cubicBezTo>
                  <a:cubicBezTo>
                    <a:pt x="151" y="116"/>
                    <a:pt x="79" y="81"/>
                    <a:pt x="35" y="19"/>
                  </a:cubicBezTo>
                  <a:cubicBezTo>
                    <a:pt x="26" y="36"/>
                    <a:pt x="17" y="54"/>
                    <a:pt x="17" y="72"/>
                  </a:cubicBezTo>
                  <a:cubicBezTo>
                    <a:pt x="17" y="98"/>
                    <a:pt x="35" y="134"/>
                    <a:pt x="61" y="151"/>
                  </a:cubicBezTo>
                  <a:cubicBezTo>
                    <a:pt x="44" y="143"/>
                    <a:pt x="35" y="143"/>
                    <a:pt x="17" y="134"/>
                  </a:cubicBezTo>
                  <a:cubicBezTo>
                    <a:pt x="17" y="178"/>
                    <a:pt x="53" y="222"/>
                    <a:pt x="98" y="231"/>
                  </a:cubicBezTo>
                  <a:cubicBezTo>
                    <a:pt x="89" y="231"/>
                    <a:pt x="79" y="231"/>
                    <a:pt x="70" y="231"/>
                  </a:cubicBezTo>
                  <a:cubicBezTo>
                    <a:pt x="61" y="231"/>
                    <a:pt x="61" y="231"/>
                    <a:pt x="53" y="231"/>
                  </a:cubicBezTo>
                  <a:cubicBezTo>
                    <a:pt x="61" y="266"/>
                    <a:pt x="98" y="294"/>
                    <a:pt x="142" y="294"/>
                  </a:cubicBezTo>
                  <a:cubicBezTo>
                    <a:pt x="106" y="319"/>
                    <a:pt x="70" y="338"/>
                    <a:pt x="26" y="338"/>
                  </a:cubicBezTo>
                  <a:cubicBezTo>
                    <a:pt x="17" y="338"/>
                    <a:pt x="8" y="338"/>
                    <a:pt x="0" y="338"/>
                  </a:cubicBezTo>
                  <a:cubicBezTo>
                    <a:pt x="44" y="364"/>
                    <a:pt x="89" y="373"/>
                    <a:pt x="142" y="373"/>
                  </a:cubicBezTo>
                  <a:cubicBezTo>
                    <a:pt x="319" y="373"/>
                    <a:pt x="408" y="231"/>
                    <a:pt x="408" y="107"/>
                  </a:cubicBezTo>
                  <a:lnTo>
                    <a:pt x="408" y="98"/>
                  </a:lnTo>
                  <a:cubicBezTo>
                    <a:pt x="434" y="81"/>
                    <a:pt x="443" y="72"/>
                    <a:pt x="461" y="45"/>
                  </a:cubicBezTo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0">
                  <a:schemeClr val="accent3"/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dirty="0">
                <a:solidFill>
                  <a:schemeClr val="lt1"/>
                </a:solidFill>
              </a:endParaRPr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11496715" y="298448"/>
            <a:ext cx="260998" cy="260996"/>
            <a:chOff x="11496715" y="298448"/>
            <a:chExt cx="260998" cy="260996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D4ED61E4-2E37-48C0-8E6D-784CABEBC8E0}"/>
                </a:ext>
              </a:extLst>
            </p:cNvPr>
            <p:cNvSpPr/>
            <p:nvPr userDrawn="1"/>
          </p:nvSpPr>
          <p:spPr>
            <a:xfrm>
              <a:off x="11496715" y="298448"/>
              <a:ext cx="260998" cy="26099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grpSp>
          <p:nvGrpSpPr>
            <p:cNvPr id="10" name="Group 9"/>
            <p:cNvGrpSpPr/>
            <p:nvPr userDrawn="1"/>
          </p:nvGrpSpPr>
          <p:grpSpPr>
            <a:xfrm>
              <a:off x="11567653" y="369673"/>
              <a:ext cx="155243" cy="118545"/>
              <a:chOff x="11567653" y="472909"/>
              <a:chExt cx="155243" cy="118545"/>
            </a:xfrm>
          </p:grpSpPr>
          <p:sp>
            <p:nvSpPr>
              <p:cNvPr id="11" name="Freeform 5">
                <a:extLst>
                  <a:ext uri="{FF2B5EF4-FFF2-40B4-BE49-F238E27FC236}">
                    <a16:creationId xmlns:a16="http://schemas.microsoft.com/office/drawing/2014/main" id="{05A1F505-5C76-4AE9-A529-46B0B2026C1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1567653" y="472909"/>
                <a:ext cx="119122" cy="118545"/>
              </a:xfrm>
              <a:custGeom>
                <a:avLst/>
                <a:gdLst>
                  <a:gd name="T0" fmla="*/ 2709 w 2709"/>
                  <a:gd name="T1" fmla="*/ 1204 h 2709"/>
                  <a:gd name="T2" fmla="*/ 1445 w 2709"/>
                  <a:gd name="T3" fmla="*/ 1204 h 2709"/>
                  <a:gd name="T4" fmla="*/ 1445 w 2709"/>
                  <a:gd name="T5" fmla="*/ 1626 h 2709"/>
                  <a:gd name="T6" fmla="*/ 2216 w 2709"/>
                  <a:gd name="T7" fmla="*/ 1626 h 2709"/>
                  <a:gd name="T8" fmla="*/ 1355 w 2709"/>
                  <a:gd name="T9" fmla="*/ 2258 h 2709"/>
                  <a:gd name="T10" fmla="*/ 452 w 2709"/>
                  <a:gd name="T11" fmla="*/ 1355 h 2709"/>
                  <a:gd name="T12" fmla="*/ 1355 w 2709"/>
                  <a:gd name="T13" fmla="*/ 452 h 2709"/>
                  <a:gd name="T14" fmla="*/ 1997 w 2709"/>
                  <a:gd name="T15" fmla="*/ 720 h 2709"/>
                  <a:gd name="T16" fmla="*/ 2303 w 2709"/>
                  <a:gd name="T17" fmla="*/ 387 h 2709"/>
                  <a:gd name="T18" fmla="*/ 1355 w 2709"/>
                  <a:gd name="T19" fmla="*/ 0 h 2709"/>
                  <a:gd name="T20" fmla="*/ 0 w 2709"/>
                  <a:gd name="T21" fmla="*/ 1355 h 2709"/>
                  <a:gd name="T22" fmla="*/ 1355 w 2709"/>
                  <a:gd name="T23" fmla="*/ 2709 h 2709"/>
                  <a:gd name="T24" fmla="*/ 2709 w 2709"/>
                  <a:gd name="T25" fmla="*/ 1626 h 2709"/>
                  <a:gd name="T26" fmla="*/ 2709 w 2709"/>
                  <a:gd name="T27" fmla="*/ 1204 h 27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709" h="2709">
                    <a:moveTo>
                      <a:pt x="2709" y="1204"/>
                    </a:moveTo>
                    <a:lnTo>
                      <a:pt x="1445" y="1204"/>
                    </a:lnTo>
                    <a:lnTo>
                      <a:pt x="1445" y="1626"/>
                    </a:lnTo>
                    <a:lnTo>
                      <a:pt x="2216" y="1626"/>
                    </a:lnTo>
                    <a:cubicBezTo>
                      <a:pt x="2101" y="1992"/>
                      <a:pt x="1759" y="2258"/>
                      <a:pt x="1355" y="2258"/>
                    </a:cubicBezTo>
                    <a:cubicBezTo>
                      <a:pt x="856" y="2258"/>
                      <a:pt x="452" y="1854"/>
                      <a:pt x="452" y="1355"/>
                    </a:cubicBezTo>
                    <a:cubicBezTo>
                      <a:pt x="452" y="856"/>
                      <a:pt x="856" y="452"/>
                      <a:pt x="1355" y="452"/>
                    </a:cubicBezTo>
                    <a:cubicBezTo>
                      <a:pt x="1606" y="452"/>
                      <a:pt x="1833" y="554"/>
                      <a:pt x="1997" y="720"/>
                    </a:cubicBezTo>
                    <a:lnTo>
                      <a:pt x="2303" y="387"/>
                    </a:lnTo>
                    <a:cubicBezTo>
                      <a:pt x="2058" y="148"/>
                      <a:pt x="1724" y="0"/>
                      <a:pt x="1355" y="0"/>
                    </a:cubicBezTo>
                    <a:cubicBezTo>
                      <a:pt x="607" y="0"/>
                      <a:pt x="0" y="607"/>
                      <a:pt x="0" y="1355"/>
                    </a:cubicBezTo>
                    <a:cubicBezTo>
                      <a:pt x="0" y="2103"/>
                      <a:pt x="607" y="2709"/>
                      <a:pt x="1355" y="2709"/>
                    </a:cubicBezTo>
                    <a:cubicBezTo>
                      <a:pt x="2010" y="2709"/>
                      <a:pt x="2584" y="2244"/>
                      <a:pt x="2709" y="1626"/>
                    </a:cubicBezTo>
                    <a:lnTo>
                      <a:pt x="2709" y="1204"/>
                    </a:lnTo>
                    <a:close/>
                  </a:path>
                </a:pathLst>
              </a:custGeom>
              <a:gradFill>
                <a:gsLst>
                  <a:gs pos="100000">
                    <a:schemeClr val="accent5">
                      <a:lumMod val="75000"/>
                    </a:schemeClr>
                  </a:gs>
                  <a:gs pos="0">
                    <a:schemeClr val="accent5"/>
                  </a:gs>
                </a:gsLst>
                <a:lin ang="27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id-ID"/>
              </a:p>
            </p:txBody>
          </p:sp>
          <p:sp>
            <p:nvSpPr>
              <p:cNvPr id="12" name="Freeform 6">
                <a:extLst>
                  <a:ext uri="{FF2B5EF4-FFF2-40B4-BE49-F238E27FC236}">
                    <a16:creationId xmlns:a16="http://schemas.microsoft.com/office/drawing/2014/main" id="{AC4B1711-1F98-4C70-902D-3AE9B79462A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1690426" y="514217"/>
                <a:ext cx="32470" cy="32470"/>
              </a:xfrm>
              <a:custGeom>
                <a:avLst/>
                <a:gdLst>
                  <a:gd name="T0" fmla="*/ 739 w 739"/>
                  <a:gd name="T1" fmla="*/ 258 h 739"/>
                  <a:gd name="T2" fmla="*/ 480 w 739"/>
                  <a:gd name="T3" fmla="*/ 258 h 739"/>
                  <a:gd name="T4" fmla="*/ 480 w 739"/>
                  <a:gd name="T5" fmla="*/ 0 h 739"/>
                  <a:gd name="T6" fmla="*/ 258 w 739"/>
                  <a:gd name="T7" fmla="*/ 0 h 739"/>
                  <a:gd name="T8" fmla="*/ 258 w 739"/>
                  <a:gd name="T9" fmla="*/ 258 h 739"/>
                  <a:gd name="T10" fmla="*/ 0 w 739"/>
                  <a:gd name="T11" fmla="*/ 258 h 739"/>
                  <a:gd name="T12" fmla="*/ 0 w 739"/>
                  <a:gd name="T13" fmla="*/ 480 h 739"/>
                  <a:gd name="T14" fmla="*/ 258 w 739"/>
                  <a:gd name="T15" fmla="*/ 480 h 739"/>
                  <a:gd name="T16" fmla="*/ 258 w 739"/>
                  <a:gd name="T17" fmla="*/ 739 h 739"/>
                  <a:gd name="T18" fmla="*/ 480 w 739"/>
                  <a:gd name="T19" fmla="*/ 739 h 739"/>
                  <a:gd name="T20" fmla="*/ 480 w 739"/>
                  <a:gd name="T21" fmla="*/ 480 h 739"/>
                  <a:gd name="T22" fmla="*/ 739 w 739"/>
                  <a:gd name="T23" fmla="*/ 480 h 739"/>
                  <a:gd name="T24" fmla="*/ 739 w 739"/>
                  <a:gd name="T25" fmla="*/ 258 h 7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39" h="739">
                    <a:moveTo>
                      <a:pt x="739" y="258"/>
                    </a:moveTo>
                    <a:lnTo>
                      <a:pt x="480" y="258"/>
                    </a:lnTo>
                    <a:lnTo>
                      <a:pt x="480" y="0"/>
                    </a:lnTo>
                    <a:lnTo>
                      <a:pt x="258" y="0"/>
                    </a:lnTo>
                    <a:lnTo>
                      <a:pt x="258" y="258"/>
                    </a:lnTo>
                    <a:lnTo>
                      <a:pt x="0" y="258"/>
                    </a:lnTo>
                    <a:lnTo>
                      <a:pt x="0" y="480"/>
                    </a:lnTo>
                    <a:lnTo>
                      <a:pt x="258" y="480"/>
                    </a:lnTo>
                    <a:lnTo>
                      <a:pt x="258" y="739"/>
                    </a:lnTo>
                    <a:lnTo>
                      <a:pt x="480" y="739"/>
                    </a:lnTo>
                    <a:lnTo>
                      <a:pt x="480" y="480"/>
                    </a:lnTo>
                    <a:lnTo>
                      <a:pt x="739" y="480"/>
                    </a:lnTo>
                    <a:lnTo>
                      <a:pt x="739" y="258"/>
                    </a:lnTo>
                    <a:close/>
                  </a:path>
                </a:pathLst>
              </a:custGeom>
              <a:gradFill>
                <a:gsLst>
                  <a:gs pos="100000">
                    <a:schemeClr val="accent5">
                      <a:lumMod val="75000"/>
                    </a:schemeClr>
                  </a:gs>
                  <a:gs pos="0">
                    <a:schemeClr val="accent5"/>
                  </a:gs>
                </a:gsLst>
                <a:lin ang="27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id-ID">
                  <a:solidFill>
                    <a:schemeClr val="lt1"/>
                  </a:solidFill>
                </a:endParaRPr>
              </a:p>
            </p:txBody>
          </p:sp>
        </p:grpSp>
      </p:grpSp>
      <p:grpSp>
        <p:nvGrpSpPr>
          <p:cNvPr id="13" name="Group 12"/>
          <p:cNvGrpSpPr/>
          <p:nvPr userDrawn="1"/>
        </p:nvGrpSpPr>
        <p:grpSpPr>
          <a:xfrm>
            <a:off x="10811589" y="298448"/>
            <a:ext cx="260998" cy="260996"/>
            <a:chOff x="10811589" y="401684"/>
            <a:chExt cx="260998" cy="260996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D4ED61E4-2E37-48C0-8E6D-784CABEBC8E0}"/>
                </a:ext>
              </a:extLst>
            </p:cNvPr>
            <p:cNvSpPr/>
            <p:nvPr userDrawn="1"/>
          </p:nvSpPr>
          <p:spPr>
            <a:xfrm>
              <a:off x="10811589" y="401684"/>
              <a:ext cx="260998" cy="26099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5" name="Freeform 75">
              <a:extLst>
                <a:ext uri="{FF2B5EF4-FFF2-40B4-BE49-F238E27FC236}">
                  <a16:creationId xmlns:a16="http://schemas.microsoft.com/office/drawing/2014/main" id="{CD9539B5-4E1E-4BCC-BC6E-475609F44AF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0906711" y="466481"/>
              <a:ext cx="70755" cy="131402"/>
            </a:xfrm>
            <a:custGeom>
              <a:avLst/>
              <a:gdLst>
                <a:gd name="T0" fmla="*/ 132814 w 249"/>
                <a:gd name="T1" fmla="*/ 43735 h 453"/>
                <a:gd name="T2" fmla="*/ 132814 w 249"/>
                <a:gd name="T3" fmla="*/ 43735 h 453"/>
                <a:gd name="T4" fmla="*/ 94791 w 249"/>
                <a:gd name="T5" fmla="*/ 43735 h 453"/>
                <a:gd name="T6" fmla="*/ 85687 w 249"/>
                <a:gd name="T7" fmla="*/ 58496 h 453"/>
                <a:gd name="T8" fmla="*/ 85687 w 249"/>
                <a:gd name="T9" fmla="*/ 87470 h 453"/>
                <a:gd name="T10" fmla="*/ 132814 w 249"/>
                <a:gd name="T11" fmla="*/ 87470 h 453"/>
                <a:gd name="T12" fmla="*/ 132814 w 249"/>
                <a:gd name="T13" fmla="*/ 126285 h 453"/>
                <a:gd name="T14" fmla="*/ 85687 w 249"/>
                <a:gd name="T15" fmla="*/ 126285 h 453"/>
                <a:gd name="T16" fmla="*/ 85687 w 249"/>
                <a:gd name="T17" fmla="*/ 247103 h 453"/>
                <a:gd name="T18" fmla="*/ 42308 w 249"/>
                <a:gd name="T19" fmla="*/ 247103 h 453"/>
                <a:gd name="T20" fmla="*/ 42308 w 249"/>
                <a:gd name="T21" fmla="*/ 126285 h 453"/>
                <a:gd name="T22" fmla="*/ 0 w 249"/>
                <a:gd name="T23" fmla="*/ 126285 h 453"/>
                <a:gd name="T24" fmla="*/ 0 w 249"/>
                <a:gd name="T25" fmla="*/ 87470 h 453"/>
                <a:gd name="T26" fmla="*/ 42308 w 249"/>
                <a:gd name="T27" fmla="*/ 87470 h 453"/>
                <a:gd name="T28" fmla="*/ 42308 w 249"/>
                <a:gd name="T29" fmla="*/ 63416 h 453"/>
                <a:gd name="T30" fmla="*/ 94791 w 249"/>
                <a:gd name="T31" fmla="*/ 0 h 453"/>
                <a:gd name="T32" fmla="*/ 132814 w 249"/>
                <a:gd name="T33" fmla="*/ 0 h 453"/>
                <a:gd name="T34" fmla="*/ 132814 w 249"/>
                <a:gd name="T35" fmla="*/ 43735 h 45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249" h="453">
                  <a:moveTo>
                    <a:pt x="248" y="80"/>
                  </a:moveTo>
                  <a:lnTo>
                    <a:pt x="248" y="80"/>
                  </a:lnTo>
                  <a:cubicBezTo>
                    <a:pt x="177" y="80"/>
                    <a:pt x="177" y="80"/>
                    <a:pt x="177" y="80"/>
                  </a:cubicBezTo>
                  <a:cubicBezTo>
                    <a:pt x="169" y="80"/>
                    <a:pt x="160" y="89"/>
                    <a:pt x="160" y="107"/>
                  </a:cubicBezTo>
                  <a:cubicBezTo>
                    <a:pt x="160" y="160"/>
                    <a:pt x="160" y="160"/>
                    <a:pt x="160" y="160"/>
                  </a:cubicBezTo>
                  <a:cubicBezTo>
                    <a:pt x="248" y="160"/>
                    <a:pt x="248" y="160"/>
                    <a:pt x="248" y="160"/>
                  </a:cubicBezTo>
                  <a:cubicBezTo>
                    <a:pt x="248" y="231"/>
                    <a:pt x="248" y="231"/>
                    <a:pt x="248" y="231"/>
                  </a:cubicBezTo>
                  <a:cubicBezTo>
                    <a:pt x="160" y="231"/>
                    <a:pt x="160" y="231"/>
                    <a:pt x="160" y="231"/>
                  </a:cubicBezTo>
                  <a:cubicBezTo>
                    <a:pt x="160" y="452"/>
                    <a:pt x="160" y="452"/>
                    <a:pt x="160" y="452"/>
                  </a:cubicBezTo>
                  <a:cubicBezTo>
                    <a:pt x="79" y="452"/>
                    <a:pt x="79" y="452"/>
                    <a:pt x="79" y="452"/>
                  </a:cubicBezTo>
                  <a:cubicBezTo>
                    <a:pt x="79" y="231"/>
                    <a:pt x="79" y="231"/>
                    <a:pt x="79" y="231"/>
                  </a:cubicBezTo>
                  <a:cubicBezTo>
                    <a:pt x="0" y="231"/>
                    <a:pt x="0" y="231"/>
                    <a:pt x="0" y="231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79" y="160"/>
                    <a:pt x="79" y="160"/>
                    <a:pt x="79" y="160"/>
                  </a:cubicBezTo>
                  <a:cubicBezTo>
                    <a:pt x="79" y="116"/>
                    <a:pt x="79" y="116"/>
                    <a:pt x="79" y="116"/>
                  </a:cubicBezTo>
                  <a:cubicBezTo>
                    <a:pt x="79" y="54"/>
                    <a:pt x="115" y="0"/>
                    <a:pt x="177" y="0"/>
                  </a:cubicBezTo>
                  <a:cubicBezTo>
                    <a:pt x="248" y="0"/>
                    <a:pt x="248" y="0"/>
                    <a:pt x="248" y="0"/>
                  </a:cubicBezTo>
                  <a:lnTo>
                    <a:pt x="248" y="80"/>
                  </a:lnTo>
                </a:path>
              </a:pathLst>
            </a:custGeom>
            <a:gradFill>
              <a:gsLst>
                <a:gs pos="100000">
                  <a:schemeClr val="accent1">
                    <a:lumMod val="75000"/>
                  </a:schemeClr>
                </a:gs>
                <a:gs pos="0">
                  <a:schemeClr val="accent1"/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dirty="0">
                <a:solidFill>
                  <a:schemeClr val="lt1"/>
                </a:solidFill>
              </a:endParaRPr>
            </a:p>
          </p:txBody>
        </p:sp>
      </p:grpSp>
      <p:sp>
        <p:nvSpPr>
          <p:cNvPr id="16" name="TextBox 15"/>
          <p:cNvSpPr txBox="1"/>
          <p:nvPr userDrawn="1"/>
        </p:nvSpPr>
        <p:spPr>
          <a:xfrm>
            <a:off x="531583" y="345698"/>
            <a:ext cx="2956682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/>
            <a:r>
              <a:rPr lang="en-US" sz="900" strike="noStrike" spc="100" baseline="0" dirty="0">
                <a:solidFill>
                  <a:schemeClr val="bg1"/>
                </a:solidFill>
                <a:latin typeface="Montserrat Light" panose="00000400000000000000" pitchFamily="2" charset="0"/>
                <a:cs typeface="Segoe UI" panose="020B0502040204020203" pitchFamily="34" charset="0"/>
              </a:rPr>
              <a:t>Add title text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0785C90-5FCD-4322-B29C-2E4A46FE9AAC}"/>
              </a:ext>
            </a:extLst>
          </p:cNvPr>
          <p:cNvSpPr txBox="1"/>
          <p:nvPr userDrawn="1"/>
        </p:nvSpPr>
        <p:spPr>
          <a:xfrm rot="16200000">
            <a:off x="-290115" y="4856084"/>
            <a:ext cx="1874231" cy="369332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>
            <a:defPPr>
              <a:defRPr lang="en-US"/>
            </a:defPPr>
            <a:lvl1pPr>
              <a:defRPr sz="900" spc="300">
                <a:solidFill>
                  <a:schemeClr val="bg1">
                    <a:lumMod val="65000"/>
                  </a:schemeClr>
                </a:solidFill>
                <a:latin typeface="Montserrat Light" panose="00000400000000000000" pitchFamily="2" charset="0"/>
              </a:defRPr>
            </a:lvl1pPr>
          </a:lstStyle>
          <a:p>
            <a:pPr lvl="0"/>
            <a:r>
              <a:rPr lang="en-US" dirty="0">
                <a:solidFill>
                  <a:schemeClr val="bg1"/>
                </a:solidFill>
              </a:rPr>
              <a:t>2029 - ALL RIGHTS</a:t>
            </a:r>
            <a:endParaRPr lang="id-ID" dirty="0">
              <a:solidFill>
                <a:schemeClr val="bg1"/>
              </a:solidFill>
            </a:endParaRPr>
          </a:p>
        </p:txBody>
      </p:sp>
      <p:cxnSp>
        <p:nvCxnSpPr>
          <p:cNvPr id="18" name="Straight Connector 17"/>
          <p:cNvCxnSpPr/>
          <p:nvPr userDrawn="1"/>
        </p:nvCxnSpPr>
        <p:spPr>
          <a:xfrm>
            <a:off x="1200150" y="6529297"/>
            <a:ext cx="9220200" cy="0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3223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9" grpId="0" animBg="1"/>
      <p:bldP spid="21" grpId="0" animBg="1"/>
      <p:bldP spid="22" grpId="0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A75F662-379F-48DF-BE02-456B507A21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A0D2D2D-B8CA-4BE8-9847-326A1C8C69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20D79-85BA-41EA-BD3C-575C5811EB91}" type="datetimeFigureOut">
              <a:rPr lang="zh-CN" altLang="en-US" smtClean="0"/>
              <a:t>2022/11/28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DC346C75-EF0C-4DE4-A7B1-347C24896C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6B3880D-04F8-47E8-AA9A-BA847D67E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58EE2-FAC4-4E36-A85E-8CBA9D8B78E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029810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5">
            <a:extLst>
              <a:ext uri="{FF2B5EF4-FFF2-40B4-BE49-F238E27FC236}">
                <a16:creationId xmlns:a16="http://schemas.microsoft.com/office/drawing/2014/main" id="{994FD680-A7BB-4065-BA7E-CAA6CDB60591}"/>
              </a:ext>
            </a:extLst>
          </p:cNvPr>
          <p:cNvSpPr>
            <a:spLocks/>
          </p:cNvSpPr>
          <p:nvPr userDrawn="1"/>
        </p:nvSpPr>
        <p:spPr bwMode="auto">
          <a:xfrm rot="13500000">
            <a:off x="2634245" y="2958457"/>
            <a:ext cx="2728108" cy="3046297"/>
          </a:xfrm>
          <a:custGeom>
            <a:avLst/>
            <a:gdLst>
              <a:gd name="T0" fmla="*/ 500 w 540"/>
              <a:gd name="T1" fmla="*/ 235 h 604"/>
              <a:gd name="T2" fmla="*/ 120 w 540"/>
              <a:gd name="T3" fmla="*/ 15 h 604"/>
              <a:gd name="T4" fmla="*/ 40 w 540"/>
              <a:gd name="T5" fmla="*/ 15 h 604"/>
              <a:gd name="T6" fmla="*/ 0 w 540"/>
              <a:gd name="T7" fmla="*/ 84 h 604"/>
              <a:gd name="T8" fmla="*/ 0 w 540"/>
              <a:gd name="T9" fmla="*/ 524 h 604"/>
              <a:gd name="T10" fmla="*/ 40 w 540"/>
              <a:gd name="T11" fmla="*/ 593 h 604"/>
              <a:gd name="T12" fmla="*/ 80 w 540"/>
              <a:gd name="T13" fmla="*/ 604 h 604"/>
              <a:gd name="T14" fmla="*/ 120 w 540"/>
              <a:gd name="T15" fmla="*/ 593 h 604"/>
              <a:gd name="T16" fmla="*/ 500 w 540"/>
              <a:gd name="T17" fmla="*/ 373 h 604"/>
              <a:gd name="T18" fmla="*/ 540 w 540"/>
              <a:gd name="T19" fmla="*/ 304 h 604"/>
              <a:gd name="T20" fmla="*/ 500 w 540"/>
              <a:gd name="T21" fmla="*/ 235 h 6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540" h="604">
                <a:moveTo>
                  <a:pt x="500" y="235"/>
                </a:moveTo>
                <a:cubicBezTo>
                  <a:pt x="120" y="15"/>
                  <a:pt x="120" y="15"/>
                  <a:pt x="120" y="15"/>
                </a:cubicBezTo>
                <a:cubicBezTo>
                  <a:pt x="95" y="0"/>
                  <a:pt x="65" y="0"/>
                  <a:pt x="40" y="15"/>
                </a:cubicBezTo>
                <a:cubicBezTo>
                  <a:pt x="15" y="29"/>
                  <a:pt x="0" y="55"/>
                  <a:pt x="0" y="84"/>
                </a:cubicBezTo>
                <a:cubicBezTo>
                  <a:pt x="0" y="524"/>
                  <a:pt x="0" y="524"/>
                  <a:pt x="0" y="524"/>
                </a:cubicBezTo>
                <a:cubicBezTo>
                  <a:pt x="0" y="553"/>
                  <a:pt x="15" y="579"/>
                  <a:pt x="40" y="593"/>
                </a:cubicBezTo>
                <a:cubicBezTo>
                  <a:pt x="52" y="600"/>
                  <a:pt x="66" y="604"/>
                  <a:pt x="80" y="604"/>
                </a:cubicBezTo>
                <a:cubicBezTo>
                  <a:pt x="94" y="604"/>
                  <a:pt x="108" y="600"/>
                  <a:pt x="120" y="593"/>
                </a:cubicBezTo>
                <a:cubicBezTo>
                  <a:pt x="500" y="373"/>
                  <a:pt x="500" y="373"/>
                  <a:pt x="500" y="373"/>
                </a:cubicBezTo>
                <a:cubicBezTo>
                  <a:pt x="525" y="359"/>
                  <a:pt x="540" y="333"/>
                  <a:pt x="540" y="304"/>
                </a:cubicBezTo>
                <a:cubicBezTo>
                  <a:pt x="540" y="275"/>
                  <a:pt x="525" y="249"/>
                  <a:pt x="500" y="235"/>
                </a:cubicBezTo>
                <a:close/>
              </a:path>
            </a:pathLst>
          </a:custGeom>
          <a:gradFill flip="none" rotWithShape="1">
            <a:gsLst>
              <a:gs pos="0">
                <a:schemeClr val="accent5">
                  <a:lumMod val="75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id="{994FD680-A7BB-4065-BA7E-CAA6CDB60591}"/>
              </a:ext>
            </a:extLst>
          </p:cNvPr>
          <p:cNvSpPr>
            <a:spLocks/>
          </p:cNvSpPr>
          <p:nvPr userDrawn="1"/>
        </p:nvSpPr>
        <p:spPr bwMode="auto">
          <a:xfrm rot="12600000">
            <a:off x="-2339501" y="-332251"/>
            <a:ext cx="5670316" cy="6331664"/>
          </a:xfrm>
          <a:custGeom>
            <a:avLst/>
            <a:gdLst>
              <a:gd name="T0" fmla="*/ 500 w 540"/>
              <a:gd name="T1" fmla="*/ 235 h 604"/>
              <a:gd name="T2" fmla="*/ 120 w 540"/>
              <a:gd name="T3" fmla="*/ 15 h 604"/>
              <a:gd name="T4" fmla="*/ 40 w 540"/>
              <a:gd name="T5" fmla="*/ 15 h 604"/>
              <a:gd name="T6" fmla="*/ 0 w 540"/>
              <a:gd name="T7" fmla="*/ 84 h 604"/>
              <a:gd name="T8" fmla="*/ 0 w 540"/>
              <a:gd name="T9" fmla="*/ 524 h 604"/>
              <a:gd name="T10" fmla="*/ 40 w 540"/>
              <a:gd name="T11" fmla="*/ 593 h 604"/>
              <a:gd name="T12" fmla="*/ 80 w 540"/>
              <a:gd name="T13" fmla="*/ 604 h 604"/>
              <a:gd name="T14" fmla="*/ 120 w 540"/>
              <a:gd name="T15" fmla="*/ 593 h 604"/>
              <a:gd name="T16" fmla="*/ 500 w 540"/>
              <a:gd name="T17" fmla="*/ 373 h 604"/>
              <a:gd name="T18" fmla="*/ 540 w 540"/>
              <a:gd name="T19" fmla="*/ 304 h 604"/>
              <a:gd name="T20" fmla="*/ 500 w 540"/>
              <a:gd name="T21" fmla="*/ 235 h 6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540" h="604">
                <a:moveTo>
                  <a:pt x="500" y="235"/>
                </a:moveTo>
                <a:cubicBezTo>
                  <a:pt x="120" y="15"/>
                  <a:pt x="120" y="15"/>
                  <a:pt x="120" y="15"/>
                </a:cubicBezTo>
                <a:cubicBezTo>
                  <a:pt x="95" y="0"/>
                  <a:pt x="65" y="0"/>
                  <a:pt x="40" y="15"/>
                </a:cubicBezTo>
                <a:cubicBezTo>
                  <a:pt x="15" y="29"/>
                  <a:pt x="0" y="55"/>
                  <a:pt x="0" y="84"/>
                </a:cubicBezTo>
                <a:cubicBezTo>
                  <a:pt x="0" y="524"/>
                  <a:pt x="0" y="524"/>
                  <a:pt x="0" y="524"/>
                </a:cubicBezTo>
                <a:cubicBezTo>
                  <a:pt x="0" y="553"/>
                  <a:pt x="15" y="579"/>
                  <a:pt x="40" y="593"/>
                </a:cubicBezTo>
                <a:cubicBezTo>
                  <a:pt x="52" y="600"/>
                  <a:pt x="66" y="604"/>
                  <a:pt x="80" y="604"/>
                </a:cubicBezTo>
                <a:cubicBezTo>
                  <a:pt x="94" y="604"/>
                  <a:pt x="108" y="600"/>
                  <a:pt x="120" y="593"/>
                </a:cubicBezTo>
                <a:cubicBezTo>
                  <a:pt x="500" y="373"/>
                  <a:pt x="500" y="373"/>
                  <a:pt x="500" y="373"/>
                </a:cubicBezTo>
                <a:cubicBezTo>
                  <a:pt x="525" y="359"/>
                  <a:pt x="540" y="333"/>
                  <a:pt x="540" y="304"/>
                </a:cubicBezTo>
                <a:cubicBezTo>
                  <a:pt x="540" y="275"/>
                  <a:pt x="525" y="249"/>
                  <a:pt x="500" y="235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/>
              </a:gs>
              <a:gs pos="100000">
                <a:schemeClr val="accent4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497" y="1706828"/>
            <a:ext cx="4665157" cy="4138832"/>
          </a:xfrm>
          <a:prstGeom prst="rect">
            <a:avLst/>
          </a:prstGeom>
          <a:effectLst>
            <a:outerShdw blurRad="1016000" dir="13500000" sy="23000" kx="1200000" algn="br" rotWithShape="0">
              <a:prstClr val="black">
                <a:alpha val="63000"/>
              </a:prstClr>
            </a:outerShdw>
          </a:effectLst>
        </p:spPr>
      </p:pic>
      <p:sp>
        <p:nvSpPr>
          <p:cNvPr id="6" name="Picture Placeholder 7"/>
          <p:cNvSpPr>
            <a:spLocks noGrp="1"/>
          </p:cNvSpPr>
          <p:nvPr>
            <p:ph type="pic" sz="quarter" idx="12" hasCustomPrompt="1"/>
          </p:nvPr>
        </p:nvSpPr>
        <p:spPr>
          <a:xfrm rot="554521">
            <a:off x="1112228" y="1805211"/>
            <a:ext cx="3786648" cy="2742541"/>
          </a:xfrm>
          <a:prstGeom prst="rect">
            <a:avLst/>
          </a:prstGeom>
          <a:solidFill>
            <a:schemeClr val="bg1">
              <a:lumMod val="85000"/>
            </a:schemeClr>
          </a:solidFill>
          <a:effectLst/>
          <a:scene3d>
            <a:camera prst="orthographicFront">
              <a:rot lat="1787231" lon="20700000" rev="21360000"/>
            </a:camera>
            <a:lightRig rig="threePt" dir="t"/>
          </a:scene3d>
          <a:sp3d/>
        </p:spPr>
        <p:txBody>
          <a:bodyPr anchor="ctr"/>
          <a:lstStyle>
            <a:lvl1pPr marL="0" indent="0" algn="ctr">
              <a:buNone/>
              <a:defRPr b="1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0"/>
                <a:ea typeface="Roboto Light" panose="02000000000000000000" pitchFamily="2" charset="0"/>
              </a:defRPr>
            </a:lvl1pPr>
          </a:lstStyle>
          <a:p>
            <a:r>
              <a:rPr lang="en-US" dirty="0"/>
              <a:t>IMAGE</a:t>
            </a:r>
          </a:p>
        </p:txBody>
      </p:sp>
      <p:sp>
        <p:nvSpPr>
          <p:cNvPr id="11" name="Freeform 5">
            <a:extLst>
              <a:ext uri="{FF2B5EF4-FFF2-40B4-BE49-F238E27FC236}">
                <a16:creationId xmlns:a16="http://schemas.microsoft.com/office/drawing/2014/main" id="{994FD680-A7BB-4065-BA7E-CAA6CDB60591}"/>
              </a:ext>
            </a:extLst>
          </p:cNvPr>
          <p:cNvSpPr>
            <a:spLocks/>
          </p:cNvSpPr>
          <p:nvPr userDrawn="1"/>
        </p:nvSpPr>
        <p:spPr bwMode="auto">
          <a:xfrm rot="8100000">
            <a:off x="8393369" y="-2008650"/>
            <a:ext cx="5670316" cy="6331664"/>
          </a:xfrm>
          <a:custGeom>
            <a:avLst/>
            <a:gdLst>
              <a:gd name="T0" fmla="*/ 500 w 540"/>
              <a:gd name="T1" fmla="*/ 235 h 604"/>
              <a:gd name="T2" fmla="*/ 120 w 540"/>
              <a:gd name="T3" fmla="*/ 15 h 604"/>
              <a:gd name="T4" fmla="*/ 40 w 540"/>
              <a:gd name="T5" fmla="*/ 15 h 604"/>
              <a:gd name="T6" fmla="*/ 0 w 540"/>
              <a:gd name="T7" fmla="*/ 84 h 604"/>
              <a:gd name="T8" fmla="*/ 0 w 540"/>
              <a:gd name="T9" fmla="*/ 524 h 604"/>
              <a:gd name="T10" fmla="*/ 40 w 540"/>
              <a:gd name="T11" fmla="*/ 593 h 604"/>
              <a:gd name="T12" fmla="*/ 80 w 540"/>
              <a:gd name="T13" fmla="*/ 604 h 604"/>
              <a:gd name="T14" fmla="*/ 120 w 540"/>
              <a:gd name="T15" fmla="*/ 593 h 604"/>
              <a:gd name="T16" fmla="*/ 500 w 540"/>
              <a:gd name="T17" fmla="*/ 373 h 604"/>
              <a:gd name="T18" fmla="*/ 540 w 540"/>
              <a:gd name="T19" fmla="*/ 304 h 604"/>
              <a:gd name="T20" fmla="*/ 500 w 540"/>
              <a:gd name="T21" fmla="*/ 235 h 6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540" h="604">
                <a:moveTo>
                  <a:pt x="500" y="235"/>
                </a:moveTo>
                <a:cubicBezTo>
                  <a:pt x="120" y="15"/>
                  <a:pt x="120" y="15"/>
                  <a:pt x="120" y="15"/>
                </a:cubicBezTo>
                <a:cubicBezTo>
                  <a:pt x="95" y="0"/>
                  <a:pt x="65" y="0"/>
                  <a:pt x="40" y="15"/>
                </a:cubicBezTo>
                <a:cubicBezTo>
                  <a:pt x="15" y="29"/>
                  <a:pt x="0" y="55"/>
                  <a:pt x="0" y="84"/>
                </a:cubicBezTo>
                <a:cubicBezTo>
                  <a:pt x="0" y="524"/>
                  <a:pt x="0" y="524"/>
                  <a:pt x="0" y="524"/>
                </a:cubicBezTo>
                <a:cubicBezTo>
                  <a:pt x="0" y="553"/>
                  <a:pt x="15" y="579"/>
                  <a:pt x="40" y="593"/>
                </a:cubicBezTo>
                <a:cubicBezTo>
                  <a:pt x="52" y="600"/>
                  <a:pt x="66" y="604"/>
                  <a:pt x="80" y="604"/>
                </a:cubicBezTo>
                <a:cubicBezTo>
                  <a:pt x="94" y="604"/>
                  <a:pt x="108" y="600"/>
                  <a:pt x="120" y="593"/>
                </a:cubicBezTo>
                <a:cubicBezTo>
                  <a:pt x="500" y="373"/>
                  <a:pt x="500" y="373"/>
                  <a:pt x="500" y="373"/>
                </a:cubicBezTo>
                <a:cubicBezTo>
                  <a:pt x="525" y="359"/>
                  <a:pt x="540" y="333"/>
                  <a:pt x="540" y="304"/>
                </a:cubicBezTo>
                <a:cubicBezTo>
                  <a:pt x="540" y="275"/>
                  <a:pt x="525" y="249"/>
                  <a:pt x="500" y="235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85000"/>
                  <a:alpha val="3000"/>
                </a:schemeClr>
              </a:gs>
              <a:gs pos="100000">
                <a:schemeClr val="bg1">
                  <a:lumMod val="85000"/>
                  <a:alpha val="1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175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9" grpId="0" animBg="1"/>
      <p:bldP spid="6" grpId="0" animBg="1"/>
      <p:bldP spid="11" grpId="0" animBg="1"/>
    </p:bld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>
          <a:xfrm rot="2700000">
            <a:off x="8977455" y="-1515511"/>
            <a:ext cx="4032725" cy="8677752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5"/>
              </a:gs>
              <a:gs pos="100000">
                <a:schemeClr val="accent6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5070965-9A8D-48AA-BE8F-AA239FE2AF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78425" y="1472752"/>
            <a:ext cx="5289228" cy="47582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270000" dist="1397000" sx="80000" sy="80000" algn="l" rotWithShape="0">
              <a:prstClr val="black">
                <a:alpha val="40000"/>
              </a:prstClr>
            </a:outerShdw>
          </a:effectLst>
        </p:spPr>
      </p:pic>
      <p:grpSp>
        <p:nvGrpSpPr>
          <p:cNvPr id="5" name="Group 4"/>
          <p:cNvGrpSpPr/>
          <p:nvPr userDrawn="1"/>
        </p:nvGrpSpPr>
        <p:grpSpPr>
          <a:xfrm>
            <a:off x="11154152" y="298448"/>
            <a:ext cx="260998" cy="260996"/>
            <a:chOff x="11154152" y="401684"/>
            <a:chExt cx="260998" cy="260996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D4ED61E4-2E37-48C0-8E6D-784CABEBC8E0}"/>
                </a:ext>
              </a:extLst>
            </p:cNvPr>
            <p:cNvSpPr/>
            <p:nvPr userDrawn="1"/>
          </p:nvSpPr>
          <p:spPr>
            <a:xfrm>
              <a:off x="11154152" y="401684"/>
              <a:ext cx="260998" cy="26099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7" name="Freeform 85">
              <a:extLst>
                <a:ext uri="{FF2B5EF4-FFF2-40B4-BE49-F238E27FC236}">
                  <a16:creationId xmlns:a16="http://schemas.microsoft.com/office/drawing/2014/main" id="{19F3FBD8-131E-4A3C-AF90-AAA92B01465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1214985" y="476184"/>
              <a:ext cx="139333" cy="111996"/>
            </a:xfrm>
            <a:custGeom>
              <a:avLst/>
              <a:gdLst>
                <a:gd name="T0" fmla="*/ 250282 w 462"/>
                <a:gd name="T1" fmla="*/ 24258 h 374"/>
                <a:gd name="T2" fmla="*/ 250282 w 462"/>
                <a:gd name="T3" fmla="*/ 24258 h 374"/>
                <a:gd name="T4" fmla="*/ 221508 w 462"/>
                <a:gd name="T5" fmla="*/ 33962 h 374"/>
                <a:gd name="T6" fmla="*/ 240510 w 462"/>
                <a:gd name="T7" fmla="*/ 5391 h 374"/>
                <a:gd name="T8" fmla="*/ 211192 w 462"/>
                <a:gd name="T9" fmla="*/ 19407 h 374"/>
                <a:gd name="T10" fmla="*/ 173189 w 462"/>
                <a:gd name="T11" fmla="*/ 0 h 374"/>
                <a:gd name="T12" fmla="*/ 119983 w 462"/>
                <a:gd name="T13" fmla="*/ 52829 h 374"/>
                <a:gd name="T14" fmla="*/ 124870 w 462"/>
                <a:gd name="T15" fmla="*/ 62532 h 374"/>
                <a:gd name="T16" fmla="*/ 19002 w 462"/>
                <a:gd name="T17" fmla="*/ 10242 h 374"/>
                <a:gd name="T18" fmla="*/ 9229 w 462"/>
                <a:gd name="T19" fmla="*/ 38813 h 374"/>
                <a:gd name="T20" fmla="*/ 33118 w 462"/>
                <a:gd name="T21" fmla="*/ 81400 h 374"/>
                <a:gd name="T22" fmla="*/ 9229 w 462"/>
                <a:gd name="T23" fmla="*/ 72236 h 374"/>
                <a:gd name="T24" fmla="*/ 9229 w 462"/>
                <a:gd name="T25" fmla="*/ 72236 h 374"/>
                <a:gd name="T26" fmla="*/ 53205 w 462"/>
                <a:gd name="T27" fmla="*/ 124526 h 374"/>
                <a:gd name="T28" fmla="*/ 38004 w 462"/>
                <a:gd name="T29" fmla="*/ 124526 h 374"/>
                <a:gd name="T30" fmla="*/ 28774 w 462"/>
                <a:gd name="T31" fmla="*/ 124526 h 374"/>
                <a:gd name="T32" fmla="*/ 77093 w 462"/>
                <a:gd name="T33" fmla="*/ 158487 h 374"/>
                <a:gd name="T34" fmla="*/ 14116 w 462"/>
                <a:gd name="T35" fmla="*/ 182206 h 374"/>
                <a:gd name="T36" fmla="*/ 0 w 462"/>
                <a:gd name="T37" fmla="*/ 182206 h 374"/>
                <a:gd name="T38" fmla="*/ 77093 w 462"/>
                <a:gd name="T39" fmla="*/ 201074 h 374"/>
                <a:gd name="T40" fmla="*/ 221508 w 462"/>
                <a:gd name="T41" fmla="*/ 57681 h 374"/>
                <a:gd name="T42" fmla="*/ 221508 w 462"/>
                <a:gd name="T43" fmla="*/ 52829 h 374"/>
                <a:gd name="T44" fmla="*/ 250282 w 462"/>
                <a:gd name="T45" fmla="*/ 24258 h 37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462" h="374">
                  <a:moveTo>
                    <a:pt x="461" y="45"/>
                  </a:moveTo>
                  <a:lnTo>
                    <a:pt x="461" y="45"/>
                  </a:lnTo>
                  <a:cubicBezTo>
                    <a:pt x="443" y="54"/>
                    <a:pt x="425" y="63"/>
                    <a:pt x="408" y="63"/>
                  </a:cubicBezTo>
                  <a:cubicBezTo>
                    <a:pt x="425" y="54"/>
                    <a:pt x="443" y="36"/>
                    <a:pt x="443" y="10"/>
                  </a:cubicBezTo>
                  <a:cubicBezTo>
                    <a:pt x="425" y="19"/>
                    <a:pt x="408" y="27"/>
                    <a:pt x="389" y="36"/>
                  </a:cubicBezTo>
                  <a:cubicBezTo>
                    <a:pt x="372" y="19"/>
                    <a:pt x="345" y="0"/>
                    <a:pt x="319" y="0"/>
                  </a:cubicBezTo>
                  <a:cubicBezTo>
                    <a:pt x="265" y="0"/>
                    <a:pt x="221" y="45"/>
                    <a:pt x="221" y="98"/>
                  </a:cubicBezTo>
                  <a:cubicBezTo>
                    <a:pt x="221" y="107"/>
                    <a:pt x="221" y="116"/>
                    <a:pt x="230" y="116"/>
                  </a:cubicBezTo>
                  <a:cubicBezTo>
                    <a:pt x="151" y="116"/>
                    <a:pt x="79" y="81"/>
                    <a:pt x="35" y="19"/>
                  </a:cubicBezTo>
                  <a:cubicBezTo>
                    <a:pt x="26" y="36"/>
                    <a:pt x="17" y="54"/>
                    <a:pt x="17" y="72"/>
                  </a:cubicBezTo>
                  <a:cubicBezTo>
                    <a:pt x="17" y="98"/>
                    <a:pt x="35" y="134"/>
                    <a:pt x="61" y="151"/>
                  </a:cubicBezTo>
                  <a:cubicBezTo>
                    <a:pt x="44" y="143"/>
                    <a:pt x="35" y="143"/>
                    <a:pt x="17" y="134"/>
                  </a:cubicBezTo>
                  <a:cubicBezTo>
                    <a:pt x="17" y="178"/>
                    <a:pt x="53" y="222"/>
                    <a:pt x="98" y="231"/>
                  </a:cubicBezTo>
                  <a:cubicBezTo>
                    <a:pt x="89" y="231"/>
                    <a:pt x="79" y="231"/>
                    <a:pt x="70" y="231"/>
                  </a:cubicBezTo>
                  <a:cubicBezTo>
                    <a:pt x="61" y="231"/>
                    <a:pt x="61" y="231"/>
                    <a:pt x="53" y="231"/>
                  </a:cubicBezTo>
                  <a:cubicBezTo>
                    <a:pt x="61" y="266"/>
                    <a:pt x="98" y="294"/>
                    <a:pt x="142" y="294"/>
                  </a:cubicBezTo>
                  <a:cubicBezTo>
                    <a:pt x="106" y="319"/>
                    <a:pt x="70" y="338"/>
                    <a:pt x="26" y="338"/>
                  </a:cubicBezTo>
                  <a:cubicBezTo>
                    <a:pt x="17" y="338"/>
                    <a:pt x="8" y="338"/>
                    <a:pt x="0" y="338"/>
                  </a:cubicBezTo>
                  <a:cubicBezTo>
                    <a:pt x="44" y="364"/>
                    <a:pt x="89" y="373"/>
                    <a:pt x="142" y="373"/>
                  </a:cubicBezTo>
                  <a:cubicBezTo>
                    <a:pt x="319" y="373"/>
                    <a:pt x="408" y="231"/>
                    <a:pt x="408" y="107"/>
                  </a:cubicBezTo>
                  <a:lnTo>
                    <a:pt x="408" y="98"/>
                  </a:lnTo>
                  <a:cubicBezTo>
                    <a:pt x="434" y="81"/>
                    <a:pt x="443" y="72"/>
                    <a:pt x="461" y="45"/>
                  </a:cubicBezTo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0">
                  <a:schemeClr val="accent3"/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dirty="0">
                <a:solidFill>
                  <a:schemeClr val="lt1"/>
                </a:solidFill>
              </a:endParaRPr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11496715" y="298448"/>
            <a:ext cx="260998" cy="260996"/>
            <a:chOff x="11496715" y="298448"/>
            <a:chExt cx="260998" cy="260996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D4ED61E4-2E37-48C0-8E6D-784CABEBC8E0}"/>
                </a:ext>
              </a:extLst>
            </p:cNvPr>
            <p:cNvSpPr/>
            <p:nvPr userDrawn="1"/>
          </p:nvSpPr>
          <p:spPr>
            <a:xfrm>
              <a:off x="11496715" y="298448"/>
              <a:ext cx="260998" cy="26099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grpSp>
          <p:nvGrpSpPr>
            <p:cNvPr id="10" name="Group 9"/>
            <p:cNvGrpSpPr/>
            <p:nvPr userDrawn="1"/>
          </p:nvGrpSpPr>
          <p:grpSpPr>
            <a:xfrm>
              <a:off x="11567653" y="369673"/>
              <a:ext cx="155243" cy="118545"/>
              <a:chOff x="11567653" y="472909"/>
              <a:chExt cx="155243" cy="118545"/>
            </a:xfrm>
          </p:grpSpPr>
          <p:sp>
            <p:nvSpPr>
              <p:cNvPr id="11" name="Freeform 5">
                <a:extLst>
                  <a:ext uri="{FF2B5EF4-FFF2-40B4-BE49-F238E27FC236}">
                    <a16:creationId xmlns:a16="http://schemas.microsoft.com/office/drawing/2014/main" id="{05A1F505-5C76-4AE9-A529-46B0B2026C1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1567653" y="472909"/>
                <a:ext cx="119122" cy="118545"/>
              </a:xfrm>
              <a:custGeom>
                <a:avLst/>
                <a:gdLst>
                  <a:gd name="T0" fmla="*/ 2709 w 2709"/>
                  <a:gd name="T1" fmla="*/ 1204 h 2709"/>
                  <a:gd name="T2" fmla="*/ 1445 w 2709"/>
                  <a:gd name="T3" fmla="*/ 1204 h 2709"/>
                  <a:gd name="T4" fmla="*/ 1445 w 2709"/>
                  <a:gd name="T5" fmla="*/ 1626 h 2709"/>
                  <a:gd name="T6" fmla="*/ 2216 w 2709"/>
                  <a:gd name="T7" fmla="*/ 1626 h 2709"/>
                  <a:gd name="T8" fmla="*/ 1355 w 2709"/>
                  <a:gd name="T9" fmla="*/ 2258 h 2709"/>
                  <a:gd name="T10" fmla="*/ 452 w 2709"/>
                  <a:gd name="T11" fmla="*/ 1355 h 2709"/>
                  <a:gd name="T12" fmla="*/ 1355 w 2709"/>
                  <a:gd name="T13" fmla="*/ 452 h 2709"/>
                  <a:gd name="T14" fmla="*/ 1997 w 2709"/>
                  <a:gd name="T15" fmla="*/ 720 h 2709"/>
                  <a:gd name="T16" fmla="*/ 2303 w 2709"/>
                  <a:gd name="T17" fmla="*/ 387 h 2709"/>
                  <a:gd name="T18" fmla="*/ 1355 w 2709"/>
                  <a:gd name="T19" fmla="*/ 0 h 2709"/>
                  <a:gd name="T20" fmla="*/ 0 w 2709"/>
                  <a:gd name="T21" fmla="*/ 1355 h 2709"/>
                  <a:gd name="T22" fmla="*/ 1355 w 2709"/>
                  <a:gd name="T23" fmla="*/ 2709 h 2709"/>
                  <a:gd name="T24" fmla="*/ 2709 w 2709"/>
                  <a:gd name="T25" fmla="*/ 1626 h 2709"/>
                  <a:gd name="T26" fmla="*/ 2709 w 2709"/>
                  <a:gd name="T27" fmla="*/ 1204 h 27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709" h="2709">
                    <a:moveTo>
                      <a:pt x="2709" y="1204"/>
                    </a:moveTo>
                    <a:lnTo>
                      <a:pt x="1445" y="1204"/>
                    </a:lnTo>
                    <a:lnTo>
                      <a:pt x="1445" y="1626"/>
                    </a:lnTo>
                    <a:lnTo>
                      <a:pt x="2216" y="1626"/>
                    </a:lnTo>
                    <a:cubicBezTo>
                      <a:pt x="2101" y="1992"/>
                      <a:pt x="1759" y="2258"/>
                      <a:pt x="1355" y="2258"/>
                    </a:cubicBezTo>
                    <a:cubicBezTo>
                      <a:pt x="856" y="2258"/>
                      <a:pt x="452" y="1854"/>
                      <a:pt x="452" y="1355"/>
                    </a:cubicBezTo>
                    <a:cubicBezTo>
                      <a:pt x="452" y="856"/>
                      <a:pt x="856" y="452"/>
                      <a:pt x="1355" y="452"/>
                    </a:cubicBezTo>
                    <a:cubicBezTo>
                      <a:pt x="1606" y="452"/>
                      <a:pt x="1833" y="554"/>
                      <a:pt x="1997" y="720"/>
                    </a:cubicBezTo>
                    <a:lnTo>
                      <a:pt x="2303" y="387"/>
                    </a:lnTo>
                    <a:cubicBezTo>
                      <a:pt x="2058" y="148"/>
                      <a:pt x="1724" y="0"/>
                      <a:pt x="1355" y="0"/>
                    </a:cubicBezTo>
                    <a:cubicBezTo>
                      <a:pt x="607" y="0"/>
                      <a:pt x="0" y="607"/>
                      <a:pt x="0" y="1355"/>
                    </a:cubicBezTo>
                    <a:cubicBezTo>
                      <a:pt x="0" y="2103"/>
                      <a:pt x="607" y="2709"/>
                      <a:pt x="1355" y="2709"/>
                    </a:cubicBezTo>
                    <a:cubicBezTo>
                      <a:pt x="2010" y="2709"/>
                      <a:pt x="2584" y="2244"/>
                      <a:pt x="2709" y="1626"/>
                    </a:cubicBezTo>
                    <a:lnTo>
                      <a:pt x="2709" y="1204"/>
                    </a:lnTo>
                    <a:close/>
                  </a:path>
                </a:pathLst>
              </a:custGeom>
              <a:gradFill>
                <a:gsLst>
                  <a:gs pos="100000">
                    <a:schemeClr val="accent5">
                      <a:lumMod val="75000"/>
                    </a:schemeClr>
                  </a:gs>
                  <a:gs pos="0">
                    <a:schemeClr val="accent5"/>
                  </a:gs>
                </a:gsLst>
                <a:lin ang="27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id-ID"/>
              </a:p>
            </p:txBody>
          </p:sp>
          <p:sp>
            <p:nvSpPr>
              <p:cNvPr id="12" name="Freeform 6">
                <a:extLst>
                  <a:ext uri="{FF2B5EF4-FFF2-40B4-BE49-F238E27FC236}">
                    <a16:creationId xmlns:a16="http://schemas.microsoft.com/office/drawing/2014/main" id="{AC4B1711-1F98-4C70-902D-3AE9B79462A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1690426" y="514217"/>
                <a:ext cx="32470" cy="32470"/>
              </a:xfrm>
              <a:custGeom>
                <a:avLst/>
                <a:gdLst>
                  <a:gd name="T0" fmla="*/ 739 w 739"/>
                  <a:gd name="T1" fmla="*/ 258 h 739"/>
                  <a:gd name="T2" fmla="*/ 480 w 739"/>
                  <a:gd name="T3" fmla="*/ 258 h 739"/>
                  <a:gd name="T4" fmla="*/ 480 w 739"/>
                  <a:gd name="T5" fmla="*/ 0 h 739"/>
                  <a:gd name="T6" fmla="*/ 258 w 739"/>
                  <a:gd name="T7" fmla="*/ 0 h 739"/>
                  <a:gd name="T8" fmla="*/ 258 w 739"/>
                  <a:gd name="T9" fmla="*/ 258 h 739"/>
                  <a:gd name="T10" fmla="*/ 0 w 739"/>
                  <a:gd name="T11" fmla="*/ 258 h 739"/>
                  <a:gd name="T12" fmla="*/ 0 w 739"/>
                  <a:gd name="T13" fmla="*/ 480 h 739"/>
                  <a:gd name="T14" fmla="*/ 258 w 739"/>
                  <a:gd name="T15" fmla="*/ 480 h 739"/>
                  <a:gd name="T16" fmla="*/ 258 w 739"/>
                  <a:gd name="T17" fmla="*/ 739 h 739"/>
                  <a:gd name="T18" fmla="*/ 480 w 739"/>
                  <a:gd name="T19" fmla="*/ 739 h 739"/>
                  <a:gd name="T20" fmla="*/ 480 w 739"/>
                  <a:gd name="T21" fmla="*/ 480 h 739"/>
                  <a:gd name="T22" fmla="*/ 739 w 739"/>
                  <a:gd name="T23" fmla="*/ 480 h 739"/>
                  <a:gd name="T24" fmla="*/ 739 w 739"/>
                  <a:gd name="T25" fmla="*/ 258 h 7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39" h="739">
                    <a:moveTo>
                      <a:pt x="739" y="258"/>
                    </a:moveTo>
                    <a:lnTo>
                      <a:pt x="480" y="258"/>
                    </a:lnTo>
                    <a:lnTo>
                      <a:pt x="480" y="0"/>
                    </a:lnTo>
                    <a:lnTo>
                      <a:pt x="258" y="0"/>
                    </a:lnTo>
                    <a:lnTo>
                      <a:pt x="258" y="258"/>
                    </a:lnTo>
                    <a:lnTo>
                      <a:pt x="0" y="258"/>
                    </a:lnTo>
                    <a:lnTo>
                      <a:pt x="0" y="480"/>
                    </a:lnTo>
                    <a:lnTo>
                      <a:pt x="258" y="480"/>
                    </a:lnTo>
                    <a:lnTo>
                      <a:pt x="258" y="739"/>
                    </a:lnTo>
                    <a:lnTo>
                      <a:pt x="480" y="739"/>
                    </a:lnTo>
                    <a:lnTo>
                      <a:pt x="480" y="480"/>
                    </a:lnTo>
                    <a:lnTo>
                      <a:pt x="739" y="480"/>
                    </a:lnTo>
                    <a:lnTo>
                      <a:pt x="739" y="258"/>
                    </a:lnTo>
                    <a:close/>
                  </a:path>
                </a:pathLst>
              </a:custGeom>
              <a:gradFill>
                <a:gsLst>
                  <a:gs pos="100000">
                    <a:schemeClr val="accent5">
                      <a:lumMod val="75000"/>
                    </a:schemeClr>
                  </a:gs>
                  <a:gs pos="0">
                    <a:schemeClr val="accent5"/>
                  </a:gs>
                </a:gsLst>
                <a:lin ang="27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id-ID">
                  <a:solidFill>
                    <a:schemeClr val="lt1"/>
                  </a:solidFill>
                </a:endParaRPr>
              </a:p>
            </p:txBody>
          </p:sp>
        </p:grpSp>
      </p:grpSp>
      <p:grpSp>
        <p:nvGrpSpPr>
          <p:cNvPr id="13" name="Group 12"/>
          <p:cNvGrpSpPr/>
          <p:nvPr userDrawn="1"/>
        </p:nvGrpSpPr>
        <p:grpSpPr>
          <a:xfrm>
            <a:off x="10811589" y="298448"/>
            <a:ext cx="260998" cy="260996"/>
            <a:chOff x="10811589" y="401684"/>
            <a:chExt cx="260998" cy="260996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D4ED61E4-2E37-48C0-8E6D-784CABEBC8E0}"/>
                </a:ext>
              </a:extLst>
            </p:cNvPr>
            <p:cNvSpPr/>
            <p:nvPr userDrawn="1"/>
          </p:nvSpPr>
          <p:spPr>
            <a:xfrm>
              <a:off x="10811589" y="401684"/>
              <a:ext cx="260998" cy="26099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5" name="Freeform 75">
              <a:extLst>
                <a:ext uri="{FF2B5EF4-FFF2-40B4-BE49-F238E27FC236}">
                  <a16:creationId xmlns:a16="http://schemas.microsoft.com/office/drawing/2014/main" id="{CD9539B5-4E1E-4BCC-BC6E-475609F44AF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0906711" y="466481"/>
              <a:ext cx="70755" cy="131402"/>
            </a:xfrm>
            <a:custGeom>
              <a:avLst/>
              <a:gdLst>
                <a:gd name="T0" fmla="*/ 132814 w 249"/>
                <a:gd name="T1" fmla="*/ 43735 h 453"/>
                <a:gd name="T2" fmla="*/ 132814 w 249"/>
                <a:gd name="T3" fmla="*/ 43735 h 453"/>
                <a:gd name="T4" fmla="*/ 94791 w 249"/>
                <a:gd name="T5" fmla="*/ 43735 h 453"/>
                <a:gd name="T6" fmla="*/ 85687 w 249"/>
                <a:gd name="T7" fmla="*/ 58496 h 453"/>
                <a:gd name="T8" fmla="*/ 85687 w 249"/>
                <a:gd name="T9" fmla="*/ 87470 h 453"/>
                <a:gd name="T10" fmla="*/ 132814 w 249"/>
                <a:gd name="T11" fmla="*/ 87470 h 453"/>
                <a:gd name="T12" fmla="*/ 132814 w 249"/>
                <a:gd name="T13" fmla="*/ 126285 h 453"/>
                <a:gd name="T14" fmla="*/ 85687 w 249"/>
                <a:gd name="T15" fmla="*/ 126285 h 453"/>
                <a:gd name="T16" fmla="*/ 85687 w 249"/>
                <a:gd name="T17" fmla="*/ 247103 h 453"/>
                <a:gd name="T18" fmla="*/ 42308 w 249"/>
                <a:gd name="T19" fmla="*/ 247103 h 453"/>
                <a:gd name="T20" fmla="*/ 42308 w 249"/>
                <a:gd name="T21" fmla="*/ 126285 h 453"/>
                <a:gd name="T22" fmla="*/ 0 w 249"/>
                <a:gd name="T23" fmla="*/ 126285 h 453"/>
                <a:gd name="T24" fmla="*/ 0 w 249"/>
                <a:gd name="T25" fmla="*/ 87470 h 453"/>
                <a:gd name="T26" fmla="*/ 42308 w 249"/>
                <a:gd name="T27" fmla="*/ 87470 h 453"/>
                <a:gd name="T28" fmla="*/ 42308 w 249"/>
                <a:gd name="T29" fmla="*/ 63416 h 453"/>
                <a:gd name="T30" fmla="*/ 94791 w 249"/>
                <a:gd name="T31" fmla="*/ 0 h 453"/>
                <a:gd name="T32" fmla="*/ 132814 w 249"/>
                <a:gd name="T33" fmla="*/ 0 h 453"/>
                <a:gd name="T34" fmla="*/ 132814 w 249"/>
                <a:gd name="T35" fmla="*/ 43735 h 45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249" h="453">
                  <a:moveTo>
                    <a:pt x="248" y="80"/>
                  </a:moveTo>
                  <a:lnTo>
                    <a:pt x="248" y="80"/>
                  </a:lnTo>
                  <a:cubicBezTo>
                    <a:pt x="177" y="80"/>
                    <a:pt x="177" y="80"/>
                    <a:pt x="177" y="80"/>
                  </a:cubicBezTo>
                  <a:cubicBezTo>
                    <a:pt x="169" y="80"/>
                    <a:pt x="160" y="89"/>
                    <a:pt x="160" y="107"/>
                  </a:cubicBezTo>
                  <a:cubicBezTo>
                    <a:pt x="160" y="160"/>
                    <a:pt x="160" y="160"/>
                    <a:pt x="160" y="160"/>
                  </a:cubicBezTo>
                  <a:cubicBezTo>
                    <a:pt x="248" y="160"/>
                    <a:pt x="248" y="160"/>
                    <a:pt x="248" y="160"/>
                  </a:cubicBezTo>
                  <a:cubicBezTo>
                    <a:pt x="248" y="231"/>
                    <a:pt x="248" y="231"/>
                    <a:pt x="248" y="231"/>
                  </a:cubicBezTo>
                  <a:cubicBezTo>
                    <a:pt x="160" y="231"/>
                    <a:pt x="160" y="231"/>
                    <a:pt x="160" y="231"/>
                  </a:cubicBezTo>
                  <a:cubicBezTo>
                    <a:pt x="160" y="452"/>
                    <a:pt x="160" y="452"/>
                    <a:pt x="160" y="452"/>
                  </a:cubicBezTo>
                  <a:cubicBezTo>
                    <a:pt x="79" y="452"/>
                    <a:pt x="79" y="452"/>
                    <a:pt x="79" y="452"/>
                  </a:cubicBezTo>
                  <a:cubicBezTo>
                    <a:pt x="79" y="231"/>
                    <a:pt x="79" y="231"/>
                    <a:pt x="79" y="231"/>
                  </a:cubicBezTo>
                  <a:cubicBezTo>
                    <a:pt x="0" y="231"/>
                    <a:pt x="0" y="231"/>
                    <a:pt x="0" y="231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79" y="160"/>
                    <a:pt x="79" y="160"/>
                    <a:pt x="79" y="160"/>
                  </a:cubicBezTo>
                  <a:cubicBezTo>
                    <a:pt x="79" y="116"/>
                    <a:pt x="79" y="116"/>
                    <a:pt x="79" y="116"/>
                  </a:cubicBezTo>
                  <a:cubicBezTo>
                    <a:pt x="79" y="54"/>
                    <a:pt x="115" y="0"/>
                    <a:pt x="177" y="0"/>
                  </a:cubicBezTo>
                  <a:cubicBezTo>
                    <a:pt x="248" y="0"/>
                    <a:pt x="248" y="0"/>
                    <a:pt x="248" y="0"/>
                  </a:cubicBezTo>
                  <a:lnTo>
                    <a:pt x="248" y="80"/>
                  </a:lnTo>
                </a:path>
              </a:pathLst>
            </a:custGeom>
            <a:gradFill>
              <a:gsLst>
                <a:gs pos="100000">
                  <a:schemeClr val="accent1">
                    <a:lumMod val="75000"/>
                  </a:schemeClr>
                </a:gs>
                <a:gs pos="0">
                  <a:schemeClr val="accent1"/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dirty="0">
                <a:solidFill>
                  <a:schemeClr val="lt1"/>
                </a:solidFill>
              </a:endParaRPr>
            </a:p>
          </p:txBody>
        </p:sp>
      </p:grpSp>
      <p:sp>
        <p:nvSpPr>
          <p:cNvPr id="16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6865620" y="2087880"/>
            <a:ext cx="4260307" cy="2270760"/>
          </a:xfrm>
          <a:prstGeom prst="rect">
            <a:avLst/>
          </a:prstGeom>
          <a:noFill/>
          <a:effectLst/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  <a:latin typeface="Nexa Bold" panose="02000000000000000000" pitchFamily="50" charset="0"/>
              </a:defRPr>
            </a:lvl1pPr>
          </a:lstStyle>
          <a:p>
            <a:r>
              <a:rPr lang="en-US" dirty="0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1573545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6" grpId="0"/>
    </p:bld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7657761" y="2457449"/>
            <a:ext cx="3775049" cy="2590409"/>
          </a:xfrm>
          <a:prstGeom prst="rect">
            <a:avLst/>
          </a:prstGeom>
          <a:noFill/>
          <a:effectLst>
            <a:outerShdw blurRad="800100" dist="558800" dir="5400000" algn="t" rotWithShape="0">
              <a:prstClr val="black">
                <a:alpha val="15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  <a:latin typeface="Nexa Bold" panose="02000000000000000000" pitchFamily="50" charset="0"/>
              </a:defRPr>
            </a:lvl1pPr>
          </a:lstStyle>
          <a:p>
            <a:r>
              <a:rPr lang="en-US" dirty="0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411349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8_Custom Layout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1"/>
          <p:cNvSpPr>
            <a:spLocks noGrp="1"/>
          </p:cNvSpPr>
          <p:nvPr>
            <p:ph type="pic" sz="quarter" idx="10" hasCustomPrompt="1"/>
          </p:nvPr>
        </p:nvSpPr>
        <p:spPr>
          <a:xfrm>
            <a:off x="1200150" y="1028700"/>
            <a:ext cx="7467600" cy="4857750"/>
          </a:xfrm>
          <a:custGeom>
            <a:avLst/>
            <a:gdLst>
              <a:gd name="connsiteX0" fmla="*/ 161957 w 7867650"/>
              <a:gd name="connsiteY0" fmla="*/ 0 h 4857750"/>
              <a:gd name="connsiteX1" fmla="*/ 7705693 w 7867650"/>
              <a:gd name="connsiteY1" fmla="*/ 0 h 4857750"/>
              <a:gd name="connsiteX2" fmla="*/ 7867650 w 7867650"/>
              <a:gd name="connsiteY2" fmla="*/ 161957 h 4857750"/>
              <a:gd name="connsiteX3" fmla="*/ 7867650 w 7867650"/>
              <a:gd name="connsiteY3" fmla="*/ 4695793 h 4857750"/>
              <a:gd name="connsiteX4" fmla="*/ 7705693 w 7867650"/>
              <a:gd name="connsiteY4" fmla="*/ 4857750 h 4857750"/>
              <a:gd name="connsiteX5" fmla="*/ 161957 w 7867650"/>
              <a:gd name="connsiteY5" fmla="*/ 4857750 h 4857750"/>
              <a:gd name="connsiteX6" fmla="*/ 0 w 7867650"/>
              <a:gd name="connsiteY6" fmla="*/ 4695793 h 4857750"/>
              <a:gd name="connsiteX7" fmla="*/ 0 w 7867650"/>
              <a:gd name="connsiteY7" fmla="*/ 161957 h 4857750"/>
              <a:gd name="connsiteX8" fmla="*/ 161957 w 7867650"/>
              <a:gd name="connsiteY8" fmla="*/ 0 h 4857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867650" h="4857750">
                <a:moveTo>
                  <a:pt x="161957" y="0"/>
                </a:moveTo>
                <a:lnTo>
                  <a:pt x="7705693" y="0"/>
                </a:lnTo>
                <a:cubicBezTo>
                  <a:pt x="7795139" y="0"/>
                  <a:pt x="7867650" y="72511"/>
                  <a:pt x="7867650" y="161957"/>
                </a:cubicBezTo>
                <a:lnTo>
                  <a:pt x="7867650" y="4695793"/>
                </a:lnTo>
                <a:cubicBezTo>
                  <a:pt x="7867650" y="4785239"/>
                  <a:pt x="7795139" y="4857750"/>
                  <a:pt x="7705693" y="4857750"/>
                </a:cubicBezTo>
                <a:lnTo>
                  <a:pt x="161957" y="4857750"/>
                </a:lnTo>
                <a:cubicBezTo>
                  <a:pt x="72511" y="4857750"/>
                  <a:pt x="0" y="4785239"/>
                  <a:pt x="0" y="4695793"/>
                </a:cubicBezTo>
                <a:lnTo>
                  <a:pt x="0" y="161957"/>
                </a:lnTo>
                <a:cubicBezTo>
                  <a:pt x="0" y="72511"/>
                  <a:pt x="72511" y="0"/>
                  <a:pt x="161957" y="0"/>
                </a:cubicBezTo>
                <a:close/>
              </a:path>
            </a:pathLst>
          </a:custGeom>
          <a:noFill/>
          <a:effectLst>
            <a:outerShdw blurRad="965200" dist="622300" dir="5400000" sx="90000" sy="90000" algn="t" rotWithShape="0">
              <a:prstClr val="black">
                <a:alpha val="40000"/>
              </a:prst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  <a:latin typeface="Nexa Bold" panose="02000000000000000000" pitchFamily="50" charset="0"/>
              </a:defRPr>
            </a:lvl1pPr>
          </a:lstStyle>
          <a:p>
            <a:r>
              <a:rPr lang="en-US" dirty="0"/>
              <a:t>IMAGE</a:t>
            </a:r>
          </a:p>
        </p:txBody>
      </p:sp>
      <p:sp>
        <p:nvSpPr>
          <p:cNvPr id="3" name="TextBox 2"/>
          <p:cNvSpPr txBox="1"/>
          <p:nvPr userDrawn="1"/>
        </p:nvSpPr>
        <p:spPr>
          <a:xfrm rot="16200000">
            <a:off x="313171" y="6050083"/>
            <a:ext cx="667656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/>
            <a:fld id="{260E2A6B-A809-4840-BF14-8648BC0BDF87}" type="slidenum">
              <a:rPr lang="id-ID" sz="2800" b="0" i="0" smtClean="0">
                <a:solidFill>
                  <a:schemeClr val="bg1"/>
                </a:solidFill>
                <a:latin typeface="Montserrat" panose="00000500000000000000" pitchFamily="2" charset="0"/>
                <a:ea typeface="Roboto Condensed Light" panose="02000000000000000000" pitchFamily="2" charset="0"/>
                <a:cs typeface="Segoe UI Light" panose="020B0502040204020203" pitchFamily="34" charset="0"/>
              </a:rPr>
              <a:pPr algn="l"/>
              <a:t>‹#›</a:t>
            </a:fld>
            <a:endParaRPr lang="id-ID" sz="2800" b="0" i="0" dirty="0">
              <a:solidFill>
                <a:schemeClr val="bg1"/>
              </a:solidFill>
              <a:latin typeface="Montserrat" panose="00000500000000000000" pitchFamily="2" charset="0"/>
              <a:ea typeface="Roboto Condensed Light" panose="02000000000000000000" pitchFamily="2" charset="0"/>
              <a:cs typeface="Segoe UI Light" panose="020B0502040204020203" pitchFamily="34" charset="0"/>
            </a:endParaRPr>
          </a:p>
        </p:txBody>
      </p:sp>
      <p:sp>
        <p:nvSpPr>
          <p:cNvPr id="4" name="TextBox 3"/>
          <p:cNvSpPr txBox="1"/>
          <p:nvPr userDrawn="1"/>
        </p:nvSpPr>
        <p:spPr>
          <a:xfrm>
            <a:off x="10730748" y="6379826"/>
            <a:ext cx="1135247" cy="307777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pPr algn="r"/>
            <a:r>
              <a:rPr lang="en-US" sz="1400" dirty="0">
                <a:solidFill>
                  <a:schemeClr val="bg1"/>
                </a:solidFill>
                <a:latin typeface="Montserrat Medium" panose="00000600000000000000" pitchFamily="2" charset="0"/>
              </a:rPr>
              <a:t>INITIATIVE</a:t>
            </a:r>
          </a:p>
        </p:txBody>
      </p:sp>
      <p:grpSp>
        <p:nvGrpSpPr>
          <p:cNvPr id="5" name="Group 4"/>
          <p:cNvGrpSpPr/>
          <p:nvPr userDrawn="1"/>
        </p:nvGrpSpPr>
        <p:grpSpPr>
          <a:xfrm>
            <a:off x="11154152" y="298448"/>
            <a:ext cx="260998" cy="260996"/>
            <a:chOff x="11154152" y="401684"/>
            <a:chExt cx="260998" cy="260996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D4ED61E4-2E37-48C0-8E6D-784CABEBC8E0}"/>
                </a:ext>
              </a:extLst>
            </p:cNvPr>
            <p:cNvSpPr/>
            <p:nvPr userDrawn="1"/>
          </p:nvSpPr>
          <p:spPr>
            <a:xfrm>
              <a:off x="11154152" y="401684"/>
              <a:ext cx="260998" cy="26099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7" name="Freeform 85">
              <a:extLst>
                <a:ext uri="{FF2B5EF4-FFF2-40B4-BE49-F238E27FC236}">
                  <a16:creationId xmlns:a16="http://schemas.microsoft.com/office/drawing/2014/main" id="{19F3FBD8-131E-4A3C-AF90-AAA92B01465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1214985" y="476184"/>
              <a:ext cx="139333" cy="111996"/>
            </a:xfrm>
            <a:custGeom>
              <a:avLst/>
              <a:gdLst>
                <a:gd name="T0" fmla="*/ 250282 w 462"/>
                <a:gd name="T1" fmla="*/ 24258 h 374"/>
                <a:gd name="T2" fmla="*/ 250282 w 462"/>
                <a:gd name="T3" fmla="*/ 24258 h 374"/>
                <a:gd name="T4" fmla="*/ 221508 w 462"/>
                <a:gd name="T5" fmla="*/ 33962 h 374"/>
                <a:gd name="T6" fmla="*/ 240510 w 462"/>
                <a:gd name="T7" fmla="*/ 5391 h 374"/>
                <a:gd name="T8" fmla="*/ 211192 w 462"/>
                <a:gd name="T9" fmla="*/ 19407 h 374"/>
                <a:gd name="T10" fmla="*/ 173189 w 462"/>
                <a:gd name="T11" fmla="*/ 0 h 374"/>
                <a:gd name="T12" fmla="*/ 119983 w 462"/>
                <a:gd name="T13" fmla="*/ 52829 h 374"/>
                <a:gd name="T14" fmla="*/ 124870 w 462"/>
                <a:gd name="T15" fmla="*/ 62532 h 374"/>
                <a:gd name="T16" fmla="*/ 19002 w 462"/>
                <a:gd name="T17" fmla="*/ 10242 h 374"/>
                <a:gd name="T18" fmla="*/ 9229 w 462"/>
                <a:gd name="T19" fmla="*/ 38813 h 374"/>
                <a:gd name="T20" fmla="*/ 33118 w 462"/>
                <a:gd name="T21" fmla="*/ 81400 h 374"/>
                <a:gd name="T22" fmla="*/ 9229 w 462"/>
                <a:gd name="T23" fmla="*/ 72236 h 374"/>
                <a:gd name="T24" fmla="*/ 9229 w 462"/>
                <a:gd name="T25" fmla="*/ 72236 h 374"/>
                <a:gd name="T26" fmla="*/ 53205 w 462"/>
                <a:gd name="T27" fmla="*/ 124526 h 374"/>
                <a:gd name="T28" fmla="*/ 38004 w 462"/>
                <a:gd name="T29" fmla="*/ 124526 h 374"/>
                <a:gd name="T30" fmla="*/ 28774 w 462"/>
                <a:gd name="T31" fmla="*/ 124526 h 374"/>
                <a:gd name="T32" fmla="*/ 77093 w 462"/>
                <a:gd name="T33" fmla="*/ 158487 h 374"/>
                <a:gd name="T34" fmla="*/ 14116 w 462"/>
                <a:gd name="T35" fmla="*/ 182206 h 374"/>
                <a:gd name="T36" fmla="*/ 0 w 462"/>
                <a:gd name="T37" fmla="*/ 182206 h 374"/>
                <a:gd name="T38" fmla="*/ 77093 w 462"/>
                <a:gd name="T39" fmla="*/ 201074 h 374"/>
                <a:gd name="T40" fmla="*/ 221508 w 462"/>
                <a:gd name="T41" fmla="*/ 57681 h 374"/>
                <a:gd name="T42" fmla="*/ 221508 w 462"/>
                <a:gd name="T43" fmla="*/ 52829 h 374"/>
                <a:gd name="T44" fmla="*/ 250282 w 462"/>
                <a:gd name="T45" fmla="*/ 24258 h 37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462" h="374">
                  <a:moveTo>
                    <a:pt x="461" y="45"/>
                  </a:moveTo>
                  <a:lnTo>
                    <a:pt x="461" y="45"/>
                  </a:lnTo>
                  <a:cubicBezTo>
                    <a:pt x="443" y="54"/>
                    <a:pt x="425" y="63"/>
                    <a:pt x="408" y="63"/>
                  </a:cubicBezTo>
                  <a:cubicBezTo>
                    <a:pt x="425" y="54"/>
                    <a:pt x="443" y="36"/>
                    <a:pt x="443" y="10"/>
                  </a:cubicBezTo>
                  <a:cubicBezTo>
                    <a:pt x="425" y="19"/>
                    <a:pt x="408" y="27"/>
                    <a:pt x="389" y="36"/>
                  </a:cubicBezTo>
                  <a:cubicBezTo>
                    <a:pt x="372" y="19"/>
                    <a:pt x="345" y="0"/>
                    <a:pt x="319" y="0"/>
                  </a:cubicBezTo>
                  <a:cubicBezTo>
                    <a:pt x="265" y="0"/>
                    <a:pt x="221" y="45"/>
                    <a:pt x="221" y="98"/>
                  </a:cubicBezTo>
                  <a:cubicBezTo>
                    <a:pt x="221" y="107"/>
                    <a:pt x="221" y="116"/>
                    <a:pt x="230" y="116"/>
                  </a:cubicBezTo>
                  <a:cubicBezTo>
                    <a:pt x="151" y="116"/>
                    <a:pt x="79" y="81"/>
                    <a:pt x="35" y="19"/>
                  </a:cubicBezTo>
                  <a:cubicBezTo>
                    <a:pt x="26" y="36"/>
                    <a:pt x="17" y="54"/>
                    <a:pt x="17" y="72"/>
                  </a:cubicBezTo>
                  <a:cubicBezTo>
                    <a:pt x="17" y="98"/>
                    <a:pt x="35" y="134"/>
                    <a:pt x="61" y="151"/>
                  </a:cubicBezTo>
                  <a:cubicBezTo>
                    <a:pt x="44" y="143"/>
                    <a:pt x="35" y="143"/>
                    <a:pt x="17" y="134"/>
                  </a:cubicBezTo>
                  <a:cubicBezTo>
                    <a:pt x="17" y="178"/>
                    <a:pt x="53" y="222"/>
                    <a:pt x="98" y="231"/>
                  </a:cubicBezTo>
                  <a:cubicBezTo>
                    <a:pt x="89" y="231"/>
                    <a:pt x="79" y="231"/>
                    <a:pt x="70" y="231"/>
                  </a:cubicBezTo>
                  <a:cubicBezTo>
                    <a:pt x="61" y="231"/>
                    <a:pt x="61" y="231"/>
                    <a:pt x="53" y="231"/>
                  </a:cubicBezTo>
                  <a:cubicBezTo>
                    <a:pt x="61" y="266"/>
                    <a:pt x="98" y="294"/>
                    <a:pt x="142" y="294"/>
                  </a:cubicBezTo>
                  <a:cubicBezTo>
                    <a:pt x="106" y="319"/>
                    <a:pt x="70" y="338"/>
                    <a:pt x="26" y="338"/>
                  </a:cubicBezTo>
                  <a:cubicBezTo>
                    <a:pt x="17" y="338"/>
                    <a:pt x="8" y="338"/>
                    <a:pt x="0" y="338"/>
                  </a:cubicBezTo>
                  <a:cubicBezTo>
                    <a:pt x="44" y="364"/>
                    <a:pt x="89" y="373"/>
                    <a:pt x="142" y="373"/>
                  </a:cubicBezTo>
                  <a:cubicBezTo>
                    <a:pt x="319" y="373"/>
                    <a:pt x="408" y="231"/>
                    <a:pt x="408" y="107"/>
                  </a:cubicBezTo>
                  <a:lnTo>
                    <a:pt x="408" y="98"/>
                  </a:lnTo>
                  <a:cubicBezTo>
                    <a:pt x="434" y="81"/>
                    <a:pt x="443" y="72"/>
                    <a:pt x="461" y="45"/>
                  </a:cubicBezTo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0">
                  <a:schemeClr val="accent3"/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dirty="0">
                <a:solidFill>
                  <a:schemeClr val="lt1"/>
                </a:solidFill>
              </a:endParaRPr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11496715" y="298448"/>
            <a:ext cx="260998" cy="260996"/>
            <a:chOff x="11496715" y="298448"/>
            <a:chExt cx="260998" cy="260996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D4ED61E4-2E37-48C0-8E6D-784CABEBC8E0}"/>
                </a:ext>
              </a:extLst>
            </p:cNvPr>
            <p:cNvSpPr/>
            <p:nvPr userDrawn="1"/>
          </p:nvSpPr>
          <p:spPr>
            <a:xfrm>
              <a:off x="11496715" y="298448"/>
              <a:ext cx="260998" cy="26099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grpSp>
          <p:nvGrpSpPr>
            <p:cNvPr id="10" name="Group 9"/>
            <p:cNvGrpSpPr/>
            <p:nvPr userDrawn="1"/>
          </p:nvGrpSpPr>
          <p:grpSpPr>
            <a:xfrm>
              <a:off x="11567653" y="369673"/>
              <a:ext cx="155243" cy="118545"/>
              <a:chOff x="11567653" y="472909"/>
              <a:chExt cx="155243" cy="118545"/>
            </a:xfrm>
          </p:grpSpPr>
          <p:sp>
            <p:nvSpPr>
              <p:cNvPr id="11" name="Freeform 5">
                <a:extLst>
                  <a:ext uri="{FF2B5EF4-FFF2-40B4-BE49-F238E27FC236}">
                    <a16:creationId xmlns:a16="http://schemas.microsoft.com/office/drawing/2014/main" id="{05A1F505-5C76-4AE9-A529-46B0B2026C1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1567653" y="472909"/>
                <a:ext cx="119122" cy="118545"/>
              </a:xfrm>
              <a:custGeom>
                <a:avLst/>
                <a:gdLst>
                  <a:gd name="T0" fmla="*/ 2709 w 2709"/>
                  <a:gd name="T1" fmla="*/ 1204 h 2709"/>
                  <a:gd name="T2" fmla="*/ 1445 w 2709"/>
                  <a:gd name="T3" fmla="*/ 1204 h 2709"/>
                  <a:gd name="T4" fmla="*/ 1445 w 2709"/>
                  <a:gd name="T5" fmla="*/ 1626 h 2709"/>
                  <a:gd name="T6" fmla="*/ 2216 w 2709"/>
                  <a:gd name="T7" fmla="*/ 1626 h 2709"/>
                  <a:gd name="T8" fmla="*/ 1355 w 2709"/>
                  <a:gd name="T9" fmla="*/ 2258 h 2709"/>
                  <a:gd name="T10" fmla="*/ 452 w 2709"/>
                  <a:gd name="T11" fmla="*/ 1355 h 2709"/>
                  <a:gd name="T12" fmla="*/ 1355 w 2709"/>
                  <a:gd name="T13" fmla="*/ 452 h 2709"/>
                  <a:gd name="T14" fmla="*/ 1997 w 2709"/>
                  <a:gd name="T15" fmla="*/ 720 h 2709"/>
                  <a:gd name="T16" fmla="*/ 2303 w 2709"/>
                  <a:gd name="T17" fmla="*/ 387 h 2709"/>
                  <a:gd name="T18" fmla="*/ 1355 w 2709"/>
                  <a:gd name="T19" fmla="*/ 0 h 2709"/>
                  <a:gd name="T20" fmla="*/ 0 w 2709"/>
                  <a:gd name="T21" fmla="*/ 1355 h 2709"/>
                  <a:gd name="T22" fmla="*/ 1355 w 2709"/>
                  <a:gd name="T23" fmla="*/ 2709 h 2709"/>
                  <a:gd name="T24" fmla="*/ 2709 w 2709"/>
                  <a:gd name="T25" fmla="*/ 1626 h 2709"/>
                  <a:gd name="T26" fmla="*/ 2709 w 2709"/>
                  <a:gd name="T27" fmla="*/ 1204 h 27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709" h="2709">
                    <a:moveTo>
                      <a:pt x="2709" y="1204"/>
                    </a:moveTo>
                    <a:lnTo>
                      <a:pt x="1445" y="1204"/>
                    </a:lnTo>
                    <a:lnTo>
                      <a:pt x="1445" y="1626"/>
                    </a:lnTo>
                    <a:lnTo>
                      <a:pt x="2216" y="1626"/>
                    </a:lnTo>
                    <a:cubicBezTo>
                      <a:pt x="2101" y="1992"/>
                      <a:pt x="1759" y="2258"/>
                      <a:pt x="1355" y="2258"/>
                    </a:cubicBezTo>
                    <a:cubicBezTo>
                      <a:pt x="856" y="2258"/>
                      <a:pt x="452" y="1854"/>
                      <a:pt x="452" y="1355"/>
                    </a:cubicBezTo>
                    <a:cubicBezTo>
                      <a:pt x="452" y="856"/>
                      <a:pt x="856" y="452"/>
                      <a:pt x="1355" y="452"/>
                    </a:cubicBezTo>
                    <a:cubicBezTo>
                      <a:pt x="1606" y="452"/>
                      <a:pt x="1833" y="554"/>
                      <a:pt x="1997" y="720"/>
                    </a:cubicBezTo>
                    <a:lnTo>
                      <a:pt x="2303" y="387"/>
                    </a:lnTo>
                    <a:cubicBezTo>
                      <a:pt x="2058" y="148"/>
                      <a:pt x="1724" y="0"/>
                      <a:pt x="1355" y="0"/>
                    </a:cubicBezTo>
                    <a:cubicBezTo>
                      <a:pt x="607" y="0"/>
                      <a:pt x="0" y="607"/>
                      <a:pt x="0" y="1355"/>
                    </a:cubicBezTo>
                    <a:cubicBezTo>
                      <a:pt x="0" y="2103"/>
                      <a:pt x="607" y="2709"/>
                      <a:pt x="1355" y="2709"/>
                    </a:cubicBezTo>
                    <a:cubicBezTo>
                      <a:pt x="2010" y="2709"/>
                      <a:pt x="2584" y="2244"/>
                      <a:pt x="2709" y="1626"/>
                    </a:cubicBezTo>
                    <a:lnTo>
                      <a:pt x="2709" y="1204"/>
                    </a:lnTo>
                    <a:close/>
                  </a:path>
                </a:pathLst>
              </a:custGeom>
              <a:gradFill>
                <a:gsLst>
                  <a:gs pos="100000">
                    <a:schemeClr val="accent5">
                      <a:lumMod val="75000"/>
                    </a:schemeClr>
                  </a:gs>
                  <a:gs pos="0">
                    <a:schemeClr val="accent5"/>
                  </a:gs>
                </a:gsLst>
                <a:lin ang="27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id-ID"/>
              </a:p>
            </p:txBody>
          </p:sp>
          <p:sp>
            <p:nvSpPr>
              <p:cNvPr id="12" name="Freeform 6">
                <a:extLst>
                  <a:ext uri="{FF2B5EF4-FFF2-40B4-BE49-F238E27FC236}">
                    <a16:creationId xmlns:a16="http://schemas.microsoft.com/office/drawing/2014/main" id="{AC4B1711-1F98-4C70-902D-3AE9B79462A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1690426" y="514217"/>
                <a:ext cx="32470" cy="32470"/>
              </a:xfrm>
              <a:custGeom>
                <a:avLst/>
                <a:gdLst>
                  <a:gd name="T0" fmla="*/ 739 w 739"/>
                  <a:gd name="T1" fmla="*/ 258 h 739"/>
                  <a:gd name="T2" fmla="*/ 480 w 739"/>
                  <a:gd name="T3" fmla="*/ 258 h 739"/>
                  <a:gd name="T4" fmla="*/ 480 w 739"/>
                  <a:gd name="T5" fmla="*/ 0 h 739"/>
                  <a:gd name="T6" fmla="*/ 258 w 739"/>
                  <a:gd name="T7" fmla="*/ 0 h 739"/>
                  <a:gd name="T8" fmla="*/ 258 w 739"/>
                  <a:gd name="T9" fmla="*/ 258 h 739"/>
                  <a:gd name="T10" fmla="*/ 0 w 739"/>
                  <a:gd name="T11" fmla="*/ 258 h 739"/>
                  <a:gd name="T12" fmla="*/ 0 w 739"/>
                  <a:gd name="T13" fmla="*/ 480 h 739"/>
                  <a:gd name="T14" fmla="*/ 258 w 739"/>
                  <a:gd name="T15" fmla="*/ 480 h 739"/>
                  <a:gd name="T16" fmla="*/ 258 w 739"/>
                  <a:gd name="T17" fmla="*/ 739 h 739"/>
                  <a:gd name="T18" fmla="*/ 480 w 739"/>
                  <a:gd name="T19" fmla="*/ 739 h 739"/>
                  <a:gd name="T20" fmla="*/ 480 w 739"/>
                  <a:gd name="T21" fmla="*/ 480 h 739"/>
                  <a:gd name="T22" fmla="*/ 739 w 739"/>
                  <a:gd name="T23" fmla="*/ 480 h 739"/>
                  <a:gd name="T24" fmla="*/ 739 w 739"/>
                  <a:gd name="T25" fmla="*/ 258 h 7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39" h="739">
                    <a:moveTo>
                      <a:pt x="739" y="258"/>
                    </a:moveTo>
                    <a:lnTo>
                      <a:pt x="480" y="258"/>
                    </a:lnTo>
                    <a:lnTo>
                      <a:pt x="480" y="0"/>
                    </a:lnTo>
                    <a:lnTo>
                      <a:pt x="258" y="0"/>
                    </a:lnTo>
                    <a:lnTo>
                      <a:pt x="258" y="258"/>
                    </a:lnTo>
                    <a:lnTo>
                      <a:pt x="0" y="258"/>
                    </a:lnTo>
                    <a:lnTo>
                      <a:pt x="0" y="480"/>
                    </a:lnTo>
                    <a:lnTo>
                      <a:pt x="258" y="480"/>
                    </a:lnTo>
                    <a:lnTo>
                      <a:pt x="258" y="739"/>
                    </a:lnTo>
                    <a:lnTo>
                      <a:pt x="480" y="739"/>
                    </a:lnTo>
                    <a:lnTo>
                      <a:pt x="480" y="480"/>
                    </a:lnTo>
                    <a:lnTo>
                      <a:pt x="739" y="480"/>
                    </a:lnTo>
                    <a:lnTo>
                      <a:pt x="739" y="258"/>
                    </a:lnTo>
                    <a:close/>
                  </a:path>
                </a:pathLst>
              </a:custGeom>
              <a:gradFill>
                <a:gsLst>
                  <a:gs pos="100000">
                    <a:schemeClr val="accent5">
                      <a:lumMod val="75000"/>
                    </a:schemeClr>
                  </a:gs>
                  <a:gs pos="0">
                    <a:schemeClr val="accent5"/>
                  </a:gs>
                </a:gsLst>
                <a:lin ang="27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id-ID">
                  <a:solidFill>
                    <a:schemeClr val="lt1"/>
                  </a:solidFill>
                </a:endParaRPr>
              </a:p>
            </p:txBody>
          </p:sp>
        </p:grpSp>
      </p:grpSp>
      <p:grpSp>
        <p:nvGrpSpPr>
          <p:cNvPr id="13" name="Group 12"/>
          <p:cNvGrpSpPr/>
          <p:nvPr userDrawn="1"/>
        </p:nvGrpSpPr>
        <p:grpSpPr>
          <a:xfrm>
            <a:off x="10811589" y="298448"/>
            <a:ext cx="260998" cy="260996"/>
            <a:chOff x="10811589" y="401684"/>
            <a:chExt cx="260998" cy="260996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D4ED61E4-2E37-48C0-8E6D-784CABEBC8E0}"/>
                </a:ext>
              </a:extLst>
            </p:cNvPr>
            <p:cNvSpPr/>
            <p:nvPr userDrawn="1"/>
          </p:nvSpPr>
          <p:spPr>
            <a:xfrm>
              <a:off x="10811589" y="401684"/>
              <a:ext cx="260998" cy="26099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5" name="Freeform 75">
              <a:extLst>
                <a:ext uri="{FF2B5EF4-FFF2-40B4-BE49-F238E27FC236}">
                  <a16:creationId xmlns:a16="http://schemas.microsoft.com/office/drawing/2014/main" id="{CD9539B5-4E1E-4BCC-BC6E-475609F44AF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0906711" y="466481"/>
              <a:ext cx="70755" cy="131402"/>
            </a:xfrm>
            <a:custGeom>
              <a:avLst/>
              <a:gdLst>
                <a:gd name="T0" fmla="*/ 132814 w 249"/>
                <a:gd name="T1" fmla="*/ 43735 h 453"/>
                <a:gd name="T2" fmla="*/ 132814 w 249"/>
                <a:gd name="T3" fmla="*/ 43735 h 453"/>
                <a:gd name="T4" fmla="*/ 94791 w 249"/>
                <a:gd name="T5" fmla="*/ 43735 h 453"/>
                <a:gd name="T6" fmla="*/ 85687 w 249"/>
                <a:gd name="T7" fmla="*/ 58496 h 453"/>
                <a:gd name="T8" fmla="*/ 85687 w 249"/>
                <a:gd name="T9" fmla="*/ 87470 h 453"/>
                <a:gd name="T10" fmla="*/ 132814 w 249"/>
                <a:gd name="T11" fmla="*/ 87470 h 453"/>
                <a:gd name="T12" fmla="*/ 132814 w 249"/>
                <a:gd name="T13" fmla="*/ 126285 h 453"/>
                <a:gd name="T14" fmla="*/ 85687 w 249"/>
                <a:gd name="T15" fmla="*/ 126285 h 453"/>
                <a:gd name="T16" fmla="*/ 85687 w 249"/>
                <a:gd name="T17" fmla="*/ 247103 h 453"/>
                <a:gd name="T18" fmla="*/ 42308 w 249"/>
                <a:gd name="T19" fmla="*/ 247103 h 453"/>
                <a:gd name="T20" fmla="*/ 42308 w 249"/>
                <a:gd name="T21" fmla="*/ 126285 h 453"/>
                <a:gd name="T22" fmla="*/ 0 w 249"/>
                <a:gd name="T23" fmla="*/ 126285 h 453"/>
                <a:gd name="T24" fmla="*/ 0 w 249"/>
                <a:gd name="T25" fmla="*/ 87470 h 453"/>
                <a:gd name="T26" fmla="*/ 42308 w 249"/>
                <a:gd name="T27" fmla="*/ 87470 h 453"/>
                <a:gd name="T28" fmla="*/ 42308 w 249"/>
                <a:gd name="T29" fmla="*/ 63416 h 453"/>
                <a:gd name="T30" fmla="*/ 94791 w 249"/>
                <a:gd name="T31" fmla="*/ 0 h 453"/>
                <a:gd name="T32" fmla="*/ 132814 w 249"/>
                <a:gd name="T33" fmla="*/ 0 h 453"/>
                <a:gd name="T34" fmla="*/ 132814 w 249"/>
                <a:gd name="T35" fmla="*/ 43735 h 45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249" h="453">
                  <a:moveTo>
                    <a:pt x="248" y="80"/>
                  </a:moveTo>
                  <a:lnTo>
                    <a:pt x="248" y="80"/>
                  </a:lnTo>
                  <a:cubicBezTo>
                    <a:pt x="177" y="80"/>
                    <a:pt x="177" y="80"/>
                    <a:pt x="177" y="80"/>
                  </a:cubicBezTo>
                  <a:cubicBezTo>
                    <a:pt x="169" y="80"/>
                    <a:pt x="160" y="89"/>
                    <a:pt x="160" y="107"/>
                  </a:cubicBezTo>
                  <a:cubicBezTo>
                    <a:pt x="160" y="160"/>
                    <a:pt x="160" y="160"/>
                    <a:pt x="160" y="160"/>
                  </a:cubicBezTo>
                  <a:cubicBezTo>
                    <a:pt x="248" y="160"/>
                    <a:pt x="248" y="160"/>
                    <a:pt x="248" y="160"/>
                  </a:cubicBezTo>
                  <a:cubicBezTo>
                    <a:pt x="248" y="231"/>
                    <a:pt x="248" y="231"/>
                    <a:pt x="248" y="231"/>
                  </a:cubicBezTo>
                  <a:cubicBezTo>
                    <a:pt x="160" y="231"/>
                    <a:pt x="160" y="231"/>
                    <a:pt x="160" y="231"/>
                  </a:cubicBezTo>
                  <a:cubicBezTo>
                    <a:pt x="160" y="452"/>
                    <a:pt x="160" y="452"/>
                    <a:pt x="160" y="452"/>
                  </a:cubicBezTo>
                  <a:cubicBezTo>
                    <a:pt x="79" y="452"/>
                    <a:pt x="79" y="452"/>
                    <a:pt x="79" y="452"/>
                  </a:cubicBezTo>
                  <a:cubicBezTo>
                    <a:pt x="79" y="231"/>
                    <a:pt x="79" y="231"/>
                    <a:pt x="79" y="231"/>
                  </a:cubicBezTo>
                  <a:cubicBezTo>
                    <a:pt x="0" y="231"/>
                    <a:pt x="0" y="231"/>
                    <a:pt x="0" y="231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79" y="160"/>
                    <a:pt x="79" y="160"/>
                    <a:pt x="79" y="160"/>
                  </a:cubicBezTo>
                  <a:cubicBezTo>
                    <a:pt x="79" y="116"/>
                    <a:pt x="79" y="116"/>
                    <a:pt x="79" y="116"/>
                  </a:cubicBezTo>
                  <a:cubicBezTo>
                    <a:pt x="79" y="54"/>
                    <a:pt x="115" y="0"/>
                    <a:pt x="177" y="0"/>
                  </a:cubicBezTo>
                  <a:cubicBezTo>
                    <a:pt x="248" y="0"/>
                    <a:pt x="248" y="0"/>
                    <a:pt x="248" y="0"/>
                  </a:cubicBezTo>
                  <a:lnTo>
                    <a:pt x="248" y="80"/>
                  </a:lnTo>
                </a:path>
              </a:pathLst>
            </a:custGeom>
            <a:gradFill>
              <a:gsLst>
                <a:gs pos="100000">
                  <a:schemeClr val="accent1">
                    <a:lumMod val="75000"/>
                  </a:schemeClr>
                </a:gs>
                <a:gs pos="0">
                  <a:schemeClr val="accent1"/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dirty="0">
                <a:solidFill>
                  <a:schemeClr val="lt1"/>
                </a:solidFill>
              </a:endParaRPr>
            </a:p>
          </p:txBody>
        </p:sp>
      </p:grpSp>
      <p:sp>
        <p:nvSpPr>
          <p:cNvPr id="16" name="TextBox 15"/>
          <p:cNvSpPr txBox="1"/>
          <p:nvPr userDrawn="1"/>
        </p:nvSpPr>
        <p:spPr>
          <a:xfrm>
            <a:off x="531583" y="345698"/>
            <a:ext cx="2956682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/>
            <a:r>
              <a:rPr lang="en-US" sz="900" strike="noStrike" spc="100" baseline="0" dirty="0">
                <a:solidFill>
                  <a:schemeClr val="bg1"/>
                </a:solidFill>
                <a:latin typeface="Montserrat Light" panose="00000400000000000000" pitchFamily="2" charset="0"/>
                <a:cs typeface="Segoe UI" panose="020B0502040204020203" pitchFamily="34" charset="0"/>
              </a:rPr>
              <a:t>Add title text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0785C90-5FCD-4322-B29C-2E4A46FE9AAC}"/>
              </a:ext>
            </a:extLst>
          </p:cNvPr>
          <p:cNvSpPr txBox="1"/>
          <p:nvPr userDrawn="1"/>
        </p:nvSpPr>
        <p:spPr>
          <a:xfrm rot="16200000">
            <a:off x="-290115" y="4856084"/>
            <a:ext cx="1874231" cy="369332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>
            <a:defPPr>
              <a:defRPr lang="en-US"/>
            </a:defPPr>
            <a:lvl1pPr>
              <a:defRPr sz="900" spc="300">
                <a:solidFill>
                  <a:schemeClr val="bg1">
                    <a:lumMod val="65000"/>
                  </a:schemeClr>
                </a:solidFill>
                <a:latin typeface="Montserrat Light" panose="00000400000000000000" pitchFamily="2" charset="0"/>
              </a:defRPr>
            </a:lvl1pPr>
          </a:lstStyle>
          <a:p>
            <a:pPr lvl="0"/>
            <a:r>
              <a:rPr lang="en-US" dirty="0">
                <a:solidFill>
                  <a:schemeClr val="bg1"/>
                </a:solidFill>
              </a:rPr>
              <a:t>2029 - ALL RIGHTS</a:t>
            </a:r>
            <a:endParaRPr lang="id-ID" dirty="0">
              <a:solidFill>
                <a:schemeClr val="bg1"/>
              </a:solidFill>
            </a:endParaRPr>
          </a:p>
        </p:txBody>
      </p:sp>
      <p:cxnSp>
        <p:nvCxnSpPr>
          <p:cNvPr id="18" name="Straight Connector 17"/>
          <p:cNvCxnSpPr/>
          <p:nvPr userDrawn="1"/>
        </p:nvCxnSpPr>
        <p:spPr>
          <a:xfrm>
            <a:off x="1200150" y="6529297"/>
            <a:ext cx="9220200" cy="0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7714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 userDrawn="1"/>
        </p:nvGrpSpPr>
        <p:grpSpPr>
          <a:xfrm>
            <a:off x="-146885" y="208829"/>
            <a:ext cx="10075580" cy="6101708"/>
            <a:chOff x="-146885" y="208829"/>
            <a:chExt cx="10075580" cy="6101708"/>
          </a:xfrm>
        </p:grpSpPr>
        <p:sp>
          <p:nvSpPr>
            <p:cNvPr id="12" name="Oval 11"/>
            <p:cNvSpPr/>
            <p:nvPr userDrawn="1"/>
          </p:nvSpPr>
          <p:spPr>
            <a:xfrm>
              <a:off x="5064868" y="208829"/>
              <a:ext cx="2654267" cy="265426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 userDrawn="1"/>
          </p:nvSpPr>
          <p:spPr>
            <a:xfrm>
              <a:off x="-146885" y="698534"/>
              <a:ext cx="837429" cy="837429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 userDrawn="1"/>
          </p:nvSpPr>
          <p:spPr>
            <a:xfrm>
              <a:off x="4322201" y="5748443"/>
              <a:ext cx="329592" cy="329592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 userDrawn="1"/>
          </p:nvSpPr>
          <p:spPr>
            <a:xfrm>
              <a:off x="1248422" y="5913239"/>
              <a:ext cx="188807" cy="18880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 userDrawn="1"/>
          </p:nvSpPr>
          <p:spPr>
            <a:xfrm>
              <a:off x="5122168" y="2768692"/>
              <a:ext cx="188807" cy="18880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 userDrawn="1"/>
          </p:nvSpPr>
          <p:spPr>
            <a:xfrm>
              <a:off x="3163961" y="533738"/>
              <a:ext cx="329592" cy="329592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 userDrawn="1"/>
          </p:nvSpPr>
          <p:spPr>
            <a:xfrm>
              <a:off x="9739888" y="6121730"/>
              <a:ext cx="188807" cy="18880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 userDrawn="1"/>
          </p:nvSpPr>
          <p:spPr>
            <a:xfrm>
              <a:off x="7725572" y="5980945"/>
              <a:ext cx="329592" cy="329592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5745889" y="1645622"/>
            <a:ext cx="7329621" cy="4102821"/>
          </a:xfrm>
          <a:prstGeom prst="rect">
            <a:avLst/>
          </a:prstGeom>
          <a:solidFill>
            <a:srgbClr val="F7F7F7"/>
          </a:solidFill>
          <a:effectLst>
            <a:outerShdw blurRad="1270000" sx="102000" sy="102000" algn="ctr" rotWithShape="0">
              <a:prstClr val="black">
                <a:alpha val="17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  <a:latin typeface="Nexa Bold" panose="02000000000000000000" pitchFamily="50" charset="0"/>
              </a:defRPr>
            </a:lvl1pPr>
          </a:lstStyle>
          <a:p>
            <a:r>
              <a:rPr lang="en-US" dirty="0"/>
              <a:t>IMAGE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EB63A75-3830-44B6-99B8-CE5310E6539E}"/>
              </a:ext>
            </a:extLst>
          </p:cNvPr>
          <p:cNvGrpSpPr/>
          <p:nvPr userDrawn="1"/>
        </p:nvGrpSpPr>
        <p:grpSpPr>
          <a:xfrm>
            <a:off x="5745889" y="1170912"/>
            <a:ext cx="7329622" cy="474710"/>
            <a:chOff x="3179886" y="2083564"/>
            <a:chExt cx="5702858" cy="369350"/>
          </a:xfrm>
          <a:effectLst/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37D3245D-8E5C-43E9-8260-E9F51B358E90}"/>
                </a:ext>
              </a:extLst>
            </p:cNvPr>
            <p:cNvGrpSpPr/>
            <p:nvPr/>
          </p:nvGrpSpPr>
          <p:grpSpPr>
            <a:xfrm>
              <a:off x="3179886" y="2083564"/>
              <a:ext cx="5702858" cy="369350"/>
              <a:chOff x="3179886" y="2083564"/>
              <a:chExt cx="5702858" cy="369350"/>
            </a:xfrm>
          </p:grpSpPr>
          <p:sp>
            <p:nvSpPr>
              <p:cNvPr id="5" name="Round Same Side Corner Rectangle 1">
                <a:extLst>
                  <a:ext uri="{FF2B5EF4-FFF2-40B4-BE49-F238E27FC236}">
                    <a16:creationId xmlns:a16="http://schemas.microsoft.com/office/drawing/2014/main" id="{8218786E-EB80-483B-B6FA-C34837004753}"/>
                  </a:ext>
                </a:extLst>
              </p:cNvPr>
              <p:cNvSpPr/>
              <p:nvPr/>
            </p:nvSpPr>
            <p:spPr>
              <a:xfrm>
                <a:off x="3179886" y="2083564"/>
                <a:ext cx="5702858" cy="369350"/>
              </a:xfrm>
              <a:prstGeom prst="round2SameRect">
                <a:avLst>
                  <a:gd name="adj1" fmla="val 14928"/>
                  <a:gd name="adj2" fmla="val 0"/>
                </a:avLst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dirty="0"/>
              </a:p>
            </p:txBody>
          </p:sp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7C763E47-5078-4C5B-8A40-C3A88CEC3279}"/>
                  </a:ext>
                </a:extLst>
              </p:cNvPr>
              <p:cNvGrpSpPr/>
              <p:nvPr/>
            </p:nvGrpSpPr>
            <p:grpSpPr>
              <a:xfrm>
                <a:off x="3382010" y="2233949"/>
                <a:ext cx="341854" cy="82531"/>
                <a:chOff x="3382010" y="2233949"/>
                <a:chExt cx="341854" cy="82531"/>
              </a:xfrm>
            </p:grpSpPr>
            <p:sp>
              <p:nvSpPr>
                <p:cNvPr id="7" name="Oval 6">
                  <a:extLst>
                    <a:ext uri="{FF2B5EF4-FFF2-40B4-BE49-F238E27FC236}">
                      <a16:creationId xmlns:a16="http://schemas.microsoft.com/office/drawing/2014/main" id="{3060D55E-3D04-4C89-B704-EB10ACE8B6AB}"/>
                    </a:ext>
                  </a:extLst>
                </p:cNvPr>
                <p:cNvSpPr/>
                <p:nvPr/>
              </p:nvSpPr>
              <p:spPr>
                <a:xfrm>
                  <a:off x="3382010" y="2233949"/>
                  <a:ext cx="82531" cy="82531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  <p:sp>
              <p:nvSpPr>
                <p:cNvPr id="8" name="Oval 7">
                  <a:extLst>
                    <a:ext uri="{FF2B5EF4-FFF2-40B4-BE49-F238E27FC236}">
                      <a16:creationId xmlns:a16="http://schemas.microsoft.com/office/drawing/2014/main" id="{606E60B9-3561-4A43-B2ED-8B2E052FD236}"/>
                    </a:ext>
                  </a:extLst>
                </p:cNvPr>
                <p:cNvSpPr/>
                <p:nvPr/>
              </p:nvSpPr>
              <p:spPr>
                <a:xfrm>
                  <a:off x="3511671" y="2233949"/>
                  <a:ext cx="82531" cy="82531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  <p:sp>
              <p:nvSpPr>
                <p:cNvPr id="9" name="Oval 8">
                  <a:extLst>
                    <a:ext uri="{FF2B5EF4-FFF2-40B4-BE49-F238E27FC236}">
                      <a16:creationId xmlns:a16="http://schemas.microsoft.com/office/drawing/2014/main" id="{14343623-E58B-4701-B445-00DA090B6A27}"/>
                    </a:ext>
                  </a:extLst>
                </p:cNvPr>
                <p:cNvSpPr/>
                <p:nvPr/>
              </p:nvSpPr>
              <p:spPr>
                <a:xfrm>
                  <a:off x="3641333" y="2233949"/>
                  <a:ext cx="82531" cy="82531"/>
                </a:xfrm>
                <a:prstGeom prst="ellipse">
                  <a:avLst/>
                </a:prstGeom>
                <a:solidFill>
                  <a:schemeClr val="accent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</p:grpSp>
        </p:grpSp>
        <p:sp>
          <p:nvSpPr>
            <p:cNvPr id="4" name="Rounded Rectangle 23">
              <a:extLst>
                <a:ext uri="{FF2B5EF4-FFF2-40B4-BE49-F238E27FC236}">
                  <a16:creationId xmlns:a16="http://schemas.microsoft.com/office/drawing/2014/main" id="{9F2CA092-79B5-452C-BE9C-8D9A3C85CDEA}"/>
                </a:ext>
              </a:extLst>
            </p:cNvPr>
            <p:cNvSpPr/>
            <p:nvPr/>
          </p:nvSpPr>
          <p:spPr>
            <a:xfrm>
              <a:off x="3965020" y="2182834"/>
              <a:ext cx="2674620" cy="18475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000" dirty="0">
                  <a:solidFill>
                    <a:schemeClr val="bg1">
                      <a:lumMod val="75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Add title text</a:t>
              </a:r>
              <a:endParaRPr lang="en-IN" sz="1000" dirty="0">
                <a:solidFill>
                  <a:schemeClr val="bg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</p:grpSp>
      <p:sp>
        <p:nvSpPr>
          <p:cNvPr id="20" name="Oval 19"/>
          <p:cNvSpPr/>
          <p:nvPr userDrawn="1"/>
        </p:nvSpPr>
        <p:spPr>
          <a:xfrm>
            <a:off x="14301499" y="11568937"/>
            <a:ext cx="188807" cy="188807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173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 21"/>
          <p:cNvSpPr/>
          <p:nvPr userDrawn="1"/>
        </p:nvSpPr>
        <p:spPr>
          <a:xfrm>
            <a:off x="0" y="5215146"/>
            <a:ext cx="2174438" cy="1642854"/>
          </a:xfrm>
          <a:custGeom>
            <a:avLst/>
            <a:gdLst>
              <a:gd name="connsiteX0" fmla="*/ 531584 w 2174438"/>
              <a:gd name="connsiteY0" fmla="*/ 0 h 1642854"/>
              <a:gd name="connsiteX1" fmla="*/ 2174438 w 2174438"/>
              <a:gd name="connsiteY1" fmla="*/ 1642854 h 1642854"/>
              <a:gd name="connsiteX2" fmla="*/ 0 w 2174438"/>
              <a:gd name="connsiteY2" fmla="*/ 1642854 h 1642854"/>
              <a:gd name="connsiteX3" fmla="*/ 0 w 2174438"/>
              <a:gd name="connsiteY3" fmla="*/ 89616 h 1642854"/>
              <a:gd name="connsiteX4" fmla="*/ 43050 w 2174438"/>
              <a:gd name="connsiteY4" fmla="*/ 73860 h 1642854"/>
              <a:gd name="connsiteX5" fmla="*/ 531584 w 2174438"/>
              <a:gd name="connsiteY5" fmla="*/ 0 h 1642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74438" h="1642854">
                <a:moveTo>
                  <a:pt x="531584" y="0"/>
                </a:moveTo>
                <a:cubicBezTo>
                  <a:pt x="1438907" y="0"/>
                  <a:pt x="2174438" y="735531"/>
                  <a:pt x="2174438" y="1642854"/>
                </a:cubicBezTo>
                <a:lnTo>
                  <a:pt x="0" y="1642854"/>
                </a:lnTo>
                <a:lnTo>
                  <a:pt x="0" y="89616"/>
                </a:lnTo>
                <a:lnTo>
                  <a:pt x="43050" y="73860"/>
                </a:lnTo>
                <a:cubicBezTo>
                  <a:pt x="197378" y="25859"/>
                  <a:pt x="361461" y="0"/>
                  <a:pt x="531584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0" hasCustomPrompt="1"/>
          </p:nvPr>
        </p:nvSpPr>
        <p:spPr>
          <a:xfrm>
            <a:off x="7129618" y="0"/>
            <a:ext cx="5062383" cy="6858000"/>
          </a:xfrm>
          <a:custGeom>
            <a:avLst/>
            <a:gdLst>
              <a:gd name="connsiteX0" fmla="*/ 314566 w 5062383"/>
              <a:gd name="connsiteY0" fmla="*/ 0 h 6858000"/>
              <a:gd name="connsiteX1" fmla="*/ 5062383 w 5062383"/>
              <a:gd name="connsiteY1" fmla="*/ 0 h 6858000"/>
              <a:gd name="connsiteX2" fmla="*/ 5062383 w 5062383"/>
              <a:gd name="connsiteY2" fmla="*/ 6858000 h 6858000"/>
              <a:gd name="connsiteX3" fmla="*/ 3120599 w 5062383"/>
              <a:gd name="connsiteY3" fmla="*/ 6858000 h 6858000"/>
              <a:gd name="connsiteX4" fmla="*/ 2921104 w 5062383"/>
              <a:gd name="connsiteY4" fmla="*/ 6755825 h 6858000"/>
              <a:gd name="connsiteX5" fmla="*/ 0 w 5062383"/>
              <a:gd name="connsiteY5" fmla="*/ 1847850 h 6858000"/>
              <a:gd name="connsiteX6" fmla="*/ 250940 w 5062383"/>
              <a:gd name="connsiteY6" fmla="*/ 18803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062383" h="6858000">
                <a:moveTo>
                  <a:pt x="314566" y="0"/>
                </a:moveTo>
                <a:lnTo>
                  <a:pt x="5062383" y="0"/>
                </a:lnTo>
                <a:lnTo>
                  <a:pt x="5062383" y="6858000"/>
                </a:lnTo>
                <a:lnTo>
                  <a:pt x="3120599" y="6858000"/>
                </a:lnTo>
                <a:lnTo>
                  <a:pt x="2921104" y="6755825"/>
                </a:lnTo>
                <a:cubicBezTo>
                  <a:pt x="1181164" y="5810633"/>
                  <a:pt x="0" y="3967179"/>
                  <a:pt x="0" y="1847850"/>
                </a:cubicBezTo>
                <a:cubicBezTo>
                  <a:pt x="0" y="1269851"/>
                  <a:pt x="87856" y="712372"/>
                  <a:pt x="250940" y="188038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>
                    <a:lumMod val="65000"/>
                  </a:schemeClr>
                </a:solidFill>
                <a:latin typeface="Montserrat Medium" panose="00000600000000000000" pitchFamily="2" charset="0"/>
              </a:defRPr>
            </a:lvl1pPr>
          </a:lstStyle>
          <a:p>
            <a:r>
              <a:rPr lang="en-US" dirty="0"/>
              <a:t>IMAGE</a:t>
            </a:r>
          </a:p>
        </p:txBody>
      </p:sp>
      <p:sp>
        <p:nvSpPr>
          <p:cNvPr id="10" name="TextBox 9"/>
          <p:cNvSpPr txBox="1"/>
          <p:nvPr userDrawn="1"/>
        </p:nvSpPr>
        <p:spPr>
          <a:xfrm rot="16200000">
            <a:off x="313171" y="6050083"/>
            <a:ext cx="667656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/>
            <a:fld id="{260E2A6B-A809-4840-BF14-8648BC0BDF87}" type="slidenum">
              <a:rPr lang="id-ID" sz="2800" b="0" i="0" smtClean="0">
                <a:solidFill>
                  <a:schemeClr val="tx1">
                    <a:alpha val="7000"/>
                  </a:schemeClr>
                </a:solidFill>
                <a:latin typeface="Montserrat" panose="00000500000000000000" pitchFamily="2" charset="0"/>
                <a:ea typeface="Roboto Condensed Light" panose="02000000000000000000" pitchFamily="2" charset="0"/>
                <a:cs typeface="Segoe UI Light" panose="020B0502040204020203" pitchFamily="34" charset="0"/>
              </a:rPr>
              <a:pPr algn="l"/>
              <a:t>‹#›</a:t>
            </a:fld>
            <a:endParaRPr lang="id-ID" sz="2800" b="0" i="0" dirty="0">
              <a:solidFill>
                <a:schemeClr val="tx1">
                  <a:alpha val="7000"/>
                </a:schemeClr>
              </a:solidFill>
              <a:latin typeface="Montserrat" panose="00000500000000000000" pitchFamily="2" charset="0"/>
              <a:ea typeface="Roboto Condensed Light" panose="02000000000000000000" pitchFamily="2" charset="0"/>
              <a:cs typeface="Segoe UI Light" panose="020B0502040204020203" pitchFamily="34" charset="0"/>
            </a:endParaRPr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1200150" y="6529297"/>
            <a:ext cx="9220200" cy="0"/>
          </a:xfrm>
          <a:prstGeom prst="line">
            <a:avLst/>
          </a:prstGeom>
          <a:ln>
            <a:solidFill>
              <a:schemeClr val="bg1">
                <a:lumMod val="50000"/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/>
          <p:cNvGrpSpPr/>
          <p:nvPr userDrawn="1"/>
        </p:nvGrpSpPr>
        <p:grpSpPr>
          <a:xfrm>
            <a:off x="878249" y="753609"/>
            <a:ext cx="4990996" cy="5192788"/>
            <a:chOff x="878249" y="753609"/>
            <a:chExt cx="4990996" cy="5192788"/>
          </a:xfrm>
        </p:grpSpPr>
        <p:sp>
          <p:nvSpPr>
            <p:cNvPr id="15" name="Oval 14"/>
            <p:cNvSpPr/>
            <p:nvPr userDrawn="1"/>
          </p:nvSpPr>
          <p:spPr>
            <a:xfrm>
              <a:off x="5275039" y="2354790"/>
              <a:ext cx="174957" cy="174957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 userDrawn="1"/>
          </p:nvSpPr>
          <p:spPr>
            <a:xfrm>
              <a:off x="878249" y="1596425"/>
              <a:ext cx="103307" cy="103307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 userDrawn="1"/>
          </p:nvSpPr>
          <p:spPr>
            <a:xfrm>
              <a:off x="5619779" y="5696931"/>
              <a:ext cx="249466" cy="249466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 userDrawn="1"/>
          </p:nvSpPr>
          <p:spPr>
            <a:xfrm>
              <a:off x="4718635" y="753609"/>
              <a:ext cx="264940" cy="26494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 userDrawn="1"/>
          </p:nvSpPr>
          <p:spPr>
            <a:xfrm>
              <a:off x="2999164" y="5556199"/>
              <a:ext cx="103307" cy="10330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00785C90-5FCD-4322-B29C-2E4A46FE9AAC}"/>
              </a:ext>
            </a:extLst>
          </p:cNvPr>
          <p:cNvSpPr txBox="1"/>
          <p:nvPr userDrawn="1"/>
        </p:nvSpPr>
        <p:spPr>
          <a:xfrm rot="16200000">
            <a:off x="-290115" y="4856084"/>
            <a:ext cx="1874231" cy="369332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>
            <a:defPPr>
              <a:defRPr lang="en-US"/>
            </a:defPPr>
            <a:lvl1pPr>
              <a:defRPr sz="900" spc="300">
                <a:solidFill>
                  <a:schemeClr val="bg1">
                    <a:lumMod val="65000"/>
                  </a:schemeClr>
                </a:solidFill>
                <a:latin typeface="Montserrat Light" panose="00000400000000000000" pitchFamily="2" charset="0"/>
              </a:defRPr>
            </a:lvl1pPr>
          </a:lstStyle>
          <a:p>
            <a:pPr lvl="0"/>
            <a:r>
              <a:rPr lang="en-US" dirty="0">
                <a:solidFill>
                  <a:schemeClr val="tx1">
                    <a:alpha val="20000"/>
                  </a:schemeClr>
                </a:solidFill>
              </a:rPr>
              <a:t>2029 - ALL RIGHTS</a:t>
            </a:r>
            <a:endParaRPr lang="id-ID" dirty="0">
              <a:solidFill>
                <a:schemeClr val="tx1">
                  <a:alpha val="2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7038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9" grpId="0"/>
    </p:bld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6115050" y="0"/>
            <a:ext cx="6076950" cy="6858000"/>
          </a:xfrm>
          <a:prstGeom prst="rect">
            <a:avLst/>
          </a:prstGeom>
          <a:noFill/>
          <a:effectLst/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  <a:latin typeface="Nexa Bold" panose="02000000000000000000" pitchFamily="50" charset="0"/>
              </a:defRPr>
            </a:lvl1pPr>
          </a:lstStyle>
          <a:p>
            <a:r>
              <a:rPr lang="en-US" dirty="0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1407989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-1" y="0"/>
            <a:ext cx="7492181" cy="6858000"/>
          </a:xfrm>
          <a:prstGeom prst="rect">
            <a:avLst/>
          </a:prstGeom>
          <a:noFill/>
          <a:effectLst/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  <a:latin typeface="Nexa Bold" panose="02000000000000000000" pitchFamily="50" charset="0"/>
              </a:defRPr>
            </a:lvl1pPr>
          </a:lstStyle>
          <a:p>
            <a:r>
              <a:rPr lang="en-US" dirty="0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393800259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1085849" y="3676650"/>
            <a:ext cx="2438401" cy="2305050"/>
          </a:xfrm>
          <a:prstGeom prst="rect">
            <a:avLst/>
          </a:prstGeom>
          <a:noFill/>
          <a:effectLst/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  <a:latin typeface="Nexa Bold" panose="02000000000000000000" pitchFamily="50" charset="0"/>
              </a:defRPr>
            </a:lvl1pPr>
          </a:lstStyle>
          <a:p>
            <a:r>
              <a:rPr lang="en-US" dirty="0"/>
              <a:t>IMAGE</a:t>
            </a:r>
          </a:p>
        </p:txBody>
      </p:sp>
      <p:sp>
        <p:nvSpPr>
          <p:cNvPr id="4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3689349" y="3105150"/>
            <a:ext cx="2438401" cy="2876550"/>
          </a:xfrm>
          <a:prstGeom prst="rect">
            <a:avLst/>
          </a:prstGeom>
          <a:solidFill>
            <a:schemeClr val="bg1"/>
          </a:solidFill>
          <a:effectLst>
            <a:outerShdw blurRad="1270000" dist="279400" dir="5400000" algn="t" rotWithShape="0">
              <a:prstClr val="black">
                <a:alpha val="29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  <a:latin typeface="Nexa Bold" panose="02000000000000000000" pitchFamily="50" charset="0"/>
              </a:defRPr>
            </a:lvl1pPr>
          </a:lstStyle>
          <a:p>
            <a:r>
              <a:rPr lang="en-US" dirty="0"/>
              <a:t>IMAGE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6292849" y="3676650"/>
            <a:ext cx="2438401" cy="2305050"/>
          </a:xfrm>
          <a:prstGeom prst="rect">
            <a:avLst/>
          </a:prstGeom>
          <a:noFill/>
          <a:effectLst/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  <a:latin typeface="Nexa Bold" panose="02000000000000000000" pitchFamily="50" charset="0"/>
              </a:defRPr>
            </a:lvl1pPr>
          </a:lstStyle>
          <a:p>
            <a:r>
              <a:rPr lang="en-US" dirty="0"/>
              <a:t>IMAGE</a:t>
            </a:r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8896349" y="3676650"/>
            <a:ext cx="2438401" cy="2305050"/>
          </a:xfrm>
          <a:prstGeom prst="rect">
            <a:avLst/>
          </a:prstGeom>
          <a:noFill/>
          <a:effectLst/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  <a:latin typeface="Nexa Bold" panose="02000000000000000000" pitchFamily="50" charset="0"/>
              </a:defRPr>
            </a:lvl1pPr>
          </a:lstStyle>
          <a:p>
            <a:r>
              <a:rPr lang="en-US" dirty="0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3580414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/>
      <p:bldP spid="6" grpId="0"/>
    </p:bld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0" hasCustomPrompt="1"/>
          </p:nvPr>
        </p:nvSpPr>
        <p:spPr>
          <a:xfrm>
            <a:off x="815582" y="1447800"/>
            <a:ext cx="6129349" cy="4328160"/>
          </a:xfrm>
          <a:custGeom>
            <a:avLst/>
            <a:gdLst>
              <a:gd name="connsiteX0" fmla="*/ 1969535 w 5319567"/>
              <a:gd name="connsiteY0" fmla="*/ 2931831 h 3756343"/>
              <a:gd name="connsiteX1" fmla="*/ 3000557 w 5319567"/>
              <a:gd name="connsiteY1" fmla="*/ 2931831 h 3756343"/>
              <a:gd name="connsiteX2" fmla="*/ 3021500 w 5319567"/>
              <a:gd name="connsiteY2" fmla="*/ 2932728 h 3756343"/>
              <a:gd name="connsiteX3" fmla="*/ 3042145 w 5319567"/>
              <a:gd name="connsiteY3" fmla="*/ 2933924 h 3756343"/>
              <a:gd name="connsiteX4" fmla="*/ 3063088 w 5319567"/>
              <a:gd name="connsiteY4" fmla="*/ 2936614 h 3756343"/>
              <a:gd name="connsiteX5" fmla="*/ 3083434 w 5319567"/>
              <a:gd name="connsiteY5" fmla="*/ 2940202 h 3756343"/>
              <a:gd name="connsiteX6" fmla="*/ 3103180 w 5319567"/>
              <a:gd name="connsiteY6" fmla="*/ 2944985 h 3756343"/>
              <a:gd name="connsiteX7" fmla="*/ 3122628 w 5319567"/>
              <a:gd name="connsiteY7" fmla="*/ 2950665 h 3756343"/>
              <a:gd name="connsiteX8" fmla="*/ 3141776 w 5319567"/>
              <a:gd name="connsiteY8" fmla="*/ 2956943 h 3756343"/>
              <a:gd name="connsiteX9" fmla="*/ 3160626 w 5319567"/>
              <a:gd name="connsiteY9" fmla="*/ 2964417 h 3756343"/>
              <a:gd name="connsiteX10" fmla="*/ 3178876 w 5319567"/>
              <a:gd name="connsiteY10" fmla="*/ 2972788 h 3756343"/>
              <a:gd name="connsiteX11" fmla="*/ 3196529 w 5319567"/>
              <a:gd name="connsiteY11" fmla="*/ 2982055 h 3756343"/>
              <a:gd name="connsiteX12" fmla="*/ 3213882 w 5319567"/>
              <a:gd name="connsiteY12" fmla="*/ 2991622 h 3756343"/>
              <a:gd name="connsiteX13" fmla="*/ 3230637 w 5319567"/>
              <a:gd name="connsiteY13" fmla="*/ 3002683 h 3756343"/>
              <a:gd name="connsiteX14" fmla="*/ 3246793 w 5319567"/>
              <a:gd name="connsiteY14" fmla="*/ 3014043 h 3756343"/>
              <a:gd name="connsiteX15" fmla="*/ 3262351 w 5319567"/>
              <a:gd name="connsiteY15" fmla="*/ 3026300 h 3756343"/>
              <a:gd name="connsiteX16" fmla="*/ 3277311 w 5319567"/>
              <a:gd name="connsiteY16" fmla="*/ 3039454 h 3756343"/>
              <a:gd name="connsiteX17" fmla="*/ 3291672 w 5319567"/>
              <a:gd name="connsiteY17" fmla="*/ 3053206 h 3756343"/>
              <a:gd name="connsiteX18" fmla="*/ 3305435 w 5319567"/>
              <a:gd name="connsiteY18" fmla="*/ 3067556 h 3756343"/>
              <a:gd name="connsiteX19" fmla="*/ 3318600 w 5319567"/>
              <a:gd name="connsiteY19" fmla="*/ 3082503 h 3756343"/>
              <a:gd name="connsiteX20" fmla="*/ 3330568 w 5319567"/>
              <a:gd name="connsiteY20" fmla="*/ 3097750 h 3756343"/>
              <a:gd name="connsiteX21" fmla="*/ 3342236 w 5319567"/>
              <a:gd name="connsiteY21" fmla="*/ 3114192 h 3756343"/>
              <a:gd name="connsiteX22" fmla="*/ 3353007 w 5319567"/>
              <a:gd name="connsiteY22" fmla="*/ 3130934 h 3756343"/>
              <a:gd name="connsiteX23" fmla="*/ 3362881 w 5319567"/>
              <a:gd name="connsiteY23" fmla="*/ 3148273 h 3756343"/>
              <a:gd name="connsiteX24" fmla="*/ 3371856 w 5319567"/>
              <a:gd name="connsiteY24" fmla="*/ 3165911 h 3756343"/>
              <a:gd name="connsiteX25" fmla="*/ 3380234 w 5319567"/>
              <a:gd name="connsiteY25" fmla="*/ 3183849 h 3756343"/>
              <a:gd name="connsiteX26" fmla="*/ 3387714 w 5319567"/>
              <a:gd name="connsiteY26" fmla="*/ 3202683 h 3756343"/>
              <a:gd name="connsiteX27" fmla="*/ 3394296 w 5319567"/>
              <a:gd name="connsiteY27" fmla="*/ 3221816 h 3756343"/>
              <a:gd name="connsiteX28" fmla="*/ 3399981 w 5319567"/>
              <a:gd name="connsiteY28" fmla="*/ 3241247 h 3756343"/>
              <a:gd name="connsiteX29" fmla="*/ 3404469 w 5319567"/>
              <a:gd name="connsiteY29" fmla="*/ 3261277 h 3756343"/>
              <a:gd name="connsiteX30" fmla="*/ 3408059 w 5319567"/>
              <a:gd name="connsiteY30" fmla="*/ 3281606 h 3756343"/>
              <a:gd name="connsiteX31" fmla="*/ 3410752 w 5319567"/>
              <a:gd name="connsiteY31" fmla="*/ 3301935 h 3756343"/>
              <a:gd name="connsiteX32" fmla="*/ 3412248 w 5319567"/>
              <a:gd name="connsiteY32" fmla="*/ 3323161 h 3756343"/>
              <a:gd name="connsiteX33" fmla="*/ 3413145 w 5319567"/>
              <a:gd name="connsiteY33" fmla="*/ 3344087 h 3756343"/>
              <a:gd name="connsiteX34" fmla="*/ 3412248 w 5319567"/>
              <a:gd name="connsiteY34" fmla="*/ 3365014 h 3756343"/>
              <a:gd name="connsiteX35" fmla="*/ 3410752 w 5319567"/>
              <a:gd name="connsiteY35" fmla="*/ 3386240 h 3756343"/>
              <a:gd name="connsiteX36" fmla="*/ 3408059 w 5319567"/>
              <a:gd name="connsiteY36" fmla="*/ 3406568 h 3756343"/>
              <a:gd name="connsiteX37" fmla="*/ 3404469 w 5319567"/>
              <a:gd name="connsiteY37" fmla="*/ 3426897 h 3756343"/>
              <a:gd name="connsiteX38" fmla="*/ 3399981 w 5319567"/>
              <a:gd name="connsiteY38" fmla="*/ 3446927 h 3756343"/>
              <a:gd name="connsiteX39" fmla="*/ 3394296 w 5319567"/>
              <a:gd name="connsiteY39" fmla="*/ 3466060 h 3756343"/>
              <a:gd name="connsiteX40" fmla="*/ 3387714 w 5319567"/>
              <a:gd name="connsiteY40" fmla="*/ 3485492 h 3756343"/>
              <a:gd name="connsiteX41" fmla="*/ 3380234 w 5319567"/>
              <a:gd name="connsiteY41" fmla="*/ 3504326 h 3756343"/>
              <a:gd name="connsiteX42" fmla="*/ 3371856 w 5319567"/>
              <a:gd name="connsiteY42" fmla="*/ 3522263 h 3756343"/>
              <a:gd name="connsiteX43" fmla="*/ 3362881 w 5319567"/>
              <a:gd name="connsiteY43" fmla="*/ 3539901 h 3756343"/>
              <a:gd name="connsiteX44" fmla="*/ 3353007 w 5319567"/>
              <a:gd name="connsiteY44" fmla="*/ 3557241 h 3756343"/>
              <a:gd name="connsiteX45" fmla="*/ 3342236 w 5319567"/>
              <a:gd name="connsiteY45" fmla="*/ 3573982 h 3756343"/>
              <a:gd name="connsiteX46" fmla="*/ 3330568 w 5319567"/>
              <a:gd name="connsiteY46" fmla="*/ 3590424 h 3756343"/>
              <a:gd name="connsiteX47" fmla="*/ 3318600 w 5319567"/>
              <a:gd name="connsiteY47" fmla="*/ 3605671 h 3756343"/>
              <a:gd name="connsiteX48" fmla="*/ 3305435 w 5319567"/>
              <a:gd name="connsiteY48" fmla="*/ 3620619 h 3756343"/>
              <a:gd name="connsiteX49" fmla="*/ 3291672 w 5319567"/>
              <a:gd name="connsiteY49" fmla="*/ 3634968 h 3756343"/>
              <a:gd name="connsiteX50" fmla="*/ 3277311 w 5319567"/>
              <a:gd name="connsiteY50" fmla="*/ 3648720 h 3756343"/>
              <a:gd name="connsiteX51" fmla="*/ 3262351 w 5319567"/>
              <a:gd name="connsiteY51" fmla="*/ 3661874 h 3756343"/>
              <a:gd name="connsiteX52" fmla="*/ 3246793 w 5319567"/>
              <a:gd name="connsiteY52" fmla="*/ 3674131 h 3756343"/>
              <a:gd name="connsiteX53" fmla="*/ 3230637 w 5319567"/>
              <a:gd name="connsiteY53" fmla="*/ 3685491 h 3756343"/>
              <a:gd name="connsiteX54" fmla="*/ 3213882 w 5319567"/>
              <a:gd name="connsiteY54" fmla="*/ 3696553 h 3756343"/>
              <a:gd name="connsiteX55" fmla="*/ 3196529 w 5319567"/>
              <a:gd name="connsiteY55" fmla="*/ 3706119 h 3756343"/>
              <a:gd name="connsiteX56" fmla="*/ 3178876 w 5319567"/>
              <a:gd name="connsiteY56" fmla="*/ 3715387 h 3756343"/>
              <a:gd name="connsiteX57" fmla="*/ 3160626 w 5319567"/>
              <a:gd name="connsiteY57" fmla="*/ 3723757 h 3756343"/>
              <a:gd name="connsiteX58" fmla="*/ 3141776 w 5319567"/>
              <a:gd name="connsiteY58" fmla="*/ 3731231 h 3756343"/>
              <a:gd name="connsiteX59" fmla="*/ 3122628 w 5319567"/>
              <a:gd name="connsiteY59" fmla="*/ 3737509 h 3756343"/>
              <a:gd name="connsiteX60" fmla="*/ 3103180 w 5319567"/>
              <a:gd name="connsiteY60" fmla="*/ 3743189 h 3756343"/>
              <a:gd name="connsiteX61" fmla="*/ 3083434 w 5319567"/>
              <a:gd name="connsiteY61" fmla="*/ 3747973 h 3756343"/>
              <a:gd name="connsiteX62" fmla="*/ 3063088 w 5319567"/>
              <a:gd name="connsiteY62" fmla="*/ 3751560 h 3756343"/>
              <a:gd name="connsiteX63" fmla="*/ 3042145 w 5319567"/>
              <a:gd name="connsiteY63" fmla="*/ 3754251 h 3756343"/>
              <a:gd name="connsiteX64" fmla="*/ 3021500 w 5319567"/>
              <a:gd name="connsiteY64" fmla="*/ 3755446 h 3756343"/>
              <a:gd name="connsiteX65" fmla="*/ 3000557 w 5319567"/>
              <a:gd name="connsiteY65" fmla="*/ 3756343 h 3756343"/>
              <a:gd name="connsiteX66" fmla="*/ 1969535 w 5319567"/>
              <a:gd name="connsiteY66" fmla="*/ 3756343 h 3756343"/>
              <a:gd name="connsiteX67" fmla="*/ 1948591 w 5319567"/>
              <a:gd name="connsiteY67" fmla="*/ 3755446 h 3756343"/>
              <a:gd name="connsiteX68" fmla="*/ 1927647 w 5319567"/>
              <a:gd name="connsiteY68" fmla="*/ 3754251 h 3756343"/>
              <a:gd name="connsiteX69" fmla="*/ 1906704 w 5319567"/>
              <a:gd name="connsiteY69" fmla="*/ 3751560 h 3756343"/>
              <a:gd name="connsiteX70" fmla="*/ 1886658 w 5319567"/>
              <a:gd name="connsiteY70" fmla="*/ 3747973 h 3756343"/>
              <a:gd name="connsiteX71" fmla="*/ 1866612 w 5319567"/>
              <a:gd name="connsiteY71" fmla="*/ 3743189 h 3756343"/>
              <a:gd name="connsiteX72" fmla="*/ 1847463 w 5319567"/>
              <a:gd name="connsiteY72" fmla="*/ 3737509 h 3756343"/>
              <a:gd name="connsiteX73" fmla="*/ 1828016 w 5319567"/>
              <a:gd name="connsiteY73" fmla="*/ 3731231 h 3756343"/>
              <a:gd name="connsiteX74" fmla="*/ 1809167 w 5319567"/>
              <a:gd name="connsiteY74" fmla="*/ 3723757 h 3756343"/>
              <a:gd name="connsiteX75" fmla="*/ 1791215 w 5319567"/>
              <a:gd name="connsiteY75" fmla="*/ 3715387 h 3756343"/>
              <a:gd name="connsiteX76" fmla="*/ 1773263 w 5319567"/>
              <a:gd name="connsiteY76" fmla="*/ 3706119 h 3756343"/>
              <a:gd name="connsiteX77" fmla="*/ 1756209 w 5319567"/>
              <a:gd name="connsiteY77" fmla="*/ 3696553 h 3756343"/>
              <a:gd name="connsiteX78" fmla="*/ 1739454 w 5319567"/>
              <a:gd name="connsiteY78" fmla="*/ 3685491 h 3756343"/>
              <a:gd name="connsiteX79" fmla="*/ 1722999 w 5319567"/>
              <a:gd name="connsiteY79" fmla="*/ 3674131 h 3756343"/>
              <a:gd name="connsiteX80" fmla="*/ 1707441 w 5319567"/>
              <a:gd name="connsiteY80" fmla="*/ 3661874 h 3756343"/>
              <a:gd name="connsiteX81" fmla="*/ 1692780 w 5319567"/>
              <a:gd name="connsiteY81" fmla="*/ 3648720 h 3756343"/>
              <a:gd name="connsiteX82" fmla="*/ 1678419 w 5319567"/>
              <a:gd name="connsiteY82" fmla="*/ 3634968 h 3756343"/>
              <a:gd name="connsiteX83" fmla="*/ 1664656 w 5319567"/>
              <a:gd name="connsiteY83" fmla="*/ 3620619 h 3756343"/>
              <a:gd name="connsiteX84" fmla="*/ 1651491 w 5319567"/>
              <a:gd name="connsiteY84" fmla="*/ 3605671 h 3756343"/>
              <a:gd name="connsiteX85" fmla="*/ 1639224 w 5319567"/>
              <a:gd name="connsiteY85" fmla="*/ 3590424 h 3756343"/>
              <a:gd name="connsiteX86" fmla="*/ 1627556 w 5319567"/>
              <a:gd name="connsiteY86" fmla="*/ 3573982 h 3756343"/>
              <a:gd name="connsiteX87" fmla="*/ 1616785 w 5319567"/>
              <a:gd name="connsiteY87" fmla="*/ 3557241 h 3756343"/>
              <a:gd name="connsiteX88" fmla="*/ 1606912 w 5319567"/>
              <a:gd name="connsiteY88" fmla="*/ 3539901 h 3756343"/>
              <a:gd name="connsiteX89" fmla="*/ 1597936 w 5319567"/>
              <a:gd name="connsiteY89" fmla="*/ 3522263 h 3756343"/>
              <a:gd name="connsiteX90" fmla="*/ 1589558 w 5319567"/>
              <a:gd name="connsiteY90" fmla="*/ 3504326 h 3756343"/>
              <a:gd name="connsiteX91" fmla="*/ 1582078 w 5319567"/>
              <a:gd name="connsiteY91" fmla="*/ 3485492 h 3756343"/>
              <a:gd name="connsiteX92" fmla="*/ 1575795 w 5319567"/>
              <a:gd name="connsiteY92" fmla="*/ 3466060 h 3756343"/>
              <a:gd name="connsiteX93" fmla="*/ 1570111 w 5319567"/>
              <a:gd name="connsiteY93" fmla="*/ 3446927 h 3756343"/>
              <a:gd name="connsiteX94" fmla="*/ 1565324 w 5319567"/>
              <a:gd name="connsiteY94" fmla="*/ 3426897 h 3756343"/>
              <a:gd name="connsiteX95" fmla="*/ 1561733 w 5319567"/>
              <a:gd name="connsiteY95" fmla="*/ 3406568 h 3756343"/>
              <a:gd name="connsiteX96" fmla="*/ 1559040 w 5319567"/>
              <a:gd name="connsiteY96" fmla="*/ 3386240 h 3756343"/>
              <a:gd name="connsiteX97" fmla="*/ 1557545 w 5319567"/>
              <a:gd name="connsiteY97" fmla="*/ 3365014 h 3756343"/>
              <a:gd name="connsiteX98" fmla="*/ 1556946 w 5319567"/>
              <a:gd name="connsiteY98" fmla="*/ 3344087 h 3756343"/>
              <a:gd name="connsiteX99" fmla="*/ 1557545 w 5319567"/>
              <a:gd name="connsiteY99" fmla="*/ 3323161 h 3756343"/>
              <a:gd name="connsiteX100" fmla="*/ 1559040 w 5319567"/>
              <a:gd name="connsiteY100" fmla="*/ 3301935 h 3756343"/>
              <a:gd name="connsiteX101" fmla="*/ 1561733 w 5319567"/>
              <a:gd name="connsiteY101" fmla="*/ 3281606 h 3756343"/>
              <a:gd name="connsiteX102" fmla="*/ 1565324 w 5319567"/>
              <a:gd name="connsiteY102" fmla="*/ 3261277 h 3756343"/>
              <a:gd name="connsiteX103" fmla="*/ 1570111 w 5319567"/>
              <a:gd name="connsiteY103" fmla="*/ 3241247 h 3756343"/>
              <a:gd name="connsiteX104" fmla="*/ 1575795 w 5319567"/>
              <a:gd name="connsiteY104" fmla="*/ 3221816 h 3756343"/>
              <a:gd name="connsiteX105" fmla="*/ 1582078 w 5319567"/>
              <a:gd name="connsiteY105" fmla="*/ 3202683 h 3756343"/>
              <a:gd name="connsiteX106" fmla="*/ 1589558 w 5319567"/>
              <a:gd name="connsiteY106" fmla="*/ 3183849 h 3756343"/>
              <a:gd name="connsiteX107" fmla="*/ 1597936 w 5319567"/>
              <a:gd name="connsiteY107" fmla="*/ 3165911 h 3756343"/>
              <a:gd name="connsiteX108" fmla="*/ 1606912 w 5319567"/>
              <a:gd name="connsiteY108" fmla="*/ 3148273 h 3756343"/>
              <a:gd name="connsiteX109" fmla="*/ 1616785 w 5319567"/>
              <a:gd name="connsiteY109" fmla="*/ 3130934 h 3756343"/>
              <a:gd name="connsiteX110" fmla="*/ 1627556 w 5319567"/>
              <a:gd name="connsiteY110" fmla="*/ 3114192 h 3756343"/>
              <a:gd name="connsiteX111" fmla="*/ 1639224 w 5319567"/>
              <a:gd name="connsiteY111" fmla="*/ 3097750 h 3756343"/>
              <a:gd name="connsiteX112" fmla="*/ 1651491 w 5319567"/>
              <a:gd name="connsiteY112" fmla="*/ 3082503 h 3756343"/>
              <a:gd name="connsiteX113" fmla="*/ 1664656 w 5319567"/>
              <a:gd name="connsiteY113" fmla="*/ 3067556 h 3756343"/>
              <a:gd name="connsiteX114" fmla="*/ 1678419 w 5319567"/>
              <a:gd name="connsiteY114" fmla="*/ 3053206 h 3756343"/>
              <a:gd name="connsiteX115" fmla="*/ 1692780 w 5319567"/>
              <a:gd name="connsiteY115" fmla="*/ 3039454 h 3756343"/>
              <a:gd name="connsiteX116" fmla="*/ 1707441 w 5319567"/>
              <a:gd name="connsiteY116" fmla="*/ 3026300 h 3756343"/>
              <a:gd name="connsiteX117" fmla="*/ 1722999 w 5319567"/>
              <a:gd name="connsiteY117" fmla="*/ 3014043 h 3756343"/>
              <a:gd name="connsiteX118" fmla="*/ 1739454 w 5319567"/>
              <a:gd name="connsiteY118" fmla="*/ 3002683 h 3756343"/>
              <a:gd name="connsiteX119" fmla="*/ 1756209 w 5319567"/>
              <a:gd name="connsiteY119" fmla="*/ 2991622 h 3756343"/>
              <a:gd name="connsiteX120" fmla="*/ 1773263 w 5319567"/>
              <a:gd name="connsiteY120" fmla="*/ 2982055 h 3756343"/>
              <a:gd name="connsiteX121" fmla="*/ 1791215 w 5319567"/>
              <a:gd name="connsiteY121" fmla="*/ 2972788 h 3756343"/>
              <a:gd name="connsiteX122" fmla="*/ 1809167 w 5319567"/>
              <a:gd name="connsiteY122" fmla="*/ 2964417 h 3756343"/>
              <a:gd name="connsiteX123" fmla="*/ 1828016 w 5319567"/>
              <a:gd name="connsiteY123" fmla="*/ 2956943 h 3756343"/>
              <a:gd name="connsiteX124" fmla="*/ 1847463 w 5319567"/>
              <a:gd name="connsiteY124" fmla="*/ 2950665 h 3756343"/>
              <a:gd name="connsiteX125" fmla="*/ 1866612 w 5319567"/>
              <a:gd name="connsiteY125" fmla="*/ 2944985 h 3756343"/>
              <a:gd name="connsiteX126" fmla="*/ 1886658 w 5319567"/>
              <a:gd name="connsiteY126" fmla="*/ 2940202 h 3756343"/>
              <a:gd name="connsiteX127" fmla="*/ 1906704 w 5319567"/>
              <a:gd name="connsiteY127" fmla="*/ 2936614 h 3756343"/>
              <a:gd name="connsiteX128" fmla="*/ 1927647 w 5319567"/>
              <a:gd name="connsiteY128" fmla="*/ 2933924 h 3756343"/>
              <a:gd name="connsiteX129" fmla="*/ 1948591 w 5319567"/>
              <a:gd name="connsiteY129" fmla="*/ 2932728 h 3756343"/>
              <a:gd name="connsiteX130" fmla="*/ 1437699 w 5319567"/>
              <a:gd name="connsiteY130" fmla="*/ 1954555 h 3756343"/>
              <a:gd name="connsiteX131" fmla="*/ 4132988 w 5319567"/>
              <a:gd name="connsiteY131" fmla="*/ 1954555 h 3756343"/>
              <a:gd name="connsiteX132" fmla="*/ 4153917 w 5319567"/>
              <a:gd name="connsiteY132" fmla="*/ 1955452 h 3756343"/>
              <a:gd name="connsiteX133" fmla="*/ 4175144 w 5319567"/>
              <a:gd name="connsiteY133" fmla="*/ 1956946 h 3756343"/>
              <a:gd name="connsiteX134" fmla="*/ 4195475 w 5319567"/>
              <a:gd name="connsiteY134" fmla="*/ 1959338 h 3756343"/>
              <a:gd name="connsiteX135" fmla="*/ 4215805 w 5319567"/>
              <a:gd name="connsiteY135" fmla="*/ 1962926 h 3756343"/>
              <a:gd name="connsiteX136" fmla="*/ 4235837 w 5319567"/>
              <a:gd name="connsiteY136" fmla="*/ 1967709 h 3756343"/>
              <a:gd name="connsiteX137" fmla="*/ 4255270 w 5319567"/>
              <a:gd name="connsiteY137" fmla="*/ 1973389 h 3756343"/>
              <a:gd name="connsiteX138" fmla="*/ 4274405 w 5319567"/>
              <a:gd name="connsiteY138" fmla="*/ 1979667 h 3756343"/>
              <a:gd name="connsiteX139" fmla="*/ 4293240 w 5319567"/>
              <a:gd name="connsiteY139" fmla="*/ 1987440 h 3756343"/>
              <a:gd name="connsiteX140" fmla="*/ 4311179 w 5319567"/>
              <a:gd name="connsiteY140" fmla="*/ 1995511 h 3756343"/>
              <a:gd name="connsiteX141" fmla="*/ 4328819 w 5319567"/>
              <a:gd name="connsiteY141" fmla="*/ 2004779 h 3756343"/>
              <a:gd name="connsiteX142" fmla="*/ 4346160 w 5319567"/>
              <a:gd name="connsiteY142" fmla="*/ 2014644 h 3756343"/>
              <a:gd name="connsiteX143" fmla="*/ 4362902 w 5319567"/>
              <a:gd name="connsiteY143" fmla="*/ 2025407 h 3756343"/>
              <a:gd name="connsiteX144" fmla="*/ 4379346 w 5319567"/>
              <a:gd name="connsiteY144" fmla="*/ 2036767 h 3756343"/>
              <a:gd name="connsiteX145" fmla="*/ 4394594 w 5319567"/>
              <a:gd name="connsiteY145" fmla="*/ 2049024 h 3756343"/>
              <a:gd name="connsiteX146" fmla="*/ 4409842 w 5319567"/>
              <a:gd name="connsiteY146" fmla="*/ 2062178 h 3756343"/>
              <a:gd name="connsiteX147" fmla="*/ 4424193 w 5319567"/>
              <a:gd name="connsiteY147" fmla="*/ 2075930 h 3756343"/>
              <a:gd name="connsiteX148" fmla="*/ 4437647 w 5319567"/>
              <a:gd name="connsiteY148" fmla="*/ 2090279 h 3756343"/>
              <a:gd name="connsiteX149" fmla="*/ 4450802 w 5319567"/>
              <a:gd name="connsiteY149" fmla="*/ 2105227 h 3756343"/>
              <a:gd name="connsiteX150" fmla="*/ 4463060 w 5319567"/>
              <a:gd name="connsiteY150" fmla="*/ 2120773 h 3756343"/>
              <a:gd name="connsiteX151" fmla="*/ 4474421 w 5319567"/>
              <a:gd name="connsiteY151" fmla="*/ 2136916 h 3756343"/>
              <a:gd name="connsiteX152" fmla="*/ 4485483 w 5319567"/>
              <a:gd name="connsiteY152" fmla="*/ 2153657 h 3756343"/>
              <a:gd name="connsiteX153" fmla="*/ 4495051 w 5319567"/>
              <a:gd name="connsiteY153" fmla="*/ 2170997 h 3756343"/>
              <a:gd name="connsiteX154" fmla="*/ 4504618 w 5319567"/>
              <a:gd name="connsiteY154" fmla="*/ 2188635 h 3756343"/>
              <a:gd name="connsiteX155" fmla="*/ 4512989 w 5319567"/>
              <a:gd name="connsiteY155" fmla="*/ 2206871 h 3756343"/>
              <a:gd name="connsiteX156" fmla="*/ 4520165 w 5319567"/>
              <a:gd name="connsiteY156" fmla="*/ 2225705 h 3756343"/>
              <a:gd name="connsiteX157" fmla="*/ 4526443 w 5319567"/>
              <a:gd name="connsiteY157" fmla="*/ 2244539 h 3756343"/>
              <a:gd name="connsiteX158" fmla="*/ 4532124 w 5319567"/>
              <a:gd name="connsiteY158" fmla="*/ 2264270 h 3756343"/>
              <a:gd name="connsiteX159" fmla="*/ 4536908 w 5319567"/>
              <a:gd name="connsiteY159" fmla="*/ 2284001 h 3756343"/>
              <a:gd name="connsiteX160" fmla="*/ 4540495 w 5319567"/>
              <a:gd name="connsiteY160" fmla="*/ 2304330 h 3756343"/>
              <a:gd name="connsiteX161" fmla="*/ 4543186 w 5319567"/>
              <a:gd name="connsiteY161" fmla="*/ 2324659 h 3756343"/>
              <a:gd name="connsiteX162" fmla="*/ 4544681 w 5319567"/>
              <a:gd name="connsiteY162" fmla="*/ 2345884 h 3756343"/>
              <a:gd name="connsiteX163" fmla="*/ 4545279 w 5319567"/>
              <a:gd name="connsiteY163" fmla="*/ 2366811 h 3756343"/>
              <a:gd name="connsiteX164" fmla="*/ 4544681 w 5319567"/>
              <a:gd name="connsiteY164" fmla="*/ 2388037 h 3756343"/>
              <a:gd name="connsiteX165" fmla="*/ 4543186 w 5319567"/>
              <a:gd name="connsiteY165" fmla="*/ 2408963 h 3756343"/>
              <a:gd name="connsiteX166" fmla="*/ 4540495 w 5319567"/>
              <a:gd name="connsiteY166" fmla="*/ 2429591 h 3756343"/>
              <a:gd name="connsiteX167" fmla="*/ 4536908 w 5319567"/>
              <a:gd name="connsiteY167" fmla="*/ 2449621 h 3756343"/>
              <a:gd name="connsiteX168" fmla="*/ 4532124 w 5319567"/>
              <a:gd name="connsiteY168" fmla="*/ 2469651 h 3756343"/>
              <a:gd name="connsiteX169" fmla="*/ 4526443 w 5319567"/>
              <a:gd name="connsiteY169" fmla="*/ 2489083 h 3756343"/>
              <a:gd name="connsiteX170" fmla="*/ 4520165 w 5319567"/>
              <a:gd name="connsiteY170" fmla="*/ 2508215 h 3756343"/>
              <a:gd name="connsiteX171" fmla="*/ 4512989 w 5319567"/>
              <a:gd name="connsiteY171" fmla="*/ 2527050 h 3756343"/>
              <a:gd name="connsiteX172" fmla="*/ 4504618 w 5319567"/>
              <a:gd name="connsiteY172" fmla="*/ 2544987 h 3756343"/>
              <a:gd name="connsiteX173" fmla="*/ 4495051 w 5319567"/>
              <a:gd name="connsiteY173" fmla="*/ 2562924 h 3756343"/>
              <a:gd name="connsiteX174" fmla="*/ 4485483 w 5319567"/>
              <a:gd name="connsiteY174" fmla="*/ 2579964 h 3756343"/>
              <a:gd name="connsiteX175" fmla="*/ 4474421 w 5319567"/>
              <a:gd name="connsiteY175" fmla="*/ 2597004 h 3756343"/>
              <a:gd name="connsiteX176" fmla="*/ 4463060 w 5319567"/>
              <a:gd name="connsiteY176" fmla="*/ 2613148 h 3756343"/>
              <a:gd name="connsiteX177" fmla="*/ 4450802 w 5319567"/>
              <a:gd name="connsiteY177" fmla="*/ 2628693 h 3756343"/>
              <a:gd name="connsiteX178" fmla="*/ 4437647 w 5319567"/>
              <a:gd name="connsiteY178" fmla="*/ 2643940 h 3756343"/>
              <a:gd name="connsiteX179" fmla="*/ 4424193 w 5319567"/>
              <a:gd name="connsiteY179" fmla="*/ 2658290 h 3756343"/>
              <a:gd name="connsiteX180" fmla="*/ 4409842 w 5319567"/>
              <a:gd name="connsiteY180" fmla="*/ 2671743 h 3756343"/>
              <a:gd name="connsiteX181" fmla="*/ 4394594 w 5319567"/>
              <a:gd name="connsiteY181" fmla="*/ 2684598 h 3756343"/>
              <a:gd name="connsiteX182" fmla="*/ 4379346 w 5319567"/>
              <a:gd name="connsiteY182" fmla="*/ 2696855 h 3756343"/>
              <a:gd name="connsiteX183" fmla="*/ 4362902 w 5319567"/>
              <a:gd name="connsiteY183" fmla="*/ 2708514 h 3756343"/>
              <a:gd name="connsiteX184" fmla="*/ 4346160 w 5319567"/>
              <a:gd name="connsiteY184" fmla="*/ 2719276 h 3756343"/>
              <a:gd name="connsiteX185" fmla="*/ 4328819 w 5319567"/>
              <a:gd name="connsiteY185" fmla="*/ 2729142 h 3756343"/>
              <a:gd name="connsiteX186" fmla="*/ 4311179 w 5319567"/>
              <a:gd name="connsiteY186" fmla="*/ 2738110 h 3756343"/>
              <a:gd name="connsiteX187" fmla="*/ 4293240 w 5319567"/>
              <a:gd name="connsiteY187" fmla="*/ 2746481 h 3756343"/>
              <a:gd name="connsiteX188" fmla="*/ 4274405 w 5319567"/>
              <a:gd name="connsiteY188" fmla="*/ 2753955 h 3756343"/>
              <a:gd name="connsiteX189" fmla="*/ 4255270 w 5319567"/>
              <a:gd name="connsiteY189" fmla="*/ 2760532 h 3756343"/>
              <a:gd name="connsiteX190" fmla="*/ 4235837 w 5319567"/>
              <a:gd name="connsiteY190" fmla="*/ 2765913 h 3756343"/>
              <a:gd name="connsiteX191" fmla="*/ 4215805 w 5319567"/>
              <a:gd name="connsiteY191" fmla="*/ 2770696 h 3756343"/>
              <a:gd name="connsiteX192" fmla="*/ 4195475 w 5319567"/>
              <a:gd name="connsiteY192" fmla="*/ 2774284 h 3756343"/>
              <a:gd name="connsiteX193" fmla="*/ 4175144 w 5319567"/>
              <a:gd name="connsiteY193" fmla="*/ 2776974 h 3756343"/>
              <a:gd name="connsiteX194" fmla="*/ 4153917 w 5319567"/>
              <a:gd name="connsiteY194" fmla="*/ 2778469 h 3756343"/>
              <a:gd name="connsiteX195" fmla="*/ 4132988 w 5319567"/>
              <a:gd name="connsiteY195" fmla="*/ 2779067 h 3756343"/>
              <a:gd name="connsiteX196" fmla="*/ 1437699 w 5319567"/>
              <a:gd name="connsiteY196" fmla="*/ 2779067 h 3756343"/>
              <a:gd name="connsiteX197" fmla="*/ 1416770 w 5319567"/>
              <a:gd name="connsiteY197" fmla="*/ 2778469 h 3756343"/>
              <a:gd name="connsiteX198" fmla="*/ 1395842 w 5319567"/>
              <a:gd name="connsiteY198" fmla="*/ 2776974 h 3756343"/>
              <a:gd name="connsiteX199" fmla="*/ 1375511 w 5319567"/>
              <a:gd name="connsiteY199" fmla="*/ 2774284 h 3756343"/>
              <a:gd name="connsiteX200" fmla="*/ 1354882 w 5319567"/>
              <a:gd name="connsiteY200" fmla="*/ 2770696 h 3756343"/>
              <a:gd name="connsiteX201" fmla="*/ 1334850 w 5319567"/>
              <a:gd name="connsiteY201" fmla="*/ 2765913 h 3756343"/>
              <a:gd name="connsiteX202" fmla="*/ 1315716 w 5319567"/>
              <a:gd name="connsiteY202" fmla="*/ 2760532 h 3756343"/>
              <a:gd name="connsiteX203" fmla="*/ 1296282 w 5319567"/>
              <a:gd name="connsiteY203" fmla="*/ 2753955 h 3756343"/>
              <a:gd name="connsiteX204" fmla="*/ 1277447 w 5319567"/>
              <a:gd name="connsiteY204" fmla="*/ 2746481 h 3756343"/>
              <a:gd name="connsiteX205" fmla="*/ 1259508 w 5319567"/>
              <a:gd name="connsiteY205" fmla="*/ 2738110 h 3756343"/>
              <a:gd name="connsiteX206" fmla="*/ 1241868 w 5319567"/>
              <a:gd name="connsiteY206" fmla="*/ 2729142 h 3756343"/>
              <a:gd name="connsiteX207" fmla="*/ 1224527 w 5319567"/>
              <a:gd name="connsiteY207" fmla="*/ 2719276 h 3756343"/>
              <a:gd name="connsiteX208" fmla="*/ 1207785 w 5319567"/>
              <a:gd name="connsiteY208" fmla="*/ 2708514 h 3756343"/>
              <a:gd name="connsiteX209" fmla="*/ 1191341 w 5319567"/>
              <a:gd name="connsiteY209" fmla="*/ 2696855 h 3756343"/>
              <a:gd name="connsiteX210" fmla="*/ 1176093 w 5319567"/>
              <a:gd name="connsiteY210" fmla="*/ 2684598 h 3756343"/>
              <a:gd name="connsiteX211" fmla="*/ 1161144 w 5319567"/>
              <a:gd name="connsiteY211" fmla="*/ 2671743 h 3756343"/>
              <a:gd name="connsiteX212" fmla="*/ 1146793 w 5319567"/>
              <a:gd name="connsiteY212" fmla="*/ 2658290 h 3756343"/>
              <a:gd name="connsiteX213" fmla="*/ 1133040 w 5319567"/>
              <a:gd name="connsiteY213" fmla="*/ 2643940 h 3756343"/>
              <a:gd name="connsiteX214" fmla="*/ 1119885 w 5319567"/>
              <a:gd name="connsiteY214" fmla="*/ 2628693 h 3756343"/>
              <a:gd name="connsiteX215" fmla="*/ 1107627 w 5319567"/>
              <a:gd name="connsiteY215" fmla="*/ 2613148 h 3756343"/>
              <a:gd name="connsiteX216" fmla="*/ 1096266 w 5319567"/>
              <a:gd name="connsiteY216" fmla="*/ 2597004 h 3756343"/>
              <a:gd name="connsiteX217" fmla="*/ 1085204 w 5319567"/>
              <a:gd name="connsiteY217" fmla="*/ 2579964 h 3756343"/>
              <a:gd name="connsiteX218" fmla="*/ 1075636 w 5319567"/>
              <a:gd name="connsiteY218" fmla="*/ 2562924 h 3756343"/>
              <a:gd name="connsiteX219" fmla="*/ 1066368 w 5319567"/>
              <a:gd name="connsiteY219" fmla="*/ 2544987 h 3756343"/>
              <a:gd name="connsiteX220" fmla="*/ 1057997 w 5319567"/>
              <a:gd name="connsiteY220" fmla="*/ 2527050 h 3756343"/>
              <a:gd name="connsiteX221" fmla="*/ 1050522 w 5319567"/>
              <a:gd name="connsiteY221" fmla="*/ 2508215 h 3756343"/>
              <a:gd name="connsiteX222" fmla="*/ 1044244 w 5319567"/>
              <a:gd name="connsiteY222" fmla="*/ 2489083 h 3756343"/>
              <a:gd name="connsiteX223" fmla="*/ 1038563 w 5319567"/>
              <a:gd name="connsiteY223" fmla="*/ 2469651 h 3756343"/>
              <a:gd name="connsiteX224" fmla="*/ 1033779 w 5319567"/>
              <a:gd name="connsiteY224" fmla="*/ 2449621 h 3756343"/>
              <a:gd name="connsiteX225" fmla="*/ 1030192 w 5319567"/>
              <a:gd name="connsiteY225" fmla="*/ 2429591 h 3756343"/>
              <a:gd name="connsiteX226" fmla="*/ 1027501 w 5319567"/>
              <a:gd name="connsiteY226" fmla="*/ 2408963 h 3756343"/>
              <a:gd name="connsiteX227" fmla="*/ 1026305 w 5319567"/>
              <a:gd name="connsiteY227" fmla="*/ 2388037 h 3756343"/>
              <a:gd name="connsiteX228" fmla="*/ 1025408 w 5319567"/>
              <a:gd name="connsiteY228" fmla="*/ 2366811 h 3756343"/>
              <a:gd name="connsiteX229" fmla="*/ 1026305 w 5319567"/>
              <a:gd name="connsiteY229" fmla="*/ 2345884 h 3756343"/>
              <a:gd name="connsiteX230" fmla="*/ 1027501 w 5319567"/>
              <a:gd name="connsiteY230" fmla="*/ 2324659 h 3756343"/>
              <a:gd name="connsiteX231" fmla="*/ 1030192 w 5319567"/>
              <a:gd name="connsiteY231" fmla="*/ 2304330 h 3756343"/>
              <a:gd name="connsiteX232" fmla="*/ 1033779 w 5319567"/>
              <a:gd name="connsiteY232" fmla="*/ 2284001 h 3756343"/>
              <a:gd name="connsiteX233" fmla="*/ 1038563 w 5319567"/>
              <a:gd name="connsiteY233" fmla="*/ 2264270 h 3756343"/>
              <a:gd name="connsiteX234" fmla="*/ 1044244 w 5319567"/>
              <a:gd name="connsiteY234" fmla="*/ 2244539 h 3756343"/>
              <a:gd name="connsiteX235" fmla="*/ 1050522 w 5319567"/>
              <a:gd name="connsiteY235" fmla="*/ 2225705 h 3756343"/>
              <a:gd name="connsiteX236" fmla="*/ 1057997 w 5319567"/>
              <a:gd name="connsiteY236" fmla="*/ 2206871 h 3756343"/>
              <a:gd name="connsiteX237" fmla="*/ 1066368 w 5319567"/>
              <a:gd name="connsiteY237" fmla="*/ 2188635 h 3756343"/>
              <a:gd name="connsiteX238" fmla="*/ 1075636 w 5319567"/>
              <a:gd name="connsiteY238" fmla="*/ 2170997 h 3756343"/>
              <a:gd name="connsiteX239" fmla="*/ 1085204 w 5319567"/>
              <a:gd name="connsiteY239" fmla="*/ 2153657 h 3756343"/>
              <a:gd name="connsiteX240" fmla="*/ 1096266 w 5319567"/>
              <a:gd name="connsiteY240" fmla="*/ 2136916 h 3756343"/>
              <a:gd name="connsiteX241" fmla="*/ 1107627 w 5319567"/>
              <a:gd name="connsiteY241" fmla="*/ 2120773 h 3756343"/>
              <a:gd name="connsiteX242" fmla="*/ 1119885 w 5319567"/>
              <a:gd name="connsiteY242" fmla="*/ 2105227 h 3756343"/>
              <a:gd name="connsiteX243" fmla="*/ 1133040 w 5319567"/>
              <a:gd name="connsiteY243" fmla="*/ 2090279 h 3756343"/>
              <a:gd name="connsiteX244" fmla="*/ 1146793 w 5319567"/>
              <a:gd name="connsiteY244" fmla="*/ 2075930 h 3756343"/>
              <a:gd name="connsiteX245" fmla="*/ 1161144 w 5319567"/>
              <a:gd name="connsiteY245" fmla="*/ 2062178 h 3756343"/>
              <a:gd name="connsiteX246" fmla="*/ 1176093 w 5319567"/>
              <a:gd name="connsiteY246" fmla="*/ 2049024 h 3756343"/>
              <a:gd name="connsiteX247" fmla="*/ 1191341 w 5319567"/>
              <a:gd name="connsiteY247" fmla="*/ 2036767 h 3756343"/>
              <a:gd name="connsiteX248" fmla="*/ 1207785 w 5319567"/>
              <a:gd name="connsiteY248" fmla="*/ 2025407 h 3756343"/>
              <a:gd name="connsiteX249" fmla="*/ 1224527 w 5319567"/>
              <a:gd name="connsiteY249" fmla="*/ 2014644 h 3756343"/>
              <a:gd name="connsiteX250" fmla="*/ 1241868 w 5319567"/>
              <a:gd name="connsiteY250" fmla="*/ 2004779 h 3756343"/>
              <a:gd name="connsiteX251" fmla="*/ 1259508 w 5319567"/>
              <a:gd name="connsiteY251" fmla="*/ 1995511 h 3756343"/>
              <a:gd name="connsiteX252" fmla="*/ 1277447 w 5319567"/>
              <a:gd name="connsiteY252" fmla="*/ 1987440 h 3756343"/>
              <a:gd name="connsiteX253" fmla="*/ 1296282 w 5319567"/>
              <a:gd name="connsiteY253" fmla="*/ 1979667 h 3756343"/>
              <a:gd name="connsiteX254" fmla="*/ 1315716 w 5319567"/>
              <a:gd name="connsiteY254" fmla="*/ 1973389 h 3756343"/>
              <a:gd name="connsiteX255" fmla="*/ 1334850 w 5319567"/>
              <a:gd name="connsiteY255" fmla="*/ 1967709 h 3756343"/>
              <a:gd name="connsiteX256" fmla="*/ 1354882 w 5319567"/>
              <a:gd name="connsiteY256" fmla="*/ 1962926 h 3756343"/>
              <a:gd name="connsiteX257" fmla="*/ 1375511 w 5319567"/>
              <a:gd name="connsiteY257" fmla="*/ 1959338 h 3756343"/>
              <a:gd name="connsiteX258" fmla="*/ 1395842 w 5319567"/>
              <a:gd name="connsiteY258" fmla="*/ 1956946 h 3756343"/>
              <a:gd name="connsiteX259" fmla="*/ 1416770 w 5319567"/>
              <a:gd name="connsiteY259" fmla="*/ 1955452 h 3756343"/>
              <a:gd name="connsiteX260" fmla="*/ 412163 w 5319567"/>
              <a:gd name="connsiteY260" fmla="*/ 977277 h 3756343"/>
              <a:gd name="connsiteX261" fmla="*/ 4907404 w 5319567"/>
              <a:gd name="connsiteY261" fmla="*/ 977277 h 3756343"/>
              <a:gd name="connsiteX262" fmla="*/ 4928326 w 5319567"/>
              <a:gd name="connsiteY262" fmla="*/ 977875 h 3756343"/>
              <a:gd name="connsiteX263" fmla="*/ 4949248 w 5319567"/>
              <a:gd name="connsiteY263" fmla="*/ 979668 h 3756343"/>
              <a:gd name="connsiteX264" fmla="*/ 4969572 w 5319567"/>
              <a:gd name="connsiteY264" fmla="*/ 982359 h 3756343"/>
              <a:gd name="connsiteX265" fmla="*/ 4990195 w 5319567"/>
              <a:gd name="connsiteY265" fmla="*/ 985947 h 3756343"/>
              <a:gd name="connsiteX266" fmla="*/ 5010221 w 5319567"/>
              <a:gd name="connsiteY266" fmla="*/ 990132 h 3756343"/>
              <a:gd name="connsiteX267" fmla="*/ 5029349 w 5319567"/>
              <a:gd name="connsiteY267" fmla="*/ 995812 h 3756343"/>
              <a:gd name="connsiteX268" fmla="*/ 5048777 w 5319567"/>
              <a:gd name="connsiteY268" fmla="*/ 1002688 h 3756343"/>
              <a:gd name="connsiteX269" fmla="*/ 5067607 w 5319567"/>
              <a:gd name="connsiteY269" fmla="*/ 1009863 h 3756343"/>
              <a:gd name="connsiteX270" fmla="*/ 5085540 w 5319567"/>
              <a:gd name="connsiteY270" fmla="*/ 1018233 h 3756343"/>
              <a:gd name="connsiteX271" fmla="*/ 5103174 w 5319567"/>
              <a:gd name="connsiteY271" fmla="*/ 1027202 h 3756343"/>
              <a:gd name="connsiteX272" fmla="*/ 5120509 w 5319567"/>
              <a:gd name="connsiteY272" fmla="*/ 1037366 h 3756343"/>
              <a:gd name="connsiteX273" fmla="*/ 5137247 w 5319567"/>
              <a:gd name="connsiteY273" fmla="*/ 1047830 h 3756343"/>
              <a:gd name="connsiteX274" fmla="*/ 5153686 w 5319567"/>
              <a:gd name="connsiteY274" fmla="*/ 1059489 h 3756343"/>
              <a:gd name="connsiteX275" fmla="*/ 5168929 w 5319567"/>
              <a:gd name="connsiteY275" fmla="*/ 1071746 h 3756343"/>
              <a:gd name="connsiteX276" fmla="*/ 5183873 w 5319567"/>
              <a:gd name="connsiteY276" fmla="*/ 1084601 h 3756343"/>
              <a:gd name="connsiteX277" fmla="*/ 5198220 w 5319567"/>
              <a:gd name="connsiteY277" fmla="*/ 1098353 h 3756343"/>
              <a:gd name="connsiteX278" fmla="*/ 5211968 w 5319567"/>
              <a:gd name="connsiteY278" fmla="*/ 1112703 h 3756343"/>
              <a:gd name="connsiteX279" fmla="*/ 5225119 w 5319567"/>
              <a:gd name="connsiteY279" fmla="*/ 1127650 h 3756343"/>
              <a:gd name="connsiteX280" fmla="*/ 5237374 w 5319567"/>
              <a:gd name="connsiteY280" fmla="*/ 1143495 h 3756343"/>
              <a:gd name="connsiteX281" fmla="*/ 5248731 w 5319567"/>
              <a:gd name="connsiteY281" fmla="*/ 1159339 h 3756343"/>
              <a:gd name="connsiteX282" fmla="*/ 5259790 w 5319567"/>
              <a:gd name="connsiteY282" fmla="*/ 1176081 h 3756343"/>
              <a:gd name="connsiteX283" fmla="*/ 5269354 w 5319567"/>
              <a:gd name="connsiteY283" fmla="*/ 1193420 h 3756343"/>
              <a:gd name="connsiteX284" fmla="*/ 5278620 w 5319567"/>
              <a:gd name="connsiteY284" fmla="*/ 1211058 h 3756343"/>
              <a:gd name="connsiteX285" fmla="*/ 5286989 w 5319567"/>
              <a:gd name="connsiteY285" fmla="*/ 1229593 h 3756343"/>
              <a:gd name="connsiteX286" fmla="*/ 5294461 w 5319567"/>
              <a:gd name="connsiteY286" fmla="*/ 1248128 h 3756343"/>
              <a:gd name="connsiteX287" fmla="*/ 5300737 w 5319567"/>
              <a:gd name="connsiteY287" fmla="*/ 1267261 h 3756343"/>
              <a:gd name="connsiteX288" fmla="*/ 5306416 w 5319567"/>
              <a:gd name="connsiteY288" fmla="*/ 1286992 h 3756343"/>
              <a:gd name="connsiteX289" fmla="*/ 5311198 w 5319567"/>
              <a:gd name="connsiteY289" fmla="*/ 1306723 h 3756343"/>
              <a:gd name="connsiteX290" fmla="*/ 5314785 w 5319567"/>
              <a:gd name="connsiteY290" fmla="*/ 1327052 h 3756343"/>
              <a:gd name="connsiteX291" fmla="*/ 5317475 w 5319567"/>
              <a:gd name="connsiteY291" fmla="*/ 1347679 h 3756343"/>
              <a:gd name="connsiteX292" fmla="*/ 5318671 w 5319567"/>
              <a:gd name="connsiteY292" fmla="*/ 1368307 h 3756343"/>
              <a:gd name="connsiteX293" fmla="*/ 5319567 w 5319567"/>
              <a:gd name="connsiteY293" fmla="*/ 1389234 h 3756343"/>
              <a:gd name="connsiteX294" fmla="*/ 5318671 w 5319567"/>
              <a:gd name="connsiteY294" fmla="*/ 1410759 h 3756343"/>
              <a:gd name="connsiteX295" fmla="*/ 5317475 w 5319567"/>
              <a:gd name="connsiteY295" fmla="*/ 1431386 h 3756343"/>
              <a:gd name="connsiteX296" fmla="*/ 5314785 w 5319567"/>
              <a:gd name="connsiteY296" fmla="*/ 1452014 h 3756343"/>
              <a:gd name="connsiteX297" fmla="*/ 5311198 w 5319567"/>
              <a:gd name="connsiteY297" fmla="*/ 1472343 h 3756343"/>
              <a:gd name="connsiteX298" fmla="*/ 5306416 w 5319567"/>
              <a:gd name="connsiteY298" fmla="*/ 1492074 h 3756343"/>
              <a:gd name="connsiteX299" fmla="*/ 5300737 w 5319567"/>
              <a:gd name="connsiteY299" fmla="*/ 1511805 h 3756343"/>
              <a:gd name="connsiteX300" fmla="*/ 5294461 w 5319567"/>
              <a:gd name="connsiteY300" fmla="*/ 1530938 h 3756343"/>
              <a:gd name="connsiteX301" fmla="*/ 5286989 w 5319567"/>
              <a:gd name="connsiteY301" fmla="*/ 1549473 h 3756343"/>
              <a:gd name="connsiteX302" fmla="*/ 5278620 w 5319567"/>
              <a:gd name="connsiteY302" fmla="*/ 1568008 h 3756343"/>
              <a:gd name="connsiteX303" fmla="*/ 5269354 w 5319567"/>
              <a:gd name="connsiteY303" fmla="*/ 1585646 h 3756343"/>
              <a:gd name="connsiteX304" fmla="*/ 5259790 w 5319567"/>
              <a:gd name="connsiteY304" fmla="*/ 1602985 h 3756343"/>
              <a:gd name="connsiteX305" fmla="*/ 5248731 w 5319567"/>
              <a:gd name="connsiteY305" fmla="*/ 1619727 h 3756343"/>
              <a:gd name="connsiteX306" fmla="*/ 5237374 w 5319567"/>
              <a:gd name="connsiteY306" fmla="*/ 1635571 h 3756343"/>
              <a:gd name="connsiteX307" fmla="*/ 5225119 w 5319567"/>
              <a:gd name="connsiteY307" fmla="*/ 1651416 h 3756343"/>
              <a:gd name="connsiteX308" fmla="*/ 5211968 w 5319567"/>
              <a:gd name="connsiteY308" fmla="*/ 1666363 h 3756343"/>
              <a:gd name="connsiteX309" fmla="*/ 5198220 w 5319567"/>
              <a:gd name="connsiteY309" fmla="*/ 1680713 h 3756343"/>
              <a:gd name="connsiteX310" fmla="*/ 5183873 w 5319567"/>
              <a:gd name="connsiteY310" fmla="*/ 1694465 h 3756343"/>
              <a:gd name="connsiteX311" fmla="*/ 5168929 w 5319567"/>
              <a:gd name="connsiteY311" fmla="*/ 1707320 h 3756343"/>
              <a:gd name="connsiteX312" fmla="*/ 5153686 w 5319567"/>
              <a:gd name="connsiteY312" fmla="*/ 1719278 h 3756343"/>
              <a:gd name="connsiteX313" fmla="*/ 5137247 w 5319567"/>
              <a:gd name="connsiteY313" fmla="*/ 1730937 h 3756343"/>
              <a:gd name="connsiteX314" fmla="*/ 5120509 w 5319567"/>
              <a:gd name="connsiteY314" fmla="*/ 1741699 h 3756343"/>
              <a:gd name="connsiteX315" fmla="*/ 5103174 w 5319567"/>
              <a:gd name="connsiteY315" fmla="*/ 1751864 h 3756343"/>
              <a:gd name="connsiteX316" fmla="*/ 5085540 w 5319567"/>
              <a:gd name="connsiteY316" fmla="*/ 1760832 h 3756343"/>
              <a:gd name="connsiteX317" fmla="*/ 5067607 w 5319567"/>
              <a:gd name="connsiteY317" fmla="*/ 1769203 h 3756343"/>
              <a:gd name="connsiteX318" fmla="*/ 5048777 w 5319567"/>
              <a:gd name="connsiteY318" fmla="*/ 1776378 h 3756343"/>
              <a:gd name="connsiteX319" fmla="*/ 5029349 w 5319567"/>
              <a:gd name="connsiteY319" fmla="*/ 1783254 h 3756343"/>
              <a:gd name="connsiteX320" fmla="*/ 5010221 w 5319567"/>
              <a:gd name="connsiteY320" fmla="*/ 1788336 h 3756343"/>
              <a:gd name="connsiteX321" fmla="*/ 4990195 w 5319567"/>
              <a:gd name="connsiteY321" fmla="*/ 1793119 h 3756343"/>
              <a:gd name="connsiteX322" fmla="*/ 4969572 w 5319567"/>
              <a:gd name="connsiteY322" fmla="*/ 1796707 h 3756343"/>
              <a:gd name="connsiteX323" fmla="*/ 4949248 w 5319567"/>
              <a:gd name="connsiteY323" fmla="*/ 1799397 h 3756343"/>
              <a:gd name="connsiteX324" fmla="*/ 4928326 w 5319567"/>
              <a:gd name="connsiteY324" fmla="*/ 1801191 h 3756343"/>
              <a:gd name="connsiteX325" fmla="*/ 4907404 w 5319567"/>
              <a:gd name="connsiteY325" fmla="*/ 1801789 h 3756343"/>
              <a:gd name="connsiteX326" fmla="*/ 412163 w 5319567"/>
              <a:gd name="connsiteY326" fmla="*/ 1801789 h 3756343"/>
              <a:gd name="connsiteX327" fmla="*/ 391241 w 5319567"/>
              <a:gd name="connsiteY327" fmla="*/ 1801191 h 3756343"/>
              <a:gd name="connsiteX328" fmla="*/ 370319 w 5319567"/>
              <a:gd name="connsiteY328" fmla="*/ 1799397 h 3756343"/>
              <a:gd name="connsiteX329" fmla="*/ 349995 w 5319567"/>
              <a:gd name="connsiteY329" fmla="*/ 1796707 h 3756343"/>
              <a:gd name="connsiteX330" fmla="*/ 329372 w 5319567"/>
              <a:gd name="connsiteY330" fmla="*/ 1793119 h 3756343"/>
              <a:gd name="connsiteX331" fmla="*/ 309347 w 5319567"/>
              <a:gd name="connsiteY331" fmla="*/ 1788336 h 3756343"/>
              <a:gd name="connsiteX332" fmla="*/ 290218 w 5319567"/>
              <a:gd name="connsiteY332" fmla="*/ 1783254 h 3756343"/>
              <a:gd name="connsiteX333" fmla="*/ 270791 w 5319567"/>
              <a:gd name="connsiteY333" fmla="*/ 1776378 h 3756343"/>
              <a:gd name="connsiteX334" fmla="*/ 251961 w 5319567"/>
              <a:gd name="connsiteY334" fmla="*/ 1769203 h 3756343"/>
              <a:gd name="connsiteX335" fmla="*/ 234028 w 5319567"/>
              <a:gd name="connsiteY335" fmla="*/ 1760832 h 3756343"/>
              <a:gd name="connsiteX336" fmla="*/ 216393 w 5319567"/>
              <a:gd name="connsiteY336" fmla="*/ 1751864 h 3756343"/>
              <a:gd name="connsiteX337" fmla="*/ 199058 w 5319567"/>
              <a:gd name="connsiteY337" fmla="*/ 1741699 h 3756343"/>
              <a:gd name="connsiteX338" fmla="*/ 182320 w 5319567"/>
              <a:gd name="connsiteY338" fmla="*/ 1730937 h 3756343"/>
              <a:gd name="connsiteX339" fmla="*/ 165882 w 5319567"/>
              <a:gd name="connsiteY339" fmla="*/ 1719278 h 3756343"/>
              <a:gd name="connsiteX340" fmla="*/ 150638 w 5319567"/>
              <a:gd name="connsiteY340" fmla="*/ 1707320 h 3756343"/>
              <a:gd name="connsiteX341" fmla="*/ 135694 w 5319567"/>
              <a:gd name="connsiteY341" fmla="*/ 1694465 h 3756343"/>
              <a:gd name="connsiteX342" fmla="*/ 121348 w 5319567"/>
              <a:gd name="connsiteY342" fmla="*/ 1680713 h 3756343"/>
              <a:gd name="connsiteX343" fmla="*/ 107599 w 5319567"/>
              <a:gd name="connsiteY343" fmla="*/ 1666363 h 3756343"/>
              <a:gd name="connsiteX344" fmla="*/ 94448 w 5319567"/>
              <a:gd name="connsiteY344" fmla="*/ 1651416 h 3756343"/>
              <a:gd name="connsiteX345" fmla="*/ 82194 w 5319567"/>
              <a:gd name="connsiteY345" fmla="*/ 1635571 h 3756343"/>
              <a:gd name="connsiteX346" fmla="*/ 70836 w 5319567"/>
              <a:gd name="connsiteY346" fmla="*/ 1619727 h 3756343"/>
              <a:gd name="connsiteX347" fmla="*/ 59777 w 5319567"/>
              <a:gd name="connsiteY347" fmla="*/ 1602985 h 3756343"/>
              <a:gd name="connsiteX348" fmla="*/ 50213 w 5319567"/>
              <a:gd name="connsiteY348" fmla="*/ 1585646 h 3756343"/>
              <a:gd name="connsiteX349" fmla="*/ 40948 w 5319567"/>
              <a:gd name="connsiteY349" fmla="*/ 1568008 h 3756343"/>
              <a:gd name="connsiteX350" fmla="*/ 32579 w 5319567"/>
              <a:gd name="connsiteY350" fmla="*/ 1549473 h 3756343"/>
              <a:gd name="connsiteX351" fmla="*/ 25106 w 5319567"/>
              <a:gd name="connsiteY351" fmla="*/ 1530938 h 3756343"/>
              <a:gd name="connsiteX352" fmla="*/ 18830 w 5319567"/>
              <a:gd name="connsiteY352" fmla="*/ 1511805 h 3756343"/>
              <a:gd name="connsiteX353" fmla="*/ 13151 w 5319567"/>
              <a:gd name="connsiteY353" fmla="*/ 1492074 h 3756343"/>
              <a:gd name="connsiteX354" fmla="*/ 8369 w 5319567"/>
              <a:gd name="connsiteY354" fmla="*/ 1472343 h 3756343"/>
              <a:gd name="connsiteX355" fmla="*/ 4782 w 5319567"/>
              <a:gd name="connsiteY355" fmla="*/ 1452014 h 3756343"/>
              <a:gd name="connsiteX356" fmla="*/ 2092 w 5319567"/>
              <a:gd name="connsiteY356" fmla="*/ 1431386 h 3756343"/>
              <a:gd name="connsiteX357" fmla="*/ 897 w 5319567"/>
              <a:gd name="connsiteY357" fmla="*/ 1410759 h 3756343"/>
              <a:gd name="connsiteX358" fmla="*/ 0 w 5319567"/>
              <a:gd name="connsiteY358" fmla="*/ 1389234 h 3756343"/>
              <a:gd name="connsiteX359" fmla="*/ 897 w 5319567"/>
              <a:gd name="connsiteY359" fmla="*/ 1368307 h 3756343"/>
              <a:gd name="connsiteX360" fmla="*/ 2092 w 5319567"/>
              <a:gd name="connsiteY360" fmla="*/ 1347679 h 3756343"/>
              <a:gd name="connsiteX361" fmla="*/ 4782 w 5319567"/>
              <a:gd name="connsiteY361" fmla="*/ 1327052 h 3756343"/>
              <a:gd name="connsiteX362" fmla="*/ 8369 w 5319567"/>
              <a:gd name="connsiteY362" fmla="*/ 1306723 h 3756343"/>
              <a:gd name="connsiteX363" fmla="*/ 13151 w 5319567"/>
              <a:gd name="connsiteY363" fmla="*/ 1286992 h 3756343"/>
              <a:gd name="connsiteX364" fmla="*/ 18830 w 5319567"/>
              <a:gd name="connsiteY364" fmla="*/ 1267261 h 3756343"/>
              <a:gd name="connsiteX365" fmla="*/ 25106 w 5319567"/>
              <a:gd name="connsiteY365" fmla="*/ 1248128 h 3756343"/>
              <a:gd name="connsiteX366" fmla="*/ 32579 w 5319567"/>
              <a:gd name="connsiteY366" fmla="*/ 1229593 h 3756343"/>
              <a:gd name="connsiteX367" fmla="*/ 40948 w 5319567"/>
              <a:gd name="connsiteY367" fmla="*/ 1211058 h 3756343"/>
              <a:gd name="connsiteX368" fmla="*/ 50213 w 5319567"/>
              <a:gd name="connsiteY368" fmla="*/ 1193420 h 3756343"/>
              <a:gd name="connsiteX369" fmla="*/ 59777 w 5319567"/>
              <a:gd name="connsiteY369" fmla="*/ 1176081 h 3756343"/>
              <a:gd name="connsiteX370" fmla="*/ 70836 w 5319567"/>
              <a:gd name="connsiteY370" fmla="*/ 1159339 h 3756343"/>
              <a:gd name="connsiteX371" fmla="*/ 82194 w 5319567"/>
              <a:gd name="connsiteY371" fmla="*/ 1143495 h 3756343"/>
              <a:gd name="connsiteX372" fmla="*/ 94448 w 5319567"/>
              <a:gd name="connsiteY372" fmla="*/ 1127650 h 3756343"/>
              <a:gd name="connsiteX373" fmla="*/ 107599 w 5319567"/>
              <a:gd name="connsiteY373" fmla="*/ 1112703 h 3756343"/>
              <a:gd name="connsiteX374" fmla="*/ 121348 w 5319567"/>
              <a:gd name="connsiteY374" fmla="*/ 1098353 h 3756343"/>
              <a:gd name="connsiteX375" fmla="*/ 135694 w 5319567"/>
              <a:gd name="connsiteY375" fmla="*/ 1084601 h 3756343"/>
              <a:gd name="connsiteX376" fmla="*/ 150638 w 5319567"/>
              <a:gd name="connsiteY376" fmla="*/ 1071746 h 3756343"/>
              <a:gd name="connsiteX377" fmla="*/ 165882 w 5319567"/>
              <a:gd name="connsiteY377" fmla="*/ 1059489 h 3756343"/>
              <a:gd name="connsiteX378" fmla="*/ 182320 w 5319567"/>
              <a:gd name="connsiteY378" fmla="*/ 1047830 h 3756343"/>
              <a:gd name="connsiteX379" fmla="*/ 199058 w 5319567"/>
              <a:gd name="connsiteY379" fmla="*/ 1037366 h 3756343"/>
              <a:gd name="connsiteX380" fmla="*/ 216393 w 5319567"/>
              <a:gd name="connsiteY380" fmla="*/ 1027202 h 3756343"/>
              <a:gd name="connsiteX381" fmla="*/ 234028 w 5319567"/>
              <a:gd name="connsiteY381" fmla="*/ 1018233 h 3756343"/>
              <a:gd name="connsiteX382" fmla="*/ 251961 w 5319567"/>
              <a:gd name="connsiteY382" fmla="*/ 1009863 h 3756343"/>
              <a:gd name="connsiteX383" fmla="*/ 270791 w 5319567"/>
              <a:gd name="connsiteY383" fmla="*/ 1002688 h 3756343"/>
              <a:gd name="connsiteX384" fmla="*/ 290218 w 5319567"/>
              <a:gd name="connsiteY384" fmla="*/ 995812 h 3756343"/>
              <a:gd name="connsiteX385" fmla="*/ 309347 w 5319567"/>
              <a:gd name="connsiteY385" fmla="*/ 990132 h 3756343"/>
              <a:gd name="connsiteX386" fmla="*/ 329372 w 5319567"/>
              <a:gd name="connsiteY386" fmla="*/ 985947 h 3756343"/>
              <a:gd name="connsiteX387" fmla="*/ 349995 w 5319567"/>
              <a:gd name="connsiteY387" fmla="*/ 982359 h 3756343"/>
              <a:gd name="connsiteX388" fmla="*/ 370319 w 5319567"/>
              <a:gd name="connsiteY388" fmla="*/ 979668 h 3756343"/>
              <a:gd name="connsiteX389" fmla="*/ 391241 w 5319567"/>
              <a:gd name="connsiteY389" fmla="*/ 977875 h 3756343"/>
              <a:gd name="connsiteX390" fmla="*/ 3681491 w 5319567"/>
              <a:gd name="connsiteY390" fmla="*/ 0 h 3756343"/>
              <a:gd name="connsiteX391" fmla="*/ 4132541 w 5319567"/>
              <a:gd name="connsiteY391" fmla="*/ 0 h 3756343"/>
              <a:gd name="connsiteX392" fmla="*/ 4153492 w 5319567"/>
              <a:gd name="connsiteY392" fmla="*/ 897 h 3756343"/>
              <a:gd name="connsiteX393" fmla="*/ 4174743 w 5319567"/>
              <a:gd name="connsiteY393" fmla="*/ 2093 h 3756343"/>
              <a:gd name="connsiteX394" fmla="*/ 4195095 w 5319567"/>
              <a:gd name="connsiteY394" fmla="*/ 4783 h 3756343"/>
              <a:gd name="connsiteX395" fmla="*/ 4215448 w 5319567"/>
              <a:gd name="connsiteY395" fmla="*/ 8371 h 3756343"/>
              <a:gd name="connsiteX396" fmla="*/ 4235501 w 5319567"/>
              <a:gd name="connsiteY396" fmla="*/ 13154 h 3756343"/>
              <a:gd name="connsiteX397" fmla="*/ 4254956 w 5319567"/>
              <a:gd name="connsiteY397" fmla="*/ 18834 h 3756343"/>
              <a:gd name="connsiteX398" fmla="*/ 4274111 w 5319567"/>
              <a:gd name="connsiteY398" fmla="*/ 25112 h 3756343"/>
              <a:gd name="connsiteX399" fmla="*/ 4292967 w 5319567"/>
              <a:gd name="connsiteY399" fmla="*/ 32586 h 3756343"/>
              <a:gd name="connsiteX400" fmla="*/ 4310926 w 5319567"/>
              <a:gd name="connsiteY400" fmla="*/ 40956 h 3756343"/>
              <a:gd name="connsiteX401" fmla="*/ 4328585 w 5319567"/>
              <a:gd name="connsiteY401" fmla="*/ 50224 h 3756343"/>
              <a:gd name="connsiteX402" fmla="*/ 4345944 w 5319567"/>
              <a:gd name="connsiteY402" fmla="*/ 59791 h 3756343"/>
              <a:gd name="connsiteX403" fmla="*/ 4362705 w 5319567"/>
              <a:gd name="connsiteY403" fmla="*/ 70852 h 3756343"/>
              <a:gd name="connsiteX404" fmla="*/ 4379167 w 5319567"/>
              <a:gd name="connsiteY404" fmla="*/ 82212 h 3756343"/>
              <a:gd name="connsiteX405" fmla="*/ 4394431 w 5319567"/>
              <a:gd name="connsiteY405" fmla="*/ 94469 h 3756343"/>
              <a:gd name="connsiteX406" fmla="*/ 4409696 w 5319567"/>
              <a:gd name="connsiteY406" fmla="*/ 107623 h 3756343"/>
              <a:gd name="connsiteX407" fmla="*/ 4424062 w 5319567"/>
              <a:gd name="connsiteY407" fmla="*/ 121375 h 3756343"/>
              <a:gd name="connsiteX408" fmla="*/ 4437531 w 5319567"/>
              <a:gd name="connsiteY408" fmla="*/ 135725 h 3756343"/>
              <a:gd name="connsiteX409" fmla="*/ 4450700 w 5319567"/>
              <a:gd name="connsiteY409" fmla="*/ 150672 h 3756343"/>
              <a:gd name="connsiteX410" fmla="*/ 4462972 w 5319567"/>
              <a:gd name="connsiteY410" fmla="*/ 165919 h 3756343"/>
              <a:gd name="connsiteX411" fmla="*/ 4474345 w 5319567"/>
              <a:gd name="connsiteY411" fmla="*/ 182361 h 3756343"/>
              <a:gd name="connsiteX412" fmla="*/ 4485420 w 5319567"/>
              <a:gd name="connsiteY412" fmla="*/ 199103 h 3756343"/>
              <a:gd name="connsiteX413" fmla="*/ 4494997 w 5319567"/>
              <a:gd name="connsiteY413" fmla="*/ 216442 h 3756343"/>
              <a:gd name="connsiteX414" fmla="*/ 4504575 w 5319567"/>
              <a:gd name="connsiteY414" fmla="*/ 234080 h 3756343"/>
              <a:gd name="connsiteX415" fmla="*/ 4512955 w 5319567"/>
              <a:gd name="connsiteY415" fmla="*/ 252017 h 3756343"/>
              <a:gd name="connsiteX416" fmla="*/ 4520139 w 5319567"/>
              <a:gd name="connsiteY416" fmla="*/ 270851 h 3756343"/>
              <a:gd name="connsiteX417" fmla="*/ 4526424 w 5319567"/>
              <a:gd name="connsiteY417" fmla="*/ 290283 h 3756343"/>
              <a:gd name="connsiteX418" fmla="*/ 4532111 w 5319567"/>
              <a:gd name="connsiteY418" fmla="*/ 309416 h 3756343"/>
              <a:gd name="connsiteX419" fmla="*/ 4536900 w 5319567"/>
              <a:gd name="connsiteY419" fmla="*/ 329446 h 3756343"/>
              <a:gd name="connsiteX420" fmla="*/ 4540491 w 5319567"/>
              <a:gd name="connsiteY420" fmla="*/ 349775 h 3756343"/>
              <a:gd name="connsiteX421" fmla="*/ 4543185 w 5319567"/>
              <a:gd name="connsiteY421" fmla="*/ 370104 h 3756343"/>
              <a:gd name="connsiteX422" fmla="*/ 4544682 w 5319567"/>
              <a:gd name="connsiteY422" fmla="*/ 391329 h 3756343"/>
              <a:gd name="connsiteX423" fmla="*/ 4545280 w 5319567"/>
              <a:gd name="connsiteY423" fmla="*/ 412256 h 3756343"/>
              <a:gd name="connsiteX424" fmla="*/ 4544682 w 5319567"/>
              <a:gd name="connsiteY424" fmla="*/ 433183 h 3756343"/>
              <a:gd name="connsiteX425" fmla="*/ 4543185 w 5319567"/>
              <a:gd name="connsiteY425" fmla="*/ 454408 h 3756343"/>
              <a:gd name="connsiteX426" fmla="*/ 4540491 w 5319567"/>
              <a:gd name="connsiteY426" fmla="*/ 474737 h 3756343"/>
              <a:gd name="connsiteX427" fmla="*/ 4536900 w 5319567"/>
              <a:gd name="connsiteY427" fmla="*/ 495066 h 3756343"/>
              <a:gd name="connsiteX428" fmla="*/ 4532111 w 5319567"/>
              <a:gd name="connsiteY428" fmla="*/ 515096 h 3756343"/>
              <a:gd name="connsiteX429" fmla="*/ 4526424 w 5319567"/>
              <a:gd name="connsiteY429" fmla="*/ 534528 h 3756343"/>
              <a:gd name="connsiteX430" fmla="*/ 4520139 w 5319567"/>
              <a:gd name="connsiteY430" fmla="*/ 553362 h 3756343"/>
              <a:gd name="connsiteX431" fmla="*/ 4512955 w 5319567"/>
              <a:gd name="connsiteY431" fmla="*/ 572495 h 3756343"/>
              <a:gd name="connsiteX432" fmla="*/ 4504575 w 5319567"/>
              <a:gd name="connsiteY432" fmla="*/ 590432 h 3756343"/>
              <a:gd name="connsiteX433" fmla="*/ 4494997 w 5319567"/>
              <a:gd name="connsiteY433" fmla="*/ 608070 h 3756343"/>
              <a:gd name="connsiteX434" fmla="*/ 4485420 w 5319567"/>
              <a:gd name="connsiteY434" fmla="*/ 625409 h 3756343"/>
              <a:gd name="connsiteX435" fmla="*/ 4474345 w 5319567"/>
              <a:gd name="connsiteY435" fmla="*/ 642151 h 3756343"/>
              <a:gd name="connsiteX436" fmla="*/ 4462972 w 5319567"/>
              <a:gd name="connsiteY436" fmla="*/ 658593 h 3756343"/>
              <a:gd name="connsiteX437" fmla="*/ 4450700 w 5319567"/>
              <a:gd name="connsiteY437" fmla="*/ 673840 h 3756343"/>
              <a:gd name="connsiteX438" fmla="*/ 4437531 w 5319567"/>
              <a:gd name="connsiteY438" fmla="*/ 688787 h 3756343"/>
              <a:gd name="connsiteX439" fmla="*/ 4424062 w 5319567"/>
              <a:gd name="connsiteY439" fmla="*/ 703137 h 3756343"/>
              <a:gd name="connsiteX440" fmla="*/ 4409696 w 5319567"/>
              <a:gd name="connsiteY440" fmla="*/ 716889 h 3756343"/>
              <a:gd name="connsiteX441" fmla="*/ 4394431 w 5319567"/>
              <a:gd name="connsiteY441" fmla="*/ 730043 h 3756343"/>
              <a:gd name="connsiteX442" fmla="*/ 4379167 w 5319567"/>
              <a:gd name="connsiteY442" fmla="*/ 742300 h 3756343"/>
              <a:gd name="connsiteX443" fmla="*/ 4362705 w 5319567"/>
              <a:gd name="connsiteY443" fmla="*/ 753660 h 3756343"/>
              <a:gd name="connsiteX444" fmla="*/ 4345944 w 5319567"/>
              <a:gd name="connsiteY444" fmla="*/ 764721 h 3756343"/>
              <a:gd name="connsiteX445" fmla="*/ 4328585 w 5319567"/>
              <a:gd name="connsiteY445" fmla="*/ 774288 h 3756343"/>
              <a:gd name="connsiteX446" fmla="*/ 4310926 w 5319567"/>
              <a:gd name="connsiteY446" fmla="*/ 783555 h 3756343"/>
              <a:gd name="connsiteX447" fmla="*/ 4292967 w 5319567"/>
              <a:gd name="connsiteY447" fmla="*/ 791926 h 3756343"/>
              <a:gd name="connsiteX448" fmla="*/ 4274111 w 5319567"/>
              <a:gd name="connsiteY448" fmla="*/ 799400 h 3756343"/>
              <a:gd name="connsiteX449" fmla="*/ 4254956 w 5319567"/>
              <a:gd name="connsiteY449" fmla="*/ 805678 h 3756343"/>
              <a:gd name="connsiteX450" fmla="*/ 4235501 w 5319567"/>
              <a:gd name="connsiteY450" fmla="*/ 811358 h 3756343"/>
              <a:gd name="connsiteX451" fmla="*/ 4215448 w 5319567"/>
              <a:gd name="connsiteY451" fmla="*/ 816141 h 3756343"/>
              <a:gd name="connsiteX452" fmla="*/ 4195095 w 5319567"/>
              <a:gd name="connsiteY452" fmla="*/ 819729 h 3756343"/>
              <a:gd name="connsiteX453" fmla="*/ 4174743 w 5319567"/>
              <a:gd name="connsiteY453" fmla="*/ 822419 h 3756343"/>
              <a:gd name="connsiteX454" fmla="*/ 4153492 w 5319567"/>
              <a:gd name="connsiteY454" fmla="*/ 823615 h 3756343"/>
              <a:gd name="connsiteX455" fmla="*/ 4132541 w 5319567"/>
              <a:gd name="connsiteY455" fmla="*/ 824512 h 3756343"/>
              <a:gd name="connsiteX456" fmla="*/ 3681491 w 5319567"/>
              <a:gd name="connsiteY456" fmla="*/ 824512 h 3756343"/>
              <a:gd name="connsiteX457" fmla="*/ 3660240 w 5319567"/>
              <a:gd name="connsiteY457" fmla="*/ 823615 h 3756343"/>
              <a:gd name="connsiteX458" fmla="*/ 3639588 w 5319567"/>
              <a:gd name="connsiteY458" fmla="*/ 822419 h 3756343"/>
              <a:gd name="connsiteX459" fmla="*/ 3618936 w 5319567"/>
              <a:gd name="connsiteY459" fmla="*/ 819729 h 3756343"/>
              <a:gd name="connsiteX460" fmla="*/ 3598584 w 5319567"/>
              <a:gd name="connsiteY460" fmla="*/ 816141 h 3756343"/>
              <a:gd name="connsiteX461" fmla="*/ 3578830 w 5319567"/>
              <a:gd name="connsiteY461" fmla="*/ 811358 h 3756343"/>
              <a:gd name="connsiteX462" fmla="*/ 3559076 w 5319567"/>
              <a:gd name="connsiteY462" fmla="*/ 805678 h 3756343"/>
              <a:gd name="connsiteX463" fmla="*/ 3539920 w 5319567"/>
              <a:gd name="connsiteY463" fmla="*/ 799400 h 3756343"/>
              <a:gd name="connsiteX464" fmla="*/ 3521363 w 5319567"/>
              <a:gd name="connsiteY464" fmla="*/ 791926 h 3756343"/>
              <a:gd name="connsiteX465" fmla="*/ 3503106 w 5319567"/>
              <a:gd name="connsiteY465" fmla="*/ 783555 h 3756343"/>
              <a:gd name="connsiteX466" fmla="*/ 3485148 w 5319567"/>
              <a:gd name="connsiteY466" fmla="*/ 774288 h 3756343"/>
              <a:gd name="connsiteX467" fmla="*/ 3467788 w 5319567"/>
              <a:gd name="connsiteY467" fmla="*/ 764721 h 3756343"/>
              <a:gd name="connsiteX468" fmla="*/ 3451027 w 5319567"/>
              <a:gd name="connsiteY468" fmla="*/ 753660 h 3756343"/>
              <a:gd name="connsiteX469" fmla="*/ 3435164 w 5319567"/>
              <a:gd name="connsiteY469" fmla="*/ 742300 h 3756343"/>
              <a:gd name="connsiteX470" fmla="*/ 3419301 w 5319567"/>
              <a:gd name="connsiteY470" fmla="*/ 730043 h 3756343"/>
              <a:gd name="connsiteX471" fmla="*/ 3404336 w 5319567"/>
              <a:gd name="connsiteY471" fmla="*/ 716889 h 3756343"/>
              <a:gd name="connsiteX472" fmla="*/ 3389969 w 5319567"/>
              <a:gd name="connsiteY472" fmla="*/ 703137 h 3756343"/>
              <a:gd name="connsiteX473" fmla="*/ 3376201 w 5319567"/>
              <a:gd name="connsiteY473" fmla="*/ 688787 h 3756343"/>
              <a:gd name="connsiteX474" fmla="*/ 3363331 w 5319567"/>
              <a:gd name="connsiteY474" fmla="*/ 673840 h 3756343"/>
              <a:gd name="connsiteX475" fmla="*/ 3351359 w 5319567"/>
              <a:gd name="connsiteY475" fmla="*/ 658593 h 3756343"/>
              <a:gd name="connsiteX476" fmla="*/ 3339686 w 5319567"/>
              <a:gd name="connsiteY476" fmla="*/ 642151 h 3756343"/>
              <a:gd name="connsiteX477" fmla="*/ 3328911 w 5319567"/>
              <a:gd name="connsiteY477" fmla="*/ 625409 h 3756343"/>
              <a:gd name="connsiteX478" fmla="*/ 3318735 w 5319567"/>
              <a:gd name="connsiteY478" fmla="*/ 608070 h 3756343"/>
              <a:gd name="connsiteX479" fmla="*/ 3309756 w 5319567"/>
              <a:gd name="connsiteY479" fmla="*/ 590432 h 3756343"/>
              <a:gd name="connsiteX480" fmla="*/ 3301375 w 5319567"/>
              <a:gd name="connsiteY480" fmla="*/ 572495 h 3756343"/>
              <a:gd name="connsiteX481" fmla="*/ 3294192 w 5319567"/>
              <a:gd name="connsiteY481" fmla="*/ 553362 h 3756343"/>
              <a:gd name="connsiteX482" fmla="*/ 3287308 w 5319567"/>
              <a:gd name="connsiteY482" fmla="*/ 534528 h 3756343"/>
              <a:gd name="connsiteX483" fmla="*/ 3281621 w 5319567"/>
              <a:gd name="connsiteY483" fmla="*/ 515096 h 3756343"/>
              <a:gd name="connsiteX484" fmla="*/ 3277431 w 5319567"/>
              <a:gd name="connsiteY484" fmla="*/ 495066 h 3756343"/>
              <a:gd name="connsiteX485" fmla="*/ 3273839 w 5319567"/>
              <a:gd name="connsiteY485" fmla="*/ 474737 h 3756343"/>
              <a:gd name="connsiteX486" fmla="*/ 3271146 w 5319567"/>
              <a:gd name="connsiteY486" fmla="*/ 454408 h 3756343"/>
              <a:gd name="connsiteX487" fmla="*/ 3269350 w 5319567"/>
              <a:gd name="connsiteY487" fmla="*/ 433183 h 3756343"/>
              <a:gd name="connsiteX488" fmla="*/ 3268751 w 5319567"/>
              <a:gd name="connsiteY488" fmla="*/ 412256 h 3756343"/>
              <a:gd name="connsiteX489" fmla="*/ 3269350 w 5319567"/>
              <a:gd name="connsiteY489" fmla="*/ 391329 h 3756343"/>
              <a:gd name="connsiteX490" fmla="*/ 3271146 w 5319567"/>
              <a:gd name="connsiteY490" fmla="*/ 370104 h 3756343"/>
              <a:gd name="connsiteX491" fmla="*/ 3273839 w 5319567"/>
              <a:gd name="connsiteY491" fmla="*/ 349775 h 3756343"/>
              <a:gd name="connsiteX492" fmla="*/ 3277431 w 5319567"/>
              <a:gd name="connsiteY492" fmla="*/ 329446 h 3756343"/>
              <a:gd name="connsiteX493" fmla="*/ 3281621 w 5319567"/>
              <a:gd name="connsiteY493" fmla="*/ 309416 h 3756343"/>
              <a:gd name="connsiteX494" fmla="*/ 3287308 w 5319567"/>
              <a:gd name="connsiteY494" fmla="*/ 290283 h 3756343"/>
              <a:gd name="connsiteX495" fmla="*/ 3294192 w 5319567"/>
              <a:gd name="connsiteY495" fmla="*/ 270851 h 3756343"/>
              <a:gd name="connsiteX496" fmla="*/ 3301375 w 5319567"/>
              <a:gd name="connsiteY496" fmla="*/ 252017 h 3756343"/>
              <a:gd name="connsiteX497" fmla="*/ 3309756 w 5319567"/>
              <a:gd name="connsiteY497" fmla="*/ 234080 h 3756343"/>
              <a:gd name="connsiteX498" fmla="*/ 3318735 w 5319567"/>
              <a:gd name="connsiteY498" fmla="*/ 216442 h 3756343"/>
              <a:gd name="connsiteX499" fmla="*/ 3328911 w 5319567"/>
              <a:gd name="connsiteY499" fmla="*/ 199103 h 3756343"/>
              <a:gd name="connsiteX500" fmla="*/ 3339686 w 5319567"/>
              <a:gd name="connsiteY500" fmla="*/ 182361 h 3756343"/>
              <a:gd name="connsiteX501" fmla="*/ 3351359 w 5319567"/>
              <a:gd name="connsiteY501" fmla="*/ 165919 h 3756343"/>
              <a:gd name="connsiteX502" fmla="*/ 3363331 w 5319567"/>
              <a:gd name="connsiteY502" fmla="*/ 150672 h 3756343"/>
              <a:gd name="connsiteX503" fmla="*/ 3376201 w 5319567"/>
              <a:gd name="connsiteY503" fmla="*/ 135725 h 3756343"/>
              <a:gd name="connsiteX504" fmla="*/ 3389969 w 5319567"/>
              <a:gd name="connsiteY504" fmla="*/ 121375 h 3756343"/>
              <a:gd name="connsiteX505" fmla="*/ 3404336 w 5319567"/>
              <a:gd name="connsiteY505" fmla="*/ 107623 h 3756343"/>
              <a:gd name="connsiteX506" fmla="*/ 3419301 w 5319567"/>
              <a:gd name="connsiteY506" fmla="*/ 94469 h 3756343"/>
              <a:gd name="connsiteX507" fmla="*/ 3435164 w 5319567"/>
              <a:gd name="connsiteY507" fmla="*/ 82212 h 3756343"/>
              <a:gd name="connsiteX508" fmla="*/ 3451027 w 5319567"/>
              <a:gd name="connsiteY508" fmla="*/ 70852 h 3756343"/>
              <a:gd name="connsiteX509" fmla="*/ 3467788 w 5319567"/>
              <a:gd name="connsiteY509" fmla="*/ 59791 h 3756343"/>
              <a:gd name="connsiteX510" fmla="*/ 3485148 w 5319567"/>
              <a:gd name="connsiteY510" fmla="*/ 50224 h 3756343"/>
              <a:gd name="connsiteX511" fmla="*/ 3503106 w 5319567"/>
              <a:gd name="connsiteY511" fmla="*/ 40956 h 3756343"/>
              <a:gd name="connsiteX512" fmla="*/ 3521363 w 5319567"/>
              <a:gd name="connsiteY512" fmla="*/ 32586 h 3756343"/>
              <a:gd name="connsiteX513" fmla="*/ 3539920 w 5319567"/>
              <a:gd name="connsiteY513" fmla="*/ 25112 h 3756343"/>
              <a:gd name="connsiteX514" fmla="*/ 3559076 w 5319567"/>
              <a:gd name="connsiteY514" fmla="*/ 18834 h 3756343"/>
              <a:gd name="connsiteX515" fmla="*/ 3578830 w 5319567"/>
              <a:gd name="connsiteY515" fmla="*/ 13154 h 3756343"/>
              <a:gd name="connsiteX516" fmla="*/ 3598584 w 5319567"/>
              <a:gd name="connsiteY516" fmla="*/ 8371 h 3756343"/>
              <a:gd name="connsiteX517" fmla="*/ 3618936 w 5319567"/>
              <a:gd name="connsiteY517" fmla="*/ 4783 h 3756343"/>
              <a:gd name="connsiteX518" fmla="*/ 3639588 w 5319567"/>
              <a:gd name="connsiteY518" fmla="*/ 2093 h 3756343"/>
              <a:gd name="connsiteX519" fmla="*/ 3660240 w 5319567"/>
              <a:gd name="connsiteY519" fmla="*/ 897 h 3756343"/>
              <a:gd name="connsiteX520" fmla="*/ 728160 w 5319567"/>
              <a:gd name="connsiteY520" fmla="*/ 0 h 3756343"/>
              <a:gd name="connsiteX521" fmla="*/ 2664059 w 5319567"/>
              <a:gd name="connsiteY521" fmla="*/ 0 h 3756343"/>
              <a:gd name="connsiteX522" fmla="*/ 2685280 w 5319567"/>
              <a:gd name="connsiteY522" fmla="*/ 897 h 3756343"/>
              <a:gd name="connsiteX523" fmla="*/ 2705904 w 5319567"/>
              <a:gd name="connsiteY523" fmla="*/ 2093 h 3756343"/>
              <a:gd name="connsiteX524" fmla="*/ 2726826 w 5319567"/>
              <a:gd name="connsiteY524" fmla="*/ 4783 h 3756343"/>
              <a:gd name="connsiteX525" fmla="*/ 2746851 w 5319567"/>
              <a:gd name="connsiteY525" fmla="*/ 8371 h 3756343"/>
              <a:gd name="connsiteX526" fmla="*/ 2766877 w 5319567"/>
              <a:gd name="connsiteY526" fmla="*/ 13154 h 3756343"/>
              <a:gd name="connsiteX527" fmla="*/ 2786305 w 5319567"/>
              <a:gd name="connsiteY527" fmla="*/ 18834 h 3756343"/>
              <a:gd name="connsiteX528" fmla="*/ 2805433 w 5319567"/>
              <a:gd name="connsiteY528" fmla="*/ 25112 h 3756343"/>
              <a:gd name="connsiteX529" fmla="*/ 2824263 w 5319567"/>
              <a:gd name="connsiteY529" fmla="*/ 32586 h 3756343"/>
              <a:gd name="connsiteX530" fmla="*/ 2842496 w 5319567"/>
              <a:gd name="connsiteY530" fmla="*/ 40956 h 3756343"/>
              <a:gd name="connsiteX531" fmla="*/ 2860130 w 5319567"/>
              <a:gd name="connsiteY531" fmla="*/ 50224 h 3756343"/>
              <a:gd name="connsiteX532" fmla="*/ 2877465 w 5319567"/>
              <a:gd name="connsiteY532" fmla="*/ 59791 h 3756343"/>
              <a:gd name="connsiteX533" fmla="*/ 2894203 w 5319567"/>
              <a:gd name="connsiteY533" fmla="*/ 70852 h 3756343"/>
              <a:gd name="connsiteX534" fmla="*/ 2910343 w 5319567"/>
              <a:gd name="connsiteY534" fmla="*/ 82212 h 3756343"/>
              <a:gd name="connsiteX535" fmla="*/ 2925885 w 5319567"/>
              <a:gd name="connsiteY535" fmla="*/ 94469 h 3756343"/>
              <a:gd name="connsiteX536" fmla="*/ 2940830 w 5319567"/>
              <a:gd name="connsiteY536" fmla="*/ 107623 h 3756343"/>
              <a:gd name="connsiteX537" fmla="*/ 2955176 w 5319567"/>
              <a:gd name="connsiteY537" fmla="*/ 121375 h 3756343"/>
              <a:gd name="connsiteX538" fmla="*/ 2968925 w 5319567"/>
              <a:gd name="connsiteY538" fmla="*/ 135725 h 3756343"/>
              <a:gd name="connsiteX539" fmla="*/ 2982076 w 5319567"/>
              <a:gd name="connsiteY539" fmla="*/ 150672 h 3756343"/>
              <a:gd name="connsiteX540" fmla="*/ 2994032 w 5319567"/>
              <a:gd name="connsiteY540" fmla="*/ 165919 h 3756343"/>
              <a:gd name="connsiteX541" fmla="*/ 3005688 w 5319567"/>
              <a:gd name="connsiteY541" fmla="*/ 182361 h 3756343"/>
              <a:gd name="connsiteX542" fmla="*/ 3016448 w 5319567"/>
              <a:gd name="connsiteY542" fmla="*/ 199103 h 3756343"/>
              <a:gd name="connsiteX543" fmla="*/ 3026312 w 5319567"/>
              <a:gd name="connsiteY543" fmla="*/ 216442 h 3756343"/>
              <a:gd name="connsiteX544" fmla="*/ 3035278 w 5319567"/>
              <a:gd name="connsiteY544" fmla="*/ 234080 h 3756343"/>
              <a:gd name="connsiteX545" fmla="*/ 3043647 w 5319567"/>
              <a:gd name="connsiteY545" fmla="*/ 252017 h 3756343"/>
              <a:gd name="connsiteX546" fmla="*/ 3051120 w 5319567"/>
              <a:gd name="connsiteY546" fmla="*/ 270851 h 3756343"/>
              <a:gd name="connsiteX547" fmla="*/ 3057695 w 5319567"/>
              <a:gd name="connsiteY547" fmla="*/ 290283 h 3756343"/>
              <a:gd name="connsiteX548" fmla="*/ 3063075 w 5319567"/>
              <a:gd name="connsiteY548" fmla="*/ 309416 h 3756343"/>
              <a:gd name="connsiteX549" fmla="*/ 3067857 w 5319567"/>
              <a:gd name="connsiteY549" fmla="*/ 329446 h 3756343"/>
              <a:gd name="connsiteX550" fmla="*/ 3071444 w 5319567"/>
              <a:gd name="connsiteY550" fmla="*/ 349775 h 3756343"/>
              <a:gd name="connsiteX551" fmla="*/ 3074134 w 5319567"/>
              <a:gd name="connsiteY551" fmla="*/ 370104 h 3756343"/>
              <a:gd name="connsiteX552" fmla="*/ 3075628 w 5319567"/>
              <a:gd name="connsiteY552" fmla="*/ 391329 h 3756343"/>
              <a:gd name="connsiteX553" fmla="*/ 3076226 w 5319567"/>
              <a:gd name="connsiteY553" fmla="*/ 412256 h 3756343"/>
              <a:gd name="connsiteX554" fmla="*/ 3075628 w 5319567"/>
              <a:gd name="connsiteY554" fmla="*/ 433183 h 3756343"/>
              <a:gd name="connsiteX555" fmla="*/ 3074134 w 5319567"/>
              <a:gd name="connsiteY555" fmla="*/ 454408 h 3756343"/>
              <a:gd name="connsiteX556" fmla="*/ 3071444 w 5319567"/>
              <a:gd name="connsiteY556" fmla="*/ 474737 h 3756343"/>
              <a:gd name="connsiteX557" fmla="*/ 3067857 w 5319567"/>
              <a:gd name="connsiteY557" fmla="*/ 495066 h 3756343"/>
              <a:gd name="connsiteX558" fmla="*/ 3063075 w 5319567"/>
              <a:gd name="connsiteY558" fmla="*/ 515096 h 3756343"/>
              <a:gd name="connsiteX559" fmla="*/ 3057695 w 5319567"/>
              <a:gd name="connsiteY559" fmla="*/ 534528 h 3756343"/>
              <a:gd name="connsiteX560" fmla="*/ 3051120 w 5319567"/>
              <a:gd name="connsiteY560" fmla="*/ 553362 h 3756343"/>
              <a:gd name="connsiteX561" fmla="*/ 3043647 w 5319567"/>
              <a:gd name="connsiteY561" fmla="*/ 572495 h 3756343"/>
              <a:gd name="connsiteX562" fmla="*/ 3035278 w 5319567"/>
              <a:gd name="connsiteY562" fmla="*/ 590432 h 3756343"/>
              <a:gd name="connsiteX563" fmla="*/ 3026312 w 5319567"/>
              <a:gd name="connsiteY563" fmla="*/ 608070 h 3756343"/>
              <a:gd name="connsiteX564" fmla="*/ 3016448 w 5319567"/>
              <a:gd name="connsiteY564" fmla="*/ 625409 h 3756343"/>
              <a:gd name="connsiteX565" fmla="*/ 3005688 w 5319567"/>
              <a:gd name="connsiteY565" fmla="*/ 642151 h 3756343"/>
              <a:gd name="connsiteX566" fmla="*/ 2994032 w 5319567"/>
              <a:gd name="connsiteY566" fmla="*/ 658593 h 3756343"/>
              <a:gd name="connsiteX567" fmla="*/ 2982076 w 5319567"/>
              <a:gd name="connsiteY567" fmla="*/ 673840 h 3756343"/>
              <a:gd name="connsiteX568" fmla="*/ 2968925 w 5319567"/>
              <a:gd name="connsiteY568" fmla="*/ 688787 h 3756343"/>
              <a:gd name="connsiteX569" fmla="*/ 2955176 w 5319567"/>
              <a:gd name="connsiteY569" fmla="*/ 703137 h 3756343"/>
              <a:gd name="connsiteX570" fmla="*/ 2940830 w 5319567"/>
              <a:gd name="connsiteY570" fmla="*/ 716889 h 3756343"/>
              <a:gd name="connsiteX571" fmla="*/ 2925885 w 5319567"/>
              <a:gd name="connsiteY571" fmla="*/ 730043 h 3756343"/>
              <a:gd name="connsiteX572" fmla="*/ 2910343 w 5319567"/>
              <a:gd name="connsiteY572" fmla="*/ 742300 h 3756343"/>
              <a:gd name="connsiteX573" fmla="*/ 2894203 w 5319567"/>
              <a:gd name="connsiteY573" fmla="*/ 753660 h 3756343"/>
              <a:gd name="connsiteX574" fmla="*/ 2877465 w 5319567"/>
              <a:gd name="connsiteY574" fmla="*/ 764721 h 3756343"/>
              <a:gd name="connsiteX575" fmla="*/ 2860130 w 5319567"/>
              <a:gd name="connsiteY575" fmla="*/ 774288 h 3756343"/>
              <a:gd name="connsiteX576" fmla="*/ 2842496 w 5319567"/>
              <a:gd name="connsiteY576" fmla="*/ 783555 h 3756343"/>
              <a:gd name="connsiteX577" fmla="*/ 2824263 w 5319567"/>
              <a:gd name="connsiteY577" fmla="*/ 791926 h 3756343"/>
              <a:gd name="connsiteX578" fmla="*/ 2805433 w 5319567"/>
              <a:gd name="connsiteY578" fmla="*/ 799400 h 3756343"/>
              <a:gd name="connsiteX579" fmla="*/ 2786305 w 5319567"/>
              <a:gd name="connsiteY579" fmla="*/ 805678 h 3756343"/>
              <a:gd name="connsiteX580" fmla="*/ 2766877 w 5319567"/>
              <a:gd name="connsiteY580" fmla="*/ 811358 h 3756343"/>
              <a:gd name="connsiteX581" fmla="*/ 2746851 w 5319567"/>
              <a:gd name="connsiteY581" fmla="*/ 816141 h 3756343"/>
              <a:gd name="connsiteX582" fmla="*/ 2726826 w 5319567"/>
              <a:gd name="connsiteY582" fmla="*/ 819729 h 3756343"/>
              <a:gd name="connsiteX583" fmla="*/ 2705904 w 5319567"/>
              <a:gd name="connsiteY583" fmla="*/ 822419 h 3756343"/>
              <a:gd name="connsiteX584" fmla="*/ 2685280 w 5319567"/>
              <a:gd name="connsiteY584" fmla="*/ 823615 h 3756343"/>
              <a:gd name="connsiteX585" fmla="*/ 2664059 w 5319567"/>
              <a:gd name="connsiteY585" fmla="*/ 824512 h 3756343"/>
              <a:gd name="connsiteX586" fmla="*/ 728160 w 5319567"/>
              <a:gd name="connsiteY586" fmla="*/ 824512 h 3756343"/>
              <a:gd name="connsiteX587" fmla="*/ 706640 w 5319567"/>
              <a:gd name="connsiteY587" fmla="*/ 823615 h 3756343"/>
              <a:gd name="connsiteX588" fmla="*/ 686017 w 5319567"/>
              <a:gd name="connsiteY588" fmla="*/ 822419 h 3756343"/>
              <a:gd name="connsiteX589" fmla="*/ 665394 w 5319567"/>
              <a:gd name="connsiteY589" fmla="*/ 819729 h 3756343"/>
              <a:gd name="connsiteX590" fmla="*/ 645368 w 5319567"/>
              <a:gd name="connsiteY590" fmla="*/ 816141 h 3756343"/>
              <a:gd name="connsiteX591" fmla="*/ 625343 w 5319567"/>
              <a:gd name="connsiteY591" fmla="*/ 811358 h 3756343"/>
              <a:gd name="connsiteX592" fmla="*/ 605616 w 5319567"/>
              <a:gd name="connsiteY592" fmla="*/ 805678 h 3756343"/>
              <a:gd name="connsiteX593" fmla="*/ 586487 w 5319567"/>
              <a:gd name="connsiteY593" fmla="*/ 799400 h 3756343"/>
              <a:gd name="connsiteX594" fmla="*/ 567956 w 5319567"/>
              <a:gd name="connsiteY594" fmla="*/ 791926 h 3756343"/>
              <a:gd name="connsiteX595" fmla="*/ 549425 w 5319567"/>
              <a:gd name="connsiteY595" fmla="*/ 783555 h 3756343"/>
              <a:gd name="connsiteX596" fmla="*/ 531791 w 5319567"/>
              <a:gd name="connsiteY596" fmla="*/ 774288 h 3756343"/>
              <a:gd name="connsiteX597" fmla="*/ 514754 w 5319567"/>
              <a:gd name="connsiteY597" fmla="*/ 764721 h 3756343"/>
              <a:gd name="connsiteX598" fmla="*/ 497717 w 5319567"/>
              <a:gd name="connsiteY598" fmla="*/ 753660 h 3756343"/>
              <a:gd name="connsiteX599" fmla="*/ 481876 w 5319567"/>
              <a:gd name="connsiteY599" fmla="*/ 742300 h 3756343"/>
              <a:gd name="connsiteX600" fmla="*/ 466035 w 5319567"/>
              <a:gd name="connsiteY600" fmla="*/ 730043 h 3756343"/>
              <a:gd name="connsiteX601" fmla="*/ 451091 w 5319567"/>
              <a:gd name="connsiteY601" fmla="*/ 716889 h 3756343"/>
              <a:gd name="connsiteX602" fmla="*/ 436744 w 5319567"/>
              <a:gd name="connsiteY602" fmla="*/ 703137 h 3756343"/>
              <a:gd name="connsiteX603" fmla="*/ 422995 w 5319567"/>
              <a:gd name="connsiteY603" fmla="*/ 688787 h 3756343"/>
              <a:gd name="connsiteX604" fmla="*/ 410442 w 5319567"/>
              <a:gd name="connsiteY604" fmla="*/ 673840 h 3756343"/>
              <a:gd name="connsiteX605" fmla="*/ 398187 w 5319567"/>
              <a:gd name="connsiteY605" fmla="*/ 658593 h 3756343"/>
              <a:gd name="connsiteX606" fmla="*/ 386531 w 5319567"/>
              <a:gd name="connsiteY606" fmla="*/ 642151 h 3756343"/>
              <a:gd name="connsiteX607" fmla="*/ 375771 w 5319567"/>
              <a:gd name="connsiteY607" fmla="*/ 625409 h 3756343"/>
              <a:gd name="connsiteX608" fmla="*/ 365609 w 5319567"/>
              <a:gd name="connsiteY608" fmla="*/ 608070 h 3756343"/>
              <a:gd name="connsiteX609" fmla="*/ 356642 w 5319567"/>
              <a:gd name="connsiteY609" fmla="*/ 590432 h 3756343"/>
              <a:gd name="connsiteX610" fmla="*/ 348273 w 5319567"/>
              <a:gd name="connsiteY610" fmla="*/ 572495 h 3756343"/>
              <a:gd name="connsiteX611" fmla="*/ 341100 w 5319567"/>
              <a:gd name="connsiteY611" fmla="*/ 553362 h 3756343"/>
              <a:gd name="connsiteX612" fmla="*/ 334225 w 5319567"/>
              <a:gd name="connsiteY612" fmla="*/ 534528 h 3756343"/>
              <a:gd name="connsiteX613" fmla="*/ 328845 w 5319567"/>
              <a:gd name="connsiteY613" fmla="*/ 515096 h 3756343"/>
              <a:gd name="connsiteX614" fmla="*/ 324362 w 5319567"/>
              <a:gd name="connsiteY614" fmla="*/ 495066 h 3756343"/>
              <a:gd name="connsiteX615" fmla="*/ 320775 w 5319567"/>
              <a:gd name="connsiteY615" fmla="*/ 474737 h 3756343"/>
              <a:gd name="connsiteX616" fmla="*/ 318086 w 5319567"/>
              <a:gd name="connsiteY616" fmla="*/ 454408 h 3756343"/>
              <a:gd name="connsiteX617" fmla="*/ 316292 w 5319567"/>
              <a:gd name="connsiteY617" fmla="*/ 433183 h 3756343"/>
              <a:gd name="connsiteX618" fmla="*/ 315993 w 5319567"/>
              <a:gd name="connsiteY618" fmla="*/ 412256 h 3756343"/>
              <a:gd name="connsiteX619" fmla="*/ 316292 w 5319567"/>
              <a:gd name="connsiteY619" fmla="*/ 391329 h 3756343"/>
              <a:gd name="connsiteX620" fmla="*/ 318086 w 5319567"/>
              <a:gd name="connsiteY620" fmla="*/ 370104 h 3756343"/>
              <a:gd name="connsiteX621" fmla="*/ 320775 w 5319567"/>
              <a:gd name="connsiteY621" fmla="*/ 349775 h 3756343"/>
              <a:gd name="connsiteX622" fmla="*/ 324362 w 5319567"/>
              <a:gd name="connsiteY622" fmla="*/ 329446 h 3756343"/>
              <a:gd name="connsiteX623" fmla="*/ 328845 w 5319567"/>
              <a:gd name="connsiteY623" fmla="*/ 309416 h 3756343"/>
              <a:gd name="connsiteX624" fmla="*/ 334225 w 5319567"/>
              <a:gd name="connsiteY624" fmla="*/ 290283 h 3756343"/>
              <a:gd name="connsiteX625" fmla="*/ 341100 w 5319567"/>
              <a:gd name="connsiteY625" fmla="*/ 270851 h 3756343"/>
              <a:gd name="connsiteX626" fmla="*/ 348273 w 5319567"/>
              <a:gd name="connsiteY626" fmla="*/ 252017 h 3756343"/>
              <a:gd name="connsiteX627" fmla="*/ 356642 w 5319567"/>
              <a:gd name="connsiteY627" fmla="*/ 234080 h 3756343"/>
              <a:gd name="connsiteX628" fmla="*/ 365609 w 5319567"/>
              <a:gd name="connsiteY628" fmla="*/ 216442 h 3756343"/>
              <a:gd name="connsiteX629" fmla="*/ 375771 w 5319567"/>
              <a:gd name="connsiteY629" fmla="*/ 199103 h 3756343"/>
              <a:gd name="connsiteX630" fmla="*/ 386531 w 5319567"/>
              <a:gd name="connsiteY630" fmla="*/ 182361 h 3756343"/>
              <a:gd name="connsiteX631" fmla="*/ 398187 w 5319567"/>
              <a:gd name="connsiteY631" fmla="*/ 165919 h 3756343"/>
              <a:gd name="connsiteX632" fmla="*/ 410442 w 5319567"/>
              <a:gd name="connsiteY632" fmla="*/ 150672 h 3756343"/>
              <a:gd name="connsiteX633" fmla="*/ 422995 w 5319567"/>
              <a:gd name="connsiteY633" fmla="*/ 135725 h 3756343"/>
              <a:gd name="connsiteX634" fmla="*/ 436744 w 5319567"/>
              <a:gd name="connsiteY634" fmla="*/ 121375 h 3756343"/>
              <a:gd name="connsiteX635" fmla="*/ 451091 w 5319567"/>
              <a:gd name="connsiteY635" fmla="*/ 107623 h 3756343"/>
              <a:gd name="connsiteX636" fmla="*/ 466035 w 5319567"/>
              <a:gd name="connsiteY636" fmla="*/ 94469 h 3756343"/>
              <a:gd name="connsiteX637" fmla="*/ 481876 w 5319567"/>
              <a:gd name="connsiteY637" fmla="*/ 82212 h 3756343"/>
              <a:gd name="connsiteX638" fmla="*/ 497717 w 5319567"/>
              <a:gd name="connsiteY638" fmla="*/ 70852 h 3756343"/>
              <a:gd name="connsiteX639" fmla="*/ 514754 w 5319567"/>
              <a:gd name="connsiteY639" fmla="*/ 59791 h 3756343"/>
              <a:gd name="connsiteX640" fmla="*/ 531791 w 5319567"/>
              <a:gd name="connsiteY640" fmla="*/ 50224 h 3756343"/>
              <a:gd name="connsiteX641" fmla="*/ 549425 w 5319567"/>
              <a:gd name="connsiteY641" fmla="*/ 40956 h 3756343"/>
              <a:gd name="connsiteX642" fmla="*/ 567956 w 5319567"/>
              <a:gd name="connsiteY642" fmla="*/ 32586 h 3756343"/>
              <a:gd name="connsiteX643" fmla="*/ 586487 w 5319567"/>
              <a:gd name="connsiteY643" fmla="*/ 25112 h 3756343"/>
              <a:gd name="connsiteX644" fmla="*/ 605616 w 5319567"/>
              <a:gd name="connsiteY644" fmla="*/ 18834 h 3756343"/>
              <a:gd name="connsiteX645" fmla="*/ 625343 w 5319567"/>
              <a:gd name="connsiteY645" fmla="*/ 13154 h 3756343"/>
              <a:gd name="connsiteX646" fmla="*/ 645368 w 5319567"/>
              <a:gd name="connsiteY646" fmla="*/ 8371 h 3756343"/>
              <a:gd name="connsiteX647" fmla="*/ 665394 w 5319567"/>
              <a:gd name="connsiteY647" fmla="*/ 4783 h 3756343"/>
              <a:gd name="connsiteX648" fmla="*/ 686017 w 5319567"/>
              <a:gd name="connsiteY648" fmla="*/ 2093 h 3756343"/>
              <a:gd name="connsiteX649" fmla="*/ 706640 w 5319567"/>
              <a:gd name="connsiteY649" fmla="*/ 897 h 3756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</a:cxnLst>
            <a:rect l="l" t="t" r="r" b="b"/>
            <a:pathLst>
              <a:path w="5319567" h="3756343">
                <a:moveTo>
                  <a:pt x="1969535" y="2931831"/>
                </a:moveTo>
                <a:lnTo>
                  <a:pt x="3000557" y="2931831"/>
                </a:lnTo>
                <a:lnTo>
                  <a:pt x="3021500" y="2932728"/>
                </a:lnTo>
                <a:lnTo>
                  <a:pt x="3042145" y="2933924"/>
                </a:lnTo>
                <a:lnTo>
                  <a:pt x="3063088" y="2936614"/>
                </a:lnTo>
                <a:lnTo>
                  <a:pt x="3083434" y="2940202"/>
                </a:lnTo>
                <a:lnTo>
                  <a:pt x="3103180" y="2944985"/>
                </a:lnTo>
                <a:lnTo>
                  <a:pt x="3122628" y="2950665"/>
                </a:lnTo>
                <a:lnTo>
                  <a:pt x="3141776" y="2956943"/>
                </a:lnTo>
                <a:lnTo>
                  <a:pt x="3160626" y="2964417"/>
                </a:lnTo>
                <a:lnTo>
                  <a:pt x="3178876" y="2972788"/>
                </a:lnTo>
                <a:lnTo>
                  <a:pt x="3196529" y="2982055"/>
                </a:lnTo>
                <a:lnTo>
                  <a:pt x="3213882" y="2991622"/>
                </a:lnTo>
                <a:lnTo>
                  <a:pt x="3230637" y="3002683"/>
                </a:lnTo>
                <a:lnTo>
                  <a:pt x="3246793" y="3014043"/>
                </a:lnTo>
                <a:lnTo>
                  <a:pt x="3262351" y="3026300"/>
                </a:lnTo>
                <a:lnTo>
                  <a:pt x="3277311" y="3039454"/>
                </a:lnTo>
                <a:lnTo>
                  <a:pt x="3291672" y="3053206"/>
                </a:lnTo>
                <a:lnTo>
                  <a:pt x="3305435" y="3067556"/>
                </a:lnTo>
                <a:lnTo>
                  <a:pt x="3318600" y="3082503"/>
                </a:lnTo>
                <a:lnTo>
                  <a:pt x="3330568" y="3097750"/>
                </a:lnTo>
                <a:lnTo>
                  <a:pt x="3342236" y="3114192"/>
                </a:lnTo>
                <a:lnTo>
                  <a:pt x="3353007" y="3130934"/>
                </a:lnTo>
                <a:lnTo>
                  <a:pt x="3362881" y="3148273"/>
                </a:lnTo>
                <a:lnTo>
                  <a:pt x="3371856" y="3165911"/>
                </a:lnTo>
                <a:lnTo>
                  <a:pt x="3380234" y="3183849"/>
                </a:lnTo>
                <a:lnTo>
                  <a:pt x="3387714" y="3202683"/>
                </a:lnTo>
                <a:lnTo>
                  <a:pt x="3394296" y="3221816"/>
                </a:lnTo>
                <a:lnTo>
                  <a:pt x="3399981" y="3241247"/>
                </a:lnTo>
                <a:lnTo>
                  <a:pt x="3404469" y="3261277"/>
                </a:lnTo>
                <a:lnTo>
                  <a:pt x="3408059" y="3281606"/>
                </a:lnTo>
                <a:lnTo>
                  <a:pt x="3410752" y="3301935"/>
                </a:lnTo>
                <a:lnTo>
                  <a:pt x="3412248" y="3323161"/>
                </a:lnTo>
                <a:lnTo>
                  <a:pt x="3413145" y="3344087"/>
                </a:lnTo>
                <a:lnTo>
                  <a:pt x="3412248" y="3365014"/>
                </a:lnTo>
                <a:lnTo>
                  <a:pt x="3410752" y="3386240"/>
                </a:lnTo>
                <a:lnTo>
                  <a:pt x="3408059" y="3406568"/>
                </a:lnTo>
                <a:lnTo>
                  <a:pt x="3404469" y="3426897"/>
                </a:lnTo>
                <a:lnTo>
                  <a:pt x="3399981" y="3446927"/>
                </a:lnTo>
                <a:lnTo>
                  <a:pt x="3394296" y="3466060"/>
                </a:lnTo>
                <a:lnTo>
                  <a:pt x="3387714" y="3485492"/>
                </a:lnTo>
                <a:lnTo>
                  <a:pt x="3380234" y="3504326"/>
                </a:lnTo>
                <a:lnTo>
                  <a:pt x="3371856" y="3522263"/>
                </a:lnTo>
                <a:lnTo>
                  <a:pt x="3362881" y="3539901"/>
                </a:lnTo>
                <a:lnTo>
                  <a:pt x="3353007" y="3557241"/>
                </a:lnTo>
                <a:lnTo>
                  <a:pt x="3342236" y="3573982"/>
                </a:lnTo>
                <a:lnTo>
                  <a:pt x="3330568" y="3590424"/>
                </a:lnTo>
                <a:lnTo>
                  <a:pt x="3318600" y="3605671"/>
                </a:lnTo>
                <a:lnTo>
                  <a:pt x="3305435" y="3620619"/>
                </a:lnTo>
                <a:lnTo>
                  <a:pt x="3291672" y="3634968"/>
                </a:lnTo>
                <a:lnTo>
                  <a:pt x="3277311" y="3648720"/>
                </a:lnTo>
                <a:lnTo>
                  <a:pt x="3262351" y="3661874"/>
                </a:lnTo>
                <a:lnTo>
                  <a:pt x="3246793" y="3674131"/>
                </a:lnTo>
                <a:lnTo>
                  <a:pt x="3230637" y="3685491"/>
                </a:lnTo>
                <a:lnTo>
                  <a:pt x="3213882" y="3696553"/>
                </a:lnTo>
                <a:lnTo>
                  <a:pt x="3196529" y="3706119"/>
                </a:lnTo>
                <a:lnTo>
                  <a:pt x="3178876" y="3715387"/>
                </a:lnTo>
                <a:lnTo>
                  <a:pt x="3160626" y="3723757"/>
                </a:lnTo>
                <a:lnTo>
                  <a:pt x="3141776" y="3731231"/>
                </a:lnTo>
                <a:lnTo>
                  <a:pt x="3122628" y="3737509"/>
                </a:lnTo>
                <a:lnTo>
                  <a:pt x="3103180" y="3743189"/>
                </a:lnTo>
                <a:lnTo>
                  <a:pt x="3083434" y="3747973"/>
                </a:lnTo>
                <a:lnTo>
                  <a:pt x="3063088" y="3751560"/>
                </a:lnTo>
                <a:lnTo>
                  <a:pt x="3042145" y="3754251"/>
                </a:lnTo>
                <a:lnTo>
                  <a:pt x="3021500" y="3755446"/>
                </a:lnTo>
                <a:lnTo>
                  <a:pt x="3000557" y="3756343"/>
                </a:lnTo>
                <a:lnTo>
                  <a:pt x="1969535" y="3756343"/>
                </a:lnTo>
                <a:lnTo>
                  <a:pt x="1948591" y="3755446"/>
                </a:lnTo>
                <a:lnTo>
                  <a:pt x="1927647" y="3754251"/>
                </a:lnTo>
                <a:lnTo>
                  <a:pt x="1906704" y="3751560"/>
                </a:lnTo>
                <a:lnTo>
                  <a:pt x="1886658" y="3747973"/>
                </a:lnTo>
                <a:lnTo>
                  <a:pt x="1866612" y="3743189"/>
                </a:lnTo>
                <a:lnTo>
                  <a:pt x="1847463" y="3737509"/>
                </a:lnTo>
                <a:lnTo>
                  <a:pt x="1828016" y="3731231"/>
                </a:lnTo>
                <a:lnTo>
                  <a:pt x="1809167" y="3723757"/>
                </a:lnTo>
                <a:lnTo>
                  <a:pt x="1791215" y="3715387"/>
                </a:lnTo>
                <a:lnTo>
                  <a:pt x="1773263" y="3706119"/>
                </a:lnTo>
                <a:lnTo>
                  <a:pt x="1756209" y="3696553"/>
                </a:lnTo>
                <a:lnTo>
                  <a:pt x="1739454" y="3685491"/>
                </a:lnTo>
                <a:lnTo>
                  <a:pt x="1722999" y="3674131"/>
                </a:lnTo>
                <a:lnTo>
                  <a:pt x="1707441" y="3661874"/>
                </a:lnTo>
                <a:lnTo>
                  <a:pt x="1692780" y="3648720"/>
                </a:lnTo>
                <a:lnTo>
                  <a:pt x="1678419" y="3634968"/>
                </a:lnTo>
                <a:lnTo>
                  <a:pt x="1664656" y="3620619"/>
                </a:lnTo>
                <a:lnTo>
                  <a:pt x="1651491" y="3605671"/>
                </a:lnTo>
                <a:lnTo>
                  <a:pt x="1639224" y="3590424"/>
                </a:lnTo>
                <a:lnTo>
                  <a:pt x="1627556" y="3573982"/>
                </a:lnTo>
                <a:lnTo>
                  <a:pt x="1616785" y="3557241"/>
                </a:lnTo>
                <a:lnTo>
                  <a:pt x="1606912" y="3539901"/>
                </a:lnTo>
                <a:lnTo>
                  <a:pt x="1597936" y="3522263"/>
                </a:lnTo>
                <a:lnTo>
                  <a:pt x="1589558" y="3504326"/>
                </a:lnTo>
                <a:lnTo>
                  <a:pt x="1582078" y="3485492"/>
                </a:lnTo>
                <a:lnTo>
                  <a:pt x="1575795" y="3466060"/>
                </a:lnTo>
                <a:lnTo>
                  <a:pt x="1570111" y="3446927"/>
                </a:lnTo>
                <a:lnTo>
                  <a:pt x="1565324" y="3426897"/>
                </a:lnTo>
                <a:lnTo>
                  <a:pt x="1561733" y="3406568"/>
                </a:lnTo>
                <a:lnTo>
                  <a:pt x="1559040" y="3386240"/>
                </a:lnTo>
                <a:lnTo>
                  <a:pt x="1557545" y="3365014"/>
                </a:lnTo>
                <a:lnTo>
                  <a:pt x="1556946" y="3344087"/>
                </a:lnTo>
                <a:lnTo>
                  <a:pt x="1557545" y="3323161"/>
                </a:lnTo>
                <a:lnTo>
                  <a:pt x="1559040" y="3301935"/>
                </a:lnTo>
                <a:lnTo>
                  <a:pt x="1561733" y="3281606"/>
                </a:lnTo>
                <a:lnTo>
                  <a:pt x="1565324" y="3261277"/>
                </a:lnTo>
                <a:lnTo>
                  <a:pt x="1570111" y="3241247"/>
                </a:lnTo>
                <a:lnTo>
                  <a:pt x="1575795" y="3221816"/>
                </a:lnTo>
                <a:lnTo>
                  <a:pt x="1582078" y="3202683"/>
                </a:lnTo>
                <a:lnTo>
                  <a:pt x="1589558" y="3183849"/>
                </a:lnTo>
                <a:lnTo>
                  <a:pt x="1597936" y="3165911"/>
                </a:lnTo>
                <a:lnTo>
                  <a:pt x="1606912" y="3148273"/>
                </a:lnTo>
                <a:lnTo>
                  <a:pt x="1616785" y="3130934"/>
                </a:lnTo>
                <a:lnTo>
                  <a:pt x="1627556" y="3114192"/>
                </a:lnTo>
                <a:lnTo>
                  <a:pt x="1639224" y="3097750"/>
                </a:lnTo>
                <a:lnTo>
                  <a:pt x="1651491" y="3082503"/>
                </a:lnTo>
                <a:lnTo>
                  <a:pt x="1664656" y="3067556"/>
                </a:lnTo>
                <a:lnTo>
                  <a:pt x="1678419" y="3053206"/>
                </a:lnTo>
                <a:lnTo>
                  <a:pt x="1692780" y="3039454"/>
                </a:lnTo>
                <a:lnTo>
                  <a:pt x="1707441" y="3026300"/>
                </a:lnTo>
                <a:lnTo>
                  <a:pt x="1722999" y="3014043"/>
                </a:lnTo>
                <a:lnTo>
                  <a:pt x="1739454" y="3002683"/>
                </a:lnTo>
                <a:lnTo>
                  <a:pt x="1756209" y="2991622"/>
                </a:lnTo>
                <a:lnTo>
                  <a:pt x="1773263" y="2982055"/>
                </a:lnTo>
                <a:lnTo>
                  <a:pt x="1791215" y="2972788"/>
                </a:lnTo>
                <a:lnTo>
                  <a:pt x="1809167" y="2964417"/>
                </a:lnTo>
                <a:lnTo>
                  <a:pt x="1828016" y="2956943"/>
                </a:lnTo>
                <a:lnTo>
                  <a:pt x="1847463" y="2950665"/>
                </a:lnTo>
                <a:lnTo>
                  <a:pt x="1866612" y="2944985"/>
                </a:lnTo>
                <a:lnTo>
                  <a:pt x="1886658" y="2940202"/>
                </a:lnTo>
                <a:lnTo>
                  <a:pt x="1906704" y="2936614"/>
                </a:lnTo>
                <a:lnTo>
                  <a:pt x="1927647" y="2933924"/>
                </a:lnTo>
                <a:lnTo>
                  <a:pt x="1948591" y="2932728"/>
                </a:lnTo>
                <a:close/>
                <a:moveTo>
                  <a:pt x="1437699" y="1954555"/>
                </a:moveTo>
                <a:lnTo>
                  <a:pt x="4132988" y="1954555"/>
                </a:lnTo>
                <a:lnTo>
                  <a:pt x="4153917" y="1955452"/>
                </a:lnTo>
                <a:lnTo>
                  <a:pt x="4175144" y="1956946"/>
                </a:lnTo>
                <a:lnTo>
                  <a:pt x="4195475" y="1959338"/>
                </a:lnTo>
                <a:lnTo>
                  <a:pt x="4215805" y="1962926"/>
                </a:lnTo>
                <a:lnTo>
                  <a:pt x="4235837" y="1967709"/>
                </a:lnTo>
                <a:lnTo>
                  <a:pt x="4255270" y="1973389"/>
                </a:lnTo>
                <a:lnTo>
                  <a:pt x="4274405" y="1979667"/>
                </a:lnTo>
                <a:lnTo>
                  <a:pt x="4293240" y="1987440"/>
                </a:lnTo>
                <a:lnTo>
                  <a:pt x="4311179" y="1995511"/>
                </a:lnTo>
                <a:lnTo>
                  <a:pt x="4328819" y="2004779"/>
                </a:lnTo>
                <a:lnTo>
                  <a:pt x="4346160" y="2014644"/>
                </a:lnTo>
                <a:lnTo>
                  <a:pt x="4362902" y="2025407"/>
                </a:lnTo>
                <a:lnTo>
                  <a:pt x="4379346" y="2036767"/>
                </a:lnTo>
                <a:lnTo>
                  <a:pt x="4394594" y="2049024"/>
                </a:lnTo>
                <a:lnTo>
                  <a:pt x="4409842" y="2062178"/>
                </a:lnTo>
                <a:lnTo>
                  <a:pt x="4424193" y="2075930"/>
                </a:lnTo>
                <a:lnTo>
                  <a:pt x="4437647" y="2090279"/>
                </a:lnTo>
                <a:lnTo>
                  <a:pt x="4450802" y="2105227"/>
                </a:lnTo>
                <a:lnTo>
                  <a:pt x="4463060" y="2120773"/>
                </a:lnTo>
                <a:lnTo>
                  <a:pt x="4474421" y="2136916"/>
                </a:lnTo>
                <a:lnTo>
                  <a:pt x="4485483" y="2153657"/>
                </a:lnTo>
                <a:lnTo>
                  <a:pt x="4495051" y="2170997"/>
                </a:lnTo>
                <a:lnTo>
                  <a:pt x="4504618" y="2188635"/>
                </a:lnTo>
                <a:lnTo>
                  <a:pt x="4512989" y="2206871"/>
                </a:lnTo>
                <a:lnTo>
                  <a:pt x="4520165" y="2225705"/>
                </a:lnTo>
                <a:lnTo>
                  <a:pt x="4526443" y="2244539"/>
                </a:lnTo>
                <a:lnTo>
                  <a:pt x="4532124" y="2264270"/>
                </a:lnTo>
                <a:lnTo>
                  <a:pt x="4536908" y="2284001"/>
                </a:lnTo>
                <a:lnTo>
                  <a:pt x="4540495" y="2304330"/>
                </a:lnTo>
                <a:lnTo>
                  <a:pt x="4543186" y="2324659"/>
                </a:lnTo>
                <a:lnTo>
                  <a:pt x="4544681" y="2345884"/>
                </a:lnTo>
                <a:lnTo>
                  <a:pt x="4545279" y="2366811"/>
                </a:lnTo>
                <a:lnTo>
                  <a:pt x="4544681" y="2388037"/>
                </a:lnTo>
                <a:lnTo>
                  <a:pt x="4543186" y="2408963"/>
                </a:lnTo>
                <a:lnTo>
                  <a:pt x="4540495" y="2429591"/>
                </a:lnTo>
                <a:lnTo>
                  <a:pt x="4536908" y="2449621"/>
                </a:lnTo>
                <a:lnTo>
                  <a:pt x="4532124" y="2469651"/>
                </a:lnTo>
                <a:lnTo>
                  <a:pt x="4526443" y="2489083"/>
                </a:lnTo>
                <a:lnTo>
                  <a:pt x="4520165" y="2508215"/>
                </a:lnTo>
                <a:lnTo>
                  <a:pt x="4512989" y="2527050"/>
                </a:lnTo>
                <a:lnTo>
                  <a:pt x="4504618" y="2544987"/>
                </a:lnTo>
                <a:lnTo>
                  <a:pt x="4495051" y="2562924"/>
                </a:lnTo>
                <a:lnTo>
                  <a:pt x="4485483" y="2579964"/>
                </a:lnTo>
                <a:lnTo>
                  <a:pt x="4474421" y="2597004"/>
                </a:lnTo>
                <a:lnTo>
                  <a:pt x="4463060" y="2613148"/>
                </a:lnTo>
                <a:lnTo>
                  <a:pt x="4450802" y="2628693"/>
                </a:lnTo>
                <a:lnTo>
                  <a:pt x="4437647" y="2643940"/>
                </a:lnTo>
                <a:lnTo>
                  <a:pt x="4424193" y="2658290"/>
                </a:lnTo>
                <a:lnTo>
                  <a:pt x="4409842" y="2671743"/>
                </a:lnTo>
                <a:lnTo>
                  <a:pt x="4394594" y="2684598"/>
                </a:lnTo>
                <a:lnTo>
                  <a:pt x="4379346" y="2696855"/>
                </a:lnTo>
                <a:lnTo>
                  <a:pt x="4362902" y="2708514"/>
                </a:lnTo>
                <a:lnTo>
                  <a:pt x="4346160" y="2719276"/>
                </a:lnTo>
                <a:lnTo>
                  <a:pt x="4328819" y="2729142"/>
                </a:lnTo>
                <a:lnTo>
                  <a:pt x="4311179" y="2738110"/>
                </a:lnTo>
                <a:lnTo>
                  <a:pt x="4293240" y="2746481"/>
                </a:lnTo>
                <a:lnTo>
                  <a:pt x="4274405" y="2753955"/>
                </a:lnTo>
                <a:lnTo>
                  <a:pt x="4255270" y="2760532"/>
                </a:lnTo>
                <a:lnTo>
                  <a:pt x="4235837" y="2765913"/>
                </a:lnTo>
                <a:lnTo>
                  <a:pt x="4215805" y="2770696"/>
                </a:lnTo>
                <a:lnTo>
                  <a:pt x="4195475" y="2774284"/>
                </a:lnTo>
                <a:lnTo>
                  <a:pt x="4175144" y="2776974"/>
                </a:lnTo>
                <a:lnTo>
                  <a:pt x="4153917" y="2778469"/>
                </a:lnTo>
                <a:lnTo>
                  <a:pt x="4132988" y="2779067"/>
                </a:lnTo>
                <a:lnTo>
                  <a:pt x="1437699" y="2779067"/>
                </a:lnTo>
                <a:lnTo>
                  <a:pt x="1416770" y="2778469"/>
                </a:lnTo>
                <a:lnTo>
                  <a:pt x="1395842" y="2776974"/>
                </a:lnTo>
                <a:lnTo>
                  <a:pt x="1375511" y="2774284"/>
                </a:lnTo>
                <a:lnTo>
                  <a:pt x="1354882" y="2770696"/>
                </a:lnTo>
                <a:lnTo>
                  <a:pt x="1334850" y="2765913"/>
                </a:lnTo>
                <a:lnTo>
                  <a:pt x="1315716" y="2760532"/>
                </a:lnTo>
                <a:lnTo>
                  <a:pt x="1296282" y="2753955"/>
                </a:lnTo>
                <a:lnTo>
                  <a:pt x="1277447" y="2746481"/>
                </a:lnTo>
                <a:lnTo>
                  <a:pt x="1259508" y="2738110"/>
                </a:lnTo>
                <a:lnTo>
                  <a:pt x="1241868" y="2729142"/>
                </a:lnTo>
                <a:lnTo>
                  <a:pt x="1224527" y="2719276"/>
                </a:lnTo>
                <a:lnTo>
                  <a:pt x="1207785" y="2708514"/>
                </a:lnTo>
                <a:lnTo>
                  <a:pt x="1191341" y="2696855"/>
                </a:lnTo>
                <a:lnTo>
                  <a:pt x="1176093" y="2684598"/>
                </a:lnTo>
                <a:lnTo>
                  <a:pt x="1161144" y="2671743"/>
                </a:lnTo>
                <a:lnTo>
                  <a:pt x="1146793" y="2658290"/>
                </a:lnTo>
                <a:lnTo>
                  <a:pt x="1133040" y="2643940"/>
                </a:lnTo>
                <a:lnTo>
                  <a:pt x="1119885" y="2628693"/>
                </a:lnTo>
                <a:lnTo>
                  <a:pt x="1107627" y="2613148"/>
                </a:lnTo>
                <a:lnTo>
                  <a:pt x="1096266" y="2597004"/>
                </a:lnTo>
                <a:lnTo>
                  <a:pt x="1085204" y="2579964"/>
                </a:lnTo>
                <a:lnTo>
                  <a:pt x="1075636" y="2562924"/>
                </a:lnTo>
                <a:lnTo>
                  <a:pt x="1066368" y="2544987"/>
                </a:lnTo>
                <a:lnTo>
                  <a:pt x="1057997" y="2527050"/>
                </a:lnTo>
                <a:lnTo>
                  <a:pt x="1050522" y="2508215"/>
                </a:lnTo>
                <a:lnTo>
                  <a:pt x="1044244" y="2489083"/>
                </a:lnTo>
                <a:lnTo>
                  <a:pt x="1038563" y="2469651"/>
                </a:lnTo>
                <a:lnTo>
                  <a:pt x="1033779" y="2449621"/>
                </a:lnTo>
                <a:lnTo>
                  <a:pt x="1030192" y="2429591"/>
                </a:lnTo>
                <a:lnTo>
                  <a:pt x="1027501" y="2408963"/>
                </a:lnTo>
                <a:lnTo>
                  <a:pt x="1026305" y="2388037"/>
                </a:lnTo>
                <a:lnTo>
                  <a:pt x="1025408" y="2366811"/>
                </a:lnTo>
                <a:lnTo>
                  <a:pt x="1026305" y="2345884"/>
                </a:lnTo>
                <a:lnTo>
                  <a:pt x="1027501" y="2324659"/>
                </a:lnTo>
                <a:lnTo>
                  <a:pt x="1030192" y="2304330"/>
                </a:lnTo>
                <a:lnTo>
                  <a:pt x="1033779" y="2284001"/>
                </a:lnTo>
                <a:lnTo>
                  <a:pt x="1038563" y="2264270"/>
                </a:lnTo>
                <a:lnTo>
                  <a:pt x="1044244" y="2244539"/>
                </a:lnTo>
                <a:lnTo>
                  <a:pt x="1050522" y="2225705"/>
                </a:lnTo>
                <a:lnTo>
                  <a:pt x="1057997" y="2206871"/>
                </a:lnTo>
                <a:lnTo>
                  <a:pt x="1066368" y="2188635"/>
                </a:lnTo>
                <a:lnTo>
                  <a:pt x="1075636" y="2170997"/>
                </a:lnTo>
                <a:lnTo>
                  <a:pt x="1085204" y="2153657"/>
                </a:lnTo>
                <a:lnTo>
                  <a:pt x="1096266" y="2136916"/>
                </a:lnTo>
                <a:lnTo>
                  <a:pt x="1107627" y="2120773"/>
                </a:lnTo>
                <a:lnTo>
                  <a:pt x="1119885" y="2105227"/>
                </a:lnTo>
                <a:lnTo>
                  <a:pt x="1133040" y="2090279"/>
                </a:lnTo>
                <a:lnTo>
                  <a:pt x="1146793" y="2075930"/>
                </a:lnTo>
                <a:lnTo>
                  <a:pt x="1161144" y="2062178"/>
                </a:lnTo>
                <a:lnTo>
                  <a:pt x="1176093" y="2049024"/>
                </a:lnTo>
                <a:lnTo>
                  <a:pt x="1191341" y="2036767"/>
                </a:lnTo>
                <a:lnTo>
                  <a:pt x="1207785" y="2025407"/>
                </a:lnTo>
                <a:lnTo>
                  <a:pt x="1224527" y="2014644"/>
                </a:lnTo>
                <a:lnTo>
                  <a:pt x="1241868" y="2004779"/>
                </a:lnTo>
                <a:lnTo>
                  <a:pt x="1259508" y="1995511"/>
                </a:lnTo>
                <a:lnTo>
                  <a:pt x="1277447" y="1987440"/>
                </a:lnTo>
                <a:lnTo>
                  <a:pt x="1296282" y="1979667"/>
                </a:lnTo>
                <a:lnTo>
                  <a:pt x="1315716" y="1973389"/>
                </a:lnTo>
                <a:lnTo>
                  <a:pt x="1334850" y="1967709"/>
                </a:lnTo>
                <a:lnTo>
                  <a:pt x="1354882" y="1962926"/>
                </a:lnTo>
                <a:lnTo>
                  <a:pt x="1375511" y="1959338"/>
                </a:lnTo>
                <a:lnTo>
                  <a:pt x="1395842" y="1956946"/>
                </a:lnTo>
                <a:lnTo>
                  <a:pt x="1416770" y="1955452"/>
                </a:lnTo>
                <a:close/>
                <a:moveTo>
                  <a:pt x="412163" y="977277"/>
                </a:moveTo>
                <a:lnTo>
                  <a:pt x="4907404" y="977277"/>
                </a:lnTo>
                <a:lnTo>
                  <a:pt x="4928326" y="977875"/>
                </a:lnTo>
                <a:lnTo>
                  <a:pt x="4949248" y="979668"/>
                </a:lnTo>
                <a:lnTo>
                  <a:pt x="4969572" y="982359"/>
                </a:lnTo>
                <a:lnTo>
                  <a:pt x="4990195" y="985947"/>
                </a:lnTo>
                <a:lnTo>
                  <a:pt x="5010221" y="990132"/>
                </a:lnTo>
                <a:lnTo>
                  <a:pt x="5029349" y="995812"/>
                </a:lnTo>
                <a:lnTo>
                  <a:pt x="5048777" y="1002688"/>
                </a:lnTo>
                <a:lnTo>
                  <a:pt x="5067607" y="1009863"/>
                </a:lnTo>
                <a:lnTo>
                  <a:pt x="5085540" y="1018233"/>
                </a:lnTo>
                <a:lnTo>
                  <a:pt x="5103174" y="1027202"/>
                </a:lnTo>
                <a:lnTo>
                  <a:pt x="5120509" y="1037366"/>
                </a:lnTo>
                <a:lnTo>
                  <a:pt x="5137247" y="1047830"/>
                </a:lnTo>
                <a:lnTo>
                  <a:pt x="5153686" y="1059489"/>
                </a:lnTo>
                <a:lnTo>
                  <a:pt x="5168929" y="1071746"/>
                </a:lnTo>
                <a:lnTo>
                  <a:pt x="5183873" y="1084601"/>
                </a:lnTo>
                <a:lnTo>
                  <a:pt x="5198220" y="1098353"/>
                </a:lnTo>
                <a:lnTo>
                  <a:pt x="5211968" y="1112703"/>
                </a:lnTo>
                <a:lnTo>
                  <a:pt x="5225119" y="1127650"/>
                </a:lnTo>
                <a:lnTo>
                  <a:pt x="5237374" y="1143495"/>
                </a:lnTo>
                <a:lnTo>
                  <a:pt x="5248731" y="1159339"/>
                </a:lnTo>
                <a:lnTo>
                  <a:pt x="5259790" y="1176081"/>
                </a:lnTo>
                <a:lnTo>
                  <a:pt x="5269354" y="1193420"/>
                </a:lnTo>
                <a:lnTo>
                  <a:pt x="5278620" y="1211058"/>
                </a:lnTo>
                <a:lnTo>
                  <a:pt x="5286989" y="1229593"/>
                </a:lnTo>
                <a:lnTo>
                  <a:pt x="5294461" y="1248128"/>
                </a:lnTo>
                <a:lnTo>
                  <a:pt x="5300737" y="1267261"/>
                </a:lnTo>
                <a:lnTo>
                  <a:pt x="5306416" y="1286992"/>
                </a:lnTo>
                <a:lnTo>
                  <a:pt x="5311198" y="1306723"/>
                </a:lnTo>
                <a:lnTo>
                  <a:pt x="5314785" y="1327052"/>
                </a:lnTo>
                <a:lnTo>
                  <a:pt x="5317475" y="1347679"/>
                </a:lnTo>
                <a:lnTo>
                  <a:pt x="5318671" y="1368307"/>
                </a:lnTo>
                <a:lnTo>
                  <a:pt x="5319567" y="1389234"/>
                </a:lnTo>
                <a:lnTo>
                  <a:pt x="5318671" y="1410759"/>
                </a:lnTo>
                <a:lnTo>
                  <a:pt x="5317475" y="1431386"/>
                </a:lnTo>
                <a:lnTo>
                  <a:pt x="5314785" y="1452014"/>
                </a:lnTo>
                <a:lnTo>
                  <a:pt x="5311198" y="1472343"/>
                </a:lnTo>
                <a:lnTo>
                  <a:pt x="5306416" y="1492074"/>
                </a:lnTo>
                <a:lnTo>
                  <a:pt x="5300737" y="1511805"/>
                </a:lnTo>
                <a:lnTo>
                  <a:pt x="5294461" y="1530938"/>
                </a:lnTo>
                <a:lnTo>
                  <a:pt x="5286989" y="1549473"/>
                </a:lnTo>
                <a:lnTo>
                  <a:pt x="5278620" y="1568008"/>
                </a:lnTo>
                <a:lnTo>
                  <a:pt x="5269354" y="1585646"/>
                </a:lnTo>
                <a:lnTo>
                  <a:pt x="5259790" y="1602985"/>
                </a:lnTo>
                <a:lnTo>
                  <a:pt x="5248731" y="1619727"/>
                </a:lnTo>
                <a:lnTo>
                  <a:pt x="5237374" y="1635571"/>
                </a:lnTo>
                <a:lnTo>
                  <a:pt x="5225119" y="1651416"/>
                </a:lnTo>
                <a:lnTo>
                  <a:pt x="5211968" y="1666363"/>
                </a:lnTo>
                <a:lnTo>
                  <a:pt x="5198220" y="1680713"/>
                </a:lnTo>
                <a:lnTo>
                  <a:pt x="5183873" y="1694465"/>
                </a:lnTo>
                <a:lnTo>
                  <a:pt x="5168929" y="1707320"/>
                </a:lnTo>
                <a:lnTo>
                  <a:pt x="5153686" y="1719278"/>
                </a:lnTo>
                <a:lnTo>
                  <a:pt x="5137247" y="1730937"/>
                </a:lnTo>
                <a:lnTo>
                  <a:pt x="5120509" y="1741699"/>
                </a:lnTo>
                <a:lnTo>
                  <a:pt x="5103174" y="1751864"/>
                </a:lnTo>
                <a:lnTo>
                  <a:pt x="5085540" y="1760832"/>
                </a:lnTo>
                <a:lnTo>
                  <a:pt x="5067607" y="1769203"/>
                </a:lnTo>
                <a:lnTo>
                  <a:pt x="5048777" y="1776378"/>
                </a:lnTo>
                <a:lnTo>
                  <a:pt x="5029349" y="1783254"/>
                </a:lnTo>
                <a:lnTo>
                  <a:pt x="5010221" y="1788336"/>
                </a:lnTo>
                <a:lnTo>
                  <a:pt x="4990195" y="1793119"/>
                </a:lnTo>
                <a:lnTo>
                  <a:pt x="4969572" y="1796707"/>
                </a:lnTo>
                <a:lnTo>
                  <a:pt x="4949248" y="1799397"/>
                </a:lnTo>
                <a:lnTo>
                  <a:pt x="4928326" y="1801191"/>
                </a:lnTo>
                <a:lnTo>
                  <a:pt x="4907404" y="1801789"/>
                </a:lnTo>
                <a:lnTo>
                  <a:pt x="412163" y="1801789"/>
                </a:lnTo>
                <a:lnTo>
                  <a:pt x="391241" y="1801191"/>
                </a:lnTo>
                <a:lnTo>
                  <a:pt x="370319" y="1799397"/>
                </a:lnTo>
                <a:lnTo>
                  <a:pt x="349995" y="1796707"/>
                </a:lnTo>
                <a:lnTo>
                  <a:pt x="329372" y="1793119"/>
                </a:lnTo>
                <a:lnTo>
                  <a:pt x="309347" y="1788336"/>
                </a:lnTo>
                <a:lnTo>
                  <a:pt x="290218" y="1783254"/>
                </a:lnTo>
                <a:lnTo>
                  <a:pt x="270791" y="1776378"/>
                </a:lnTo>
                <a:lnTo>
                  <a:pt x="251961" y="1769203"/>
                </a:lnTo>
                <a:lnTo>
                  <a:pt x="234028" y="1760832"/>
                </a:lnTo>
                <a:lnTo>
                  <a:pt x="216393" y="1751864"/>
                </a:lnTo>
                <a:lnTo>
                  <a:pt x="199058" y="1741699"/>
                </a:lnTo>
                <a:lnTo>
                  <a:pt x="182320" y="1730937"/>
                </a:lnTo>
                <a:lnTo>
                  <a:pt x="165882" y="1719278"/>
                </a:lnTo>
                <a:lnTo>
                  <a:pt x="150638" y="1707320"/>
                </a:lnTo>
                <a:lnTo>
                  <a:pt x="135694" y="1694465"/>
                </a:lnTo>
                <a:lnTo>
                  <a:pt x="121348" y="1680713"/>
                </a:lnTo>
                <a:lnTo>
                  <a:pt x="107599" y="1666363"/>
                </a:lnTo>
                <a:lnTo>
                  <a:pt x="94448" y="1651416"/>
                </a:lnTo>
                <a:lnTo>
                  <a:pt x="82194" y="1635571"/>
                </a:lnTo>
                <a:lnTo>
                  <a:pt x="70836" y="1619727"/>
                </a:lnTo>
                <a:lnTo>
                  <a:pt x="59777" y="1602985"/>
                </a:lnTo>
                <a:lnTo>
                  <a:pt x="50213" y="1585646"/>
                </a:lnTo>
                <a:lnTo>
                  <a:pt x="40948" y="1568008"/>
                </a:lnTo>
                <a:lnTo>
                  <a:pt x="32579" y="1549473"/>
                </a:lnTo>
                <a:lnTo>
                  <a:pt x="25106" y="1530938"/>
                </a:lnTo>
                <a:lnTo>
                  <a:pt x="18830" y="1511805"/>
                </a:lnTo>
                <a:lnTo>
                  <a:pt x="13151" y="1492074"/>
                </a:lnTo>
                <a:lnTo>
                  <a:pt x="8369" y="1472343"/>
                </a:lnTo>
                <a:lnTo>
                  <a:pt x="4782" y="1452014"/>
                </a:lnTo>
                <a:lnTo>
                  <a:pt x="2092" y="1431386"/>
                </a:lnTo>
                <a:lnTo>
                  <a:pt x="897" y="1410759"/>
                </a:lnTo>
                <a:lnTo>
                  <a:pt x="0" y="1389234"/>
                </a:lnTo>
                <a:lnTo>
                  <a:pt x="897" y="1368307"/>
                </a:lnTo>
                <a:lnTo>
                  <a:pt x="2092" y="1347679"/>
                </a:lnTo>
                <a:lnTo>
                  <a:pt x="4782" y="1327052"/>
                </a:lnTo>
                <a:lnTo>
                  <a:pt x="8369" y="1306723"/>
                </a:lnTo>
                <a:lnTo>
                  <a:pt x="13151" y="1286992"/>
                </a:lnTo>
                <a:lnTo>
                  <a:pt x="18830" y="1267261"/>
                </a:lnTo>
                <a:lnTo>
                  <a:pt x="25106" y="1248128"/>
                </a:lnTo>
                <a:lnTo>
                  <a:pt x="32579" y="1229593"/>
                </a:lnTo>
                <a:lnTo>
                  <a:pt x="40948" y="1211058"/>
                </a:lnTo>
                <a:lnTo>
                  <a:pt x="50213" y="1193420"/>
                </a:lnTo>
                <a:lnTo>
                  <a:pt x="59777" y="1176081"/>
                </a:lnTo>
                <a:lnTo>
                  <a:pt x="70836" y="1159339"/>
                </a:lnTo>
                <a:lnTo>
                  <a:pt x="82194" y="1143495"/>
                </a:lnTo>
                <a:lnTo>
                  <a:pt x="94448" y="1127650"/>
                </a:lnTo>
                <a:lnTo>
                  <a:pt x="107599" y="1112703"/>
                </a:lnTo>
                <a:lnTo>
                  <a:pt x="121348" y="1098353"/>
                </a:lnTo>
                <a:lnTo>
                  <a:pt x="135694" y="1084601"/>
                </a:lnTo>
                <a:lnTo>
                  <a:pt x="150638" y="1071746"/>
                </a:lnTo>
                <a:lnTo>
                  <a:pt x="165882" y="1059489"/>
                </a:lnTo>
                <a:lnTo>
                  <a:pt x="182320" y="1047830"/>
                </a:lnTo>
                <a:lnTo>
                  <a:pt x="199058" y="1037366"/>
                </a:lnTo>
                <a:lnTo>
                  <a:pt x="216393" y="1027202"/>
                </a:lnTo>
                <a:lnTo>
                  <a:pt x="234028" y="1018233"/>
                </a:lnTo>
                <a:lnTo>
                  <a:pt x="251961" y="1009863"/>
                </a:lnTo>
                <a:lnTo>
                  <a:pt x="270791" y="1002688"/>
                </a:lnTo>
                <a:lnTo>
                  <a:pt x="290218" y="995812"/>
                </a:lnTo>
                <a:lnTo>
                  <a:pt x="309347" y="990132"/>
                </a:lnTo>
                <a:lnTo>
                  <a:pt x="329372" y="985947"/>
                </a:lnTo>
                <a:lnTo>
                  <a:pt x="349995" y="982359"/>
                </a:lnTo>
                <a:lnTo>
                  <a:pt x="370319" y="979668"/>
                </a:lnTo>
                <a:lnTo>
                  <a:pt x="391241" y="977875"/>
                </a:lnTo>
                <a:close/>
                <a:moveTo>
                  <a:pt x="3681491" y="0"/>
                </a:moveTo>
                <a:lnTo>
                  <a:pt x="4132541" y="0"/>
                </a:lnTo>
                <a:lnTo>
                  <a:pt x="4153492" y="897"/>
                </a:lnTo>
                <a:lnTo>
                  <a:pt x="4174743" y="2093"/>
                </a:lnTo>
                <a:lnTo>
                  <a:pt x="4195095" y="4783"/>
                </a:lnTo>
                <a:lnTo>
                  <a:pt x="4215448" y="8371"/>
                </a:lnTo>
                <a:lnTo>
                  <a:pt x="4235501" y="13154"/>
                </a:lnTo>
                <a:lnTo>
                  <a:pt x="4254956" y="18834"/>
                </a:lnTo>
                <a:lnTo>
                  <a:pt x="4274111" y="25112"/>
                </a:lnTo>
                <a:lnTo>
                  <a:pt x="4292967" y="32586"/>
                </a:lnTo>
                <a:lnTo>
                  <a:pt x="4310926" y="40956"/>
                </a:lnTo>
                <a:lnTo>
                  <a:pt x="4328585" y="50224"/>
                </a:lnTo>
                <a:lnTo>
                  <a:pt x="4345944" y="59791"/>
                </a:lnTo>
                <a:lnTo>
                  <a:pt x="4362705" y="70852"/>
                </a:lnTo>
                <a:lnTo>
                  <a:pt x="4379167" y="82212"/>
                </a:lnTo>
                <a:lnTo>
                  <a:pt x="4394431" y="94469"/>
                </a:lnTo>
                <a:lnTo>
                  <a:pt x="4409696" y="107623"/>
                </a:lnTo>
                <a:lnTo>
                  <a:pt x="4424062" y="121375"/>
                </a:lnTo>
                <a:lnTo>
                  <a:pt x="4437531" y="135725"/>
                </a:lnTo>
                <a:lnTo>
                  <a:pt x="4450700" y="150672"/>
                </a:lnTo>
                <a:lnTo>
                  <a:pt x="4462972" y="165919"/>
                </a:lnTo>
                <a:lnTo>
                  <a:pt x="4474345" y="182361"/>
                </a:lnTo>
                <a:lnTo>
                  <a:pt x="4485420" y="199103"/>
                </a:lnTo>
                <a:lnTo>
                  <a:pt x="4494997" y="216442"/>
                </a:lnTo>
                <a:lnTo>
                  <a:pt x="4504575" y="234080"/>
                </a:lnTo>
                <a:lnTo>
                  <a:pt x="4512955" y="252017"/>
                </a:lnTo>
                <a:lnTo>
                  <a:pt x="4520139" y="270851"/>
                </a:lnTo>
                <a:lnTo>
                  <a:pt x="4526424" y="290283"/>
                </a:lnTo>
                <a:lnTo>
                  <a:pt x="4532111" y="309416"/>
                </a:lnTo>
                <a:lnTo>
                  <a:pt x="4536900" y="329446"/>
                </a:lnTo>
                <a:lnTo>
                  <a:pt x="4540491" y="349775"/>
                </a:lnTo>
                <a:lnTo>
                  <a:pt x="4543185" y="370104"/>
                </a:lnTo>
                <a:lnTo>
                  <a:pt x="4544682" y="391329"/>
                </a:lnTo>
                <a:lnTo>
                  <a:pt x="4545280" y="412256"/>
                </a:lnTo>
                <a:lnTo>
                  <a:pt x="4544682" y="433183"/>
                </a:lnTo>
                <a:lnTo>
                  <a:pt x="4543185" y="454408"/>
                </a:lnTo>
                <a:lnTo>
                  <a:pt x="4540491" y="474737"/>
                </a:lnTo>
                <a:lnTo>
                  <a:pt x="4536900" y="495066"/>
                </a:lnTo>
                <a:lnTo>
                  <a:pt x="4532111" y="515096"/>
                </a:lnTo>
                <a:lnTo>
                  <a:pt x="4526424" y="534528"/>
                </a:lnTo>
                <a:lnTo>
                  <a:pt x="4520139" y="553362"/>
                </a:lnTo>
                <a:lnTo>
                  <a:pt x="4512955" y="572495"/>
                </a:lnTo>
                <a:lnTo>
                  <a:pt x="4504575" y="590432"/>
                </a:lnTo>
                <a:lnTo>
                  <a:pt x="4494997" y="608070"/>
                </a:lnTo>
                <a:lnTo>
                  <a:pt x="4485420" y="625409"/>
                </a:lnTo>
                <a:lnTo>
                  <a:pt x="4474345" y="642151"/>
                </a:lnTo>
                <a:lnTo>
                  <a:pt x="4462972" y="658593"/>
                </a:lnTo>
                <a:lnTo>
                  <a:pt x="4450700" y="673840"/>
                </a:lnTo>
                <a:lnTo>
                  <a:pt x="4437531" y="688787"/>
                </a:lnTo>
                <a:lnTo>
                  <a:pt x="4424062" y="703137"/>
                </a:lnTo>
                <a:lnTo>
                  <a:pt x="4409696" y="716889"/>
                </a:lnTo>
                <a:lnTo>
                  <a:pt x="4394431" y="730043"/>
                </a:lnTo>
                <a:lnTo>
                  <a:pt x="4379167" y="742300"/>
                </a:lnTo>
                <a:lnTo>
                  <a:pt x="4362705" y="753660"/>
                </a:lnTo>
                <a:lnTo>
                  <a:pt x="4345944" y="764721"/>
                </a:lnTo>
                <a:lnTo>
                  <a:pt x="4328585" y="774288"/>
                </a:lnTo>
                <a:lnTo>
                  <a:pt x="4310926" y="783555"/>
                </a:lnTo>
                <a:lnTo>
                  <a:pt x="4292967" y="791926"/>
                </a:lnTo>
                <a:lnTo>
                  <a:pt x="4274111" y="799400"/>
                </a:lnTo>
                <a:lnTo>
                  <a:pt x="4254956" y="805678"/>
                </a:lnTo>
                <a:lnTo>
                  <a:pt x="4235501" y="811358"/>
                </a:lnTo>
                <a:lnTo>
                  <a:pt x="4215448" y="816141"/>
                </a:lnTo>
                <a:lnTo>
                  <a:pt x="4195095" y="819729"/>
                </a:lnTo>
                <a:lnTo>
                  <a:pt x="4174743" y="822419"/>
                </a:lnTo>
                <a:lnTo>
                  <a:pt x="4153492" y="823615"/>
                </a:lnTo>
                <a:lnTo>
                  <a:pt x="4132541" y="824512"/>
                </a:lnTo>
                <a:lnTo>
                  <a:pt x="3681491" y="824512"/>
                </a:lnTo>
                <a:lnTo>
                  <a:pt x="3660240" y="823615"/>
                </a:lnTo>
                <a:lnTo>
                  <a:pt x="3639588" y="822419"/>
                </a:lnTo>
                <a:lnTo>
                  <a:pt x="3618936" y="819729"/>
                </a:lnTo>
                <a:lnTo>
                  <a:pt x="3598584" y="816141"/>
                </a:lnTo>
                <a:lnTo>
                  <a:pt x="3578830" y="811358"/>
                </a:lnTo>
                <a:lnTo>
                  <a:pt x="3559076" y="805678"/>
                </a:lnTo>
                <a:lnTo>
                  <a:pt x="3539920" y="799400"/>
                </a:lnTo>
                <a:lnTo>
                  <a:pt x="3521363" y="791926"/>
                </a:lnTo>
                <a:lnTo>
                  <a:pt x="3503106" y="783555"/>
                </a:lnTo>
                <a:lnTo>
                  <a:pt x="3485148" y="774288"/>
                </a:lnTo>
                <a:lnTo>
                  <a:pt x="3467788" y="764721"/>
                </a:lnTo>
                <a:lnTo>
                  <a:pt x="3451027" y="753660"/>
                </a:lnTo>
                <a:lnTo>
                  <a:pt x="3435164" y="742300"/>
                </a:lnTo>
                <a:lnTo>
                  <a:pt x="3419301" y="730043"/>
                </a:lnTo>
                <a:lnTo>
                  <a:pt x="3404336" y="716889"/>
                </a:lnTo>
                <a:lnTo>
                  <a:pt x="3389969" y="703137"/>
                </a:lnTo>
                <a:lnTo>
                  <a:pt x="3376201" y="688787"/>
                </a:lnTo>
                <a:lnTo>
                  <a:pt x="3363331" y="673840"/>
                </a:lnTo>
                <a:lnTo>
                  <a:pt x="3351359" y="658593"/>
                </a:lnTo>
                <a:lnTo>
                  <a:pt x="3339686" y="642151"/>
                </a:lnTo>
                <a:lnTo>
                  <a:pt x="3328911" y="625409"/>
                </a:lnTo>
                <a:lnTo>
                  <a:pt x="3318735" y="608070"/>
                </a:lnTo>
                <a:lnTo>
                  <a:pt x="3309756" y="590432"/>
                </a:lnTo>
                <a:lnTo>
                  <a:pt x="3301375" y="572495"/>
                </a:lnTo>
                <a:lnTo>
                  <a:pt x="3294192" y="553362"/>
                </a:lnTo>
                <a:lnTo>
                  <a:pt x="3287308" y="534528"/>
                </a:lnTo>
                <a:lnTo>
                  <a:pt x="3281621" y="515096"/>
                </a:lnTo>
                <a:lnTo>
                  <a:pt x="3277431" y="495066"/>
                </a:lnTo>
                <a:lnTo>
                  <a:pt x="3273839" y="474737"/>
                </a:lnTo>
                <a:lnTo>
                  <a:pt x="3271146" y="454408"/>
                </a:lnTo>
                <a:lnTo>
                  <a:pt x="3269350" y="433183"/>
                </a:lnTo>
                <a:lnTo>
                  <a:pt x="3268751" y="412256"/>
                </a:lnTo>
                <a:lnTo>
                  <a:pt x="3269350" y="391329"/>
                </a:lnTo>
                <a:lnTo>
                  <a:pt x="3271146" y="370104"/>
                </a:lnTo>
                <a:lnTo>
                  <a:pt x="3273839" y="349775"/>
                </a:lnTo>
                <a:lnTo>
                  <a:pt x="3277431" y="329446"/>
                </a:lnTo>
                <a:lnTo>
                  <a:pt x="3281621" y="309416"/>
                </a:lnTo>
                <a:lnTo>
                  <a:pt x="3287308" y="290283"/>
                </a:lnTo>
                <a:lnTo>
                  <a:pt x="3294192" y="270851"/>
                </a:lnTo>
                <a:lnTo>
                  <a:pt x="3301375" y="252017"/>
                </a:lnTo>
                <a:lnTo>
                  <a:pt x="3309756" y="234080"/>
                </a:lnTo>
                <a:lnTo>
                  <a:pt x="3318735" y="216442"/>
                </a:lnTo>
                <a:lnTo>
                  <a:pt x="3328911" y="199103"/>
                </a:lnTo>
                <a:lnTo>
                  <a:pt x="3339686" y="182361"/>
                </a:lnTo>
                <a:lnTo>
                  <a:pt x="3351359" y="165919"/>
                </a:lnTo>
                <a:lnTo>
                  <a:pt x="3363331" y="150672"/>
                </a:lnTo>
                <a:lnTo>
                  <a:pt x="3376201" y="135725"/>
                </a:lnTo>
                <a:lnTo>
                  <a:pt x="3389969" y="121375"/>
                </a:lnTo>
                <a:lnTo>
                  <a:pt x="3404336" y="107623"/>
                </a:lnTo>
                <a:lnTo>
                  <a:pt x="3419301" y="94469"/>
                </a:lnTo>
                <a:lnTo>
                  <a:pt x="3435164" y="82212"/>
                </a:lnTo>
                <a:lnTo>
                  <a:pt x="3451027" y="70852"/>
                </a:lnTo>
                <a:lnTo>
                  <a:pt x="3467788" y="59791"/>
                </a:lnTo>
                <a:lnTo>
                  <a:pt x="3485148" y="50224"/>
                </a:lnTo>
                <a:lnTo>
                  <a:pt x="3503106" y="40956"/>
                </a:lnTo>
                <a:lnTo>
                  <a:pt x="3521363" y="32586"/>
                </a:lnTo>
                <a:lnTo>
                  <a:pt x="3539920" y="25112"/>
                </a:lnTo>
                <a:lnTo>
                  <a:pt x="3559076" y="18834"/>
                </a:lnTo>
                <a:lnTo>
                  <a:pt x="3578830" y="13154"/>
                </a:lnTo>
                <a:lnTo>
                  <a:pt x="3598584" y="8371"/>
                </a:lnTo>
                <a:lnTo>
                  <a:pt x="3618936" y="4783"/>
                </a:lnTo>
                <a:lnTo>
                  <a:pt x="3639588" y="2093"/>
                </a:lnTo>
                <a:lnTo>
                  <a:pt x="3660240" y="897"/>
                </a:lnTo>
                <a:close/>
                <a:moveTo>
                  <a:pt x="728160" y="0"/>
                </a:moveTo>
                <a:lnTo>
                  <a:pt x="2664059" y="0"/>
                </a:lnTo>
                <a:lnTo>
                  <a:pt x="2685280" y="897"/>
                </a:lnTo>
                <a:lnTo>
                  <a:pt x="2705904" y="2093"/>
                </a:lnTo>
                <a:lnTo>
                  <a:pt x="2726826" y="4783"/>
                </a:lnTo>
                <a:lnTo>
                  <a:pt x="2746851" y="8371"/>
                </a:lnTo>
                <a:lnTo>
                  <a:pt x="2766877" y="13154"/>
                </a:lnTo>
                <a:lnTo>
                  <a:pt x="2786305" y="18834"/>
                </a:lnTo>
                <a:lnTo>
                  <a:pt x="2805433" y="25112"/>
                </a:lnTo>
                <a:lnTo>
                  <a:pt x="2824263" y="32586"/>
                </a:lnTo>
                <a:lnTo>
                  <a:pt x="2842496" y="40956"/>
                </a:lnTo>
                <a:lnTo>
                  <a:pt x="2860130" y="50224"/>
                </a:lnTo>
                <a:lnTo>
                  <a:pt x="2877465" y="59791"/>
                </a:lnTo>
                <a:lnTo>
                  <a:pt x="2894203" y="70852"/>
                </a:lnTo>
                <a:lnTo>
                  <a:pt x="2910343" y="82212"/>
                </a:lnTo>
                <a:lnTo>
                  <a:pt x="2925885" y="94469"/>
                </a:lnTo>
                <a:lnTo>
                  <a:pt x="2940830" y="107623"/>
                </a:lnTo>
                <a:lnTo>
                  <a:pt x="2955176" y="121375"/>
                </a:lnTo>
                <a:lnTo>
                  <a:pt x="2968925" y="135725"/>
                </a:lnTo>
                <a:lnTo>
                  <a:pt x="2982076" y="150672"/>
                </a:lnTo>
                <a:lnTo>
                  <a:pt x="2994032" y="165919"/>
                </a:lnTo>
                <a:lnTo>
                  <a:pt x="3005688" y="182361"/>
                </a:lnTo>
                <a:lnTo>
                  <a:pt x="3016448" y="199103"/>
                </a:lnTo>
                <a:lnTo>
                  <a:pt x="3026312" y="216442"/>
                </a:lnTo>
                <a:lnTo>
                  <a:pt x="3035278" y="234080"/>
                </a:lnTo>
                <a:lnTo>
                  <a:pt x="3043647" y="252017"/>
                </a:lnTo>
                <a:lnTo>
                  <a:pt x="3051120" y="270851"/>
                </a:lnTo>
                <a:lnTo>
                  <a:pt x="3057695" y="290283"/>
                </a:lnTo>
                <a:lnTo>
                  <a:pt x="3063075" y="309416"/>
                </a:lnTo>
                <a:lnTo>
                  <a:pt x="3067857" y="329446"/>
                </a:lnTo>
                <a:lnTo>
                  <a:pt x="3071444" y="349775"/>
                </a:lnTo>
                <a:lnTo>
                  <a:pt x="3074134" y="370104"/>
                </a:lnTo>
                <a:lnTo>
                  <a:pt x="3075628" y="391329"/>
                </a:lnTo>
                <a:lnTo>
                  <a:pt x="3076226" y="412256"/>
                </a:lnTo>
                <a:lnTo>
                  <a:pt x="3075628" y="433183"/>
                </a:lnTo>
                <a:lnTo>
                  <a:pt x="3074134" y="454408"/>
                </a:lnTo>
                <a:lnTo>
                  <a:pt x="3071444" y="474737"/>
                </a:lnTo>
                <a:lnTo>
                  <a:pt x="3067857" y="495066"/>
                </a:lnTo>
                <a:lnTo>
                  <a:pt x="3063075" y="515096"/>
                </a:lnTo>
                <a:lnTo>
                  <a:pt x="3057695" y="534528"/>
                </a:lnTo>
                <a:lnTo>
                  <a:pt x="3051120" y="553362"/>
                </a:lnTo>
                <a:lnTo>
                  <a:pt x="3043647" y="572495"/>
                </a:lnTo>
                <a:lnTo>
                  <a:pt x="3035278" y="590432"/>
                </a:lnTo>
                <a:lnTo>
                  <a:pt x="3026312" y="608070"/>
                </a:lnTo>
                <a:lnTo>
                  <a:pt x="3016448" y="625409"/>
                </a:lnTo>
                <a:lnTo>
                  <a:pt x="3005688" y="642151"/>
                </a:lnTo>
                <a:lnTo>
                  <a:pt x="2994032" y="658593"/>
                </a:lnTo>
                <a:lnTo>
                  <a:pt x="2982076" y="673840"/>
                </a:lnTo>
                <a:lnTo>
                  <a:pt x="2968925" y="688787"/>
                </a:lnTo>
                <a:lnTo>
                  <a:pt x="2955176" y="703137"/>
                </a:lnTo>
                <a:lnTo>
                  <a:pt x="2940830" y="716889"/>
                </a:lnTo>
                <a:lnTo>
                  <a:pt x="2925885" y="730043"/>
                </a:lnTo>
                <a:lnTo>
                  <a:pt x="2910343" y="742300"/>
                </a:lnTo>
                <a:lnTo>
                  <a:pt x="2894203" y="753660"/>
                </a:lnTo>
                <a:lnTo>
                  <a:pt x="2877465" y="764721"/>
                </a:lnTo>
                <a:lnTo>
                  <a:pt x="2860130" y="774288"/>
                </a:lnTo>
                <a:lnTo>
                  <a:pt x="2842496" y="783555"/>
                </a:lnTo>
                <a:lnTo>
                  <a:pt x="2824263" y="791926"/>
                </a:lnTo>
                <a:lnTo>
                  <a:pt x="2805433" y="799400"/>
                </a:lnTo>
                <a:lnTo>
                  <a:pt x="2786305" y="805678"/>
                </a:lnTo>
                <a:lnTo>
                  <a:pt x="2766877" y="811358"/>
                </a:lnTo>
                <a:lnTo>
                  <a:pt x="2746851" y="816141"/>
                </a:lnTo>
                <a:lnTo>
                  <a:pt x="2726826" y="819729"/>
                </a:lnTo>
                <a:lnTo>
                  <a:pt x="2705904" y="822419"/>
                </a:lnTo>
                <a:lnTo>
                  <a:pt x="2685280" y="823615"/>
                </a:lnTo>
                <a:lnTo>
                  <a:pt x="2664059" y="824512"/>
                </a:lnTo>
                <a:lnTo>
                  <a:pt x="728160" y="824512"/>
                </a:lnTo>
                <a:lnTo>
                  <a:pt x="706640" y="823615"/>
                </a:lnTo>
                <a:lnTo>
                  <a:pt x="686017" y="822419"/>
                </a:lnTo>
                <a:lnTo>
                  <a:pt x="665394" y="819729"/>
                </a:lnTo>
                <a:lnTo>
                  <a:pt x="645368" y="816141"/>
                </a:lnTo>
                <a:lnTo>
                  <a:pt x="625343" y="811358"/>
                </a:lnTo>
                <a:lnTo>
                  <a:pt x="605616" y="805678"/>
                </a:lnTo>
                <a:lnTo>
                  <a:pt x="586487" y="799400"/>
                </a:lnTo>
                <a:lnTo>
                  <a:pt x="567956" y="791926"/>
                </a:lnTo>
                <a:lnTo>
                  <a:pt x="549425" y="783555"/>
                </a:lnTo>
                <a:lnTo>
                  <a:pt x="531791" y="774288"/>
                </a:lnTo>
                <a:lnTo>
                  <a:pt x="514754" y="764721"/>
                </a:lnTo>
                <a:lnTo>
                  <a:pt x="497717" y="753660"/>
                </a:lnTo>
                <a:lnTo>
                  <a:pt x="481876" y="742300"/>
                </a:lnTo>
                <a:lnTo>
                  <a:pt x="466035" y="730043"/>
                </a:lnTo>
                <a:lnTo>
                  <a:pt x="451091" y="716889"/>
                </a:lnTo>
                <a:lnTo>
                  <a:pt x="436744" y="703137"/>
                </a:lnTo>
                <a:lnTo>
                  <a:pt x="422995" y="688787"/>
                </a:lnTo>
                <a:lnTo>
                  <a:pt x="410442" y="673840"/>
                </a:lnTo>
                <a:lnTo>
                  <a:pt x="398187" y="658593"/>
                </a:lnTo>
                <a:lnTo>
                  <a:pt x="386531" y="642151"/>
                </a:lnTo>
                <a:lnTo>
                  <a:pt x="375771" y="625409"/>
                </a:lnTo>
                <a:lnTo>
                  <a:pt x="365609" y="608070"/>
                </a:lnTo>
                <a:lnTo>
                  <a:pt x="356642" y="590432"/>
                </a:lnTo>
                <a:lnTo>
                  <a:pt x="348273" y="572495"/>
                </a:lnTo>
                <a:lnTo>
                  <a:pt x="341100" y="553362"/>
                </a:lnTo>
                <a:lnTo>
                  <a:pt x="334225" y="534528"/>
                </a:lnTo>
                <a:lnTo>
                  <a:pt x="328845" y="515096"/>
                </a:lnTo>
                <a:lnTo>
                  <a:pt x="324362" y="495066"/>
                </a:lnTo>
                <a:lnTo>
                  <a:pt x="320775" y="474737"/>
                </a:lnTo>
                <a:lnTo>
                  <a:pt x="318086" y="454408"/>
                </a:lnTo>
                <a:lnTo>
                  <a:pt x="316292" y="433183"/>
                </a:lnTo>
                <a:lnTo>
                  <a:pt x="315993" y="412256"/>
                </a:lnTo>
                <a:lnTo>
                  <a:pt x="316292" y="391329"/>
                </a:lnTo>
                <a:lnTo>
                  <a:pt x="318086" y="370104"/>
                </a:lnTo>
                <a:lnTo>
                  <a:pt x="320775" y="349775"/>
                </a:lnTo>
                <a:lnTo>
                  <a:pt x="324362" y="329446"/>
                </a:lnTo>
                <a:lnTo>
                  <a:pt x="328845" y="309416"/>
                </a:lnTo>
                <a:lnTo>
                  <a:pt x="334225" y="290283"/>
                </a:lnTo>
                <a:lnTo>
                  <a:pt x="341100" y="270851"/>
                </a:lnTo>
                <a:lnTo>
                  <a:pt x="348273" y="252017"/>
                </a:lnTo>
                <a:lnTo>
                  <a:pt x="356642" y="234080"/>
                </a:lnTo>
                <a:lnTo>
                  <a:pt x="365609" y="216442"/>
                </a:lnTo>
                <a:lnTo>
                  <a:pt x="375771" y="199103"/>
                </a:lnTo>
                <a:lnTo>
                  <a:pt x="386531" y="182361"/>
                </a:lnTo>
                <a:lnTo>
                  <a:pt x="398187" y="165919"/>
                </a:lnTo>
                <a:lnTo>
                  <a:pt x="410442" y="150672"/>
                </a:lnTo>
                <a:lnTo>
                  <a:pt x="422995" y="135725"/>
                </a:lnTo>
                <a:lnTo>
                  <a:pt x="436744" y="121375"/>
                </a:lnTo>
                <a:lnTo>
                  <a:pt x="451091" y="107623"/>
                </a:lnTo>
                <a:lnTo>
                  <a:pt x="466035" y="94469"/>
                </a:lnTo>
                <a:lnTo>
                  <a:pt x="481876" y="82212"/>
                </a:lnTo>
                <a:lnTo>
                  <a:pt x="497717" y="70852"/>
                </a:lnTo>
                <a:lnTo>
                  <a:pt x="514754" y="59791"/>
                </a:lnTo>
                <a:lnTo>
                  <a:pt x="531791" y="50224"/>
                </a:lnTo>
                <a:lnTo>
                  <a:pt x="549425" y="40956"/>
                </a:lnTo>
                <a:lnTo>
                  <a:pt x="567956" y="32586"/>
                </a:lnTo>
                <a:lnTo>
                  <a:pt x="586487" y="25112"/>
                </a:lnTo>
                <a:lnTo>
                  <a:pt x="605616" y="18834"/>
                </a:lnTo>
                <a:lnTo>
                  <a:pt x="625343" y="13154"/>
                </a:lnTo>
                <a:lnTo>
                  <a:pt x="645368" y="8371"/>
                </a:lnTo>
                <a:lnTo>
                  <a:pt x="665394" y="4783"/>
                </a:lnTo>
                <a:lnTo>
                  <a:pt x="686017" y="2093"/>
                </a:lnTo>
                <a:lnTo>
                  <a:pt x="706640" y="897"/>
                </a:lnTo>
                <a:close/>
              </a:path>
            </a:pathLst>
          </a:custGeom>
          <a:noFill/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  <a:latin typeface="Nexa Bold" panose="02000000000000000000" pitchFamily="50" charset="0"/>
              </a:defRPr>
            </a:lvl1pPr>
          </a:lstStyle>
          <a:p>
            <a:r>
              <a:rPr lang="en-US" dirty="0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1693724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1669EFE0-86E6-4135-A1CF-0CE9C5ABC3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20D79-85BA-41EA-BD3C-575C5811EB91}" type="datetimeFigureOut">
              <a:rPr lang="zh-CN" altLang="en-US" smtClean="0"/>
              <a:t>2022/11/28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7056ABC-753C-43C0-9B52-AD8D3018D9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0C5D4F0-F1C2-4AFD-A7FC-4BA44EE848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58EE2-FAC4-4E36-A85E-8CBA9D8B78E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434668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3" hasCustomPrompt="1"/>
          </p:nvPr>
        </p:nvSpPr>
        <p:spPr>
          <a:xfrm>
            <a:off x="1" y="0"/>
            <a:ext cx="12182475" cy="6305549"/>
          </a:xfrm>
          <a:custGeom>
            <a:avLst/>
            <a:gdLst>
              <a:gd name="connsiteX0" fmla="*/ 0 w 12182475"/>
              <a:gd name="connsiteY0" fmla="*/ 0 h 5859463"/>
              <a:gd name="connsiteX1" fmla="*/ 12182475 w 12182475"/>
              <a:gd name="connsiteY1" fmla="*/ 0 h 5859463"/>
              <a:gd name="connsiteX2" fmla="*/ 12182475 w 12182475"/>
              <a:gd name="connsiteY2" fmla="*/ 3422121 h 5859463"/>
              <a:gd name="connsiteX3" fmla="*/ 12172414 w 12182475"/>
              <a:gd name="connsiteY3" fmla="*/ 3514196 h 5859463"/>
              <a:gd name="connsiteX4" fmla="*/ 12144878 w 12182475"/>
              <a:gd name="connsiteY4" fmla="*/ 3611563 h 5859463"/>
              <a:gd name="connsiteX5" fmla="*/ 12098279 w 12182475"/>
              <a:gd name="connsiteY5" fmla="*/ 3714750 h 5859463"/>
              <a:gd name="connsiteX6" fmla="*/ 12035264 w 12182475"/>
              <a:gd name="connsiteY6" fmla="*/ 3821113 h 5859463"/>
              <a:gd name="connsiteX7" fmla="*/ 11954246 w 12182475"/>
              <a:gd name="connsiteY7" fmla="*/ 3931709 h 5859463"/>
              <a:gd name="connsiteX8" fmla="*/ 11856811 w 12182475"/>
              <a:gd name="connsiteY8" fmla="*/ 4044950 h 5859463"/>
              <a:gd name="connsiteX9" fmla="*/ 11744020 w 12182475"/>
              <a:gd name="connsiteY9" fmla="*/ 4160838 h 5859463"/>
              <a:gd name="connsiteX10" fmla="*/ 11614814 w 12182475"/>
              <a:gd name="connsiteY10" fmla="*/ 4277784 h 5859463"/>
              <a:gd name="connsiteX11" fmla="*/ 11470780 w 12182475"/>
              <a:gd name="connsiteY11" fmla="*/ 4395788 h 5859463"/>
              <a:gd name="connsiteX12" fmla="*/ 11312450 w 12182475"/>
              <a:gd name="connsiteY12" fmla="*/ 4512205 h 5859463"/>
              <a:gd name="connsiteX13" fmla="*/ 11139821 w 12182475"/>
              <a:gd name="connsiteY13" fmla="*/ 4628621 h 5859463"/>
              <a:gd name="connsiteX14" fmla="*/ 10953955 w 12182475"/>
              <a:gd name="connsiteY14" fmla="*/ 4742921 h 5859463"/>
              <a:gd name="connsiteX15" fmla="*/ 10754849 w 12182475"/>
              <a:gd name="connsiteY15" fmla="*/ 4855105 h 5859463"/>
              <a:gd name="connsiteX16" fmla="*/ 10543036 w 12182475"/>
              <a:gd name="connsiteY16" fmla="*/ 4964113 h 5859463"/>
              <a:gd name="connsiteX17" fmla="*/ 10319572 w 12182475"/>
              <a:gd name="connsiteY17" fmla="*/ 5068359 h 5859463"/>
              <a:gd name="connsiteX18" fmla="*/ 10084459 w 12182475"/>
              <a:gd name="connsiteY18" fmla="*/ 5168901 h 5859463"/>
              <a:gd name="connsiteX19" fmla="*/ 9838225 w 12182475"/>
              <a:gd name="connsiteY19" fmla="*/ 5263622 h 5859463"/>
              <a:gd name="connsiteX20" fmla="*/ 9581401 w 12182475"/>
              <a:gd name="connsiteY20" fmla="*/ 5350934 h 5859463"/>
              <a:gd name="connsiteX21" fmla="*/ 9314515 w 12182475"/>
              <a:gd name="connsiteY21" fmla="*/ 5432426 h 5859463"/>
              <a:gd name="connsiteX22" fmla="*/ 9038628 w 12182475"/>
              <a:gd name="connsiteY22" fmla="*/ 5505980 h 5859463"/>
              <a:gd name="connsiteX23" fmla="*/ 8753208 w 12182475"/>
              <a:gd name="connsiteY23" fmla="*/ 5570538 h 5859463"/>
              <a:gd name="connsiteX24" fmla="*/ 8458787 w 12182475"/>
              <a:gd name="connsiteY24" fmla="*/ 5625572 h 5859463"/>
              <a:gd name="connsiteX25" fmla="*/ 8157482 w 12182475"/>
              <a:gd name="connsiteY25" fmla="*/ 5671080 h 5859463"/>
              <a:gd name="connsiteX26" fmla="*/ 7848234 w 12182475"/>
              <a:gd name="connsiteY26" fmla="*/ 5705476 h 5859463"/>
              <a:gd name="connsiteX27" fmla="*/ 7531572 w 12182475"/>
              <a:gd name="connsiteY27" fmla="*/ 5728230 h 5859463"/>
              <a:gd name="connsiteX28" fmla="*/ 7209085 w 12182475"/>
              <a:gd name="connsiteY28" fmla="*/ 5738813 h 5859463"/>
              <a:gd name="connsiteX29" fmla="*/ 6880244 w 12182475"/>
              <a:gd name="connsiteY29" fmla="*/ 5735638 h 5859463"/>
              <a:gd name="connsiteX30" fmla="*/ 6545579 w 12182475"/>
              <a:gd name="connsiteY30" fmla="*/ 5719234 h 5859463"/>
              <a:gd name="connsiteX31" fmla="*/ 6206147 w 12182475"/>
              <a:gd name="connsiteY31" fmla="*/ 5688013 h 5859463"/>
              <a:gd name="connsiteX32" fmla="*/ 5862479 w 12182475"/>
              <a:gd name="connsiteY32" fmla="*/ 5641447 h 5859463"/>
              <a:gd name="connsiteX33" fmla="*/ 5514574 w 12182475"/>
              <a:gd name="connsiteY33" fmla="*/ 5577947 h 5859463"/>
              <a:gd name="connsiteX34" fmla="*/ 5164023 w 12182475"/>
              <a:gd name="connsiteY34" fmla="*/ 5498042 h 5859463"/>
              <a:gd name="connsiteX35" fmla="*/ 4817707 w 12182475"/>
              <a:gd name="connsiteY35" fmla="*/ 5416551 h 5859463"/>
              <a:gd name="connsiteX36" fmla="*/ 4485159 w 12182475"/>
              <a:gd name="connsiteY36" fmla="*/ 5346701 h 5859463"/>
              <a:gd name="connsiteX37" fmla="*/ 4166379 w 12182475"/>
              <a:gd name="connsiteY37" fmla="*/ 5289551 h 5859463"/>
              <a:gd name="connsiteX38" fmla="*/ 3861367 w 12182475"/>
              <a:gd name="connsiteY38" fmla="*/ 5242984 h 5859463"/>
              <a:gd name="connsiteX39" fmla="*/ 3568534 w 12182475"/>
              <a:gd name="connsiteY39" fmla="*/ 5207001 h 5859463"/>
              <a:gd name="connsiteX40" fmla="*/ 3289470 w 12182475"/>
              <a:gd name="connsiteY40" fmla="*/ 5181072 h 5859463"/>
              <a:gd name="connsiteX41" fmla="*/ 3023643 w 12182475"/>
              <a:gd name="connsiteY41" fmla="*/ 5164667 h 5859463"/>
              <a:gd name="connsiteX42" fmla="*/ 2769467 w 12182475"/>
              <a:gd name="connsiteY42" fmla="*/ 5156201 h 5859463"/>
              <a:gd name="connsiteX43" fmla="*/ 2527999 w 12182475"/>
              <a:gd name="connsiteY43" fmla="*/ 5156201 h 5859463"/>
              <a:gd name="connsiteX44" fmla="*/ 2298181 w 12182475"/>
              <a:gd name="connsiteY44" fmla="*/ 5163609 h 5859463"/>
              <a:gd name="connsiteX45" fmla="*/ 2081072 w 12182475"/>
              <a:gd name="connsiteY45" fmla="*/ 5177367 h 5859463"/>
              <a:gd name="connsiteX46" fmla="*/ 1876142 w 12182475"/>
              <a:gd name="connsiteY46" fmla="*/ 5196947 h 5859463"/>
              <a:gd name="connsiteX47" fmla="*/ 1682862 w 12182475"/>
              <a:gd name="connsiteY47" fmla="*/ 5222876 h 5859463"/>
              <a:gd name="connsiteX48" fmla="*/ 1500702 w 12182475"/>
              <a:gd name="connsiteY48" fmla="*/ 5253038 h 5859463"/>
              <a:gd name="connsiteX49" fmla="*/ 1330191 w 12182475"/>
              <a:gd name="connsiteY49" fmla="*/ 5286905 h 5859463"/>
              <a:gd name="connsiteX50" fmla="*/ 1170801 w 12182475"/>
              <a:gd name="connsiteY50" fmla="*/ 5324476 h 5859463"/>
              <a:gd name="connsiteX51" fmla="*/ 1022532 w 12182475"/>
              <a:gd name="connsiteY51" fmla="*/ 5364692 h 5859463"/>
              <a:gd name="connsiteX52" fmla="*/ 884853 w 12182475"/>
              <a:gd name="connsiteY52" fmla="*/ 5407555 h 5859463"/>
              <a:gd name="connsiteX53" fmla="*/ 758294 w 12182475"/>
              <a:gd name="connsiteY53" fmla="*/ 5451476 h 5859463"/>
              <a:gd name="connsiteX54" fmla="*/ 641267 w 12182475"/>
              <a:gd name="connsiteY54" fmla="*/ 5495926 h 5859463"/>
              <a:gd name="connsiteX55" fmla="*/ 535360 w 12182475"/>
              <a:gd name="connsiteY55" fmla="*/ 5540905 h 5859463"/>
              <a:gd name="connsiteX56" fmla="*/ 440043 w 12182475"/>
              <a:gd name="connsiteY56" fmla="*/ 5584826 h 5859463"/>
              <a:gd name="connsiteX57" fmla="*/ 353729 w 12182475"/>
              <a:gd name="connsiteY57" fmla="*/ 5628217 h 5859463"/>
              <a:gd name="connsiteX58" fmla="*/ 277476 w 12182475"/>
              <a:gd name="connsiteY58" fmla="*/ 5670551 h 5859463"/>
              <a:gd name="connsiteX59" fmla="*/ 211285 w 12182475"/>
              <a:gd name="connsiteY59" fmla="*/ 5709180 h 5859463"/>
              <a:gd name="connsiteX60" fmla="*/ 154095 w 12182475"/>
              <a:gd name="connsiteY60" fmla="*/ 5745163 h 5859463"/>
              <a:gd name="connsiteX61" fmla="*/ 105907 w 12182475"/>
              <a:gd name="connsiteY61" fmla="*/ 5776913 h 5859463"/>
              <a:gd name="connsiteX62" fmla="*/ 67781 w 12182475"/>
              <a:gd name="connsiteY62" fmla="*/ 5804959 h 5859463"/>
              <a:gd name="connsiteX63" fmla="*/ 38127 w 12182475"/>
              <a:gd name="connsiteY63" fmla="*/ 5828242 h 5859463"/>
              <a:gd name="connsiteX64" fmla="*/ 16945 w 12182475"/>
              <a:gd name="connsiteY64" fmla="*/ 5844647 h 5859463"/>
              <a:gd name="connsiteX65" fmla="*/ 4766 w 12182475"/>
              <a:gd name="connsiteY65" fmla="*/ 5855230 h 5859463"/>
              <a:gd name="connsiteX66" fmla="*/ 0 w 12182475"/>
              <a:gd name="connsiteY66" fmla="*/ 5859463 h 5859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2182475" h="5859463">
                <a:moveTo>
                  <a:pt x="0" y="0"/>
                </a:moveTo>
                <a:lnTo>
                  <a:pt x="12182475" y="0"/>
                </a:lnTo>
                <a:lnTo>
                  <a:pt x="12182475" y="3422121"/>
                </a:lnTo>
                <a:lnTo>
                  <a:pt x="12172414" y="3514196"/>
                </a:lnTo>
                <a:lnTo>
                  <a:pt x="12144878" y="3611563"/>
                </a:lnTo>
                <a:lnTo>
                  <a:pt x="12098279" y="3714750"/>
                </a:lnTo>
                <a:lnTo>
                  <a:pt x="12035264" y="3821113"/>
                </a:lnTo>
                <a:lnTo>
                  <a:pt x="11954246" y="3931709"/>
                </a:lnTo>
                <a:lnTo>
                  <a:pt x="11856811" y="4044950"/>
                </a:lnTo>
                <a:lnTo>
                  <a:pt x="11744020" y="4160838"/>
                </a:lnTo>
                <a:lnTo>
                  <a:pt x="11614814" y="4277784"/>
                </a:lnTo>
                <a:lnTo>
                  <a:pt x="11470780" y="4395788"/>
                </a:lnTo>
                <a:lnTo>
                  <a:pt x="11312450" y="4512205"/>
                </a:lnTo>
                <a:lnTo>
                  <a:pt x="11139821" y="4628621"/>
                </a:lnTo>
                <a:lnTo>
                  <a:pt x="10953955" y="4742921"/>
                </a:lnTo>
                <a:lnTo>
                  <a:pt x="10754849" y="4855105"/>
                </a:lnTo>
                <a:lnTo>
                  <a:pt x="10543036" y="4964113"/>
                </a:lnTo>
                <a:lnTo>
                  <a:pt x="10319572" y="5068359"/>
                </a:lnTo>
                <a:lnTo>
                  <a:pt x="10084459" y="5168901"/>
                </a:lnTo>
                <a:lnTo>
                  <a:pt x="9838225" y="5263622"/>
                </a:lnTo>
                <a:lnTo>
                  <a:pt x="9581401" y="5350934"/>
                </a:lnTo>
                <a:lnTo>
                  <a:pt x="9314515" y="5432426"/>
                </a:lnTo>
                <a:lnTo>
                  <a:pt x="9038628" y="5505980"/>
                </a:lnTo>
                <a:lnTo>
                  <a:pt x="8753208" y="5570538"/>
                </a:lnTo>
                <a:lnTo>
                  <a:pt x="8458787" y="5625572"/>
                </a:lnTo>
                <a:lnTo>
                  <a:pt x="8157482" y="5671080"/>
                </a:lnTo>
                <a:lnTo>
                  <a:pt x="7848234" y="5705476"/>
                </a:lnTo>
                <a:lnTo>
                  <a:pt x="7531572" y="5728230"/>
                </a:lnTo>
                <a:lnTo>
                  <a:pt x="7209085" y="5738813"/>
                </a:lnTo>
                <a:lnTo>
                  <a:pt x="6880244" y="5735638"/>
                </a:lnTo>
                <a:lnTo>
                  <a:pt x="6545579" y="5719234"/>
                </a:lnTo>
                <a:lnTo>
                  <a:pt x="6206147" y="5688013"/>
                </a:lnTo>
                <a:lnTo>
                  <a:pt x="5862479" y="5641447"/>
                </a:lnTo>
                <a:lnTo>
                  <a:pt x="5514574" y="5577947"/>
                </a:lnTo>
                <a:lnTo>
                  <a:pt x="5164023" y="5498042"/>
                </a:lnTo>
                <a:lnTo>
                  <a:pt x="4817707" y="5416551"/>
                </a:lnTo>
                <a:lnTo>
                  <a:pt x="4485159" y="5346701"/>
                </a:lnTo>
                <a:lnTo>
                  <a:pt x="4166379" y="5289551"/>
                </a:lnTo>
                <a:lnTo>
                  <a:pt x="3861367" y="5242984"/>
                </a:lnTo>
                <a:lnTo>
                  <a:pt x="3568534" y="5207001"/>
                </a:lnTo>
                <a:lnTo>
                  <a:pt x="3289470" y="5181072"/>
                </a:lnTo>
                <a:lnTo>
                  <a:pt x="3023643" y="5164667"/>
                </a:lnTo>
                <a:lnTo>
                  <a:pt x="2769467" y="5156201"/>
                </a:lnTo>
                <a:lnTo>
                  <a:pt x="2527999" y="5156201"/>
                </a:lnTo>
                <a:lnTo>
                  <a:pt x="2298181" y="5163609"/>
                </a:lnTo>
                <a:lnTo>
                  <a:pt x="2081072" y="5177367"/>
                </a:lnTo>
                <a:lnTo>
                  <a:pt x="1876142" y="5196947"/>
                </a:lnTo>
                <a:lnTo>
                  <a:pt x="1682862" y="5222876"/>
                </a:lnTo>
                <a:lnTo>
                  <a:pt x="1500702" y="5253038"/>
                </a:lnTo>
                <a:lnTo>
                  <a:pt x="1330191" y="5286905"/>
                </a:lnTo>
                <a:lnTo>
                  <a:pt x="1170801" y="5324476"/>
                </a:lnTo>
                <a:lnTo>
                  <a:pt x="1022532" y="5364692"/>
                </a:lnTo>
                <a:lnTo>
                  <a:pt x="884853" y="5407555"/>
                </a:lnTo>
                <a:lnTo>
                  <a:pt x="758294" y="5451476"/>
                </a:lnTo>
                <a:lnTo>
                  <a:pt x="641267" y="5495926"/>
                </a:lnTo>
                <a:lnTo>
                  <a:pt x="535360" y="5540905"/>
                </a:lnTo>
                <a:lnTo>
                  <a:pt x="440043" y="5584826"/>
                </a:lnTo>
                <a:lnTo>
                  <a:pt x="353729" y="5628217"/>
                </a:lnTo>
                <a:lnTo>
                  <a:pt x="277476" y="5670551"/>
                </a:lnTo>
                <a:lnTo>
                  <a:pt x="211285" y="5709180"/>
                </a:lnTo>
                <a:lnTo>
                  <a:pt x="154095" y="5745163"/>
                </a:lnTo>
                <a:lnTo>
                  <a:pt x="105907" y="5776913"/>
                </a:lnTo>
                <a:lnTo>
                  <a:pt x="67781" y="5804959"/>
                </a:lnTo>
                <a:lnTo>
                  <a:pt x="38127" y="5828242"/>
                </a:lnTo>
                <a:lnTo>
                  <a:pt x="16945" y="5844647"/>
                </a:lnTo>
                <a:lnTo>
                  <a:pt x="4766" y="5855230"/>
                </a:lnTo>
                <a:lnTo>
                  <a:pt x="0" y="5859463"/>
                </a:lnTo>
                <a:close/>
              </a:path>
            </a:pathLst>
          </a:custGeom>
          <a:noFill/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  <a:latin typeface="Nexa Bold" panose="02000000000000000000" pitchFamily="50" charset="0"/>
              </a:defRPr>
            </a:lvl1pPr>
          </a:lstStyle>
          <a:p>
            <a:r>
              <a:rPr lang="en-US" dirty="0"/>
              <a:t>IMAGE</a:t>
            </a:r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2" hasCustomPrompt="1"/>
          </p:nvPr>
        </p:nvSpPr>
        <p:spPr>
          <a:xfrm>
            <a:off x="6553201" y="1"/>
            <a:ext cx="5629276" cy="5489033"/>
          </a:xfrm>
          <a:custGeom>
            <a:avLst/>
            <a:gdLst>
              <a:gd name="connsiteX0" fmla="*/ 1907893 w 5196767"/>
              <a:gd name="connsiteY0" fmla="*/ 0 h 5067299"/>
              <a:gd name="connsiteX1" fmla="*/ 5196767 w 5196767"/>
              <a:gd name="connsiteY1" fmla="*/ 0 h 5067299"/>
              <a:gd name="connsiteX2" fmla="*/ 5196767 w 5196767"/>
              <a:gd name="connsiteY2" fmla="*/ 3030527 h 5067299"/>
              <a:gd name="connsiteX3" fmla="*/ 3811665 w 5196767"/>
              <a:gd name="connsiteY3" fmla="*/ 4415629 h 5067299"/>
              <a:gd name="connsiteX4" fmla="*/ 3728623 w 5196767"/>
              <a:gd name="connsiteY4" fmla="*/ 4494843 h 5067299"/>
              <a:gd name="connsiteX5" fmla="*/ 3642343 w 5196767"/>
              <a:gd name="connsiteY5" fmla="*/ 4568461 h 5067299"/>
              <a:gd name="connsiteX6" fmla="*/ 3553706 w 5196767"/>
              <a:gd name="connsiteY6" fmla="*/ 4637073 h 5067299"/>
              <a:gd name="connsiteX7" fmla="*/ 3462125 w 5196767"/>
              <a:gd name="connsiteY7" fmla="*/ 4700974 h 5067299"/>
              <a:gd name="connsiteX8" fmla="*/ 3367893 w 5196767"/>
              <a:gd name="connsiteY8" fmla="*/ 4759280 h 5067299"/>
              <a:gd name="connsiteX9" fmla="*/ 3271895 w 5196767"/>
              <a:gd name="connsiteY9" fmla="*/ 4812874 h 5067299"/>
              <a:gd name="connsiteX10" fmla="*/ 3173541 w 5196767"/>
              <a:gd name="connsiteY10" fmla="*/ 4861168 h 5067299"/>
              <a:gd name="connsiteX11" fmla="*/ 3073714 w 5196767"/>
              <a:gd name="connsiteY11" fmla="*/ 4904455 h 5067299"/>
              <a:gd name="connsiteX12" fmla="*/ 2971826 w 5196767"/>
              <a:gd name="connsiteY12" fmla="*/ 4942737 h 5067299"/>
              <a:gd name="connsiteX13" fmla="*/ 2868761 w 5196767"/>
              <a:gd name="connsiteY13" fmla="*/ 4975718 h 5067299"/>
              <a:gd name="connsiteX14" fmla="*/ 2764223 w 5196767"/>
              <a:gd name="connsiteY14" fmla="*/ 5003693 h 5067299"/>
              <a:gd name="connsiteX15" fmla="*/ 2659095 w 5196767"/>
              <a:gd name="connsiteY15" fmla="*/ 5026662 h 5067299"/>
              <a:gd name="connsiteX16" fmla="*/ 2552791 w 5196767"/>
              <a:gd name="connsiteY16" fmla="*/ 5044625 h 5067299"/>
              <a:gd name="connsiteX17" fmla="*/ 2445897 w 5196767"/>
              <a:gd name="connsiteY17" fmla="*/ 5057287 h 5067299"/>
              <a:gd name="connsiteX18" fmla="*/ 2339297 w 5196767"/>
              <a:gd name="connsiteY18" fmla="*/ 5064943 h 5067299"/>
              <a:gd name="connsiteX19" fmla="*/ 2231520 w 5196767"/>
              <a:gd name="connsiteY19" fmla="*/ 5067299 h 5067299"/>
              <a:gd name="connsiteX20" fmla="*/ 2124037 w 5196767"/>
              <a:gd name="connsiteY20" fmla="*/ 5064943 h 5067299"/>
              <a:gd name="connsiteX21" fmla="*/ 2017143 w 5196767"/>
              <a:gd name="connsiteY21" fmla="*/ 5057287 h 5067299"/>
              <a:gd name="connsiteX22" fmla="*/ 1910544 w 5196767"/>
              <a:gd name="connsiteY22" fmla="*/ 5044625 h 5067299"/>
              <a:gd name="connsiteX23" fmla="*/ 1804239 w 5196767"/>
              <a:gd name="connsiteY23" fmla="*/ 5026662 h 5067299"/>
              <a:gd name="connsiteX24" fmla="*/ 1698817 w 5196767"/>
              <a:gd name="connsiteY24" fmla="*/ 5003693 h 5067299"/>
              <a:gd name="connsiteX25" fmla="*/ 1594574 w 5196767"/>
              <a:gd name="connsiteY25" fmla="*/ 4975718 h 5067299"/>
              <a:gd name="connsiteX26" fmla="*/ 1491508 w 5196767"/>
              <a:gd name="connsiteY26" fmla="*/ 4942737 h 5067299"/>
              <a:gd name="connsiteX27" fmla="*/ 1389621 w 5196767"/>
              <a:gd name="connsiteY27" fmla="*/ 4904455 h 5067299"/>
              <a:gd name="connsiteX28" fmla="*/ 1289794 w 5196767"/>
              <a:gd name="connsiteY28" fmla="*/ 4861168 h 5067299"/>
              <a:gd name="connsiteX29" fmla="*/ 1191440 w 5196767"/>
              <a:gd name="connsiteY29" fmla="*/ 4812874 h 5067299"/>
              <a:gd name="connsiteX30" fmla="*/ 1095442 w 5196767"/>
              <a:gd name="connsiteY30" fmla="*/ 4759280 h 5067299"/>
              <a:gd name="connsiteX31" fmla="*/ 1001210 w 5196767"/>
              <a:gd name="connsiteY31" fmla="*/ 4700974 h 5067299"/>
              <a:gd name="connsiteX32" fmla="*/ 909629 w 5196767"/>
              <a:gd name="connsiteY32" fmla="*/ 4637073 h 5067299"/>
              <a:gd name="connsiteX33" fmla="*/ 820992 w 5196767"/>
              <a:gd name="connsiteY33" fmla="*/ 4568461 h 5067299"/>
              <a:gd name="connsiteX34" fmla="*/ 734712 w 5196767"/>
              <a:gd name="connsiteY34" fmla="*/ 4494843 h 5067299"/>
              <a:gd name="connsiteX35" fmla="*/ 651670 w 5196767"/>
              <a:gd name="connsiteY35" fmla="*/ 4415629 h 5067299"/>
              <a:gd name="connsiteX36" fmla="*/ 572457 w 5196767"/>
              <a:gd name="connsiteY36" fmla="*/ 4332588 h 5067299"/>
              <a:gd name="connsiteX37" fmla="*/ 498838 w 5196767"/>
              <a:gd name="connsiteY37" fmla="*/ 4246602 h 5067299"/>
              <a:gd name="connsiteX38" fmla="*/ 430226 w 5196767"/>
              <a:gd name="connsiteY38" fmla="*/ 4157670 h 5067299"/>
              <a:gd name="connsiteX39" fmla="*/ 366325 w 5196767"/>
              <a:gd name="connsiteY39" fmla="*/ 4066089 h 5067299"/>
              <a:gd name="connsiteX40" fmla="*/ 308019 w 5196767"/>
              <a:gd name="connsiteY40" fmla="*/ 3972152 h 5067299"/>
              <a:gd name="connsiteX41" fmla="*/ 254425 w 5196767"/>
              <a:gd name="connsiteY41" fmla="*/ 3876154 h 5067299"/>
              <a:gd name="connsiteX42" fmla="*/ 206132 w 5196767"/>
              <a:gd name="connsiteY42" fmla="*/ 3777800 h 5067299"/>
              <a:gd name="connsiteX43" fmla="*/ 162844 w 5196767"/>
              <a:gd name="connsiteY43" fmla="*/ 3677679 h 5067299"/>
              <a:gd name="connsiteX44" fmla="*/ 124563 w 5196767"/>
              <a:gd name="connsiteY44" fmla="*/ 3575791 h 5067299"/>
              <a:gd name="connsiteX45" fmla="*/ 91581 w 5196767"/>
              <a:gd name="connsiteY45" fmla="*/ 3473020 h 5067299"/>
              <a:gd name="connsiteX46" fmla="*/ 63607 w 5196767"/>
              <a:gd name="connsiteY46" fmla="*/ 3368776 h 5067299"/>
              <a:gd name="connsiteX47" fmla="*/ 40638 w 5196767"/>
              <a:gd name="connsiteY47" fmla="*/ 3263060 h 5067299"/>
              <a:gd name="connsiteX48" fmla="*/ 22675 w 5196767"/>
              <a:gd name="connsiteY48" fmla="*/ 3157050 h 5067299"/>
              <a:gd name="connsiteX49" fmla="*/ 10012 w 5196767"/>
              <a:gd name="connsiteY49" fmla="*/ 3050450 h 5067299"/>
              <a:gd name="connsiteX50" fmla="*/ 2356 w 5196767"/>
              <a:gd name="connsiteY50" fmla="*/ 2943262 h 5067299"/>
              <a:gd name="connsiteX51" fmla="*/ 0 w 5196767"/>
              <a:gd name="connsiteY51" fmla="*/ 2835779 h 5067299"/>
              <a:gd name="connsiteX52" fmla="*/ 2356 w 5196767"/>
              <a:gd name="connsiteY52" fmla="*/ 2728591 h 5067299"/>
              <a:gd name="connsiteX53" fmla="*/ 10012 w 5196767"/>
              <a:gd name="connsiteY53" fmla="*/ 2621402 h 5067299"/>
              <a:gd name="connsiteX54" fmla="*/ 22675 w 5196767"/>
              <a:gd name="connsiteY54" fmla="*/ 2514803 h 5067299"/>
              <a:gd name="connsiteX55" fmla="*/ 40638 w 5196767"/>
              <a:gd name="connsiteY55" fmla="*/ 2408498 h 5067299"/>
              <a:gd name="connsiteX56" fmla="*/ 63607 w 5196767"/>
              <a:gd name="connsiteY56" fmla="*/ 2303371 h 5067299"/>
              <a:gd name="connsiteX57" fmla="*/ 91581 w 5196767"/>
              <a:gd name="connsiteY57" fmla="*/ 2198833 h 5067299"/>
              <a:gd name="connsiteX58" fmla="*/ 124563 w 5196767"/>
              <a:gd name="connsiteY58" fmla="*/ 2095767 h 5067299"/>
              <a:gd name="connsiteX59" fmla="*/ 162844 w 5196767"/>
              <a:gd name="connsiteY59" fmla="*/ 1993879 h 5067299"/>
              <a:gd name="connsiteX60" fmla="*/ 206132 w 5196767"/>
              <a:gd name="connsiteY60" fmla="*/ 1894053 h 5067299"/>
              <a:gd name="connsiteX61" fmla="*/ 254425 w 5196767"/>
              <a:gd name="connsiteY61" fmla="*/ 1795993 h 5067299"/>
              <a:gd name="connsiteX62" fmla="*/ 308019 w 5196767"/>
              <a:gd name="connsiteY62" fmla="*/ 1699700 h 5067299"/>
              <a:gd name="connsiteX63" fmla="*/ 366325 w 5196767"/>
              <a:gd name="connsiteY63" fmla="*/ 1605469 h 5067299"/>
              <a:gd name="connsiteX64" fmla="*/ 430226 w 5196767"/>
              <a:gd name="connsiteY64" fmla="*/ 1514182 h 5067299"/>
              <a:gd name="connsiteX65" fmla="*/ 498838 w 5196767"/>
              <a:gd name="connsiteY65" fmla="*/ 1425251 h 5067299"/>
              <a:gd name="connsiteX66" fmla="*/ 572457 w 5196767"/>
              <a:gd name="connsiteY66" fmla="*/ 1338970 h 5067299"/>
              <a:gd name="connsiteX67" fmla="*/ 651670 w 5196767"/>
              <a:gd name="connsiteY67" fmla="*/ 1255929 h 5067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</a:cxnLst>
            <a:rect l="l" t="t" r="r" b="b"/>
            <a:pathLst>
              <a:path w="5196767" h="5067299">
                <a:moveTo>
                  <a:pt x="1907893" y="0"/>
                </a:moveTo>
                <a:lnTo>
                  <a:pt x="5196767" y="0"/>
                </a:lnTo>
                <a:lnTo>
                  <a:pt x="5196767" y="3030527"/>
                </a:lnTo>
                <a:lnTo>
                  <a:pt x="3811665" y="4415629"/>
                </a:lnTo>
                <a:lnTo>
                  <a:pt x="3728623" y="4494843"/>
                </a:lnTo>
                <a:lnTo>
                  <a:pt x="3642343" y="4568461"/>
                </a:lnTo>
                <a:lnTo>
                  <a:pt x="3553706" y="4637073"/>
                </a:lnTo>
                <a:lnTo>
                  <a:pt x="3462125" y="4700974"/>
                </a:lnTo>
                <a:lnTo>
                  <a:pt x="3367893" y="4759280"/>
                </a:lnTo>
                <a:lnTo>
                  <a:pt x="3271895" y="4812874"/>
                </a:lnTo>
                <a:lnTo>
                  <a:pt x="3173541" y="4861168"/>
                </a:lnTo>
                <a:lnTo>
                  <a:pt x="3073714" y="4904455"/>
                </a:lnTo>
                <a:lnTo>
                  <a:pt x="2971826" y="4942737"/>
                </a:lnTo>
                <a:lnTo>
                  <a:pt x="2868761" y="4975718"/>
                </a:lnTo>
                <a:lnTo>
                  <a:pt x="2764223" y="5003693"/>
                </a:lnTo>
                <a:lnTo>
                  <a:pt x="2659095" y="5026662"/>
                </a:lnTo>
                <a:lnTo>
                  <a:pt x="2552791" y="5044625"/>
                </a:lnTo>
                <a:lnTo>
                  <a:pt x="2445897" y="5057287"/>
                </a:lnTo>
                <a:lnTo>
                  <a:pt x="2339297" y="5064943"/>
                </a:lnTo>
                <a:lnTo>
                  <a:pt x="2231520" y="5067299"/>
                </a:lnTo>
                <a:lnTo>
                  <a:pt x="2124037" y="5064943"/>
                </a:lnTo>
                <a:lnTo>
                  <a:pt x="2017143" y="5057287"/>
                </a:lnTo>
                <a:lnTo>
                  <a:pt x="1910544" y="5044625"/>
                </a:lnTo>
                <a:lnTo>
                  <a:pt x="1804239" y="5026662"/>
                </a:lnTo>
                <a:lnTo>
                  <a:pt x="1698817" y="5003693"/>
                </a:lnTo>
                <a:lnTo>
                  <a:pt x="1594574" y="4975718"/>
                </a:lnTo>
                <a:lnTo>
                  <a:pt x="1491508" y="4942737"/>
                </a:lnTo>
                <a:lnTo>
                  <a:pt x="1389621" y="4904455"/>
                </a:lnTo>
                <a:lnTo>
                  <a:pt x="1289794" y="4861168"/>
                </a:lnTo>
                <a:lnTo>
                  <a:pt x="1191440" y="4812874"/>
                </a:lnTo>
                <a:lnTo>
                  <a:pt x="1095442" y="4759280"/>
                </a:lnTo>
                <a:lnTo>
                  <a:pt x="1001210" y="4700974"/>
                </a:lnTo>
                <a:lnTo>
                  <a:pt x="909629" y="4637073"/>
                </a:lnTo>
                <a:lnTo>
                  <a:pt x="820992" y="4568461"/>
                </a:lnTo>
                <a:lnTo>
                  <a:pt x="734712" y="4494843"/>
                </a:lnTo>
                <a:lnTo>
                  <a:pt x="651670" y="4415629"/>
                </a:lnTo>
                <a:lnTo>
                  <a:pt x="572457" y="4332588"/>
                </a:lnTo>
                <a:lnTo>
                  <a:pt x="498838" y="4246602"/>
                </a:lnTo>
                <a:lnTo>
                  <a:pt x="430226" y="4157670"/>
                </a:lnTo>
                <a:lnTo>
                  <a:pt x="366325" y="4066089"/>
                </a:lnTo>
                <a:lnTo>
                  <a:pt x="308019" y="3972152"/>
                </a:lnTo>
                <a:lnTo>
                  <a:pt x="254425" y="3876154"/>
                </a:lnTo>
                <a:lnTo>
                  <a:pt x="206132" y="3777800"/>
                </a:lnTo>
                <a:lnTo>
                  <a:pt x="162844" y="3677679"/>
                </a:lnTo>
                <a:lnTo>
                  <a:pt x="124563" y="3575791"/>
                </a:lnTo>
                <a:lnTo>
                  <a:pt x="91581" y="3473020"/>
                </a:lnTo>
                <a:lnTo>
                  <a:pt x="63607" y="3368776"/>
                </a:lnTo>
                <a:lnTo>
                  <a:pt x="40638" y="3263060"/>
                </a:lnTo>
                <a:lnTo>
                  <a:pt x="22675" y="3157050"/>
                </a:lnTo>
                <a:lnTo>
                  <a:pt x="10012" y="3050450"/>
                </a:lnTo>
                <a:lnTo>
                  <a:pt x="2356" y="2943262"/>
                </a:lnTo>
                <a:lnTo>
                  <a:pt x="0" y="2835779"/>
                </a:lnTo>
                <a:lnTo>
                  <a:pt x="2356" y="2728591"/>
                </a:lnTo>
                <a:lnTo>
                  <a:pt x="10012" y="2621402"/>
                </a:lnTo>
                <a:lnTo>
                  <a:pt x="22675" y="2514803"/>
                </a:lnTo>
                <a:lnTo>
                  <a:pt x="40638" y="2408498"/>
                </a:lnTo>
                <a:lnTo>
                  <a:pt x="63607" y="2303371"/>
                </a:lnTo>
                <a:lnTo>
                  <a:pt x="91581" y="2198833"/>
                </a:lnTo>
                <a:lnTo>
                  <a:pt x="124563" y="2095767"/>
                </a:lnTo>
                <a:lnTo>
                  <a:pt x="162844" y="1993879"/>
                </a:lnTo>
                <a:lnTo>
                  <a:pt x="206132" y="1894053"/>
                </a:lnTo>
                <a:lnTo>
                  <a:pt x="254425" y="1795993"/>
                </a:lnTo>
                <a:lnTo>
                  <a:pt x="308019" y="1699700"/>
                </a:lnTo>
                <a:lnTo>
                  <a:pt x="366325" y="1605469"/>
                </a:lnTo>
                <a:lnTo>
                  <a:pt x="430226" y="1514182"/>
                </a:lnTo>
                <a:lnTo>
                  <a:pt x="498838" y="1425251"/>
                </a:lnTo>
                <a:lnTo>
                  <a:pt x="572457" y="1338970"/>
                </a:lnTo>
                <a:lnTo>
                  <a:pt x="651670" y="1255929"/>
                </a:lnTo>
                <a:close/>
              </a:path>
            </a:pathLst>
          </a:custGeom>
          <a:noFill/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  <a:latin typeface="Nexa Bold" panose="02000000000000000000" pitchFamily="50" charset="0"/>
              </a:defRPr>
            </a:lvl1pPr>
          </a:lstStyle>
          <a:p>
            <a:r>
              <a:rPr lang="en-US" dirty="0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3966900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3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050497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2" hasCustomPrompt="1"/>
          </p:nvPr>
        </p:nvSpPr>
        <p:spPr>
          <a:xfrm>
            <a:off x="3399972" y="732972"/>
            <a:ext cx="5392058" cy="5392058"/>
          </a:xfrm>
          <a:custGeom>
            <a:avLst/>
            <a:gdLst>
              <a:gd name="connsiteX0" fmla="*/ 2293144 w 4586288"/>
              <a:gd name="connsiteY0" fmla="*/ 0 h 4586288"/>
              <a:gd name="connsiteX1" fmla="*/ 4586288 w 4586288"/>
              <a:gd name="connsiteY1" fmla="*/ 2293144 h 4586288"/>
              <a:gd name="connsiteX2" fmla="*/ 2293144 w 4586288"/>
              <a:gd name="connsiteY2" fmla="*/ 4586288 h 4586288"/>
              <a:gd name="connsiteX3" fmla="*/ 0 w 4586288"/>
              <a:gd name="connsiteY3" fmla="*/ 2293144 h 4586288"/>
              <a:gd name="connsiteX4" fmla="*/ 2293144 w 4586288"/>
              <a:gd name="connsiteY4" fmla="*/ 0 h 4586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86288" h="4586288">
                <a:moveTo>
                  <a:pt x="2293144" y="0"/>
                </a:moveTo>
                <a:cubicBezTo>
                  <a:pt x="3559612" y="0"/>
                  <a:pt x="4586288" y="1026676"/>
                  <a:pt x="4586288" y="2293144"/>
                </a:cubicBezTo>
                <a:cubicBezTo>
                  <a:pt x="4586288" y="3559612"/>
                  <a:pt x="3559612" y="4586288"/>
                  <a:pt x="2293144" y="4586288"/>
                </a:cubicBezTo>
                <a:cubicBezTo>
                  <a:pt x="1026676" y="4586288"/>
                  <a:pt x="0" y="3559612"/>
                  <a:pt x="0" y="2293144"/>
                </a:cubicBezTo>
                <a:cubicBezTo>
                  <a:pt x="0" y="1026676"/>
                  <a:pt x="1026676" y="0"/>
                  <a:pt x="2293144" y="0"/>
                </a:cubicBezTo>
                <a:close/>
              </a:path>
            </a:pathLst>
          </a:custGeom>
          <a:noFill/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  <a:latin typeface="Nexa Bold" panose="02000000000000000000" pitchFamily="50" charset="0"/>
              </a:defRPr>
            </a:lvl1pPr>
          </a:lstStyle>
          <a:p>
            <a:r>
              <a:rPr lang="en-US" dirty="0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1693991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  <a:effectLst/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  <a:latin typeface="Nexa Bold" panose="02000000000000000000" pitchFamily="50" charset="0"/>
              </a:defRPr>
            </a:lvl1pPr>
          </a:lstStyle>
          <a:p>
            <a:r>
              <a:rPr lang="en-US" dirty="0"/>
              <a:t>IMAGE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 hasCustomPrompt="1"/>
          </p:nvPr>
        </p:nvSpPr>
        <p:spPr>
          <a:xfrm>
            <a:off x="7249911" y="1515107"/>
            <a:ext cx="2826755" cy="3589621"/>
          </a:xfrm>
          <a:custGeom>
            <a:avLst/>
            <a:gdLst>
              <a:gd name="connsiteX0" fmla="*/ 1449096 w 2826755"/>
              <a:gd name="connsiteY0" fmla="*/ 0 h 3589621"/>
              <a:gd name="connsiteX1" fmla="*/ 2718219 w 2826755"/>
              <a:gd name="connsiteY1" fmla="*/ 525688 h 3589621"/>
              <a:gd name="connsiteX2" fmla="*/ 2826755 w 2826755"/>
              <a:gd name="connsiteY2" fmla="*/ 645109 h 3589621"/>
              <a:gd name="connsiteX3" fmla="*/ 2826755 w 2826755"/>
              <a:gd name="connsiteY3" fmla="*/ 2944513 h 3589621"/>
              <a:gd name="connsiteX4" fmla="*/ 2718219 w 2826755"/>
              <a:gd name="connsiteY4" fmla="*/ 3063933 h 3589621"/>
              <a:gd name="connsiteX5" fmla="*/ 1449096 w 2826755"/>
              <a:gd name="connsiteY5" fmla="*/ 3589621 h 3589621"/>
              <a:gd name="connsiteX6" fmla="*/ 64132 w 2826755"/>
              <a:gd name="connsiteY6" fmla="*/ 2936476 h 3589621"/>
              <a:gd name="connsiteX7" fmla="*/ 0 w 2826755"/>
              <a:gd name="connsiteY7" fmla="*/ 2850714 h 3589621"/>
              <a:gd name="connsiteX8" fmla="*/ 0 w 2826755"/>
              <a:gd name="connsiteY8" fmla="*/ 738907 h 3589621"/>
              <a:gd name="connsiteX9" fmla="*/ 64132 w 2826755"/>
              <a:gd name="connsiteY9" fmla="*/ 653145 h 3589621"/>
              <a:gd name="connsiteX10" fmla="*/ 1449096 w 2826755"/>
              <a:gd name="connsiteY10" fmla="*/ 0 h 3589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826755" h="3589621">
                <a:moveTo>
                  <a:pt x="1449096" y="0"/>
                </a:moveTo>
                <a:cubicBezTo>
                  <a:pt x="1944718" y="0"/>
                  <a:pt x="2393422" y="200892"/>
                  <a:pt x="2718219" y="525688"/>
                </a:cubicBezTo>
                <a:lnTo>
                  <a:pt x="2826755" y="645109"/>
                </a:lnTo>
                <a:lnTo>
                  <a:pt x="2826755" y="2944513"/>
                </a:lnTo>
                <a:lnTo>
                  <a:pt x="2718219" y="3063933"/>
                </a:lnTo>
                <a:cubicBezTo>
                  <a:pt x="2393422" y="3388731"/>
                  <a:pt x="1944718" y="3589621"/>
                  <a:pt x="1449096" y="3589621"/>
                </a:cubicBezTo>
                <a:cubicBezTo>
                  <a:pt x="891520" y="3589621"/>
                  <a:pt x="393328" y="3335369"/>
                  <a:pt x="64132" y="2936476"/>
                </a:cubicBezTo>
                <a:lnTo>
                  <a:pt x="0" y="2850714"/>
                </a:lnTo>
                <a:lnTo>
                  <a:pt x="0" y="738907"/>
                </a:lnTo>
                <a:lnTo>
                  <a:pt x="64132" y="653145"/>
                </a:lnTo>
                <a:cubicBezTo>
                  <a:pt x="393328" y="254253"/>
                  <a:pt x="891520" y="0"/>
                  <a:pt x="1449096" y="0"/>
                </a:cubicBezTo>
                <a:close/>
              </a:path>
            </a:pathLst>
          </a:custGeom>
          <a:noFill/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  <a:latin typeface="Nexa Bold" panose="02000000000000000000" pitchFamily="50" charset="0"/>
              </a:defRPr>
            </a:lvl1pPr>
          </a:lstStyle>
          <a:p>
            <a:r>
              <a:rPr lang="en-US" dirty="0"/>
              <a:t>IMAGE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 hasCustomPrompt="1"/>
          </p:nvPr>
        </p:nvSpPr>
        <p:spPr>
          <a:xfrm>
            <a:off x="4714787" y="2321983"/>
            <a:ext cx="6265109" cy="3729141"/>
          </a:xfrm>
          <a:custGeom>
            <a:avLst/>
            <a:gdLst>
              <a:gd name="connsiteX0" fmla="*/ 5368568 w 6265109"/>
              <a:gd name="connsiteY0" fmla="*/ 838678 h 3729141"/>
              <a:gd name="connsiteX1" fmla="*/ 5419565 w 6265109"/>
              <a:gd name="connsiteY1" fmla="*/ 863245 h 3729141"/>
              <a:gd name="connsiteX2" fmla="*/ 6265109 w 6265109"/>
              <a:gd name="connsiteY2" fmla="*/ 2283909 h 3729141"/>
              <a:gd name="connsiteX3" fmla="*/ 5419565 w 6265109"/>
              <a:gd name="connsiteY3" fmla="*/ 3704574 h 3729141"/>
              <a:gd name="connsiteX4" fmla="*/ 5368568 w 6265109"/>
              <a:gd name="connsiteY4" fmla="*/ 3729141 h 3729141"/>
              <a:gd name="connsiteX5" fmla="*/ 1615667 w 6265109"/>
              <a:gd name="connsiteY5" fmla="*/ 0 h 3729141"/>
              <a:gd name="connsiteX6" fmla="*/ 2519001 w 6265109"/>
              <a:gd name="connsiteY6" fmla="*/ 275931 h 3729141"/>
              <a:gd name="connsiteX7" fmla="*/ 2528435 w 6265109"/>
              <a:gd name="connsiteY7" fmla="*/ 282987 h 3729141"/>
              <a:gd name="connsiteX8" fmla="*/ 2528435 w 6265109"/>
              <a:gd name="connsiteY8" fmla="*/ 2948348 h 3729141"/>
              <a:gd name="connsiteX9" fmla="*/ 2519001 w 6265109"/>
              <a:gd name="connsiteY9" fmla="*/ 2955403 h 3729141"/>
              <a:gd name="connsiteX10" fmla="*/ 1615667 w 6265109"/>
              <a:gd name="connsiteY10" fmla="*/ 3231334 h 3729141"/>
              <a:gd name="connsiteX11" fmla="*/ 0 w 6265109"/>
              <a:gd name="connsiteY11" fmla="*/ 1615667 h 3729141"/>
              <a:gd name="connsiteX12" fmla="*/ 1615667 w 6265109"/>
              <a:gd name="connsiteY12" fmla="*/ 0 h 3729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265109" h="3729141">
                <a:moveTo>
                  <a:pt x="5368568" y="838678"/>
                </a:moveTo>
                <a:lnTo>
                  <a:pt x="5419565" y="863245"/>
                </a:lnTo>
                <a:cubicBezTo>
                  <a:pt x="5923208" y="1136840"/>
                  <a:pt x="6265109" y="1670448"/>
                  <a:pt x="6265109" y="2283909"/>
                </a:cubicBezTo>
                <a:cubicBezTo>
                  <a:pt x="6265109" y="2897371"/>
                  <a:pt x="5923208" y="3430978"/>
                  <a:pt x="5419565" y="3704574"/>
                </a:cubicBezTo>
                <a:lnTo>
                  <a:pt x="5368568" y="3729141"/>
                </a:lnTo>
                <a:close/>
                <a:moveTo>
                  <a:pt x="1615667" y="0"/>
                </a:moveTo>
                <a:cubicBezTo>
                  <a:pt x="1950282" y="0"/>
                  <a:pt x="2261138" y="101722"/>
                  <a:pt x="2519001" y="275931"/>
                </a:cubicBezTo>
                <a:lnTo>
                  <a:pt x="2528435" y="282987"/>
                </a:lnTo>
                <a:lnTo>
                  <a:pt x="2528435" y="2948348"/>
                </a:lnTo>
                <a:lnTo>
                  <a:pt x="2519001" y="2955403"/>
                </a:lnTo>
                <a:cubicBezTo>
                  <a:pt x="2261138" y="3129612"/>
                  <a:pt x="1950282" y="3231334"/>
                  <a:pt x="1615667" y="3231334"/>
                </a:cubicBezTo>
                <a:cubicBezTo>
                  <a:pt x="723359" y="3231334"/>
                  <a:pt x="0" y="2507975"/>
                  <a:pt x="0" y="1615667"/>
                </a:cubicBezTo>
                <a:cubicBezTo>
                  <a:pt x="0" y="723359"/>
                  <a:pt x="723359" y="0"/>
                  <a:pt x="1615667" y="0"/>
                </a:cubicBezTo>
                <a:close/>
              </a:path>
            </a:pathLst>
          </a:custGeom>
          <a:noFill/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  <a:latin typeface="Nexa Bold" panose="02000000000000000000" pitchFamily="50" charset="0"/>
              </a:defRPr>
            </a:lvl1pPr>
          </a:lstStyle>
          <a:p>
            <a:r>
              <a:rPr lang="en-US" dirty="0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14600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8" grpId="0"/>
      <p:bldP spid="6" grpId="0"/>
    </p:bld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  <a:effectLst/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  <a:latin typeface="Nexa Bold" panose="02000000000000000000" pitchFamily="50" charset="0"/>
              </a:defRPr>
            </a:lvl1pPr>
          </a:lstStyle>
          <a:p>
            <a:r>
              <a:rPr lang="en-US" dirty="0"/>
              <a:t>IMAGE</a:t>
            </a:r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2667000" y="4278366"/>
            <a:ext cx="3771900" cy="2579634"/>
          </a:xfrm>
          <a:prstGeom prst="rect">
            <a:avLst/>
          </a:prstGeom>
          <a:noFill/>
          <a:effectLst/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  <a:latin typeface="Nexa Bold" panose="02000000000000000000" pitchFamily="50" charset="0"/>
              </a:defRPr>
            </a:lvl1pPr>
          </a:lstStyle>
          <a:p>
            <a:r>
              <a:rPr lang="en-US" dirty="0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2619726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7" grpId="0"/>
    </p:bld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369172" y="798626"/>
            <a:ext cx="4696417" cy="5229969"/>
            <a:chOff x="369172" y="798626"/>
            <a:chExt cx="4696417" cy="5229969"/>
          </a:xfrm>
        </p:grpSpPr>
        <p:sp>
          <p:nvSpPr>
            <p:cNvPr id="43" name="Oval 42"/>
            <p:cNvSpPr/>
            <p:nvPr userDrawn="1"/>
          </p:nvSpPr>
          <p:spPr>
            <a:xfrm>
              <a:off x="1539132" y="5073012"/>
              <a:ext cx="955583" cy="955583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/>
            <p:cNvSpPr/>
            <p:nvPr userDrawn="1"/>
          </p:nvSpPr>
          <p:spPr>
            <a:xfrm>
              <a:off x="831661" y="1033815"/>
              <a:ext cx="414094" cy="414094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/>
            <p:cNvSpPr/>
            <p:nvPr userDrawn="1"/>
          </p:nvSpPr>
          <p:spPr>
            <a:xfrm>
              <a:off x="4876782" y="1033815"/>
              <a:ext cx="188807" cy="18880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/>
            <p:cNvSpPr/>
            <p:nvPr userDrawn="1"/>
          </p:nvSpPr>
          <p:spPr>
            <a:xfrm>
              <a:off x="3654729" y="798626"/>
              <a:ext cx="329592" cy="329592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/>
            <p:cNvSpPr/>
            <p:nvPr userDrawn="1"/>
          </p:nvSpPr>
          <p:spPr>
            <a:xfrm>
              <a:off x="369172" y="3719495"/>
              <a:ext cx="188807" cy="18880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7" name="Oval 46"/>
          <p:cNvSpPr/>
          <p:nvPr userDrawn="1"/>
        </p:nvSpPr>
        <p:spPr>
          <a:xfrm>
            <a:off x="4178649" y="2506637"/>
            <a:ext cx="3521958" cy="3521958"/>
          </a:xfrm>
          <a:prstGeom prst="ellipse">
            <a:avLst/>
          </a:prstGeom>
          <a:solidFill>
            <a:schemeClr val="tx1">
              <a:lumMod val="95000"/>
              <a:lumOff val="5000"/>
              <a:alpha val="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0" hasCustomPrompt="1"/>
          </p:nvPr>
        </p:nvSpPr>
        <p:spPr>
          <a:xfrm>
            <a:off x="1245755" y="796291"/>
            <a:ext cx="5147540" cy="5815012"/>
          </a:xfrm>
          <a:custGeom>
            <a:avLst/>
            <a:gdLst>
              <a:gd name="connsiteX0" fmla="*/ 1310736 w 5147540"/>
              <a:gd name="connsiteY0" fmla="*/ 0 h 5815012"/>
              <a:gd name="connsiteX1" fmla="*/ 1326756 w 5147540"/>
              <a:gd name="connsiteY1" fmla="*/ 0 h 5815012"/>
              <a:gd name="connsiteX2" fmla="*/ 1342419 w 5147540"/>
              <a:gd name="connsiteY2" fmla="*/ 0 h 5815012"/>
              <a:gd name="connsiteX3" fmla="*/ 1358438 w 5147540"/>
              <a:gd name="connsiteY3" fmla="*/ 356 h 5815012"/>
              <a:gd name="connsiteX4" fmla="*/ 1374101 w 5147540"/>
              <a:gd name="connsiteY4" fmla="*/ 1068 h 5815012"/>
              <a:gd name="connsiteX5" fmla="*/ 1390121 w 5147540"/>
              <a:gd name="connsiteY5" fmla="*/ 2136 h 5815012"/>
              <a:gd name="connsiteX6" fmla="*/ 1405428 w 5147540"/>
              <a:gd name="connsiteY6" fmla="*/ 3204 h 5815012"/>
              <a:gd name="connsiteX7" fmla="*/ 1420735 w 5147540"/>
              <a:gd name="connsiteY7" fmla="*/ 4628 h 5815012"/>
              <a:gd name="connsiteX8" fmla="*/ 1436043 w 5147540"/>
              <a:gd name="connsiteY8" fmla="*/ 6408 h 5815012"/>
              <a:gd name="connsiteX9" fmla="*/ 1451350 w 5147540"/>
              <a:gd name="connsiteY9" fmla="*/ 8188 h 5815012"/>
              <a:gd name="connsiteX10" fmla="*/ 1466658 w 5147540"/>
              <a:gd name="connsiteY10" fmla="*/ 10680 h 5815012"/>
              <a:gd name="connsiteX11" fmla="*/ 1481965 w 5147540"/>
              <a:gd name="connsiteY11" fmla="*/ 13172 h 5815012"/>
              <a:gd name="connsiteX12" fmla="*/ 1496916 w 5147540"/>
              <a:gd name="connsiteY12" fmla="*/ 16019 h 5815012"/>
              <a:gd name="connsiteX13" fmla="*/ 1511868 w 5147540"/>
              <a:gd name="connsiteY13" fmla="*/ 18867 h 5815012"/>
              <a:gd name="connsiteX14" fmla="*/ 1526463 w 5147540"/>
              <a:gd name="connsiteY14" fmla="*/ 22071 h 5815012"/>
              <a:gd name="connsiteX15" fmla="*/ 1541414 w 5147540"/>
              <a:gd name="connsiteY15" fmla="*/ 25275 h 5815012"/>
              <a:gd name="connsiteX16" fmla="*/ 1556010 w 5147540"/>
              <a:gd name="connsiteY16" fmla="*/ 29547 h 5815012"/>
              <a:gd name="connsiteX17" fmla="*/ 1570605 w 5147540"/>
              <a:gd name="connsiteY17" fmla="*/ 33463 h 5815012"/>
              <a:gd name="connsiteX18" fmla="*/ 1584844 w 5147540"/>
              <a:gd name="connsiteY18" fmla="*/ 37378 h 5815012"/>
              <a:gd name="connsiteX19" fmla="*/ 1599440 w 5147540"/>
              <a:gd name="connsiteY19" fmla="*/ 41650 h 5815012"/>
              <a:gd name="connsiteX20" fmla="*/ 1613323 w 5147540"/>
              <a:gd name="connsiteY20" fmla="*/ 46634 h 5815012"/>
              <a:gd name="connsiteX21" fmla="*/ 1627207 w 5147540"/>
              <a:gd name="connsiteY21" fmla="*/ 51618 h 5815012"/>
              <a:gd name="connsiteX22" fmla="*/ 1641446 w 5147540"/>
              <a:gd name="connsiteY22" fmla="*/ 56602 h 5815012"/>
              <a:gd name="connsiteX23" fmla="*/ 1655329 w 5147540"/>
              <a:gd name="connsiteY23" fmla="*/ 62298 h 5815012"/>
              <a:gd name="connsiteX24" fmla="*/ 1669213 w 5147540"/>
              <a:gd name="connsiteY24" fmla="*/ 67637 h 5815012"/>
              <a:gd name="connsiteX25" fmla="*/ 1682384 w 5147540"/>
              <a:gd name="connsiteY25" fmla="*/ 73333 h 5815012"/>
              <a:gd name="connsiteX26" fmla="*/ 1695912 w 5147540"/>
              <a:gd name="connsiteY26" fmla="*/ 79385 h 5815012"/>
              <a:gd name="connsiteX27" fmla="*/ 1709083 w 5147540"/>
              <a:gd name="connsiteY27" fmla="*/ 85793 h 5815012"/>
              <a:gd name="connsiteX28" fmla="*/ 1722255 w 5147540"/>
              <a:gd name="connsiteY28" fmla="*/ 91844 h 5815012"/>
              <a:gd name="connsiteX29" fmla="*/ 1735070 w 5147540"/>
              <a:gd name="connsiteY29" fmla="*/ 98964 h 5815012"/>
              <a:gd name="connsiteX30" fmla="*/ 1747885 w 5147540"/>
              <a:gd name="connsiteY30" fmla="*/ 105728 h 5815012"/>
              <a:gd name="connsiteX31" fmla="*/ 1760701 w 5147540"/>
              <a:gd name="connsiteY31" fmla="*/ 112491 h 5815012"/>
              <a:gd name="connsiteX32" fmla="*/ 1773160 w 5147540"/>
              <a:gd name="connsiteY32" fmla="*/ 119967 h 5815012"/>
              <a:gd name="connsiteX33" fmla="*/ 1785264 w 5147540"/>
              <a:gd name="connsiteY33" fmla="*/ 127443 h 5815012"/>
              <a:gd name="connsiteX34" fmla="*/ 1797723 w 5147540"/>
              <a:gd name="connsiteY34" fmla="*/ 135274 h 5815012"/>
              <a:gd name="connsiteX35" fmla="*/ 1809827 w 5147540"/>
              <a:gd name="connsiteY35" fmla="*/ 142750 h 5815012"/>
              <a:gd name="connsiteX36" fmla="*/ 1821218 w 5147540"/>
              <a:gd name="connsiteY36" fmla="*/ 151294 h 5815012"/>
              <a:gd name="connsiteX37" fmla="*/ 1833322 w 5147540"/>
              <a:gd name="connsiteY37" fmla="*/ 159125 h 5815012"/>
              <a:gd name="connsiteX38" fmla="*/ 1844713 w 5147540"/>
              <a:gd name="connsiteY38" fmla="*/ 168025 h 5815012"/>
              <a:gd name="connsiteX39" fmla="*/ 1856105 w 5147540"/>
              <a:gd name="connsiteY39" fmla="*/ 176213 h 5815012"/>
              <a:gd name="connsiteX40" fmla="*/ 1867496 w 5147540"/>
              <a:gd name="connsiteY40" fmla="*/ 185468 h 5815012"/>
              <a:gd name="connsiteX41" fmla="*/ 1878532 w 5147540"/>
              <a:gd name="connsiteY41" fmla="*/ 194368 h 5815012"/>
              <a:gd name="connsiteX42" fmla="*/ 1889211 w 5147540"/>
              <a:gd name="connsiteY42" fmla="*/ 203623 h 5815012"/>
              <a:gd name="connsiteX43" fmla="*/ 1900247 w 5147540"/>
              <a:gd name="connsiteY43" fmla="*/ 212879 h 5815012"/>
              <a:gd name="connsiteX44" fmla="*/ 1910927 w 5147540"/>
              <a:gd name="connsiteY44" fmla="*/ 222491 h 5815012"/>
              <a:gd name="connsiteX45" fmla="*/ 1921250 w 5147540"/>
              <a:gd name="connsiteY45" fmla="*/ 232102 h 5815012"/>
              <a:gd name="connsiteX46" fmla="*/ 1931930 w 5147540"/>
              <a:gd name="connsiteY46" fmla="*/ 242070 h 5815012"/>
              <a:gd name="connsiteX47" fmla="*/ 1941897 w 5147540"/>
              <a:gd name="connsiteY47" fmla="*/ 252037 h 5815012"/>
              <a:gd name="connsiteX48" fmla="*/ 1951865 w 5147540"/>
              <a:gd name="connsiteY48" fmla="*/ 262005 h 5815012"/>
              <a:gd name="connsiteX49" fmla="*/ 1961476 w 5147540"/>
              <a:gd name="connsiteY49" fmla="*/ 272685 h 5815012"/>
              <a:gd name="connsiteX50" fmla="*/ 1971444 w 5147540"/>
              <a:gd name="connsiteY50" fmla="*/ 283008 h 5815012"/>
              <a:gd name="connsiteX51" fmla="*/ 1981056 w 5147540"/>
              <a:gd name="connsiteY51" fmla="*/ 293688 h 5815012"/>
              <a:gd name="connsiteX52" fmla="*/ 1990311 w 5147540"/>
              <a:gd name="connsiteY52" fmla="*/ 304723 h 5815012"/>
              <a:gd name="connsiteX53" fmla="*/ 1999567 w 5147540"/>
              <a:gd name="connsiteY53" fmla="*/ 315403 h 5815012"/>
              <a:gd name="connsiteX54" fmla="*/ 2008466 w 5147540"/>
              <a:gd name="connsiteY54" fmla="*/ 326794 h 5815012"/>
              <a:gd name="connsiteX55" fmla="*/ 2017722 w 5147540"/>
              <a:gd name="connsiteY55" fmla="*/ 337830 h 5815012"/>
              <a:gd name="connsiteX56" fmla="*/ 2034453 w 5147540"/>
              <a:gd name="connsiteY56" fmla="*/ 360257 h 5815012"/>
              <a:gd name="connsiteX57" fmla="*/ 2050829 w 5147540"/>
              <a:gd name="connsiteY57" fmla="*/ 383040 h 5815012"/>
              <a:gd name="connsiteX58" fmla="*/ 2066136 w 5147540"/>
              <a:gd name="connsiteY58" fmla="*/ 406535 h 5815012"/>
              <a:gd name="connsiteX59" fmla="*/ 2081087 w 5147540"/>
              <a:gd name="connsiteY59" fmla="*/ 430742 h 5815012"/>
              <a:gd name="connsiteX60" fmla="*/ 2095327 w 5147540"/>
              <a:gd name="connsiteY60" fmla="*/ 454949 h 5815012"/>
              <a:gd name="connsiteX61" fmla="*/ 2108854 w 5147540"/>
              <a:gd name="connsiteY61" fmla="*/ 480224 h 5815012"/>
              <a:gd name="connsiteX62" fmla="*/ 2122025 w 5147540"/>
              <a:gd name="connsiteY62" fmla="*/ 505855 h 5815012"/>
              <a:gd name="connsiteX63" fmla="*/ 2134129 w 5147540"/>
              <a:gd name="connsiteY63" fmla="*/ 532197 h 5815012"/>
              <a:gd name="connsiteX64" fmla="*/ 2146232 w 5147540"/>
              <a:gd name="connsiteY64" fmla="*/ 558540 h 5815012"/>
              <a:gd name="connsiteX65" fmla="*/ 2157268 w 5147540"/>
              <a:gd name="connsiteY65" fmla="*/ 585951 h 5815012"/>
              <a:gd name="connsiteX66" fmla="*/ 2167947 w 5147540"/>
              <a:gd name="connsiteY66" fmla="*/ 613362 h 5815012"/>
              <a:gd name="connsiteX67" fmla="*/ 2177915 w 5147540"/>
              <a:gd name="connsiteY67" fmla="*/ 641841 h 5815012"/>
              <a:gd name="connsiteX68" fmla="*/ 2187171 w 5147540"/>
              <a:gd name="connsiteY68" fmla="*/ 670676 h 5815012"/>
              <a:gd name="connsiteX69" fmla="*/ 2196427 w 5147540"/>
              <a:gd name="connsiteY69" fmla="*/ 699510 h 5815012"/>
              <a:gd name="connsiteX70" fmla="*/ 2204614 w 5147540"/>
              <a:gd name="connsiteY70" fmla="*/ 729057 h 5815012"/>
              <a:gd name="connsiteX71" fmla="*/ 2212446 w 5147540"/>
              <a:gd name="connsiteY71" fmla="*/ 759316 h 5815012"/>
              <a:gd name="connsiteX72" fmla="*/ 2219565 w 5147540"/>
              <a:gd name="connsiteY72" fmla="*/ 790286 h 5815012"/>
              <a:gd name="connsiteX73" fmla="*/ 2226685 w 5147540"/>
              <a:gd name="connsiteY73" fmla="*/ 820901 h 5815012"/>
              <a:gd name="connsiteX74" fmla="*/ 2232737 w 5147540"/>
              <a:gd name="connsiteY74" fmla="*/ 852584 h 5815012"/>
              <a:gd name="connsiteX75" fmla="*/ 2238432 w 5147540"/>
              <a:gd name="connsiteY75" fmla="*/ 884622 h 5815012"/>
              <a:gd name="connsiteX76" fmla="*/ 2243772 w 5147540"/>
              <a:gd name="connsiteY76" fmla="*/ 917017 h 5815012"/>
              <a:gd name="connsiteX77" fmla="*/ 2248400 w 5147540"/>
              <a:gd name="connsiteY77" fmla="*/ 949768 h 5815012"/>
              <a:gd name="connsiteX78" fmla="*/ 2252316 w 5147540"/>
              <a:gd name="connsiteY78" fmla="*/ 982874 h 5815012"/>
              <a:gd name="connsiteX79" fmla="*/ 2256232 w 5147540"/>
              <a:gd name="connsiteY79" fmla="*/ 1016693 h 5815012"/>
              <a:gd name="connsiteX80" fmla="*/ 2259080 w 5147540"/>
              <a:gd name="connsiteY80" fmla="*/ 1050867 h 5815012"/>
              <a:gd name="connsiteX81" fmla="*/ 2262283 w 5147540"/>
              <a:gd name="connsiteY81" fmla="*/ 1084686 h 5815012"/>
              <a:gd name="connsiteX82" fmla="*/ 2264420 w 5147540"/>
              <a:gd name="connsiteY82" fmla="*/ 1119928 h 5815012"/>
              <a:gd name="connsiteX83" fmla="*/ 2266199 w 5147540"/>
              <a:gd name="connsiteY83" fmla="*/ 1155171 h 5815012"/>
              <a:gd name="connsiteX84" fmla="*/ 2267623 w 5147540"/>
              <a:gd name="connsiteY84" fmla="*/ 1190769 h 5815012"/>
              <a:gd name="connsiteX85" fmla="*/ 2268691 w 5147540"/>
              <a:gd name="connsiteY85" fmla="*/ 1226724 h 5815012"/>
              <a:gd name="connsiteX86" fmla="*/ 2269047 w 5147540"/>
              <a:gd name="connsiteY86" fmla="*/ 1263034 h 5815012"/>
              <a:gd name="connsiteX87" fmla="*/ 2269403 w 5147540"/>
              <a:gd name="connsiteY87" fmla="*/ 1299701 h 5815012"/>
              <a:gd name="connsiteX88" fmla="*/ 2269403 w 5147540"/>
              <a:gd name="connsiteY88" fmla="*/ 1325332 h 5815012"/>
              <a:gd name="connsiteX89" fmla="*/ 2269759 w 5147540"/>
              <a:gd name="connsiteY89" fmla="*/ 1351319 h 5815012"/>
              <a:gd name="connsiteX90" fmla="*/ 2270115 w 5147540"/>
              <a:gd name="connsiteY90" fmla="*/ 1376949 h 5815012"/>
              <a:gd name="connsiteX91" fmla="*/ 2270827 w 5147540"/>
              <a:gd name="connsiteY91" fmla="*/ 1402936 h 5815012"/>
              <a:gd name="connsiteX92" fmla="*/ 2271895 w 5147540"/>
              <a:gd name="connsiteY92" fmla="*/ 1428567 h 5815012"/>
              <a:gd name="connsiteX93" fmla="*/ 2273319 w 5147540"/>
              <a:gd name="connsiteY93" fmla="*/ 1454554 h 5815012"/>
              <a:gd name="connsiteX94" fmla="*/ 2274743 w 5147540"/>
              <a:gd name="connsiteY94" fmla="*/ 1480185 h 5815012"/>
              <a:gd name="connsiteX95" fmla="*/ 2276523 w 5147540"/>
              <a:gd name="connsiteY95" fmla="*/ 1506172 h 5815012"/>
              <a:gd name="connsiteX96" fmla="*/ 2279015 w 5147540"/>
              <a:gd name="connsiteY96" fmla="*/ 1531803 h 5815012"/>
              <a:gd name="connsiteX97" fmla="*/ 2281151 w 5147540"/>
              <a:gd name="connsiteY97" fmla="*/ 1557434 h 5815012"/>
              <a:gd name="connsiteX98" fmla="*/ 2283643 w 5147540"/>
              <a:gd name="connsiteY98" fmla="*/ 1582709 h 5815012"/>
              <a:gd name="connsiteX99" fmla="*/ 2286490 w 5147540"/>
              <a:gd name="connsiteY99" fmla="*/ 1608340 h 5815012"/>
              <a:gd name="connsiteX100" fmla="*/ 2289694 w 5147540"/>
              <a:gd name="connsiteY100" fmla="*/ 1633615 h 5815012"/>
              <a:gd name="connsiteX101" fmla="*/ 2293254 w 5147540"/>
              <a:gd name="connsiteY101" fmla="*/ 1659245 h 5815012"/>
              <a:gd name="connsiteX102" fmla="*/ 2297170 w 5147540"/>
              <a:gd name="connsiteY102" fmla="*/ 1684520 h 5815012"/>
              <a:gd name="connsiteX103" fmla="*/ 2301086 w 5147540"/>
              <a:gd name="connsiteY103" fmla="*/ 1709439 h 5815012"/>
              <a:gd name="connsiteX104" fmla="*/ 2305358 w 5147540"/>
              <a:gd name="connsiteY104" fmla="*/ 1734714 h 5815012"/>
              <a:gd name="connsiteX105" fmla="*/ 2309629 w 5147540"/>
              <a:gd name="connsiteY105" fmla="*/ 1759633 h 5815012"/>
              <a:gd name="connsiteX106" fmla="*/ 2314969 w 5147540"/>
              <a:gd name="connsiteY106" fmla="*/ 1784908 h 5815012"/>
              <a:gd name="connsiteX107" fmla="*/ 2319953 w 5147540"/>
              <a:gd name="connsiteY107" fmla="*/ 1809471 h 5815012"/>
              <a:gd name="connsiteX108" fmla="*/ 2325293 w 5147540"/>
              <a:gd name="connsiteY108" fmla="*/ 1834390 h 5815012"/>
              <a:gd name="connsiteX109" fmla="*/ 2331345 w 5147540"/>
              <a:gd name="connsiteY109" fmla="*/ 1858953 h 5815012"/>
              <a:gd name="connsiteX110" fmla="*/ 2337396 w 5147540"/>
              <a:gd name="connsiteY110" fmla="*/ 1883160 h 5815012"/>
              <a:gd name="connsiteX111" fmla="*/ 2343804 w 5147540"/>
              <a:gd name="connsiteY111" fmla="*/ 1908079 h 5815012"/>
              <a:gd name="connsiteX112" fmla="*/ 2350568 w 5147540"/>
              <a:gd name="connsiteY112" fmla="*/ 1931930 h 5815012"/>
              <a:gd name="connsiteX113" fmla="*/ 2357687 w 5147540"/>
              <a:gd name="connsiteY113" fmla="*/ 1956493 h 5815012"/>
              <a:gd name="connsiteX114" fmla="*/ 2365163 w 5147540"/>
              <a:gd name="connsiteY114" fmla="*/ 1980344 h 5815012"/>
              <a:gd name="connsiteX115" fmla="*/ 2372639 w 5147540"/>
              <a:gd name="connsiteY115" fmla="*/ 2004195 h 5815012"/>
              <a:gd name="connsiteX116" fmla="*/ 2380470 w 5147540"/>
              <a:gd name="connsiteY116" fmla="*/ 2028046 h 5815012"/>
              <a:gd name="connsiteX117" fmla="*/ 2389014 w 5147540"/>
              <a:gd name="connsiteY117" fmla="*/ 2051541 h 5815012"/>
              <a:gd name="connsiteX118" fmla="*/ 2397558 w 5147540"/>
              <a:gd name="connsiteY118" fmla="*/ 2075036 h 5815012"/>
              <a:gd name="connsiteX119" fmla="*/ 2406813 w 5147540"/>
              <a:gd name="connsiteY119" fmla="*/ 2098175 h 5815012"/>
              <a:gd name="connsiteX120" fmla="*/ 2416069 w 5147540"/>
              <a:gd name="connsiteY120" fmla="*/ 2121314 h 5815012"/>
              <a:gd name="connsiteX121" fmla="*/ 2425680 w 5147540"/>
              <a:gd name="connsiteY121" fmla="*/ 2144453 h 5815012"/>
              <a:gd name="connsiteX122" fmla="*/ 2436004 w 5147540"/>
              <a:gd name="connsiteY122" fmla="*/ 2167592 h 5815012"/>
              <a:gd name="connsiteX123" fmla="*/ 2445972 w 5147540"/>
              <a:gd name="connsiteY123" fmla="*/ 2190375 h 5815012"/>
              <a:gd name="connsiteX124" fmla="*/ 2456651 w 5147540"/>
              <a:gd name="connsiteY124" fmla="*/ 2212802 h 5815012"/>
              <a:gd name="connsiteX125" fmla="*/ 2467331 w 5147540"/>
              <a:gd name="connsiteY125" fmla="*/ 2235585 h 5815012"/>
              <a:gd name="connsiteX126" fmla="*/ 2478722 w 5147540"/>
              <a:gd name="connsiteY126" fmla="*/ 2258012 h 5815012"/>
              <a:gd name="connsiteX127" fmla="*/ 2490470 w 5147540"/>
              <a:gd name="connsiteY127" fmla="*/ 2280439 h 5815012"/>
              <a:gd name="connsiteX128" fmla="*/ 2501861 w 5147540"/>
              <a:gd name="connsiteY128" fmla="*/ 2302866 h 5815012"/>
              <a:gd name="connsiteX129" fmla="*/ 2513965 w 5147540"/>
              <a:gd name="connsiteY129" fmla="*/ 2324937 h 5815012"/>
              <a:gd name="connsiteX130" fmla="*/ 2526780 w 5147540"/>
              <a:gd name="connsiteY130" fmla="*/ 2346652 h 5815012"/>
              <a:gd name="connsiteX131" fmla="*/ 2539240 w 5147540"/>
              <a:gd name="connsiteY131" fmla="*/ 2368367 h 5815012"/>
              <a:gd name="connsiteX132" fmla="*/ 2552055 w 5147540"/>
              <a:gd name="connsiteY132" fmla="*/ 2390438 h 5815012"/>
              <a:gd name="connsiteX133" fmla="*/ 2565226 w 5147540"/>
              <a:gd name="connsiteY133" fmla="*/ 2411797 h 5815012"/>
              <a:gd name="connsiteX134" fmla="*/ 2579110 w 5147540"/>
              <a:gd name="connsiteY134" fmla="*/ 2433156 h 5815012"/>
              <a:gd name="connsiteX135" fmla="*/ 2592993 w 5147540"/>
              <a:gd name="connsiteY135" fmla="*/ 2454516 h 5815012"/>
              <a:gd name="connsiteX136" fmla="*/ 2606521 w 5147540"/>
              <a:gd name="connsiteY136" fmla="*/ 2475875 h 5815012"/>
              <a:gd name="connsiteX137" fmla="*/ 2621116 w 5147540"/>
              <a:gd name="connsiteY137" fmla="*/ 2496878 h 5815012"/>
              <a:gd name="connsiteX138" fmla="*/ 2635711 w 5147540"/>
              <a:gd name="connsiteY138" fmla="*/ 2517525 h 5815012"/>
              <a:gd name="connsiteX139" fmla="*/ 2650663 w 5147540"/>
              <a:gd name="connsiteY139" fmla="*/ 2538172 h 5815012"/>
              <a:gd name="connsiteX140" fmla="*/ 2665970 w 5147540"/>
              <a:gd name="connsiteY140" fmla="*/ 2558819 h 5815012"/>
              <a:gd name="connsiteX141" fmla="*/ 2681278 w 5147540"/>
              <a:gd name="connsiteY141" fmla="*/ 2579466 h 5815012"/>
              <a:gd name="connsiteX142" fmla="*/ 2697297 w 5147540"/>
              <a:gd name="connsiteY142" fmla="*/ 2599402 h 5815012"/>
              <a:gd name="connsiteX143" fmla="*/ 2712960 w 5147540"/>
              <a:gd name="connsiteY143" fmla="*/ 2619692 h 5815012"/>
              <a:gd name="connsiteX144" fmla="*/ 2728979 w 5147540"/>
              <a:gd name="connsiteY144" fmla="*/ 2639272 h 5815012"/>
              <a:gd name="connsiteX145" fmla="*/ 2745711 w 5147540"/>
              <a:gd name="connsiteY145" fmla="*/ 2659207 h 5815012"/>
              <a:gd name="connsiteX146" fmla="*/ 2762442 w 5147540"/>
              <a:gd name="connsiteY146" fmla="*/ 2678430 h 5815012"/>
              <a:gd name="connsiteX147" fmla="*/ 2779529 w 5147540"/>
              <a:gd name="connsiteY147" fmla="*/ 2698009 h 5815012"/>
              <a:gd name="connsiteX148" fmla="*/ 2796617 w 5147540"/>
              <a:gd name="connsiteY148" fmla="*/ 2717588 h 5815012"/>
              <a:gd name="connsiteX149" fmla="*/ 2814416 w 5147540"/>
              <a:gd name="connsiteY149" fmla="*/ 2736456 h 5815012"/>
              <a:gd name="connsiteX150" fmla="*/ 2832215 w 5147540"/>
              <a:gd name="connsiteY150" fmla="*/ 2755323 h 5815012"/>
              <a:gd name="connsiteX151" fmla="*/ 2850014 w 5147540"/>
              <a:gd name="connsiteY151" fmla="*/ 2773834 h 5815012"/>
              <a:gd name="connsiteX152" fmla="*/ 2869237 w 5147540"/>
              <a:gd name="connsiteY152" fmla="*/ 2793057 h 5815012"/>
              <a:gd name="connsiteX153" fmla="*/ 2888817 w 5147540"/>
              <a:gd name="connsiteY153" fmla="*/ 2811924 h 5815012"/>
              <a:gd name="connsiteX154" fmla="*/ 2908040 w 5147540"/>
              <a:gd name="connsiteY154" fmla="*/ 2830791 h 5815012"/>
              <a:gd name="connsiteX155" fmla="*/ 2927975 w 5147540"/>
              <a:gd name="connsiteY155" fmla="*/ 2849303 h 5815012"/>
              <a:gd name="connsiteX156" fmla="*/ 2947910 w 5147540"/>
              <a:gd name="connsiteY156" fmla="*/ 2867458 h 5815012"/>
              <a:gd name="connsiteX157" fmla="*/ 2968557 w 5147540"/>
              <a:gd name="connsiteY157" fmla="*/ 2885613 h 5815012"/>
              <a:gd name="connsiteX158" fmla="*/ 2988848 w 5147540"/>
              <a:gd name="connsiteY158" fmla="*/ 2903768 h 5815012"/>
              <a:gd name="connsiteX159" fmla="*/ 3010207 w 5147540"/>
              <a:gd name="connsiteY159" fmla="*/ 2921568 h 5815012"/>
              <a:gd name="connsiteX160" fmla="*/ 3031211 w 5147540"/>
              <a:gd name="connsiteY160" fmla="*/ 2939011 h 5815012"/>
              <a:gd name="connsiteX161" fmla="*/ 3052926 w 5147540"/>
              <a:gd name="connsiteY161" fmla="*/ 2956454 h 5815012"/>
              <a:gd name="connsiteX162" fmla="*/ 3074285 w 5147540"/>
              <a:gd name="connsiteY162" fmla="*/ 2973897 h 5815012"/>
              <a:gd name="connsiteX163" fmla="*/ 3096356 w 5147540"/>
              <a:gd name="connsiteY163" fmla="*/ 2990985 h 5815012"/>
              <a:gd name="connsiteX164" fmla="*/ 3118783 w 5147540"/>
              <a:gd name="connsiteY164" fmla="*/ 3007716 h 5815012"/>
              <a:gd name="connsiteX165" fmla="*/ 3140854 w 5147540"/>
              <a:gd name="connsiteY165" fmla="*/ 3024803 h 5815012"/>
              <a:gd name="connsiteX166" fmla="*/ 3163637 w 5147540"/>
              <a:gd name="connsiteY166" fmla="*/ 3041178 h 5815012"/>
              <a:gd name="connsiteX167" fmla="*/ 3186420 w 5147540"/>
              <a:gd name="connsiteY167" fmla="*/ 3057910 h 5815012"/>
              <a:gd name="connsiteX168" fmla="*/ 3209559 w 5147540"/>
              <a:gd name="connsiteY168" fmla="*/ 3073929 h 5815012"/>
              <a:gd name="connsiteX169" fmla="*/ 3232698 w 5147540"/>
              <a:gd name="connsiteY169" fmla="*/ 3090304 h 5815012"/>
              <a:gd name="connsiteX170" fmla="*/ 3256193 w 5147540"/>
              <a:gd name="connsiteY170" fmla="*/ 3106324 h 5815012"/>
              <a:gd name="connsiteX171" fmla="*/ 3279688 w 5147540"/>
              <a:gd name="connsiteY171" fmla="*/ 3121987 h 5815012"/>
              <a:gd name="connsiteX172" fmla="*/ 3303539 w 5147540"/>
              <a:gd name="connsiteY172" fmla="*/ 3138006 h 5815012"/>
              <a:gd name="connsiteX173" fmla="*/ 3327746 w 5147540"/>
              <a:gd name="connsiteY173" fmla="*/ 3153670 h 5815012"/>
              <a:gd name="connsiteX174" fmla="*/ 3351597 w 5147540"/>
              <a:gd name="connsiteY174" fmla="*/ 3168977 h 5815012"/>
              <a:gd name="connsiteX175" fmla="*/ 3375804 w 5147540"/>
              <a:gd name="connsiteY175" fmla="*/ 3183928 h 5815012"/>
              <a:gd name="connsiteX176" fmla="*/ 3424930 w 5147540"/>
              <a:gd name="connsiteY176" fmla="*/ 3214187 h 5815012"/>
              <a:gd name="connsiteX177" fmla="*/ 3474768 w 5147540"/>
              <a:gd name="connsiteY177" fmla="*/ 3244090 h 5815012"/>
              <a:gd name="connsiteX178" fmla="*/ 3524961 w 5147540"/>
              <a:gd name="connsiteY178" fmla="*/ 3273637 h 5815012"/>
              <a:gd name="connsiteX179" fmla="*/ 3575867 w 5147540"/>
              <a:gd name="connsiteY179" fmla="*/ 3302115 h 5815012"/>
              <a:gd name="connsiteX180" fmla="*/ 3628197 w 5147540"/>
              <a:gd name="connsiteY180" fmla="*/ 3331306 h 5815012"/>
              <a:gd name="connsiteX181" fmla="*/ 3680883 w 5147540"/>
              <a:gd name="connsiteY181" fmla="*/ 3360141 h 5815012"/>
              <a:gd name="connsiteX182" fmla="*/ 3733925 w 5147540"/>
              <a:gd name="connsiteY182" fmla="*/ 3388264 h 5815012"/>
              <a:gd name="connsiteX183" fmla="*/ 3787678 w 5147540"/>
              <a:gd name="connsiteY183" fmla="*/ 3416030 h 5815012"/>
              <a:gd name="connsiteX184" fmla="*/ 3841432 w 5147540"/>
              <a:gd name="connsiteY184" fmla="*/ 3443441 h 5815012"/>
              <a:gd name="connsiteX185" fmla="*/ 3895542 w 5147540"/>
              <a:gd name="connsiteY185" fmla="*/ 3470496 h 5815012"/>
              <a:gd name="connsiteX186" fmla="*/ 3949651 w 5147540"/>
              <a:gd name="connsiteY186" fmla="*/ 3497195 h 5815012"/>
              <a:gd name="connsiteX187" fmla="*/ 4004829 w 5147540"/>
              <a:gd name="connsiteY187" fmla="*/ 3523538 h 5815012"/>
              <a:gd name="connsiteX188" fmla="*/ 4059295 w 5147540"/>
              <a:gd name="connsiteY188" fmla="*/ 3549525 h 5815012"/>
              <a:gd name="connsiteX189" fmla="*/ 4114472 w 5147540"/>
              <a:gd name="connsiteY189" fmla="*/ 3575512 h 5815012"/>
              <a:gd name="connsiteX190" fmla="*/ 4169650 w 5147540"/>
              <a:gd name="connsiteY190" fmla="*/ 3601143 h 5815012"/>
              <a:gd name="connsiteX191" fmla="*/ 4224828 w 5147540"/>
              <a:gd name="connsiteY191" fmla="*/ 3626773 h 5815012"/>
              <a:gd name="connsiteX192" fmla="*/ 4280005 w 5147540"/>
              <a:gd name="connsiteY192" fmla="*/ 3651692 h 5815012"/>
              <a:gd name="connsiteX193" fmla="*/ 4335539 w 5147540"/>
              <a:gd name="connsiteY193" fmla="*/ 3676967 h 5815012"/>
              <a:gd name="connsiteX194" fmla="*/ 4391429 w 5147540"/>
              <a:gd name="connsiteY194" fmla="*/ 3701886 h 5815012"/>
              <a:gd name="connsiteX195" fmla="*/ 4446962 w 5147540"/>
              <a:gd name="connsiteY195" fmla="*/ 3726805 h 5815012"/>
              <a:gd name="connsiteX196" fmla="*/ 4484697 w 5147540"/>
              <a:gd name="connsiteY196" fmla="*/ 3744604 h 5815012"/>
              <a:gd name="connsiteX197" fmla="*/ 4521719 w 5147540"/>
              <a:gd name="connsiteY197" fmla="*/ 3762760 h 5815012"/>
              <a:gd name="connsiteX198" fmla="*/ 4557673 w 5147540"/>
              <a:gd name="connsiteY198" fmla="*/ 3781627 h 5815012"/>
              <a:gd name="connsiteX199" fmla="*/ 4592560 w 5147540"/>
              <a:gd name="connsiteY199" fmla="*/ 3801206 h 5815012"/>
              <a:gd name="connsiteX200" fmla="*/ 4626735 w 5147540"/>
              <a:gd name="connsiteY200" fmla="*/ 3821497 h 5815012"/>
              <a:gd name="connsiteX201" fmla="*/ 4659841 w 5147540"/>
              <a:gd name="connsiteY201" fmla="*/ 3842144 h 5815012"/>
              <a:gd name="connsiteX202" fmla="*/ 4691880 w 5147540"/>
              <a:gd name="connsiteY202" fmla="*/ 3863859 h 5815012"/>
              <a:gd name="connsiteX203" fmla="*/ 4722850 w 5147540"/>
              <a:gd name="connsiteY203" fmla="*/ 3885930 h 5815012"/>
              <a:gd name="connsiteX204" fmla="*/ 4752397 w 5147540"/>
              <a:gd name="connsiteY204" fmla="*/ 3908357 h 5815012"/>
              <a:gd name="connsiteX205" fmla="*/ 4781588 w 5147540"/>
              <a:gd name="connsiteY205" fmla="*/ 3931852 h 5815012"/>
              <a:gd name="connsiteX206" fmla="*/ 4809355 w 5147540"/>
              <a:gd name="connsiteY206" fmla="*/ 3955347 h 5815012"/>
              <a:gd name="connsiteX207" fmla="*/ 4836054 w 5147540"/>
              <a:gd name="connsiteY207" fmla="*/ 3979554 h 5815012"/>
              <a:gd name="connsiteX208" fmla="*/ 4862040 w 5147540"/>
              <a:gd name="connsiteY208" fmla="*/ 4004473 h 5815012"/>
              <a:gd name="connsiteX209" fmla="*/ 4886603 w 5147540"/>
              <a:gd name="connsiteY209" fmla="*/ 4029748 h 5815012"/>
              <a:gd name="connsiteX210" fmla="*/ 4910098 w 5147540"/>
              <a:gd name="connsiteY210" fmla="*/ 4055379 h 5815012"/>
              <a:gd name="connsiteX211" fmla="*/ 4932881 w 5147540"/>
              <a:gd name="connsiteY211" fmla="*/ 4081722 h 5815012"/>
              <a:gd name="connsiteX212" fmla="*/ 4954241 w 5147540"/>
              <a:gd name="connsiteY212" fmla="*/ 4108421 h 5815012"/>
              <a:gd name="connsiteX213" fmla="*/ 4974532 w 5147540"/>
              <a:gd name="connsiteY213" fmla="*/ 4135476 h 5815012"/>
              <a:gd name="connsiteX214" fmla="*/ 4993755 w 5147540"/>
              <a:gd name="connsiteY214" fmla="*/ 4163243 h 5815012"/>
              <a:gd name="connsiteX215" fmla="*/ 5011910 w 5147540"/>
              <a:gd name="connsiteY215" fmla="*/ 4191009 h 5815012"/>
              <a:gd name="connsiteX216" fmla="*/ 5028997 w 5147540"/>
              <a:gd name="connsiteY216" fmla="*/ 4219488 h 5815012"/>
              <a:gd name="connsiteX217" fmla="*/ 5045017 w 5147540"/>
              <a:gd name="connsiteY217" fmla="*/ 4248323 h 5815012"/>
              <a:gd name="connsiteX218" fmla="*/ 5059612 w 5147540"/>
              <a:gd name="connsiteY218" fmla="*/ 4277514 h 5815012"/>
              <a:gd name="connsiteX219" fmla="*/ 5073495 w 5147540"/>
              <a:gd name="connsiteY219" fmla="*/ 4307061 h 5815012"/>
              <a:gd name="connsiteX220" fmla="*/ 5085955 w 5147540"/>
              <a:gd name="connsiteY220" fmla="*/ 4336963 h 5815012"/>
              <a:gd name="connsiteX221" fmla="*/ 5097346 w 5147540"/>
              <a:gd name="connsiteY221" fmla="*/ 4367222 h 5815012"/>
              <a:gd name="connsiteX222" fmla="*/ 5107670 w 5147540"/>
              <a:gd name="connsiteY222" fmla="*/ 4397481 h 5815012"/>
              <a:gd name="connsiteX223" fmla="*/ 5116570 w 5147540"/>
              <a:gd name="connsiteY223" fmla="*/ 4428095 h 5815012"/>
              <a:gd name="connsiteX224" fmla="*/ 5124757 w 5147540"/>
              <a:gd name="connsiteY224" fmla="*/ 4459422 h 5815012"/>
              <a:gd name="connsiteX225" fmla="*/ 5131521 w 5147540"/>
              <a:gd name="connsiteY225" fmla="*/ 4490749 h 5815012"/>
              <a:gd name="connsiteX226" fmla="*/ 5136861 w 5147540"/>
              <a:gd name="connsiteY226" fmla="*/ 4522431 h 5815012"/>
              <a:gd name="connsiteX227" fmla="*/ 5141844 w 5147540"/>
              <a:gd name="connsiteY227" fmla="*/ 4553758 h 5815012"/>
              <a:gd name="connsiteX228" fmla="*/ 5143624 w 5147540"/>
              <a:gd name="connsiteY228" fmla="*/ 4569777 h 5815012"/>
              <a:gd name="connsiteX229" fmla="*/ 5145048 w 5147540"/>
              <a:gd name="connsiteY229" fmla="*/ 4586153 h 5815012"/>
              <a:gd name="connsiteX230" fmla="*/ 5146116 w 5147540"/>
              <a:gd name="connsiteY230" fmla="*/ 4602172 h 5815012"/>
              <a:gd name="connsiteX231" fmla="*/ 5146828 w 5147540"/>
              <a:gd name="connsiteY231" fmla="*/ 4618547 h 5815012"/>
              <a:gd name="connsiteX232" fmla="*/ 5147184 w 5147540"/>
              <a:gd name="connsiteY232" fmla="*/ 4634567 h 5815012"/>
              <a:gd name="connsiteX233" fmla="*/ 5147540 w 5147540"/>
              <a:gd name="connsiteY233" fmla="*/ 4650942 h 5815012"/>
              <a:gd name="connsiteX234" fmla="*/ 5147540 w 5147540"/>
              <a:gd name="connsiteY234" fmla="*/ 4666961 h 5815012"/>
              <a:gd name="connsiteX235" fmla="*/ 5146828 w 5147540"/>
              <a:gd name="connsiteY235" fmla="*/ 4683337 h 5815012"/>
              <a:gd name="connsiteX236" fmla="*/ 5146116 w 5147540"/>
              <a:gd name="connsiteY236" fmla="*/ 4699712 h 5815012"/>
              <a:gd name="connsiteX237" fmla="*/ 5145404 w 5147540"/>
              <a:gd name="connsiteY237" fmla="*/ 4716087 h 5815012"/>
              <a:gd name="connsiteX238" fmla="*/ 5143980 w 5147540"/>
              <a:gd name="connsiteY238" fmla="*/ 4732106 h 5815012"/>
              <a:gd name="connsiteX239" fmla="*/ 5142200 w 5147540"/>
              <a:gd name="connsiteY239" fmla="*/ 4748482 h 5815012"/>
              <a:gd name="connsiteX240" fmla="*/ 5140421 w 5147540"/>
              <a:gd name="connsiteY240" fmla="*/ 4764501 h 5815012"/>
              <a:gd name="connsiteX241" fmla="*/ 5137929 w 5147540"/>
              <a:gd name="connsiteY241" fmla="*/ 4780876 h 5815012"/>
              <a:gd name="connsiteX242" fmla="*/ 5135437 w 5147540"/>
              <a:gd name="connsiteY242" fmla="*/ 4797252 h 5815012"/>
              <a:gd name="connsiteX243" fmla="*/ 5132589 w 5147540"/>
              <a:gd name="connsiteY243" fmla="*/ 4813271 h 5815012"/>
              <a:gd name="connsiteX244" fmla="*/ 5129385 w 5147540"/>
              <a:gd name="connsiteY244" fmla="*/ 4829646 h 5815012"/>
              <a:gd name="connsiteX245" fmla="*/ 5126181 w 5147540"/>
              <a:gd name="connsiteY245" fmla="*/ 4846022 h 5815012"/>
              <a:gd name="connsiteX246" fmla="*/ 5122265 w 5147540"/>
              <a:gd name="connsiteY246" fmla="*/ 4862041 h 5815012"/>
              <a:gd name="connsiteX247" fmla="*/ 5117994 w 5147540"/>
              <a:gd name="connsiteY247" fmla="*/ 4878416 h 5815012"/>
              <a:gd name="connsiteX248" fmla="*/ 5113722 w 5147540"/>
              <a:gd name="connsiteY248" fmla="*/ 4894791 h 5815012"/>
              <a:gd name="connsiteX249" fmla="*/ 5109094 w 5147540"/>
              <a:gd name="connsiteY249" fmla="*/ 4910811 h 5815012"/>
              <a:gd name="connsiteX250" fmla="*/ 5104466 w 5147540"/>
              <a:gd name="connsiteY250" fmla="*/ 4926830 h 5815012"/>
              <a:gd name="connsiteX251" fmla="*/ 5098770 w 5147540"/>
              <a:gd name="connsiteY251" fmla="*/ 4943205 h 5815012"/>
              <a:gd name="connsiteX252" fmla="*/ 5093431 w 5147540"/>
              <a:gd name="connsiteY252" fmla="*/ 4959225 h 5815012"/>
              <a:gd name="connsiteX253" fmla="*/ 5087735 w 5147540"/>
              <a:gd name="connsiteY253" fmla="*/ 4975244 h 5815012"/>
              <a:gd name="connsiteX254" fmla="*/ 5081683 w 5147540"/>
              <a:gd name="connsiteY254" fmla="*/ 4991263 h 5815012"/>
              <a:gd name="connsiteX255" fmla="*/ 5075275 w 5147540"/>
              <a:gd name="connsiteY255" fmla="*/ 5006927 h 5815012"/>
              <a:gd name="connsiteX256" fmla="*/ 5068512 w 5147540"/>
              <a:gd name="connsiteY256" fmla="*/ 5022946 h 5815012"/>
              <a:gd name="connsiteX257" fmla="*/ 5061748 w 5147540"/>
              <a:gd name="connsiteY257" fmla="*/ 5038609 h 5815012"/>
              <a:gd name="connsiteX258" fmla="*/ 5054628 w 5147540"/>
              <a:gd name="connsiteY258" fmla="*/ 5054629 h 5815012"/>
              <a:gd name="connsiteX259" fmla="*/ 5046797 w 5147540"/>
              <a:gd name="connsiteY259" fmla="*/ 5070292 h 5815012"/>
              <a:gd name="connsiteX260" fmla="*/ 5039321 w 5147540"/>
              <a:gd name="connsiteY260" fmla="*/ 5085955 h 5815012"/>
              <a:gd name="connsiteX261" fmla="*/ 5031133 w 5147540"/>
              <a:gd name="connsiteY261" fmla="*/ 5101619 h 5815012"/>
              <a:gd name="connsiteX262" fmla="*/ 5022946 w 5147540"/>
              <a:gd name="connsiteY262" fmla="*/ 5117282 h 5815012"/>
              <a:gd name="connsiteX263" fmla="*/ 5014046 w 5147540"/>
              <a:gd name="connsiteY263" fmla="*/ 5132589 h 5815012"/>
              <a:gd name="connsiteX264" fmla="*/ 5005146 w 5147540"/>
              <a:gd name="connsiteY264" fmla="*/ 5147897 h 5815012"/>
              <a:gd name="connsiteX265" fmla="*/ 4995891 w 5147540"/>
              <a:gd name="connsiteY265" fmla="*/ 5162848 h 5815012"/>
              <a:gd name="connsiteX266" fmla="*/ 4986279 w 5147540"/>
              <a:gd name="connsiteY266" fmla="*/ 5177799 h 5815012"/>
              <a:gd name="connsiteX267" fmla="*/ 4976312 w 5147540"/>
              <a:gd name="connsiteY267" fmla="*/ 5193107 h 5815012"/>
              <a:gd name="connsiteX268" fmla="*/ 4966344 w 5147540"/>
              <a:gd name="connsiteY268" fmla="*/ 5208058 h 5815012"/>
              <a:gd name="connsiteX269" fmla="*/ 4955664 w 5147540"/>
              <a:gd name="connsiteY269" fmla="*/ 5223009 h 5815012"/>
              <a:gd name="connsiteX270" fmla="*/ 4944629 w 5147540"/>
              <a:gd name="connsiteY270" fmla="*/ 5237605 h 5815012"/>
              <a:gd name="connsiteX271" fmla="*/ 4933593 w 5147540"/>
              <a:gd name="connsiteY271" fmla="*/ 5252556 h 5815012"/>
              <a:gd name="connsiteX272" fmla="*/ 4922202 w 5147540"/>
              <a:gd name="connsiteY272" fmla="*/ 5266796 h 5815012"/>
              <a:gd name="connsiteX273" fmla="*/ 4910098 w 5147540"/>
              <a:gd name="connsiteY273" fmla="*/ 5281035 h 5815012"/>
              <a:gd name="connsiteX274" fmla="*/ 4898351 w 5147540"/>
              <a:gd name="connsiteY274" fmla="*/ 5295630 h 5815012"/>
              <a:gd name="connsiteX275" fmla="*/ 4885891 w 5147540"/>
              <a:gd name="connsiteY275" fmla="*/ 5309870 h 5815012"/>
              <a:gd name="connsiteX276" fmla="*/ 4873076 w 5147540"/>
              <a:gd name="connsiteY276" fmla="*/ 5324109 h 5815012"/>
              <a:gd name="connsiteX277" fmla="*/ 4860261 w 5147540"/>
              <a:gd name="connsiteY277" fmla="*/ 5338349 h 5815012"/>
              <a:gd name="connsiteX278" fmla="*/ 4846733 w 5147540"/>
              <a:gd name="connsiteY278" fmla="*/ 5351876 h 5815012"/>
              <a:gd name="connsiteX279" fmla="*/ 4833206 w 5147540"/>
              <a:gd name="connsiteY279" fmla="*/ 5365759 h 5815012"/>
              <a:gd name="connsiteX280" fmla="*/ 4819322 w 5147540"/>
              <a:gd name="connsiteY280" fmla="*/ 5379643 h 5815012"/>
              <a:gd name="connsiteX281" fmla="*/ 4805083 w 5147540"/>
              <a:gd name="connsiteY281" fmla="*/ 5393170 h 5815012"/>
              <a:gd name="connsiteX282" fmla="*/ 4790843 w 5147540"/>
              <a:gd name="connsiteY282" fmla="*/ 5406342 h 5815012"/>
              <a:gd name="connsiteX283" fmla="*/ 4775892 w 5147540"/>
              <a:gd name="connsiteY283" fmla="*/ 5419869 h 5815012"/>
              <a:gd name="connsiteX284" fmla="*/ 4760941 w 5147540"/>
              <a:gd name="connsiteY284" fmla="*/ 5433041 h 5815012"/>
              <a:gd name="connsiteX285" fmla="*/ 4745277 w 5147540"/>
              <a:gd name="connsiteY285" fmla="*/ 5446212 h 5815012"/>
              <a:gd name="connsiteX286" fmla="*/ 4729614 w 5147540"/>
              <a:gd name="connsiteY286" fmla="*/ 5459383 h 5815012"/>
              <a:gd name="connsiteX287" fmla="*/ 4713595 w 5147540"/>
              <a:gd name="connsiteY287" fmla="*/ 5471843 h 5815012"/>
              <a:gd name="connsiteX288" fmla="*/ 4697219 w 5147540"/>
              <a:gd name="connsiteY288" fmla="*/ 5484658 h 5815012"/>
              <a:gd name="connsiteX289" fmla="*/ 4680844 w 5147540"/>
              <a:gd name="connsiteY289" fmla="*/ 5497474 h 5815012"/>
              <a:gd name="connsiteX290" fmla="*/ 4664113 w 5147540"/>
              <a:gd name="connsiteY290" fmla="*/ 5509577 h 5815012"/>
              <a:gd name="connsiteX291" fmla="*/ 4646670 w 5147540"/>
              <a:gd name="connsiteY291" fmla="*/ 5522037 h 5815012"/>
              <a:gd name="connsiteX292" fmla="*/ 4628870 w 5147540"/>
              <a:gd name="connsiteY292" fmla="*/ 5533784 h 5815012"/>
              <a:gd name="connsiteX293" fmla="*/ 4610715 w 5147540"/>
              <a:gd name="connsiteY293" fmla="*/ 5545176 h 5815012"/>
              <a:gd name="connsiteX294" fmla="*/ 4592204 w 5147540"/>
              <a:gd name="connsiteY294" fmla="*/ 5556211 h 5815012"/>
              <a:gd name="connsiteX295" fmla="*/ 4573693 w 5147540"/>
              <a:gd name="connsiteY295" fmla="*/ 5567603 h 5815012"/>
              <a:gd name="connsiteX296" fmla="*/ 4554826 w 5147540"/>
              <a:gd name="connsiteY296" fmla="*/ 5578282 h 5815012"/>
              <a:gd name="connsiteX297" fmla="*/ 4535958 w 5147540"/>
              <a:gd name="connsiteY297" fmla="*/ 5588962 h 5815012"/>
              <a:gd name="connsiteX298" fmla="*/ 4517091 w 5147540"/>
              <a:gd name="connsiteY298" fmla="*/ 5599285 h 5815012"/>
              <a:gd name="connsiteX299" fmla="*/ 4497868 w 5147540"/>
              <a:gd name="connsiteY299" fmla="*/ 5609253 h 5815012"/>
              <a:gd name="connsiteX300" fmla="*/ 4478289 w 5147540"/>
              <a:gd name="connsiteY300" fmla="*/ 5619577 h 5815012"/>
              <a:gd name="connsiteX301" fmla="*/ 4458710 w 5147540"/>
              <a:gd name="connsiteY301" fmla="*/ 5629188 h 5815012"/>
              <a:gd name="connsiteX302" fmla="*/ 4438419 w 5147540"/>
              <a:gd name="connsiteY302" fmla="*/ 5638800 h 5815012"/>
              <a:gd name="connsiteX303" fmla="*/ 4418483 w 5147540"/>
              <a:gd name="connsiteY303" fmla="*/ 5647699 h 5815012"/>
              <a:gd name="connsiteX304" fmla="*/ 4398548 w 5147540"/>
              <a:gd name="connsiteY304" fmla="*/ 5656955 h 5815012"/>
              <a:gd name="connsiteX305" fmla="*/ 4377901 w 5147540"/>
              <a:gd name="connsiteY305" fmla="*/ 5665499 h 5815012"/>
              <a:gd name="connsiteX306" fmla="*/ 4357610 w 5147540"/>
              <a:gd name="connsiteY306" fmla="*/ 5674398 h 5815012"/>
              <a:gd name="connsiteX307" fmla="*/ 4336963 w 5147540"/>
              <a:gd name="connsiteY307" fmla="*/ 5682586 h 5815012"/>
              <a:gd name="connsiteX308" fmla="*/ 4315604 w 5147540"/>
              <a:gd name="connsiteY308" fmla="*/ 5690774 h 5815012"/>
              <a:gd name="connsiteX309" fmla="*/ 4294957 w 5147540"/>
              <a:gd name="connsiteY309" fmla="*/ 5698605 h 5815012"/>
              <a:gd name="connsiteX310" fmla="*/ 4273598 w 5147540"/>
              <a:gd name="connsiteY310" fmla="*/ 5706081 h 5815012"/>
              <a:gd name="connsiteX311" fmla="*/ 4252239 w 5147540"/>
              <a:gd name="connsiteY311" fmla="*/ 5713557 h 5815012"/>
              <a:gd name="connsiteX312" fmla="*/ 4230523 w 5147540"/>
              <a:gd name="connsiteY312" fmla="*/ 5720676 h 5815012"/>
              <a:gd name="connsiteX313" fmla="*/ 4208808 w 5147540"/>
              <a:gd name="connsiteY313" fmla="*/ 5727440 h 5815012"/>
              <a:gd name="connsiteX314" fmla="*/ 4187093 w 5147540"/>
              <a:gd name="connsiteY314" fmla="*/ 5733848 h 5815012"/>
              <a:gd name="connsiteX315" fmla="*/ 4165378 w 5147540"/>
              <a:gd name="connsiteY315" fmla="*/ 5740255 h 5815012"/>
              <a:gd name="connsiteX316" fmla="*/ 4142595 w 5147540"/>
              <a:gd name="connsiteY316" fmla="*/ 5746307 h 5815012"/>
              <a:gd name="connsiteX317" fmla="*/ 4120524 w 5147540"/>
              <a:gd name="connsiteY317" fmla="*/ 5752003 h 5815012"/>
              <a:gd name="connsiteX318" fmla="*/ 4098097 w 5147540"/>
              <a:gd name="connsiteY318" fmla="*/ 5757699 h 5815012"/>
              <a:gd name="connsiteX319" fmla="*/ 4075670 w 5147540"/>
              <a:gd name="connsiteY319" fmla="*/ 5763038 h 5815012"/>
              <a:gd name="connsiteX320" fmla="*/ 4052531 w 5147540"/>
              <a:gd name="connsiteY320" fmla="*/ 5767666 h 5815012"/>
              <a:gd name="connsiteX321" fmla="*/ 4029748 w 5147540"/>
              <a:gd name="connsiteY321" fmla="*/ 5772650 h 5815012"/>
              <a:gd name="connsiteX322" fmla="*/ 4006609 w 5147540"/>
              <a:gd name="connsiteY322" fmla="*/ 5776922 h 5815012"/>
              <a:gd name="connsiteX323" fmla="*/ 3983470 w 5147540"/>
              <a:gd name="connsiteY323" fmla="*/ 5781194 h 5815012"/>
              <a:gd name="connsiteX324" fmla="*/ 3959975 w 5147540"/>
              <a:gd name="connsiteY324" fmla="*/ 5785110 h 5815012"/>
              <a:gd name="connsiteX325" fmla="*/ 3936124 w 5147540"/>
              <a:gd name="connsiteY325" fmla="*/ 5788669 h 5815012"/>
              <a:gd name="connsiteX326" fmla="*/ 3911917 w 5147540"/>
              <a:gd name="connsiteY326" fmla="*/ 5792229 h 5815012"/>
              <a:gd name="connsiteX327" fmla="*/ 3888066 w 5147540"/>
              <a:gd name="connsiteY327" fmla="*/ 5795433 h 5815012"/>
              <a:gd name="connsiteX328" fmla="*/ 3863859 w 5147540"/>
              <a:gd name="connsiteY328" fmla="*/ 5798281 h 5815012"/>
              <a:gd name="connsiteX329" fmla="*/ 3839652 w 5147540"/>
              <a:gd name="connsiteY329" fmla="*/ 5800773 h 5815012"/>
              <a:gd name="connsiteX330" fmla="*/ 3815445 w 5147540"/>
              <a:gd name="connsiteY330" fmla="*/ 5803265 h 5815012"/>
              <a:gd name="connsiteX331" fmla="*/ 3790526 w 5147540"/>
              <a:gd name="connsiteY331" fmla="*/ 5805401 h 5815012"/>
              <a:gd name="connsiteX332" fmla="*/ 3766319 w 5147540"/>
              <a:gd name="connsiteY332" fmla="*/ 5807893 h 5815012"/>
              <a:gd name="connsiteX333" fmla="*/ 3741400 w 5147540"/>
              <a:gd name="connsiteY333" fmla="*/ 5809672 h 5815012"/>
              <a:gd name="connsiteX334" fmla="*/ 3716481 w 5147540"/>
              <a:gd name="connsiteY334" fmla="*/ 5811096 h 5815012"/>
              <a:gd name="connsiteX335" fmla="*/ 3691918 w 5147540"/>
              <a:gd name="connsiteY335" fmla="*/ 5812164 h 5815012"/>
              <a:gd name="connsiteX336" fmla="*/ 3666643 w 5147540"/>
              <a:gd name="connsiteY336" fmla="*/ 5813232 h 5815012"/>
              <a:gd name="connsiteX337" fmla="*/ 3641724 w 5147540"/>
              <a:gd name="connsiteY337" fmla="*/ 5813944 h 5815012"/>
              <a:gd name="connsiteX338" fmla="*/ 3616450 w 5147540"/>
              <a:gd name="connsiteY338" fmla="*/ 5814656 h 5815012"/>
              <a:gd name="connsiteX339" fmla="*/ 3591175 w 5147540"/>
              <a:gd name="connsiteY339" fmla="*/ 5815012 h 5815012"/>
              <a:gd name="connsiteX340" fmla="*/ 3565900 w 5147540"/>
              <a:gd name="connsiteY340" fmla="*/ 5815012 h 5815012"/>
              <a:gd name="connsiteX341" fmla="*/ 3540625 w 5147540"/>
              <a:gd name="connsiteY341" fmla="*/ 5815012 h 5815012"/>
              <a:gd name="connsiteX342" fmla="*/ 3514994 w 5147540"/>
              <a:gd name="connsiteY342" fmla="*/ 5814656 h 5815012"/>
              <a:gd name="connsiteX343" fmla="*/ 3489719 w 5147540"/>
              <a:gd name="connsiteY343" fmla="*/ 5813944 h 5815012"/>
              <a:gd name="connsiteX344" fmla="*/ 3464088 w 5147540"/>
              <a:gd name="connsiteY344" fmla="*/ 5813232 h 5815012"/>
              <a:gd name="connsiteX345" fmla="*/ 3438457 w 5147540"/>
              <a:gd name="connsiteY345" fmla="*/ 5812164 h 5815012"/>
              <a:gd name="connsiteX346" fmla="*/ 3413182 w 5147540"/>
              <a:gd name="connsiteY346" fmla="*/ 5810740 h 5815012"/>
              <a:gd name="connsiteX347" fmla="*/ 3387195 w 5147540"/>
              <a:gd name="connsiteY347" fmla="*/ 5809316 h 5815012"/>
              <a:gd name="connsiteX348" fmla="*/ 3361564 w 5147540"/>
              <a:gd name="connsiteY348" fmla="*/ 5807537 h 5815012"/>
              <a:gd name="connsiteX349" fmla="*/ 3335578 w 5147540"/>
              <a:gd name="connsiteY349" fmla="*/ 5805401 h 5815012"/>
              <a:gd name="connsiteX350" fmla="*/ 3309947 w 5147540"/>
              <a:gd name="connsiteY350" fmla="*/ 5803265 h 5815012"/>
              <a:gd name="connsiteX351" fmla="*/ 3283960 w 5147540"/>
              <a:gd name="connsiteY351" fmla="*/ 5800773 h 5815012"/>
              <a:gd name="connsiteX352" fmla="*/ 3258329 w 5147540"/>
              <a:gd name="connsiteY352" fmla="*/ 5798281 h 5815012"/>
              <a:gd name="connsiteX353" fmla="*/ 3232342 w 5147540"/>
              <a:gd name="connsiteY353" fmla="*/ 5795433 h 5815012"/>
              <a:gd name="connsiteX354" fmla="*/ 3206711 w 5147540"/>
              <a:gd name="connsiteY354" fmla="*/ 5792229 h 5815012"/>
              <a:gd name="connsiteX355" fmla="*/ 3180724 w 5147540"/>
              <a:gd name="connsiteY355" fmla="*/ 5788669 h 5815012"/>
              <a:gd name="connsiteX356" fmla="*/ 3128038 w 5147540"/>
              <a:gd name="connsiteY356" fmla="*/ 5781550 h 5815012"/>
              <a:gd name="connsiteX357" fmla="*/ 3075353 w 5147540"/>
              <a:gd name="connsiteY357" fmla="*/ 5773718 h 5815012"/>
              <a:gd name="connsiteX358" fmla="*/ 3022667 w 5147540"/>
              <a:gd name="connsiteY358" fmla="*/ 5764818 h 5815012"/>
              <a:gd name="connsiteX359" fmla="*/ 2969981 w 5147540"/>
              <a:gd name="connsiteY359" fmla="*/ 5755919 h 5815012"/>
              <a:gd name="connsiteX360" fmla="*/ 2917651 w 5147540"/>
              <a:gd name="connsiteY360" fmla="*/ 5745951 h 5815012"/>
              <a:gd name="connsiteX361" fmla="*/ 2865678 w 5147540"/>
              <a:gd name="connsiteY361" fmla="*/ 5735272 h 5815012"/>
              <a:gd name="connsiteX362" fmla="*/ 2813704 w 5147540"/>
              <a:gd name="connsiteY362" fmla="*/ 5724592 h 5815012"/>
              <a:gd name="connsiteX363" fmla="*/ 2761730 w 5147540"/>
              <a:gd name="connsiteY363" fmla="*/ 5712845 h 5815012"/>
              <a:gd name="connsiteX364" fmla="*/ 2710468 w 5147540"/>
              <a:gd name="connsiteY364" fmla="*/ 5700385 h 5815012"/>
              <a:gd name="connsiteX365" fmla="*/ 2659562 w 5147540"/>
              <a:gd name="connsiteY365" fmla="*/ 5687926 h 5815012"/>
              <a:gd name="connsiteX366" fmla="*/ 2609013 w 5147540"/>
              <a:gd name="connsiteY366" fmla="*/ 5674398 h 5815012"/>
              <a:gd name="connsiteX367" fmla="*/ 2558819 w 5147540"/>
              <a:gd name="connsiteY367" fmla="*/ 5660515 h 5815012"/>
              <a:gd name="connsiteX368" fmla="*/ 2508625 w 5147540"/>
              <a:gd name="connsiteY368" fmla="*/ 5645919 h 5815012"/>
              <a:gd name="connsiteX369" fmla="*/ 2459143 w 5147540"/>
              <a:gd name="connsiteY369" fmla="*/ 5630612 h 5815012"/>
              <a:gd name="connsiteX370" fmla="*/ 2410373 w 5147540"/>
              <a:gd name="connsiteY370" fmla="*/ 5614949 h 5815012"/>
              <a:gd name="connsiteX371" fmla="*/ 2361959 w 5147540"/>
              <a:gd name="connsiteY371" fmla="*/ 5599285 h 5815012"/>
              <a:gd name="connsiteX372" fmla="*/ 2314257 w 5147540"/>
              <a:gd name="connsiteY372" fmla="*/ 5582554 h 5815012"/>
              <a:gd name="connsiteX373" fmla="*/ 2266911 w 5147540"/>
              <a:gd name="connsiteY373" fmla="*/ 5565111 h 5815012"/>
              <a:gd name="connsiteX374" fmla="*/ 2220277 w 5147540"/>
              <a:gd name="connsiteY374" fmla="*/ 5547312 h 5815012"/>
              <a:gd name="connsiteX375" fmla="*/ 2174355 w 5147540"/>
              <a:gd name="connsiteY375" fmla="*/ 5529156 h 5815012"/>
              <a:gd name="connsiteX376" fmla="*/ 2129145 w 5147540"/>
              <a:gd name="connsiteY376" fmla="*/ 5509933 h 5815012"/>
              <a:gd name="connsiteX377" fmla="*/ 2084291 w 5147540"/>
              <a:gd name="connsiteY377" fmla="*/ 5490710 h 5815012"/>
              <a:gd name="connsiteX378" fmla="*/ 2040505 w 5147540"/>
              <a:gd name="connsiteY378" fmla="*/ 5470775 h 5815012"/>
              <a:gd name="connsiteX379" fmla="*/ 1997431 w 5147540"/>
              <a:gd name="connsiteY379" fmla="*/ 5450484 h 5815012"/>
              <a:gd name="connsiteX380" fmla="*/ 1955425 w 5147540"/>
              <a:gd name="connsiteY380" fmla="*/ 5429837 h 5815012"/>
              <a:gd name="connsiteX381" fmla="*/ 1914130 w 5147540"/>
              <a:gd name="connsiteY381" fmla="*/ 5408834 h 5815012"/>
              <a:gd name="connsiteX382" fmla="*/ 1873192 w 5147540"/>
              <a:gd name="connsiteY382" fmla="*/ 5386763 h 5815012"/>
              <a:gd name="connsiteX383" fmla="*/ 1833678 w 5147540"/>
              <a:gd name="connsiteY383" fmla="*/ 5364335 h 5815012"/>
              <a:gd name="connsiteX384" fmla="*/ 1795231 w 5147540"/>
              <a:gd name="connsiteY384" fmla="*/ 5341908 h 5815012"/>
              <a:gd name="connsiteX385" fmla="*/ 1757853 w 5147540"/>
              <a:gd name="connsiteY385" fmla="*/ 5318413 h 5815012"/>
              <a:gd name="connsiteX386" fmla="*/ 1721187 w 5147540"/>
              <a:gd name="connsiteY386" fmla="*/ 5294918 h 5815012"/>
              <a:gd name="connsiteX387" fmla="*/ 1685588 w 5147540"/>
              <a:gd name="connsiteY387" fmla="*/ 5271067 h 5815012"/>
              <a:gd name="connsiteX388" fmla="*/ 1660669 w 5147540"/>
              <a:gd name="connsiteY388" fmla="*/ 5253980 h 5815012"/>
              <a:gd name="connsiteX389" fmla="*/ 1636462 w 5147540"/>
              <a:gd name="connsiteY389" fmla="*/ 5236537 h 5815012"/>
              <a:gd name="connsiteX390" fmla="*/ 1611899 w 5147540"/>
              <a:gd name="connsiteY390" fmla="*/ 5219094 h 5815012"/>
              <a:gd name="connsiteX391" fmla="*/ 1587692 w 5147540"/>
              <a:gd name="connsiteY391" fmla="*/ 5201650 h 5815012"/>
              <a:gd name="connsiteX392" fmla="*/ 1563841 w 5147540"/>
              <a:gd name="connsiteY392" fmla="*/ 5183851 h 5815012"/>
              <a:gd name="connsiteX393" fmla="*/ 1539634 w 5147540"/>
              <a:gd name="connsiteY393" fmla="*/ 5166052 h 5815012"/>
              <a:gd name="connsiteX394" fmla="*/ 1515783 w 5147540"/>
              <a:gd name="connsiteY394" fmla="*/ 5148253 h 5815012"/>
              <a:gd name="connsiteX395" fmla="*/ 1492289 w 5147540"/>
              <a:gd name="connsiteY395" fmla="*/ 5130097 h 5815012"/>
              <a:gd name="connsiteX396" fmla="*/ 1468793 w 5147540"/>
              <a:gd name="connsiteY396" fmla="*/ 5111586 h 5815012"/>
              <a:gd name="connsiteX397" fmla="*/ 1445298 w 5147540"/>
              <a:gd name="connsiteY397" fmla="*/ 5093075 h 5815012"/>
              <a:gd name="connsiteX398" fmla="*/ 1421803 w 5147540"/>
              <a:gd name="connsiteY398" fmla="*/ 5074564 h 5815012"/>
              <a:gd name="connsiteX399" fmla="*/ 1399020 w 5147540"/>
              <a:gd name="connsiteY399" fmla="*/ 5056053 h 5815012"/>
              <a:gd name="connsiteX400" fmla="*/ 1376237 w 5147540"/>
              <a:gd name="connsiteY400" fmla="*/ 5037185 h 5815012"/>
              <a:gd name="connsiteX401" fmla="*/ 1353454 w 5147540"/>
              <a:gd name="connsiteY401" fmla="*/ 5018318 h 5815012"/>
              <a:gd name="connsiteX402" fmla="*/ 1330671 w 5147540"/>
              <a:gd name="connsiteY402" fmla="*/ 4999451 h 5815012"/>
              <a:gd name="connsiteX403" fmla="*/ 1308244 w 5147540"/>
              <a:gd name="connsiteY403" fmla="*/ 4980228 h 5815012"/>
              <a:gd name="connsiteX404" fmla="*/ 1286173 w 5147540"/>
              <a:gd name="connsiteY404" fmla="*/ 4961005 h 5815012"/>
              <a:gd name="connsiteX405" fmla="*/ 1263746 w 5147540"/>
              <a:gd name="connsiteY405" fmla="*/ 4941781 h 5815012"/>
              <a:gd name="connsiteX406" fmla="*/ 1241675 w 5147540"/>
              <a:gd name="connsiteY406" fmla="*/ 4922202 h 5815012"/>
              <a:gd name="connsiteX407" fmla="*/ 1219960 w 5147540"/>
              <a:gd name="connsiteY407" fmla="*/ 4902267 h 5815012"/>
              <a:gd name="connsiteX408" fmla="*/ 1198245 w 5147540"/>
              <a:gd name="connsiteY408" fmla="*/ 4882332 h 5815012"/>
              <a:gd name="connsiteX409" fmla="*/ 1176530 w 5147540"/>
              <a:gd name="connsiteY409" fmla="*/ 4862753 h 5815012"/>
              <a:gd name="connsiteX410" fmla="*/ 1155171 w 5147540"/>
              <a:gd name="connsiteY410" fmla="*/ 4842818 h 5815012"/>
              <a:gd name="connsiteX411" fmla="*/ 1133812 w 5147540"/>
              <a:gd name="connsiteY411" fmla="*/ 4822527 h 5815012"/>
              <a:gd name="connsiteX412" fmla="*/ 1112809 w 5147540"/>
              <a:gd name="connsiteY412" fmla="*/ 4802235 h 5815012"/>
              <a:gd name="connsiteX413" fmla="*/ 1092162 w 5147540"/>
              <a:gd name="connsiteY413" fmla="*/ 4781588 h 5815012"/>
              <a:gd name="connsiteX414" fmla="*/ 1071158 w 5147540"/>
              <a:gd name="connsiteY414" fmla="*/ 4761297 h 5815012"/>
              <a:gd name="connsiteX415" fmla="*/ 1050511 w 5147540"/>
              <a:gd name="connsiteY415" fmla="*/ 4740650 h 5815012"/>
              <a:gd name="connsiteX416" fmla="*/ 1030220 w 5147540"/>
              <a:gd name="connsiteY416" fmla="*/ 4720003 h 5815012"/>
              <a:gd name="connsiteX417" fmla="*/ 1009929 w 5147540"/>
              <a:gd name="connsiteY417" fmla="*/ 4699000 h 5815012"/>
              <a:gd name="connsiteX418" fmla="*/ 989994 w 5147540"/>
              <a:gd name="connsiteY418" fmla="*/ 4678353 h 5815012"/>
              <a:gd name="connsiteX419" fmla="*/ 970059 w 5147540"/>
              <a:gd name="connsiteY419" fmla="*/ 4656638 h 5815012"/>
              <a:gd name="connsiteX420" fmla="*/ 950124 w 5147540"/>
              <a:gd name="connsiteY420" fmla="*/ 4635991 h 5815012"/>
              <a:gd name="connsiteX421" fmla="*/ 930900 w 5147540"/>
              <a:gd name="connsiteY421" fmla="*/ 4614987 h 5815012"/>
              <a:gd name="connsiteX422" fmla="*/ 912033 w 5147540"/>
              <a:gd name="connsiteY422" fmla="*/ 4593984 h 5815012"/>
              <a:gd name="connsiteX423" fmla="*/ 893166 w 5147540"/>
              <a:gd name="connsiteY423" fmla="*/ 4572269 h 5815012"/>
              <a:gd name="connsiteX424" fmla="*/ 874299 w 5147540"/>
              <a:gd name="connsiteY424" fmla="*/ 4550910 h 5815012"/>
              <a:gd name="connsiteX425" fmla="*/ 855788 w 5147540"/>
              <a:gd name="connsiteY425" fmla="*/ 4529551 h 5815012"/>
              <a:gd name="connsiteX426" fmla="*/ 837632 w 5147540"/>
              <a:gd name="connsiteY426" fmla="*/ 4507836 h 5815012"/>
              <a:gd name="connsiteX427" fmla="*/ 819477 w 5147540"/>
              <a:gd name="connsiteY427" fmla="*/ 4485765 h 5815012"/>
              <a:gd name="connsiteX428" fmla="*/ 801678 w 5147540"/>
              <a:gd name="connsiteY428" fmla="*/ 4463694 h 5815012"/>
              <a:gd name="connsiteX429" fmla="*/ 783879 w 5147540"/>
              <a:gd name="connsiteY429" fmla="*/ 4441979 h 5815012"/>
              <a:gd name="connsiteX430" fmla="*/ 766079 w 5147540"/>
              <a:gd name="connsiteY430" fmla="*/ 4419552 h 5815012"/>
              <a:gd name="connsiteX431" fmla="*/ 748992 w 5147540"/>
              <a:gd name="connsiteY431" fmla="*/ 4397125 h 5815012"/>
              <a:gd name="connsiteX432" fmla="*/ 731549 w 5147540"/>
              <a:gd name="connsiteY432" fmla="*/ 4374698 h 5815012"/>
              <a:gd name="connsiteX433" fmla="*/ 714818 w 5147540"/>
              <a:gd name="connsiteY433" fmla="*/ 4352271 h 5815012"/>
              <a:gd name="connsiteX434" fmla="*/ 697730 w 5147540"/>
              <a:gd name="connsiteY434" fmla="*/ 4329132 h 5815012"/>
              <a:gd name="connsiteX435" fmla="*/ 681355 w 5147540"/>
              <a:gd name="connsiteY435" fmla="*/ 4306349 h 5815012"/>
              <a:gd name="connsiteX436" fmla="*/ 664980 w 5147540"/>
              <a:gd name="connsiteY436" fmla="*/ 4283566 h 5815012"/>
              <a:gd name="connsiteX437" fmla="*/ 648604 w 5147540"/>
              <a:gd name="connsiteY437" fmla="*/ 4260071 h 5815012"/>
              <a:gd name="connsiteX438" fmla="*/ 632585 w 5147540"/>
              <a:gd name="connsiteY438" fmla="*/ 4236932 h 5815012"/>
              <a:gd name="connsiteX439" fmla="*/ 616922 w 5147540"/>
              <a:gd name="connsiteY439" fmla="*/ 4213793 h 5815012"/>
              <a:gd name="connsiteX440" fmla="*/ 601258 w 5147540"/>
              <a:gd name="connsiteY440" fmla="*/ 4189941 h 5815012"/>
              <a:gd name="connsiteX441" fmla="*/ 586307 w 5147540"/>
              <a:gd name="connsiteY441" fmla="*/ 4166446 h 5815012"/>
              <a:gd name="connsiteX442" fmla="*/ 571356 w 5147540"/>
              <a:gd name="connsiteY442" fmla="*/ 4142951 h 5815012"/>
              <a:gd name="connsiteX443" fmla="*/ 556404 w 5147540"/>
              <a:gd name="connsiteY443" fmla="*/ 4118744 h 5815012"/>
              <a:gd name="connsiteX444" fmla="*/ 541453 w 5147540"/>
              <a:gd name="connsiteY444" fmla="*/ 4094893 h 5815012"/>
              <a:gd name="connsiteX445" fmla="*/ 527214 w 5147540"/>
              <a:gd name="connsiteY445" fmla="*/ 4071043 h 5815012"/>
              <a:gd name="connsiteX446" fmla="*/ 512974 w 5147540"/>
              <a:gd name="connsiteY446" fmla="*/ 4046480 h 5815012"/>
              <a:gd name="connsiteX447" fmla="*/ 499091 w 5147540"/>
              <a:gd name="connsiteY447" fmla="*/ 4022629 h 5815012"/>
              <a:gd name="connsiteX448" fmla="*/ 485563 w 5147540"/>
              <a:gd name="connsiteY448" fmla="*/ 3998066 h 5815012"/>
              <a:gd name="connsiteX449" fmla="*/ 471680 w 5147540"/>
              <a:gd name="connsiteY449" fmla="*/ 3973503 h 5815012"/>
              <a:gd name="connsiteX450" fmla="*/ 458508 w 5147540"/>
              <a:gd name="connsiteY450" fmla="*/ 3948584 h 5815012"/>
              <a:gd name="connsiteX451" fmla="*/ 445693 w 5147540"/>
              <a:gd name="connsiteY451" fmla="*/ 3924021 h 5815012"/>
              <a:gd name="connsiteX452" fmla="*/ 432878 w 5147540"/>
              <a:gd name="connsiteY452" fmla="*/ 3899814 h 5815012"/>
              <a:gd name="connsiteX453" fmla="*/ 420062 w 5147540"/>
              <a:gd name="connsiteY453" fmla="*/ 3874539 h 5815012"/>
              <a:gd name="connsiteX454" fmla="*/ 407603 w 5147540"/>
              <a:gd name="connsiteY454" fmla="*/ 3849976 h 5815012"/>
              <a:gd name="connsiteX455" fmla="*/ 395499 w 5147540"/>
              <a:gd name="connsiteY455" fmla="*/ 3824701 h 5815012"/>
              <a:gd name="connsiteX456" fmla="*/ 383396 w 5147540"/>
              <a:gd name="connsiteY456" fmla="*/ 3799782 h 5815012"/>
              <a:gd name="connsiteX457" fmla="*/ 371292 w 5147540"/>
              <a:gd name="connsiteY457" fmla="*/ 3774507 h 5815012"/>
              <a:gd name="connsiteX458" fmla="*/ 359901 w 5147540"/>
              <a:gd name="connsiteY458" fmla="*/ 3749232 h 5815012"/>
              <a:gd name="connsiteX459" fmla="*/ 348153 w 5147540"/>
              <a:gd name="connsiteY459" fmla="*/ 3724313 h 5815012"/>
              <a:gd name="connsiteX460" fmla="*/ 336762 w 5147540"/>
              <a:gd name="connsiteY460" fmla="*/ 3698682 h 5815012"/>
              <a:gd name="connsiteX461" fmla="*/ 326082 w 5147540"/>
              <a:gd name="connsiteY461" fmla="*/ 3673051 h 5815012"/>
              <a:gd name="connsiteX462" fmla="*/ 314691 w 5147540"/>
              <a:gd name="connsiteY462" fmla="*/ 3647421 h 5815012"/>
              <a:gd name="connsiteX463" fmla="*/ 304011 w 5147540"/>
              <a:gd name="connsiteY463" fmla="*/ 3621790 h 5815012"/>
              <a:gd name="connsiteX464" fmla="*/ 293332 w 5147540"/>
              <a:gd name="connsiteY464" fmla="*/ 3595803 h 5815012"/>
              <a:gd name="connsiteX465" fmla="*/ 283008 w 5147540"/>
              <a:gd name="connsiteY465" fmla="*/ 3570172 h 5815012"/>
              <a:gd name="connsiteX466" fmla="*/ 273041 w 5147540"/>
              <a:gd name="connsiteY466" fmla="*/ 3544185 h 5815012"/>
              <a:gd name="connsiteX467" fmla="*/ 262717 w 5147540"/>
              <a:gd name="connsiteY467" fmla="*/ 3518198 h 5815012"/>
              <a:gd name="connsiteX468" fmla="*/ 252749 w 5147540"/>
              <a:gd name="connsiteY468" fmla="*/ 3491855 h 5815012"/>
              <a:gd name="connsiteX469" fmla="*/ 243138 w 5147540"/>
              <a:gd name="connsiteY469" fmla="*/ 3465868 h 5815012"/>
              <a:gd name="connsiteX470" fmla="*/ 233526 w 5147540"/>
              <a:gd name="connsiteY470" fmla="*/ 3439525 h 5815012"/>
              <a:gd name="connsiteX471" fmla="*/ 224627 w 5147540"/>
              <a:gd name="connsiteY471" fmla="*/ 3413183 h 5815012"/>
              <a:gd name="connsiteX472" fmla="*/ 215371 w 5147540"/>
              <a:gd name="connsiteY472" fmla="*/ 3386484 h 5815012"/>
              <a:gd name="connsiteX473" fmla="*/ 206827 w 5147540"/>
              <a:gd name="connsiteY473" fmla="*/ 3360141 h 5815012"/>
              <a:gd name="connsiteX474" fmla="*/ 197928 w 5147540"/>
              <a:gd name="connsiteY474" fmla="*/ 3333442 h 5815012"/>
              <a:gd name="connsiteX475" fmla="*/ 189740 w 5147540"/>
              <a:gd name="connsiteY475" fmla="*/ 3307099 h 5815012"/>
              <a:gd name="connsiteX476" fmla="*/ 181196 w 5147540"/>
              <a:gd name="connsiteY476" fmla="*/ 3280044 h 5815012"/>
              <a:gd name="connsiteX477" fmla="*/ 173365 w 5147540"/>
              <a:gd name="connsiteY477" fmla="*/ 3252989 h 5815012"/>
              <a:gd name="connsiteX478" fmla="*/ 165533 w 5147540"/>
              <a:gd name="connsiteY478" fmla="*/ 3226291 h 5815012"/>
              <a:gd name="connsiteX479" fmla="*/ 158057 w 5147540"/>
              <a:gd name="connsiteY479" fmla="*/ 3199236 h 5815012"/>
              <a:gd name="connsiteX480" fmla="*/ 150582 w 5147540"/>
              <a:gd name="connsiteY480" fmla="*/ 3172537 h 5815012"/>
              <a:gd name="connsiteX481" fmla="*/ 143462 w 5147540"/>
              <a:gd name="connsiteY481" fmla="*/ 3145126 h 5815012"/>
              <a:gd name="connsiteX482" fmla="*/ 136698 w 5147540"/>
              <a:gd name="connsiteY482" fmla="*/ 3118071 h 5815012"/>
              <a:gd name="connsiteX483" fmla="*/ 129579 w 5147540"/>
              <a:gd name="connsiteY483" fmla="*/ 3090660 h 5815012"/>
              <a:gd name="connsiteX484" fmla="*/ 116763 w 5147540"/>
              <a:gd name="connsiteY484" fmla="*/ 3035839 h 5815012"/>
              <a:gd name="connsiteX485" fmla="*/ 104304 w 5147540"/>
              <a:gd name="connsiteY485" fmla="*/ 2980661 h 5815012"/>
              <a:gd name="connsiteX486" fmla="*/ 92556 w 5147540"/>
              <a:gd name="connsiteY486" fmla="*/ 2925483 h 5815012"/>
              <a:gd name="connsiteX487" fmla="*/ 81521 w 5147540"/>
              <a:gd name="connsiteY487" fmla="*/ 2869594 h 5815012"/>
              <a:gd name="connsiteX488" fmla="*/ 71197 w 5147540"/>
              <a:gd name="connsiteY488" fmla="*/ 2814060 h 5815012"/>
              <a:gd name="connsiteX489" fmla="*/ 61586 w 5147540"/>
              <a:gd name="connsiteY489" fmla="*/ 2758170 h 5815012"/>
              <a:gd name="connsiteX490" fmla="*/ 52330 w 5147540"/>
              <a:gd name="connsiteY490" fmla="*/ 2702281 h 5815012"/>
              <a:gd name="connsiteX491" fmla="*/ 44142 w 5147540"/>
              <a:gd name="connsiteY491" fmla="*/ 2645679 h 5815012"/>
              <a:gd name="connsiteX492" fmla="*/ 35955 w 5147540"/>
              <a:gd name="connsiteY492" fmla="*/ 2589434 h 5815012"/>
              <a:gd name="connsiteX493" fmla="*/ 29191 w 5147540"/>
              <a:gd name="connsiteY493" fmla="*/ 2532832 h 5815012"/>
              <a:gd name="connsiteX494" fmla="*/ 25631 w 5147540"/>
              <a:gd name="connsiteY494" fmla="*/ 2504354 h 5815012"/>
              <a:gd name="connsiteX495" fmla="*/ 22427 w 5147540"/>
              <a:gd name="connsiteY495" fmla="*/ 2476231 h 5815012"/>
              <a:gd name="connsiteX496" fmla="*/ 19579 w 5147540"/>
              <a:gd name="connsiteY496" fmla="*/ 2447396 h 5815012"/>
              <a:gd name="connsiteX497" fmla="*/ 17087 w 5147540"/>
              <a:gd name="connsiteY497" fmla="*/ 2418917 h 5815012"/>
              <a:gd name="connsiteX498" fmla="*/ 14595 w 5147540"/>
              <a:gd name="connsiteY498" fmla="*/ 2390438 h 5815012"/>
              <a:gd name="connsiteX499" fmla="*/ 12104 w 5147540"/>
              <a:gd name="connsiteY499" fmla="*/ 2361959 h 5815012"/>
              <a:gd name="connsiteX500" fmla="*/ 9968 w 5147540"/>
              <a:gd name="connsiteY500" fmla="*/ 2333125 h 5815012"/>
              <a:gd name="connsiteX501" fmla="*/ 7832 w 5147540"/>
              <a:gd name="connsiteY501" fmla="*/ 2304646 h 5815012"/>
              <a:gd name="connsiteX502" fmla="*/ 6052 w 5147540"/>
              <a:gd name="connsiteY502" fmla="*/ 2275811 h 5815012"/>
              <a:gd name="connsiteX503" fmla="*/ 4628 w 5147540"/>
              <a:gd name="connsiteY503" fmla="*/ 2246977 h 5815012"/>
              <a:gd name="connsiteX504" fmla="*/ 3204 w 5147540"/>
              <a:gd name="connsiteY504" fmla="*/ 2218142 h 5815012"/>
              <a:gd name="connsiteX505" fmla="*/ 1780 w 5147540"/>
              <a:gd name="connsiteY505" fmla="*/ 2189307 h 5815012"/>
              <a:gd name="connsiteX506" fmla="*/ 712 w 5147540"/>
              <a:gd name="connsiteY506" fmla="*/ 2148724 h 5815012"/>
              <a:gd name="connsiteX507" fmla="*/ 0 w 5147540"/>
              <a:gd name="connsiteY507" fmla="*/ 2107786 h 5815012"/>
              <a:gd name="connsiteX508" fmla="*/ 0 w 5147540"/>
              <a:gd name="connsiteY508" fmla="*/ 2066136 h 5815012"/>
              <a:gd name="connsiteX509" fmla="*/ 712 w 5147540"/>
              <a:gd name="connsiteY509" fmla="*/ 2024486 h 5815012"/>
              <a:gd name="connsiteX510" fmla="*/ 2136 w 5147540"/>
              <a:gd name="connsiteY510" fmla="*/ 1982124 h 5815012"/>
              <a:gd name="connsiteX511" fmla="*/ 4272 w 5147540"/>
              <a:gd name="connsiteY511" fmla="*/ 1939405 h 5815012"/>
              <a:gd name="connsiteX512" fmla="*/ 6764 w 5147540"/>
              <a:gd name="connsiteY512" fmla="*/ 1895975 h 5815012"/>
              <a:gd name="connsiteX513" fmla="*/ 10680 w 5147540"/>
              <a:gd name="connsiteY513" fmla="*/ 1852901 h 5815012"/>
              <a:gd name="connsiteX514" fmla="*/ 14595 w 5147540"/>
              <a:gd name="connsiteY514" fmla="*/ 1809115 h 5815012"/>
              <a:gd name="connsiteX515" fmla="*/ 19223 w 5147540"/>
              <a:gd name="connsiteY515" fmla="*/ 1765329 h 5815012"/>
              <a:gd name="connsiteX516" fmla="*/ 24207 w 5147540"/>
              <a:gd name="connsiteY516" fmla="*/ 1720831 h 5815012"/>
              <a:gd name="connsiteX517" fmla="*/ 30615 w 5147540"/>
              <a:gd name="connsiteY517" fmla="*/ 1676689 h 5815012"/>
              <a:gd name="connsiteX518" fmla="*/ 37023 w 5147540"/>
              <a:gd name="connsiteY518" fmla="*/ 1632191 h 5815012"/>
              <a:gd name="connsiteX519" fmla="*/ 44498 w 5147540"/>
              <a:gd name="connsiteY519" fmla="*/ 1587337 h 5815012"/>
              <a:gd name="connsiteX520" fmla="*/ 52330 w 5147540"/>
              <a:gd name="connsiteY520" fmla="*/ 1542838 h 5815012"/>
              <a:gd name="connsiteX521" fmla="*/ 60874 w 5147540"/>
              <a:gd name="connsiteY521" fmla="*/ 1497628 h 5815012"/>
              <a:gd name="connsiteX522" fmla="*/ 70129 w 5147540"/>
              <a:gd name="connsiteY522" fmla="*/ 1453130 h 5815012"/>
              <a:gd name="connsiteX523" fmla="*/ 80097 w 5147540"/>
              <a:gd name="connsiteY523" fmla="*/ 1408276 h 5815012"/>
              <a:gd name="connsiteX524" fmla="*/ 90776 w 5147540"/>
              <a:gd name="connsiteY524" fmla="*/ 1363422 h 5815012"/>
              <a:gd name="connsiteX525" fmla="*/ 101812 w 5147540"/>
              <a:gd name="connsiteY525" fmla="*/ 1318568 h 5815012"/>
              <a:gd name="connsiteX526" fmla="*/ 113915 w 5147540"/>
              <a:gd name="connsiteY526" fmla="*/ 1273714 h 5815012"/>
              <a:gd name="connsiteX527" fmla="*/ 126019 w 5147540"/>
              <a:gd name="connsiteY527" fmla="*/ 1229572 h 5815012"/>
              <a:gd name="connsiteX528" fmla="*/ 139190 w 5147540"/>
              <a:gd name="connsiteY528" fmla="*/ 1184718 h 5815012"/>
              <a:gd name="connsiteX529" fmla="*/ 153074 w 5147540"/>
              <a:gd name="connsiteY529" fmla="*/ 1140932 h 5815012"/>
              <a:gd name="connsiteX530" fmla="*/ 167669 w 5147540"/>
              <a:gd name="connsiteY530" fmla="*/ 1096789 h 5815012"/>
              <a:gd name="connsiteX531" fmla="*/ 182264 w 5147540"/>
              <a:gd name="connsiteY531" fmla="*/ 1053003 h 5815012"/>
              <a:gd name="connsiteX532" fmla="*/ 197928 w 5147540"/>
              <a:gd name="connsiteY532" fmla="*/ 1009573 h 5815012"/>
              <a:gd name="connsiteX533" fmla="*/ 214303 w 5147540"/>
              <a:gd name="connsiteY533" fmla="*/ 966499 h 5815012"/>
              <a:gd name="connsiteX534" fmla="*/ 231390 w 5147540"/>
              <a:gd name="connsiteY534" fmla="*/ 923425 h 5815012"/>
              <a:gd name="connsiteX535" fmla="*/ 248834 w 5147540"/>
              <a:gd name="connsiteY535" fmla="*/ 881063 h 5815012"/>
              <a:gd name="connsiteX536" fmla="*/ 266989 w 5147540"/>
              <a:gd name="connsiteY536" fmla="*/ 839056 h 5815012"/>
              <a:gd name="connsiteX537" fmla="*/ 285856 w 5147540"/>
              <a:gd name="connsiteY537" fmla="*/ 797406 h 5815012"/>
              <a:gd name="connsiteX538" fmla="*/ 295468 w 5147540"/>
              <a:gd name="connsiteY538" fmla="*/ 777827 h 5815012"/>
              <a:gd name="connsiteX539" fmla="*/ 304723 w 5147540"/>
              <a:gd name="connsiteY539" fmla="*/ 758248 h 5815012"/>
              <a:gd name="connsiteX540" fmla="*/ 314691 w 5147540"/>
              <a:gd name="connsiteY540" fmla="*/ 739025 h 5815012"/>
              <a:gd name="connsiteX541" fmla="*/ 324658 w 5147540"/>
              <a:gd name="connsiteY541" fmla="*/ 719801 h 5815012"/>
              <a:gd name="connsiteX542" fmla="*/ 334626 w 5147540"/>
              <a:gd name="connsiteY542" fmla="*/ 700934 h 5815012"/>
              <a:gd name="connsiteX543" fmla="*/ 344949 w 5147540"/>
              <a:gd name="connsiteY543" fmla="*/ 682067 h 5815012"/>
              <a:gd name="connsiteX544" fmla="*/ 355273 w 5147540"/>
              <a:gd name="connsiteY544" fmla="*/ 663912 h 5815012"/>
              <a:gd name="connsiteX545" fmla="*/ 366309 w 5147540"/>
              <a:gd name="connsiteY545" fmla="*/ 645401 h 5815012"/>
              <a:gd name="connsiteX546" fmla="*/ 377344 w 5147540"/>
              <a:gd name="connsiteY546" fmla="*/ 627245 h 5815012"/>
              <a:gd name="connsiteX547" fmla="*/ 388024 w 5147540"/>
              <a:gd name="connsiteY547" fmla="*/ 609446 h 5815012"/>
              <a:gd name="connsiteX548" fmla="*/ 399415 w 5147540"/>
              <a:gd name="connsiteY548" fmla="*/ 591647 h 5815012"/>
              <a:gd name="connsiteX549" fmla="*/ 411163 w 5147540"/>
              <a:gd name="connsiteY549" fmla="*/ 574204 h 5815012"/>
              <a:gd name="connsiteX550" fmla="*/ 422554 w 5147540"/>
              <a:gd name="connsiteY550" fmla="*/ 557116 h 5815012"/>
              <a:gd name="connsiteX551" fmla="*/ 434302 w 5147540"/>
              <a:gd name="connsiteY551" fmla="*/ 540029 h 5815012"/>
              <a:gd name="connsiteX552" fmla="*/ 446405 w 5147540"/>
              <a:gd name="connsiteY552" fmla="*/ 523298 h 5815012"/>
              <a:gd name="connsiteX553" fmla="*/ 458508 w 5147540"/>
              <a:gd name="connsiteY553" fmla="*/ 506567 h 5815012"/>
              <a:gd name="connsiteX554" fmla="*/ 470612 w 5147540"/>
              <a:gd name="connsiteY554" fmla="*/ 490191 h 5815012"/>
              <a:gd name="connsiteX555" fmla="*/ 483427 w 5147540"/>
              <a:gd name="connsiteY555" fmla="*/ 473816 h 5815012"/>
              <a:gd name="connsiteX556" fmla="*/ 495531 w 5147540"/>
              <a:gd name="connsiteY556" fmla="*/ 457797 h 5815012"/>
              <a:gd name="connsiteX557" fmla="*/ 508346 w 5147540"/>
              <a:gd name="connsiteY557" fmla="*/ 442133 h 5815012"/>
              <a:gd name="connsiteX558" fmla="*/ 521162 w 5147540"/>
              <a:gd name="connsiteY558" fmla="*/ 426826 h 5815012"/>
              <a:gd name="connsiteX559" fmla="*/ 534333 w 5147540"/>
              <a:gd name="connsiteY559" fmla="*/ 411519 h 5815012"/>
              <a:gd name="connsiteX560" fmla="*/ 547149 w 5147540"/>
              <a:gd name="connsiteY560" fmla="*/ 396567 h 5815012"/>
              <a:gd name="connsiteX561" fmla="*/ 560320 w 5147540"/>
              <a:gd name="connsiteY561" fmla="*/ 381616 h 5815012"/>
              <a:gd name="connsiteX562" fmla="*/ 573848 w 5147540"/>
              <a:gd name="connsiteY562" fmla="*/ 367020 h 5815012"/>
              <a:gd name="connsiteX563" fmla="*/ 587019 w 5147540"/>
              <a:gd name="connsiteY563" fmla="*/ 352781 h 5815012"/>
              <a:gd name="connsiteX564" fmla="*/ 600546 w 5147540"/>
              <a:gd name="connsiteY564" fmla="*/ 338898 h 5815012"/>
              <a:gd name="connsiteX565" fmla="*/ 614074 w 5147540"/>
              <a:gd name="connsiteY565" fmla="*/ 325014 h 5815012"/>
              <a:gd name="connsiteX566" fmla="*/ 627957 w 5147540"/>
              <a:gd name="connsiteY566" fmla="*/ 311487 h 5815012"/>
              <a:gd name="connsiteX567" fmla="*/ 641841 w 5147540"/>
              <a:gd name="connsiteY567" fmla="*/ 297959 h 5815012"/>
              <a:gd name="connsiteX568" fmla="*/ 655724 w 5147540"/>
              <a:gd name="connsiteY568" fmla="*/ 284788 h 5815012"/>
              <a:gd name="connsiteX569" fmla="*/ 669252 w 5147540"/>
              <a:gd name="connsiteY569" fmla="*/ 272328 h 5815012"/>
              <a:gd name="connsiteX570" fmla="*/ 683135 w 5147540"/>
              <a:gd name="connsiteY570" fmla="*/ 259513 h 5815012"/>
              <a:gd name="connsiteX571" fmla="*/ 697018 w 5147540"/>
              <a:gd name="connsiteY571" fmla="*/ 247410 h 5815012"/>
              <a:gd name="connsiteX572" fmla="*/ 711258 w 5147540"/>
              <a:gd name="connsiteY572" fmla="*/ 236018 h 5815012"/>
              <a:gd name="connsiteX573" fmla="*/ 725853 w 5147540"/>
              <a:gd name="connsiteY573" fmla="*/ 224271 h 5815012"/>
              <a:gd name="connsiteX574" fmla="*/ 739736 w 5147540"/>
              <a:gd name="connsiteY574" fmla="*/ 212879 h 5815012"/>
              <a:gd name="connsiteX575" fmla="*/ 754332 w 5147540"/>
              <a:gd name="connsiteY575" fmla="*/ 202200 h 5815012"/>
              <a:gd name="connsiteX576" fmla="*/ 768927 w 5147540"/>
              <a:gd name="connsiteY576" fmla="*/ 191164 h 5815012"/>
              <a:gd name="connsiteX577" fmla="*/ 783879 w 5147540"/>
              <a:gd name="connsiteY577" fmla="*/ 180484 h 5815012"/>
              <a:gd name="connsiteX578" fmla="*/ 798830 w 5147540"/>
              <a:gd name="connsiteY578" fmla="*/ 170517 h 5815012"/>
              <a:gd name="connsiteX579" fmla="*/ 813781 w 5147540"/>
              <a:gd name="connsiteY579" fmla="*/ 160549 h 5815012"/>
              <a:gd name="connsiteX580" fmla="*/ 828377 w 5147540"/>
              <a:gd name="connsiteY580" fmla="*/ 151294 h 5815012"/>
              <a:gd name="connsiteX581" fmla="*/ 843684 w 5147540"/>
              <a:gd name="connsiteY581" fmla="*/ 141682 h 5815012"/>
              <a:gd name="connsiteX582" fmla="*/ 858992 w 5147540"/>
              <a:gd name="connsiteY582" fmla="*/ 132783 h 5815012"/>
              <a:gd name="connsiteX583" fmla="*/ 874655 w 5147540"/>
              <a:gd name="connsiteY583" fmla="*/ 123883 h 5815012"/>
              <a:gd name="connsiteX584" fmla="*/ 889962 w 5147540"/>
              <a:gd name="connsiteY584" fmla="*/ 115695 h 5815012"/>
              <a:gd name="connsiteX585" fmla="*/ 905625 w 5147540"/>
              <a:gd name="connsiteY585" fmla="*/ 107152 h 5815012"/>
              <a:gd name="connsiteX586" fmla="*/ 921289 w 5147540"/>
              <a:gd name="connsiteY586" fmla="*/ 99676 h 5815012"/>
              <a:gd name="connsiteX587" fmla="*/ 936952 w 5147540"/>
              <a:gd name="connsiteY587" fmla="*/ 91844 h 5815012"/>
              <a:gd name="connsiteX588" fmla="*/ 952971 w 5147540"/>
              <a:gd name="connsiteY588" fmla="*/ 84368 h 5815012"/>
              <a:gd name="connsiteX589" fmla="*/ 968635 w 5147540"/>
              <a:gd name="connsiteY589" fmla="*/ 77249 h 5815012"/>
              <a:gd name="connsiteX590" fmla="*/ 984298 w 5147540"/>
              <a:gd name="connsiteY590" fmla="*/ 70485 h 5815012"/>
              <a:gd name="connsiteX591" fmla="*/ 1000317 w 5147540"/>
              <a:gd name="connsiteY591" fmla="*/ 64077 h 5815012"/>
              <a:gd name="connsiteX592" fmla="*/ 1016693 w 5147540"/>
              <a:gd name="connsiteY592" fmla="*/ 57670 h 5815012"/>
              <a:gd name="connsiteX593" fmla="*/ 1032712 w 5147540"/>
              <a:gd name="connsiteY593" fmla="*/ 51974 h 5815012"/>
              <a:gd name="connsiteX594" fmla="*/ 1048731 w 5147540"/>
              <a:gd name="connsiteY594" fmla="*/ 46278 h 5815012"/>
              <a:gd name="connsiteX595" fmla="*/ 1065107 w 5147540"/>
              <a:gd name="connsiteY595" fmla="*/ 40938 h 5815012"/>
              <a:gd name="connsiteX596" fmla="*/ 1081482 w 5147540"/>
              <a:gd name="connsiteY596" fmla="*/ 35955 h 5815012"/>
              <a:gd name="connsiteX597" fmla="*/ 1097857 w 5147540"/>
              <a:gd name="connsiteY597" fmla="*/ 30971 h 5815012"/>
              <a:gd name="connsiteX598" fmla="*/ 1113877 w 5147540"/>
              <a:gd name="connsiteY598" fmla="*/ 26699 h 5815012"/>
              <a:gd name="connsiteX599" fmla="*/ 1130252 w 5147540"/>
              <a:gd name="connsiteY599" fmla="*/ 22071 h 5815012"/>
              <a:gd name="connsiteX600" fmla="*/ 1146983 w 5147540"/>
              <a:gd name="connsiteY600" fmla="*/ 18155 h 5815012"/>
              <a:gd name="connsiteX601" fmla="*/ 1163358 w 5147540"/>
              <a:gd name="connsiteY601" fmla="*/ 14595 h 5815012"/>
              <a:gd name="connsiteX602" fmla="*/ 1180090 w 5147540"/>
              <a:gd name="connsiteY602" fmla="*/ 11748 h 5815012"/>
              <a:gd name="connsiteX603" fmla="*/ 1196465 w 5147540"/>
              <a:gd name="connsiteY603" fmla="*/ 9612 h 5815012"/>
              <a:gd name="connsiteX604" fmla="*/ 1213196 w 5147540"/>
              <a:gd name="connsiteY604" fmla="*/ 7120 h 5815012"/>
              <a:gd name="connsiteX605" fmla="*/ 1229216 w 5147540"/>
              <a:gd name="connsiteY605" fmla="*/ 4984 h 5815012"/>
              <a:gd name="connsiteX606" fmla="*/ 1245591 w 5147540"/>
              <a:gd name="connsiteY606" fmla="*/ 3560 h 5815012"/>
              <a:gd name="connsiteX607" fmla="*/ 1261966 w 5147540"/>
              <a:gd name="connsiteY607" fmla="*/ 2492 h 5815012"/>
              <a:gd name="connsiteX608" fmla="*/ 1278342 w 5147540"/>
              <a:gd name="connsiteY608" fmla="*/ 1424 h 5815012"/>
              <a:gd name="connsiteX609" fmla="*/ 1294361 w 5147540"/>
              <a:gd name="connsiteY609" fmla="*/ 712 h 5815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</a:cxnLst>
            <a:rect l="l" t="t" r="r" b="b"/>
            <a:pathLst>
              <a:path w="5147540" h="5815012">
                <a:moveTo>
                  <a:pt x="1310736" y="0"/>
                </a:moveTo>
                <a:lnTo>
                  <a:pt x="1326756" y="0"/>
                </a:lnTo>
                <a:lnTo>
                  <a:pt x="1342419" y="0"/>
                </a:lnTo>
                <a:lnTo>
                  <a:pt x="1358438" y="356"/>
                </a:lnTo>
                <a:lnTo>
                  <a:pt x="1374101" y="1068"/>
                </a:lnTo>
                <a:lnTo>
                  <a:pt x="1390121" y="2136"/>
                </a:lnTo>
                <a:lnTo>
                  <a:pt x="1405428" y="3204"/>
                </a:lnTo>
                <a:lnTo>
                  <a:pt x="1420735" y="4628"/>
                </a:lnTo>
                <a:lnTo>
                  <a:pt x="1436043" y="6408"/>
                </a:lnTo>
                <a:lnTo>
                  <a:pt x="1451350" y="8188"/>
                </a:lnTo>
                <a:lnTo>
                  <a:pt x="1466658" y="10680"/>
                </a:lnTo>
                <a:lnTo>
                  <a:pt x="1481965" y="13172"/>
                </a:lnTo>
                <a:lnTo>
                  <a:pt x="1496916" y="16019"/>
                </a:lnTo>
                <a:lnTo>
                  <a:pt x="1511868" y="18867"/>
                </a:lnTo>
                <a:lnTo>
                  <a:pt x="1526463" y="22071"/>
                </a:lnTo>
                <a:lnTo>
                  <a:pt x="1541414" y="25275"/>
                </a:lnTo>
                <a:lnTo>
                  <a:pt x="1556010" y="29547"/>
                </a:lnTo>
                <a:lnTo>
                  <a:pt x="1570605" y="33463"/>
                </a:lnTo>
                <a:lnTo>
                  <a:pt x="1584844" y="37378"/>
                </a:lnTo>
                <a:lnTo>
                  <a:pt x="1599440" y="41650"/>
                </a:lnTo>
                <a:lnTo>
                  <a:pt x="1613323" y="46634"/>
                </a:lnTo>
                <a:lnTo>
                  <a:pt x="1627207" y="51618"/>
                </a:lnTo>
                <a:lnTo>
                  <a:pt x="1641446" y="56602"/>
                </a:lnTo>
                <a:lnTo>
                  <a:pt x="1655329" y="62298"/>
                </a:lnTo>
                <a:lnTo>
                  <a:pt x="1669213" y="67637"/>
                </a:lnTo>
                <a:lnTo>
                  <a:pt x="1682384" y="73333"/>
                </a:lnTo>
                <a:lnTo>
                  <a:pt x="1695912" y="79385"/>
                </a:lnTo>
                <a:lnTo>
                  <a:pt x="1709083" y="85793"/>
                </a:lnTo>
                <a:lnTo>
                  <a:pt x="1722255" y="91844"/>
                </a:lnTo>
                <a:lnTo>
                  <a:pt x="1735070" y="98964"/>
                </a:lnTo>
                <a:lnTo>
                  <a:pt x="1747885" y="105728"/>
                </a:lnTo>
                <a:lnTo>
                  <a:pt x="1760701" y="112491"/>
                </a:lnTo>
                <a:lnTo>
                  <a:pt x="1773160" y="119967"/>
                </a:lnTo>
                <a:lnTo>
                  <a:pt x="1785264" y="127443"/>
                </a:lnTo>
                <a:lnTo>
                  <a:pt x="1797723" y="135274"/>
                </a:lnTo>
                <a:lnTo>
                  <a:pt x="1809827" y="142750"/>
                </a:lnTo>
                <a:lnTo>
                  <a:pt x="1821218" y="151294"/>
                </a:lnTo>
                <a:lnTo>
                  <a:pt x="1833322" y="159125"/>
                </a:lnTo>
                <a:lnTo>
                  <a:pt x="1844713" y="168025"/>
                </a:lnTo>
                <a:lnTo>
                  <a:pt x="1856105" y="176213"/>
                </a:lnTo>
                <a:lnTo>
                  <a:pt x="1867496" y="185468"/>
                </a:lnTo>
                <a:lnTo>
                  <a:pt x="1878532" y="194368"/>
                </a:lnTo>
                <a:lnTo>
                  <a:pt x="1889211" y="203623"/>
                </a:lnTo>
                <a:lnTo>
                  <a:pt x="1900247" y="212879"/>
                </a:lnTo>
                <a:lnTo>
                  <a:pt x="1910927" y="222491"/>
                </a:lnTo>
                <a:lnTo>
                  <a:pt x="1921250" y="232102"/>
                </a:lnTo>
                <a:lnTo>
                  <a:pt x="1931930" y="242070"/>
                </a:lnTo>
                <a:lnTo>
                  <a:pt x="1941897" y="252037"/>
                </a:lnTo>
                <a:lnTo>
                  <a:pt x="1951865" y="262005"/>
                </a:lnTo>
                <a:lnTo>
                  <a:pt x="1961476" y="272685"/>
                </a:lnTo>
                <a:lnTo>
                  <a:pt x="1971444" y="283008"/>
                </a:lnTo>
                <a:lnTo>
                  <a:pt x="1981056" y="293688"/>
                </a:lnTo>
                <a:lnTo>
                  <a:pt x="1990311" y="304723"/>
                </a:lnTo>
                <a:lnTo>
                  <a:pt x="1999567" y="315403"/>
                </a:lnTo>
                <a:lnTo>
                  <a:pt x="2008466" y="326794"/>
                </a:lnTo>
                <a:lnTo>
                  <a:pt x="2017722" y="337830"/>
                </a:lnTo>
                <a:lnTo>
                  <a:pt x="2034453" y="360257"/>
                </a:lnTo>
                <a:lnTo>
                  <a:pt x="2050829" y="383040"/>
                </a:lnTo>
                <a:lnTo>
                  <a:pt x="2066136" y="406535"/>
                </a:lnTo>
                <a:lnTo>
                  <a:pt x="2081087" y="430742"/>
                </a:lnTo>
                <a:lnTo>
                  <a:pt x="2095327" y="454949"/>
                </a:lnTo>
                <a:lnTo>
                  <a:pt x="2108854" y="480224"/>
                </a:lnTo>
                <a:lnTo>
                  <a:pt x="2122025" y="505855"/>
                </a:lnTo>
                <a:lnTo>
                  <a:pt x="2134129" y="532197"/>
                </a:lnTo>
                <a:lnTo>
                  <a:pt x="2146232" y="558540"/>
                </a:lnTo>
                <a:lnTo>
                  <a:pt x="2157268" y="585951"/>
                </a:lnTo>
                <a:lnTo>
                  <a:pt x="2167947" y="613362"/>
                </a:lnTo>
                <a:lnTo>
                  <a:pt x="2177915" y="641841"/>
                </a:lnTo>
                <a:lnTo>
                  <a:pt x="2187171" y="670676"/>
                </a:lnTo>
                <a:lnTo>
                  <a:pt x="2196427" y="699510"/>
                </a:lnTo>
                <a:lnTo>
                  <a:pt x="2204614" y="729057"/>
                </a:lnTo>
                <a:lnTo>
                  <a:pt x="2212446" y="759316"/>
                </a:lnTo>
                <a:lnTo>
                  <a:pt x="2219565" y="790286"/>
                </a:lnTo>
                <a:lnTo>
                  <a:pt x="2226685" y="820901"/>
                </a:lnTo>
                <a:lnTo>
                  <a:pt x="2232737" y="852584"/>
                </a:lnTo>
                <a:lnTo>
                  <a:pt x="2238432" y="884622"/>
                </a:lnTo>
                <a:lnTo>
                  <a:pt x="2243772" y="917017"/>
                </a:lnTo>
                <a:lnTo>
                  <a:pt x="2248400" y="949768"/>
                </a:lnTo>
                <a:lnTo>
                  <a:pt x="2252316" y="982874"/>
                </a:lnTo>
                <a:lnTo>
                  <a:pt x="2256232" y="1016693"/>
                </a:lnTo>
                <a:lnTo>
                  <a:pt x="2259080" y="1050867"/>
                </a:lnTo>
                <a:lnTo>
                  <a:pt x="2262283" y="1084686"/>
                </a:lnTo>
                <a:lnTo>
                  <a:pt x="2264420" y="1119928"/>
                </a:lnTo>
                <a:lnTo>
                  <a:pt x="2266199" y="1155171"/>
                </a:lnTo>
                <a:lnTo>
                  <a:pt x="2267623" y="1190769"/>
                </a:lnTo>
                <a:lnTo>
                  <a:pt x="2268691" y="1226724"/>
                </a:lnTo>
                <a:lnTo>
                  <a:pt x="2269047" y="1263034"/>
                </a:lnTo>
                <a:lnTo>
                  <a:pt x="2269403" y="1299701"/>
                </a:lnTo>
                <a:lnTo>
                  <a:pt x="2269403" y="1325332"/>
                </a:lnTo>
                <a:lnTo>
                  <a:pt x="2269759" y="1351319"/>
                </a:lnTo>
                <a:lnTo>
                  <a:pt x="2270115" y="1376949"/>
                </a:lnTo>
                <a:lnTo>
                  <a:pt x="2270827" y="1402936"/>
                </a:lnTo>
                <a:lnTo>
                  <a:pt x="2271895" y="1428567"/>
                </a:lnTo>
                <a:lnTo>
                  <a:pt x="2273319" y="1454554"/>
                </a:lnTo>
                <a:lnTo>
                  <a:pt x="2274743" y="1480185"/>
                </a:lnTo>
                <a:lnTo>
                  <a:pt x="2276523" y="1506172"/>
                </a:lnTo>
                <a:lnTo>
                  <a:pt x="2279015" y="1531803"/>
                </a:lnTo>
                <a:lnTo>
                  <a:pt x="2281151" y="1557434"/>
                </a:lnTo>
                <a:lnTo>
                  <a:pt x="2283643" y="1582709"/>
                </a:lnTo>
                <a:lnTo>
                  <a:pt x="2286490" y="1608340"/>
                </a:lnTo>
                <a:lnTo>
                  <a:pt x="2289694" y="1633615"/>
                </a:lnTo>
                <a:lnTo>
                  <a:pt x="2293254" y="1659245"/>
                </a:lnTo>
                <a:lnTo>
                  <a:pt x="2297170" y="1684520"/>
                </a:lnTo>
                <a:lnTo>
                  <a:pt x="2301086" y="1709439"/>
                </a:lnTo>
                <a:lnTo>
                  <a:pt x="2305358" y="1734714"/>
                </a:lnTo>
                <a:lnTo>
                  <a:pt x="2309629" y="1759633"/>
                </a:lnTo>
                <a:lnTo>
                  <a:pt x="2314969" y="1784908"/>
                </a:lnTo>
                <a:lnTo>
                  <a:pt x="2319953" y="1809471"/>
                </a:lnTo>
                <a:lnTo>
                  <a:pt x="2325293" y="1834390"/>
                </a:lnTo>
                <a:lnTo>
                  <a:pt x="2331345" y="1858953"/>
                </a:lnTo>
                <a:lnTo>
                  <a:pt x="2337396" y="1883160"/>
                </a:lnTo>
                <a:lnTo>
                  <a:pt x="2343804" y="1908079"/>
                </a:lnTo>
                <a:lnTo>
                  <a:pt x="2350568" y="1931930"/>
                </a:lnTo>
                <a:lnTo>
                  <a:pt x="2357687" y="1956493"/>
                </a:lnTo>
                <a:lnTo>
                  <a:pt x="2365163" y="1980344"/>
                </a:lnTo>
                <a:lnTo>
                  <a:pt x="2372639" y="2004195"/>
                </a:lnTo>
                <a:lnTo>
                  <a:pt x="2380470" y="2028046"/>
                </a:lnTo>
                <a:lnTo>
                  <a:pt x="2389014" y="2051541"/>
                </a:lnTo>
                <a:lnTo>
                  <a:pt x="2397558" y="2075036"/>
                </a:lnTo>
                <a:lnTo>
                  <a:pt x="2406813" y="2098175"/>
                </a:lnTo>
                <a:lnTo>
                  <a:pt x="2416069" y="2121314"/>
                </a:lnTo>
                <a:lnTo>
                  <a:pt x="2425680" y="2144453"/>
                </a:lnTo>
                <a:lnTo>
                  <a:pt x="2436004" y="2167592"/>
                </a:lnTo>
                <a:lnTo>
                  <a:pt x="2445972" y="2190375"/>
                </a:lnTo>
                <a:lnTo>
                  <a:pt x="2456651" y="2212802"/>
                </a:lnTo>
                <a:lnTo>
                  <a:pt x="2467331" y="2235585"/>
                </a:lnTo>
                <a:lnTo>
                  <a:pt x="2478722" y="2258012"/>
                </a:lnTo>
                <a:lnTo>
                  <a:pt x="2490470" y="2280439"/>
                </a:lnTo>
                <a:lnTo>
                  <a:pt x="2501861" y="2302866"/>
                </a:lnTo>
                <a:lnTo>
                  <a:pt x="2513965" y="2324937"/>
                </a:lnTo>
                <a:lnTo>
                  <a:pt x="2526780" y="2346652"/>
                </a:lnTo>
                <a:lnTo>
                  <a:pt x="2539240" y="2368367"/>
                </a:lnTo>
                <a:lnTo>
                  <a:pt x="2552055" y="2390438"/>
                </a:lnTo>
                <a:lnTo>
                  <a:pt x="2565226" y="2411797"/>
                </a:lnTo>
                <a:lnTo>
                  <a:pt x="2579110" y="2433156"/>
                </a:lnTo>
                <a:lnTo>
                  <a:pt x="2592993" y="2454516"/>
                </a:lnTo>
                <a:lnTo>
                  <a:pt x="2606521" y="2475875"/>
                </a:lnTo>
                <a:lnTo>
                  <a:pt x="2621116" y="2496878"/>
                </a:lnTo>
                <a:lnTo>
                  <a:pt x="2635711" y="2517525"/>
                </a:lnTo>
                <a:lnTo>
                  <a:pt x="2650663" y="2538172"/>
                </a:lnTo>
                <a:lnTo>
                  <a:pt x="2665970" y="2558819"/>
                </a:lnTo>
                <a:lnTo>
                  <a:pt x="2681278" y="2579466"/>
                </a:lnTo>
                <a:lnTo>
                  <a:pt x="2697297" y="2599402"/>
                </a:lnTo>
                <a:lnTo>
                  <a:pt x="2712960" y="2619692"/>
                </a:lnTo>
                <a:lnTo>
                  <a:pt x="2728979" y="2639272"/>
                </a:lnTo>
                <a:lnTo>
                  <a:pt x="2745711" y="2659207"/>
                </a:lnTo>
                <a:lnTo>
                  <a:pt x="2762442" y="2678430"/>
                </a:lnTo>
                <a:lnTo>
                  <a:pt x="2779529" y="2698009"/>
                </a:lnTo>
                <a:lnTo>
                  <a:pt x="2796617" y="2717588"/>
                </a:lnTo>
                <a:lnTo>
                  <a:pt x="2814416" y="2736456"/>
                </a:lnTo>
                <a:lnTo>
                  <a:pt x="2832215" y="2755323"/>
                </a:lnTo>
                <a:lnTo>
                  <a:pt x="2850014" y="2773834"/>
                </a:lnTo>
                <a:lnTo>
                  <a:pt x="2869237" y="2793057"/>
                </a:lnTo>
                <a:lnTo>
                  <a:pt x="2888817" y="2811924"/>
                </a:lnTo>
                <a:lnTo>
                  <a:pt x="2908040" y="2830791"/>
                </a:lnTo>
                <a:lnTo>
                  <a:pt x="2927975" y="2849303"/>
                </a:lnTo>
                <a:lnTo>
                  <a:pt x="2947910" y="2867458"/>
                </a:lnTo>
                <a:lnTo>
                  <a:pt x="2968557" y="2885613"/>
                </a:lnTo>
                <a:lnTo>
                  <a:pt x="2988848" y="2903768"/>
                </a:lnTo>
                <a:lnTo>
                  <a:pt x="3010207" y="2921568"/>
                </a:lnTo>
                <a:lnTo>
                  <a:pt x="3031211" y="2939011"/>
                </a:lnTo>
                <a:lnTo>
                  <a:pt x="3052926" y="2956454"/>
                </a:lnTo>
                <a:lnTo>
                  <a:pt x="3074285" y="2973897"/>
                </a:lnTo>
                <a:lnTo>
                  <a:pt x="3096356" y="2990985"/>
                </a:lnTo>
                <a:lnTo>
                  <a:pt x="3118783" y="3007716"/>
                </a:lnTo>
                <a:lnTo>
                  <a:pt x="3140854" y="3024803"/>
                </a:lnTo>
                <a:lnTo>
                  <a:pt x="3163637" y="3041178"/>
                </a:lnTo>
                <a:lnTo>
                  <a:pt x="3186420" y="3057910"/>
                </a:lnTo>
                <a:lnTo>
                  <a:pt x="3209559" y="3073929"/>
                </a:lnTo>
                <a:lnTo>
                  <a:pt x="3232698" y="3090304"/>
                </a:lnTo>
                <a:lnTo>
                  <a:pt x="3256193" y="3106324"/>
                </a:lnTo>
                <a:lnTo>
                  <a:pt x="3279688" y="3121987"/>
                </a:lnTo>
                <a:lnTo>
                  <a:pt x="3303539" y="3138006"/>
                </a:lnTo>
                <a:lnTo>
                  <a:pt x="3327746" y="3153670"/>
                </a:lnTo>
                <a:lnTo>
                  <a:pt x="3351597" y="3168977"/>
                </a:lnTo>
                <a:lnTo>
                  <a:pt x="3375804" y="3183928"/>
                </a:lnTo>
                <a:lnTo>
                  <a:pt x="3424930" y="3214187"/>
                </a:lnTo>
                <a:lnTo>
                  <a:pt x="3474768" y="3244090"/>
                </a:lnTo>
                <a:lnTo>
                  <a:pt x="3524961" y="3273637"/>
                </a:lnTo>
                <a:lnTo>
                  <a:pt x="3575867" y="3302115"/>
                </a:lnTo>
                <a:lnTo>
                  <a:pt x="3628197" y="3331306"/>
                </a:lnTo>
                <a:lnTo>
                  <a:pt x="3680883" y="3360141"/>
                </a:lnTo>
                <a:lnTo>
                  <a:pt x="3733925" y="3388264"/>
                </a:lnTo>
                <a:lnTo>
                  <a:pt x="3787678" y="3416030"/>
                </a:lnTo>
                <a:lnTo>
                  <a:pt x="3841432" y="3443441"/>
                </a:lnTo>
                <a:lnTo>
                  <a:pt x="3895542" y="3470496"/>
                </a:lnTo>
                <a:lnTo>
                  <a:pt x="3949651" y="3497195"/>
                </a:lnTo>
                <a:lnTo>
                  <a:pt x="4004829" y="3523538"/>
                </a:lnTo>
                <a:lnTo>
                  <a:pt x="4059295" y="3549525"/>
                </a:lnTo>
                <a:lnTo>
                  <a:pt x="4114472" y="3575512"/>
                </a:lnTo>
                <a:lnTo>
                  <a:pt x="4169650" y="3601143"/>
                </a:lnTo>
                <a:lnTo>
                  <a:pt x="4224828" y="3626773"/>
                </a:lnTo>
                <a:lnTo>
                  <a:pt x="4280005" y="3651692"/>
                </a:lnTo>
                <a:lnTo>
                  <a:pt x="4335539" y="3676967"/>
                </a:lnTo>
                <a:lnTo>
                  <a:pt x="4391429" y="3701886"/>
                </a:lnTo>
                <a:lnTo>
                  <a:pt x="4446962" y="3726805"/>
                </a:lnTo>
                <a:lnTo>
                  <a:pt x="4484697" y="3744604"/>
                </a:lnTo>
                <a:lnTo>
                  <a:pt x="4521719" y="3762760"/>
                </a:lnTo>
                <a:lnTo>
                  <a:pt x="4557673" y="3781627"/>
                </a:lnTo>
                <a:lnTo>
                  <a:pt x="4592560" y="3801206"/>
                </a:lnTo>
                <a:lnTo>
                  <a:pt x="4626735" y="3821497"/>
                </a:lnTo>
                <a:lnTo>
                  <a:pt x="4659841" y="3842144"/>
                </a:lnTo>
                <a:lnTo>
                  <a:pt x="4691880" y="3863859"/>
                </a:lnTo>
                <a:lnTo>
                  <a:pt x="4722850" y="3885930"/>
                </a:lnTo>
                <a:lnTo>
                  <a:pt x="4752397" y="3908357"/>
                </a:lnTo>
                <a:lnTo>
                  <a:pt x="4781588" y="3931852"/>
                </a:lnTo>
                <a:lnTo>
                  <a:pt x="4809355" y="3955347"/>
                </a:lnTo>
                <a:lnTo>
                  <a:pt x="4836054" y="3979554"/>
                </a:lnTo>
                <a:lnTo>
                  <a:pt x="4862040" y="4004473"/>
                </a:lnTo>
                <a:lnTo>
                  <a:pt x="4886603" y="4029748"/>
                </a:lnTo>
                <a:lnTo>
                  <a:pt x="4910098" y="4055379"/>
                </a:lnTo>
                <a:lnTo>
                  <a:pt x="4932881" y="4081722"/>
                </a:lnTo>
                <a:lnTo>
                  <a:pt x="4954241" y="4108421"/>
                </a:lnTo>
                <a:lnTo>
                  <a:pt x="4974532" y="4135476"/>
                </a:lnTo>
                <a:lnTo>
                  <a:pt x="4993755" y="4163243"/>
                </a:lnTo>
                <a:lnTo>
                  <a:pt x="5011910" y="4191009"/>
                </a:lnTo>
                <a:lnTo>
                  <a:pt x="5028997" y="4219488"/>
                </a:lnTo>
                <a:lnTo>
                  <a:pt x="5045017" y="4248323"/>
                </a:lnTo>
                <a:lnTo>
                  <a:pt x="5059612" y="4277514"/>
                </a:lnTo>
                <a:lnTo>
                  <a:pt x="5073495" y="4307061"/>
                </a:lnTo>
                <a:lnTo>
                  <a:pt x="5085955" y="4336963"/>
                </a:lnTo>
                <a:lnTo>
                  <a:pt x="5097346" y="4367222"/>
                </a:lnTo>
                <a:lnTo>
                  <a:pt x="5107670" y="4397481"/>
                </a:lnTo>
                <a:lnTo>
                  <a:pt x="5116570" y="4428095"/>
                </a:lnTo>
                <a:lnTo>
                  <a:pt x="5124757" y="4459422"/>
                </a:lnTo>
                <a:lnTo>
                  <a:pt x="5131521" y="4490749"/>
                </a:lnTo>
                <a:lnTo>
                  <a:pt x="5136861" y="4522431"/>
                </a:lnTo>
                <a:lnTo>
                  <a:pt x="5141844" y="4553758"/>
                </a:lnTo>
                <a:lnTo>
                  <a:pt x="5143624" y="4569777"/>
                </a:lnTo>
                <a:lnTo>
                  <a:pt x="5145048" y="4586153"/>
                </a:lnTo>
                <a:lnTo>
                  <a:pt x="5146116" y="4602172"/>
                </a:lnTo>
                <a:lnTo>
                  <a:pt x="5146828" y="4618547"/>
                </a:lnTo>
                <a:lnTo>
                  <a:pt x="5147184" y="4634567"/>
                </a:lnTo>
                <a:lnTo>
                  <a:pt x="5147540" y="4650942"/>
                </a:lnTo>
                <a:lnTo>
                  <a:pt x="5147540" y="4666961"/>
                </a:lnTo>
                <a:lnTo>
                  <a:pt x="5146828" y="4683337"/>
                </a:lnTo>
                <a:lnTo>
                  <a:pt x="5146116" y="4699712"/>
                </a:lnTo>
                <a:lnTo>
                  <a:pt x="5145404" y="4716087"/>
                </a:lnTo>
                <a:lnTo>
                  <a:pt x="5143980" y="4732106"/>
                </a:lnTo>
                <a:lnTo>
                  <a:pt x="5142200" y="4748482"/>
                </a:lnTo>
                <a:lnTo>
                  <a:pt x="5140421" y="4764501"/>
                </a:lnTo>
                <a:lnTo>
                  <a:pt x="5137929" y="4780876"/>
                </a:lnTo>
                <a:lnTo>
                  <a:pt x="5135437" y="4797252"/>
                </a:lnTo>
                <a:lnTo>
                  <a:pt x="5132589" y="4813271"/>
                </a:lnTo>
                <a:lnTo>
                  <a:pt x="5129385" y="4829646"/>
                </a:lnTo>
                <a:lnTo>
                  <a:pt x="5126181" y="4846022"/>
                </a:lnTo>
                <a:lnTo>
                  <a:pt x="5122265" y="4862041"/>
                </a:lnTo>
                <a:lnTo>
                  <a:pt x="5117994" y="4878416"/>
                </a:lnTo>
                <a:lnTo>
                  <a:pt x="5113722" y="4894791"/>
                </a:lnTo>
                <a:lnTo>
                  <a:pt x="5109094" y="4910811"/>
                </a:lnTo>
                <a:lnTo>
                  <a:pt x="5104466" y="4926830"/>
                </a:lnTo>
                <a:lnTo>
                  <a:pt x="5098770" y="4943205"/>
                </a:lnTo>
                <a:lnTo>
                  <a:pt x="5093431" y="4959225"/>
                </a:lnTo>
                <a:lnTo>
                  <a:pt x="5087735" y="4975244"/>
                </a:lnTo>
                <a:lnTo>
                  <a:pt x="5081683" y="4991263"/>
                </a:lnTo>
                <a:lnTo>
                  <a:pt x="5075275" y="5006927"/>
                </a:lnTo>
                <a:lnTo>
                  <a:pt x="5068512" y="5022946"/>
                </a:lnTo>
                <a:lnTo>
                  <a:pt x="5061748" y="5038609"/>
                </a:lnTo>
                <a:lnTo>
                  <a:pt x="5054628" y="5054629"/>
                </a:lnTo>
                <a:lnTo>
                  <a:pt x="5046797" y="5070292"/>
                </a:lnTo>
                <a:lnTo>
                  <a:pt x="5039321" y="5085955"/>
                </a:lnTo>
                <a:lnTo>
                  <a:pt x="5031133" y="5101619"/>
                </a:lnTo>
                <a:lnTo>
                  <a:pt x="5022946" y="5117282"/>
                </a:lnTo>
                <a:lnTo>
                  <a:pt x="5014046" y="5132589"/>
                </a:lnTo>
                <a:lnTo>
                  <a:pt x="5005146" y="5147897"/>
                </a:lnTo>
                <a:lnTo>
                  <a:pt x="4995891" y="5162848"/>
                </a:lnTo>
                <a:lnTo>
                  <a:pt x="4986279" y="5177799"/>
                </a:lnTo>
                <a:lnTo>
                  <a:pt x="4976312" y="5193107"/>
                </a:lnTo>
                <a:lnTo>
                  <a:pt x="4966344" y="5208058"/>
                </a:lnTo>
                <a:lnTo>
                  <a:pt x="4955664" y="5223009"/>
                </a:lnTo>
                <a:lnTo>
                  <a:pt x="4944629" y="5237605"/>
                </a:lnTo>
                <a:lnTo>
                  <a:pt x="4933593" y="5252556"/>
                </a:lnTo>
                <a:lnTo>
                  <a:pt x="4922202" y="5266796"/>
                </a:lnTo>
                <a:lnTo>
                  <a:pt x="4910098" y="5281035"/>
                </a:lnTo>
                <a:lnTo>
                  <a:pt x="4898351" y="5295630"/>
                </a:lnTo>
                <a:lnTo>
                  <a:pt x="4885891" y="5309870"/>
                </a:lnTo>
                <a:lnTo>
                  <a:pt x="4873076" y="5324109"/>
                </a:lnTo>
                <a:lnTo>
                  <a:pt x="4860261" y="5338349"/>
                </a:lnTo>
                <a:lnTo>
                  <a:pt x="4846733" y="5351876"/>
                </a:lnTo>
                <a:lnTo>
                  <a:pt x="4833206" y="5365759"/>
                </a:lnTo>
                <a:lnTo>
                  <a:pt x="4819322" y="5379643"/>
                </a:lnTo>
                <a:lnTo>
                  <a:pt x="4805083" y="5393170"/>
                </a:lnTo>
                <a:lnTo>
                  <a:pt x="4790843" y="5406342"/>
                </a:lnTo>
                <a:lnTo>
                  <a:pt x="4775892" y="5419869"/>
                </a:lnTo>
                <a:lnTo>
                  <a:pt x="4760941" y="5433041"/>
                </a:lnTo>
                <a:lnTo>
                  <a:pt x="4745277" y="5446212"/>
                </a:lnTo>
                <a:lnTo>
                  <a:pt x="4729614" y="5459383"/>
                </a:lnTo>
                <a:lnTo>
                  <a:pt x="4713595" y="5471843"/>
                </a:lnTo>
                <a:lnTo>
                  <a:pt x="4697219" y="5484658"/>
                </a:lnTo>
                <a:lnTo>
                  <a:pt x="4680844" y="5497474"/>
                </a:lnTo>
                <a:lnTo>
                  <a:pt x="4664113" y="5509577"/>
                </a:lnTo>
                <a:lnTo>
                  <a:pt x="4646670" y="5522037"/>
                </a:lnTo>
                <a:lnTo>
                  <a:pt x="4628870" y="5533784"/>
                </a:lnTo>
                <a:lnTo>
                  <a:pt x="4610715" y="5545176"/>
                </a:lnTo>
                <a:lnTo>
                  <a:pt x="4592204" y="5556211"/>
                </a:lnTo>
                <a:lnTo>
                  <a:pt x="4573693" y="5567603"/>
                </a:lnTo>
                <a:lnTo>
                  <a:pt x="4554826" y="5578282"/>
                </a:lnTo>
                <a:lnTo>
                  <a:pt x="4535958" y="5588962"/>
                </a:lnTo>
                <a:lnTo>
                  <a:pt x="4517091" y="5599285"/>
                </a:lnTo>
                <a:lnTo>
                  <a:pt x="4497868" y="5609253"/>
                </a:lnTo>
                <a:lnTo>
                  <a:pt x="4478289" y="5619577"/>
                </a:lnTo>
                <a:lnTo>
                  <a:pt x="4458710" y="5629188"/>
                </a:lnTo>
                <a:lnTo>
                  <a:pt x="4438419" y="5638800"/>
                </a:lnTo>
                <a:lnTo>
                  <a:pt x="4418483" y="5647699"/>
                </a:lnTo>
                <a:lnTo>
                  <a:pt x="4398548" y="5656955"/>
                </a:lnTo>
                <a:lnTo>
                  <a:pt x="4377901" y="5665499"/>
                </a:lnTo>
                <a:lnTo>
                  <a:pt x="4357610" y="5674398"/>
                </a:lnTo>
                <a:lnTo>
                  <a:pt x="4336963" y="5682586"/>
                </a:lnTo>
                <a:lnTo>
                  <a:pt x="4315604" y="5690774"/>
                </a:lnTo>
                <a:lnTo>
                  <a:pt x="4294957" y="5698605"/>
                </a:lnTo>
                <a:lnTo>
                  <a:pt x="4273598" y="5706081"/>
                </a:lnTo>
                <a:lnTo>
                  <a:pt x="4252239" y="5713557"/>
                </a:lnTo>
                <a:lnTo>
                  <a:pt x="4230523" y="5720676"/>
                </a:lnTo>
                <a:lnTo>
                  <a:pt x="4208808" y="5727440"/>
                </a:lnTo>
                <a:lnTo>
                  <a:pt x="4187093" y="5733848"/>
                </a:lnTo>
                <a:lnTo>
                  <a:pt x="4165378" y="5740255"/>
                </a:lnTo>
                <a:lnTo>
                  <a:pt x="4142595" y="5746307"/>
                </a:lnTo>
                <a:lnTo>
                  <a:pt x="4120524" y="5752003"/>
                </a:lnTo>
                <a:lnTo>
                  <a:pt x="4098097" y="5757699"/>
                </a:lnTo>
                <a:lnTo>
                  <a:pt x="4075670" y="5763038"/>
                </a:lnTo>
                <a:lnTo>
                  <a:pt x="4052531" y="5767666"/>
                </a:lnTo>
                <a:lnTo>
                  <a:pt x="4029748" y="5772650"/>
                </a:lnTo>
                <a:lnTo>
                  <a:pt x="4006609" y="5776922"/>
                </a:lnTo>
                <a:lnTo>
                  <a:pt x="3983470" y="5781194"/>
                </a:lnTo>
                <a:lnTo>
                  <a:pt x="3959975" y="5785110"/>
                </a:lnTo>
                <a:lnTo>
                  <a:pt x="3936124" y="5788669"/>
                </a:lnTo>
                <a:lnTo>
                  <a:pt x="3911917" y="5792229"/>
                </a:lnTo>
                <a:lnTo>
                  <a:pt x="3888066" y="5795433"/>
                </a:lnTo>
                <a:lnTo>
                  <a:pt x="3863859" y="5798281"/>
                </a:lnTo>
                <a:lnTo>
                  <a:pt x="3839652" y="5800773"/>
                </a:lnTo>
                <a:lnTo>
                  <a:pt x="3815445" y="5803265"/>
                </a:lnTo>
                <a:lnTo>
                  <a:pt x="3790526" y="5805401"/>
                </a:lnTo>
                <a:lnTo>
                  <a:pt x="3766319" y="5807893"/>
                </a:lnTo>
                <a:lnTo>
                  <a:pt x="3741400" y="5809672"/>
                </a:lnTo>
                <a:lnTo>
                  <a:pt x="3716481" y="5811096"/>
                </a:lnTo>
                <a:lnTo>
                  <a:pt x="3691918" y="5812164"/>
                </a:lnTo>
                <a:lnTo>
                  <a:pt x="3666643" y="5813232"/>
                </a:lnTo>
                <a:lnTo>
                  <a:pt x="3641724" y="5813944"/>
                </a:lnTo>
                <a:lnTo>
                  <a:pt x="3616450" y="5814656"/>
                </a:lnTo>
                <a:lnTo>
                  <a:pt x="3591175" y="5815012"/>
                </a:lnTo>
                <a:lnTo>
                  <a:pt x="3565900" y="5815012"/>
                </a:lnTo>
                <a:lnTo>
                  <a:pt x="3540625" y="5815012"/>
                </a:lnTo>
                <a:lnTo>
                  <a:pt x="3514994" y="5814656"/>
                </a:lnTo>
                <a:lnTo>
                  <a:pt x="3489719" y="5813944"/>
                </a:lnTo>
                <a:lnTo>
                  <a:pt x="3464088" y="5813232"/>
                </a:lnTo>
                <a:lnTo>
                  <a:pt x="3438457" y="5812164"/>
                </a:lnTo>
                <a:lnTo>
                  <a:pt x="3413182" y="5810740"/>
                </a:lnTo>
                <a:lnTo>
                  <a:pt x="3387195" y="5809316"/>
                </a:lnTo>
                <a:lnTo>
                  <a:pt x="3361564" y="5807537"/>
                </a:lnTo>
                <a:lnTo>
                  <a:pt x="3335578" y="5805401"/>
                </a:lnTo>
                <a:lnTo>
                  <a:pt x="3309947" y="5803265"/>
                </a:lnTo>
                <a:lnTo>
                  <a:pt x="3283960" y="5800773"/>
                </a:lnTo>
                <a:lnTo>
                  <a:pt x="3258329" y="5798281"/>
                </a:lnTo>
                <a:lnTo>
                  <a:pt x="3232342" y="5795433"/>
                </a:lnTo>
                <a:lnTo>
                  <a:pt x="3206711" y="5792229"/>
                </a:lnTo>
                <a:lnTo>
                  <a:pt x="3180724" y="5788669"/>
                </a:lnTo>
                <a:lnTo>
                  <a:pt x="3128038" y="5781550"/>
                </a:lnTo>
                <a:lnTo>
                  <a:pt x="3075353" y="5773718"/>
                </a:lnTo>
                <a:lnTo>
                  <a:pt x="3022667" y="5764818"/>
                </a:lnTo>
                <a:lnTo>
                  <a:pt x="2969981" y="5755919"/>
                </a:lnTo>
                <a:lnTo>
                  <a:pt x="2917651" y="5745951"/>
                </a:lnTo>
                <a:lnTo>
                  <a:pt x="2865678" y="5735272"/>
                </a:lnTo>
                <a:lnTo>
                  <a:pt x="2813704" y="5724592"/>
                </a:lnTo>
                <a:lnTo>
                  <a:pt x="2761730" y="5712845"/>
                </a:lnTo>
                <a:lnTo>
                  <a:pt x="2710468" y="5700385"/>
                </a:lnTo>
                <a:lnTo>
                  <a:pt x="2659562" y="5687926"/>
                </a:lnTo>
                <a:lnTo>
                  <a:pt x="2609013" y="5674398"/>
                </a:lnTo>
                <a:lnTo>
                  <a:pt x="2558819" y="5660515"/>
                </a:lnTo>
                <a:lnTo>
                  <a:pt x="2508625" y="5645919"/>
                </a:lnTo>
                <a:lnTo>
                  <a:pt x="2459143" y="5630612"/>
                </a:lnTo>
                <a:lnTo>
                  <a:pt x="2410373" y="5614949"/>
                </a:lnTo>
                <a:lnTo>
                  <a:pt x="2361959" y="5599285"/>
                </a:lnTo>
                <a:lnTo>
                  <a:pt x="2314257" y="5582554"/>
                </a:lnTo>
                <a:lnTo>
                  <a:pt x="2266911" y="5565111"/>
                </a:lnTo>
                <a:lnTo>
                  <a:pt x="2220277" y="5547312"/>
                </a:lnTo>
                <a:lnTo>
                  <a:pt x="2174355" y="5529156"/>
                </a:lnTo>
                <a:lnTo>
                  <a:pt x="2129145" y="5509933"/>
                </a:lnTo>
                <a:lnTo>
                  <a:pt x="2084291" y="5490710"/>
                </a:lnTo>
                <a:lnTo>
                  <a:pt x="2040505" y="5470775"/>
                </a:lnTo>
                <a:lnTo>
                  <a:pt x="1997431" y="5450484"/>
                </a:lnTo>
                <a:lnTo>
                  <a:pt x="1955425" y="5429837"/>
                </a:lnTo>
                <a:lnTo>
                  <a:pt x="1914130" y="5408834"/>
                </a:lnTo>
                <a:lnTo>
                  <a:pt x="1873192" y="5386763"/>
                </a:lnTo>
                <a:lnTo>
                  <a:pt x="1833678" y="5364335"/>
                </a:lnTo>
                <a:lnTo>
                  <a:pt x="1795231" y="5341908"/>
                </a:lnTo>
                <a:lnTo>
                  <a:pt x="1757853" y="5318413"/>
                </a:lnTo>
                <a:lnTo>
                  <a:pt x="1721187" y="5294918"/>
                </a:lnTo>
                <a:lnTo>
                  <a:pt x="1685588" y="5271067"/>
                </a:lnTo>
                <a:lnTo>
                  <a:pt x="1660669" y="5253980"/>
                </a:lnTo>
                <a:lnTo>
                  <a:pt x="1636462" y="5236537"/>
                </a:lnTo>
                <a:lnTo>
                  <a:pt x="1611899" y="5219094"/>
                </a:lnTo>
                <a:lnTo>
                  <a:pt x="1587692" y="5201650"/>
                </a:lnTo>
                <a:lnTo>
                  <a:pt x="1563841" y="5183851"/>
                </a:lnTo>
                <a:lnTo>
                  <a:pt x="1539634" y="5166052"/>
                </a:lnTo>
                <a:lnTo>
                  <a:pt x="1515783" y="5148253"/>
                </a:lnTo>
                <a:lnTo>
                  <a:pt x="1492289" y="5130097"/>
                </a:lnTo>
                <a:lnTo>
                  <a:pt x="1468793" y="5111586"/>
                </a:lnTo>
                <a:lnTo>
                  <a:pt x="1445298" y="5093075"/>
                </a:lnTo>
                <a:lnTo>
                  <a:pt x="1421803" y="5074564"/>
                </a:lnTo>
                <a:lnTo>
                  <a:pt x="1399020" y="5056053"/>
                </a:lnTo>
                <a:lnTo>
                  <a:pt x="1376237" y="5037185"/>
                </a:lnTo>
                <a:lnTo>
                  <a:pt x="1353454" y="5018318"/>
                </a:lnTo>
                <a:lnTo>
                  <a:pt x="1330671" y="4999451"/>
                </a:lnTo>
                <a:lnTo>
                  <a:pt x="1308244" y="4980228"/>
                </a:lnTo>
                <a:lnTo>
                  <a:pt x="1286173" y="4961005"/>
                </a:lnTo>
                <a:lnTo>
                  <a:pt x="1263746" y="4941781"/>
                </a:lnTo>
                <a:lnTo>
                  <a:pt x="1241675" y="4922202"/>
                </a:lnTo>
                <a:lnTo>
                  <a:pt x="1219960" y="4902267"/>
                </a:lnTo>
                <a:lnTo>
                  <a:pt x="1198245" y="4882332"/>
                </a:lnTo>
                <a:lnTo>
                  <a:pt x="1176530" y="4862753"/>
                </a:lnTo>
                <a:lnTo>
                  <a:pt x="1155171" y="4842818"/>
                </a:lnTo>
                <a:lnTo>
                  <a:pt x="1133812" y="4822527"/>
                </a:lnTo>
                <a:lnTo>
                  <a:pt x="1112809" y="4802235"/>
                </a:lnTo>
                <a:lnTo>
                  <a:pt x="1092162" y="4781588"/>
                </a:lnTo>
                <a:lnTo>
                  <a:pt x="1071158" y="4761297"/>
                </a:lnTo>
                <a:lnTo>
                  <a:pt x="1050511" y="4740650"/>
                </a:lnTo>
                <a:lnTo>
                  <a:pt x="1030220" y="4720003"/>
                </a:lnTo>
                <a:lnTo>
                  <a:pt x="1009929" y="4699000"/>
                </a:lnTo>
                <a:lnTo>
                  <a:pt x="989994" y="4678353"/>
                </a:lnTo>
                <a:lnTo>
                  <a:pt x="970059" y="4656638"/>
                </a:lnTo>
                <a:lnTo>
                  <a:pt x="950124" y="4635991"/>
                </a:lnTo>
                <a:lnTo>
                  <a:pt x="930900" y="4614987"/>
                </a:lnTo>
                <a:lnTo>
                  <a:pt x="912033" y="4593984"/>
                </a:lnTo>
                <a:lnTo>
                  <a:pt x="893166" y="4572269"/>
                </a:lnTo>
                <a:lnTo>
                  <a:pt x="874299" y="4550910"/>
                </a:lnTo>
                <a:lnTo>
                  <a:pt x="855788" y="4529551"/>
                </a:lnTo>
                <a:lnTo>
                  <a:pt x="837632" y="4507836"/>
                </a:lnTo>
                <a:lnTo>
                  <a:pt x="819477" y="4485765"/>
                </a:lnTo>
                <a:lnTo>
                  <a:pt x="801678" y="4463694"/>
                </a:lnTo>
                <a:lnTo>
                  <a:pt x="783879" y="4441979"/>
                </a:lnTo>
                <a:lnTo>
                  <a:pt x="766079" y="4419552"/>
                </a:lnTo>
                <a:lnTo>
                  <a:pt x="748992" y="4397125"/>
                </a:lnTo>
                <a:lnTo>
                  <a:pt x="731549" y="4374698"/>
                </a:lnTo>
                <a:lnTo>
                  <a:pt x="714818" y="4352271"/>
                </a:lnTo>
                <a:lnTo>
                  <a:pt x="697730" y="4329132"/>
                </a:lnTo>
                <a:lnTo>
                  <a:pt x="681355" y="4306349"/>
                </a:lnTo>
                <a:lnTo>
                  <a:pt x="664980" y="4283566"/>
                </a:lnTo>
                <a:lnTo>
                  <a:pt x="648604" y="4260071"/>
                </a:lnTo>
                <a:lnTo>
                  <a:pt x="632585" y="4236932"/>
                </a:lnTo>
                <a:lnTo>
                  <a:pt x="616922" y="4213793"/>
                </a:lnTo>
                <a:lnTo>
                  <a:pt x="601258" y="4189941"/>
                </a:lnTo>
                <a:lnTo>
                  <a:pt x="586307" y="4166446"/>
                </a:lnTo>
                <a:lnTo>
                  <a:pt x="571356" y="4142951"/>
                </a:lnTo>
                <a:lnTo>
                  <a:pt x="556404" y="4118744"/>
                </a:lnTo>
                <a:lnTo>
                  <a:pt x="541453" y="4094893"/>
                </a:lnTo>
                <a:lnTo>
                  <a:pt x="527214" y="4071043"/>
                </a:lnTo>
                <a:lnTo>
                  <a:pt x="512974" y="4046480"/>
                </a:lnTo>
                <a:lnTo>
                  <a:pt x="499091" y="4022629"/>
                </a:lnTo>
                <a:lnTo>
                  <a:pt x="485563" y="3998066"/>
                </a:lnTo>
                <a:lnTo>
                  <a:pt x="471680" y="3973503"/>
                </a:lnTo>
                <a:lnTo>
                  <a:pt x="458508" y="3948584"/>
                </a:lnTo>
                <a:lnTo>
                  <a:pt x="445693" y="3924021"/>
                </a:lnTo>
                <a:lnTo>
                  <a:pt x="432878" y="3899814"/>
                </a:lnTo>
                <a:lnTo>
                  <a:pt x="420062" y="3874539"/>
                </a:lnTo>
                <a:lnTo>
                  <a:pt x="407603" y="3849976"/>
                </a:lnTo>
                <a:lnTo>
                  <a:pt x="395499" y="3824701"/>
                </a:lnTo>
                <a:lnTo>
                  <a:pt x="383396" y="3799782"/>
                </a:lnTo>
                <a:lnTo>
                  <a:pt x="371292" y="3774507"/>
                </a:lnTo>
                <a:lnTo>
                  <a:pt x="359901" y="3749232"/>
                </a:lnTo>
                <a:lnTo>
                  <a:pt x="348153" y="3724313"/>
                </a:lnTo>
                <a:lnTo>
                  <a:pt x="336762" y="3698682"/>
                </a:lnTo>
                <a:lnTo>
                  <a:pt x="326082" y="3673051"/>
                </a:lnTo>
                <a:lnTo>
                  <a:pt x="314691" y="3647421"/>
                </a:lnTo>
                <a:lnTo>
                  <a:pt x="304011" y="3621790"/>
                </a:lnTo>
                <a:lnTo>
                  <a:pt x="293332" y="3595803"/>
                </a:lnTo>
                <a:lnTo>
                  <a:pt x="283008" y="3570172"/>
                </a:lnTo>
                <a:lnTo>
                  <a:pt x="273041" y="3544185"/>
                </a:lnTo>
                <a:lnTo>
                  <a:pt x="262717" y="3518198"/>
                </a:lnTo>
                <a:lnTo>
                  <a:pt x="252749" y="3491855"/>
                </a:lnTo>
                <a:lnTo>
                  <a:pt x="243138" y="3465868"/>
                </a:lnTo>
                <a:lnTo>
                  <a:pt x="233526" y="3439525"/>
                </a:lnTo>
                <a:lnTo>
                  <a:pt x="224627" y="3413183"/>
                </a:lnTo>
                <a:lnTo>
                  <a:pt x="215371" y="3386484"/>
                </a:lnTo>
                <a:lnTo>
                  <a:pt x="206827" y="3360141"/>
                </a:lnTo>
                <a:lnTo>
                  <a:pt x="197928" y="3333442"/>
                </a:lnTo>
                <a:lnTo>
                  <a:pt x="189740" y="3307099"/>
                </a:lnTo>
                <a:lnTo>
                  <a:pt x="181196" y="3280044"/>
                </a:lnTo>
                <a:lnTo>
                  <a:pt x="173365" y="3252989"/>
                </a:lnTo>
                <a:lnTo>
                  <a:pt x="165533" y="3226291"/>
                </a:lnTo>
                <a:lnTo>
                  <a:pt x="158057" y="3199236"/>
                </a:lnTo>
                <a:lnTo>
                  <a:pt x="150582" y="3172537"/>
                </a:lnTo>
                <a:lnTo>
                  <a:pt x="143462" y="3145126"/>
                </a:lnTo>
                <a:lnTo>
                  <a:pt x="136698" y="3118071"/>
                </a:lnTo>
                <a:lnTo>
                  <a:pt x="129579" y="3090660"/>
                </a:lnTo>
                <a:lnTo>
                  <a:pt x="116763" y="3035839"/>
                </a:lnTo>
                <a:lnTo>
                  <a:pt x="104304" y="2980661"/>
                </a:lnTo>
                <a:lnTo>
                  <a:pt x="92556" y="2925483"/>
                </a:lnTo>
                <a:lnTo>
                  <a:pt x="81521" y="2869594"/>
                </a:lnTo>
                <a:lnTo>
                  <a:pt x="71197" y="2814060"/>
                </a:lnTo>
                <a:lnTo>
                  <a:pt x="61586" y="2758170"/>
                </a:lnTo>
                <a:lnTo>
                  <a:pt x="52330" y="2702281"/>
                </a:lnTo>
                <a:lnTo>
                  <a:pt x="44142" y="2645679"/>
                </a:lnTo>
                <a:lnTo>
                  <a:pt x="35955" y="2589434"/>
                </a:lnTo>
                <a:lnTo>
                  <a:pt x="29191" y="2532832"/>
                </a:lnTo>
                <a:lnTo>
                  <a:pt x="25631" y="2504354"/>
                </a:lnTo>
                <a:lnTo>
                  <a:pt x="22427" y="2476231"/>
                </a:lnTo>
                <a:lnTo>
                  <a:pt x="19579" y="2447396"/>
                </a:lnTo>
                <a:lnTo>
                  <a:pt x="17087" y="2418917"/>
                </a:lnTo>
                <a:lnTo>
                  <a:pt x="14595" y="2390438"/>
                </a:lnTo>
                <a:lnTo>
                  <a:pt x="12104" y="2361959"/>
                </a:lnTo>
                <a:lnTo>
                  <a:pt x="9968" y="2333125"/>
                </a:lnTo>
                <a:lnTo>
                  <a:pt x="7832" y="2304646"/>
                </a:lnTo>
                <a:lnTo>
                  <a:pt x="6052" y="2275811"/>
                </a:lnTo>
                <a:lnTo>
                  <a:pt x="4628" y="2246977"/>
                </a:lnTo>
                <a:lnTo>
                  <a:pt x="3204" y="2218142"/>
                </a:lnTo>
                <a:lnTo>
                  <a:pt x="1780" y="2189307"/>
                </a:lnTo>
                <a:lnTo>
                  <a:pt x="712" y="2148724"/>
                </a:lnTo>
                <a:lnTo>
                  <a:pt x="0" y="2107786"/>
                </a:lnTo>
                <a:lnTo>
                  <a:pt x="0" y="2066136"/>
                </a:lnTo>
                <a:lnTo>
                  <a:pt x="712" y="2024486"/>
                </a:lnTo>
                <a:lnTo>
                  <a:pt x="2136" y="1982124"/>
                </a:lnTo>
                <a:lnTo>
                  <a:pt x="4272" y="1939405"/>
                </a:lnTo>
                <a:lnTo>
                  <a:pt x="6764" y="1895975"/>
                </a:lnTo>
                <a:lnTo>
                  <a:pt x="10680" y="1852901"/>
                </a:lnTo>
                <a:lnTo>
                  <a:pt x="14595" y="1809115"/>
                </a:lnTo>
                <a:lnTo>
                  <a:pt x="19223" y="1765329"/>
                </a:lnTo>
                <a:lnTo>
                  <a:pt x="24207" y="1720831"/>
                </a:lnTo>
                <a:lnTo>
                  <a:pt x="30615" y="1676689"/>
                </a:lnTo>
                <a:lnTo>
                  <a:pt x="37023" y="1632191"/>
                </a:lnTo>
                <a:lnTo>
                  <a:pt x="44498" y="1587337"/>
                </a:lnTo>
                <a:lnTo>
                  <a:pt x="52330" y="1542838"/>
                </a:lnTo>
                <a:lnTo>
                  <a:pt x="60874" y="1497628"/>
                </a:lnTo>
                <a:lnTo>
                  <a:pt x="70129" y="1453130"/>
                </a:lnTo>
                <a:lnTo>
                  <a:pt x="80097" y="1408276"/>
                </a:lnTo>
                <a:lnTo>
                  <a:pt x="90776" y="1363422"/>
                </a:lnTo>
                <a:lnTo>
                  <a:pt x="101812" y="1318568"/>
                </a:lnTo>
                <a:lnTo>
                  <a:pt x="113915" y="1273714"/>
                </a:lnTo>
                <a:lnTo>
                  <a:pt x="126019" y="1229572"/>
                </a:lnTo>
                <a:lnTo>
                  <a:pt x="139190" y="1184718"/>
                </a:lnTo>
                <a:lnTo>
                  <a:pt x="153074" y="1140932"/>
                </a:lnTo>
                <a:lnTo>
                  <a:pt x="167669" y="1096789"/>
                </a:lnTo>
                <a:lnTo>
                  <a:pt x="182264" y="1053003"/>
                </a:lnTo>
                <a:lnTo>
                  <a:pt x="197928" y="1009573"/>
                </a:lnTo>
                <a:lnTo>
                  <a:pt x="214303" y="966499"/>
                </a:lnTo>
                <a:lnTo>
                  <a:pt x="231390" y="923425"/>
                </a:lnTo>
                <a:lnTo>
                  <a:pt x="248834" y="881063"/>
                </a:lnTo>
                <a:lnTo>
                  <a:pt x="266989" y="839056"/>
                </a:lnTo>
                <a:lnTo>
                  <a:pt x="285856" y="797406"/>
                </a:lnTo>
                <a:lnTo>
                  <a:pt x="295468" y="777827"/>
                </a:lnTo>
                <a:lnTo>
                  <a:pt x="304723" y="758248"/>
                </a:lnTo>
                <a:lnTo>
                  <a:pt x="314691" y="739025"/>
                </a:lnTo>
                <a:lnTo>
                  <a:pt x="324658" y="719801"/>
                </a:lnTo>
                <a:lnTo>
                  <a:pt x="334626" y="700934"/>
                </a:lnTo>
                <a:lnTo>
                  <a:pt x="344949" y="682067"/>
                </a:lnTo>
                <a:lnTo>
                  <a:pt x="355273" y="663912"/>
                </a:lnTo>
                <a:lnTo>
                  <a:pt x="366309" y="645401"/>
                </a:lnTo>
                <a:lnTo>
                  <a:pt x="377344" y="627245"/>
                </a:lnTo>
                <a:lnTo>
                  <a:pt x="388024" y="609446"/>
                </a:lnTo>
                <a:lnTo>
                  <a:pt x="399415" y="591647"/>
                </a:lnTo>
                <a:lnTo>
                  <a:pt x="411163" y="574204"/>
                </a:lnTo>
                <a:lnTo>
                  <a:pt x="422554" y="557116"/>
                </a:lnTo>
                <a:lnTo>
                  <a:pt x="434302" y="540029"/>
                </a:lnTo>
                <a:lnTo>
                  <a:pt x="446405" y="523298"/>
                </a:lnTo>
                <a:lnTo>
                  <a:pt x="458508" y="506567"/>
                </a:lnTo>
                <a:lnTo>
                  <a:pt x="470612" y="490191"/>
                </a:lnTo>
                <a:lnTo>
                  <a:pt x="483427" y="473816"/>
                </a:lnTo>
                <a:lnTo>
                  <a:pt x="495531" y="457797"/>
                </a:lnTo>
                <a:lnTo>
                  <a:pt x="508346" y="442133"/>
                </a:lnTo>
                <a:lnTo>
                  <a:pt x="521162" y="426826"/>
                </a:lnTo>
                <a:lnTo>
                  <a:pt x="534333" y="411519"/>
                </a:lnTo>
                <a:lnTo>
                  <a:pt x="547149" y="396567"/>
                </a:lnTo>
                <a:lnTo>
                  <a:pt x="560320" y="381616"/>
                </a:lnTo>
                <a:lnTo>
                  <a:pt x="573848" y="367020"/>
                </a:lnTo>
                <a:lnTo>
                  <a:pt x="587019" y="352781"/>
                </a:lnTo>
                <a:lnTo>
                  <a:pt x="600546" y="338898"/>
                </a:lnTo>
                <a:lnTo>
                  <a:pt x="614074" y="325014"/>
                </a:lnTo>
                <a:lnTo>
                  <a:pt x="627957" y="311487"/>
                </a:lnTo>
                <a:lnTo>
                  <a:pt x="641841" y="297959"/>
                </a:lnTo>
                <a:lnTo>
                  <a:pt x="655724" y="284788"/>
                </a:lnTo>
                <a:lnTo>
                  <a:pt x="669252" y="272328"/>
                </a:lnTo>
                <a:lnTo>
                  <a:pt x="683135" y="259513"/>
                </a:lnTo>
                <a:lnTo>
                  <a:pt x="697018" y="247410"/>
                </a:lnTo>
                <a:lnTo>
                  <a:pt x="711258" y="236018"/>
                </a:lnTo>
                <a:lnTo>
                  <a:pt x="725853" y="224271"/>
                </a:lnTo>
                <a:lnTo>
                  <a:pt x="739736" y="212879"/>
                </a:lnTo>
                <a:lnTo>
                  <a:pt x="754332" y="202200"/>
                </a:lnTo>
                <a:lnTo>
                  <a:pt x="768927" y="191164"/>
                </a:lnTo>
                <a:lnTo>
                  <a:pt x="783879" y="180484"/>
                </a:lnTo>
                <a:lnTo>
                  <a:pt x="798830" y="170517"/>
                </a:lnTo>
                <a:lnTo>
                  <a:pt x="813781" y="160549"/>
                </a:lnTo>
                <a:lnTo>
                  <a:pt x="828377" y="151294"/>
                </a:lnTo>
                <a:lnTo>
                  <a:pt x="843684" y="141682"/>
                </a:lnTo>
                <a:lnTo>
                  <a:pt x="858992" y="132783"/>
                </a:lnTo>
                <a:lnTo>
                  <a:pt x="874655" y="123883"/>
                </a:lnTo>
                <a:lnTo>
                  <a:pt x="889962" y="115695"/>
                </a:lnTo>
                <a:lnTo>
                  <a:pt x="905625" y="107152"/>
                </a:lnTo>
                <a:lnTo>
                  <a:pt x="921289" y="99676"/>
                </a:lnTo>
                <a:lnTo>
                  <a:pt x="936952" y="91844"/>
                </a:lnTo>
                <a:lnTo>
                  <a:pt x="952971" y="84368"/>
                </a:lnTo>
                <a:lnTo>
                  <a:pt x="968635" y="77249"/>
                </a:lnTo>
                <a:lnTo>
                  <a:pt x="984298" y="70485"/>
                </a:lnTo>
                <a:lnTo>
                  <a:pt x="1000317" y="64077"/>
                </a:lnTo>
                <a:lnTo>
                  <a:pt x="1016693" y="57670"/>
                </a:lnTo>
                <a:lnTo>
                  <a:pt x="1032712" y="51974"/>
                </a:lnTo>
                <a:lnTo>
                  <a:pt x="1048731" y="46278"/>
                </a:lnTo>
                <a:lnTo>
                  <a:pt x="1065107" y="40938"/>
                </a:lnTo>
                <a:lnTo>
                  <a:pt x="1081482" y="35955"/>
                </a:lnTo>
                <a:lnTo>
                  <a:pt x="1097857" y="30971"/>
                </a:lnTo>
                <a:lnTo>
                  <a:pt x="1113877" y="26699"/>
                </a:lnTo>
                <a:lnTo>
                  <a:pt x="1130252" y="22071"/>
                </a:lnTo>
                <a:lnTo>
                  <a:pt x="1146983" y="18155"/>
                </a:lnTo>
                <a:lnTo>
                  <a:pt x="1163358" y="14595"/>
                </a:lnTo>
                <a:lnTo>
                  <a:pt x="1180090" y="11748"/>
                </a:lnTo>
                <a:lnTo>
                  <a:pt x="1196465" y="9612"/>
                </a:lnTo>
                <a:lnTo>
                  <a:pt x="1213196" y="7120"/>
                </a:lnTo>
                <a:lnTo>
                  <a:pt x="1229216" y="4984"/>
                </a:lnTo>
                <a:lnTo>
                  <a:pt x="1245591" y="3560"/>
                </a:lnTo>
                <a:lnTo>
                  <a:pt x="1261966" y="2492"/>
                </a:lnTo>
                <a:lnTo>
                  <a:pt x="1278342" y="1424"/>
                </a:lnTo>
                <a:lnTo>
                  <a:pt x="1294361" y="712"/>
                </a:lnTo>
                <a:close/>
              </a:path>
            </a:pathLst>
          </a:custGeom>
          <a:noFill/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  <a:latin typeface="Nexa Bold" panose="02000000000000000000" pitchFamily="50" charset="0"/>
              </a:defRPr>
            </a:lvl1pPr>
          </a:lstStyle>
          <a:p>
            <a:r>
              <a:rPr lang="en-US" dirty="0"/>
              <a:t>IMAGE</a:t>
            </a:r>
          </a:p>
        </p:txBody>
      </p:sp>
      <p:sp>
        <p:nvSpPr>
          <p:cNvPr id="37" name="Picture Placeholder 36"/>
          <p:cNvSpPr>
            <a:spLocks noGrp="1"/>
          </p:cNvSpPr>
          <p:nvPr>
            <p:ph type="pic" sz="quarter" idx="11" hasCustomPrompt="1"/>
          </p:nvPr>
        </p:nvSpPr>
        <p:spPr>
          <a:xfrm>
            <a:off x="2929689" y="610553"/>
            <a:ext cx="2843214" cy="6000750"/>
          </a:xfrm>
          <a:custGeom>
            <a:avLst/>
            <a:gdLst>
              <a:gd name="connsiteX0" fmla="*/ 0 w 2843214"/>
              <a:gd name="connsiteY0" fmla="*/ 0 h 6000750"/>
              <a:gd name="connsiteX1" fmla="*/ 2843214 w 2843214"/>
              <a:gd name="connsiteY1" fmla="*/ 0 h 6000750"/>
              <a:gd name="connsiteX2" fmla="*/ 2843214 w 2843214"/>
              <a:gd name="connsiteY2" fmla="*/ 3958450 h 6000750"/>
              <a:gd name="connsiteX3" fmla="*/ 2843214 w 2843214"/>
              <a:gd name="connsiteY3" fmla="*/ 5772025 h 6000750"/>
              <a:gd name="connsiteX4" fmla="*/ 2838488 w 2843214"/>
              <a:gd name="connsiteY4" fmla="*/ 5774700 h 6000750"/>
              <a:gd name="connsiteX5" fmla="*/ 2819621 w 2843214"/>
              <a:gd name="connsiteY5" fmla="*/ 5785023 h 6000750"/>
              <a:gd name="connsiteX6" fmla="*/ 2800398 w 2843214"/>
              <a:gd name="connsiteY6" fmla="*/ 5794991 h 6000750"/>
              <a:gd name="connsiteX7" fmla="*/ 2780819 w 2843214"/>
              <a:gd name="connsiteY7" fmla="*/ 5805315 h 6000750"/>
              <a:gd name="connsiteX8" fmla="*/ 2761240 w 2843214"/>
              <a:gd name="connsiteY8" fmla="*/ 5814926 h 6000750"/>
              <a:gd name="connsiteX9" fmla="*/ 2740949 w 2843214"/>
              <a:gd name="connsiteY9" fmla="*/ 5824538 h 6000750"/>
              <a:gd name="connsiteX10" fmla="*/ 2721013 w 2843214"/>
              <a:gd name="connsiteY10" fmla="*/ 5833437 h 6000750"/>
              <a:gd name="connsiteX11" fmla="*/ 2701078 w 2843214"/>
              <a:gd name="connsiteY11" fmla="*/ 5842693 h 6000750"/>
              <a:gd name="connsiteX12" fmla="*/ 2680431 w 2843214"/>
              <a:gd name="connsiteY12" fmla="*/ 5851237 h 6000750"/>
              <a:gd name="connsiteX13" fmla="*/ 2660140 w 2843214"/>
              <a:gd name="connsiteY13" fmla="*/ 5860136 h 6000750"/>
              <a:gd name="connsiteX14" fmla="*/ 2639493 w 2843214"/>
              <a:gd name="connsiteY14" fmla="*/ 5868324 h 6000750"/>
              <a:gd name="connsiteX15" fmla="*/ 2618134 w 2843214"/>
              <a:gd name="connsiteY15" fmla="*/ 5876512 h 6000750"/>
              <a:gd name="connsiteX16" fmla="*/ 2597487 w 2843214"/>
              <a:gd name="connsiteY16" fmla="*/ 5884343 h 6000750"/>
              <a:gd name="connsiteX17" fmla="*/ 2576128 w 2843214"/>
              <a:gd name="connsiteY17" fmla="*/ 5891819 h 6000750"/>
              <a:gd name="connsiteX18" fmla="*/ 2554769 w 2843214"/>
              <a:gd name="connsiteY18" fmla="*/ 5899295 h 6000750"/>
              <a:gd name="connsiteX19" fmla="*/ 2533053 w 2843214"/>
              <a:gd name="connsiteY19" fmla="*/ 5906414 h 6000750"/>
              <a:gd name="connsiteX20" fmla="*/ 2511338 w 2843214"/>
              <a:gd name="connsiteY20" fmla="*/ 5913178 h 6000750"/>
              <a:gd name="connsiteX21" fmla="*/ 2489623 w 2843214"/>
              <a:gd name="connsiteY21" fmla="*/ 5919586 h 6000750"/>
              <a:gd name="connsiteX22" fmla="*/ 2467908 w 2843214"/>
              <a:gd name="connsiteY22" fmla="*/ 5925993 h 6000750"/>
              <a:gd name="connsiteX23" fmla="*/ 2445125 w 2843214"/>
              <a:gd name="connsiteY23" fmla="*/ 5932045 h 6000750"/>
              <a:gd name="connsiteX24" fmla="*/ 2423054 w 2843214"/>
              <a:gd name="connsiteY24" fmla="*/ 5937741 h 6000750"/>
              <a:gd name="connsiteX25" fmla="*/ 2400627 w 2843214"/>
              <a:gd name="connsiteY25" fmla="*/ 5943437 h 6000750"/>
              <a:gd name="connsiteX26" fmla="*/ 2378200 w 2843214"/>
              <a:gd name="connsiteY26" fmla="*/ 5948776 h 6000750"/>
              <a:gd name="connsiteX27" fmla="*/ 2355061 w 2843214"/>
              <a:gd name="connsiteY27" fmla="*/ 5953404 h 6000750"/>
              <a:gd name="connsiteX28" fmla="*/ 2332278 w 2843214"/>
              <a:gd name="connsiteY28" fmla="*/ 5958388 h 6000750"/>
              <a:gd name="connsiteX29" fmla="*/ 2309139 w 2843214"/>
              <a:gd name="connsiteY29" fmla="*/ 5962660 h 6000750"/>
              <a:gd name="connsiteX30" fmla="*/ 2286000 w 2843214"/>
              <a:gd name="connsiteY30" fmla="*/ 5966932 h 6000750"/>
              <a:gd name="connsiteX31" fmla="*/ 2262505 w 2843214"/>
              <a:gd name="connsiteY31" fmla="*/ 5970848 h 6000750"/>
              <a:gd name="connsiteX32" fmla="*/ 2238654 w 2843214"/>
              <a:gd name="connsiteY32" fmla="*/ 5974407 h 6000750"/>
              <a:gd name="connsiteX33" fmla="*/ 2214447 w 2843214"/>
              <a:gd name="connsiteY33" fmla="*/ 5977967 h 6000750"/>
              <a:gd name="connsiteX34" fmla="*/ 2190596 w 2843214"/>
              <a:gd name="connsiteY34" fmla="*/ 5981171 h 6000750"/>
              <a:gd name="connsiteX35" fmla="*/ 2166389 w 2843214"/>
              <a:gd name="connsiteY35" fmla="*/ 5984019 h 6000750"/>
              <a:gd name="connsiteX36" fmla="*/ 2142182 w 2843214"/>
              <a:gd name="connsiteY36" fmla="*/ 5986511 h 6000750"/>
              <a:gd name="connsiteX37" fmla="*/ 2117975 w 2843214"/>
              <a:gd name="connsiteY37" fmla="*/ 5989003 h 6000750"/>
              <a:gd name="connsiteX38" fmla="*/ 2093056 w 2843214"/>
              <a:gd name="connsiteY38" fmla="*/ 5991139 h 6000750"/>
              <a:gd name="connsiteX39" fmla="*/ 2068849 w 2843214"/>
              <a:gd name="connsiteY39" fmla="*/ 5993631 h 6000750"/>
              <a:gd name="connsiteX40" fmla="*/ 2043930 w 2843214"/>
              <a:gd name="connsiteY40" fmla="*/ 5995410 h 6000750"/>
              <a:gd name="connsiteX41" fmla="*/ 2019011 w 2843214"/>
              <a:gd name="connsiteY41" fmla="*/ 5996834 h 6000750"/>
              <a:gd name="connsiteX42" fmla="*/ 1994448 w 2843214"/>
              <a:gd name="connsiteY42" fmla="*/ 5997902 h 6000750"/>
              <a:gd name="connsiteX43" fmla="*/ 1969173 w 2843214"/>
              <a:gd name="connsiteY43" fmla="*/ 5998970 h 6000750"/>
              <a:gd name="connsiteX44" fmla="*/ 1944254 w 2843214"/>
              <a:gd name="connsiteY44" fmla="*/ 5999682 h 6000750"/>
              <a:gd name="connsiteX45" fmla="*/ 1918980 w 2843214"/>
              <a:gd name="connsiteY45" fmla="*/ 6000394 h 6000750"/>
              <a:gd name="connsiteX46" fmla="*/ 1893705 w 2843214"/>
              <a:gd name="connsiteY46" fmla="*/ 6000750 h 6000750"/>
              <a:gd name="connsiteX47" fmla="*/ 1868430 w 2843214"/>
              <a:gd name="connsiteY47" fmla="*/ 6000750 h 6000750"/>
              <a:gd name="connsiteX48" fmla="*/ 1843155 w 2843214"/>
              <a:gd name="connsiteY48" fmla="*/ 6000750 h 6000750"/>
              <a:gd name="connsiteX49" fmla="*/ 1817524 w 2843214"/>
              <a:gd name="connsiteY49" fmla="*/ 6000394 h 6000750"/>
              <a:gd name="connsiteX50" fmla="*/ 1792249 w 2843214"/>
              <a:gd name="connsiteY50" fmla="*/ 5999682 h 6000750"/>
              <a:gd name="connsiteX51" fmla="*/ 1766618 w 2843214"/>
              <a:gd name="connsiteY51" fmla="*/ 5998970 h 6000750"/>
              <a:gd name="connsiteX52" fmla="*/ 1740987 w 2843214"/>
              <a:gd name="connsiteY52" fmla="*/ 5997902 h 6000750"/>
              <a:gd name="connsiteX53" fmla="*/ 1715712 w 2843214"/>
              <a:gd name="connsiteY53" fmla="*/ 5996478 h 6000750"/>
              <a:gd name="connsiteX54" fmla="*/ 1689725 w 2843214"/>
              <a:gd name="connsiteY54" fmla="*/ 5995054 h 6000750"/>
              <a:gd name="connsiteX55" fmla="*/ 1664094 w 2843214"/>
              <a:gd name="connsiteY55" fmla="*/ 5993275 h 6000750"/>
              <a:gd name="connsiteX56" fmla="*/ 1638108 w 2843214"/>
              <a:gd name="connsiteY56" fmla="*/ 5991139 h 6000750"/>
              <a:gd name="connsiteX57" fmla="*/ 1612477 w 2843214"/>
              <a:gd name="connsiteY57" fmla="*/ 5989003 h 6000750"/>
              <a:gd name="connsiteX58" fmla="*/ 1586490 w 2843214"/>
              <a:gd name="connsiteY58" fmla="*/ 5986511 h 6000750"/>
              <a:gd name="connsiteX59" fmla="*/ 1560859 w 2843214"/>
              <a:gd name="connsiteY59" fmla="*/ 5984019 h 6000750"/>
              <a:gd name="connsiteX60" fmla="*/ 1534872 w 2843214"/>
              <a:gd name="connsiteY60" fmla="*/ 5981171 h 6000750"/>
              <a:gd name="connsiteX61" fmla="*/ 1509241 w 2843214"/>
              <a:gd name="connsiteY61" fmla="*/ 5977967 h 6000750"/>
              <a:gd name="connsiteX62" fmla="*/ 1483254 w 2843214"/>
              <a:gd name="connsiteY62" fmla="*/ 5974407 h 6000750"/>
              <a:gd name="connsiteX63" fmla="*/ 1430568 w 2843214"/>
              <a:gd name="connsiteY63" fmla="*/ 5967288 h 6000750"/>
              <a:gd name="connsiteX64" fmla="*/ 1377883 w 2843214"/>
              <a:gd name="connsiteY64" fmla="*/ 5959456 h 6000750"/>
              <a:gd name="connsiteX65" fmla="*/ 1325197 w 2843214"/>
              <a:gd name="connsiteY65" fmla="*/ 5950556 h 6000750"/>
              <a:gd name="connsiteX66" fmla="*/ 1272511 w 2843214"/>
              <a:gd name="connsiteY66" fmla="*/ 5941657 h 6000750"/>
              <a:gd name="connsiteX67" fmla="*/ 1220181 w 2843214"/>
              <a:gd name="connsiteY67" fmla="*/ 5931689 h 6000750"/>
              <a:gd name="connsiteX68" fmla="*/ 1168208 w 2843214"/>
              <a:gd name="connsiteY68" fmla="*/ 5921010 h 6000750"/>
              <a:gd name="connsiteX69" fmla="*/ 1116234 w 2843214"/>
              <a:gd name="connsiteY69" fmla="*/ 5910330 h 6000750"/>
              <a:gd name="connsiteX70" fmla="*/ 1064260 w 2843214"/>
              <a:gd name="connsiteY70" fmla="*/ 5898583 h 6000750"/>
              <a:gd name="connsiteX71" fmla="*/ 1012998 w 2843214"/>
              <a:gd name="connsiteY71" fmla="*/ 5886123 h 6000750"/>
              <a:gd name="connsiteX72" fmla="*/ 962092 w 2843214"/>
              <a:gd name="connsiteY72" fmla="*/ 5873664 h 6000750"/>
              <a:gd name="connsiteX73" fmla="*/ 911543 w 2843214"/>
              <a:gd name="connsiteY73" fmla="*/ 5860136 h 6000750"/>
              <a:gd name="connsiteX74" fmla="*/ 861349 w 2843214"/>
              <a:gd name="connsiteY74" fmla="*/ 5846253 h 6000750"/>
              <a:gd name="connsiteX75" fmla="*/ 811155 w 2843214"/>
              <a:gd name="connsiteY75" fmla="*/ 5831657 h 6000750"/>
              <a:gd name="connsiteX76" fmla="*/ 761673 w 2843214"/>
              <a:gd name="connsiteY76" fmla="*/ 5816350 h 6000750"/>
              <a:gd name="connsiteX77" fmla="*/ 712903 w 2843214"/>
              <a:gd name="connsiteY77" fmla="*/ 5800687 h 6000750"/>
              <a:gd name="connsiteX78" fmla="*/ 664489 w 2843214"/>
              <a:gd name="connsiteY78" fmla="*/ 5785023 h 6000750"/>
              <a:gd name="connsiteX79" fmla="*/ 616787 w 2843214"/>
              <a:gd name="connsiteY79" fmla="*/ 5768292 h 6000750"/>
              <a:gd name="connsiteX80" fmla="*/ 569441 w 2843214"/>
              <a:gd name="connsiteY80" fmla="*/ 5750849 h 6000750"/>
              <a:gd name="connsiteX81" fmla="*/ 522807 w 2843214"/>
              <a:gd name="connsiteY81" fmla="*/ 5733050 h 6000750"/>
              <a:gd name="connsiteX82" fmla="*/ 476885 w 2843214"/>
              <a:gd name="connsiteY82" fmla="*/ 5714894 h 6000750"/>
              <a:gd name="connsiteX83" fmla="*/ 431675 w 2843214"/>
              <a:gd name="connsiteY83" fmla="*/ 5695671 h 6000750"/>
              <a:gd name="connsiteX84" fmla="*/ 386821 w 2843214"/>
              <a:gd name="connsiteY84" fmla="*/ 5676448 h 6000750"/>
              <a:gd name="connsiteX85" fmla="*/ 343035 w 2843214"/>
              <a:gd name="connsiteY85" fmla="*/ 5656513 h 6000750"/>
              <a:gd name="connsiteX86" fmla="*/ 299961 w 2843214"/>
              <a:gd name="connsiteY86" fmla="*/ 5636222 h 6000750"/>
              <a:gd name="connsiteX87" fmla="*/ 257955 w 2843214"/>
              <a:gd name="connsiteY87" fmla="*/ 5615575 h 6000750"/>
              <a:gd name="connsiteX88" fmla="*/ 216660 w 2843214"/>
              <a:gd name="connsiteY88" fmla="*/ 5594572 h 6000750"/>
              <a:gd name="connsiteX89" fmla="*/ 175722 w 2843214"/>
              <a:gd name="connsiteY89" fmla="*/ 5572501 h 6000750"/>
              <a:gd name="connsiteX90" fmla="*/ 136208 w 2843214"/>
              <a:gd name="connsiteY90" fmla="*/ 5550073 h 6000750"/>
              <a:gd name="connsiteX91" fmla="*/ 97761 w 2843214"/>
              <a:gd name="connsiteY91" fmla="*/ 5527646 h 6000750"/>
              <a:gd name="connsiteX92" fmla="*/ 60383 w 2843214"/>
              <a:gd name="connsiteY92" fmla="*/ 5504151 h 6000750"/>
              <a:gd name="connsiteX93" fmla="*/ 23717 w 2843214"/>
              <a:gd name="connsiteY93" fmla="*/ 5480656 h 6000750"/>
              <a:gd name="connsiteX94" fmla="*/ 0 w 2843214"/>
              <a:gd name="connsiteY94" fmla="*/ 5464766 h 6000750"/>
              <a:gd name="connsiteX95" fmla="*/ 0 w 2843214"/>
              <a:gd name="connsiteY95" fmla="*/ 265881 h 6000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</a:cxnLst>
            <a:rect l="l" t="t" r="r" b="b"/>
            <a:pathLst>
              <a:path w="2843214" h="6000750">
                <a:moveTo>
                  <a:pt x="0" y="0"/>
                </a:moveTo>
                <a:lnTo>
                  <a:pt x="2843214" y="0"/>
                </a:lnTo>
                <a:lnTo>
                  <a:pt x="2843214" y="3958450"/>
                </a:lnTo>
                <a:lnTo>
                  <a:pt x="2843214" y="5772025"/>
                </a:lnTo>
                <a:lnTo>
                  <a:pt x="2838488" y="5774700"/>
                </a:lnTo>
                <a:lnTo>
                  <a:pt x="2819621" y="5785023"/>
                </a:lnTo>
                <a:lnTo>
                  <a:pt x="2800398" y="5794991"/>
                </a:lnTo>
                <a:lnTo>
                  <a:pt x="2780819" y="5805315"/>
                </a:lnTo>
                <a:lnTo>
                  <a:pt x="2761240" y="5814926"/>
                </a:lnTo>
                <a:lnTo>
                  <a:pt x="2740949" y="5824538"/>
                </a:lnTo>
                <a:lnTo>
                  <a:pt x="2721013" y="5833437"/>
                </a:lnTo>
                <a:lnTo>
                  <a:pt x="2701078" y="5842693"/>
                </a:lnTo>
                <a:lnTo>
                  <a:pt x="2680431" y="5851237"/>
                </a:lnTo>
                <a:lnTo>
                  <a:pt x="2660140" y="5860136"/>
                </a:lnTo>
                <a:lnTo>
                  <a:pt x="2639493" y="5868324"/>
                </a:lnTo>
                <a:lnTo>
                  <a:pt x="2618134" y="5876512"/>
                </a:lnTo>
                <a:lnTo>
                  <a:pt x="2597487" y="5884343"/>
                </a:lnTo>
                <a:lnTo>
                  <a:pt x="2576128" y="5891819"/>
                </a:lnTo>
                <a:lnTo>
                  <a:pt x="2554769" y="5899295"/>
                </a:lnTo>
                <a:lnTo>
                  <a:pt x="2533053" y="5906414"/>
                </a:lnTo>
                <a:lnTo>
                  <a:pt x="2511338" y="5913178"/>
                </a:lnTo>
                <a:lnTo>
                  <a:pt x="2489623" y="5919586"/>
                </a:lnTo>
                <a:lnTo>
                  <a:pt x="2467908" y="5925993"/>
                </a:lnTo>
                <a:lnTo>
                  <a:pt x="2445125" y="5932045"/>
                </a:lnTo>
                <a:lnTo>
                  <a:pt x="2423054" y="5937741"/>
                </a:lnTo>
                <a:lnTo>
                  <a:pt x="2400627" y="5943437"/>
                </a:lnTo>
                <a:lnTo>
                  <a:pt x="2378200" y="5948776"/>
                </a:lnTo>
                <a:lnTo>
                  <a:pt x="2355061" y="5953404"/>
                </a:lnTo>
                <a:lnTo>
                  <a:pt x="2332278" y="5958388"/>
                </a:lnTo>
                <a:lnTo>
                  <a:pt x="2309139" y="5962660"/>
                </a:lnTo>
                <a:lnTo>
                  <a:pt x="2286000" y="5966932"/>
                </a:lnTo>
                <a:lnTo>
                  <a:pt x="2262505" y="5970848"/>
                </a:lnTo>
                <a:lnTo>
                  <a:pt x="2238654" y="5974407"/>
                </a:lnTo>
                <a:lnTo>
                  <a:pt x="2214447" y="5977967"/>
                </a:lnTo>
                <a:lnTo>
                  <a:pt x="2190596" y="5981171"/>
                </a:lnTo>
                <a:lnTo>
                  <a:pt x="2166389" y="5984019"/>
                </a:lnTo>
                <a:lnTo>
                  <a:pt x="2142182" y="5986511"/>
                </a:lnTo>
                <a:lnTo>
                  <a:pt x="2117975" y="5989003"/>
                </a:lnTo>
                <a:lnTo>
                  <a:pt x="2093056" y="5991139"/>
                </a:lnTo>
                <a:lnTo>
                  <a:pt x="2068849" y="5993631"/>
                </a:lnTo>
                <a:lnTo>
                  <a:pt x="2043930" y="5995410"/>
                </a:lnTo>
                <a:lnTo>
                  <a:pt x="2019011" y="5996834"/>
                </a:lnTo>
                <a:lnTo>
                  <a:pt x="1994448" y="5997902"/>
                </a:lnTo>
                <a:lnTo>
                  <a:pt x="1969173" y="5998970"/>
                </a:lnTo>
                <a:lnTo>
                  <a:pt x="1944254" y="5999682"/>
                </a:lnTo>
                <a:lnTo>
                  <a:pt x="1918980" y="6000394"/>
                </a:lnTo>
                <a:lnTo>
                  <a:pt x="1893705" y="6000750"/>
                </a:lnTo>
                <a:lnTo>
                  <a:pt x="1868430" y="6000750"/>
                </a:lnTo>
                <a:lnTo>
                  <a:pt x="1843155" y="6000750"/>
                </a:lnTo>
                <a:lnTo>
                  <a:pt x="1817524" y="6000394"/>
                </a:lnTo>
                <a:lnTo>
                  <a:pt x="1792249" y="5999682"/>
                </a:lnTo>
                <a:lnTo>
                  <a:pt x="1766618" y="5998970"/>
                </a:lnTo>
                <a:lnTo>
                  <a:pt x="1740987" y="5997902"/>
                </a:lnTo>
                <a:lnTo>
                  <a:pt x="1715712" y="5996478"/>
                </a:lnTo>
                <a:lnTo>
                  <a:pt x="1689725" y="5995054"/>
                </a:lnTo>
                <a:lnTo>
                  <a:pt x="1664094" y="5993275"/>
                </a:lnTo>
                <a:lnTo>
                  <a:pt x="1638108" y="5991139"/>
                </a:lnTo>
                <a:lnTo>
                  <a:pt x="1612477" y="5989003"/>
                </a:lnTo>
                <a:lnTo>
                  <a:pt x="1586490" y="5986511"/>
                </a:lnTo>
                <a:lnTo>
                  <a:pt x="1560859" y="5984019"/>
                </a:lnTo>
                <a:lnTo>
                  <a:pt x="1534872" y="5981171"/>
                </a:lnTo>
                <a:lnTo>
                  <a:pt x="1509241" y="5977967"/>
                </a:lnTo>
                <a:lnTo>
                  <a:pt x="1483254" y="5974407"/>
                </a:lnTo>
                <a:lnTo>
                  <a:pt x="1430568" y="5967288"/>
                </a:lnTo>
                <a:lnTo>
                  <a:pt x="1377883" y="5959456"/>
                </a:lnTo>
                <a:lnTo>
                  <a:pt x="1325197" y="5950556"/>
                </a:lnTo>
                <a:lnTo>
                  <a:pt x="1272511" y="5941657"/>
                </a:lnTo>
                <a:lnTo>
                  <a:pt x="1220181" y="5931689"/>
                </a:lnTo>
                <a:lnTo>
                  <a:pt x="1168208" y="5921010"/>
                </a:lnTo>
                <a:lnTo>
                  <a:pt x="1116234" y="5910330"/>
                </a:lnTo>
                <a:lnTo>
                  <a:pt x="1064260" y="5898583"/>
                </a:lnTo>
                <a:lnTo>
                  <a:pt x="1012998" y="5886123"/>
                </a:lnTo>
                <a:lnTo>
                  <a:pt x="962092" y="5873664"/>
                </a:lnTo>
                <a:lnTo>
                  <a:pt x="911543" y="5860136"/>
                </a:lnTo>
                <a:lnTo>
                  <a:pt x="861349" y="5846253"/>
                </a:lnTo>
                <a:lnTo>
                  <a:pt x="811155" y="5831657"/>
                </a:lnTo>
                <a:lnTo>
                  <a:pt x="761673" y="5816350"/>
                </a:lnTo>
                <a:lnTo>
                  <a:pt x="712903" y="5800687"/>
                </a:lnTo>
                <a:lnTo>
                  <a:pt x="664489" y="5785023"/>
                </a:lnTo>
                <a:lnTo>
                  <a:pt x="616787" y="5768292"/>
                </a:lnTo>
                <a:lnTo>
                  <a:pt x="569441" y="5750849"/>
                </a:lnTo>
                <a:lnTo>
                  <a:pt x="522807" y="5733050"/>
                </a:lnTo>
                <a:lnTo>
                  <a:pt x="476885" y="5714894"/>
                </a:lnTo>
                <a:lnTo>
                  <a:pt x="431675" y="5695671"/>
                </a:lnTo>
                <a:lnTo>
                  <a:pt x="386821" y="5676448"/>
                </a:lnTo>
                <a:lnTo>
                  <a:pt x="343035" y="5656513"/>
                </a:lnTo>
                <a:lnTo>
                  <a:pt x="299961" y="5636222"/>
                </a:lnTo>
                <a:lnTo>
                  <a:pt x="257955" y="5615575"/>
                </a:lnTo>
                <a:lnTo>
                  <a:pt x="216660" y="5594572"/>
                </a:lnTo>
                <a:lnTo>
                  <a:pt x="175722" y="5572501"/>
                </a:lnTo>
                <a:lnTo>
                  <a:pt x="136208" y="5550073"/>
                </a:lnTo>
                <a:lnTo>
                  <a:pt x="97761" y="5527646"/>
                </a:lnTo>
                <a:lnTo>
                  <a:pt x="60383" y="5504151"/>
                </a:lnTo>
                <a:lnTo>
                  <a:pt x="23717" y="5480656"/>
                </a:lnTo>
                <a:lnTo>
                  <a:pt x="0" y="5464766"/>
                </a:lnTo>
                <a:lnTo>
                  <a:pt x="0" y="265881"/>
                </a:lnTo>
                <a:close/>
              </a:path>
            </a:pathLst>
          </a:custGeom>
          <a:noFill/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  <a:latin typeface="Nexa Bold" panose="02000000000000000000" pitchFamily="50" charset="0"/>
              </a:defRPr>
            </a:lvl1pPr>
          </a:lstStyle>
          <a:p>
            <a:r>
              <a:rPr lang="en-US" dirty="0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1520325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10" grpId="0"/>
      <p:bldP spid="37" grpId="0"/>
    </p:bld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  <a:effectLst/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  <a:latin typeface="Nexa Bold" panose="02000000000000000000" pitchFamily="50" charset="0"/>
              </a:defRPr>
            </a:lvl1pPr>
          </a:lstStyle>
          <a:p>
            <a:r>
              <a:rPr lang="en-US" dirty="0"/>
              <a:t>IMAGE</a:t>
            </a:r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3023311" y="4572000"/>
            <a:ext cx="2367839" cy="2286000"/>
          </a:xfrm>
          <a:prstGeom prst="rect">
            <a:avLst/>
          </a:prstGeom>
          <a:noFill/>
          <a:effectLst/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  <a:latin typeface="Nexa Bold" panose="02000000000000000000" pitchFamily="50" charset="0"/>
              </a:defRPr>
            </a:lvl1pPr>
          </a:lstStyle>
          <a:p>
            <a:r>
              <a:rPr lang="en-US" dirty="0"/>
              <a:t>IMAGE</a:t>
            </a: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9144000" y="2286000"/>
            <a:ext cx="3047999" cy="2286000"/>
          </a:xfrm>
          <a:prstGeom prst="rect">
            <a:avLst/>
          </a:prstGeom>
          <a:noFill/>
          <a:effectLst/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  <a:latin typeface="Nexa Bold" panose="02000000000000000000" pitchFamily="50" charset="0"/>
              </a:defRPr>
            </a:lvl1pPr>
          </a:lstStyle>
          <a:p>
            <a:r>
              <a:rPr lang="en-US" dirty="0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4072857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9" grpId="0"/>
      <p:bldP spid="10" grpId="0"/>
    </p:bld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  <a:effectLst/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  <a:latin typeface="Nexa Bold" panose="02000000000000000000" pitchFamily="50" charset="0"/>
              </a:defRPr>
            </a:lvl1pPr>
          </a:lstStyle>
          <a:p>
            <a:r>
              <a:rPr lang="en-US" dirty="0"/>
              <a:t>IMAGE</a:t>
            </a:r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7778206" y="1409489"/>
            <a:ext cx="2878364" cy="4039021"/>
          </a:xfrm>
          <a:prstGeom prst="rect">
            <a:avLst/>
          </a:prstGeom>
          <a:noFill/>
          <a:effectLst/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  <a:latin typeface="Nexa Bold" panose="02000000000000000000" pitchFamily="50" charset="0"/>
              </a:defRPr>
            </a:lvl1pPr>
          </a:lstStyle>
          <a:p>
            <a:r>
              <a:rPr lang="en-US" dirty="0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2198996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25"/>
          <p:cNvSpPr>
            <a:spLocks noGrp="1"/>
          </p:cNvSpPr>
          <p:nvPr>
            <p:ph type="pic" sz="quarter" idx="14" hasCustomPrompt="1"/>
          </p:nvPr>
        </p:nvSpPr>
        <p:spPr>
          <a:xfrm>
            <a:off x="4733925" y="1281901"/>
            <a:ext cx="2724150" cy="2724150"/>
          </a:xfrm>
          <a:custGeom>
            <a:avLst/>
            <a:gdLst>
              <a:gd name="connsiteX0" fmla="*/ 96190 w 2724150"/>
              <a:gd name="connsiteY0" fmla="*/ 0 h 2724150"/>
              <a:gd name="connsiteX1" fmla="*/ 2627960 w 2724150"/>
              <a:gd name="connsiteY1" fmla="*/ 0 h 2724150"/>
              <a:gd name="connsiteX2" fmla="*/ 2724150 w 2724150"/>
              <a:gd name="connsiteY2" fmla="*/ 96190 h 2724150"/>
              <a:gd name="connsiteX3" fmla="*/ 2724150 w 2724150"/>
              <a:gd name="connsiteY3" fmla="*/ 2627960 h 2724150"/>
              <a:gd name="connsiteX4" fmla="*/ 2627960 w 2724150"/>
              <a:gd name="connsiteY4" fmla="*/ 2724150 h 2724150"/>
              <a:gd name="connsiteX5" fmla="*/ 96190 w 2724150"/>
              <a:gd name="connsiteY5" fmla="*/ 2724150 h 2724150"/>
              <a:gd name="connsiteX6" fmla="*/ 0 w 2724150"/>
              <a:gd name="connsiteY6" fmla="*/ 2627960 h 2724150"/>
              <a:gd name="connsiteX7" fmla="*/ 0 w 2724150"/>
              <a:gd name="connsiteY7" fmla="*/ 96190 h 2724150"/>
              <a:gd name="connsiteX8" fmla="*/ 96190 w 2724150"/>
              <a:gd name="connsiteY8" fmla="*/ 0 h 2724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24150" h="2724150">
                <a:moveTo>
                  <a:pt x="96190" y="0"/>
                </a:moveTo>
                <a:lnTo>
                  <a:pt x="2627960" y="0"/>
                </a:lnTo>
                <a:cubicBezTo>
                  <a:pt x="2681084" y="0"/>
                  <a:pt x="2724150" y="43066"/>
                  <a:pt x="2724150" y="96190"/>
                </a:cubicBezTo>
                <a:lnTo>
                  <a:pt x="2724150" y="2627960"/>
                </a:lnTo>
                <a:cubicBezTo>
                  <a:pt x="2724150" y="2681084"/>
                  <a:pt x="2681084" y="2724150"/>
                  <a:pt x="2627960" y="2724150"/>
                </a:cubicBezTo>
                <a:lnTo>
                  <a:pt x="96190" y="2724150"/>
                </a:lnTo>
                <a:cubicBezTo>
                  <a:pt x="43066" y="2724150"/>
                  <a:pt x="0" y="2681084"/>
                  <a:pt x="0" y="2627960"/>
                </a:cubicBezTo>
                <a:lnTo>
                  <a:pt x="0" y="96190"/>
                </a:lnTo>
                <a:cubicBezTo>
                  <a:pt x="0" y="43066"/>
                  <a:pt x="43066" y="0"/>
                  <a:pt x="96190" y="0"/>
                </a:cubicBezTo>
                <a:close/>
              </a:path>
            </a:pathLst>
          </a:custGeom>
          <a:noFill/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  <a:latin typeface="Nexa Bold" panose="02000000000000000000" pitchFamily="50" charset="0"/>
              </a:defRPr>
            </a:lvl1pPr>
          </a:lstStyle>
          <a:p>
            <a:r>
              <a:rPr lang="en-US" dirty="0"/>
              <a:t>IMAGE</a:t>
            </a:r>
          </a:p>
        </p:txBody>
      </p:sp>
      <p:sp>
        <p:nvSpPr>
          <p:cNvPr id="25" name="Picture Placeholder 24"/>
          <p:cNvSpPr>
            <a:spLocks noGrp="1"/>
          </p:cNvSpPr>
          <p:nvPr>
            <p:ph type="pic" sz="quarter" idx="13" hasCustomPrompt="1"/>
          </p:nvPr>
        </p:nvSpPr>
        <p:spPr>
          <a:xfrm>
            <a:off x="8006896" y="2787194"/>
            <a:ext cx="2724150" cy="2724150"/>
          </a:xfrm>
          <a:custGeom>
            <a:avLst/>
            <a:gdLst>
              <a:gd name="connsiteX0" fmla="*/ 96190 w 2724150"/>
              <a:gd name="connsiteY0" fmla="*/ 0 h 2724150"/>
              <a:gd name="connsiteX1" fmla="*/ 2627960 w 2724150"/>
              <a:gd name="connsiteY1" fmla="*/ 0 h 2724150"/>
              <a:gd name="connsiteX2" fmla="*/ 2724150 w 2724150"/>
              <a:gd name="connsiteY2" fmla="*/ 96190 h 2724150"/>
              <a:gd name="connsiteX3" fmla="*/ 2724150 w 2724150"/>
              <a:gd name="connsiteY3" fmla="*/ 2627960 h 2724150"/>
              <a:gd name="connsiteX4" fmla="*/ 2627960 w 2724150"/>
              <a:gd name="connsiteY4" fmla="*/ 2724150 h 2724150"/>
              <a:gd name="connsiteX5" fmla="*/ 96190 w 2724150"/>
              <a:gd name="connsiteY5" fmla="*/ 2724150 h 2724150"/>
              <a:gd name="connsiteX6" fmla="*/ 0 w 2724150"/>
              <a:gd name="connsiteY6" fmla="*/ 2627960 h 2724150"/>
              <a:gd name="connsiteX7" fmla="*/ 0 w 2724150"/>
              <a:gd name="connsiteY7" fmla="*/ 96190 h 2724150"/>
              <a:gd name="connsiteX8" fmla="*/ 96190 w 2724150"/>
              <a:gd name="connsiteY8" fmla="*/ 0 h 2724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24150" h="2724150">
                <a:moveTo>
                  <a:pt x="96190" y="0"/>
                </a:moveTo>
                <a:lnTo>
                  <a:pt x="2627960" y="0"/>
                </a:lnTo>
                <a:cubicBezTo>
                  <a:pt x="2681084" y="0"/>
                  <a:pt x="2724150" y="43066"/>
                  <a:pt x="2724150" y="96190"/>
                </a:cubicBezTo>
                <a:lnTo>
                  <a:pt x="2724150" y="2627960"/>
                </a:lnTo>
                <a:cubicBezTo>
                  <a:pt x="2724150" y="2681084"/>
                  <a:pt x="2681084" y="2724150"/>
                  <a:pt x="2627960" y="2724150"/>
                </a:cubicBezTo>
                <a:lnTo>
                  <a:pt x="96190" y="2724150"/>
                </a:lnTo>
                <a:cubicBezTo>
                  <a:pt x="43066" y="2724150"/>
                  <a:pt x="0" y="2681084"/>
                  <a:pt x="0" y="2627960"/>
                </a:cubicBezTo>
                <a:lnTo>
                  <a:pt x="0" y="96190"/>
                </a:lnTo>
                <a:cubicBezTo>
                  <a:pt x="0" y="43066"/>
                  <a:pt x="43066" y="0"/>
                  <a:pt x="96190" y="0"/>
                </a:cubicBezTo>
                <a:close/>
              </a:path>
            </a:pathLst>
          </a:custGeom>
          <a:noFill/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  <a:latin typeface="Nexa Bold" panose="02000000000000000000" pitchFamily="50" charset="0"/>
              </a:defRPr>
            </a:lvl1pPr>
          </a:lstStyle>
          <a:p>
            <a:r>
              <a:rPr lang="en-US" dirty="0"/>
              <a:t>IMAGE</a:t>
            </a:r>
          </a:p>
        </p:txBody>
      </p:sp>
      <p:sp>
        <p:nvSpPr>
          <p:cNvPr id="24" name="Picture Placeholder 23"/>
          <p:cNvSpPr>
            <a:spLocks noGrp="1"/>
          </p:cNvSpPr>
          <p:nvPr>
            <p:ph type="pic" sz="quarter" idx="12" hasCustomPrompt="1"/>
          </p:nvPr>
        </p:nvSpPr>
        <p:spPr>
          <a:xfrm>
            <a:off x="1460954" y="2787194"/>
            <a:ext cx="2724150" cy="2724150"/>
          </a:xfrm>
          <a:custGeom>
            <a:avLst/>
            <a:gdLst>
              <a:gd name="connsiteX0" fmla="*/ 96190 w 2724150"/>
              <a:gd name="connsiteY0" fmla="*/ 0 h 2724150"/>
              <a:gd name="connsiteX1" fmla="*/ 2627960 w 2724150"/>
              <a:gd name="connsiteY1" fmla="*/ 0 h 2724150"/>
              <a:gd name="connsiteX2" fmla="*/ 2724150 w 2724150"/>
              <a:gd name="connsiteY2" fmla="*/ 96190 h 2724150"/>
              <a:gd name="connsiteX3" fmla="*/ 2724150 w 2724150"/>
              <a:gd name="connsiteY3" fmla="*/ 2627960 h 2724150"/>
              <a:gd name="connsiteX4" fmla="*/ 2627960 w 2724150"/>
              <a:gd name="connsiteY4" fmla="*/ 2724150 h 2724150"/>
              <a:gd name="connsiteX5" fmla="*/ 96190 w 2724150"/>
              <a:gd name="connsiteY5" fmla="*/ 2724150 h 2724150"/>
              <a:gd name="connsiteX6" fmla="*/ 0 w 2724150"/>
              <a:gd name="connsiteY6" fmla="*/ 2627960 h 2724150"/>
              <a:gd name="connsiteX7" fmla="*/ 0 w 2724150"/>
              <a:gd name="connsiteY7" fmla="*/ 96190 h 2724150"/>
              <a:gd name="connsiteX8" fmla="*/ 96190 w 2724150"/>
              <a:gd name="connsiteY8" fmla="*/ 0 h 2724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24150" h="2724150">
                <a:moveTo>
                  <a:pt x="96190" y="0"/>
                </a:moveTo>
                <a:lnTo>
                  <a:pt x="2627960" y="0"/>
                </a:lnTo>
                <a:cubicBezTo>
                  <a:pt x="2681084" y="0"/>
                  <a:pt x="2724150" y="43066"/>
                  <a:pt x="2724150" y="96190"/>
                </a:cubicBezTo>
                <a:lnTo>
                  <a:pt x="2724150" y="2627960"/>
                </a:lnTo>
                <a:cubicBezTo>
                  <a:pt x="2724150" y="2681084"/>
                  <a:pt x="2681084" y="2724150"/>
                  <a:pt x="2627960" y="2724150"/>
                </a:cubicBezTo>
                <a:lnTo>
                  <a:pt x="96190" y="2724150"/>
                </a:lnTo>
                <a:cubicBezTo>
                  <a:pt x="43066" y="2724150"/>
                  <a:pt x="0" y="2681084"/>
                  <a:pt x="0" y="2627960"/>
                </a:cubicBezTo>
                <a:lnTo>
                  <a:pt x="0" y="96190"/>
                </a:lnTo>
                <a:cubicBezTo>
                  <a:pt x="0" y="43066"/>
                  <a:pt x="43066" y="0"/>
                  <a:pt x="96190" y="0"/>
                </a:cubicBezTo>
                <a:close/>
              </a:path>
            </a:pathLst>
          </a:custGeom>
          <a:noFill/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  <a:latin typeface="Nexa Bold" panose="02000000000000000000" pitchFamily="50" charset="0"/>
              </a:defRPr>
            </a:lvl1pPr>
          </a:lstStyle>
          <a:p>
            <a:r>
              <a:rPr lang="en-US" dirty="0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170508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5" grpId="0"/>
      <p:bldP spid="24" grpId="0"/>
    </p:bld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2713703" cy="6858000"/>
          </a:xfrm>
          <a:prstGeom prst="rect">
            <a:avLst/>
          </a:prstGeom>
          <a:noFill/>
          <a:effectLst/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  <a:latin typeface="Nexa Bold" panose="02000000000000000000" pitchFamily="50" charset="0"/>
              </a:defRPr>
            </a:lvl1pPr>
          </a:lstStyle>
          <a:p>
            <a:r>
              <a:rPr lang="en-US" dirty="0"/>
              <a:t>IMAGE</a:t>
            </a: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6764594" y="0"/>
            <a:ext cx="2713703" cy="6858000"/>
          </a:xfrm>
          <a:prstGeom prst="rect">
            <a:avLst/>
          </a:prstGeom>
          <a:noFill/>
          <a:effectLst/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  <a:latin typeface="Nexa Bold" panose="02000000000000000000" pitchFamily="50" charset="0"/>
              </a:defRPr>
            </a:lvl1pPr>
          </a:lstStyle>
          <a:p>
            <a:r>
              <a:rPr lang="en-US" dirty="0"/>
              <a:t>IMAGE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2713703" y="0"/>
            <a:ext cx="4050890" cy="6858000"/>
          </a:xfrm>
          <a:prstGeom prst="rect">
            <a:avLst/>
          </a:prstGeom>
          <a:noFill/>
          <a:effectLst/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  <a:latin typeface="Nexa Bold" panose="02000000000000000000" pitchFamily="50" charset="0"/>
              </a:defRPr>
            </a:lvl1pPr>
          </a:lstStyle>
          <a:p>
            <a:r>
              <a:rPr lang="en-US" dirty="0"/>
              <a:t>IMAGE</a:t>
            </a: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9478297" y="0"/>
            <a:ext cx="2713703" cy="6858000"/>
          </a:xfrm>
          <a:prstGeom prst="rect">
            <a:avLst/>
          </a:prstGeom>
          <a:noFill/>
          <a:effectLst/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  <a:latin typeface="Nexa Bold" panose="02000000000000000000" pitchFamily="50" charset="0"/>
              </a:defRPr>
            </a:lvl1pPr>
          </a:lstStyle>
          <a:p>
            <a:r>
              <a:rPr lang="en-US" dirty="0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3288481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001DFD5-98AF-47A9-9014-021769A534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17F4F4E-FBC2-4BBD-B1F6-11ADC72DA5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101A97F-3692-47A5-84DB-316B4CC521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96C447B-3632-46AE-BE69-CC8A5E0AB6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20D79-85BA-41EA-BD3C-575C5811EB91}" type="datetimeFigureOut">
              <a:rPr lang="zh-CN" altLang="en-US" smtClean="0"/>
              <a:t>2022/11/28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5EE9C6F-5E54-4ADC-94CC-931D0A6002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5C6E9BD-3CC9-4492-A5D7-7371D8C210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58EE2-FAC4-4E36-A85E-8CBA9D8B78E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085323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2" hasCustomPrompt="1"/>
          </p:nvPr>
        </p:nvSpPr>
        <p:spPr>
          <a:xfrm>
            <a:off x="2" y="0"/>
            <a:ext cx="12191999" cy="5295900"/>
          </a:xfrm>
          <a:custGeom>
            <a:avLst/>
            <a:gdLst>
              <a:gd name="connsiteX0" fmla="*/ 1 w 12191999"/>
              <a:gd name="connsiteY0" fmla="*/ 0 h 5295900"/>
              <a:gd name="connsiteX1" fmla="*/ 12191999 w 12191999"/>
              <a:gd name="connsiteY1" fmla="*/ 1 h 5295900"/>
              <a:gd name="connsiteX2" fmla="*/ 12191999 w 12191999"/>
              <a:gd name="connsiteY2" fmla="*/ 3556128 h 5295900"/>
              <a:gd name="connsiteX3" fmla="*/ 0 w 12191999"/>
              <a:gd name="connsiteY3" fmla="*/ 5295900 h 5295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1999" h="5295900">
                <a:moveTo>
                  <a:pt x="1" y="0"/>
                </a:moveTo>
                <a:lnTo>
                  <a:pt x="12191999" y="1"/>
                </a:lnTo>
                <a:lnTo>
                  <a:pt x="12191999" y="3556128"/>
                </a:lnTo>
                <a:lnTo>
                  <a:pt x="0" y="5295900"/>
                </a:lnTo>
                <a:close/>
              </a:path>
            </a:pathLst>
          </a:custGeom>
          <a:noFill/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  <a:latin typeface="Nexa Bold" panose="02000000000000000000" pitchFamily="50" charset="0"/>
              </a:defRPr>
            </a:lvl1pPr>
          </a:lstStyle>
          <a:p>
            <a:r>
              <a:rPr lang="en-US" dirty="0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1986968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92000" cy="5124450"/>
          </a:xfrm>
          <a:prstGeom prst="rect">
            <a:avLst/>
          </a:prstGeom>
          <a:solidFill>
            <a:schemeClr val="bg1">
              <a:lumMod val="85000"/>
            </a:schemeClr>
          </a:solidFill>
          <a:effectLst/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  <a:latin typeface="Nexa Bold" panose="02000000000000000000" pitchFamily="50" charset="0"/>
              </a:defRPr>
            </a:lvl1pPr>
          </a:lstStyle>
          <a:p>
            <a:r>
              <a:rPr lang="en-US" dirty="0"/>
              <a:t>IMAGE</a:t>
            </a:r>
          </a:p>
        </p:txBody>
      </p:sp>
      <p:sp>
        <p:nvSpPr>
          <p:cNvPr id="3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6486525" y="2528888"/>
            <a:ext cx="4667252" cy="3400424"/>
          </a:xfrm>
          <a:prstGeom prst="rect">
            <a:avLst/>
          </a:prstGeom>
          <a:solidFill>
            <a:srgbClr val="F9F9F9"/>
          </a:solidFill>
          <a:effectLst>
            <a:outerShdw blurRad="1270000" dist="304800" dir="5400000" algn="t" rotWithShape="0">
              <a:prstClr val="black">
                <a:alpha val="24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  <a:latin typeface="Nexa Bold" panose="02000000000000000000" pitchFamily="50" charset="0"/>
              </a:defRPr>
            </a:lvl1pPr>
          </a:lstStyle>
          <a:p>
            <a:r>
              <a:rPr lang="en-US" dirty="0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971386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" grpId="0" animBg="1"/>
    </p:bld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6115049" cy="6858000"/>
          </a:xfrm>
          <a:prstGeom prst="rect">
            <a:avLst/>
          </a:prstGeom>
          <a:noFill/>
          <a:effectLst/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  <a:latin typeface="Nexa Bold" panose="02000000000000000000" pitchFamily="50" charset="0"/>
              </a:defRPr>
            </a:lvl1pPr>
          </a:lstStyle>
          <a:p>
            <a:r>
              <a:rPr lang="en-US" dirty="0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1985275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3"/>
          <p:cNvSpPr/>
          <p:nvPr userDrawn="1"/>
        </p:nvSpPr>
        <p:spPr>
          <a:xfrm>
            <a:off x="0" y="0"/>
            <a:ext cx="12192000" cy="5829300"/>
          </a:xfrm>
          <a:custGeom>
            <a:avLst/>
            <a:gdLst>
              <a:gd name="connsiteX0" fmla="*/ 0 w 12192000"/>
              <a:gd name="connsiteY0" fmla="*/ 0 h 5829300"/>
              <a:gd name="connsiteX1" fmla="*/ 12192000 w 12192000"/>
              <a:gd name="connsiteY1" fmla="*/ 0 h 5829300"/>
              <a:gd name="connsiteX2" fmla="*/ 12192000 w 12192000"/>
              <a:gd name="connsiteY2" fmla="*/ 2057400 h 5829300"/>
              <a:gd name="connsiteX3" fmla="*/ 12192000 w 12192000"/>
              <a:gd name="connsiteY3" fmla="*/ 2743200 h 5829300"/>
              <a:gd name="connsiteX4" fmla="*/ 12192000 w 12192000"/>
              <a:gd name="connsiteY4" fmla="*/ 3077454 h 5829300"/>
              <a:gd name="connsiteX5" fmla="*/ 12192000 w 12192000"/>
              <a:gd name="connsiteY5" fmla="*/ 4809247 h 5829300"/>
              <a:gd name="connsiteX6" fmla="*/ 12129232 w 12192000"/>
              <a:gd name="connsiteY6" fmla="*/ 4842305 h 5829300"/>
              <a:gd name="connsiteX7" fmla="*/ 5981700 w 12192000"/>
              <a:gd name="connsiteY7" fmla="*/ 5829300 h 5829300"/>
              <a:gd name="connsiteX8" fmla="*/ 2511 w 12192000"/>
              <a:gd name="connsiteY8" fmla="*/ 4921283 h 5829300"/>
              <a:gd name="connsiteX9" fmla="*/ 0 w 12192000"/>
              <a:gd name="connsiteY9" fmla="*/ 4920105 h 5829300"/>
              <a:gd name="connsiteX10" fmla="*/ 0 w 12192000"/>
              <a:gd name="connsiteY10" fmla="*/ 2966595 h 5829300"/>
              <a:gd name="connsiteX11" fmla="*/ 0 w 12192000"/>
              <a:gd name="connsiteY11" fmla="*/ 2743200 h 5829300"/>
              <a:gd name="connsiteX12" fmla="*/ 0 w 12192000"/>
              <a:gd name="connsiteY12" fmla="*/ 2057400 h 582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5829300">
                <a:moveTo>
                  <a:pt x="0" y="0"/>
                </a:moveTo>
                <a:lnTo>
                  <a:pt x="12192000" y="0"/>
                </a:lnTo>
                <a:lnTo>
                  <a:pt x="12192000" y="2057400"/>
                </a:lnTo>
                <a:lnTo>
                  <a:pt x="12192000" y="2743200"/>
                </a:lnTo>
                <a:lnTo>
                  <a:pt x="12192000" y="3077454"/>
                </a:lnTo>
                <a:lnTo>
                  <a:pt x="12192000" y="4809247"/>
                </a:lnTo>
                <a:lnTo>
                  <a:pt x="12129232" y="4842305"/>
                </a:lnTo>
                <a:cubicBezTo>
                  <a:pt x="10945322" y="5430204"/>
                  <a:pt x="8636286" y="5829300"/>
                  <a:pt x="5981700" y="5829300"/>
                </a:cubicBezTo>
                <a:cubicBezTo>
                  <a:pt x="3447777" y="5829300"/>
                  <a:pt x="1228705" y="5465661"/>
                  <a:pt x="2511" y="4921283"/>
                </a:cubicBezTo>
                <a:lnTo>
                  <a:pt x="0" y="4920105"/>
                </a:lnTo>
                <a:lnTo>
                  <a:pt x="0" y="2966595"/>
                </a:lnTo>
                <a:lnTo>
                  <a:pt x="0" y="2743200"/>
                </a:lnTo>
                <a:lnTo>
                  <a:pt x="0" y="20574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58049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9_Custom Layou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4267201" y="0"/>
            <a:ext cx="7924799" cy="6858000"/>
          </a:xfrm>
          <a:prstGeom prst="rect">
            <a:avLst/>
          </a:prstGeom>
          <a:noFill/>
          <a:effectLst/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  <a:latin typeface="Nexa Bold" panose="02000000000000000000" pitchFamily="50" charset="0"/>
              </a:defRPr>
            </a:lvl1pPr>
          </a:lstStyle>
          <a:p>
            <a:r>
              <a:rPr lang="en-US" dirty="0"/>
              <a:t>IMAGE</a:t>
            </a:r>
          </a:p>
        </p:txBody>
      </p:sp>
      <p:sp>
        <p:nvSpPr>
          <p:cNvPr id="3" name="TextBox 2"/>
          <p:cNvSpPr txBox="1"/>
          <p:nvPr userDrawn="1"/>
        </p:nvSpPr>
        <p:spPr>
          <a:xfrm>
            <a:off x="10730748" y="6379826"/>
            <a:ext cx="1135247" cy="307777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pPr algn="r"/>
            <a:r>
              <a:rPr lang="en-US" sz="1400" dirty="0">
                <a:solidFill>
                  <a:schemeClr val="bg1"/>
                </a:solidFill>
                <a:latin typeface="Montserrat Medium" panose="00000600000000000000" pitchFamily="2" charset="0"/>
              </a:rPr>
              <a:t>INITIATIVE</a:t>
            </a:r>
          </a:p>
        </p:txBody>
      </p:sp>
      <p:grpSp>
        <p:nvGrpSpPr>
          <p:cNvPr id="4" name="Group 3"/>
          <p:cNvGrpSpPr/>
          <p:nvPr userDrawn="1"/>
        </p:nvGrpSpPr>
        <p:grpSpPr>
          <a:xfrm>
            <a:off x="11154152" y="298448"/>
            <a:ext cx="260998" cy="260996"/>
            <a:chOff x="11154152" y="401684"/>
            <a:chExt cx="260998" cy="260996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D4ED61E4-2E37-48C0-8E6D-784CABEBC8E0}"/>
                </a:ext>
              </a:extLst>
            </p:cNvPr>
            <p:cNvSpPr/>
            <p:nvPr userDrawn="1"/>
          </p:nvSpPr>
          <p:spPr>
            <a:xfrm>
              <a:off x="11154152" y="401684"/>
              <a:ext cx="260998" cy="26099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6" name="Freeform 85">
              <a:extLst>
                <a:ext uri="{FF2B5EF4-FFF2-40B4-BE49-F238E27FC236}">
                  <a16:creationId xmlns:a16="http://schemas.microsoft.com/office/drawing/2014/main" id="{19F3FBD8-131E-4A3C-AF90-AAA92B01465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1214985" y="476184"/>
              <a:ext cx="139333" cy="111996"/>
            </a:xfrm>
            <a:custGeom>
              <a:avLst/>
              <a:gdLst>
                <a:gd name="T0" fmla="*/ 250282 w 462"/>
                <a:gd name="T1" fmla="*/ 24258 h 374"/>
                <a:gd name="T2" fmla="*/ 250282 w 462"/>
                <a:gd name="T3" fmla="*/ 24258 h 374"/>
                <a:gd name="T4" fmla="*/ 221508 w 462"/>
                <a:gd name="T5" fmla="*/ 33962 h 374"/>
                <a:gd name="T6" fmla="*/ 240510 w 462"/>
                <a:gd name="T7" fmla="*/ 5391 h 374"/>
                <a:gd name="T8" fmla="*/ 211192 w 462"/>
                <a:gd name="T9" fmla="*/ 19407 h 374"/>
                <a:gd name="T10" fmla="*/ 173189 w 462"/>
                <a:gd name="T11" fmla="*/ 0 h 374"/>
                <a:gd name="T12" fmla="*/ 119983 w 462"/>
                <a:gd name="T13" fmla="*/ 52829 h 374"/>
                <a:gd name="T14" fmla="*/ 124870 w 462"/>
                <a:gd name="T15" fmla="*/ 62532 h 374"/>
                <a:gd name="T16" fmla="*/ 19002 w 462"/>
                <a:gd name="T17" fmla="*/ 10242 h 374"/>
                <a:gd name="T18" fmla="*/ 9229 w 462"/>
                <a:gd name="T19" fmla="*/ 38813 h 374"/>
                <a:gd name="T20" fmla="*/ 33118 w 462"/>
                <a:gd name="T21" fmla="*/ 81400 h 374"/>
                <a:gd name="T22" fmla="*/ 9229 w 462"/>
                <a:gd name="T23" fmla="*/ 72236 h 374"/>
                <a:gd name="T24" fmla="*/ 9229 w 462"/>
                <a:gd name="T25" fmla="*/ 72236 h 374"/>
                <a:gd name="T26" fmla="*/ 53205 w 462"/>
                <a:gd name="T27" fmla="*/ 124526 h 374"/>
                <a:gd name="T28" fmla="*/ 38004 w 462"/>
                <a:gd name="T29" fmla="*/ 124526 h 374"/>
                <a:gd name="T30" fmla="*/ 28774 w 462"/>
                <a:gd name="T31" fmla="*/ 124526 h 374"/>
                <a:gd name="T32" fmla="*/ 77093 w 462"/>
                <a:gd name="T33" fmla="*/ 158487 h 374"/>
                <a:gd name="T34" fmla="*/ 14116 w 462"/>
                <a:gd name="T35" fmla="*/ 182206 h 374"/>
                <a:gd name="T36" fmla="*/ 0 w 462"/>
                <a:gd name="T37" fmla="*/ 182206 h 374"/>
                <a:gd name="T38" fmla="*/ 77093 w 462"/>
                <a:gd name="T39" fmla="*/ 201074 h 374"/>
                <a:gd name="T40" fmla="*/ 221508 w 462"/>
                <a:gd name="T41" fmla="*/ 57681 h 374"/>
                <a:gd name="T42" fmla="*/ 221508 w 462"/>
                <a:gd name="T43" fmla="*/ 52829 h 374"/>
                <a:gd name="T44" fmla="*/ 250282 w 462"/>
                <a:gd name="T45" fmla="*/ 24258 h 37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462" h="374">
                  <a:moveTo>
                    <a:pt x="461" y="45"/>
                  </a:moveTo>
                  <a:lnTo>
                    <a:pt x="461" y="45"/>
                  </a:lnTo>
                  <a:cubicBezTo>
                    <a:pt x="443" y="54"/>
                    <a:pt x="425" y="63"/>
                    <a:pt x="408" y="63"/>
                  </a:cubicBezTo>
                  <a:cubicBezTo>
                    <a:pt x="425" y="54"/>
                    <a:pt x="443" y="36"/>
                    <a:pt x="443" y="10"/>
                  </a:cubicBezTo>
                  <a:cubicBezTo>
                    <a:pt x="425" y="19"/>
                    <a:pt x="408" y="27"/>
                    <a:pt x="389" y="36"/>
                  </a:cubicBezTo>
                  <a:cubicBezTo>
                    <a:pt x="372" y="19"/>
                    <a:pt x="345" y="0"/>
                    <a:pt x="319" y="0"/>
                  </a:cubicBezTo>
                  <a:cubicBezTo>
                    <a:pt x="265" y="0"/>
                    <a:pt x="221" y="45"/>
                    <a:pt x="221" y="98"/>
                  </a:cubicBezTo>
                  <a:cubicBezTo>
                    <a:pt x="221" y="107"/>
                    <a:pt x="221" y="116"/>
                    <a:pt x="230" y="116"/>
                  </a:cubicBezTo>
                  <a:cubicBezTo>
                    <a:pt x="151" y="116"/>
                    <a:pt x="79" y="81"/>
                    <a:pt x="35" y="19"/>
                  </a:cubicBezTo>
                  <a:cubicBezTo>
                    <a:pt x="26" y="36"/>
                    <a:pt x="17" y="54"/>
                    <a:pt x="17" y="72"/>
                  </a:cubicBezTo>
                  <a:cubicBezTo>
                    <a:pt x="17" y="98"/>
                    <a:pt x="35" y="134"/>
                    <a:pt x="61" y="151"/>
                  </a:cubicBezTo>
                  <a:cubicBezTo>
                    <a:pt x="44" y="143"/>
                    <a:pt x="35" y="143"/>
                    <a:pt x="17" y="134"/>
                  </a:cubicBezTo>
                  <a:cubicBezTo>
                    <a:pt x="17" y="178"/>
                    <a:pt x="53" y="222"/>
                    <a:pt x="98" y="231"/>
                  </a:cubicBezTo>
                  <a:cubicBezTo>
                    <a:pt x="89" y="231"/>
                    <a:pt x="79" y="231"/>
                    <a:pt x="70" y="231"/>
                  </a:cubicBezTo>
                  <a:cubicBezTo>
                    <a:pt x="61" y="231"/>
                    <a:pt x="61" y="231"/>
                    <a:pt x="53" y="231"/>
                  </a:cubicBezTo>
                  <a:cubicBezTo>
                    <a:pt x="61" y="266"/>
                    <a:pt x="98" y="294"/>
                    <a:pt x="142" y="294"/>
                  </a:cubicBezTo>
                  <a:cubicBezTo>
                    <a:pt x="106" y="319"/>
                    <a:pt x="70" y="338"/>
                    <a:pt x="26" y="338"/>
                  </a:cubicBezTo>
                  <a:cubicBezTo>
                    <a:pt x="17" y="338"/>
                    <a:pt x="8" y="338"/>
                    <a:pt x="0" y="338"/>
                  </a:cubicBezTo>
                  <a:cubicBezTo>
                    <a:pt x="44" y="364"/>
                    <a:pt x="89" y="373"/>
                    <a:pt x="142" y="373"/>
                  </a:cubicBezTo>
                  <a:cubicBezTo>
                    <a:pt x="319" y="373"/>
                    <a:pt x="408" y="231"/>
                    <a:pt x="408" y="107"/>
                  </a:cubicBezTo>
                  <a:lnTo>
                    <a:pt x="408" y="98"/>
                  </a:lnTo>
                  <a:cubicBezTo>
                    <a:pt x="434" y="81"/>
                    <a:pt x="443" y="72"/>
                    <a:pt x="461" y="45"/>
                  </a:cubicBezTo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0">
                  <a:schemeClr val="accent3"/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dirty="0">
                <a:solidFill>
                  <a:schemeClr val="lt1"/>
                </a:solidFill>
              </a:endParaRPr>
            </a:p>
          </p:txBody>
        </p:sp>
      </p:grpSp>
      <p:grpSp>
        <p:nvGrpSpPr>
          <p:cNvPr id="7" name="Group 6"/>
          <p:cNvGrpSpPr/>
          <p:nvPr userDrawn="1"/>
        </p:nvGrpSpPr>
        <p:grpSpPr>
          <a:xfrm>
            <a:off x="11496715" y="298448"/>
            <a:ext cx="260998" cy="260996"/>
            <a:chOff x="11496715" y="298448"/>
            <a:chExt cx="260998" cy="260996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D4ED61E4-2E37-48C0-8E6D-784CABEBC8E0}"/>
                </a:ext>
              </a:extLst>
            </p:cNvPr>
            <p:cNvSpPr/>
            <p:nvPr userDrawn="1"/>
          </p:nvSpPr>
          <p:spPr>
            <a:xfrm>
              <a:off x="11496715" y="298448"/>
              <a:ext cx="260998" cy="26099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grpSp>
          <p:nvGrpSpPr>
            <p:cNvPr id="9" name="Group 8"/>
            <p:cNvGrpSpPr/>
            <p:nvPr userDrawn="1"/>
          </p:nvGrpSpPr>
          <p:grpSpPr>
            <a:xfrm>
              <a:off x="11567653" y="369673"/>
              <a:ext cx="155243" cy="118545"/>
              <a:chOff x="11567653" y="472909"/>
              <a:chExt cx="155243" cy="118545"/>
            </a:xfrm>
          </p:grpSpPr>
          <p:sp>
            <p:nvSpPr>
              <p:cNvPr id="10" name="Freeform 5">
                <a:extLst>
                  <a:ext uri="{FF2B5EF4-FFF2-40B4-BE49-F238E27FC236}">
                    <a16:creationId xmlns:a16="http://schemas.microsoft.com/office/drawing/2014/main" id="{05A1F505-5C76-4AE9-A529-46B0B2026C1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1567653" y="472909"/>
                <a:ext cx="119122" cy="118545"/>
              </a:xfrm>
              <a:custGeom>
                <a:avLst/>
                <a:gdLst>
                  <a:gd name="T0" fmla="*/ 2709 w 2709"/>
                  <a:gd name="T1" fmla="*/ 1204 h 2709"/>
                  <a:gd name="T2" fmla="*/ 1445 w 2709"/>
                  <a:gd name="T3" fmla="*/ 1204 h 2709"/>
                  <a:gd name="T4" fmla="*/ 1445 w 2709"/>
                  <a:gd name="T5" fmla="*/ 1626 h 2709"/>
                  <a:gd name="T6" fmla="*/ 2216 w 2709"/>
                  <a:gd name="T7" fmla="*/ 1626 h 2709"/>
                  <a:gd name="T8" fmla="*/ 1355 w 2709"/>
                  <a:gd name="T9" fmla="*/ 2258 h 2709"/>
                  <a:gd name="T10" fmla="*/ 452 w 2709"/>
                  <a:gd name="T11" fmla="*/ 1355 h 2709"/>
                  <a:gd name="T12" fmla="*/ 1355 w 2709"/>
                  <a:gd name="T13" fmla="*/ 452 h 2709"/>
                  <a:gd name="T14" fmla="*/ 1997 w 2709"/>
                  <a:gd name="T15" fmla="*/ 720 h 2709"/>
                  <a:gd name="T16" fmla="*/ 2303 w 2709"/>
                  <a:gd name="T17" fmla="*/ 387 h 2709"/>
                  <a:gd name="T18" fmla="*/ 1355 w 2709"/>
                  <a:gd name="T19" fmla="*/ 0 h 2709"/>
                  <a:gd name="T20" fmla="*/ 0 w 2709"/>
                  <a:gd name="T21" fmla="*/ 1355 h 2709"/>
                  <a:gd name="T22" fmla="*/ 1355 w 2709"/>
                  <a:gd name="T23" fmla="*/ 2709 h 2709"/>
                  <a:gd name="T24" fmla="*/ 2709 w 2709"/>
                  <a:gd name="T25" fmla="*/ 1626 h 2709"/>
                  <a:gd name="T26" fmla="*/ 2709 w 2709"/>
                  <a:gd name="T27" fmla="*/ 1204 h 27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709" h="2709">
                    <a:moveTo>
                      <a:pt x="2709" y="1204"/>
                    </a:moveTo>
                    <a:lnTo>
                      <a:pt x="1445" y="1204"/>
                    </a:lnTo>
                    <a:lnTo>
                      <a:pt x="1445" y="1626"/>
                    </a:lnTo>
                    <a:lnTo>
                      <a:pt x="2216" y="1626"/>
                    </a:lnTo>
                    <a:cubicBezTo>
                      <a:pt x="2101" y="1992"/>
                      <a:pt x="1759" y="2258"/>
                      <a:pt x="1355" y="2258"/>
                    </a:cubicBezTo>
                    <a:cubicBezTo>
                      <a:pt x="856" y="2258"/>
                      <a:pt x="452" y="1854"/>
                      <a:pt x="452" y="1355"/>
                    </a:cubicBezTo>
                    <a:cubicBezTo>
                      <a:pt x="452" y="856"/>
                      <a:pt x="856" y="452"/>
                      <a:pt x="1355" y="452"/>
                    </a:cubicBezTo>
                    <a:cubicBezTo>
                      <a:pt x="1606" y="452"/>
                      <a:pt x="1833" y="554"/>
                      <a:pt x="1997" y="720"/>
                    </a:cubicBezTo>
                    <a:lnTo>
                      <a:pt x="2303" y="387"/>
                    </a:lnTo>
                    <a:cubicBezTo>
                      <a:pt x="2058" y="148"/>
                      <a:pt x="1724" y="0"/>
                      <a:pt x="1355" y="0"/>
                    </a:cubicBezTo>
                    <a:cubicBezTo>
                      <a:pt x="607" y="0"/>
                      <a:pt x="0" y="607"/>
                      <a:pt x="0" y="1355"/>
                    </a:cubicBezTo>
                    <a:cubicBezTo>
                      <a:pt x="0" y="2103"/>
                      <a:pt x="607" y="2709"/>
                      <a:pt x="1355" y="2709"/>
                    </a:cubicBezTo>
                    <a:cubicBezTo>
                      <a:pt x="2010" y="2709"/>
                      <a:pt x="2584" y="2244"/>
                      <a:pt x="2709" y="1626"/>
                    </a:cubicBezTo>
                    <a:lnTo>
                      <a:pt x="2709" y="1204"/>
                    </a:lnTo>
                    <a:close/>
                  </a:path>
                </a:pathLst>
              </a:custGeom>
              <a:gradFill>
                <a:gsLst>
                  <a:gs pos="100000">
                    <a:schemeClr val="accent5">
                      <a:lumMod val="75000"/>
                    </a:schemeClr>
                  </a:gs>
                  <a:gs pos="0">
                    <a:schemeClr val="accent5"/>
                  </a:gs>
                </a:gsLst>
                <a:lin ang="27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id-ID"/>
              </a:p>
            </p:txBody>
          </p:sp>
          <p:sp>
            <p:nvSpPr>
              <p:cNvPr id="11" name="Freeform 6">
                <a:extLst>
                  <a:ext uri="{FF2B5EF4-FFF2-40B4-BE49-F238E27FC236}">
                    <a16:creationId xmlns:a16="http://schemas.microsoft.com/office/drawing/2014/main" id="{AC4B1711-1F98-4C70-902D-3AE9B79462A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1690426" y="514217"/>
                <a:ext cx="32470" cy="32470"/>
              </a:xfrm>
              <a:custGeom>
                <a:avLst/>
                <a:gdLst>
                  <a:gd name="T0" fmla="*/ 739 w 739"/>
                  <a:gd name="T1" fmla="*/ 258 h 739"/>
                  <a:gd name="T2" fmla="*/ 480 w 739"/>
                  <a:gd name="T3" fmla="*/ 258 h 739"/>
                  <a:gd name="T4" fmla="*/ 480 w 739"/>
                  <a:gd name="T5" fmla="*/ 0 h 739"/>
                  <a:gd name="T6" fmla="*/ 258 w 739"/>
                  <a:gd name="T7" fmla="*/ 0 h 739"/>
                  <a:gd name="T8" fmla="*/ 258 w 739"/>
                  <a:gd name="T9" fmla="*/ 258 h 739"/>
                  <a:gd name="T10" fmla="*/ 0 w 739"/>
                  <a:gd name="T11" fmla="*/ 258 h 739"/>
                  <a:gd name="T12" fmla="*/ 0 w 739"/>
                  <a:gd name="T13" fmla="*/ 480 h 739"/>
                  <a:gd name="T14" fmla="*/ 258 w 739"/>
                  <a:gd name="T15" fmla="*/ 480 h 739"/>
                  <a:gd name="T16" fmla="*/ 258 w 739"/>
                  <a:gd name="T17" fmla="*/ 739 h 739"/>
                  <a:gd name="T18" fmla="*/ 480 w 739"/>
                  <a:gd name="T19" fmla="*/ 739 h 739"/>
                  <a:gd name="T20" fmla="*/ 480 w 739"/>
                  <a:gd name="T21" fmla="*/ 480 h 739"/>
                  <a:gd name="T22" fmla="*/ 739 w 739"/>
                  <a:gd name="T23" fmla="*/ 480 h 739"/>
                  <a:gd name="T24" fmla="*/ 739 w 739"/>
                  <a:gd name="T25" fmla="*/ 258 h 7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39" h="739">
                    <a:moveTo>
                      <a:pt x="739" y="258"/>
                    </a:moveTo>
                    <a:lnTo>
                      <a:pt x="480" y="258"/>
                    </a:lnTo>
                    <a:lnTo>
                      <a:pt x="480" y="0"/>
                    </a:lnTo>
                    <a:lnTo>
                      <a:pt x="258" y="0"/>
                    </a:lnTo>
                    <a:lnTo>
                      <a:pt x="258" y="258"/>
                    </a:lnTo>
                    <a:lnTo>
                      <a:pt x="0" y="258"/>
                    </a:lnTo>
                    <a:lnTo>
                      <a:pt x="0" y="480"/>
                    </a:lnTo>
                    <a:lnTo>
                      <a:pt x="258" y="480"/>
                    </a:lnTo>
                    <a:lnTo>
                      <a:pt x="258" y="739"/>
                    </a:lnTo>
                    <a:lnTo>
                      <a:pt x="480" y="739"/>
                    </a:lnTo>
                    <a:lnTo>
                      <a:pt x="480" y="480"/>
                    </a:lnTo>
                    <a:lnTo>
                      <a:pt x="739" y="480"/>
                    </a:lnTo>
                    <a:lnTo>
                      <a:pt x="739" y="258"/>
                    </a:lnTo>
                    <a:close/>
                  </a:path>
                </a:pathLst>
              </a:custGeom>
              <a:gradFill>
                <a:gsLst>
                  <a:gs pos="100000">
                    <a:schemeClr val="accent5">
                      <a:lumMod val="75000"/>
                    </a:schemeClr>
                  </a:gs>
                  <a:gs pos="0">
                    <a:schemeClr val="accent5"/>
                  </a:gs>
                </a:gsLst>
                <a:lin ang="27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id-ID">
                  <a:solidFill>
                    <a:schemeClr val="lt1"/>
                  </a:solidFill>
                </a:endParaRPr>
              </a:p>
            </p:txBody>
          </p:sp>
        </p:grpSp>
      </p:grpSp>
      <p:grpSp>
        <p:nvGrpSpPr>
          <p:cNvPr id="12" name="Group 11"/>
          <p:cNvGrpSpPr/>
          <p:nvPr userDrawn="1"/>
        </p:nvGrpSpPr>
        <p:grpSpPr>
          <a:xfrm>
            <a:off x="10811589" y="298448"/>
            <a:ext cx="260998" cy="260996"/>
            <a:chOff x="10811589" y="401684"/>
            <a:chExt cx="260998" cy="260996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D4ED61E4-2E37-48C0-8E6D-784CABEBC8E0}"/>
                </a:ext>
              </a:extLst>
            </p:cNvPr>
            <p:cNvSpPr/>
            <p:nvPr userDrawn="1"/>
          </p:nvSpPr>
          <p:spPr>
            <a:xfrm>
              <a:off x="10811589" y="401684"/>
              <a:ext cx="260998" cy="26099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4" name="Freeform 75">
              <a:extLst>
                <a:ext uri="{FF2B5EF4-FFF2-40B4-BE49-F238E27FC236}">
                  <a16:creationId xmlns:a16="http://schemas.microsoft.com/office/drawing/2014/main" id="{CD9539B5-4E1E-4BCC-BC6E-475609F44AF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0906711" y="466481"/>
              <a:ext cx="70755" cy="131402"/>
            </a:xfrm>
            <a:custGeom>
              <a:avLst/>
              <a:gdLst>
                <a:gd name="T0" fmla="*/ 132814 w 249"/>
                <a:gd name="T1" fmla="*/ 43735 h 453"/>
                <a:gd name="T2" fmla="*/ 132814 w 249"/>
                <a:gd name="T3" fmla="*/ 43735 h 453"/>
                <a:gd name="T4" fmla="*/ 94791 w 249"/>
                <a:gd name="T5" fmla="*/ 43735 h 453"/>
                <a:gd name="T6" fmla="*/ 85687 w 249"/>
                <a:gd name="T7" fmla="*/ 58496 h 453"/>
                <a:gd name="T8" fmla="*/ 85687 w 249"/>
                <a:gd name="T9" fmla="*/ 87470 h 453"/>
                <a:gd name="T10" fmla="*/ 132814 w 249"/>
                <a:gd name="T11" fmla="*/ 87470 h 453"/>
                <a:gd name="T12" fmla="*/ 132814 w 249"/>
                <a:gd name="T13" fmla="*/ 126285 h 453"/>
                <a:gd name="T14" fmla="*/ 85687 w 249"/>
                <a:gd name="T15" fmla="*/ 126285 h 453"/>
                <a:gd name="T16" fmla="*/ 85687 w 249"/>
                <a:gd name="T17" fmla="*/ 247103 h 453"/>
                <a:gd name="T18" fmla="*/ 42308 w 249"/>
                <a:gd name="T19" fmla="*/ 247103 h 453"/>
                <a:gd name="T20" fmla="*/ 42308 w 249"/>
                <a:gd name="T21" fmla="*/ 126285 h 453"/>
                <a:gd name="T22" fmla="*/ 0 w 249"/>
                <a:gd name="T23" fmla="*/ 126285 h 453"/>
                <a:gd name="T24" fmla="*/ 0 w 249"/>
                <a:gd name="T25" fmla="*/ 87470 h 453"/>
                <a:gd name="T26" fmla="*/ 42308 w 249"/>
                <a:gd name="T27" fmla="*/ 87470 h 453"/>
                <a:gd name="T28" fmla="*/ 42308 w 249"/>
                <a:gd name="T29" fmla="*/ 63416 h 453"/>
                <a:gd name="T30" fmla="*/ 94791 w 249"/>
                <a:gd name="T31" fmla="*/ 0 h 453"/>
                <a:gd name="T32" fmla="*/ 132814 w 249"/>
                <a:gd name="T33" fmla="*/ 0 h 453"/>
                <a:gd name="T34" fmla="*/ 132814 w 249"/>
                <a:gd name="T35" fmla="*/ 43735 h 45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249" h="453">
                  <a:moveTo>
                    <a:pt x="248" y="80"/>
                  </a:moveTo>
                  <a:lnTo>
                    <a:pt x="248" y="80"/>
                  </a:lnTo>
                  <a:cubicBezTo>
                    <a:pt x="177" y="80"/>
                    <a:pt x="177" y="80"/>
                    <a:pt x="177" y="80"/>
                  </a:cubicBezTo>
                  <a:cubicBezTo>
                    <a:pt x="169" y="80"/>
                    <a:pt x="160" y="89"/>
                    <a:pt x="160" y="107"/>
                  </a:cubicBezTo>
                  <a:cubicBezTo>
                    <a:pt x="160" y="160"/>
                    <a:pt x="160" y="160"/>
                    <a:pt x="160" y="160"/>
                  </a:cubicBezTo>
                  <a:cubicBezTo>
                    <a:pt x="248" y="160"/>
                    <a:pt x="248" y="160"/>
                    <a:pt x="248" y="160"/>
                  </a:cubicBezTo>
                  <a:cubicBezTo>
                    <a:pt x="248" y="231"/>
                    <a:pt x="248" y="231"/>
                    <a:pt x="248" y="231"/>
                  </a:cubicBezTo>
                  <a:cubicBezTo>
                    <a:pt x="160" y="231"/>
                    <a:pt x="160" y="231"/>
                    <a:pt x="160" y="231"/>
                  </a:cubicBezTo>
                  <a:cubicBezTo>
                    <a:pt x="160" y="452"/>
                    <a:pt x="160" y="452"/>
                    <a:pt x="160" y="452"/>
                  </a:cubicBezTo>
                  <a:cubicBezTo>
                    <a:pt x="79" y="452"/>
                    <a:pt x="79" y="452"/>
                    <a:pt x="79" y="452"/>
                  </a:cubicBezTo>
                  <a:cubicBezTo>
                    <a:pt x="79" y="231"/>
                    <a:pt x="79" y="231"/>
                    <a:pt x="79" y="231"/>
                  </a:cubicBezTo>
                  <a:cubicBezTo>
                    <a:pt x="0" y="231"/>
                    <a:pt x="0" y="231"/>
                    <a:pt x="0" y="231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79" y="160"/>
                    <a:pt x="79" y="160"/>
                    <a:pt x="79" y="160"/>
                  </a:cubicBezTo>
                  <a:cubicBezTo>
                    <a:pt x="79" y="116"/>
                    <a:pt x="79" y="116"/>
                    <a:pt x="79" y="116"/>
                  </a:cubicBezTo>
                  <a:cubicBezTo>
                    <a:pt x="79" y="54"/>
                    <a:pt x="115" y="0"/>
                    <a:pt x="177" y="0"/>
                  </a:cubicBezTo>
                  <a:cubicBezTo>
                    <a:pt x="248" y="0"/>
                    <a:pt x="248" y="0"/>
                    <a:pt x="248" y="0"/>
                  </a:cubicBezTo>
                  <a:lnTo>
                    <a:pt x="248" y="80"/>
                  </a:lnTo>
                </a:path>
              </a:pathLst>
            </a:custGeom>
            <a:gradFill>
              <a:gsLst>
                <a:gs pos="100000">
                  <a:schemeClr val="accent1">
                    <a:lumMod val="75000"/>
                  </a:schemeClr>
                </a:gs>
                <a:gs pos="0">
                  <a:schemeClr val="accent1"/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dirty="0">
                <a:solidFill>
                  <a:schemeClr val="lt1"/>
                </a:solidFill>
              </a:endParaRPr>
            </a:p>
          </p:txBody>
        </p:sp>
      </p:grpSp>
      <p:sp>
        <p:nvSpPr>
          <p:cNvPr id="15" name="TextBox 14"/>
          <p:cNvSpPr txBox="1"/>
          <p:nvPr userDrawn="1"/>
        </p:nvSpPr>
        <p:spPr>
          <a:xfrm>
            <a:off x="531583" y="345698"/>
            <a:ext cx="2956682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/>
            <a:r>
              <a:rPr lang="en-US" sz="900" strike="noStrike" spc="100" baseline="0" dirty="0">
                <a:solidFill>
                  <a:schemeClr val="bg1"/>
                </a:solidFill>
                <a:latin typeface="Montserrat Light" panose="00000400000000000000" pitchFamily="2" charset="0"/>
                <a:cs typeface="Segoe UI" panose="020B0502040204020203" pitchFamily="34" charset="0"/>
              </a:rPr>
              <a:t>Add title text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0785C90-5FCD-4322-B29C-2E4A46FE9AAC}"/>
              </a:ext>
            </a:extLst>
          </p:cNvPr>
          <p:cNvSpPr txBox="1"/>
          <p:nvPr userDrawn="1"/>
        </p:nvSpPr>
        <p:spPr>
          <a:xfrm rot="16200000">
            <a:off x="-290115" y="4856084"/>
            <a:ext cx="1874231" cy="369332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>
            <a:defPPr>
              <a:defRPr lang="en-US"/>
            </a:defPPr>
            <a:lvl1pPr>
              <a:defRPr sz="900" spc="300">
                <a:solidFill>
                  <a:schemeClr val="bg1">
                    <a:lumMod val="65000"/>
                  </a:schemeClr>
                </a:solidFill>
                <a:latin typeface="Montserrat Light" panose="00000400000000000000" pitchFamily="2" charset="0"/>
              </a:defRPr>
            </a:lvl1pPr>
          </a:lstStyle>
          <a:p>
            <a:pPr lvl="0"/>
            <a:r>
              <a:rPr lang="en-US" dirty="0">
                <a:solidFill>
                  <a:schemeClr val="bg1"/>
                </a:solidFill>
              </a:rPr>
              <a:t>2029 - ALL RIGHTS</a:t>
            </a:r>
            <a:endParaRPr lang="id-ID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2919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E3AAC11-D570-4EA9-AFC0-30FB72BA45EB}" type="datetimeFigureOut">
              <a:rPr lang="zh-CN" altLang="en-US" smtClean="0"/>
              <a:t>2022/11/28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896170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E3AAC11-D570-4EA9-AFC0-30FB72BA45EB}" type="datetimeFigureOut">
              <a:rPr lang="zh-CN" altLang="en-US" smtClean="0"/>
              <a:t>2022/11/28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670813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59448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84" Type="http://schemas.openxmlformats.org/officeDocument/2006/relationships/slideLayout" Target="../slideLayouts/slideLayout84.xml"/><Relationship Id="rId89" Type="http://schemas.openxmlformats.org/officeDocument/2006/relationships/slideLayout" Target="../slideLayouts/slideLayout89.xml"/><Relationship Id="rId1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5" Type="http://schemas.openxmlformats.org/officeDocument/2006/relationships/slideLayout" Target="../slideLayouts/slideLayout5.xml"/><Relationship Id="rId90" Type="http://schemas.openxmlformats.org/officeDocument/2006/relationships/slideLayout" Target="../slideLayouts/slideLayout90.xml"/><Relationship Id="rId95" Type="http://schemas.openxmlformats.org/officeDocument/2006/relationships/theme" Target="../theme/theme1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80" Type="http://schemas.openxmlformats.org/officeDocument/2006/relationships/slideLayout" Target="../slideLayouts/slideLayout80.xml"/><Relationship Id="rId85" Type="http://schemas.openxmlformats.org/officeDocument/2006/relationships/slideLayout" Target="../slideLayouts/slideLayout85.xml"/><Relationship Id="rId93" Type="http://schemas.openxmlformats.org/officeDocument/2006/relationships/slideLayout" Target="../slideLayouts/slideLayout93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83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8.xml"/><Relationship Id="rId91" Type="http://schemas.openxmlformats.org/officeDocument/2006/relationships/slideLayout" Target="../slideLayouts/slideLayout9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81" Type="http://schemas.openxmlformats.org/officeDocument/2006/relationships/slideLayout" Target="../slideLayouts/slideLayout81.xml"/><Relationship Id="rId86" Type="http://schemas.openxmlformats.org/officeDocument/2006/relationships/slideLayout" Target="../slideLayouts/slideLayout86.xml"/><Relationship Id="rId94" Type="http://schemas.openxmlformats.org/officeDocument/2006/relationships/slideLayout" Target="../slideLayouts/slideLayout9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9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Relationship Id="rId87" Type="http://schemas.openxmlformats.org/officeDocument/2006/relationships/slideLayout" Target="../slideLayouts/slideLayout87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56" Type="http://schemas.openxmlformats.org/officeDocument/2006/relationships/slideLayout" Target="../slideLayouts/slideLayout56.xml"/><Relationship Id="rId77" Type="http://schemas.openxmlformats.org/officeDocument/2006/relationships/slideLayout" Target="../slideLayouts/slideLayout77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7.xml"/><Relationship Id="rId2" Type="http://schemas.openxmlformats.org/officeDocument/2006/relationships/slideLayout" Target="../slideLayouts/slideLayout96.xml"/><Relationship Id="rId1" Type="http://schemas.openxmlformats.org/officeDocument/2006/relationships/slideLayout" Target="../slideLayouts/slideLayout95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9EB047C-D81C-40C7-B9E0-7DF83AD96E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BFE158-A93D-4F30-A5E0-4B35D45199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88EA9A2-59D5-424A-9B2D-EFD73A14C2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820D79-85BA-41EA-BD3C-575C5811EB91}" type="datetimeFigureOut">
              <a:rPr lang="zh-CN" altLang="en-US" smtClean="0"/>
              <a:t>2022/11/28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B9767E2-528C-493C-846C-E760975890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4320AEC-43A4-4CBC-87F6-CD8F2860C6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558EE2-FAC4-4E36-A85E-8CBA9D8B78E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03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745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702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80" r:id="rId32"/>
    <p:sldLayoutId id="2147483681" r:id="rId33"/>
    <p:sldLayoutId id="2147483682" r:id="rId34"/>
    <p:sldLayoutId id="2147483683" r:id="rId35"/>
    <p:sldLayoutId id="2147483684" r:id="rId36"/>
    <p:sldLayoutId id="2147483685" r:id="rId37"/>
    <p:sldLayoutId id="2147483686" r:id="rId38"/>
    <p:sldLayoutId id="2147483687" r:id="rId39"/>
    <p:sldLayoutId id="2147483688" r:id="rId40"/>
    <p:sldLayoutId id="2147483689" r:id="rId41"/>
    <p:sldLayoutId id="2147483690" r:id="rId42"/>
    <p:sldLayoutId id="2147483691" r:id="rId43"/>
    <p:sldLayoutId id="2147483692" r:id="rId44"/>
    <p:sldLayoutId id="2147483693" r:id="rId45"/>
    <p:sldLayoutId id="2147483694" r:id="rId46"/>
    <p:sldLayoutId id="2147483695" r:id="rId47"/>
    <p:sldLayoutId id="2147483696" r:id="rId48"/>
    <p:sldLayoutId id="2147483697" r:id="rId49"/>
    <p:sldLayoutId id="2147483698" r:id="rId50"/>
    <p:sldLayoutId id="2147483699" r:id="rId51"/>
    <p:sldLayoutId id="2147483700" r:id="rId52"/>
    <p:sldLayoutId id="2147483701" r:id="rId53"/>
    <p:sldLayoutId id="2147483704" r:id="rId54"/>
    <p:sldLayoutId id="2147483705" r:id="rId55"/>
    <p:sldLayoutId id="2147483706" r:id="rId56"/>
    <p:sldLayoutId id="2147483707" r:id="rId57"/>
    <p:sldLayoutId id="2147483708" r:id="rId58"/>
    <p:sldLayoutId id="2147483709" r:id="rId59"/>
    <p:sldLayoutId id="2147483710" r:id="rId60"/>
    <p:sldLayoutId id="2147483711" r:id="rId61"/>
    <p:sldLayoutId id="2147483712" r:id="rId62"/>
    <p:sldLayoutId id="2147483713" r:id="rId63"/>
    <p:sldLayoutId id="2147483714" r:id="rId64"/>
    <p:sldLayoutId id="2147483715" r:id="rId65"/>
    <p:sldLayoutId id="2147483716" r:id="rId66"/>
    <p:sldLayoutId id="2147483717" r:id="rId67"/>
    <p:sldLayoutId id="2147483718" r:id="rId68"/>
    <p:sldLayoutId id="2147483719" r:id="rId69"/>
    <p:sldLayoutId id="2147483720" r:id="rId70"/>
    <p:sldLayoutId id="2147483721" r:id="rId71"/>
    <p:sldLayoutId id="2147483722" r:id="rId72"/>
    <p:sldLayoutId id="2147483723" r:id="rId73"/>
    <p:sldLayoutId id="2147483724" r:id="rId74"/>
    <p:sldLayoutId id="2147483725" r:id="rId75"/>
    <p:sldLayoutId id="2147483726" r:id="rId76"/>
    <p:sldLayoutId id="2147483727" r:id="rId77"/>
    <p:sldLayoutId id="2147483728" r:id="rId78"/>
    <p:sldLayoutId id="2147483729" r:id="rId79"/>
    <p:sldLayoutId id="2147483730" r:id="rId80"/>
    <p:sldLayoutId id="2147483731" r:id="rId81"/>
    <p:sldLayoutId id="2147483732" r:id="rId82"/>
    <p:sldLayoutId id="2147483733" r:id="rId83"/>
    <p:sldLayoutId id="2147483734" r:id="rId84"/>
    <p:sldLayoutId id="2147483735" r:id="rId85"/>
    <p:sldLayoutId id="2147483736" r:id="rId86"/>
    <p:sldLayoutId id="2147483737" r:id="rId87"/>
    <p:sldLayoutId id="2147483738" r:id="rId88"/>
    <p:sldLayoutId id="2147483739" r:id="rId89"/>
    <p:sldLayoutId id="2147483740" r:id="rId90"/>
    <p:sldLayoutId id="2147483741" r:id="rId91"/>
    <p:sldLayoutId id="2147483742" r:id="rId92"/>
    <p:sldLayoutId id="2147483743" r:id="rId93"/>
    <p:sldLayoutId id="2147483744" r:id="rId9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5611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7" Type="http://schemas.openxmlformats.org/officeDocument/2006/relationships/image" Target="../media/image4.jp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8.xml"/><Relationship Id="rId4" Type="http://schemas.openxmlformats.org/officeDocument/2006/relationships/tags" Target="../tags/tag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6.xml"/><Relationship Id="rId5" Type="http://schemas.microsoft.com/office/2007/relationships/hdphoto" Target="../media/hdphoto2.wdp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0.xml"/><Relationship Id="rId5" Type="http://schemas.openxmlformats.org/officeDocument/2006/relationships/chart" Target="../charts/chart1.xml"/><Relationship Id="rId4" Type="http://schemas.openxmlformats.org/officeDocument/2006/relationships/image" Target="../media/image15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1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7.xml"/><Relationship Id="rId4" Type="http://schemas.microsoft.com/office/2007/relationships/hdphoto" Target="../media/hdphoto3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1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alphaModFix amt="33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PA_组合 11">
            <a:extLst>
              <a:ext uri="{FF2B5EF4-FFF2-40B4-BE49-F238E27FC236}">
                <a16:creationId xmlns:a16="http://schemas.microsoft.com/office/drawing/2014/main" id="{C478C0A5-A2DE-4515-9870-A6DF6A6A0EC9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5090261" y="681244"/>
            <a:ext cx="1773231" cy="1773231"/>
            <a:chOff x="7659527" y="1556219"/>
            <a:chExt cx="1857220" cy="1857220"/>
          </a:xfrm>
        </p:grpSpPr>
        <p:sp>
          <p:nvSpPr>
            <p:cNvPr id="9" name="八边形 8">
              <a:extLst>
                <a:ext uri="{FF2B5EF4-FFF2-40B4-BE49-F238E27FC236}">
                  <a16:creationId xmlns:a16="http://schemas.microsoft.com/office/drawing/2014/main" id="{8A0D1AB4-36C0-4754-BEF8-5EAB1C60C259}"/>
                </a:ext>
              </a:extLst>
            </p:cNvPr>
            <p:cNvSpPr/>
            <p:nvPr/>
          </p:nvSpPr>
          <p:spPr>
            <a:xfrm rot="4109617">
              <a:off x="7659527" y="1556219"/>
              <a:ext cx="1857220" cy="1857220"/>
            </a:xfrm>
            <a:prstGeom prst="octagon">
              <a:avLst/>
            </a:prstGeom>
            <a:noFill/>
            <a:ln w="19050">
              <a:solidFill>
                <a:srgbClr val="BA975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" name="八边形 9">
              <a:extLst>
                <a:ext uri="{FF2B5EF4-FFF2-40B4-BE49-F238E27FC236}">
                  <a16:creationId xmlns:a16="http://schemas.microsoft.com/office/drawing/2014/main" id="{728620BB-6D80-4631-B3CA-6B6F32B9F98F}"/>
                </a:ext>
              </a:extLst>
            </p:cNvPr>
            <p:cNvSpPr/>
            <p:nvPr/>
          </p:nvSpPr>
          <p:spPr>
            <a:xfrm rot="4109617">
              <a:off x="7761327" y="1658018"/>
              <a:ext cx="1653620" cy="1653620"/>
            </a:xfrm>
            <a:prstGeom prst="octagon">
              <a:avLst/>
            </a:prstGeom>
            <a:noFill/>
            <a:ln w="19050">
              <a:solidFill>
                <a:srgbClr val="BA975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</p:grpSp>
      <p:sp>
        <p:nvSpPr>
          <p:cNvPr id="13" name="PA_文本框 12">
            <a:extLst>
              <a:ext uri="{FF2B5EF4-FFF2-40B4-BE49-F238E27FC236}">
                <a16:creationId xmlns:a16="http://schemas.microsoft.com/office/drawing/2014/main" id="{87717CF2-DB19-498E-935C-5CF8DCCCA504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250206" y="2956468"/>
            <a:ext cx="962282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6600" b="1" dirty="0">
                <a:solidFill>
                  <a:srgbClr val="B6924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FREE PPT TEMPLATES</a:t>
            </a:r>
            <a:endParaRPr lang="zh-CN" altLang="en-US" sz="6600" b="1" dirty="0">
              <a:solidFill>
                <a:srgbClr val="B6924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</p:txBody>
      </p:sp>
      <p:grpSp>
        <p:nvGrpSpPr>
          <p:cNvPr id="14" name="PA_组合 18">
            <a:extLst>
              <a:ext uri="{FF2B5EF4-FFF2-40B4-BE49-F238E27FC236}">
                <a16:creationId xmlns:a16="http://schemas.microsoft.com/office/drawing/2014/main" id="{10443484-7636-4974-9545-6E6F5CB331D6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5383000" y="4871976"/>
            <a:ext cx="1315754" cy="362342"/>
            <a:chOff x="5999446" y="2177656"/>
            <a:chExt cx="1315754" cy="362342"/>
          </a:xfrm>
        </p:grpSpPr>
        <p:sp>
          <p:nvSpPr>
            <p:cNvPr id="15" name="Rounded Rectangle 13">
              <a:extLst>
                <a:ext uri="{FF2B5EF4-FFF2-40B4-BE49-F238E27FC236}">
                  <a16:creationId xmlns:a16="http://schemas.microsoft.com/office/drawing/2014/main" id="{8E3E30D5-9FB1-48E4-A429-1EA5444FE51F}"/>
                </a:ext>
              </a:extLst>
            </p:cNvPr>
            <p:cNvSpPr/>
            <p:nvPr/>
          </p:nvSpPr>
          <p:spPr>
            <a:xfrm>
              <a:off x="5999446" y="2177656"/>
              <a:ext cx="1315754" cy="36234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cs typeface="+mn-ea"/>
                <a:sym typeface="+mn-lt"/>
              </a:endParaRPr>
            </a:p>
          </p:txBody>
        </p:sp>
        <p:sp>
          <p:nvSpPr>
            <p:cNvPr id="16" name="Oval 14">
              <a:extLst>
                <a:ext uri="{FF2B5EF4-FFF2-40B4-BE49-F238E27FC236}">
                  <a16:creationId xmlns:a16="http://schemas.microsoft.com/office/drawing/2014/main" id="{A46D6925-94C0-4AC5-98E2-46661A2A7371}"/>
                </a:ext>
              </a:extLst>
            </p:cNvPr>
            <p:cNvSpPr/>
            <p:nvPr/>
          </p:nvSpPr>
          <p:spPr>
            <a:xfrm>
              <a:off x="6126334" y="2263266"/>
              <a:ext cx="191123" cy="191123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cs typeface="+mn-ea"/>
                <a:sym typeface="+mn-lt"/>
              </a:endParaRPr>
            </a:p>
          </p:txBody>
        </p:sp>
        <p:sp>
          <p:nvSpPr>
            <p:cNvPr id="17" name="Oval 15">
              <a:extLst>
                <a:ext uri="{FF2B5EF4-FFF2-40B4-BE49-F238E27FC236}">
                  <a16:creationId xmlns:a16="http://schemas.microsoft.com/office/drawing/2014/main" id="{C4DA7450-A531-423C-B57B-5AB17BAD1CDC}"/>
                </a:ext>
              </a:extLst>
            </p:cNvPr>
            <p:cNvSpPr/>
            <p:nvPr/>
          </p:nvSpPr>
          <p:spPr>
            <a:xfrm>
              <a:off x="6402200" y="2263266"/>
              <a:ext cx="191123" cy="191123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cs typeface="+mn-ea"/>
                <a:sym typeface="+mn-lt"/>
              </a:endParaRPr>
            </a:p>
          </p:txBody>
        </p:sp>
        <p:sp>
          <p:nvSpPr>
            <p:cNvPr id="18" name="Oval 16">
              <a:extLst>
                <a:ext uri="{FF2B5EF4-FFF2-40B4-BE49-F238E27FC236}">
                  <a16:creationId xmlns:a16="http://schemas.microsoft.com/office/drawing/2014/main" id="{B0A299AC-F1CA-4233-AA8B-002D9FD6BE1E}"/>
                </a:ext>
              </a:extLst>
            </p:cNvPr>
            <p:cNvSpPr/>
            <p:nvPr/>
          </p:nvSpPr>
          <p:spPr>
            <a:xfrm>
              <a:off x="6678066" y="2263266"/>
              <a:ext cx="191123" cy="191123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cs typeface="+mn-ea"/>
                <a:sym typeface="+mn-lt"/>
              </a:endParaRPr>
            </a:p>
          </p:txBody>
        </p:sp>
        <p:sp>
          <p:nvSpPr>
            <p:cNvPr id="19" name="Oval 17">
              <a:extLst>
                <a:ext uri="{FF2B5EF4-FFF2-40B4-BE49-F238E27FC236}">
                  <a16:creationId xmlns:a16="http://schemas.microsoft.com/office/drawing/2014/main" id="{515E24D2-E14D-4DC2-A785-EB3E8473DE17}"/>
                </a:ext>
              </a:extLst>
            </p:cNvPr>
            <p:cNvSpPr/>
            <p:nvPr/>
          </p:nvSpPr>
          <p:spPr>
            <a:xfrm>
              <a:off x="6953932" y="2263266"/>
              <a:ext cx="191123" cy="191123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cs typeface="+mn-ea"/>
                <a:sym typeface="+mn-lt"/>
              </a:endParaRPr>
            </a:p>
          </p:txBody>
        </p:sp>
      </p:grpSp>
      <p:sp>
        <p:nvSpPr>
          <p:cNvPr id="20" name="PA_矩形 22">
            <a:extLst>
              <a:ext uri="{FF2B5EF4-FFF2-40B4-BE49-F238E27FC236}">
                <a16:creationId xmlns:a16="http://schemas.microsoft.com/office/drawing/2014/main" id="{C8029102-1040-4F92-B195-0E6CEDBD4408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937878" y="4094657"/>
            <a:ext cx="8438605" cy="5942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>
              <a:lnSpc>
                <a:spcPct val="130000"/>
              </a:lnSpc>
            </a:pP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Insert the Subtitle of Your Presentation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81EFCF56-BA3F-44B0-2F7E-A998476E590A}"/>
              </a:ext>
            </a:extLst>
          </p:cNvPr>
          <p:cNvSpPr txBox="1"/>
          <p:nvPr/>
        </p:nvSpPr>
        <p:spPr>
          <a:xfrm>
            <a:off x="5241339" y="1244692"/>
            <a:ext cx="15183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3600" dirty="0">
                <a:solidFill>
                  <a:srgbClr val="BA9753"/>
                </a:solidFill>
                <a:cs typeface="+mn-ea"/>
                <a:sym typeface="+mn-lt"/>
              </a:rPr>
              <a:t>LOGO</a:t>
            </a:r>
            <a:endParaRPr lang="zh-CN" altLang="en-US" sz="3600" dirty="0">
              <a:solidFill>
                <a:srgbClr val="BA9753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27622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6612396" y="1031196"/>
            <a:ext cx="4784575" cy="4645978"/>
            <a:chOff x="6227763" y="1781175"/>
            <a:chExt cx="3781425" cy="3671888"/>
          </a:xfrm>
        </p:grpSpPr>
        <p:sp>
          <p:nvSpPr>
            <p:cNvPr id="3" name="AutoShape 3"/>
            <p:cNvSpPr>
              <a:spLocks noChangeAspect="1" noChangeArrowheads="1" noTextEdit="1"/>
            </p:cNvSpPr>
            <p:nvPr/>
          </p:nvSpPr>
          <p:spPr bwMode="auto">
            <a:xfrm>
              <a:off x="6227763" y="1803400"/>
              <a:ext cx="3781425" cy="3649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" name="Freeform 5"/>
            <p:cNvSpPr>
              <a:spLocks/>
            </p:cNvSpPr>
            <p:nvPr/>
          </p:nvSpPr>
          <p:spPr bwMode="auto">
            <a:xfrm>
              <a:off x="8491539" y="4632325"/>
              <a:ext cx="403225" cy="266700"/>
            </a:xfrm>
            <a:custGeom>
              <a:avLst/>
              <a:gdLst>
                <a:gd name="T0" fmla="*/ 254 w 254"/>
                <a:gd name="T1" fmla="*/ 0 h 168"/>
                <a:gd name="T2" fmla="*/ 0 w 254"/>
                <a:gd name="T3" fmla="*/ 142 h 168"/>
                <a:gd name="T4" fmla="*/ 0 w 254"/>
                <a:gd name="T5" fmla="*/ 168 h 168"/>
                <a:gd name="T6" fmla="*/ 254 w 254"/>
                <a:gd name="T7" fmla="*/ 25 h 168"/>
                <a:gd name="T8" fmla="*/ 254 w 254"/>
                <a:gd name="T9" fmla="*/ 0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4" h="168">
                  <a:moveTo>
                    <a:pt x="254" y="0"/>
                  </a:moveTo>
                  <a:lnTo>
                    <a:pt x="0" y="142"/>
                  </a:lnTo>
                  <a:lnTo>
                    <a:pt x="0" y="168"/>
                  </a:lnTo>
                  <a:lnTo>
                    <a:pt x="254" y="25"/>
                  </a:lnTo>
                  <a:lnTo>
                    <a:pt x="254" y="0"/>
                  </a:lnTo>
                  <a:close/>
                </a:path>
              </a:pathLst>
            </a:custGeom>
            <a:solidFill>
              <a:srgbClr val="74767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5" name="Freeform 6"/>
            <p:cNvSpPr>
              <a:spLocks/>
            </p:cNvSpPr>
            <p:nvPr/>
          </p:nvSpPr>
          <p:spPr bwMode="auto">
            <a:xfrm>
              <a:off x="8491539" y="4632325"/>
              <a:ext cx="403225" cy="266700"/>
            </a:xfrm>
            <a:custGeom>
              <a:avLst/>
              <a:gdLst>
                <a:gd name="T0" fmla="*/ 254 w 254"/>
                <a:gd name="T1" fmla="*/ 0 h 168"/>
                <a:gd name="T2" fmla="*/ 0 w 254"/>
                <a:gd name="T3" fmla="*/ 142 h 168"/>
                <a:gd name="T4" fmla="*/ 0 w 254"/>
                <a:gd name="T5" fmla="*/ 168 h 168"/>
                <a:gd name="T6" fmla="*/ 254 w 254"/>
                <a:gd name="T7" fmla="*/ 25 h 168"/>
                <a:gd name="T8" fmla="*/ 254 w 254"/>
                <a:gd name="T9" fmla="*/ 0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4" h="168">
                  <a:moveTo>
                    <a:pt x="254" y="0"/>
                  </a:moveTo>
                  <a:lnTo>
                    <a:pt x="0" y="142"/>
                  </a:lnTo>
                  <a:lnTo>
                    <a:pt x="0" y="168"/>
                  </a:lnTo>
                  <a:lnTo>
                    <a:pt x="254" y="25"/>
                  </a:lnTo>
                  <a:lnTo>
                    <a:pt x="25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6" name="Freeform 7"/>
            <p:cNvSpPr>
              <a:spLocks/>
            </p:cNvSpPr>
            <p:nvPr/>
          </p:nvSpPr>
          <p:spPr bwMode="auto">
            <a:xfrm>
              <a:off x="8472489" y="4846638"/>
              <a:ext cx="19050" cy="52388"/>
            </a:xfrm>
            <a:custGeom>
              <a:avLst/>
              <a:gdLst>
                <a:gd name="T0" fmla="*/ 0 w 12"/>
                <a:gd name="T1" fmla="*/ 0 h 33"/>
                <a:gd name="T2" fmla="*/ 0 w 12"/>
                <a:gd name="T3" fmla="*/ 26 h 33"/>
                <a:gd name="T4" fmla="*/ 12 w 12"/>
                <a:gd name="T5" fmla="*/ 33 h 33"/>
                <a:gd name="T6" fmla="*/ 12 w 12"/>
                <a:gd name="T7" fmla="*/ 7 h 33"/>
                <a:gd name="T8" fmla="*/ 0 w 12"/>
                <a:gd name="T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33">
                  <a:moveTo>
                    <a:pt x="0" y="0"/>
                  </a:moveTo>
                  <a:lnTo>
                    <a:pt x="0" y="26"/>
                  </a:lnTo>
                  <a:lnTo>
                    <a:pt x="12" y="33"/>
                  </a:lnTo>
                  <a:lnTo>
                    <a:pt x="12" y="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B90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7" name="Freeform 8"/>
            <p:cNvSpPr>
              <a:spLocks/>
            </p:cNvSpPr>
            <p:nvPr/>
          </p:nvSpPr>
          <p:spPr bwMode="auto">
            <a:xfrm>
              <a:off x="8472489" y="4846638"/>
              <a:ext cx="19050" cy="52388"/>
            </a:xfrm>
            <a:custGeom>
              <a:avLst/>
              <a:gdLst>
                <a:gd name="T0" fmla="*/ 0 w 12"/>
                <a:gd name="T1" fmla="*/ 0 h 33"/>
                <a:gd name="T2" fmla="*/ 0 w 12"/>
                <a:gd name="T3" fmla="*/ 26 h 33"/>
                <a:gd name="T4" fmla="*/ 12 w 12"/>
                <a:gd name="T5" fmla="*/ 33 h 33"/>
                <a:gd name="T6" fmla="*/ 12 w 12"/>
                <a:gd name="T7" fmla="*/ 7 h 33"/>
                <a:gd name="T8" fmla="*/ 0 w 12"/>
                <a:gd name="T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33">
                  <a:moveTo>
                    <a:pt x="0" y="0"/>
                  </a:moveTo>
                  <a:lnTo>
                    <a:pt x="0" y="26"/>
                  </a:lnTo>
                  <a:lnTo>
                    <a:pt x="12" y="33"/>
                  </a:lnTo>
                  <a:lnTo>
                    <a:pt x="12" y="7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8" name="Freeform 9"/>
            <p:cNvSpPr>
              <a:spLocks/>
            </p:cNvSpPr>
            <p:nvPr/>
          </p:nvSpPr>
          <p:spPr bwMode="auto">
            <a:xfrm>
              <a:off x="8472489" y="4621213"/>
              <a:ext cx="422275" cy="236538"/>
            </a:xfrm>
            <a:custGeom>
              <a:avLst/>
              <a:gdLst>
                <a:gd name="T0" fmla="*/ 254 w 266"/>
                <a:gd name="T1" fmla="*/ 0 h 149"/>
                <a:gd name="T2" fmla="*/ 0 w 266"/>
                <a:gd name="T3" fmla="*/ 142 h 149"/>
                <a:gd name="T4" fmla="*/ 12 w 266"/>
                <a:gd name="T5" fmla="*/ 149 h 149"/>
                <a:gd name="T6" fmla="*/ 266 w 266"/>
                <a:gd name="T7" fmla="*/ 7 h 149"/>
                <a:gd name="T8" fmla="*/ 254 w 266"/>
                <a:gd name="T9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6" h="149">
                  <a:moveTo>
                    <a:pt x="254" y="0"/>
                  </a:moveTo>
                  <a:lnTo>
                    <a:pt x="0" y="142"/>
                  </a:lnTo>
                  <a:lnTo>
                    <a:pt x="12" y="149"/>
                  </a:lnTo>
                  <a:lnTo>
                    <a:pt x="266" y="7"/>
                  </a:lnTo>
                  <a:lnTo>
                    <a:pt x="254" y="0"/>
                  </a:lnTo>
                  <a:close/>
                </a:path>
              </a:pathLst>
            </a:custGeom>
            <a:solidFill>
              <a:srgbClr val="ADAF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9" name="Freeform 10"/>
            <p:cNvSpPr>
              <a:spLocks/>
            </p:cNvSpPr>
            <p:nvPr/>
          </p:nvSpPr>
          <p:spPr bwMode="auto">
            <a:xfrm>
              <a:off x="8472489" y="4621213"/>
              <a:ext cx="422275" cy="236538"/>
            </a:xfrm>
            <a:custGeom>
              <a:avLst/>
              <a:gdLst>
                <a:gd name="T0" fmla="*/ 254 w 266"/>
                <a:gd name="T1" fmla="*/ 0 h 149"/>
                <a:gd name="T2" fmla="*/ 0 w 266"/>
                <a:gd name="T3" fmla="*/ 142 h 149"/>
                <a:gd name="T4" fmla="*/ 12 w 266"/>
                <a:gd name="T5" fmla="*/ 149 h 149"/>
                <a:gd name="T6" fmla="*/ 266 w 266"/>
                <a:gd name="T7" fmla="*/ 7 h 149"/>
                <a:gd name="T8" fmla="*/ 254 w 266"/>
                <a:gd name="T9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6" h="149">
                  <a:moveTo>
                    <a:pt x="254" y="0"/>
                  </a:moveTo>
                  <a:lnTo>
                    <a:pt x="0" y="142"/>
                  </a:lnTo>
                  <a:lnTo>
                    <a:pt x="12" y="149"/>
                  </a:lnTo>
                  <a:lnTo>
                    <a:pt x="266" y="7"/>
                  </a:lnTo>
                  <a:lnTo>
                    <a:pt x="25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10" name="Freeform 11"/>
            <p:cNvSpPr>
              <a:spLocks/>
            </p:cNvSpPr>
            <p:nvPr/>
          </p:nvSpPr>
          <p:spPr bwMode="auto">
            <a:xfrm>
              <a:off x="8418514" y="4591050"/>
              <a:ext cx="401638" cy="265113"/>
            </a:xfrm>
            <a:custGeom>
              <a:avLst/>
              <a:gdLst>
                <a:gd name="T0" fmla="*/ 253 w 253"/>
                <a:gd name="T1" fmla="*/ 0 h 167"/>
                <a:gd name="T2" fmla="*/ 0 w 253"/>
                <a:gd name="T3" fmla="*/ 142 h 167"/>
                <a:gd name="T4" fmla="*/ 0 w 253"/>
                <a:gd name="T5" fmla="*/ 167 h 167"/>
                <a:gd name="T6" fmla="*/ 253 w 253"/>
                <a:gd name="T7" fmla="*/ 25 h 167"/>
                <a:gd name="T8" fmla="*/ 253 w 253"/>
                <a:gd name="T9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3" h="167">
                  <a:moveTo>
                    <a:pt x="253" y="0"/>
                  </a:moveTo>
                  <a:lnTo>
                    <a:pt x="0" y="142"/>
                  </a:lnTo>
                  <a:lnTo>
                    <a:pt x="0" y="167"/>
                  </a:lnTo>
                  <a:lnTo>
                    <a:pt x="253" y="25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rgbClr val="74767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11" name="Freeform 12"/>
            <p:cNvSpPr>
              <a:spLocks/>
            </p:cNvSpPr>
            <p:nvPr/>
          </p:nvSpPr>
          <p:spPr bwMode="auto">
            <a:xfrm>
              <a:off x="8418514" y="4591050"/>
              <a:ext cx="401638" cy="265113"/>
            </a:xfrm>
            <a:custGeom>
              <a:avLst/>
              <a:gdLst>
                <a:gd name="T0" fmla="*/ 253 w 253"/>
                <a:gd name="T1" fmla="*/ 0 h 167"/>
                <a:gd name="T2" fmla="*/ 0 w 253"/>
                <a:gd name="T3" fmla="*/ 142 h 167"/>
                <a:gd name="T4" fmla="*/ 0 w 253"/>
                <a:gd name="T5" fmla="*/ 167 h 167"/>
                <a:gd name="T6" fmla="*/ 253 w 253"/>
                <a:gd name="T7" fmla="*/ 25 h 167"/>
                <a:gd name="T8" fmla="*/ 253 w 253"/>
                <a:gd name="T9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3" h="167">
                  <a:moveTo>
                    <a:pt x="253" y="0"/>
                  </a:moveTo>
                  <a:lnTo>
                    <a:pt x="0" y="142"/>
                  </a:lnTo>
                  <a:lnTo>
                    <a:pt x="0" y="167"/>
                  </a:lnTo>
                  <a:lnTo>
                    <a:pt x="253" y="25"/>
                  </a:lnTo>
                  <a:lnTo>
                    <a:pt x="253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12" name="Freeform 13"/>
            <p:cNvSpPr>
              <a:spLocks/>
            </p:cNvSpPr>
            <p:nvPr/>
          </p:nvSpPr>
          <p:spPr bwMode="auto">
            <a:xfrm>
              <a:off x="8399464" y="4805363"/>
              <a:ext cx="19050" cy="50800"/>
            </a:xfrm>
            <a:custGeom>
              <a:avLst/>
              <a:gdLst>
                <a:gd name="T0" fmla="*/ 0 w 12"/>
                <a:gd name="T1" fmla="*/ 0 h 32"/>
                <a:gd name="T2" fmla="*/ 0 w 12"/>
                <a:gd name="T3" fmla="*/ 26 h 32"/>
                <a:gd name="T4" fmla="*/ 12 w 12"/>
                <a:gd name="T5" fmla="*/ 32 h 32"/>
                <a:gd name="T6" fmla="*/ 12 w 12"/>
                <a:gd name="T7" fmla="*/ 7 h 32"/>
                <a:gd name="T8" fmla="*/ 0 w 12"/>
                <a:gd name="T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32">
                  <a:moveTo>
                    <a:pt x="0" y="0"/>
                  </a:moveTo>
                  <a:lnTo>
                    <a:pt x="0" y="26"/>
                  </a:lnTo>
                  <a:lnTo>
                    <a:pt x="12" y="32"/>
                  </a:lnTo>
                  <a:lnTo>
                    <a:pt x="12" y="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B90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13" name="Freeform 14"/>
            <p:cNvSpPr>
              <a:spLocks/>
            </p:cNvSpPr>
            <p:nvPr/>
          </p:nvSpPr>
          <p:spPr bwMode="auto">
            <a:xfrm>
              <a:off x="8399464" y="4805363"/>
              <a:ext cx="19050" cy="50800"/>
            </a:xfrm>
            <a:custGeom>
              <a:avLst/>
              <a:gdLst>
                <a:gd name="T0" fmla="*/ 0 w 12"/>
                <a:gd name="T1" fmla="*/ 0 h 32"/>
                <a:gd name="T2" fmla="*/ 0 w 12"/>
                <a:gd name="T3" fmla="*/ 26 h 32"/>
                <a:gd name="T4" fmla="*/ 12 w 12"/>
                <a:gd name="T5" fmla="*/ 32 h 32"/>
                <a:gd name="T6" fmla="*/ 12 w 12"/>
                <a:gd name="T7" fmla="*/ 7 h 32"/>
                <a:gd name="T8" fmla="*/ 0 w 12"/>
                <a:gd name="T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32">
                  <a:moveTo>
                    <a:pt x="0" y="0"/>
                  </a:moveTo>
                  <a:lnTo>
                    <a:pt x="0" y="26"/>
                  </a:lnTo>
                  <a:lnTo>
                    <a:pt x="12" y="32"/>
                  </a:lnTo>
                  <a:lnTo>
                    <a:pt x="12" y="7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14" name="Freeform 15"/>
            <p:cNvSpPr>
              <a:spLocks/>
            </p:cNvSpPr>
            <p:nvPr/>
          </p:nvSpPr>
          <p:spPr bwMode="auto">
            <a:xfrm>
              <a:off x="8399464" y="4578350"/>
              <a:ext cx="420688" cy="238125"/>
            </a:xfrm>
            <a:custGeom>
              <a:avLst/>
              <a:gdLst>
                <a:gd name="T0" fmla="*/ 253 w 265"/>
                <a:gd name="T1" fmla="*/ 0 h 150"/>
                <a:gd name="T2" fmla="*/ 0 w 265"/>
                <a:gd name="T3" fmla="*/ 143 h 150"/>
                <a:gd name="T4" fmla="*/ 12 w 265"/>
                <a:gd name="T5" fmla="*/ 150 h 150"/>
                <a:gd name="T6" fmla="*/ 265 w 265"/>
                <a:gd name="T7" fmla="*/ 8 h 150"/>
                <a:gd name="T8" fmla="*/ 253 w 265"/>
                <a:gd name="T9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5" h="150">
                  <a:moveTo>
                    <a:pt x="253" y="0"/>
                  </a:moveTo>
                  <a:lnTo>
                    <a:pt x="0" y="143"/>
                  </a:lnTo>
                  <a:lnTo>
                    <a:pt x="12" y="150"/>
                  </a:lnTo>
                  <a:lnTo>
                    <a:pt x="265" y="8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rgbClr val="ADAF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15" name="Freeform 16"/>
            <p:cNvSpPr>
              <a:spLocks/>
            </p:cNvSpPr>
            <p:nvPr/>
          </p:nvSpPr>
          <p:spPr bwMode="auto">
            <a:xfrm>
              <a:off x="8399464" y="4578350"/>
              <a:ext cx="420688" cy="238125"/>
            </a:xfrm>
            <a:custGeom>
              <a:avLst/>
              <a:gdLst>
                <a:gd name="T0" fmla="*/ 253 w 265"/>
                <a:gd name="T1" fmla="*/ 0 h 150"/>
                <a:gd name="T2" fmla="*/ 0 w 265"/>
                <a:gd name="T3" fmla="*/ 143 h 150"/>
                <a:gd name="T4" fmla="*/ 12 w 265"/>
                <a:gd name="T5" fmla="*/ 150 h 150"/>
                <a:gd name="T6" fmla="*/ 265 w 265"/>
                <a:gd name="T7" fmla="*/ 8 h 150"/>
                <a:gd name="T8" fmla="*/ 253 w 265"/>
                <a:gd name="T9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5" h="150">
                  <a:moveTo>
                    <a:pt x="253" y="0"/>
                  </a:moveTo>
                  <a:lnTo>
                    <a:pt x="0" y="143"/>
                  </a:lnTo>
                  <a:lnTo>
                    <a:pt x="12" y="150"/>
                  </a:lnTo>
                  <a:lnTo>
                    <a:pt x="265" y="8"/>
                  </a:lnTo>
                  <a:lnTo>
                    <a:pt x="253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16" name="Freeform 17"/>
            <p:cNvSpPr>
              <a:spLocks/>
            </p:cNvSpPr>
            <p:nvPr/>
          </p:nvSpPr>
          <p:spPr bwMode="auto">
            <a:xfrm>
              <a:off x="8345489" y="4548188"/>
              <a:ext cx="403225" cy="268288"/>
            </a:xfrm>
            <a:custGeom>
              <a:avLst/>
              <a:gdLst>
                <a:gd name="T0" fmla="*/ 254 w 254"/>
                <a:gd name="T1" fmla="*/ 0 h 169"/>
                <a:gd name="T2" fmla="*/ 0 w 254"/>
                <a:gd name="T3" fmla="*/ 143 h 169"/>
                <a:gd name="T4" fmla="*/ 0 w 254"/>
                <a:gd name="T5" fmla="*/ 169 h 169"/>
                <a:gd name="T6" fmla="*/ 254 w 254"/>
                <a:gd name="T7" fmla="*/ 27 h 169"/>
                <a:gd name="T8" fmla="*/ 254 w 254"/>
                <a:gd name="T9" fmla="*/ 0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4" h="169">
                  <a:moveTo>
                    <a:pt x="254" y="0"/>
                  </a:moveTo>
                  <a:lnTo>
                    <a:pt x="0" y="143"/>
                  </a:lnTo>
                  <a:lnTo>
                    <a:pt x="0" y="169"/>
                  </a:lnTo>
                  <a:lnTo>
                    <a:pt x="254" y="27"/>
                  </a:lnTo>
                  <a:lnTo>
                    <a:pt x="254" y="0"/>
                  </a:lnTo>
                  <a:close/>
                </a:path>
              </a:pathLst>
            </a:custGeom>
            <a:solidFill>
              <a:srgbClr val="74767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auto">
            <a:xfrm>
              <a:off x="8345489" y="4548188"/>
              <a:ext cx="403225" cy="268288"/>
            </a:xfrm>
            <a:custGeom>
              <a:avLst/>
              <a:gdLst>
                <a:gd name="T0" fmla="*/ 254 w 254"/>
                <a:gd name="T1" fmla="*/ 0 h 169"/>
                <a:gd name="T2" fmla="*/ 0 w 254"/>
                <a:gd name="T3" fmla="*/ 143 h 169"/>
                <a:gd name="T4" fmla="*/ 0 w 254"/>
                <a:gd name="T5" fmla="*/ 169 h 169"/>
                <a:gd name="T6" fmla="*/ 254 w 254"/>
                <a:gd name="T7" fmla="*/ 27 h 169"/>
                <a:gd name="T8" fmla="*/ 254 w 254"/>
                <a:gd name="T9" fmla="*/ 0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4" h="169">
                  <a:moveTo>
                    <a:pt x="254" y="0"/>
                  </a:moveTo>
                  <a:lnTo>
                    <a:pt x="0" y="143"/>
                  </a:lnTo>
                  <a:lnTo>
                    <a:pt x="0" y="169"/>
                  </a:lnTo>
                  <a:lnTo>
                    <a:pt x="254" y="27"/>
                  </a:lnTo>
                  <a:lnTo>
                    <a:pt x="25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18" name="Freeform 19"/>
            <p:cNvSpPr>
              <a:spLocks/>
            </p:cNvSpPr>
            <p:nvPr/>
          </p:nvSpPr>
          <p:spPr bwMode="auto">
            <a:xfrm>
              <a:off x="8326439" y="4765675"/>
              <a:ext cx="19050" cy="50800"/>
            </a:xfrm>
            <a:custGeom>
              <a:avLst/>
              <a:gdLst>
                <a:gd name="T0" fmla="*/ 0 w 12"/>
                <a:gd name="T1" fmla="*/ 0 h 32"/>
                <a:gd name="T2" fmla="*/ 0 w 12"/>
                <a:gd name="T3" fmla="*/ 25 h 32"/>
                <a:gd name="T4" fmla="*/ 12 w 12"/>
                <a:gd name="T5" fmla="*/ 32 h 32"/>
                <a:gd name="T6" fmla="*/ 12 w 12"/>
                <a:gd name="T7" fmla="*/ 6 h 32"/>
                <a:gd name="T8" fmla="*/ 0 w 12"/>
                <a:gd name="T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32">
                  <a:moveTo>
                    <a:pt x="0" y="0"/>
                  </a:moveTo>
                  <a:lnTo>
                    <a:pt x="0" y="25"/>
                  </a:lnTo>
                  <a:lnTo>
                    <a:pt x="12" y="32"/>
                  </a:lnTo>
                  <a:lnTo>
                    <a:pt x="12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B90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19" name="Freeform 20"/>
            <p:cNvSpPr>
              <a:spLocks/>
            </p:cNvSpPr>
            <p:nvPr/>
          </p:nvSpPr>
          <p:spPr bwMode="auto">
            <a:xfrm>
              <a:off x="8326439" y="4765675"/>
              <a:ext cx="19050" cy="50800"/>
            </a:xfrm>
            <a:custGeom>
              <a:avLst/>
              <a:gdLst>
                <a:gd name="T0" fmla="*/ 0 w 12"/>
                <a:gd name="T1" fmla="*/ 0 h 32"/>
                <a:gd name="T2" fmla="*/ 0 w 12"/>
                <a:gd name="T3" fmla="*/ 25 h 32"/>
                <a:gd name="T4" fmla="*/ 12 w 12"/>
                <a:gd name="T5" fmla="*/ 32 h 32"/>
                <a:gd name="T6" fmla="*/ 12 w 12"/>
                <a:gd name="T7" fmla="*/ 6 h 32"/>
                <a:gd name="T8" fmla="*/ 0 w 12"/>
                <a:gd name="T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32">
                  <a:moveTo>
                    <a:pt x="0" y="0"/>
                  </a:moveTo>
                  <a:lnTo>
                    <a:pt x="0" y="25"/>
                  </a:lnTo>
                  <a:lnTo>
                    <a:pt x="12" y="32"/>
                  </a:lnTo>
                  <a:lnTo>
                    <a:pt x="12" y="6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20" name="Freeform 21"/>
            <p:cNvSpPr>
              <a:spLocks/>
            </p:cNvSpPr>
            <p:nvPr/>
          </p:nvSpPr>
          <p:spPr bwMode="auto">
            <a:xfrm>
              <a:off x="8326439" y="4538663"/>
              <a:ext cx="422275" cy="236538"/>
            </a:xfrm>
            <a:custGeom>
              <a:avLst/>
              <a:gdLst>
                <a:gd name="T0" fmla="*/ 253 w 266"/>
                <a:gd name="T1" fmla="*/ 0 h 149"/>
                <a:gd name="T2" fmla="*/ 0 w 266"/>
                <a:gd name="T3" fmla="*/ 143 h 149"/>
                <a:gd name="T4" fmla="*/ 12 w 266"/>
                <a:gd name="T5" fmla="*/ 149 h 149"/>
                <a:gd name="T6" fmla="*/ 266 w 266"/>
                <a:gd name="T7" fmla="*/ 6 h 149"/>
                <a:gd name="T8" fmla="*/ 253 w 266"/>
                <a:gd name="T9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6" h="149">
                  <a:moveTo>
                    <a:pt x="253" y="0"/>
                  </a:moveTo>
                  <a:lnTo>
                    <a:pt x="0" y="143"/>
                  </a:lnTo>
                  <a:lnTo>
                    <a:pt x="12" y="149"/>
                  </a:lnTo>
                  <a:lnTo>
                    <a:pt x="266" y="6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rgbClr val="ADAF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21" name="Freeform 22"/>
            <p:cNvSpPr>
              <a:spLocks/>
            </p:cNvSpPr>
            <p:nvPr/>
          </p:nvSpPr>
          <p:spPr bwMode="auto">
            <a:xfrm>
              <a:off x="8326439" y="4538663"/>
              <a:ext cx="422275" cy="236538"/>
            </a:xfrm>
            <a:custGeom>
              <a:avLst/>
              <a:gdLst>
                <a:gd name="T0" fmla="*/ 253 w 266"/>
                <a:gd name="T1" fmla="*/ 0 h 149"/>
                <a:gd name="T2" fmla="*/ 0 w 266"/>
                <a:gd name="T3" fmla="*/ 143 h 149"/>
                <a:gd name="T4" fmla="*/ 12 w 266"/>
                <a:gd name="T5" fmla="*/ 149 h 149"/>
                <a:gd name="T6" fmla="*/ 266 w 266"/>
                <a:gd name="T7" fmla="*/ 6 h 149"/>
                <a:gd name="T8" fmla="*/ 253 w 266"/>
                <a:gd name="T9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6" h="149">
                  <a:moveTo>
                    <a:pt x="253" y="0"/>
                  </a:moveTo>
                  <a:lnTo>
                    <a:pt x="0" y="143"/>
                  </a:lnTo>
                  <a:lnTo>
                    <a:pt x="12" y="149"/>
                  </a:lnTo>
                  <a:lnTo>
                    <a:pt x="266" y="6"/>
                  </a:lnTo>
                  <a:lnTo>
                    <a:pt x="253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22" name="Freeform 23"/>
            <p:cNvSpPr>
              <a:spLocks/>
            </p:cNvSpPr>
            <p:nvPr/>
          </p:nvSpPr>
          <p:spPr bwMode="auto">
            <a:xfrm>
              <a:off x="7154864" y="1781175"/>
              <a:ext cx="2424113" cy="2895600"/>
            </a:xfrm>
            <a:custGeom>
              <a:avLst/>
              <a:gdLst>
                <a:gd name="T0" fmla="*/ 1566 w 1650"/>
                <a:gd name="T1" fmla="*/ 1998 h 2020"/>
                <a:gd name="T2" fmla="*/ 56 w 1650"/>
                <a:gd name="T3" fmla="*/ 1126 h 2020"/>
                <a:gd name="T4" fmla="*/ 0 w 1650"/>
                <a:gd name="T5" fmla="*/ 1029 h 2020"/>
                <a:gd name="T6" fmla="*/ 0 w 1650"/>
                <a:gd name="T7" fmla="*/ 70 h 2020"/>
                <a:gd name="T8" fmla="*/ 84 w 1650"/>
                <a:gd name="T9" fmla="*/ 21 h 2020"/>
                <a:gd name="T10" fmla="*/ 1594 w 1650"/>
                <a:gd name="T11" fmla="*/ 891 h 2020"/>
                <a:gd name="T12" fmla="*/ 1650 w 1650"/>
                <a:gd name="T13" fmla="*/ 988 h 2020"/>
                <a:gd name="T14" fmla="*/ 1650 w 1650"/>
                <a:gd name="T15" fmla="*/ 1950 h 2020"/>
                <a:gd name="T16" fmla="*/ 1566 w 1650"/>
                <a:gd name="T17" fmla="*/ 1998 h 20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50" h="2020">
                  <a:moveTo>
                    <a:pt x="1566" y="1998"/>
                  </a:moveTo>
                  <a:cubicBezTo>
                    <a:pt x="56" y="1126"/>
                    <a:pt x="56" y="1126"/>
                    <a:pt x="56" y="1126"/>
                  </a:cubicBezTo>
                  <a:cubicBezTo>
                    <a:pt x="21" y="1106"/>
                    <a:pt x="0" y="1069"/>
                    <a:pt x="0" y="1029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27"/>
                    <a:pt x="46" y="0"/>
                    <a:pt x="84" y="21"/>
                  </a:cubicBezTo>
                  <a:cubicBezTo>
                    <a:pt x="1594" y="891"/>
                    <a:pt x="1594" y="891"/>
                    <a:pt x="1594" y="891"/>
                  </a:cubicBezTo>
                  <a:cubicBezTo>
                    <a:pt x="1629" y="911"/>
                    <a:pt x="1650" y="948"/>
                    <a:pt x="1650" y="988"/>
                  </a:cubicBezTo>
                  <a:cubicBezTo>
                    <a:pt x="1650" y="1950"/>
                    <a:pt x="1650" y="1950"/>
                    <a:pt x="1650" y="1950"/>
                  </a:cubicBezTo>
                  <a:cubicBezTo>
                    <a:pt x="1650" y="1993"/>
                    <a:pt x="1603" y="2020"/>
                    <a:pt x="1566" y="1998"/>
                  </a:cubicBezTo>
                </a:path>
              </a:pathLst>
            </a:custGeom>
            <a:solidFill>
              <a:srgbClr val="A0A7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23" name="Freeform 24"/>
            <p:cNvSpPr>
              <a:spLocks/>
            </p:cNvSpPr>
            <p:nvPr/>
          </p:nvSpPr>
          <p:spPr bwMode="auto">
            <a:xfrm>
              <a:off x="7794626" y="3910013"/>
              <a:ext cx="766763" cy="719138"/>
            </a:xfrm>
            <a:custGeom>
              <a:avLst/>
              <a:gdLst>
                <a:gd name="T0" fmla="*/ 174 w 523"/>
                <a:gd name="T1" fmla="*/ 0 h 502"/>
                <a:gd name="T2" fmla="*/ 174 w 523"/>
                <a:gd name="T3" fmla="*/ 145 h 502"/>
                <a:gd name="T4" fmla="*/ 126 w 523"/>
                <a:gd name="T5" fmla="*/ 228 h 502"/>
                <a:gd name="T6" fmla="*/ 0 w 523"/>
                <a:gd name="T7" fmla="*/ 301 h 502"/>
                <a:gd name="T8" fmla="*/ 349 w 523"/>
                <a:gd name="T9" fmla="*/ 502 h 502"/>
                <a:gd name="T10" fmla="*/ 475 w 523"/>
                <a:gd name="T11" fmla="*/ 429 h 502"/>
                <a:gd name="T12" fmla="*/ 523 w 523"/>
                <a:gd name="T13" fmla="*/ 346 h 502"/>
                <a:gd name="T14" fmla="*/ 523 w 523"/>
                <a:gd name="T15" fmla="*/ 201 h 502"/>
                <a:gd name="T16" fmla="*/ 174 w 523"/>
                <a:gd name="T17" fmla="*/ 0 h 5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23" h="502">
                  <a:moveTo>
                    <a:pt x="174" y="0"/>
                  </a:moveTo>
                  <a:cubicBezTo>
                    <a:pt x="174" y="145"/>
                    <a:pt x="174" y="145"/>
                    <a:pt x="174" y="145"/>
                  </a:cubicBezTo>
                  <a:cubicBezTo>
                    <a:pt x="174" y="179"/>
                    <a:pt x="156" y="211"/>
                    <a:pt x="126" y="228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349" y="502"/>
                    <a:pt x="349" y="502"/>
                    <a:pt x="349" y="502"/>
                  </a:cubicBezTo>
                  <a:cubicBezTo>
                    <a:pt x="475" y="429"/>
                    <a:pt x="475" y="429"/>
                    <a:pt x="475" y="429"/>
                  </a:cubicBezTo>
                  <a:cubicBezTo>
                    <a:pt x="505" y="412"/>
                    <a:pt x="523" y="381"/>
                    <a:pt x="523" y="346"/>
                  </a:cubicBezTo>
                  <a:cubicBezTo>
                    <a:pt x="523" y="201"/>
                    <a:pt x="523" y="201"/>
                    <a:pt x="523" y="201"/>
                  </a:cubicBezTo>
                  <a:cubicBezTo>
                    <a:pt x="174" y="0"/>
                    <a:pt x="174" y="0"/>
                    <a:pt x="174" y="0"/>
                  </a:cubicBezTo>
                </a:path>
              </a:pathLst>
            </a:custGeom>
            <a:solidFill>
              <a:srgbClr val="A0A7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24" name="Freeform 25"/>
            <p:cNvSpPr>
              <a:spLocks/>
            </p:cNvSpPr>
            <p:nvPr/>
          </p:nvSpPr>
          <p:spPr bwMode="auto">
            <a:xfrm>
              <a:off x="9486901" y="4591050"/>
              <a:ext cx="47625" cy="79375"/>
            </a:xfrm>
            <a:custGeom>
              <a:avLst/>
              <a:gdLst>
                <a:gd name="T0" fmla="*/ 0 w 30"/>
                <a:gd name="T1" fmla="*/ 50 h 50"/>
                <a:gd name="T2" fmla="*/ 30 w 30"/>
                <a:gd name="T3" fmla="*/ 35 h 50"/>
                <a:gd name="T4" fmla="*/ 4 w 30"/>
                <a:gd name="T5" fmla="*/ 0 h 50"/>
                <a:gd name="T6" fmla="*/ 0 w 30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" h="50">
                  <a:moveTo>
                    <a:pt x="0" y="50"/>
                  </a:moveTo>
                  <a:lnTo>
                    <a:pt x="30" y="35"/>
                  </a:lnTo>
                  <a:lnTo>
                    <a:pt x="4" y="0"/>
                  </a:lnTo>
                  <a:lnTo>
                    <a:pt x="0" y="50"/>
                  </a:lnTo>
                  <a:close/>
                </a:path>
              </a:pathLst>
            </a:custGeom>
            <a:solidFill>
              <a:srgbClr val="A0A7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25" name="Freeform 26"/>
            <p:cNvSpPr>
              <a:spLocks/>
            </p:cNvSpPr>
            <p:nvPr/>
          </p:nvSpPr>
          <p:spPr bwMode="auto">
            <a:xfrm>
              <a:off x="7143751" y="1812925"/>
              <a:ext cx="50800" cy="25400"/>
            </a:xfrm>
            <a:custGeom>
              <a:avLst/>
              <a:gdLst>
                <a:gd name="T0" fmla="*/ 32 w 32"/>
                <a:gd name="T1" fmla="*/ 0 h 16"/>
                <a:gd name="T2" fmla="*/ 0 w 32"/>
                <a:gd name="T3" fmla="*/ 16 h 16"/>
                <a:gd name="T4" fmla="*/ 16 w 32"/>
                <a:gd name="T5" fmla="*/ 16 h 16"/>
                <a:gd name="T6" fmla="*/ 32 w 32"/>
                <a:gd name="T7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2" h="16">
                  <a:moveTo>
                    <a:pt x="32" y="0"/>
                  </a:moveTo>
                  <a:lnTo>
                    <a:pt x="0" y="16"/>
                  </a:lnTo>
                  <a:lnTo>
                    <a:pt x="16" y="16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A0A7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26" name="Freeform 27"/>
            <p:cNvSpPr>
              <a:spLocks/>
            </p:cNvSpPr>
            <p:nvPr/>
          </p:nvSpPr>
          <p:spPr bwMode="auto">
            <a:xfrm>
              <a:off x="7102476" y="1808163"/>
              <a:ext cx="2424113" cy="2894013"/>
            </a:xfrm>
            <a:custGeom>
              <a:avLst/>
              <a:gdLst>
                <a:gd name="T0" fmla="*/ 1567 w 1651"/>
                <a:gd name="T1" fmla="*/ 1999 h 2020"/>
                <a:gd name="T2" fmla="*/ 56 w 1651"/>
                <a:gd name="T3" fmla="*/ 1126 h 2020"/>
                <a:gd name="T4" fmla="*/ 0 w 1651"/>
                <a:gd name="T5" fmla="*/ 1029 h 2020"/>
                <a:gd name="T6" fmla="*/ 0 w 1651"/>
                <a:gd name="T7" fmla="*/ 70 h 2020"/>
                <a:gd name="T8" fmla="*/ 84 w 1651"/>
                <a:gd name="T9" fmla="*/ 22 h 2020"/>
                <a:gd name="T10" fmla="*/ 1595 w 1651"/>
                <a:gd name="T11" fmla="*/ 892 h 2020"/>
                <a:gd name="T12" fmla="*/ 1651 w 1651"/>
                <a:gd name="T13" fmla="*/ 989 h 2020"/>
                <a:gd name="T14" fmla="*/ 1651 w 1651"/>
                <a:gd name="T15" fmla="*/ 1950 h 2020"/>
                <a:gd name="T16" fmla="*/ 1567 w 1651"/>
                <a:gd name="T17" fmla="*/ 1999 h 20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51" h="2020">
                  <a:moveTo>
                    <a:pt x="1567" y="1999"/>
                  </a:moveTo>
                  <a:cubicBezTo>
                    <a:pt x="56" y="1126"/>
                    <a:pt x="56" y="1126"/>
                    <a:pt x="56" y="1126"/>
                  </a:cubicBezTo>
                  <a:cubicBezTo>
                    <a:pt x="22" y="1106"/>
                    <a:pt x="0" y="1069"/>
                    <a:pt x="0" y="1029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27"/>
                    <a:pt x="47" y="0"/>
                    <a:pt x="84" y="22"/>
                  </a:cubicBezTo>
                  <a:cubicBezTo>
                    <a:pt x="1595" y="892"/>
                    <a:pt x="1595" y="892"/>
                    <a:pt x="1595" y="892"/>
                  </a:cubicBezTo>
                  <a:cubicBezTo>
                    <a:pt x="1629" y="912"/>
                    <a:pt x="1651" y="949"/>
                    <a:pt x="1651" y="989"/>
                  </a:cubicBezTo>
                  <a:cubicBezTo>
                    <a:pt x="1651" y="1950"/>
                    <a:pt x="1651" y="1950"/>
                    <a:pt x="1651" y="1950"/>
                  </a:cubicBezTo>
                  <a:cubicBezTo>
                    <a:pt x="1651" y="1993"/>
                    <a:pt x="1604" y="2020"/>
                    <a:pt x="1567" y="1999"/>
                  </a:cubicBezTo>
                </a:path>
              </a:pathLst>
            </a:custGeom>
            <a:solidFill>
              <a:srgbClr val="CACA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27" name="Freeform 28"/>
            <p:cNvSpPr>
              <a:spLocks/>
            </p:cNvSpPr>
            <p:nvPr/>
          </p:nvSpPr>
          <p:spPr bwMode="auto">
            <a:xfrm>
              <a:off x="7212014" y="1957388"/>
              <a:ext cx="2197100" cy="2551113"/>
            </a:xfrm>
            <a:custGeom>
              <a:avLst/>
              <a:gdLst>
                <a:gd name="T0" fmla="*/ 0 w 1384"/>
                <a:gd name="T1" fmla="*/ 0 h 1607"/>
                <a:gd name="T2" fmla="*/ 0 w 1384"/>
                <a:gd name="T3" fmla="*/ 828 h 1607"/>
                <a:gd name="T4" fmla="*/ 1384 w 1384"/>
                <a:gd name="T5" fmla="*/ 1607 h 1607"/>
                <a:gd name="T6" fmla="*/ 1384 w 1384"/>
                <a:gd name="T7" fmla="*/ 776 h 1607"/>
                <a:gd name="T8" fmla="*/ 0 w 1384"/>
                <a:gd name="T9" fmla="*/ 0 h 16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84" h="1607">
                  <a:moveTo>
                    <a:pt x="0" y="0"/>
                  </a:moveTo>
                  <a:lnTo>
                    <a:pt x="0" y="828"/>
                  </a:lnTo>
                  <a:lnTo>
                    <a:pt x="1384" y="1607"/>
                  </a:lnTo>
                  <a:lnTo>
                    <a:pt x="1384" y="7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BEF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28" name="Freeform 29"/>
            <p:cNvSpPr>
              <a:spLocks/>
            </p:cNvSpPr>
            <p:nvPr/>
          </p:nvSpPr>
          <p:spPr bwMode="auto">
            <a:xfrm>
              <a:off x="7212014" y="1957388"/>
              <a:ext cx="2197100" cy="2551113"/>
            </a:xfrm>
            <a:custGeom>
              <a:avLst/>
              <a:gdLst>
                <a:gd name="T0" fmla="*/ 0 w 1384"/>
                <a:gd name="T1" fmla="*/ 0 h 1607"/>
                <a:gd name="T2" fmla="*/ 0 w 1384"/>
                <a:gd name="T3" fmla="*/ 828 h 1607"/>
                <a:gd name="T4" fmla="*/ 1384 w 1384"/>
                <a:gd name="T5" fmla="*/ 1607 h 1607"/>
                <a:gd name="T6" fmla="*/ 1384 w 1384"/>
                <a:gd name="T7" fmla="*/ 776 h 1607"/>
                <a:gd name="T8" fmla="*/ 0 w 1384"/>
                <a:gd name="T9" fmla="*/ 0 h 16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84" h="1607">
                  <a:moveTo>
                    <a:pt x="0" y="0"/>
                  </a:moveTo>
                  <a:lnTo>
                    <a:pt x="0" y="828"/>
                  </a:lnTo>
                  <a:lnTo>
                    <a:pt x="1384" y="1607"/>
                  </a:lnTo>
                  <a:lnTo>
                    <a:pt x="1384" y="776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29" name="Freeform 30"/>
            <p:cNvSpPr>
              <a:spLocks/>
            </p:cNvSpPr>
            <p:nvPr/>
          </p:nvSpPr>
          <p:spPr bwMode="auto">
            <a:xfrm>
              <a:off x="7321551" y="2139950"/>
              <a:ext cx="1938338" cy="1255713"/>
            </a:xfrm>
            <a:custGeom>
              <a:avLst/>
              <a:gdLst>
                <a:gd name="T0" fmla="*/ 0 w 1221"/>
                <a:gd name="T1" fmla="*/ 0 h 791"/>
                <a:gd name="T2" fmla="*/ 0 w 1221"/>
                <a:gd name="T3" fmla="*/ 104 h 791"/>
                <a:gd name="T4" fmla="*/ 1221 w 1221"/>
                <a:gd name="T5" fmla="*/ 791 h 791"/>
                <a:gd name="T6" fmla="*/ 1221 w 1221"/>
                <a:gd name="T7" fmla="*/ 688 h 791"/>
                <a:gd name="T8" fmla="*/ 0 w 1221"/>
                <a:gd name="T9" fmla="*/ 0 h 7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21" h="791">
                  <a:moveTo>
                    <a:pt x="0" y="0"/>
                  </a:moveTo>
                  <a:lnTo>
                    <a:pt x="0" y="104"/>
                  </a:lnTo>
                  <a:lnTo>
                    <a:pt x="1221" y="791"/>
                  </a:lnTo>
                  <a:lnTo>
                    <a:pt x="1221" y="6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30" name="Freeform 31"/>
            <p:cNvSpPr>
              <a:spLocks/>
            </p:cNvSpPr>
            <p:nvPr/>
          </p:nvSpPr>
          <p:spPr bwMode="auto">
            <a:xfrm>
              <a:off x="7321551" y="2139950"/>
              <a:ext cx="1938338" cy="1255713"/>
            </a:xfrm>
            <a:custGeom>
              <a:avLst/>
              <a:gdLst>
                <a:gd name="T0" fmla="*/ 0 w 1221"/>
                <a:gd name="T1" fmla="*/ 0 h 791"/>
                <a:gd name="T2" fmla="*/ 0 w 1221"/>
                <a:gd name="T3" fmla="*/ 104 h 791"/>
                <a:gd name="T4" fmla="*/ 1221 w 1221"/>
                <a:gd name="T5" fmla="*/ 791 h 791"/>
                <a:gd name="T6" fmla="*/ 1221 w 1221"/>
                <a:gd name="T7" fmla="*/ 688 h 791"/>
                <a:gd name="T8" fmla="*/ 0 w 1221"/>
                <a:gd name="T9" fmla="*/ 0 h 7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21" h="791">
                  <a:moveTo>
                    <a:pt x="0" y="0"/>
                  </a:moveTo>
                  <a:lnTo>
                    <a:pt x="0" y="104"/>
                  </a:lnTo>
                  <a:lnTo>
                    <a:pt x="1221" y="791"/>
                  </a:lnTo>
                  <a:lnTo>
                    <a:pt x="1221" y="68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31" name="Freeform 32"/>
            <p:cNvSpPr>
              <a:spLocks/>
            </p:cNvSpPr>
            <p:nvPr/>
          </p:nvSpPr>
          <p:spPr bwMode="auto">
            <a:xfrm>
              <a:off x="7321551" y="2387600"/>
              <a:ext cx="403225" cy="719138"/>
            </a:xfrm>
            <a:custGeom>
              <a:avLst/>
              <a:gdLst>
                <a:gd name="T0" fmla="*/ 0 w 254"/>
                <a:gd name="T1" fmla="*/ 0 h 453"/>
                <a:gd name="T2" fmla="*/ 0 w 254"/>
                <a:gd name="T3" fmla="*/ 312 h 453"/>
                <a:gd name="T4" fmla="*/ 254 w 254"/>
                <a:gd name="T5" fmla="*/ 453 h 453"/>
                <a:gd name="T6" fmla="*/ 254 w 254"/>
                <a:gd name="T7" fmla="*/ 143 h 453"/>
                <a:gd name="T8" fmla="*/ 0 w 254"/>
                <a:gd name="T9" fmla="*/ 0 h 4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4" h="453">
                  <a:moveTo>
                    <a:pt x="0" y="0"/>
                  </a:moveTo>
                  <a:lnTo>
                    <a:pt x="0" y="312"/>
                  </a:lnTo>
                  <a:lnTo>
                    <a:pt x="254" y="453"/>
                  </a:lnTo>
                  <a:lnTo>
                    <a:pt x="254" y="1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32" name="Freeform 33"/>
            <p:cNvSpPr>
              <a:spLocks/>
            </p:cNvSpPr>
            <p:nvPr/>
          </p:nvSpPr>
          <p:spPr bwMode="auto">
            <a:xfrm>
              <a:off x="7321551" y="2387600"/>
              <a:ext cx="403225" cy="719138"/>
            </a:xfrm>
            <a:custGeom>
              <a:avLst/>
              <a:gdLst>
                <a:gd name="T0" fmla="*/ 0 w 254"/>
                <a:gd name="T1" fmla="*/ 0 h 453"/>
                <a:gd name="T2" fmla="*/ 0 w 254"/>
                <a:gd name="T3" fmla="*/ 312 h 453"/>
                <a:gd name="T4" fmla="*/ 254 w 254"/>
                <a:gd name="T5" fmla="*/ 453 h 453"/>
                <a:gd name="T6" fmla="*/ 254 w 254"/>
                <a:gd name="T7" fmla="*/ 143 h 453"/>
                <a:gd name="T8" fmla="*/ 0 w 254"/>
                <a:gd name="T9" fmla="*/ 0 h 4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4" h="453">
                  <a:moveTo>
                    <a:pt x="0" y="0"/>
                  </a:moveTo>
                  <a:lnTo>
                    <a:pt x="0" y="312"/>
                  </a:lnTo>
                  <a:lnTo>
                    <a:pt x="254" y="453"/>
                  </a:lnTo>
                  <a:lnTo>
                    <a:pt x="254" y="143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33" name="Freeform 34"/>
            <p:cNvSpPr>
              <a:spLocks/>
            </p:cNvSpPr>
            <p:nvPr/>
          </p:nvSpPr>
          <p:spPr bwMode="auto">
            <a:xfrm>
              <a:off x="7796214" y="2695575"/>
              <a:ext cx="403225" cy="720725"/>
            </a:xfrm>
            <a:custGeom>
              <a:avLst/>
              <a:gdLst>
                <a:gd name="T0" fmla="*/ 0 w 254"/>
                <a:gd name="T1" fmla="*/ 0 h 454"/>
                <a:gd name="T2" fmla="*/ 0 w 254"/>
                <a:gd name="T3" fmla="*/ 311 h 454"/>
                <a:gd name="T4" fmla="*/ 254 w 254"/>
                <a:gd name="T5" fmla="*/ 454 h 454"/>
                <a:gd name="T6" fmla="*/ 254 w 254"/>
                <a:gd name="T7" fmla="*/ 143 h 454"/>
                <a:gd name="T8" fmla="*/ 0 w 254"/>
                <a:gd name="T9" fmla="*/ 0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4" h="454">
                  <a:moveTo>
                    <a:pt x="0" y="0"/>
                  </a:moveTo>
                  <a:lnTo>
                    <a:pt x="0" y="311"/>
                  </a:lnTo>
                  <a:lnTo>
                    <a:pt x="254" y="454"/>
                  </a:lnTo>
                  <a:lnTo>
                    <a:pt x="254" y="1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F3A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7796214" y="2695575"/>
              <a:ext cx="403225" cy="720725"/>
            </a:xfrm>
            <a:custGeom>
              <a:avLst/>
              <a:gdLst>
                <a:gd name="T0" fmla="*/ 0 w 254"/>
                <a:gd name="T1" fmla="*/ 0 h 454"/>
                <a:gd name="T2" fmla="*/ 0 w 254"/>
                <a:gd name="T3" fmla="*/ 311 h 454"/>
                <a:gd name="T4" fmla="*/ 254 w 254"/>
                <a:gd name="T5" fmla="*/ 454 h 454"/>
                <a:gd name="T6" fmla="*/ 254 w 254"/>
                <a:gd name="T7" fmla="*/ 143 h 454"/>
                <a:gd name="T8" fmla="*/ 0 w 254"/>
                <a:gd name="T9" fmla="*/ 0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4" h="454">
                  <a:moveTo>
                    <a:pt x="0" y="0"/>
                  </a:moveTo>
                  <a:lnTo>
                    <a:pt x="0" y="311"/>
                  </a:lnTo>
                  <a:lnTo>
                    <a:pt x="254" y="454"/>
                  </a:lnTo>
                  <a:lnTo>
                    <a:pt x="254" y="143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35" name="Freeform 36"/>
            <p:cNvSpPr>
              <a:spLocks noEditPoints="1"/>
            </p:cNvSpPr>
            <p:nvPr/>
          </p:nvSpPr>
          <p:spPr bwMode="auto">
            <a:xfrm>
              <a:off x="7796214" y="2695575"/>
              <a:ext cx="403225" cy="720725"/>
            </a:xfrm>
            <a:custGeom>
              <a:avLst/>
              <a:gdLst>
                <a:gd name="T0" fmla="*/ 60 w 274"/>
                <a:gd name="T1" fmla="*/ 319 h 503"/>
                <a:gd name="T2" fmla="*/ 60 w 274"/>
                <a:gd name="T3" fmla="*/ 319 h 503"/>
                <a:gd name="T4" fmla="*/ 85 w 274"/>
                <a:gd name="T5" fmla="*/ 333 h 503"/>
                <a:gd name="T6" fmla="*/ 85 w 274"/>
                <a:gd name="T7" fmla="*/ 333 h 503"/>
                <a:gd name="T8" fmla="*/ 60 w 274"/>
                <a:gd name="T9" fmla="*/ 319 h 503"/>
                <a:gd name="T10" fmla="*/ 0 w 274"/>
                <a:gd name="T11" fmla="*/ 0 h 503"/>
                <a:gd name="T12" fmla="*/ 0 w 274"/>
                <a:gd name="T13" fmla="*/ 344 h 503"/>
                <a:gd name="T14" fmla="*/ 60 w 274"/>
                <a:gd name="T15" fmla="*/ 379 h 503"/>
                <a:gd name="T16" fmla="*/ 60 w 274"/>
                <a:gd name="T17" fmla="*/ 319 h 503"/>
                <a:gd name="T18" fmla="*/ 59 w 274"/>
                <a:gd name="T19" fmla="*/ 318 h 503"/>
                <a:gd name="T20" fmla="*/ 52 w 274"/>
                <a:gd name="T21" fmla="*/ 321 h 503"/>
                <a:gd name="T22" fmla="*/ 51 w 274"/>
                <a:gd name="T23" fmla="*/ 318 h 503"/>
                <a:gd name="T24" fmla="*/ 55 w 274"/>
                <a:gd name="T25" fmla="*/ 316 h 503"/>
                <a:gd name="T26" fmla="*/ 80 w 274"/>
                <a:gd name="T27" fmla="*/ 302 h 503"/>
                <a:gd name="T28" fmla="*/ 85 w 274"/>
                <a:gd name="T29" fmla="*/ 304 h 503"/>
                <a:gd name="T30" fmla="*/ 102 w 274"/>
                <a:gd name="T31" fmla="*/ 315 h 503"/>
                <a:gd name="T32" fmla="*/ 106 w 274"/>
                <a:gd name="T33" fmla="*/ 317 h 503"/>
                <a:gd name="T34" fmla="*/ 110 w 274"/>
                <a:gd name="T35" fmla="*/ 319 h 503"/>
                <a:gd name="T36" fmla="*/ 143 w 274"/>
                <a:gd name="T37" fmla="*/ 338 h 503"/>
                <a:gd name="T38" fmla="*/ 159 w 274"/>
                <a:gd name="T39" fmla="*/ 347 h 503"/>
                <a:gd name="T40" fmla="*/ 159 w 274"/>
                <a:gd name="T41" fmla="*/ 347 h 503"/>
                <a:gd name="T42" fmla="*/ 159 w 274"/>
                <a:gd name="T43" fmla="*/ 347 h 503"/>
                <a:gd name="T44" fmla="*/ 180 w 274"/>
                <a:gd name="T45" fmla="*/ 369 h 503"/>
                <a:gd name="T46" fmla="*/ 185 w 274"/>
                <a:gd name="T47" fmla="*/ 371 h 503"/>
                <a:gd name="T48" fmla="*/ 189 w 274"/>
                <a:gd name="T49" fmla="*/ 370 h 503"/>
                <a:gd name="T50" fmla="*/ 209 w 274"/>
                <a:gd name="T51" fmla="*/ 359 h 503"/>
                <a:gd name="T52" fmla="*/ 234 w 274"/>
                <a:gd name="T53" fmla="*/ 373 h 503"/>
                <a:gd name="T54" fmla="*/ 189 w 274"/>
                <a:gd name="T55" fmla="*/ 400 h 503"/>
                <a:gd name="T56" fmla="*/ 185 w 274"/>
                <a:gd name="T57" fmla="*/ 401 h 503"/>
                <a:gd name="T58" fmla="*/ 180 w 274"/>
                <a:gd name="T59" fmla="*/ 399 h 503"/>
                <a:gd name="T60" fmla="*/ 159 w 274"/>
                <a:gd name="T61" fmla="*/ 382 h 503"/>
                <a:gd name="T62" fmla="*/ 180 w 274"/>
                <a:gd name="T63" fmla="*/ 399 h 503"/>
                <a:gd name="T64" fmla="*/ 185 w 274"/>
                <a:gd name="T65" fmla="*/ 401 h 503"/>
                <a:gd name="T66" fmla="*/ 189 w 274"/>
                <a:gd name="T67" fmla="*/ 400 h 503"/>
                <a:gd name="T68" fmla="*/ 234 w 274"/>
                <a:gd name="T69" fmla="*/ 373 h 503"/>
                <a:gd name="T70" fmla="*/ 234 w 274"/>
                <a:gd name="T71" fmla="*/ 390 h 503"/>
                <a:gd name="T72" fmla="*/ 189 w 274"/>
                <a:gd name="T73" fmla="*/ 416 h 503"/>
                <a:gd name="T74" fmla="*/ 185 w 274"/>
                <a:gd name="T75" fmla="*/ 417 h 503"/>
                <a:gd name="T76" fmla="*/ 180 w 274"/>
                <a:gd name="T77" fmla="*/ 415 h 503"/>
                <a:gd name="T78" fmla="*/ 159 w 274"/>
                <a:gd name="T79" fmla="*/ 399 h 503"/>
                <a:gd name="T80" fmla="*/ 159 w 274"/>
                <a:gd name="T81" fmla="*/ 436 h 503"/>
                <a:gd name="T82" fmla="*/ 274 w 274"/>
                <a:gd name="T83" fmla="*/ 503 h 503"/>
                <a:gd name="T84" fmla="*/ 274 w 274"/>
                <a:gd name="T85" fmla="*/ 158 h 503"/>
                <a:gd name="T86" fmla="*/ 0 w 274"/>
                <a:gd name="T87" fmla="*/ 0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74" h="503">
                  <a:moveTo>
                    <a:pt x="60" y="319"/>
                  </a:moveTo>
                  <a:cubicBezTo>
                    <a:pt x="60" y="319"/>
                    <a:pt x="60" y="319"/>
                    <a:pt x="60" y="319"/>
                  </a:cubicBezTo>
                  <a:cubicBezTo>
                    <a:pt x="85" y="333"/>
                    <a:pt x="85" y="333"/>
                    <a:pt x="85" y="333"/>
                  </a:cubicBezTo>
                  <a:cubicBezTo>
                    <a:pt x="85" y="333"/>
                    <a:pt x="85" y="333"/>
                    <a:pt x="85" y="333"/>
                  </a:cubicBezTo>
                  <a:cubicBezTo>
                    <a:pt x="60" y="319"/>
                    <a:pt x="60" y="319"/>
                    <a:pt x="60" y="319"/>
                  </a:cubicBezTo>
                  <a:moveTo>
                    <a:pt x="0" y="0"/>
                  </a:moveTo>
                  <a:cubicBezTo>
                    <a:pt x="0" y="344"/>
                    <a:pt x="0" y="344"/>
                    <a:pt x="0" y="344"/>
                  </a:cubicBezTo>
                  <a:cubicBezTo>
                    <a:pt x="60" y="379"/>
                    <a:pt x="60" y="379"/>
                    <a:pt x="60" y="379"/>
                  </a:cubicBezTo>
                  <a:cubicBezTo>
                    <a:pt x="60" y="319"/>
                    <a:pt x="60" y="319"/>
                    <a:pt x="60" y="319"/>
                  </a:cubicBezTo>
                  <a:cubicBezTo>
                    <a:pt x="59" y="318"/>
                    <a:pt x="59" y="318"/>
                    <a:pt x="59" y="318"/>
                  </a:cubicBezTo>
                  <a:cubicBezTo>
                    <a:pt x="52" y="321"/>
                    <a:pt x="52" y="321"/>
                    <a:pt x="52" y="321"/>
                  </a:cubicBezTo>
                  <a:cubicBezTo>
                    <a:pt x="51" y="318"/>
                    <a:pt x="51" y="318"/>
                    <a:pt x="51" y="318"/>
                  </a:cubicBezTo>
                  <a:cubicBezTo>
                    <a:pt x="55" y="316"/>
                    <a:pt x="55" y="316"/>
                    <a:pt x="55" y="316"/>
                  </a:cubicBezTo>
                  <a:cubicBezTo>
                    <a:pt x="80" y="302"/>
                    <a:pt x="80" y="302"/>
                    <a:pt x="80" y="302"/>
                  </a:cubicBezTo>
                  <a:cubicBezTo>
                    <a:pt x="85" y="304"/>
                    <a:pt x="85" y="304"/>
                    <a:pt x="85" y="304"/>
                  </a:cubicBezTo>
                  <a:cubicBezTo>
                    <a:pt x="102" y="315"/>
                    <a:pt x="102" y="315"/>
                    <a:pt x="102" y="315"/>
                  </a:cubicBezTo>
                  <a:cubicBezTo>
                    <a:pt x="106" y="317"/>
                    <a:pt x="106" y="317"/>
                    <a:pt x="106" y="317"/>
                  </a:cubicBezTo>
                  <a:cubicBezTo>
                    <a:pt x="110" y="319"/>
                    <a:pt x="110" y="319"/>
                    <a:pt x="110" y="319"/>
                  </a:cubicBezTo>
                  <a:cubicBezTo>
                    <a:pt x="143" y="338"/>
                    <a:pt x="143" y="338"/>
                    <a:pt x="143" y="338"/>
                  </a:cubicBezTo>
                  <a:cubicBezTo>
                    <a:pt x="159" y="347"/>
                    <a:pt x="159" y="347"/>
                    <a:pt x="159" y="347"/>
                  </a:cubicBezTo>
                  <a:cubicBezTo>
                    <a:pt x="159" y="347"/>
                    <a:pt x="159" y="347"/>
                    <a:pt x="159" y="347"/>
                  </a:cubicBezTo>
                  <a:cubicBezTo>
                    <a:pt x="159" y="347"/>
                    <a:pt x="159" y="347"/>
                    <a:pt x="159" y="347"/>
                  </a:cubicBezTo>
                  <a:cubicBezTo>
                    <a:pt x="180" y="369"/>
                    <a:pt x="180" y="369"/>
                    <a:pt x="180" y="369"/>
                  </a:cubicBezTo>
                  <a:cubicBezTo>
                    <a:pt x="181" y="371"/>
                    <a:pt x="183" y="371"/>
                    <a:pt x="185" y="371"/>
                  </a:cubicBezTo>
                  <a:cubicBezTo>
                    <a:pt x="187" y="371"/>
                    <a:pt x="188" y="371"/>
                    <a:pt x="189" y="370"/>
                  </a:cubicBezTo>
                  <a:cubicBezTo>
                    <a:pt x="209" y="359"/>
                    <a:pt x="209" y="359"/>
                    <a:pt x="209" y="359"/>
                  </a:cubicBezTo>
                  <a:cubicBezTo>
                    <a:pt x="234" y="373"/>
                    <a:pt x="234" y="373"/>
                    <a:pt x="234" y="373"/>
                  </a:cubicBezTo>
                  <a:cubicBezTo>
                    <a:pt x="189" y="400"/>
                    <a:pt x="189" y="400"/>
                    <a:pt x="189" y="400"/>
                  </a:cubicBezTo>
                  <a:cubicBezTo>
                    <a:pt x="188" y="400"/>
                    <a:pt x="186" y="401"/>
                    <a:pt x="185" y="401"/>
                  </a:cubicBezTo>
                  <a:cubicBezTo>
                    <a:pt x="183" y="401"/>
                    <a:pt x="181" y="400"/>
                    <a:pt x="180" y="399"/>
                  </a:cubicBezTo>
                  <a:cubicBezTo>
                    <a:pt x="159" y="382"/>
                    <a:pt x="159" y="382"/>
                    <a:pt x="159" y="382"/>
                  </a:cubicBezTo>
                  <a:cubicBezTo>
                    <a:pt x="180" y="399"/>
                    <a:pt x="180" y="399"/>
                    <a:pt x="180" y="399"/>
                  </a:cubicBezTo>
                  <a:cubicBezTo>
                    <a:pt x="181" y="400"/>
                    <a:pt x="183" y="401"/>
                    <a:pt x="185" y="401"/>
                  </a:cubicBezTo>
                  <a:cubicBezTo>
                    <a:pt x="186" y="401"/>
                    <a:pt x="188" y="400"/>
                    <a:pt x="189" y="400"/>
                  </a:cubicBezTo>
                  <a:cubicBezTo>
                    <a:pt x="234" y="373"/>
                    <a:pt x="234" y="373"/>
                    <a:pt x="234" y="373"/>
                  </a:cubicBezTo>
                  <a:cubicBezTo>
                    <a:pt x="234" y="390"/>
                    <a:pt x="234" y="390"/>
                    <a:pt x="234" y="390"/>
                  </a:cubicBezTo>
                  <a:cubicBezTo>
                    <a:pt x="189" y="416"/>
                    <a:pt x="189" y="416"/>
                    <a:pt x="189" y="416"/>
                  </a:cubicBezTo>
                  <a:cubicBezTo>
                    <a:pt x="188" y="417"/>
                    <a:pt x="186" y="417"/>
                    <a:pt x="185" y="417"/>
                  </a:cubicBezTo>
                  <a:cubicBezTo>
                    <a:pt x="183" y="417"/>
                    <a:pt x="181" y="417"/>
                    <a:pt x="180" y="415"/>
                  </a:cubicBezTo>
                  <a:cubicBezTo>
                    <a:pt x="159" y="399"/>
                    <a:pt x="159" y="399"/>
                    <a:pt x="159" y="399"/>
                  </a:cubicBezTo>
                  <a:cubicBezTo>
                    <a:pt x="159" y="436"/>
                    <a:pt x="159" y="436"/>
                    <a:pt x="159" y="436"/>
                  </a:cubicBezTo>
                  <a:cubicBezTo>
                    <a:pt x="274" y="503"/>
                    <a:pt x="274" y="503"/>
                    <a:pt x="274" y="503"/>
                  </a:cubicBezTo>
                  <a:cubicBezTo>
                    <a:pt x="274" y="158"/>
                    <a:pt x="274" y="158"/>
                    <a:pt x="274" y="158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36" name="Freeform 37"/>
            <p:cNvSpPr>
              <a:spLocks/>
            </p:cNvSpPr>
            <p:nvPr/>
          </p:nvSpPr>
          <p:spPr bwMode="auto">
            <a:xfrm>
              <a:off x="8345489" y="2962275"/>
              <a:ext cx="403225" cy="720725"/>
            </a:xfrm>
            <a:custGeom>
              <a:avLst/>
              <a:gdLst>
                <a:gd name="T0" fmla="*/ 0 w 254"/>
                <a:gd name="T1" fmla="*/ 0 h 454"/>
                <a:gd name="T2" fmla="*/ 0 w 254"/>
                <a:gd name="T3" fmla="*/ 313 h 454"/>
                <a:gd name="T4" fmla="*/ 253 w 254"/>
                <a:gd name="T5" fmla="*/ 454 h 454"/>
                <a:gd name="T6" fmla="*/ 254 w 254"/>
                <a:gd name="T7" fmla="*/ 144 h 454"/>
                <a:gd name="T8" fmla="*/ 0 w 254"/>
                <a:gd name="T9" fmla="*/ 0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4" h="454">
                  <a:moveTo>
                    <a:pt x="0" y="0"/>
                  </a:moveTo>
                  <a:lnTo>
                    <a:pt x="0" y="313"/>
                  </a:lnTo>
                  <a:lnTo>
                    <a:pt x="253" y="454"/>
                  </a:lnTo>
                  <a:lnTo>
                    <a:pt x="254" y="1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37" name="Freeform 38"/>
            <p:cNvSpPr>
              <a:spLocks/>
            </p:cNvSpPr>
            <p:nvPr/>
          </p:nvSpPr>
          <p:spPr bwMode="auto">
            <a:xfrm>
              <a:off x="8345489" y="2962275"/>
              <a:ext cx="403225" cy="720725"/>
            </a:xfrm>
            <a:custGeom>
              <a:avLst/>
              <a:gdLst>
                <a:gd name="T0" fmla="*/ 0 w 254"/>
                <a:gd name="T1" fmla="*/ 0 h 454"/>
                <a:gd name="T2" fmla="*/ 0 w 254"/>
                <a:gd name="T3" fmla="*/ 313 h 454"/>
                <a:gd name="T4" fmla="*/ 253 w 254"/>
                <a:gd name="T5" fmla="*/ 454 h 454"/>
                <a:gd name="T6" fmla="*/ 254 w 254"/>
                <a:gd name="T7" fmla="*/ 144 h 454"/>
                <a:gd name="T8" fmla="*/ 0 w 254"/>
                <a:gd name="T9" fmla="*/ 0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4" h="454">
                  <a:moveTo>
                    <a:pt x="0" y="0"/>
                  </a:moveTo>
                  <a:lnTo>
                    <a:pt x="0" y="313"/>
                  </a:lnTo>
                  <a:lnTo>
                    <a:pt x="253" y="454"/>
                  </a:lnTo>
                  <a:lnTo>
                    <a:pt x="254" y="144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38" name="Freeform 39"/>
            <p:cNvSpPr>
              <a:spLocks/>
            </p:cNvSpPr>
            <p:nvPr/>
          </p:nvSpPr>
          <p:spPr bwMode="auto">
            <a:xfrm>
              <a:off x="8858251" y="3252788"/>
              <a:ext cx="403225" cy="1089025"/>
            </a:xfrm>
            <a:custGeom>
              <a:avLst/>
              <a:gdLst>
                <a:gd name="T0" fmla="*/ 0 w 254"/>
                <a:gd name="T1" fmla="*/ 0 h 686"/>
                <a:gd name="T2" fmla="*/ 0 w 254"/>
                <a:gd name="T3" fmla="*/ 544 h 686"/>
                <a:gd name="T4" fmla="*/ 253 w 254"/>
                <a:gd name="T5" fmla="*/ 686 h 686"/>
                <a:gd name="T6" fmla="*/ 254 w 254"/>
                <a:gd name="T7" fmla="*/ 142 h 686"/>
                <a:gd name="T8" fmla="*/ 0 w 254"/>
                <a:gd name="T9" fmla="*/ 0 h 6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4" h="686">
                  <a:moveTo>
                    <a:pt x="0" y="0"/>
                  </a:moveTo>
                  <a:lnTo>
                    <a:pt x="0" y="544"/>
                  </a:lnTo>
                  <a:lnTo>
                    <a:pt x="253" y="686"/>
                  </a:lnTo>
                  <a:lnTo>
                    <a:pt x="254" y="14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39" name="Freeform 40"/>
            <p:cNvSpPr>
              <a:spLocks/>
            </p:cNvSpPr>
            <p:nvPr/>
          </p:nvSpPr>
          <p:spPr bwMode="auto">
            <a:xfrm>
              <a:off x="8858251" y="3252788"/>
              <a:ext cx="403225" cy="1089025"/>
            </a:xfrm>
            <a:custGeom>
              <a:avLst/>
              <a:gdLst>
                <a:gd name="T0" fmla="*/ 0 w 254"/>
                <a:gd name="T1" fmla="*/ 0 h 686"/>
                <a:gd name="T2" fmla="*/ 0 w 254"/>
                <a:gd name="T3" fmla="*/ 544 h 686"/>
                <a:gd name="T4" fmla="*/ 253 w 254"/>
                <a:gd name="T5" fmla="*/ 686 h 686"/>
                <a:gd name="T6" fmla="*/ 254 w 254"/>
                <a:gd name="T7" fmla="*/ 142 h 686"/>
                <a:gd name="T8" fmla="*/ 0 w 254"/>
                <a:gd name="T9" fmla="*/ 0 h 6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4" h="686">
                  <a:moveTo>
                    <a:pt x="0" y="0"/>
                  </a:moveTo>
                  <a:lnTo>
                    <a:pt x="0" y="544"/>
                  </a:lnTo>
                  <a:lnTo>
                    <a:pt x="253" y="686"/>
                  </a:lnTo>
                  <a:lnTo>
                    <a:pt x="254" y="142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40" name="Freeform 41"/>
            <p:cNvSpPr>
              <a:spLocks/>
            </p:cNvSpPr>
            <p:nvPr/>
          </p:nvSpPr>
          <p:spPr bwMode="auto">
            <a:xfrm>
              <a:off x="8524876" y="4178300"/>
              <a:ext cx="36513" cy="39688"/>
            </a:xfrm>
            <a:custGeom>
              <a:avLst/>
              <a:gdLst>
                <a:gd name="T0" fmla="*/ 0 w 23"/>
                <a:gd name="T1" fmla="*/ 0 h 25"/>
                <a:gd name="T2" fmla="*/ 0 w 23"/>
                <a:gd name="T3" fmla="*/ 25 h 25"/>
                <a:gd name="T4" fmla="*/ 23 w 23"/>
                <a:gd name="T5" fmla="*/ 12 h 25"/>
                <a:gd name="T6" fmla="*/ 0 w 23"/>
                <a:gd name="T7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5">
                  <a:moveTo>
                    <a:pt x="0" y="0"/>
                  </a:moveTo>
                  <a:lnTo>
                    <a:pt x="0" y="25"/>
                  </a:lnTo>
                  <a:lnTo>
                    <a:pt x="23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F95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41" name="Freeform 42"/>
            <p:cNvSpPr>
              <a:spLocks/>
            </p:cNvSpPr>
            <p:nvPr/>
          </p:nvSpPr>
          <p:spPr bwMode="auto">
            <a:xfrm>
              <a:off x="8524876" y="4178300"/>
              <a:ext cx="36513" cy="39688"/>
            </a:xfrm>
            <a:custGeom>
              <a:avLst/>
              <a:gdLst>
                <a:gd name="T0" fmla="*/ 0 w 23"/>
                <a:gd name="T1" fmla="*/ 0 h 25"/>
                <a:gd name="T2" fmla="*/ 0 w 23"/>
                <a:gd name="T3" fmla="*/ 25 h 25"/>
                <a:gd name="T4" fmla="*/ 23 w 23"/>
                <a:gd name="T5" fmla="*/ 12 h 25"/>
                <a:gd name="T6" fmla="*/ 0 w 23"/>
                <a:gd name="T7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5">
                  <a:moveTo>
                    <a:pt x="0" y="0"/>
                  </a:moveTo>
                  <a:lnTo>
                    <a:pt x="0" y="25"/>
                  </a:lnTo>
                  <a:lnTo>
                    <a:pt x="23" y="12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42" name="Freeform 43"/>
            <p:cNvSpPr>
              <a:spLocks/>
            </p:cNvSpPr>
            <p:nvPr/>
          </p:nvSpPr>
          <p:spPr bwMode="auto">
            <a:xfrm>
              <a:off x="8524876" y="4176713"/>
              <a:ext cx="36513" cy="20638"/>
            </a:xfrm>
            <a:custGeom>
              <a:avLst/>
              <a:gdLst>
                <a:gd name="T0" fmla="*/ 0 w 23"/>
                <a:gd name="T1" fmla="*/ 0 h 13"/>
                <a:gd name="T2" fmla="*/ 0 w 23"/>
                <a:gd name="T3" fmla="*/ 1 h 13"/>
                <a:gd name="T4" fmla="*/ 23 w 23"/>
                <a:gd name="T5" fmla="*/ 13 h 13"/>
                <a:gd name="T6" fmla="*/ 23 w 23"/>
                <a:gd name="T7" fmla="*/ 13 h 13"/>
                <a:gd name="T8" fmla="*/ 0 w 23"/>
                <a:gd name="T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13">
                  <a:moveTo>
                    <a:pt x="0" y="0"/>
                  </a:moveTo>
                  <a:lnTo>
                    <a:pt x="0" y="1"/>
                  </a:lnTo>
                  <a:lnTo>
                    <a:pt x="23" y="13"/>
                  </a:lnTo>
                  <a:lnTo>
                    <a:pt x="2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5B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43" name="Freeform 44"/>
            <p:cNvSpPr>
              <a:spLocks/>
            </p:cNvSpPr>
            <p:nvPr/>
          </p:nvSpPr>
          <p:spPr bwMode="auto">
            <a:xfrm>
              <a:off x="8524876" y="4176713"/>
              <a:ext cx="36513" cy="20638"/>
            </a:xfrm>
            <a:custGeom>
              <a:avLst/>
              <a:gdLst>
                <a:gd name="T0" fmla="*/ 0 w 23"/>
                <a:gd name="T1" fmla="*/ 0 h 13"/>
                <a:gd name="T2" fmla="*/ 0 w 23"/>
                <a:gd name="T3" fmla="*/ 1 h 13"/>
                <a:gd name="T4" fmla="*/ 23 w 23"/>
                <a:gd name="T5" fmla="*/ 13 h 13"/>
                <a:gd name="T6" fmla="*/ 23 w 23"/>
                <a:gd name="T7" fmla="*/ 13 h 13"/>
                <a:gd name="T8" fmla="*/ 0 w 23"/>
                <a:gd name="T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13">
                  <a:moveTo>
                    <a:pt x="0" y="0"/>
                  </a:moveTo>
                  <a:lnTo>
                    <a:pt x="0" y="1"/>
                  </a:lnTo>
                  <a:lnTo>
                    <a:pt x="23" y="13"/>
                  </a:lnTo>
                  <a:lnTo>
                    <a:pt x="23" y="13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44" name="Freeform 45"/>
            <p:cNvSpPr>
              <a:spLocks/>
            </p:cNvSpPr>
            <p:nvPr/>
          </p:nvSpPr>
          <p:spPr bwMode="auto">
            <a:xfrm>
              <a:off x="8220076" y="3903663"/>
              <a:ext cx="76200" cy="98425"/>
            </a:xfrm>
            <a:custGeom>
              <a:avLst/>
              <a:gdLst>
                <a:gd name="T0" fmla="*/ 52 w 52"/>
                <a:gd name="T1" fmla="*/ 49 h 68"/>
                <a:gd name="T2" fmla="*/ 26 w 52"/>
                <a:gd name="T3" fmla="*/ 60 h 68"/>
                <a:gd name="T4" fmla="*/ 0 w 52"/>
                <a:gd name="T5" fmla="*/ 19 h 68"/>
                <a:gd name="T6" fmla="*/ 26 w 52"/>
                <a:gd name="T7" fmla="*/ 8 h 68"/>
                <a:gd name="T8" fmla="*/ 52 w 52"/>
                <a:gd name="T9" fmla="*/ 49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68">
                  <a:moveTo>
                    <a:pt x="52" y="49"/>
                  </a:moveTo>
                  <a:cubicBezTo>
                    <a:pt x="52" y="63"/>
                    <a:pt x="41" y="68"/>
                    <a:pt x="26" y="60"/>
                  </a:cubicBezTo>
                  <a:cubicBezTo>
                    <a:pt x="12" y="52"/>
                    <a:pt x="0" y="34"/>
                    <a:pt x="0" y="19"/>
                  </a:cubicBezTo>
                  <a:cubicBezTo>
                    <a:pt x="0" y="5"/>
                    <a:pt x="12" y="0"/>
                    <a:pt x="26" y="8"/>
                  </a:cubicBezTo>
                  <a:cubicBezTo>
                    <a:pt x="41" y="17"/>
                    <a:pt x="52" y="35"/>
                    <a:pt x="52" y="49"/>
                  </a:cubicBezTo>
                  <a:close/>
                </a:path>
              </a:pathLst>
            </a:custGeom>
            <a:solidFill>
              <a:srgbClr val="A0A7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45" name="Freeform 46"/>
            <p:cNvSpPr>
              <a:spLocks/>
            </p:cNvSpPr>
            <p:nvPr/>
          </p:nvSpPr>
          <p:spPr bwMode="auto">
            <a:xfrm>
              <a:off x="7321551" y="2128838"/>
              <a:ext cx="1955800" cy="1268413"/>
            </a:xfrm>
            <a:custGeom>
              <a:avLst/>
              <a:gdLst>
                <a:gd name="T0" fmla="*/ 0 w 1232"/>
                <a:gd name="T1" fmla="*/ 7 h 799"/>
                <a:gd name="T2" fmla="*/ 12 w 1232"/>
                <a:gd name="T3" fmla="*/ 0 h 799"/>
                <a:gd name="T4" fmla="*/ 1232 w 1232"/>
                <a:gd name="T5" fmla="*/ 688 h 799"/>
                <a:gd name="T6" fmla="*/ 1232 w 1232"/>
                <a:gd name="T7" fmla="*/ 791 h 799"/>
                <a:gd name="T8" fmla="*/ 1221 w 1232"/>
                <a:gd name="T9" fmla="*/ 799 h 799"/>
                <a:gd name="T10" fmla="*/ 1221 w 1232"/>
                <a:gd name="T11" fmla="*/ 694 h 799"/>
                <a:gd name="T12" fmla="*/ 0 w 1232"/>
                <a:gd name="T13" fmla="*/ 7 h 7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32" h="799">
                  <a:moveTo>
                    <a:pt x="0" y="7"/>
                  </a:moveTo>
                  <a:lnTo>
                    <a:pt x="12" y="0"/>
                  </a:lnTo>
                  <a:lnTo>
                    <a:pt x="1232" y="688"/>
                  </a:lnTo>
                  <a:lnTo>
                    <a:pt x="1232" y="791"/>
                  </a:lnTo>
                  <a:lnTo>
                    <a:pt x="1221" y="799"/>
                  </a:lnTo>
                  <a:lnTo>
                    <a:pt x="1221" y="694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F37C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46" name="Freeform 47"/>
            <p:cNvSpPr>
              <a:spLocks/>
            </p:cNvSpPr>
            <p:nvPr/>
          </p:nvSpPr>
          <p:spPr bwMode="auto">
            <a:xfrm>
              <a:off x="7321551" y="2128838"/>
              <a:ext cx="1955800" cy="1268413"/>
            </a:xfrm>
            <a:custGeom>
              <a:avLst/>
              <a:gdLst>
                <a:gd name="T0" fmla="*/ 0 w 1232"/>
                <a:gd name="T1" fmla="*/ 7 h 799"/>
                <a:gd name="T2" fmla="*/ 12 w 1232"/>
                <a:gd name="T3" fmla="*/ 0 h 799"/>
                <a:gd name="T4" fmla="*/ 1232 w 1232"/>
                <a:gd name="T5" fmla="*/ 688 h 799"/>
                <a:gd name="T6" fmla="*/ 1232 w 1232"/>
                <a:gd name="T7" fmla="*/ 791 h 799"/>
                <a:gd name="T8" fmla="*/ 1221 w 1232"/>
                <a:gd name="T9" fmla="*/ 799 h 799"/>
                <a:gd name="T10" fmla="*/ 1221 w 1232"/>
                <a:gd name="T11" fmla="*/ 694 h 799"/>
                <a:gd name="T12" fmla="*/ 0 w 1232"/>
                <a:gd name="T13" fmla="*/ 7 h 7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32" h="799">
                  <a:moveTo>
                    <a:pt x="0" y="7"/>
                  </a:moveTo>
                  <a:lnTo>
                    <a:pt x="12" y="0"/>
                  </a:lnTo>
                  <a:lnTo>
                    <a:pt x="1232" y="688"/>
                  </a:lnTo>
                  <a:lnTo>
                    <a:pt x="1232" y="791"/>
                  </a:lnTo>
                  <a:lnTo>
                    <a:pt x="1221" y="799"/>
                  </a:lnTo>
                  <a:lnTo>
                    <a:pt x="1221" y="694"/>
                  </a:lnTo>
                  <a:lnTo>
                    <a:pt x="0" y="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47" name="Freeform 48"/>
            <p:cNvSpPr>
              <a:spLocks/>
            </p:cNvSpPr>
            <p:nvPr/>
          </p:nvSpPr>
          <p:spPr bwMode="auto">
            <a:xfrm>
              <a:off x="9259889" y="3221038"/>
              <a:ext cx="17463" cy="176213"/>
            </a:xfrm>
            <a:custGeom>
              <a:avLst/>
              <a:gdLst>
                <a:gd name="T0" fmla="*/ 11 w 11"/>
                <a:gd name="T1" fmla="*/ 0 h 111"/>
                <a:gd name="T2" fmla="*/ 0 w 11"/>
                <a:gd name="T3" fmla="*/ 6 h 111"/>
                <a:gd name="T4" fmla="*/ 0 w 11"/>
                <a:gd name="T5" fmla="*/ 111 h 111"/>
                <a:gd name="T6" fmla="*/ 11 w 11"/>
                <a:gd name="T7" fmla="*/ 103 h 111"/>
                <a:gd name="T8" fmla="*/ 11 w 11"/>
                <a:gd name="T9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11">
                  <a:moveTo>
                    <a:pt x="11" y="0"/>
                  </a:moveTo>
                  <a:lnTo>
                    <a:pt x="0" y="6"/>
                  </a:lnTo>
                  <a:lnTo>
                    <a:pt x="0" y="111"/>
                  </a:lnTo>
                  <a:lnTo>
                    <a:pt x="11" y="103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C767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48" name="Freeform 49"/>
            <p:cNvSpPr>
              <a:spLocks/>
            </p:cNvSpPr>
            <p:nvPr/>
          </p:nvSpPr>
          <p:spPr bwMode="auto">
            <a:xfrm>
              <a:off x="9259889" y="3221038"/>
              <a:ext cx="17463" cy="176213"/>
            </a:xfrm>
            <a:custGeom>
              <a:avLst/>
              <a:gdLst>
                <a:gd name="T0" fmla="*/ 11 w 11"/>
                <a:gd name="T1" fmla="*/ 0 h 111"/>
                <a:gd name="T2" fmla="*/ 0 w 11"/>
                <a:gd name="T3" fmla="*/ 6 h 111"/>
                <a:gd name="T4" fmla="*/ 0 w 11"/>
                <a:gd name="T5" fmla="*/ 111 h 111"/>
                <a:gd name="T6" fmla="*/ 11 w 11"/>
                <a:gd name="T7" fmla="*/ 103 h 111"/>
                <a:gd name="T8" fmla="*/ 11 w 11"/>
                <a:gd name="T9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11">
                  <a:moveTo>
                    <a:pt x="11" y="0"/>
                  </a:moveTo>
                  <a:lnTo>
                    <a:pt x="0" y="6"/>
                  </a:lnTo>
                  <a:lnTo>
                    <a:pt x="0" y="111"/>
                  </a:lnTo>
                  <a:lnTo>
                    <a:pt x="11" y="103"/>
                  </a:lnTo>
                  <a:lnTo>
                    <a:pt x="1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49" name="Freeform 50"/>
            <p:cNvSpPr>
              <a:spLocks/>
            </p:cNvSpPr>
            <p:nvPr/>
          </p:nvSpPr>
          <p:spPr bwMode="auto">
            <a:xfrm>
              <a:off x="7212014" y="1957388"/>
              <a:ext cx="23813" cy="1327150"/>
            </a:xfrm>
            <a:custGeom>
              <a:avLst/>
              <a:gdLst>
                <a:gd name="T0" fmla="*/ 15 w 15"/>
                <a:gd name="T1" fmla="*/ 8 h 836"/>
                <a:gd name="T2" fmla="*/ 15 w 15"/>
                <a:gd name="T3" fmla="*/ 836 h 836"/>
                <a:gd name="T4" fmla="*/ 0 w 15"/>
                <a:gd name="T5" fmla="*/ 828 h 836"/>
                <a:gd name="T6" fmla="*/ 0 w 15"/>
                <a:gd name="T7" fmla="*/ 0 h 836"/>
                <a:gd name="T8" fmla="*/ 15 w 15"/>
                <a:gd name="T9" fmla="*/ 8 h 8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836">
                  <a:moveTo>
                    <a:pt x="15" y="8"/>
                  </a:moveTo>
                  <a:lnTo>
                    <a:pt x="15" y="836"/>
                  </a:lnTo>
                  <a:lnTo>
                    <a:pt x="0" y="828"/>
                  </a:lnTo>
                  <a:lnTo>
                    <a:pt x="0" y="0"/>
                  </a:lnTo>
                  <a:lnTo>
                    <a:pt x="15" y="8"/>
                  </a:lnTo>
                  <a:close/>
                </a:path>
              </a:pathLst>
            </a:custGeom>
            <a:solidFill>
              <a:srgbClr val="A0A7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50" name="Freeform 51"/>
            <p:cNvSpPr>
              <a:spLocks/>
            </p:cNvSpPr>
            <p:nvPr/>
          </p:nvSpPr>
          <p:spPr bwMode="auto">
            <a:xfrm>
              <a:off x="7212014" y="3259138"/>
              <a:ext cx="2197100" cy="1249363"/>
            </a:xfrm>
            <a:custGeom>
              <a:avLst/>
              <a:gdLst>
                <a:gd name="T0" fmla="*/ 15 w 1384"/>
                <a:gd name="T1" fmla="*/ 0 h 787"/>
                <a:gd name="T2" fmla="*/ 1384 w 1384"/>
                <a:gd name="T3" fmla="*/ 771 h 787"/>
                <a:gd name="T4" fmla="*/ 1384 w 1384"/>
                <a:gd name="T5" fmla="*/ 787 h 787"/>
                <a:gd name="T6" fmla="*/ 0 w 1384"/>
                <a:gd name="T7" fmla="*/ 8 h 787"/>
                <a:gd name="T8" fmla="*/ 15 w 1384"/>
                <a:gd name="T9" fmla="*/ 0 h 7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84" h="787">
                  <a:moveTo>
                    <a:pt x="15" y="0"/>
                  </a:moveTo>
                  <a:lnTo>
                    <a:pt x="1384" y="771"/>
                  </a:lnTo>
                  <a:lnTo>
                    <a:pt x="1384" y="787"/>
                  </a:lnTo>
                  <a:lnTo>
                    <a:pt x="0" y="8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A0A7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51" name="Freeform 52"/>
            <p:cNvSpPr>
              <a:spLocks/>
            </p:cNvSpPr>
            <p:nvPr/>
          </p:nvSpPr>
          <p:spPr bwMode="auto">
            <a:xfrm>
              <a:off x="7212014" y="3259138"/>
              <a:ext cx="2197100" cy="1249363"/>
            </a:xfrm>
            <a:custGeom>
              <a:avLst/>
              <a:gdLst>
                <a:gd name="T0" fmla="*/ 15 w 1384"/>
                <a:gd name="T1" fmla="*/ 0 h 787"/>
                <a:gd name="T2" fmla="*/ 1384 w 1384"/>
                <a:gd name="T3" fmla="*/ 771 h 787"/>
                <a:gd name="T4" fmla="*/ 1384 w 1384"/>
                <a:gd name="T5" fmla="*/ 787 h 787"/>
                <a:gd name="T6" fmla="*/ 0 w 1384"/>
                <a:gd name="T7" fmla="*/ 8 h 787"/>
                <a:gd name="T8" fmla="*/ 15 w 1384"/>
                <a:gd name="T9" fmla="*/ 0 h 7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84" h="787">
                  <a:moveTo>
                    <a:pt x="15" y="0"/>
                  </a:moveTo>
                  <a:lnTo>
                    <a:pt x="1384" y="771"/>
                  </a:lnTo>
                  <a:lnTo>
                    <a:pt x="1384" y="787"/>
                  </a:lnTo>
                  <a:lnTo>
                    <a:pt x="0" y="8"/>
                  </a:lnTo>
                  <a:lnTo>
                    <a:pt x="1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52" name="Freeform 53"/>
            <p:cNvSpPr>
              <a:spLocks/>
            </p:cNvSpPr>
            <p:nvPr/>
          </p:nvSpPr>
          <p:spPr bwMode="auto">
            <a:xfrm>
              <a:off x="7321551" y="2376488"/>
              <a:ext cx="422275" cy="730250"/>
            </a:xfrm>
            <a:custGeom>
              <a:avLst/>
              <a:gdLst>
                <a:gd name="T0" fmla="*/ 0 w 266"/>
                <a:gd name="T1" fmla="*/ 6 h 460"/>
                <a:gd name="T2" fmla="*/ 12 w 266"/>
                <a:gd name="T3" fmla="*/ 0 h 460"/>
                <a:gd name="T4" fmla="*/ 265 w 266"/>
                <a:gd name="T5" fmla="*/ 143 h 460"/>
                <a:gd name="T6" fmla="*/ 266 w 266"/>
                <a:gd name="T7" fmla="*/ 454 h 460"/>
                <a:gd name="T8" fmla="*/ 254 w 266"/>
                <a:gd name="T9" fmla="*/ 460 h 460"/>
                <a:gd name="T10" fmla="*/ 254 w 266"/>
                <a:gd name="T11" fmla="*/ 150 h 460"/>
                <a:gd name="T12" fmla="*/ 0 w 266"/>
                <a:gd name="T13" fmla="*/ 6 h 4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6" h="460">
                  <a:moveTo>
                    <a:pt x="0" y="6"/>
                  </a:moveTo>
                  <a:lnTo>
                    <a:pt x="12" y="0"/>
                  </a:lnTo>
                  <a:lnTo>
                    <a:pt x="265" y="143"/>
                  </a:lnTo>
                  <a:lnTo>
                    <a:pt x="266" y="454"/>
                  </a:lnTo>
                  <a:lnTo>
                    <a:pt x="254" y="460"/>
                  </a:lnTo>
                  <a:lnTo>
                    <a:pt x="254" y="15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5CD2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53" name="Freeform 54"/>
            <p:cNvSpPr>
              <a:spLocks/>
            </p:cNvSpPr>
            <p:nvPr/>
          </p:nvSpPr>
          <p:spPr bwMode="auto">
            <a:xfrm>
              <a:off x="7321551" y="2376488"/>
              <a:ext cx="422275" cy="730250"/>
            </a:xfrm>
            <a:custGeom>
              <a:avLst/>
              <a:gdLst>
                <a:gd name="T0" fmla="*/ 0 w 266"/>
                <a:gd name="T1" fmla="*/ 6 h 460"/>
                <a:gd name="T2" fmla="*/ 12 w 266"/>
                <a:gd name="T3" fmla="*/ 0 h 460"/>
                <a:gd name="T4" fmla="*/ 265 w 266"/>
                <a:gd name="T5" fmla="*/ 143 h 460"/>
                <a:gd name="T6" fmla="*/ 266 w 266"/>
                <a:gd name="T7" fmla="*/ 454 h 460"/>
                <a:gd name="T8" fmla="*/ 254 w 266"/>
                <a:gd name="T9" fmla="*/ 460 h 460"/>
                <a:gd name="T10" fmla="*/ 254 w 266"/>
                <a:gd name="T11" fmla="*/ 150 h 460"/>
                <a:gd name="T12" fmla="*/ 0 w 266"/>
                <a:gd name="T13" fmla="*/ 6 h 4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6" h="460">
                  <a:moveTo>
                    <a:pt x="0" y="6"/>
                  </a:moveTo>
                  <a:lnTo>
                    <a:pt x="12" y="0"/>
                  </a:lnTo>
                  <a:lnTo>
                    <a:pt x="265" y="143"/>
                  </a:lnTo>
                  <a:lnTo>
                    <a:pt x="266" y="454"/>
                  </a:lnTo>
                  <a:lnTo>
                    <a:pt x="254" y="460"/>
                  </a:lnTo>
                  <a:lnTo>
                    <a:pt x="254" y="150"/>
                  </a:lnTo>
                  <a:lnTo>
                    <a:pt x="0" y="6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54" name="Freeform 55"/>
            <p:cNvSpPr>
              <a:spLocks/>
            </p:cNvSpPr>
            <p:nvPr/>
          </p:nvSpPr>
          <p:spPr bwMode="auto">
            <a:xfrm>
              <a:off x="7724776" y="2603500"/>
              <a:ext cx="19050" cy="503238"/>
            </a:xfrm>
            <a:custGeom>
              <a:avLst/>
              <a:gdLst>
                <a:gd name="T0" fmla="*/ 11 w 12"/>
                <a:gd name="T1" fmla="*/ 0 h 317"/>
                <a:gd name="T2" fmla="*/ 0 w 12"/>
                <a:gd name="T3" fmla="*/ 7 h 317"/>
                <a:gd name="T4" fmla="*/ 0 w 12"/>
                <a:gd name="T5" fmla="*/ 317 h 317"/>
                <a:gd name="T6" fmla="*/ 12 w 12"/>
                <a:gd name="T7" fmla="*/ 311 h 317"/>
                <a:gd name="T8" fmla="*/ 11 w 12"/>
                <a:gd name="T9" fmla="*/ 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317">
                  <a:moveTo>
                    <a:pt x="11" y="0"/>
                  </a:moveTo>
                  <a:lnTo>
                    <a:pt x="0" y="7"/>
                  </a:lnTo>
                  <a:lnTo>
                    <a:pt x="0" y="317"/>
                  </a:lnTo>
                  <a:lnTo>
                    <a:pt x="12" y="311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55" name="Freeform 56"/>
            <p:cNvSpPr>
              <a:spLocks/>
            </p:cNvSpPr>
            <p:nvPr/>
          </p:nvSpPr>
          <p:spPr bwMode="auto">
            <a:xfrm>
              <a:off x="7724776" y="2603500"/>
              <a:ext cx="19050" cy="503238"/>
            </a:xfrm>
            <a:custGeom>
              <a:avLst/>
              <a:gdLst>
                <a:gd name="T0" fmla="*/ 11 w 12"/>
                <a:gd name="T1" fmla="*/ 0 h 317"/>
                <a:gd name="T2" fmla="*/ 0 w 12"/>
                <a:gd name="T3" fmla="*/ 7 h 317"/>
                <a:gd name="T4" fmla="*/ 0 w 12"/>
                <a:gd name="T5" fmla="*/ 317 h 317"/>
                <a:gd name="T6" fmla="*/ 12 w 12"/>
                <a:gd name="T7" fmla="*/ 311 h 317"/>
                <a:gd name="T8" fmla="*/ 11 w 12"/>
                <a:gd name="T9" fmla="*/ 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317">
                  <a:moveTo>
                    <a:pt x="11" y="0"/>
                  </a:moveTo>
                  <a:lnTo>
                    <a:pt x="0" y="7"/>
                  </a:lnTo>
                  <a:lnTo>
                    <a:pt x="0" y="317"/>
                  </a:lnTo>
                  <a:lnTo>
                    <a:pt x="12" y="311"/>
                  </a:lnTo>
                  <a:lnTo>
                    <a:pt x="1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56" name="Freeform 57"/>
            <p:cNvSpPr>
              <a:spLocks/>
            </p:cNvSpPr>
            <p:nvPr/>
          </p:nvSpPr>
          <p:spPr bwMode="auto">
            <a:xfrm>
              <a:off x="7321551" y="2376488"/>
              <a:ext cx="420688" cy="238125"/>
            </a:xfrm>
            <a:custGeom>
              <a:avLst/>
              <a:gdLst>
                <a:gd name="T0" fmla="*/ 12 w 265"/>
                <a:gd name="T1" fmla="*/ 0 h 150"/>
                <a:gd name="T2" fmla="*/ 0 w 265"/>
                <a:gd name="T3" fmla="*/ 6 h 150"/>
                <a:gd name="T4" fmla="*/ 254 w 265"/>
                <a:gd name="T5" fmla="*/ 150 h 150"/>
                <a:gd name="T6" fmla="*/ 265 w 265"/>
                <a:gd name="T7" fmla="*/ 143 h 150"/>
                <a:gd name="T8" fmla="*/ 12 w 265"/>
                <a:gd name="T9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5" h="150">
                  <a:moveTo>
                    <a:pt x="12" y="0"/>
                  </a:moveTo>
                  <a:lnTo>
                    <a:pt x="0" y="6"/>
                  </a:lnTo>
                  <a:lnTo>
                    <a:pt x="254" y="150"/>
                  </a:lnTo>
                  <a:lnTo>
                    <a:pt x="265" y="143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57" name="Freeform 58"/>
            <p:cNvSpPr>
              <a:spLocks/>
            </p:cNvSpPr>
            <p:nvPr/>
          </p:nvSpPr>
          <p:spPr bwMode="auto">
            <a:xfrm>
              <a:off x="7321551" y="2376488"/>
              <a:ext cx="420688" cy="238125"/>
            </a:xfrm>
            <a:custGeom>
              <a:avLst/>
              <a:gdLst>
                <a:gd name="T0" fmla="*/ 12 w 265"/>
                <a:gd name="T1" fmla="*/ 0 h 150"/>
                <a:gd name="T2" fmla="*/ 0 w 265"/>
                <a:gd name="T3" fmla="*/ 6 h 150"/>
                <a:gd name="T4" fmla="*/ 254 w 265"/>
                <a:gd name="T5" fmla="*/ 150 h 150"/>
                <a:gd name="T6" fmla="*/ 265 w 265"/>
                <a:gd name="T7" fmla="*/ 143 h 150"/>
                <a:gd name="T8" fmla="*/ 12 w 265"/>
                <a:gd name="T9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5" h="150">
                  <a:moveTo>
                    <a:pt x="12" y="0"/>
                  </a:moveTo>
                  <a:lnTo>
                    <a:pt x="0" y="6"/>
                  </a:lnTo>
                  <a:lnTo>
                    <a:pt x="254" y="150"/>
                  </a:lnTo>
                  <a:lnTo>
                    <a:pt x="265" y="143"/>
                  </a:lnTo>
                  <a:lnTo>
                    <a:pt x="1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58" name="Freeform 59"/>
            <p:cNvSpPr>
              <a:spLocks/>
            </p:cNvSpPr>
            <p:nvPr/>
          </p:nvSpPr>
          <p:spPr bwMode="auto">
            <a:xfrm>
              <a:off x="7796214" y="2663825"/>
              <a:ext cx="458788" cy="752475"/>
            </a:xfrm>
            <a:custGeom>
              <a:avLst/>
              <a:gdLst>
                <a:gd name="T0" fmla="*/ 0 w 289"/>
                <a:gd name="T1" fmla="*/ 20 h 474"/>
                <a:gd name="T2" fmla="*/ 36 w 289"/>
                <a:gd name="T3" fmla="*/ 0 h 474"/>
                <a:gd name="T4" fmla="*/ 289 w 289"/>
                <a:gd name="T5" fmla="*/ 143 h 474"/>
                <a:gd name="T6" fmla="*/ 288 w 289"/>
                <a:gd name="T7" fmla="*/ 454 h 474"/>
                <a:gd name="T8" fmla="*/ 254 w 289"/>
                <a:gd name="T9" fmla="*/ 474 h 474"/>
                <a:gd name="T10" fmla="*/ 254 w 289"/>
                <a:gd name="T11" fmla="*/ 163 h 474"/>
                <a:gd name="T12" fmla="*/ 0 w 289"/>
                <a:gd name="T13" fmla="*/ 20 h 4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9" h="474">
                  <a:moveTo>
                    <a:pt x="0" y="20"/>
                  </a:moveTo>
                  <a:lnTo>
                    <a:pt x="36" y="0"/>
                  </a:lnTo>
                  <a:lnTo>
                    <a:pt x="289" y="143"/>
                  </a:lnTo>
                  <a:lnTo>
                    <a:pt x="288" y="454"/>
                  </a:lnTo>
                  <a:lnTo>
                    <a:pt x="254" y="474"/>
                  </a:lnTo>
                  <a:lnTo>
                    <a:pt x="254" y="163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rgbClr val="20AA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59" name="Freeform 60"/>
            <p:cNvSpPr>
              <a:spLocks/>
            </p:cNvSpPr>
            <p:nvPr/>
          </p:nvSpPr>
          <p:spPr bwMode="auto">
            <a:xfrm>
              <a:off x="7796214" y="2663825"/>
              <a:ext cx="458788" cy="752475"/>
            </a:xfrm>
            <a:custGeom>
              <a:avLst/>
              <a:gdLst>
                <a:gd name="T0" fmla="*/ 0 w 289"/>
                <a:gd name="T1" fmla="*/ 20 h 474"/>
                <a:gd name="T2" fmla="*/ 36 w 289"/>
                <a:gd name="T3" fmla="*/ 0 h 474"/>
                <a:gd name="T4" fmla="*/ 289 w 289"/>
                <a:gd name="T5" fmla="*/ 143 h 474"/>
                <a:gd name="T6" fmla="*/ 288 w 289"/>
                <a:gd name="T7" fmla="*/ 454 h 474"/>
                <a:gd name="T8" fmla="*/ 254 w 289"/>
                <a:gd name="T9" fmla="*/ 474 h 474"/>
                <a:gd name="T10" fmla="*/ 254 w 289"/>
                <a:gd name="T11" fmla="*/ 163 h 474"/>
                <a:gd name="T12" fmla="*/ 0 w 289"/>
                <a:gd name="T13" fmla="*/ 20 h 4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9" h="474">
                  <a:moveTo>
                    <a:pt x="0" y="20"/>
                  </a:moveTo>
                  <a:lnTo>
                    <a:pt x="36" y="0"/>
                  </a:lnTo>
                  <a:lnTo>
                    <a:pt x="289" y="143"/>
                  </a:lnTo>
                  <a:lnTo>
                    <a:pt x="288" y="454"/>
                  </a:lnTo>
                  <a:lnTo>
                    <a:pt x="254" y="474"/>
                  </a:lnTo>
                  <a:lnTo>
                    <a:pt x="254" y="163"/>
                  </a:lnTo>
                  <a:lnTo>
                    <a:pt x="0" y="2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60" name="Freeform 61"/>
            <p:cNvSpPr>
              <a:spLocks/>
            </p:cNvSpPr>
            <p:nvPr/>
          </p:nvSpPr>
          <p:spPr bwMode="auto">
            <a:xfrm>
              <a:off x="7796214" y="2663825"/>
              <a:ext cx="458788" cy="258763"/>
            </a:xfrm>
            <a:custGeom>
              <a:avLst/>
              <a:gdLst>
                <a:gd name="T0" fmla="*/ 0 w 289"/>
                <a:gd name="T1" fmla="*/ 20 h 163"/>
                <a:gd name="T2" fmla="*/ 36 w 289"/>
                <a:gd name="T3" fmla="*/ 0 h 163"/>
                <a:gd name="T4" fmla="*/ 289 w 289"/>
                <a:gd name="T5" fmla="*/ 143 h 163"/>
                <a:gd name="T6" fmla="*/ 254 w 289"/>
                <a:gd name="T7" fmla="*/ 163 h 163"/>
                <a:gd name="T8" fmla="*/ 0 w 289"/>
                <a:gd name="T9" fmla="*/ 20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9" h="163">
                  <a:moveTo>
                    <a:pt x="0" y="20"/>
                  </a:moveTo>
                  <a:lnTo>
                    <a:pt x="36" y="0"/>
                  </a:lnTo>
                  <a:lnTo>
                    <a:pt x="289" y="143"/>
                  </a:lnTo>
                  <a:lnTo>
                    <a:pt x="254" y="163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rgbClr val="CF3A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61" name="Freeform 62"/>
            <p:cNvSpPr>
              <a:spLocks/>
            </p:cNvSpPr>
            <p:nvPr/>
          </p:nvSpPr>
          <p:spPr bwMode="auto">
            <a:xfrm>
              <a:off x="7796214" y="2663825"/>
              <a:ext cx="458788" cy="258763"/>
            </a:xfrm>
            <a:custGeom>
              <a:avLst/>
              <a:gdLst>
                <a:gd name="T0" fmla="*/ 0 w 289"/>
                <a:gd name="T1" fmla="*/ 20 h 163"/>
                <a:gd name="T2" fmla="*/ 36 w 289"/>
                <a:gd name="T3" fmla="*/ 0 h 163"/>
                <a:gd name="T4" fmla="*/ 289 w 289"/>
                <a:gd name="T5" fmla="*/ 143 h 163"/>
                <a:gd name="T6" fmla="*/ 254 w 289"/>
                <a:gd name="T7" fmla="*/ 163 h 163"/>
                <a:gd name="T8" fmla="*/ 0 w 289"/>
                <a:gd name="T9" fmla="*/ 20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9" h="163">
                  <a:moveTo>
                    <a:pt x="0" y="20"/>
                  </a:moveTo>
                  <a:lnTo>
                    <a:pt x="36" y="0"/>
                  </a:lnTo>
                  <a:lnTo>
                    <a:pt x="289" y="143"/>
                  </a:lnTo>
                  <a:lnTo>
                    <a:pt x="254" y="163"/>
                  </a:lnTo>
                  <a:lnTo>
                    <a:pt x="0" y="2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62" name="Freeform 63"/>
            <p:cNvSpPr>
              <a:spLocks/>
            </p:cNvSpPr>
            <p:nvPr/>
          </p:nvSpPr>
          <p:spPr bwMode="auto">
            <a:xfrm>
              <a:off x="7796214" y="2663825"/>
              <a:ext cx="458788" cy="258763"/>
            </a:xfrm>
            <a:custGeom>
              <a:avLst/>
              <a:gdLst>
                <a:gd name="T0" fmla="*/ 36 w 289"/>
                <a:gd name="T1" fmla="*/ 0 h 163"/>
                <a:gd name="T2" fmla="*/ 0 w 289"/>
                <a:gd name="T3" fmla="*/ 20 h 163"/>
                <a:gd name="T4" fmla="*/ 254 w 289"/>
                <a:gd name="T5" fmla="*/ 163 h 163"/>
                <a:gd name="T6" fmla="*/ 289 w 289"/>
                <a:gd name="T7" fmla="*/ 143 h 163"/>
                <a:gd name="T8" fmla="*/ 36 w 289"/>
                <a:gd name="T9" fmla="*/ 0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9" h="163">
                  <a:moveTo>
                    <a:pt x="36" y="0"/>
                  </a:moveTo>
                  <a:lnTo>
                    <a:pt x="0" y="20"/>
                  </a:lnTo>
                  <a:lnTo>
                    <a:pt x="254" y="163"/>
                  </a:lnTo>
                  <a:lnTo>
                    <a:pt x="289" y="143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63" name="Freeform 64"/>
            <p:cNvSpPr>
              <a:spLocks/>
            </p:cNvSpPr>
            <p:nvPr/>
          </p:nvSpPr>
          <p:spPr bwMode="auto">
            <a:xfrm>
              <a:off x="7796214" y="2663825"/>
              <a:ext cx="458788" cy="258763"/>
            </a:xfrm>
            <a:custGeom>
              <a:avLst/>
              <a:gdLst>
                <a:gd name="T0" fmla="*/ 36 w 289"/>
                <a:gd name="T1" fmla="*/ 0 h 163"/>
                <a:gd name="T2" fmla="*/ 0 w 289"/>
                <a:gd name="T3" fmla="*/ 20 h 163"/>
                <a:gd name="T4" fmla="*/ 254 w 289"/>
                <a:gd name="T5" fmla="*/ 163 h 163"/>
                <a:gd name="T6" fmla="*/ 289 w 289"/>
                <a:gd name="T7" fmla="*/ 143 h 163"/>
                <a:gd name="T8" fmla="*/ 36 w 289"/>
                <a:gd name="T9" fmla="*/ 0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9" h="163">
                  <a:moveTo>
                    <a:pt x="36" y="0"/>
                  </a:moveTo>
                  <a:lnTo>
                    <a:pt x="0" y="20"/>
                  </a:lnTo>
                  <a:lnTo>
                    <a:pt x="254" y="163"/>
                  </a:lnTo>
                  <a:lnTo>
                    <a:pt x="289" y="143"/>
                  </a:lnTo>
                  <a:lnTo>
                    <a:pt x="3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64" name="Freeform 65"/>
            <p:cNvSpPr>
              <a:spLocks/>
            </p:cNvSpPr>
            <p:nvPr/>
          </p:nvSpPr>
          <p:spPr bwMode="auto">
            <a:xfrm>
              <a:off x="8199439" y="2890838"/>
              <a:ext cx="55563" cy="525463"/>
            </a:xfrm>
            <a:custGeom>
              <a:avLst/>
              <a:gdLst>
                <a:gd name="T0" fmla="*/ 35 w 35"/>
                <a:gd name="T1" fmla="*/ 0 h 331"/>
                <a:gd name="T2" fmla="*/ 34 w 35"/>
                <a:gd name="T3" fmla="*/ 311 h 331"/>
                <a:gd name="T4" fmla="*/ 0 w 35"/>
                <a:gd name="T5" fmla="*/ 331 h 331"/>
                <a:gd name="T6" fmla="*/ 0 w 35"/>
                <a:gd name="T7" fmla="*/ 20 h 331"/>
                <a:gd name="T8" fmla="*/ 35 w 35"/>
                <a:gd name="T9" fmla="*/ 0 h 3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331">
                  <a:moveTo>
                    <a:pt x="35" y="0"/>
                  </a:moveTo>
                  <a:lnTo>
                    <a:pt x="34" y="311"/>
                  </a:lnTo>
                  <a:lnTo>
                    <a:pt x="0" y="331"/>
                  </a:lnTo>
                  <a:lnTo>
                    <a:pt x="0" y="20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65" name="Freeform 66"/>
            <p:cNvSpPr>
              <a:spLocks/>
            </p:cNvSpPr>
            <p:nvPr/>
          </p:nvSpPr>
          <p:spPr bwMode="auto">
            <a:xfrm>
              <a:off x="8345489" y="2952750"/>
              <a:ext cx="420688" cy="730250"/>
            </a:xfrm>
            <a:custGeom>
              <a:avLst/>
              <a:gdLst>
                <a:gd name="T0" fmla="*/ 0 w 265"/>
                <a:gd name="T1" fmla="*/ 6 h 460"/>
                <a:gd name="T2" fmla="*/ 12 w 265"/>
                <a:gd name="T3" fmla="*/ 0 h 460"/>
                <a:gd name="T4" fmla="*/ 265 w 265"/>
                <a:gd name="T5" fmla="*/ 143 h 460"/>
                <a:gd name="T6" fmla="*/ 265 w 265"/>
                <a:gd name="T7" fmla="*/ 454 h 460"/>
                <a:gd name="T8" fmla="*/ 253 w 265"/>
                <a:gd name="T9" fmla="*/ 460 h 460"/>
                <a:gd name="T10" fmla="*/ 254 w 265"/>
                <a:gd name="T11" fmla="*/ 150 h 460"/>
                <a:gd name="T12" fmla="*/ 0 w 265"/>
                <a:gd name="T13" fmla="*/ 6 h 4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5" h="460">
                  <a:moveTo>
                    <a:pt x="0" y="6"/>
                  </a:moveTo>
                  <a:lnTo>
                    <a:pt x="12" y="0"/>
                  </a:lnTo>
                  <a:lnTo>
                    <a:pt x="265" y="143"/>
                  </a:lnTo>
                  <a:lnTo>
                    <a:pt x="265" y="454"/>
                  </a:lnTo>
                  <a:lnTo>
                    <a:pt x="253" y="460"/>
                  </a:lnTo>
                  <a:lnTo>
                    <a:pt x="254" y="15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4F9C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66" name="Freeform 67"/>
            <p:cNvSpPr>
              <a:spLocks/>
            </p:cNvSpPr>
            <p:nvPr/>
          </p:nvSpPr>
          <p:spPr bwMode="auto">
            <a:xfrm>
              <a:off x="8345489" y="2952750"/>
              <a:ext cx="420688" cy="730250"/>
            </a:xfrm>
            <a:custGeom>
              <a:avLst/>
              <a:gdLst>
                <a:gd name="T0" fmla="*/ 0 w 265"/>
                <a:gd name="T1" fmla="*/ 6 h 460"/>
                <a:gd name="T2" fmla="*/ 12 w 265"/>
                <a:gd name="T3" fmla="*/ 0 h 460"/>
                <a:gd name="T4" fmla="*/ 265 w 265"/>
                <a:gd name="T5" fmla="*/ 143 h 460"/>
                <a:gd name="T6" fmla="*/ 265 w 265"/>
                <a:gd name="T7" fmla="*/ 454 h 460"/>
                <a:gd name="T8" fmla="*/ 253 w 265"/>
                <a:gd name="T9" fmla="*/ 460 h 460"/>
                <a:gd name="T10" fmla="*/ 254 w 265"/>
                <a:gd name="T11" fmla="*/ 150 h 460"/>
                <a:gd name="T12" fmla="*/ 0 w 265"/>
                <a:gd name="T13" fmla="*/ 6 h 4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5" h="460">
                  <a:moveTo>
                    <a:pt x="0" y="6"/>
                  </a:moveTo>
                  <a:lnTo>
                    <a:pt x="12" y="0"/>
                  </a:lnTo>
                  <a:lnTo>
                    <a:pt x="265" y="143"/>
                  </a:lnTo>
                  <a:lnTo>
                    <a:pt x="265" y="454"/>
                  </a:lnTo>
                  <a:lnTo>
                    <a:pt x="253" y="460"/>
                  </a:lnTo>
                  <a:lnTo>
                    <a:pt x="254" y="150"/>
                  </a:lnTo>
                  <a:lnTo>
                    <a:pt x="0" y="6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67" name="Freeform 68"/>
            <p:cNvSpPr>
              <a:spLocks/>
            </p:cNvSpPr>
            <p:nvPr/>
          </p:nvSpPr>
          <p:spPr bwMode="auto">
            <a:xfrm>
              <a:off x="8747126" y="3179763"/>
              <a:ext cx="19050" cy="503238"/>
            </a:xfrm>
            <a:custGeom>
              <a:avLst/>
              <a:gdLst>
                <a:gd name="T0" fmla="*/ 12 w 12"/>
                <a:gd name="T1" fmla="*/ 0 h 317"/>
                <a:gd name="T2" fmla="*/ 1 w 12"/>
                <a:gd name="T3" fmla="*/ 7 h 317"/>
                <a:gd name="T4" fmla="*/ 0 w 12"/>
                <a:gd name="T5" fmla="*/ 317 h 317"/>
                <a:gd name="T6" fmla="*/ 12 w 12"/>
                <a:gd name="T7" fmla="*/ 311 h 317"/>
                <a:gd name="T8" fmla="*/ 12 w 12"/>
                <a:gd name="T9" fmla="*/ 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317">
                  <a:moveTo>
                    <a:pt x="12" y="0"/>
                  </a:moveTo>
                  <a:lnTo>
                    <a:pt x="1" y="7"/>
                  </a:lnTo>
                  <a:lnTo>
                    <a:pt x="0" y="317"/>
                  </a:lnTo>
                  <a:lnTo>
                    <a:pt x="12" y="311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68" name="Freeform 69"/>
            <p:cNvSpPr>
              <a:spLocks/>
            </p:cNvSpPr>
            <p:nvPr/>
          </p:nvSpPr>
          <p:spPr bwMode="auto">
            <a:xfrm>
              <a:off x="8747126" y="3179763"/>
              <a:ext cx="19050" cy="503238"/>
            </a:xfrm>
            <a:custGeom>
              <a:avLst/>
              <a:gdLst>
                <a:gd name="T0" fmla="*/ 12 w 12"/>
                <a:gd name="T1" fmla="*/ 0 h 317"/>
                <a:gd name="T2" fmla="*/ 1 w 12"/>
                <a:gd name="T3" fmla="*/ 7 h 317"/>
                <a:gd name="T4" fmla="*/ 0 w 12"/>
                <a:gd name="T5" fmla="*/ 317 h 317"/>
                <a:gd name="T6" fmla="*/ 12 w 12"/>
                <a:gd name="T7" fmla="*/ 311 h 317"/>
                <a:gd name="T8" fmla="*/ 12 w 12"/>
                <a:gd name="T9" fmla="*/ 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317">
                  <a:moveTo>
                    <a:pt x="12" y="0"/>
                  </a:moveTo>
                  <a:lnTo>
                    <a:pt x="1" y="7"/>
                  </a:lnTo>
                  <a:lnTo>
                    <a:pt x="0" y="317"/>
                  </a:lnTo>
                  <a:lnTo>
                    <a:pt x="12" y="311"/>
                  </a:lnTo>
                  <a:lnTo>
                    <a:pt x="1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69" name="Freeform 70"/>
            <p:cNvSpPr>
              <a:spLocks/>
            </p:cNvSpPr>
            <p:nvPr/>
          </p:nvSpPr>
          <p:spPr bwMode="auto">
            <a:xfrm>
              <a:off x="8345489" y="2952750"/>
              <a:ext cx="420688" cy="238125"/>
            </a:xfrm>
            <a:custGeom>
              <a:avLst/>
              <a:gdLst>
                <a:gd name="T0" fmla="*/ 12 w 265"/>
                <a:gd name="T1" fmla="*/ 0 h 150"/>
                <a:gd name="T2" fmla="*/ 0 w 265"/>
                <a:gd name="T3" fmla="*/ 6 h 150"/>
                <a:gd name="T4" fmla="*/ 254 w 265"/>
                <a:gd name="T5" fmla="*/ 150 h 150"/>
                <a:gd name="T6" fmla="*/ 265 w 265"/>
                <a:gd name="T7" fmla="*/ 143 h 150"/>
                <a:gd name="T8" fmla="*/ 12 w 265"/>
                <a:gd name="T9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5" h="150">
                  <a:moveTo>
                    <a:pt x="12" y="0"/>
                  </a:moveTo>
                  <a:lnTo>
                    <a:pt x="0" y="6"/>
                  </a:lnTo>
                  <a:lnTo>
                    <a:pt x="254" y="150"/>
                  </a:lnTo>
                  <a:lnTo>
                    <a:pt x="265" y="143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70" name="Freeform 71"/>
            <p:cNvSpPr>
              <a:spLocks/>
            </p:cNvSpPr>
            <p:nvPr/>
          </p:nvSpPr>
          <p:spPr bwMode="auto">
            <a:xfrm>
              <a:off x="8345489" y="2952750"/>
              <a:ext cx="420688" cy="238125"/>
            </a:xfrm>
            <a:custGeom>
              <a:avLst/>
              <a:gdLst>
                <a:gd name="T0" fmla="*/ 12 w 265"/>
                <a:gd name="T1" fmla="*/ 0 h 150"/>
                <a:gd name="T2" fmla="*/ 0 w 265"/>
                <a:gd name="T3" fmla="*/ 6 h 150"/>
                <a:gd name="T4" fmla="*/ 254 w 265"/>
                <a:gd name="T5" fmla="*/ 150 h 150"/>
                <a:gd name="T6" fmla="*/ 265 w 265"/>
                <a:gd name="T7" fmla="*/ 143 h 150"/>
                <a:gd name="T8" fmla="*/ 12 w 265"/>
                <a:gd name="T9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5" h="150">
                  <a:moveTo>
                    <a:pt x="12" y="0"/>
                  </a:moveTo>
                  <a:lnTo>
                    <a:pt x="0" y="6"/>
                  </a:lnTo>
                  <a:lnTo>
                    <a:pt x="254" y="150"/>
                  </a:lnTo>
                  <a:lnTo>
                    <a:pt x="265" y="143"/>
                  </a:lnTo>
                  <a:lnTo>
                    <a:pt x="1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71" name="Freeform 72"/>
            <p:cNvSpPr>
              <a:spLocks/>
            </p:cNvSpPr>
            <p:nvPr/>
          </p:nvSpPr>
          <p:spPr bwMode="auto">
            <a:xfrm>
              <a:off x="8858251" y="3240088"/>
              <a:ext cx="420688" cy="1103313"/>
            </a:xfrm>
            <a:custGeom>
              <a:avLst/>
              <a:gdLst>
                <a:gd name="T0" fmla="*/ 0 w 265"/>
                <a:gd name="T1" fmla="*/ 8 h 695"/>
                <a:gd name="T2" fmla="*/ 12 w 265"/>
                <a:gd name="T3" fmla="*/ 0 h 695"/>
                <a:gd name="T4" fmla="*/ 265 w 265"/>
                <a:gd name="T5" fmla="*/ 144 h 695"/>
                <a:gd name="T6" fmla="*/ 265 w 265"/>
                <a:gd name="T7" fmla="*/ 688 h 695"/>
                <a:gd name="T8" fmla="*/ 253 w 265"/>
                <a:gd name="T9" fmla="*/ 695 h 695"/>
                <a:gd name="T10" fmla="*/ 253 w 265"/>
                <a:gd name="T11" fmla="*/ 150 h 695"/>
                <a:gd name="T12" fmla="*/ 0 w 265"/>
                <a:gd name="T13" fmla="*/ 8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5" h="695">
                  <a:moveTo>
                    <a:pt x="0" y="8"/>
                  </a:moveTo>
                  <a:lnTo>
                    <a:pt x="12" y="0"/>
                  </a:lnTo>
                  <a:lnTo>
                    <a:pt x="265" y="144"/>
                  </a:lnTo>
                  <a:lnTo>
                    <a:pt x="265" y="688"/>
                  </a:lnTo>
                  <a:lnTo>
                    <a:pt x="253" y="695"/>
                  </a:lnTo>
                  <a:lnTo>
                    <a:pt x="253" y="15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F2C0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72" name="Freeform 73"/>
            <p:cNvSpPr>
              <a:spLocks/>
            </p:cNvSpPr>
            <p:nvPr/>
          </p:nvSpPr>
          <p:spPr bwMode="auto">
            <a:xfrm>
              <a:off x="8858251" y="3240088"/>
              <a:ext cx="420688" cy="1103313"/>
            </a:xfrm>
            <a:custGeom>
              <a:avLst/>
              <a:gdLst>
                <a:gd name="T0" fmla="*/ 0 w 265"/>
                <a:gd name="T1" fmla="*/ 8 h 695"/>
                <a:gd name="T2" fmla="*/ 12 w 265"/>
                <a:gd name="T3" fmla="*/ 0 h 695"/>
                <a:gd name="T4" fmla="*/ 265 w 265"/>
                <a:gd name="T5" fmla="*/ 144 h 695"/>
                <a:gd name="T6" fmla="*/ 265 w 265"/>
                <a:gd name="T7" fmla="*/ 688 h 695"/>
                <a:gd name="T8" fmla="*/ 253 w 265"/>
                <a:gd name="T9" fmla="*/ 695 h 695"/>
                <a:gd name="T10" fmla="*/ 253 w 265"/>
                <a:gd name="T11" fmla="*/ 150 h 695"/>
                <a:gd name="T12" fmla="*/ 0 w 265"/>
                <a:gd name="T13" fmla="*/ 8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5" h="695">
                  <a:moveTo>
                    <a:pt x="0" y="8"/>
                  </a:moveTo>
                  <a:lnTo>
                    <a:pt x="12" y="0"/>
                  </a:lnTo>
                  <a:lnTo>
                    <a:pt x="265" y="144"/>
                  </a:lnTo>
                  <a:lnTo>
                    <a:pt x="265" y="688"/>
                  </a:lnTo>
                  <a:lnTo>
                    <a:pt x="253" y="695"/>
                  </a:lnTo>
                  <a:lnTo>
                    <a:pt x="253" y="150"/>
                  </a:lnTo>
                  <a:lnTo>
                    <a:pt x="0" y="8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73" name="Rectangle 74"/>
            <p:cNvSpPr>
              <a:spLocks noChangeArrowheads="1"/>
            </p:cNvSpPr>
            <p:nvPr/>
          </p:nvSpPr>
          <p:spPr bwMode="auto">
            <a:xfrm>
              <a:off x="9278939" y="3468688"/>
              <a:ext cx="1588" cy="863600"/>
            </a:xfrm>
            <a:prstGeom prst="rect">
              <a:avLst/>
            </a:prstGeom>
            <a:solidFill>
              <a:srgbClr val="DBEF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74" name="Rectangle 75"/>
            <p:cNvSpPr>
              <a:spLocks noChangeArrowheads="1"/>
            </p:cNvSpPr>
            <p:nvPr/>
          </p:nvSpPr>
          <p:spPr bwMode="auto">
            <a:xfrm>
              <a:off x="9278939" y="3468688"/>
              <a:ext cx="1588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75" name="Rectangle 76"/>
            <p:cNvSpPr>
              <a:spLocks noChangeArrowheads="1"/>
            </p:cNvSpPr>
            <p:nvPr/>
          </p:nvSpPr>
          <p:spPr bwMode="auto">
            <a:xfrm>
              <a:off x="9278939" y="3468688"/>
              <a:ext cx="1588" cy="863600"/>
            </a:xfrm>
            <a:prstGeom prst="rect">
              <a:avLst/>
            </a:prstGeom>
            <a:solidFill>
              <a:srgbClr val="D1D3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76" name="Rectangle 77"/>
            <p:cNvSpPr>
              <a:spLocks noChangeArrowheads="1"/>
            </p:cNvSpPr>
            <p:nvPr/>
          </p:nvSpPr>
          <p:spPr bwMode="auto">
            <a:xfrm>
              <a:off x="9278939" y="3468688"/>
              <a:ext cx="1588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77" name="Freeform 78"/>
            <p:cNvSpPr>
              <a:spLocks/>
            </p:cNvSpPr>
            <p:nvPr/>
          </p:nvSpPr>
          <p:spPr bwMode="auto">
            <a:xfrm>
              <a:off x="9259889" y="3468688"/>
              <a:ext cx="19050" cy="874713"/>
            </a:xfrm>
            <a:custGeom>
              <a:avLst/>
              <a:gdLst>
                <a:gd name="T0" fmla="*/ 12 w 12"/>
                <a:gd name="T1" fmla="*/ 0 h 551"/>
                <a:gd name="T2" fmla="*/ 0 w 12"/>
                <a:gd name="T3" fmla="*/ 6 h 551"/>
                <a:gd name="T4" fmla="*/ 0 w 12"/>
                <a:gd name="T5" fmla="*/ 551 h 551"/>
                <a:gd name="T6" fmla="*/ 12 w 12"/>
                <a:gd name="T7" fmla="*/ 544 h 551"/>
                <a:gd name="T8" fmla="*/ 12 w 12"/>
                <a:gd name="T9" fmla="*/ 0 h 5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551">
                  <a:moveTo>
                    <a:pt x="12" y="0"/>
                  </a:moveTo>
                  <a:lnTo>
                    <a:pt x="0" y="6"/>
                  </a:lnTo>
                  <a:lnTo>
                    <a:pt x="0" y="551"/>
                  </a:lnTo>
                  <a:lnTo>
                    <a:pt x="12" y="544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78" name="Freeform 79"/>
            <p:cNvSpPr>
              <a:spLocks/>
            </p:cNvSpPr>
            <p:nvPr/>
          </p:nvSpPr>
          <p:spPr bwMode="auto">
            <a:xfrm>
              <a:off x="9259889" y="3468688"/>
              <a:ext cx="19050" cy="874713"/>
            </a:xfrm>
            <a:custGeom>
              <a:avLst/>
              <a:gdLst>
                <a:gd name="T0" fmla="*/ 12 w 12"/>
                <a:gd name="T1" fmla="*/ 0 h 551"/>
                <a:gd name="T2" fmla="*/ 0 w 12"/>
                <a:gd name="T3" fmla="*/ 6 h 551"/>
                <a:gd name="T4" fmla="*/ 0 w 12"/>
                <a:gd name="T5" fmla="*/ 551 h 551"/>
                <a:gd name="T6" fmla="*/ 12 w 12"/>
                <a:gd name="T7" fmla="*/ 544 h 551"/>
                <a:gd name="T8" fmla="*/ 12 w 12"/>
                <a:gd name="T9" fmla="*/ 0 h 5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551">
                  <a:moveTo>
                    <a:pt x="12" y="0"/>
                  </a:moveTo>
                  <a:lnTo>
                    <a:pt x="0" y="6"/>
                  </a:lnTo>
                  <a:lnTo>
                    <a:pt x="0" y="551"/>
                  </a:lnTo>
                  <a:lnTo>
                    <a:pt x="12" y="544"/>
                  </a:lnTo>
                  <a:lnTo>
                    <a:pt x="1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79" name="Freeform 80"/>
            <p:cNvSpPr>
              <a:spLocks/>
            </p:cNvSpPr>
            <p:nvPr/>
          </p:nvSpPr>
          <p:spPr bwMode="auto">
            <a:xfrm>
              <a:off x="7321551" y="2128838"/>
              <a:ext cx="1955800" cy="1101725"/>
            </a:xfrm>
            <a:custGeom>
              <a:avLst/>
              <a:gdLst>
                <a:gd name="T0" fmla="*/ 12 w 1232"/>
                <a:gd name="T1" fmla="*/ 0 h 694"/>
                <a:gd name="T2" fmla="*/ 0 w 1232"/>
                <a:gd name="T3" fmla="*/ 7 h 694"/>
                <a:gd name="T4" fmla="*/ 1221 w 1232"/>
                <a:gd name="T5" fmla="*/ 694 h 694"/>
                <a:gd name="T6" fmla="*/ 1232 w 1232"/>
                <a:gd name="T7" fmla="*/ 688 h 694"/>
                <a:gd name="T8" fmla="*/ 12 w 1232"/>
                <a:gd name="T9" fmla="*/ 0 h 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2" h="694">
                  <a:moveTo>
                    <a:pt x="12" y="0"/>
                  </a:moveTo>
                  <a:lnTo>
                    <a:pt x="0" y="7"/>
                  </a:lnTo>
                  <a:lnTo>
                    <a:pt x="1221" y="694"/>
                  </a:lnTo>
                  <a:lnTo>
                    <a:pt x="1232" y="688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80" name="Freeform 81"/>
            <p:cNvSpPr>
              <a:spLocks/>
            </p:cNvSpPr>
            <p:nvPr/>
          </p:nvSpPr>
          <p:spPr bwMode="auto">
            <a:xfrm>
              <a:off x="7321551" y="2128838"/>
              <a:ext cx="1955800" cy="1101725"/>
            </a:xfrm>
            <a:custGeom>
              <a:avLst/>
              <a:gdLst>
                <a:gd name="T0" fmla="*/ 12 w 1232"/>
                <a:gd name="T1" fmla="*/ 0 h 694"/>
                <a:gd name="T2" fmla="*/ 0 w 1232"/>
                <a:gd name="T3" fmla="*/ 7 h 694"/>
                <a:gd name="T4" fmla="*/ 1221 w 1232"/>
                <a:gd name="T5" fmla="*/ 694 h 694"/>
                <a:gd name="T6" fmla="*/ 1232 w 1232"/>
                <a:gd name="T7" fmla="*/ 688 h 694"/>
                <a:gd name="T8" fmla="*/ 12 w 1232"/>
                <a:gd name="T9" fmla="*/ 0 h 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2" h="694">
                  <a:moveTo>
                    <a:pt x="12" y="0"/>
                  </a:moveTo>
                  <a:lnTo>
                    <a:pt x="0" y="7"/>
                  </a:lnTo>
                  <a:lnTo>
                    <a:pt x="1221" y="694"/>
                  </a:lnTo>
                  <a:lnTo>
                    <a:pt x="1232" y="688"/>
                  </a:lnTo>
                  <a:lnTo>
                    <a:pt x="1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81" name="Freeform 82"/>
            <p:cNvSpPr>
              <a:spLocks/>
            </p:cNvSpPr>
            <p:nvPr/>
          </p:nvSpPr>
          <p:spPr bwMode="auto">
            <a:xfrm>
              <a:off x="8858251" y="3240088"/>
              <a:ext cx="420688" cy="238125"/>
            </a:xfrm>
            <a:custGeom>
              <a:avLst/>
              <a:gdLst>
                <a:gd name="T0" fmla="*/ 12 w 265"/>
                <a:gd name="T1" fmla="*/ 0 h 150"/>
                <a:gd name="T2" fmla="*/ 0 w 265"/>
                <a:gd name="T3" fmla="*/ 8 h 150"/>
                <a:gd name="T4" fmla="*/ 253 w 265"/>
                <a:gd name="T5" fmla="*/ 150 h 150"/>
                <a:gd name="T6" fmla="*/ 265 w 265"/>
                <a:gd name="T7" fmla="*/ 144 h 150"/>
                <a:gd name="T8" fmla="*/ 12 w 265"/>
                <a:gd name="T9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5" h="150">
                  <a:moveTo>
                    <a:pt x="12" y="0"/>
                  </a:moveTo>
                  <a:lnTo>
                    <a:pt x="0" y="8"/>
                  </a:lnTo>
                  <a:lnTo>
                    <a:pt x="253" y="150"/>
                  </a:lnTo>
                  <a:lnTo>
                    <a:pt x="265" y="144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82" name="Freeform 83"/>
            <p:cNvSpPr>
              <a:spLocks/>
            </p:cNvSpPr>
            <p:nvPr/>
          </p:nvSpPr>
          <p:spPr bwMode="auto">
            <a:xfrm>
              <a:off x="8858251" y="3240088"/>
              <a:ext cx="420688" cy="238125"/>
            </a:xfrm>
            <a:custGeom>
              <a:avLst/>
              <a:gdLst>
                <a:gd name="T0" fmla="*/ 12 w 265"/>
                <a:gd name="T1" fmla="*/ 0 h 150"/>
                <a:gd name="T2" fmla="*/ 0 w 265"/>
                <a:gd name="T3" fmla="*/ 8 h 150"/>
                <a:gd name="T4" fmla="*/ 253 w 265"/>
                <a:gd name="T5" fmla="*/ 150 h 150"/>
                <a:gd name="T6" fmla="*/ 265 w 265"/>
                <a:gd name="T7" fmla="*/ 144 h 150"/>
                <a:gd name="T8" fmla="*/ 12 w 265"/>
                <a:gd name="T9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5" h="150">
                  <a:moveTo>
                    <a:pt x="12" y="0"/>
                  </a:moveTo>
                  <a:lnTo>
                    <a:pt x="0" y="8"/>
                  </a:lnTo>
                  <a:lnTo>
                    <a:pt x="253" y="150"/>
                  </a:lnTo>
                  <a:lnTo>
                    <a:pt x="265" y="144"/>
                  </a:lnTo>
                  <a:lnTo>
                    <a:pt x="1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83" name="Freeform 84"/>
            <p:cNvSpPr>
              <a:spLocks/>
            </p:cNvSpPr>
            <p:nvPr/>
          </p:nvSpPr>
          <p:spPr bwMode="auto">
            <a:xfrm>
              <a:off x="7321551" y="2963863"/>
              <a:ext cx="401638" cy="266700"/>
            </a:xfrm>
            <a:custGeom>
              <a:avLst/>
              <a:gdLst>
                <a:gd name="T0" fmla="*/ 0 w 253"/>
                <a:gd name="T1" fmla="*/ 0 h 168"/>
                <a:gd name="T2" fmla="*/ 0 w 253"/>
                <a:gd name="T3" fmla="*/ 25 h 168"/>
                <a:gd name="T4" fmla="*/ 253 w 253"/>
                <a:gd name="T5" fmla="*/ 168 h 168"/>
                <a:gd name="T6" fmla="*/ 253 w 253"/>
                <a:gd name="T7" fmla="*/ 143 h 168"/>
                <a:gd name="T8" fmla="*/ 0 w 253"/>
                <a:gd name="T9" fmla="*/ 0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3" h="168">
                  <a:moveTo>
                    <a:pt x="0" y="0"/>
                  </a:moveTo>
                  <a:lnTo>
                    <a:pt x="0" y="25"/>
                  </a:lnTo>
                  <a:lnTo>
                    <a:pt x="253" y="168"/>
                  </a:lnTo>
                  <a:lnTo>
                    <a:pt x="253" y="1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BEF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84" name="Freeform 85"/>
            <p:cNvSpPr>
              <a:spLocks/>
            </p:cNvSpPr>
            <p:nvPr/>
          </p:nvSpPr>
          <p:spPr bwMode="auto">
            <a:xfrm>
              <a:off x="7321551" y="2963863"/>
              <a:ext cx="401638" cy="266700"/>
            </a:xfrm>
            <a:custGeom>
              <a:avLst/>
              <a:gdLst>
                <a:gd name="T0" fmla="*/ 0 w 253"/>
                <a:gd name="T1" fmla="*/ 0 h 168"/>
                <a:gd name="T2" fmla="*/ 0 w 253"/>
                <a:gd name="T3" fmla="*/ 25 h 168"/>
                <a:gd name="T4" fmla="*/ 253 w 253"/>
                <a:gd name="T5" fmla="*/ 168 h 168"/>
                <a:gd name="T6" fmla="*/ 253 w 253"/>
                <a:gd name="T7" fmla="*/ 143 h 168"/>
                <a:gd name="T8" fmla="*/ 0 w 253"/>
                <a:gd name="T9" fmla="*/ 0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3" h="168">
                  <a:moveTo>
                    <a:pt x="0" y="0"/>
                  </a:moveTo>
                  <a:lnTo>
                    <a:pt x="0" y="25"/>
                  </a:lnTo>
                  <a:lnTo>
                    <a:pt x="253" y="168"/>
                  </a:lnTo>
                  <a:lnTo>
                    <a:pt x="253" y="143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85" name="Freeform 86"/>
            <p:cNvSpPr>
              <a:spLocks/>
            </p:cNvSpPr>
            <p:nvPr/>
          </p:nvSpPr>
          <p:spPr bwMode="auto">
            <a:xfrm>
              <a:off x="7321551" y="2963863"/>
              <a:ext cx="401638" cy="266700"/>
            </a:xfrm>
            <a:custGeom>
              <a:avLst/>
              <a:gdLst>
                <a:gd name="T0" fmla="*/ 0 w 253"/>
                <a:gd name="T1" fmla="*/ 0 h 168"/>
                <a:gd name="T2" fmla="*/ 0 w 253"/>
                <a:gd name="T3" fmla="*/ 25 h 168"/>
                <a:gd name="T4" fmla="*/ 253 w 253"/>
                <a:gd name="T5" fmla="*/ 168 h 168"/>
                <a:gd name="T6" fmla="*/ 253 w 253"/>
                <a:gd name="T7" fmla="*/ 143 h 168"/>
                <a:gd name="T8" fmla="*/ 0 w 253"/>
                <a:gd name="T9" fmla="*/ 0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3" h="168">
                  <a:moveTo>
                    <a:pt x="0" y="0"/>
                  </a:moveTo>
                  <a:lnTo>
                    <a:pt x="0" y="25"/>
                  </a:lnTo>
                  <a:lnTo>
                    <a:pt x="253" y="168"/>
                  </a:lnTo>
                  <a:lnTo>
                    <a:pt x="253" y="1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091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86" name="Freeform 87"/>
            <p:cNvSpPr>
              <a:spLocks/>
            </p:cNvSpPr>
            <p:nvPr/>
          </p:nvSpPr>
          <p:spPr bwMode="auto">
            <a:xfrm>
              <a:off x="7321551" y="2963863"/>
              <a:ext cx="401638" cy="266700"/>
            </a:xfrm>
            <a:custGeom>
              <a:avLst/>
              <a:gdLst>
                <a:gd name="T0" fmla="*/ 0 w 253"/>
                <a:gd name="T1" fmla="*/ 0 h 168"/>
                <a:gd name="T2" fmla="*/ 0 w 253"/>
                <a:gd name="T3" fmla="*/ 25 h 168"/>
                <a:gd name="T4" fmla="*/ 253 w 253"/>
                <a:gd name="T5" fmla="*/ 168 h 168"/>
                <a:gd name="T6" fmla="*/ 253 w 253"/>
                <a:gd name="T7" fmla="*/ 143 h 168"/>
                <a:gd name="T8" fmla="*/ 0 w 253"/>
                <a:gd name="T9" fmla="*/ 0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3" h="168">
                  <a:moveTo>
                    <a:pt x="0" y="0"/>
                  </a:moveTo>
                  <a:lnTo>
                    <a:pt x="0" y="25"/>
                  </a:lnTo>
                  <a:lnTo>
                    <a:pt x="253" y="168"/>
                  </a:lnTo>
                  <a:lnTo>
                    <a:pt x="253" y="143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87" name="Freeform 88"/>
            <p:cNvSpPr>
              <a:spLocks/>
            </p:cNvSpPr>
            <p:nvPr/>
          </p:nvSpPr>
          <p:spPr bwMode="auto">
            <a:xfrm>
              <a:off x="7723189" y="3179763"/>
              <a:ext cx="20638" cy="50800"/>
            </a:xfrm>
            <a:custGeom>
              <a:avLst/>
              <a:gdLst>
                <a:gd name="T0" fmla="*/ 13 w 13"/>
                <a:gd name="T1" fmla="*/ 0 h 32"/>
                <a:gd name="T2" fmla="*/ 0 w 13"/>
                <a:gd name="T3" fmla="*/ 7 h 32"/>
                <a:gd name="T4" fmla="*/ 0 w 13"/>
                <a:gd name="T5" fmla="*/ 32 h 32"/>
                <a:gd name="T6" fmla="*/ 12 w 13"/>
                <a:gd name="T7" fmla="*/ 26 h 32"/>
                <a:gd name="T8" fmla="*/ 13 w 13"/>
                <a:gd name="T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32">
                  <a:moveTo>
                    <a:pt x="13" y="0"/>
                  </a:moveTo>
                  <a:lnTo>
                    <a:pt x="0" y="7"/>
                  </a:lnTo>
                  <a:lnTo>
                    <a:pt x="0" y="32"/>
                  </a:lnTo>
                  <a:lnTo>
                    <a:pt x="12" y="26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DBEF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88" name="Freeform 89"/>
            <p:cNvSpPr>
              <a:spLocks/>
            </p:cNvSpPr>
            <p:nvPr/>
          </p:nvSpPr>
          <p:spPr bwMode="auto">
            <a:xfrm>
              <a:off x="7723189" y="3179763"/>
              <a:ext cx="20638" cy="50800"/>
            </a:xfrm>
            <a:custGeom>
              <a:avLst/>
              <a:gdLst>
                <a:gd name="T0" fmla="*/ 13 w 13"/>
                <a:gd name="T1" fmla="*/ 0 h 32"/>
                <a:gd name="T2" fmla="*/ 0 w 13"/>
                <a:gd name="T3" fmla="*/ 7 h 32"/>
                <a:gd name="T4" fmla="*/ 0 w 13"/>
                <a:gd name="T5" fmla="*/ 32 h 32"/>
                <a:gd name="T6" fmla="*/ 12 w 13"/>
                <a:gd name="T7" fmla="*/ 26 h 32"/>
                <a:gd name="T8" fmla="*/ 13 w 13"/>
                <a:gd name="T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32">
                  <a:moveTo>
                    <a:pt x="13" y="0"/>
                  </a:moveTo>
                  <a:lnTo>
                    <a:pt x="0" y="7"/>
                  </a:lnTo>
                  <a:lnTo>
                    <a:pt x="0" y="32"/>
                  </a:lnTo>
                  <a:lnTo>
                    <a:pt x="12" y="26"/>
                  </a:lnTo>
                  <a:lnTo>
                    <a:pt x="13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89" name="Freeform 90"/>
            <p:cNvSpPr>
              <a:spLocks/>
            </p:cNvSpPr>
            <p:nvPr/>
          </p:nvSpPr>
          <p:spPr bwMode="auto">
            <a:xfrm>
              <a:off x="7723189" y="3179763"/>
              <a:ext cx="20638" cy="50800"/>
            </a:xfrm>
            <a:custGeom>
              <a:avLst/>
              <a:gdLst>
                <a:gd name="T0" fmla="*/ 13 w 13"/>
                <a:gd name="T1" fmla="*/ 0 h 32"/>
                <a:gd name="T2" fmla="*/ 0 w 13"/>
                <a:gd name="T3" fmla="*/ 7 h 32"/>
                <a:gd name="T4" fmla="*/ 0 w 13"/>
                <a:gd name="T5" fmla="*/ 32 h 32"/>
                <a:gd name="T6" fmla="*/ 12 w 13"/>
                <a:gd name="T7" fmla="*/ 26 h 32"/>
                <a:gd name="T8" fmla="*/ 13 w 13"/>
                <a:gd name="T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32">
                  <a:moveTo>
                    <a:pt x="13" y="0"/>
                  </a:moveTo>
                  <a:lnTo>
                    <a:pt x="0" y="7"/>
                  </a:lnTo>
                  <a:lnTo>
                    <a:pt x="0" y="32"/>
                  </a:lnTo>
                  <a:lnTo>
                    <a:pt x="12" y="26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7580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90" name="Freeform 91"/>
            <p:cNvSpPr>
              <a:spLocks/>
            </p:cNvSpPr>
            <p:nvPr/>
          </p:nvSpPr>
          <p:spPr bwMode="auto">
            <a:xfrm>
              <a:off x="7723189" y="3179763"/>
              <a:ext cx="20638" cy="50800"/>
            </a:xfrm>
            <a:custGeom>
              <a:avLst/>
              <a:gdLst>
                <a:gd name="T0" fmla="*/ 13 w 13"/>
                <a:gd name="T1" fmla="*/ 0 h 32"/>
                <a:gd name="T2" fmla="*/ 0 w 13"/>
                <a:gd name="T3" fmla="*/ 7 h 32"/>
                <a:gd name="T4" fmla="*/ 0 w 13"/>
                <a:gd name="T5" fmla="*/ 32 h 32"/>
                <a:gd name="T6" fmla="*/ 12 w 13"/>
                <a:gd name="T7" fmla="*/ 26 h 32"/>
                <a:gd name="T8" fmla="*/ 13 w 13"/>
                <a:gd name="T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32">
                  <a:moveTo>
                    <a:pt x="13" y="0"/>
                  </a:moveTo>
                  <a:lnTo>
                    <a:pt x="0" y="7"/>
                  </a:lnTo>
                  <a:lnTo>
                    <a:pt x="0" y="32"/>
                  </a:lnTo>
                  <a:lnTo>
                    <a:pt x="12" y="26"/>
                  </a:lnTo>
                  <a:lnTo>
                    <a:pt x="13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91" name="Freeform 92"/>
            <p:cNvSpPr>
              <a:spLocks/>
            </p:cNvSpPr>
            <p:nvPr/>
          </p:nvSpPr>
          <p:spPr bwMode="auto">
            <a:xfrm>
              <a:off x="7321551" y="2952750"/>
              <a:ext cx="422275" cy="238125"/>
            </a:xfrm>
            <a:custGeom>
              <a:avLst/>
              <a:gdLst>
                <a:gd name="T0" fmla="*/ 12 w 266"/>
                <a:gd name="T1" fmla="*/ 0 h 150"/>
                <a:gd name="T2" fmla="*/ 0 w 266"/>
                <a:gd name="T3" fmla="*/ 7 h 150"/>
                <a:gd name="T4" fmla="*/ 253 w 266"/>
                <a:gd name="T5" fmla="*/ 150 h 150"/>
                <a:gd name="T6" fmla="*/ 266 w 266"/>
                <a:gd name="T7" fmla="*/ 143 h 150"/>
                <a:gd name="T8" fmla="*/ 12 w 266"/>
                <a:gd name="T9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6" h="150">
                  <a:moveTo>
                    <a:pt x="12" y="0"/>
                  </a:moveTo>
                  <a:lnTo>
                    <a:pt x="0" y="7"/>
                  </a:lnTo>
                  <a:lnTo>
                    <a:pt x="253" y="150"/>
                  </a:lnTo>
                  <a:lnTo>
                    <a:pt x="266" y="143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DBEF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92" name="Freeform 93"/>
            <p:cNvSpPr>
              <a:spLocks/>
            </p:cNvSpPr>
            <p:nvPr/>
          </p:nvSpPr>
          <p:spPr bwMode="auto">
            <a:xfrm>
              <a:off x="7321551" y="2952750"/>
              <a:ext cx="422275" cy="238125"/>
            </a:xfrm>
            <a:custGeom>
              <a:avLst/>
              <a:gdLst>
                <a:gd name="T0" fmla="*/ 12 w 266"/>
                <a:gd name="T1" fmla="*/ 0 h 150"/>
                <a:gd name="T2" fmla="*/ 0 w 266"/>
                <a:gd name="T3" fmla="*/ 7 h 150"/>
                <a:gd name="T4" fmla="*/ 253 w 266"/>
                <a:gd name="T5" fmla="*/ 150 h 150"/>
                <a:gd name="T6" fmla="*/ 266 w 266"/>
                <a:gd name="T7" fmla="*/ 143 h 150"/>
                <a:gd name="T8" fmla="*/ 12 w 266"/>
                <a:gd name="T9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6" h="150">
                  <a:moveTo>
                    <a:pt x="12" y="0"/>
                  </a:moveTo>
                  <a:lnTo>
                    <a:pt x="0" y="7"/>
                  </a:lnTo>
                  <a:lnTo>
                    <a:pt x="253" y="150"/>
                  </a:lnTo>
                  <a:lnTo>
                    <a:pt x="266" y="143"/>
                  </a:lnTo>
                  <a:lnTo>
                    <a:pt x="1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93" name="Freeform 94"/>
            <p:cNvSpPr>
              <a:spLocks/>
            </p:cNvSpPr>
            <p:nvPr/>
          </p:nvSpPr>
          <p:spPr bwMode="auto">
            <a:xfrm>
              <a:off x="7321551" y="2952750"/>
              <a:ext cx="422275" cy="238125"/>
            </a:xfrm>
            <a:custGeom>
              <a:avLst/>
              <a:gdLst>
                <a:gd name="T0" fmla="*/ 12 w 266"/>
                <a:gd name="T1" fmla="*/ 0 h 150"/>
                <a:gd name="T2" fmla="*/ 0 w 266"/>
                <a:gd name="T3" fmla="*/ 7 h 150"/>
                <a:gd name="T4" fmla="*/ 253 w 266"/>
                <a:gd name="T5" fmla="*/ 150 h 150"/>
                <a:gd name="T6" fmla="*/ 266 w 266"/>
                <a:gd name="T7" fmla="*/ 143 h 150"/>
                <a:gd name="T8" fmla="*/ 12 w 266"/>
                <a:gd name="T9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6" h="150">
                  <a:moveTo>
                    <a:pt x="12" y="0"/>
                  </a:moveTo>
                  <a:lnTo>
                    <a:pt x="0" y="7"/>
                  </a:lnTo>
                  <a:lnTo>
                    <a:pt x="253" y="150"/>
                  </a:lnTo>
                  <a:lnTo>
                    <a:pt x="266" y="143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ADB5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94" name="Freeform 95"/>
            <p:cNvSpPr>
              <a:spLocks/>
            </p:cNvSpPr>
            <p:nvPr/>
          </p:nvSpPr>
          <p:spPr bwMode="auto">
            <a:xfrm>
              <a:off x="7321551" y="2952750"/>
              <a:ext cx="422275" cy="238125"/>
            </a:xfrm>
            <a:custGeom>
              <a:avLst/>
              <a:gdLst>
                <a:gd name="T0" fmla="*/ 12 w 266"/>
                <a:gd name="T1" fmla="*/ 0 h 150"/>
                <a:gd name="T2" fmla="*/ 0 w 266"/>
                <a:gd name="T3" fmla="*/ 7 h 150"/>
                <a:gd name="T4" fmla="*/ 253 w 266"/>
                <a:gd name="T5" fmla="*/ 150 h 150"/>
                <a:gd name="T6" fmla="*/ 266 w 266"/>
                <a:gd name="T7" fmla="*/ 143 h 150"/>
                <a:gd name="T8" fmla="*/ 12 w 266"/>
                <a:gd name="T9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6" h="150">
                  <a:moveTo>
                    <a:pt x="12" y="0"/>
                  </a:moveTo>
                  <a:lnTo>
                    <a:pt x="0" y="7"/>
                  </a:lnTo>
                  <a:lnTo>
                    <a:pt x="253" y="150"/>
                  </a:lnTo>
                  <a:lnTo>
                    <a:pt x="266" y="143"/>
                  </a:lnTo>
                  <a:lnTo>
                    <a:pt x="1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95" name="Freeform 96"/>
            <p:cNvSpPr>
              <a:spLocks/>
            </p:cNvSpPr>
            <p:nvPr/>
          </p:nvSpPr>
          <p:spPr bwMode="auto">
            <a:xfrm>
              <a:off x="7321551" y="3046413"/>
              <a:ext cx="401638" cy="266700"/>
            </a:xfrm>
            <a:custGeom>
              <a:avLst/>
              <a:gdLst>
                <a:gd name="T0" fmla="*/ 0 w 253"/>
                <a:gd name="T1" fmla="*/ 0 h 168"/>
                <a:gd name="T2" fmla="*/ 0 w 253"/>
                <a:gd name="T3" fmla="*/ 26 h 168"/>
                <a:gd name="T4" fmla="*/ 253 w 253"/>
                <a:gd name="T5" fmla="*/ 168 h 168"/>
                <a:gd name="T6" fmla="*/ 253 w 253"/>
                <a:gd name="T7" fmla="*/ 142 h 168"/>
                <a:gd name="T8" fmla="*/ 0 w 253"/>
                <a:gd name="T9" fmla="*/ 0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3" h="168">
                  <a:moveTo>
                    <a:pt x="0" y="0"/>
                  </a:moveTo>
                  <a:lnTo>
                    <a:pt x="0" y="26"/>
                  </a:lnTo>
                  <a:lnTo>
                    <a:pt x="253" y="168"/>
                  </a:lnTo>
                  <a:lnTo>
                    <a:pt x="253" y="14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BEF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96" name="Freeform 97"/>
            <p:cNvSpPr>
              <a:spLocks/>
            </p:cNvSpPr>
            <p:nvPr/>
          </p:nvSpPr>
          <p:spPr bwMode="auto">
            <a:xfrm>
              <a:off x="7321551" y="3046413"/>
              <a:ext cx="401638" cy="266700"/>
            </a:xfrm>
            <a:custGeom>
              <a:avLst/>
              <a:gdLst>
                <a:gd name="T0" fmla="*/ 0 w 253"/>
                <a:gd name="T1" fmla="*/ 0 h 168"/>
                <a:gd name="T2" fmla="*/ 0 w 253"/>
                <a:gd name="T3" fmla="*/ 26 h 168"/>
                <a:gd name="T4" fmla="*/ 253 w 253"/>
                <a:gd name="T5" fmla="*/ 168 h 168"/>
                <a:gd name="T6" fmla="*/ 253 w 253"/>
                <a:gd name="T7" fmla="*/ 142 h 168"/>
                <a:gd name="T8" fmla="*/ 0 w 253"/>
                <a:gd name="T9" fmla="*/ 0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3" h="168">
                  <a:moveTo>
                    <a:pt x="0" y="0"/>
                  </a:moveTo>
                  <a:lnTo>
                    <a:pt x="0" y="26"/>
                  </a:lnTo>
                  <a:lnTo>
                    <a:pt x="253" y="168"/>
                  </a:lnTo>
                  <a:lnTo>
                    <a:pt x="253" y="142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97" name="Freeform 98"/>
            <p:cNvSpPr>
              <a:spLocks/>
            </p:cNvSpPr>
            <p:nvPr/>
          </p:nvSpPr>
          <p:spPr bwMode="auto">
            <a:xfrm>
              <a:off x="7321551" y="3046413"/>
              <a:ext cx="401638" cy="266700"/>
            </a:xfrm>
            <a:custGeom>
              <a:avLst/>
              <a:gdLst>
                <a:gd name="T0" fmla="*/ 0 w 253"/>
                <a:gd name="T1" fmla="*/ 0 h 168"/>
                <a:gd name="T2" fmla="*/ 0 w 253"/>
                <a:gd name="T3" fmla="*/ 26 h 168"/>
                <a:gd name="T4" fmla="*/ 253 w 253"/>
                <a:gd name="T5" fmla="*/ 168 h 168"/>
                <a:gd name="T6" fmla="*/ 253 w 253"/>
                <a:gd name="T7" fmla="*/ 142 h 168"/>
                <a:gd name="T8" fmla="*/ 0 w 253"/>
                <a:gd name="T9" fmla="*/ 0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3" h="168">
                  <a:moveTo>
                    <a:pt x="0" y="0"/>
                  </a:moveTo>
                  <a:lnTo>
                    <a:pt x="0" y="26"/>
                  </a:lnTo>
                  <a:lnTo>
                    <a:pt x="253" y="168"/>
                  </a:lnTo>
                  <a:lnTo>
                    <a:pt x="253" y="14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091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98" name="Freeform 99"/>
            <p:cNvSpPr>
              <a:spLocks/>
            </p:cNvSpPr>
            <p:nvPr/>
          </p:nvSpPr>
          <p:spPr bwMode="auto">
            <a:xfrm>
              <a:off x="7321551" y="3046413"/>
              <a:ext cx="401638" cy="266700"/>
            </a:xfrm>
            <a:custGeom>
              <a:avLst/>
              <a:gdLst>
                <a:gd name="T0" fmla="*/ 0 w 253"/>
                <a:gd name="T1" fmla="*/ 0 h 168"/>
                <a:gd name="T2" fmla="*/ 0 w 253"/>
                <a:gd name="T3" fmla="*/ 26 h 168"/>
                <a:gd name="T4" fmla="*/ 253 w 253"/>
                <a:gd name="T5" fmla="*/ 168 h 168"/>
                <a:gd name="T6" fmla="*/ 253 w 253"/>
                <a:gd name="T7" fmla="*/ 142 h 168"/>
                <a:gd name="T8" fmla="*/ 0 w 253"/>
                <a:gd name="T9" fmla="*/ 0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3" h="168">
                  <a:moveTo>
                    <a:pt x="0" y="0"/>
                  </a:moveTo>
                  <a:lnTo>
                    <a:pt x="0" y="26"/>
                  </a:lnTo>
                  <a:lnTo>
                    <a:pt x="253" y="168"/>
                  </a:lnTo>
                  <a:lnTo>
                    <a:pt x="253" y="142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99" name="Freeform 100"/>
            <p:cNvSpPr>
              <a:spLocks/>
            </p:cNvSpPr>
            <p:nvPr/>
          </p:nvSpPr>
          <p:spPr bwMode="auto">
            <a:xfrm>
              <a:off x="7723189" y="3260725"/>
              <a:ext cx="20638" cy="52388"/>
            </a:xfrm>
            <a:custGeom>
              <a:avLst/>
              <a:gdLst>
                <a:gd name="T0" fmla="*/ 13 w 13"/>
                <a:gd name="T1" fmla="*/ 0 h 33"/>
                <a:gd name="T2" fmla="*/ 0 w 13"/>
                <a:gd name="T3" fmla="*/ 7 h 33"/>
                <a:gd name="T4" fmla="*/ 0 w 13"/>
                <a:gd name="T5" fmla="*/ 33 h 33"/>
                <a:gd name="T6" fmla="*/ 12 w 13"/>
                <a:gd name="T7" fmla="*/ 26 h 33"/>
                <a:gd name="T8" fmla="*/ 13 w 13"/>
                <a:gd name="T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33">
                  <a:moveTo>
                    <a:pt x="13" y="0"/>
                  </a:moveTo>
                  <a:lnTo>
                    <a:pt x="0" y="7"/>
                  </a:lnTo>
                  <a:lnTo>
                    <a:pt x="0" y="33"/>
                  </a:lnTo>
                  <a:lnTo>
                    <a:pt x="12" y="26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DBEF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100" name="Freeform 101"/>
            <p:cNvSpPr>
              <a:spLocks/>
            </p:cNvSpPr>
            <p:nvPr/>
          </p:nvSpPr>
          <p:spPr bwMode="auto">
            <a:xfrm>
              <a:off x="7723189" y="3260725"/>
              <a:ext cx="20638" cy="52388"/>
            </a:xfrm>
            <a:custGeom>
              <a:avLst/>
              <a:gdLst>
                <a:gd name="T0" fmla="*/ 13 w 13"/>
                <a:gd name="T1" fmla="*/ 0 h 33"/>
                <a:gd name="T2" fmla="*/ 0 w 13"/>
                <a:gd name="T3" fmla="*/ 7 h 33"/>
                <a:gd name="T4" fmla="*/ 0 w 13"/>
                <a:gd name="T5" fmla="*/ 33 h 33"/>
                <a:gd name="T6" fmla="*/ 12 w 13"/>
                <a:gd name="T7" fmla="*/ 26 h 33"/>
                <a:gd name="T8" fmla="*/ 13 w 13"/>
                <a:gd name="T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33">
                  <a:moveTo>
                    <a:pt x="13" y="0"/>
                  </a:moveTo>
                  <a:lnTo>
                    <a:pt x="0" y="7"/>
                  </a:lnTo>
                  <a:lnTo>
                    <a:pt x="0" y="33"/>
                  </a:lnTo>
                  <a:lnTo>
                    <a:pt x="12" y="26"/>
                  </a:lnTo>
                  <a:lnTo>
                    <a:pt x="13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101" name="Freeform 102"/>
            <p:cNvSpPr>
              <a:spLocks/>
            </p:cNvSpPr>
            <p:nvPr/>
          </p:nvSpPr>
          <p:spPr bwMode="auto">
            <a:xfrm>
              <a:off x="7723189" y="3260725"/>
              <a:ext cx="20638" cy="52388"/>
            </a:xfrm>
            <a:custGeom>
              <a:avLst/>
              <a:gdLst>
                <a:gd name="T0" fmla="*/ 13 w 13"/>
                <a:gd name="T1" fmla="*/ 0 h 33"/>
                <a:gd name="T2" fmla="*/ 0 w 13"/>
                <a:gd name="T3" fmla="*/ 7 h 33"/>
                <a:gd name="T4" fmla="*/ 0 w 13"/>
                <a:gd name="T5" fmla="*/ 33 h 33"/>
                <a:gd name="T6" fmla="*/ 12 w 13"/>
                <a:gd name="T7" fmla="*/ 26 h 33"/>
                <a:gd name="T8" fmla="*/ 13 w 13"/>
                <a:gd name="T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33">
                  <a:moveTo>
                    <a:pt x="13" y="0"/>
                  </a:moveTo>
                  <a:lnTo>
                    <a:pt x="0" y="7"/>
                  </a:lnTo>
                  <a:lnTo>
                    <a:pt x="0" y="33"/>
                  </a:lnTo>
                  <a:lnTo>
                    <a:pt x="12" y="26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7580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102" name="Freeform 103"/>
            <p:cNvSpPr>
              <a:spLocks/>
            </p:cNvSpPr>
            <p:nvPr/>
          </p:nvSpPr>
          <p:spPr bwMode="auto">
            <a:xfrm>
              <a:off x="7723189" y="3260725"/>
              <a:ext cx="20638" cy="52388"/>
            </a:xfrm>
            <a:custGeom>
              <a:avLst/>
              <a:gdLst>
                <a:gd name="T0" fmla="*/ 13 w 13"/>
                <a:gd name="T1" fmla="*/ 0 h 33"/>
                <a:gd name="T2" fmla="*/ 0 w 13"/>
                <a:gd name="T3" fmla="*/ 7 h 33"/>
                <a:gd name="T4" fmla="*/ 0 w 13"/>
                <a:gd name="T5" fmla="*/ 33 h 33"/>
                <a:gd name="T6" fmla="*/ 12 w 13"/>
                <a:gd name="T7" fmla="*/ 26 h 33"/>
                <a:gd name="T8" fmla="*/ 13 w 13"/>
                <a:gd name="T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33">
                  <a:moveTo>
                    <a:pt x="13" y="0"/>
                  </a:moveTo>
                  <a:lnTo>
                    <a:pt x="0" y="7"/>
                  </a:lnTo>
                  <a:lnTo>
                    <a:pt x="0" y="33"/>
                  </a:lnTo>
                  <a:lnTo>
                    <a:pt x="12" y="26"/>
                  </a:lnTo>
                  <a:lnTo>
                    <a:pt x="13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103" name="Freeform 104"/>
            <p:cNvSpPr>
              <a:spLocks/>
            </p:cNvSpPr>
            <p:nvPr/>
          </p:nvSpPr>
          <p:spPr bwMode="auto">
            <a:xfrm>
              <a:off x="7321551" y="3033713"/>
              <a:ext cx="422275" cy="238125"/>
            </a:xfrm>
            <a:custGeom>
              <a:avLst/>
              <a:gdLst>
                <a:gd name="T0" fmla="*/ 12 w 266"/>
                <a:gd name="T1" fmla="*/ 0 h 150"/>
                <a:gd name="T2" fmla="*/ 0 w 266"/>
                <a:gd name="T3" fmla="*/ 8 h 150"/>
                <a:gd name="T4" fmla="*/ 253 w 266"/>
                <a:gd name="T5" fmla="*/ 150 h 150"/>
                <a:gd name="T6" fmla="*/ 266 w 266"/>
                <a:gd name="T7" fmla="*/ 143 h 150"/>
                <a:gd name="T8" fmla="*/ 12 w 266"/>
                <a:gd name="T9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6" h="150">
                  <a:moveTo>
                    <a:pt x="12" y="0"/>
                  </a:moveTo>
                  <a:lnTo>
                    <a:pt x="0" y="8"/>
                  </a:lnTo>
                  <a:lnTo>
                    <a:pt x="253" y="150"/>
                  </a:lnTo>
                  <a:lnTo>
                    <a:pt x="266" y="143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DBEF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104" name="Freeform 105"/>
            <p:cNvSpPr>
              <a:spLocks/>
            </p:cNvSpPr>
            <p:nvPr/>
          </p:nvSpPr>
          <p:spPr bwMode="auto">
            <a:xfrm>
              <a:off x="7321551" y="3033713"/>
              <a:ext cx="422275" cy="238125"/>
            </a:xfrm>
            <a:custGeom>
              <a:avLst/>
              <a:gdLst>
                <a:gd name="T0" fmla="*/ 12 w 266"/>
                <a:gd name="T1" fmla="*/ 0 h 150"/>
                <a:gd name="T2" fmla="*/ 0 w 266"/>
                <a:gd name="T3" fmla="*/ 8 h 150"/>
                <a:gd name="T4" fmla="*/ 253 w 266"/>
                <a:gd name="T5" fmla="*/ 150 h 150"/>
                <a:gd name="T6" fmla="*/ 266 w 266"/>
                <a:gd name="T7" fmla="*/ 143 h 150"/>
                <a:gd name="T8" fmla="*/ 12 w 266"/>
                <a:gd name="T9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6" h="150">
                  <a:moveTo>
                    <a:pt x="12" y="0"/>
                  </a:moveTo>
                  <a:lnTo>
                    <a:pt x="0" y="8"/>
                  </a:lnTo>
                  <a:lnTo>
                    <a:pt x="253" y="150"/>
                  </a:lnTo>
                  <a:lnTo>
                    <a:pt x="266" y="143"/>
                  </a:lnTo>
                  <a:lnTo>
                    <a:pt x="1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105" name="Freeform 106"/>
            <p:cNvSpPr>
              <a:spLocks/>
            </p:cNvSpPr>
            <p:nvPr/>
          </p:nvSpPr>
          <p:spPr bwMode="auto">
            <a:xfrm>
              <a:off x="7321551" y="3033713"/>
              <a:ext cx="422275" cy="238125"/>
            </a:xfrm>
            <a:custGeom>
              <a:avLst/>
              <a:gdLst>
                <a:gd name="T0" fmla="*/ 12 w 266"/>
                <a:gd name="T1" fmla="*/ 0 h 150"/>
                <a:gd name="T2" fmla="*/ 0 w 266"/>
                <a:gd name="T3" fmla="*/ 8 h 150"/>
                <a:gd name="T4" fmla="*/ 253 w 266"/>
                <a:gd name="T5" fmla="*/ 150 h 150"/>
                <a:gd name="T6" fmla="*/ 266 w 266"/>
                <a:gd name="T7" fmla="*/ 143 h 150"/>
                <a:gd name="T8" fmla="*/ 12 w 266"/>
                <a:gd name="T9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6" h="150">
                  <a:moveTo>
                    <a:pt x="12" y="0"/>
                  </a:moveTo>
                  <a:lnTo>
                    <a:pt x="0" y="8"/>
                  </a:lnTo>
                  <a:lnTo>
                    <a:pt x="253" y="150"/>
                  </a:lnTo>
                  <a:lnTo>
                    <a:pt x="266" y="143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ADB5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106" name="Freeform 107"/>
            <p:cNvSpPr>
              <a:spLocks/>
            </p:cNvSpPr>
            <p:nvPr/>
          </p:nvSpPr>
          <p:spPr bwMode="auto">
            <a:xfrm>
              <a:off x="7321551" y="3033713"/>
              <a:ext cx="422275" cy="238125"/>
            </a:xfrm>
            <a:custGeom>
              <a:avLst/>
              <a:gdLst>
                <a:gd name="T0" fmla="*/ 12 w 266"/>
                <a:gd name="T1" fmla="*/ 0 h 150"/>
                <a:gd name="T2" fmla="*/ 0 w 266"/>
                <a:gd name="T3" fmla="*/ 8 h 150"/>
                <a:gd name="T4" fmla="*/ 253 w 266"/>
                <a:gd name="T5" fmla="*/ 150 h 150"/>
                <a:gd name="T6" fmla="*/ 266 w 266"/>
                <a:gd name="T7" fmla="*/ 143 h 150"/>
                <a:gd name="T8" fmla="*/ 12 w 266"/>
                <a:gd name="T9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6" h="150">
                  <a:moveTo>
                    <a:pt x="12" y="0"/>
                  </a:moveTo>
                  <a:lnTo>
                    <a:pt x="0" y="8"/>
                  </a:lnTo>
                  <a:lnTo>
                    <a:pt x="253" y="150"/>
                  </a:lnTo>
                  <a:lnTo>
                    <a:pt x="266" y="143"/>
                  </a:lnTo>
                  <a:lnTo>
                    <a:pt x="1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107" name="Freeform 108"/>
            <p:cNvSpPr>
              <a:spLocks/>
            </p:cNvSpPr>
            <p:nvPr/>
          </p:nvSpPr>
          <p:spPr bwMode="auto">
            <a:xfrm>
              <a:off x="7321551" y="3128963"/>
              <a:ext cx="401638" cy="266700"/>
            </a:xfrm>
            <a:custGeom>
              <a:avLst/>
              <a:gdLst>
                <a:gd name="T0" fmla="*/ 0 w 253"/>
                <a:gd name="T1" fmla="*/ 0 h 168"/>
                <a:gd name="T2" fmla="*/ 0 w 253"/>
                <a:gd name="T3" fmla="*/ 25 h 168"/>
                <a:gd name="T4" fmla="*/ 253 w 253"/>
                <a:gd name="T5" fmla="*/ 168 h 168"/>
                <a:gd name="T6" fmla="*/ 253 w 253"/>
                <a:gd name="T7" fmla="*/ 143 h 168"/>
                <a:gd name="T8" fmla="*/ 0 w 253"/>
                <a:gd name="T9" fmla="*/ 0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3" h="168">
                  <a:moveTo>
                    <a:pt x="0" y="0"/>
                  </a:moveTo>
                  <a:lnTo>
                    <a:pt x="0" y="25"/>
                  </a:lnTo>
                  <a:lnTo>
                    <a:pt x="253" y="168"/>
                  </a:lnTo>
                  <a:lnTo>
                    <a:pt x="253" y="1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BEF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108" name="Freeform 109"/>
            <p:cNvSpPr>
              <a:spLocks/>
            </p:cNvSpPr>
            <p:nvPr/>
          </p:nvSpPr>
          <p:spPr bwMode="auto">
            <a:xfrm>
              <a:off x="7321551" y="3128963"/>
              <a:ext cx="401638" cy="266700"/>
            </a:xfrm>
            <a:custGeom>
              <a:avLst/>
              <a:gdLst>
                <a:gd name="T0" fmla="*/ 0 w 253"/>
                <a:gd name="T1" fmla="*/ 0 h 168"/>
                <a:gd name="T2" fmla="*/ 0 w 253"/>
                <a:gd name="T3" fmla="*/ 25 h 168"/>
                <a:gd name="T4" fmla="*/ 253 w 253"/>
                <a:gd name="T5" fmla="*/ 168 h 168"/>
                <a:gd name="T6" fmla="*/ 253 w 253"/>
                <a:gd name="T7" fmla="*/ 143 h 168"/>
                <a:gd name="T8" fmla="*/ 0 w 253"/>
                <a:gd name="T9" fmla="*/ 0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3" h="168">
                  <a:moveTo>
                    <a:pt x="0" y="0"/>
                  </a:moveTo>
                  <a:lnTo>
                    <a:pt x="0" y="25"/>
                  </a:lnTo>
                  <a:lnTo>
                    <a:pt x="253" y="168"/>
                  </a:lnTo>
                  <a:lnTo>
                    <a:pt x="253" y="143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109" name="Freeform 110"/>
            <p:cNvSpPr>
              <a:spLocks/>
            </p:cNvSpPr>
            <p:nvPr/>
          </p:nvSpPr>
          <p:spPr bwMode="auto">
            <a:xfrm>
              <a:off x="7321551" y="3128963"/>
              <a:ext cx="401638" cy="266700"/>
            </a:xfrm>
            <a:custGeom>
              <a:avLst/>
              <a:gdLst>
                <a:gd name="T0" fmla="*/ 0 w 253"/>
                <a:gd name="T1" fmla="*/ 0 h 168"/>
                <a:gd name="T2" fmla="*/ 0 w 253"/>
                <a:gd name="T3" fmla="*/ 25 h 168"/>
                <a:gd name="T4" fmla="*/ 253 w 253"/>
                <a:gd name="T5" fmla="*/ 168 h 168"/>
                <a:gd name="T6" fmla="*/ 253 w 253"/>
                <a:gd name="T7" fmla="*/ 143 h 168"/>
                <a:gd name="T8" fmla="*/ 0 w 253"/>
                <a:gd name="T9" fmla="*/ 0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3" h="168">
                  <a:moveTo>
                    <a:pt x="0" y="0"/>
                  </a:moveTo>
                  <a:lnTo>
                    <a:pt x="0" y="25"/>
                  </a:lnTo>
                  <a:lnTo>
                    <a:pt x="253" y="168"/>
                  </a:lnTo>
                  <a:lnTo>
                    <a:pt x="253" y="1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091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110" name="Freeform 111"/>
            <p:cNvSpPr>
              <a:spLocks/>
            </p:cNvSpPr>
            <p:nvPr/>
          </p:nvSpPr>
          <p:spPr bwMode="auto">
            <a:xfrm>
              <a:off x="7321551" y="3128963"/>
              <a:ext cx="401638" cy="266700"/>
            </a:xfrm>
            <a:custGeom>
              <a:avLst/>
              <a:gdLst>
                <a:gd name="T0" fmla="*/ 0 w 253"/>
                <a:gd name="T1" fmla="*/ 0 h 168"/>
                <a:gd name="T2" fmla="*/ 0 w 253"/>
                <a:gd name="T3" fmla="*/ 25 h 168"/>
                <a:gd name="T4" fmla="*/ 253 w 253"/>
                <a:gd name="T5" fmla="*/ 168 h 168"/>
                <a:gd name="T6" fmla="*/ 253 w 253"/>
                <a:gd name="T7" fmla="*/ 143 h 168"/>
                <a:gd name="T8" fmla="*/ 0 w 253"/>
                <a:gd name="T9" fmla="*/ 0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3" h="168">
                  <a:moveTo>
                    <a:pt x="0" y="0"/>
                  </a:moveTo>
                  <a:lnTo>
                    <a:pt x="0" y="25"/>
                  </a:lnTo>
                  <a:lnTo>
                    <a:pt x="253" y="168"/>
                  </a:lnTo>
                  <a:lnTo>
                    <a:pt x="253" y="143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111" name="Freeform 112"/>
            <p:cNvSpPr>
              <a:spLocks/>
            </p:cNvSpPr>
            <p:nvPr/>
          </p:nvSpPr>
          <p:spPr bwMode="auto">
            <a:xfrm>
              <a:off x="7723189" y="3343275"/>
              <a:ext cx="20638" cy="52388"/>
            </a:xfrm>
            <a:custGeom>
              <a:avLst/>
              <a:gdLst>
                <a:gd name="T0" fmla="*/ 13 w 13"/>
                <a:gd name="T1" fmla="*/ 0 h 33"/>
                <a:gd name="T2" fmla="*/ 0 w 13"/>
                <a:gd name="T3" fmla="*/ 8 h 33"/>
                <a:gd name="T4" fmla="*/ 0 w 13"/>
                <a:gd name="T5" fmla="*/ 33 h 33"/>
                <a:gd name="T6" fmla="*/ 12 w 13"/>
                <a:gd name="T7" fmla="*/ 26 h 33"/>
                <a:gd name="T8" fmla="*/ 13 w 13"/>
                <a:gd name="T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33">
                  <a:moveTo>
                    <a:pt x="13" y="0"/>
                  </a:moveTo>
                  <a:lnTo>
                    <a:pt x="0" y="8"/>
                  </a:lnTo>
                  <a:lnTo>
                    <a:pt x="0" y="33"/>
                  </a:lnTo>
                  <a:lnTo>
                    <a:pt x="12" y="26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DBEF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112" name="Freeform 113"/>
            <p:cNvSpPr>
              <a:spLocks/>
            </p:cNvSpPr>
            <p:nvPr/>
          </p:nvSpPr>
          <p:spPr bwMode="auto">
            <a:xfrm>
              <a:off x="7723189" y="3343275"/>
              <a:ext cx="20638" cy="52388"/>
            </a:xfrm>
            <a:custGeom>
              <a:avLst/>
              <a:gdLst>
                <a:gd name="T0" fmla="*/ 13 w 13"/>
                <a:gd name="T1" fmla="*/ 0 h 33"/>
                <a:gd name="T2" fmla="*/ 0 w 13"/>
                <a:gd name="T3" fmla="*/ 8 h 33"/>
                <a:gd name="T4" fmla="*/ 0 w 13"/>
                <a:gd name="T5" fmla="*/ 33 h 33"/>
                <a:gd name="T6" fmla="*/ 12 w 13"/>
                <a:gd name="T7" fmla="*/ 26 h 33"/>
                <a:gd name="T8" fmla="*/ 13 w 13"/>
                <a:gd name="T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33">
                  <a:moveTo>
                    <a:pt x="13" y="0"/>
                  </a:moveTo>
                  <a:lnTo>
                    <a:pt x="0" y="8"/>
                  </a:lnTo>
                  <a:lnTo>
                    <a:pt x="0" y="33"/>
                  </a:lnTo>
                  <a:lnTo>
                    <a:pt x="12" y="26"/>
                  </a:lnTo>
                  <a:lnTo>
                    <a:pt x="13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113" name="Freeform 114"/>
            <p:cNvSpPr>
              <a:spLocks/>
            </p:cNvSpPr>
            <p:nvPr/>
          </p:nvSpPr>
          <p:spPr bwMode="auto">
            <a:xfrm>
              <a:off x="7723189" y="3343275"/>
              <a:ext cx="20638" cy="52388"/>
            </a:xfrm>
            <a:custGeom>
              <a:avLst/>
              <a:gdLst>
                <a:gd name="T0" fmla="*/ 13 w 13"/>
                <a:gd name="T1" fmla="*/ 0 h 33"/>
                <a:gd name="T2" fmla="*/ 0 w 13"/>
                <a:gd name="T3" fmla="*/ 8 h 33"/>
                <a:gd name="T4" fmla="*/ 0 w 13"/>
                <a:gd name="T5" fmla="*/ 33 h 33"/>
                <a:gd name="T6" fmla="*/ 12 w 13"/>
                <a:gd name="T7" fmla="*/ 26 h 33"/>
                <a:gd name="T8" fmla="*/ 13 w 13"/>
                <a:gd name="T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33">
                  <a:moveTo>
                    <a:pt x="13" y="0"/>
                  </a:moveTo>
                  <a:lnTo>
                    <a:pt x="0" y="8"/>
                  </a:lnTo>
                  <a:lnTo>
                    <a:pt x="0" y="33"/>
                  </a:lnTo>
                  <a:lnTo>
                    <a:pt x="12" y="26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7580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114" name="Freeform 115"/>
            <p:cNvSpPr>
              <a:spLocks/>
            </p:cNvSpPr>
            <p:nvPr/>
          </p:nvSpPr>
          <p:spPr bwMode="auto">
            <a:xfrm>
              <a:off x="7723189" y="3343275"/>
              <a:ext cx="20638" cy="52388"/>
            </a:xfrm>
            <a:custGeom>
              <a:avLst/>
              <a:gdLst>
                <a:gd name="T0" fmla="*/ 13 w 13"/>
                <a:gd name="T1" fmla="*/ 0 h 33"/>
                <a:gd name="T2" fmla="*/ 0 w 13"/>
                <a:gd name="T3" fmla="*/ 8 h 33"/>
                <a:gd name="T4" fmla="*/ 0 w 13"/>
                <a:gd name="T5" fmla="*/ 33 h 33"/>
                <a:gd name="T6" fmla="*/ 12 w 13"/>
                <a:gd name="T7" fmla="*/ 26 h 33"/>
                <a:gd name="T8" fmla="*/ 13 w 13"/>
                <a:gd name="T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33">
                  <a:moveTo>
                    <a:pt x="13" y="0"/>
                  </a:moveTo>
                  <a:lnTo>
                    <a:pt x="0" y="8"/>
                  </a:lnTo>
                  <a:lnTo>
                    <a:pt x="0" y="33"/>
                  </a:lnTo>
                  <a:lnTo>
                    <a:pt x="12" y="26"/>
                  </a:lnTo>
                  <a:lnTo>
                    <a:pt x="13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115" name="Freeform 116"/>
            <p:cNvSpPr>
              <a:spLocks/>
            </p:cNvSpPr>
            <p:nvPr/>
          </p:nvSpPr>
          <p:spPr bwMode="auto">
            <a:xfrm>
              <a:off x="7321551" y="3117850"/>
              <a:ext cx="422275" cy="238125"/>
            </a:xfrm>
            <a:custGeom>
              <a:avLst/>
              <a:gdLst>
                <a:gd name="T0" fmla="*/ 12 w 266"/>
                <a:gd name="T1" fmla="*/ 0 h 150"/>
                <a:gd name="T2" fmla="*/ 0 w 266"/>
                <a:gd name="T3" fmla="*/ 7 h 150"/>
                <a:gd name="T4" fmla="*/ 253 w 266"/>
                <a:gd name="T5" fmla="*/ 150 h 150"/>
                <a:gd name="T6" fmla="*/ 266 w 266"/>
                <a:gd name="T7" fmla="*/ 142 h 150"/>
                <a:gd name="T8" fmla="*/ 12 w 266"/>
                <a:gd name="T9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6" h="150">
                  <a:moveTo>
                    <a:pt x="12" y="0"/>
                  </a:moveTo>
                  <a:lnTo>
                    <a:pt x="0" y="7"/>
                  </a:lnTo>
                  <a:lnTo>
                    <a:pt x="253" y="150"/>
                  </a:lnTo>
                  <a:lnTo>
                    <a:pt x="266" y="142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DBEF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116" name="Freeform 117"/>
            <p:cNvSpPr>
              <a:spLocks/>
            </p:cNvSpPr>
            <p:nvPr/>
          </p:nvSpPr>
          <p:spPr bwMode="auto">
            <a:xfrm>
              <a:off x="7321551" y="3117850"/>
              <a:ext cx="422275" cy="238125"/>
            </a:xfrm>
            <a:custGeom>
              <a:avLst/>
              <a:gdLst>
                <a:gd name="T0" fmla="*/ 12 w 266"/>
                <a:gd name="T1" fmla="*/ 0 h 150"/>
                <a:gd name="T2" fmla="*/ 0 w 266"/>
                <a:gd name="T3" fmla="*/ 7 h 150"/>
                <a:gd name="T4" fmla="*/ 253 w 266"/>
                <a:gd name="T5" fmla="*/ 150 h 150"/>
                <a:gd name="T6" fmla="*/ 266 w 266"/>
                <a:gd name="T7" fmla="*/ 142 h 150"/>
                <a:gd name="T8" fmla="*/ 12 w 266"/>
                <a:gd name="T9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6" h="150">
                  <a:moveTo>
                    <a:pt x="12" y="0"/>
                  </a:moveTo>
                  <a:lnTo>
                    <a:pt x="0" y="7"/>
                  </a:lnTo>
                  <a:lnTo>
                    <a:pt x="253" y="150"/>
                  </a:lnTo>
                  <a:lnTo>
                    <a:pt x="266" y="142"/>
                  </a:lnTo>
                  <a:lnTo>
                    <a:pt x="1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117" name="Freeform 118"/>
            <p:cNvSpPr>
              <a:spLocks/>
            </p:cNvSpPr>
            <p:nvPr/>
          </p:nvSpPr>
          <p:spPr bwMode="auto">
            <a:xfrm>
              <a:off x="7321551" y="3117850"/>
              <a:ext cx="422275" cy="238125"/>
            </a:xfrm>
            <a:custGeom>
              <a:avLst/>
              <a:gdLst>
                <a:gd name="T0" fmla="*/ 12 w 266"/>
                <a:gd name="T1" fmla="*/ 0 h 150"/>
                <a:gd name="T2" fmla="*/ 0 w 266"/>
                <a:gd name="T3" fmla="*/ 7 h 150"/>
                <a:gd name="T4" fmla="*/ 253 w 266"/>
                <a:gd name="T5" fmla="*/ 150 h 150"/>
                <a:gd name="T6" fmla="*/ 266 w 266"/>
                <a:gd name="T7" fmla="*/ 142 h 150"/>
                <a:gd name="T8" fmla="*/ 12 w 266"/>
                <a:gd name="T9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6" h="150">
                  <a:moveTo>
                    <a:pt x="12" y="0"/>
                  </a:moveTo>
                  <a:lnTo>
                    <a:pt x="0" y="7"/>
                  </a:lnTo>
                  <a:lnTo>
                    <a:pt x="253" y="150"/>
                  </a:lnTo>
                  <a:lnTo>
                    <a:pt x="266" y="142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ADB5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118" name="Freeform 119"/>
            <p:cNvSpPr>
              <a:spLocks/>
            </p:cNvSpPr>
            <p:nvPr/>
          </p:nvSpPr>
          <p:spPr bwMode="auto">
            <a:xfrm>
              <a:off x="7321551" y="3117850"/>
              <a:ext cx="422275" cy="238125"/>
            </a:xfrm>
            <a:custGeom>
              <a:avLst/>
              <a:gdLst>
                <a:gd name="T0" fmla="*/ 12 w 266"/>
                <a:gd name="T1" fmla="*/ 0 h 150"/>
                <a:gd name="T2" fmla="*/ 0 w 266"/>
                <a:gd name="T3" fmla="*/ 7 h 150"/>
                <a:gd name="T4" fmla="*/ 253 w 266"/>
                <a:gd name="T5" fmla="*/ 150 h 150"/>
                <a:gd name="T6" fmla="*/ 266 w 266"/>
                <a:gd name="T7" fmla="*/ 142 h 150"/>
                <a:gd name="T8" fmla="*/ 12 w 266"/>
                <a:gd name="T9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6" h="150">
                  <a:moveTo>
                    <a:pt x="12" y="0"/>
                  </a:moveTo>
                  <a:lnTo>
                    <a:pt x="0" y="7"/>
                  </a:lnTo>
                  <a:lnTo>
                    <a:pt x="253" y="150"/>
                  </a:lnTo>
                  <a:lnTo>
                    <a:pt x="266" y="142"/>
                  </a:lnTo>
                  <a:lnTo>
                    <a:pt x="1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119" name="Freeform 120"/>
            <p:cNvSpPr>
              <a:spLocks/>
            </p:cNvSpPr>
            <p:nvPr/>
          </p:nvSpPr>
          <p:spPr bwMode="auto">
            <a:xfrm>
              <a:off x="7321551" y="3209925"/>
              <a:ext cx="401638" cy="268288"/>
            </a:xfrm>
            <a:custGeom>
              <a:avLst/>
              <a:gdLst>
                <a:gd name="T0" fmla="*/ 0 w 253"/>
                <a:gd name="T1" fmla="*/ 0 h 169"/>
                <a:gd name="T2" fmla="*/ 0 w 253"/>
                <a:gd name="T3" fmla="*/ 27 h 169"/>
                <a:gd name="T4" fmla="*/ 253 w 253"/>
                <a:gd name="T5" fmla="*/ 169 h 169"/>
                <a:gd name="T6" fmla="*/ 253 w 253"/>
                <a:gd name="T7" fmla="*/ 143 h 169"/>
                <a:gd name="T8" fmla="*/ 0 w 253"/>
                <a:gd name="T9" fmla="*/ 0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3" h="169">
                  <a:moveTo>
                    <a:pt x="0" y="0"/>
                  </a:moveTo>
                  <a:lnTo>
                    <a:pt x="0" y="27"/>
                  </a:lnTo>
                  <a:lnTo>
                    <a:pt x="253" y="169"/>
                  </a:lnTo>
                  <a:lnTo>
                    <a:pt x="253" y="1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BEF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120" name="Freeform 121"/>
            <p:cNvSpPr>
              <a:spLocks/>
            </p:cNvSpPr>
            <p:nvPr/>
          </p:nvSpPr>
          <p:spPr bwMode="auto">
            <a:xfrm>
              <a:off x="7321551" y="3209925"/>
              <a:ext cx="401638" cy="268288"/>
            </a:xfrm>
            <a:custGeom>
              <a:avLst/>
              <a:gdLst>
                <a:gd name="T0" fmla="*/ 0 w 253"/>
                <a:gd name="T1" fmla="*/ 0 h 169"/>
                <a:gd name="T2" fmla="*/ 0 w 253"/>
                <a:gd name="T3" fmla="*/ 27 h 169"/>
                <a:gd name="T4" fmla="*/ 253 w 253"/>
                <a:gd name="T5" fmla="*/ 169 h 169"/>
                <a:gd name="T6" fmla="*/ 253 w 253"/>
                <a:gd name="T7" fmla="*/ 143 h 169"/>
                <a:gd name="T8" fmla="*/ 0 w 253"/>
                <a:gd name="T9" fmla="*/ 0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3" h="169">
                  <a:moveTo>
                    <a:pt x="0" y="0"/>
                  </a:moveTo>
                  <a:lnTo>
                    <a:pt x="0" y="27"/>
                  </a:lnTo>
                  <a:lnTo>
                    <a:pt x="253" y="169"/>
                  </a:lnTo>
                  <a:lnTo>
                    <a:pt x="253" y="143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121" name="Freeform 122"/>
            <p:cNvSpPr>
              <a:spLocks/>
            </p:cNvSpPr>
            <p:nvPr/>
          </p:nvSpPr>
          <p:spPr bwMode="auto">
            <a:xfrm>
              <a:off x="7321551" y="3209925"/>
              <a:ext cx="401638" cy="268288"/>
            </a:xfrm>
            <a:custGeom>
              <a:avLst/>
              <a:gdLst>
                <a:gd name="T0" fmla="*/ 0 w 253"/>
                <a:gd name="T1" fmla="*/ 0 h 169"/>
                <a:gd name="T2" fmla="*/ 0 w 253"/>
                <a:gd name="T3" fmla="*/ 27 h 169"/>
                <a:gd name="T4" fmla="*/ 253 w 253"/>
                <a:gd name="T5" fmla="*/ 169 h 169"/>
                <a:gd name="T6" fmla="*/ 253 w 253"/>
                <a:gd name="T7" fmla="*/ 143 h 169"/>
                <a:gd name="T8" fmla="*/ 0 w 253"/>
                <a:gd name="T9" fmla="*/ 0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3" h="169">
                  <a:moveTo>
                    <a:pt x="0" y="0"/>
                  </a:moveTo>
                  <a:lnTo>
                    <a:pt x="0" y="27"/>
                  </a:lnTo>
                  <a:lnTo>
                    <a:pt x="253" y="169"/>
                  </a:lnTo>
                  <a:lnTo>
                    <a:pt x="253" y="1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091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122" name="Freeform 123"/>
            <p:cNvSpPr>
              <a:spLocks/>
            </p:cNvSpPr>
            <p:nvPr/>
          </p:nvSpPr>
          <p:spPr bwMode="auto">
            <a:xfrm>
              <a:off x="7321551" y="3209925"/>
              <a:ext cx="401638" cy="268288"/>
            </a:xfrm>
            <a:custGeom>
              <a:avLst/>
              <a:gdLst>
                <a:gd name="T0" fmla="*/ 0 w 253"/>
                <a:gd name="T1" fmla="*/ 0 h 169"/>
                <a:gd name="T2" fmla="*/ 0 w 253"/>
                <a:gd name="T3" fmla="*/ 27 h 169"/>
                <a:gd name="T4" fmla="*/ 253 w 253"/>
                <a:gd name="T5" fmla="*/ 169 h 169"/>
                <a:gd name="T6" fmla="*/ 253 w 253"/>
                <a:gd name="T7" fmla="*/ 143 h 169"/>
                <a:gd name="T8" fmla="*/ 0 w 253"/>
                <a:gd name="T9" fmla="*/ 0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3" h="169">
                  <a:moveTo>
                    <a:pt x="0" y="0"/>
                  </a:moveTo>
                  <a:lnTo>
                    <a:pt x="0" y="27"/>
                  </a:lnTo>
                  <a:lnTo>
                    <a:pt x="253" y="169"/>
                  </a:lnTo>
                  <a:lnTo>
                    <a:pt x="253" y="143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123" name="Freeform 124"/>
            <p:cNvSpPr>
              <a:spLocks/>
            </p:cNvSpPr>
            <p:nvPr/>
          </p:nvSpPr>
          <p:spPr bwMode="auto">
            <a:xfrm>
              <a:off x="7723189" y="3425825"/>
              <a:ext cx="20638" cy="52388"/>
            </a:xfrm>
            <a:custGeom>
              <a:avLst/>
              <a:gdLst>
                <a:gd name="T0" fmla="*/ 13 w 13"/>
                <a:gd name="T1" fmla="*/ 0 h 33"/>
                <a:gd name="T2" fmla="*/ 0 w 13"/>
                <a:gd name="T3" fmla="*/ 7 h 33"/>
                <a:gd name="T4" fmla="*/ 0 w 13"/>
                <a:gd name="T5" fmla="*/ 33 h 33"/>
                <a:gd name="T6" fmla="*/ 12 w 13"/>
                <a:gd name="T7" fmla="*/ 26 h 33"/>
                <a:gd name="T8" fmla="*/ 13 w 13"/>
                <a:gd name="T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33">
                  <a:moveTo>
                    <a:pt x="13" y="0"/>
                  </a:moveTo>
                  <a:lnTo>
                    <a:pt x="0" y="7"/>
                  </a:lnTo>
                  <a:lnTo>
                    <a:pt x="0" y="33"/>
                  </a:lnTo>
                  <a:lnTo>
                    <a:pt x="12" y="26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DBEF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124" name="Freeform 125"/>
            <p:cNvSpPr>
              <a:spLocks/>
            </p:cNvSpPr>
            <p:nvPr/>
          </p:nvSpPr>
          <p:spPr bwMode="auto">
            <a:xfrm>
              <a:off x="7723189" y="3425825"/>
              <a:ext cx="20638" cy="52388"/>
            </a:xfrm>
            <a:custGeom>
              <a:avLst/>
              <a:gdLst>
                <a:gd name="T0" fmla="*/ 13 w 13"/>
                <a:gd name="T1" fmla="*/ 0 h 33"/>
                <a:gd name="T2" fmla="*/ 0 w 13"/>
                <a:gd name="T3" fmla="*/ 7 h 33"/>
                <a:gd name="T4" fmla="*/ 0 w 13"/>
                <a:gd name="T5" fmla="*/ 33 h 33"/>
                <a:gd name="T6" fmla="*/ 12 w 13"/>
                <a:gd name="T7" fmla="*/ 26 h 33"/>
                <a:gd name="T8" fmla="*/ 13 w 13"/>
                <a:gd name="T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33">
                  <a:moveTo>
                    <a:pt x="13" y="0"/>
                  </a:moveTo>
                  <a:lnTo>
                    <a:pt x="0" y="7"/>
                  </a:lnTo>
                  <a:lnTo>
                    <a:pt x="0" y="33"/>
                  </a:lnTo>
                  <a:lnTo>
                    <a:pt x="12" y="26"/>
                  </a:lnTo>
                  <a:lnTo>
                    <a:pt x="13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125" name="Freeform 126"/>
            <p:cNvSpPr>
              <a:spLocks/>
            </p:cNvSpPr>
            <p:nvPr/>
          </p:nvSpPr>
          <p:spPr bwMode="auto">
            <a:xfrm>
              <a:off x="7723189" y="3425825"/>
              <a:ext cx="20638" cy="52388"/>
            </a:xfrm>
            <a:custGeom>
              <a:avLst/>
              <a:gdLst>
                <a:gd name="T0" fmla="*/ 13 w 13"/>
                <a:gd name="T1" fmla="*/ 0 h 33"/>
                <a:gd name="T2" fmla="*/ 0 w 13"/>
                <a:gd name="T3" fmla="*/ 7 h 33"/>
                <a:gd name="T4" fmla="*/ 0 w 13"/>
                <a:gd name="T5" fmla="*/ 33 h 33"/>
                <a:gd name="T6" fmla="*/ 12 w 13"/>
                <a:gd name="T7" fmla="*/ 26 h 33"/>
                <a:gd name="T8" fmla="*/ 13 w 13"/>
                <a:gd name="T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33">
                  <a:moveTo>
                    <a:pt x="13" y="0"/>
                  </a:moveTo>
                  <a:lnTo>
                    <a:pt x="0" y="7"/>
                  </a:lnTo>
                  <a:lnTo>
                    <a:pt x="0" y="33"/>
                  </a:lnTo>
                  <a:lnTo>
                    <a:pt x="12" y="26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7580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126" name="Freeform 127"/>
            <p:cNvSpPr>
              <a:spLocks/>
            </p:cNvSpPr>
            <p:nvPr/>
          </p:nvSpPr>
          <p:spPr bwMode="auto">
            <a:xfrm>
              <a:off x="7723189" y="3425825"/>
              <a:ext cx="20638" cy="52388"/>
            </a:xfrm>
            <a:custGeom>
              <a:avLst/>
              <a:gdLst>
                <a:gd name="T0" fmla="*/ 13 w 13"/>
                <a:gd name="T1" fmla="*/ 0 h 33"/>
                <a:gd name="T2" fmla="*/ 0 w 13"/>
                <a:gd name="T3" fmla="*/ 7 h 33"/>
                <a:gd name="T4" fmla="*/ 0 w 13"/>
                <a:gd name="T5" fmla="*/ 33 h 33"/>
                <a:gd name="T6" fmla="*/ 12 w 13"/>
                <a:gd name="T7" fmla="*/ 26 h 33"/>
                <a:gd name="T8" fmla="*/ 13 w 13"/>
                <a:gd name="T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33">
                  <a:moveTo>
                    <a:pt x="13" y="0"/>
                  </a:moveTo>
                  <a:lnTo>
                    <a:pt x="0" y="7"/>
                  </a:lnTo>
                  <a:lnTo>
                    <a:pt x="0" y="33"/>
                  </a:lnTo>
                  <a:lnTo>
                    <a:pt x="12" y="26"/>
                  </a:lnTo>
                  <a:lnTo>
                    <a:pt x="13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127" name="Freeform 128"/>
            <p:cNvSpPr>
              <a:spLocks/>
            </p:cNvSpPr>
            <p:nvPr/>
          </p:nvSpPr>
          <p:spPr bwMode="auto">
            <a:xfrm>
              <a:off x="7321551" y="3198813"/>
              <a:ext cx="422275" cy="238125"/>
            </a:xfrm>
            <a:custGeom>
              <a:avLst/>
              <a:gdLst>
                <a:gd name="T0" fmla="*/ 12 w 266"/>
                <a:gd name="T1" fmla="*/ 0 h 150"/>
                <a:gd name="T2" fmla="*/ 0 w 266"/>
                <a:gd name="T3" fmla="*/ 7 h 150"/>
                <a:gd name="T4" fmla="*/ 253 w 266"/>
                <a:gd name="T5" fmla="*/ 150 h 150"/>
                <a:gd name="T6" fmla="*/ 266 w 266"/>
                <a:gd name="T7" fmla="*/ 143 h 150"/>
                <a:gd name="T8" fmla="*/ 12 w 266"/>
                <a:gd name="T9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6" h="150">
                  <a:moveTo>
                    <a:pt x="12" y="0"/>
                  </a:moveTo>
                  <a:lnTo>
                    <a:pt x="0" y="7"/>
                  </a:lnTo>
                  <a:lnTo>
                    <a:pt x="253" y="150"/>
                  </a:lnTo>
                  <a:lnTo>
                    <a:pt x="266" y="143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DBEF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128" name="Freeform 129"/>
            <p:cNvSpPr>
              <a:spLocks/>
            </p:cNvSpPr>
            <p:nvPr/>
          </p:nvSpPr>
          <p:spPr bwMode="auto">
            <a:xfrm>
              <a:off x="7321551" y="3198813"/>
              <a:ext cx="422275" cy="238125"/>
            </a:xfrm>
            <a:custGeom>
              <a:avLst/>
              <a:gdLst>
                <a:gd name="T0" fmla="*/ 12 w 266"/>
                <a:gd name="T1" fmla="*/ 0 h 150"/>
                <a:gd name="T2" fmla="*/ 0 w 266"/>
                <a:gd name="T3" fmla="*/ 7 h 150"/>
                <a:gd name="T4" fmla="*/ 253 w 266"/>
                <a:gd name="T5" fmla="*/ 150 h 150"/>
                <a:gd name="T6" fmla="*/ 266 w 266"/>
                <a:gd name="T7" fmla="*/ 143 h 150"/>
                <a:gd name="T8" fmla="*/ 12 w 266"/>
                <a:gd name="T9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6" h="150">
                  <a:moveTo>
                    <a:pt x="12" y="0"/>
                  </a:moveTo>
                  <a:lnTo>
                    <a:pt x="0" y="7"/>
                  </a:lnTo>
                  <a:lnTo>
                    <a:pt x="253" y="150"/>
                  </a:lnTo>
                  <a:lnTo>
                    <a:pt x="266" y="143"/>
                  </a:lnTo>
                  <a:lnTo>
                    <a:pt x="1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129" name="Freeform 130"/>
            <p:cNvSpPr>
              <a:spLocks/>
            </p:cNvSpPr>
            <p:nvPr/>
          </p:nvSpPr>
          <p:spPr bwMode="auto">
            <a:xfrm>
              <a:off x="7321551" y="3198813"/>
              <a:ext cx="422275" cy="238125"/>
            </a:xfrm>
            <a:custGeom>
              <a:avLst/>
              <a:gdLst>
                <a:gd name="T0" fmla="*/ 12 w 266"/>
                <a:gd name="T1" fmla="*/ 0 h 150"/>
                <a:gd name="T2" fmla="*/ 0 w 266"/>
                <a:gd name="T3" fmla="*/ 7 h 150"/>
                <a:gd name="T4" fmla="*/ 253 w 266"/>
                <a:gd name="T5" fmla="*/ 150 h 150"/>
                <a:gd name="T6" fmla="*/ 266 w 266"/>
                <a:gd name="T7" fmla="*/ 143 h 150"/>
                <a:gd name="T8" fmla="*/ 12 w 266"/>
                <a:gd name="T9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6" h="150">
                  <a:moveTo>
                    <a:pt x="12" y="0"/>
                  </a:moveTo>
                  <a:lnTo>
                    <a:pt x="0" y="7"/>
                  </a:lnTo>
                  <a:lnTo>
                    <a:pt x="253" y="150"/>
                  </a:lnTo>
                  <a:lnTo>
                    <a:pt x="266" y="143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ADB5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130" name="Freeform 131"/>
            <p:cNvSpPr>
              <a:spLocks/>
            </p:cNvSpPr>
            <p:nvPr/>
          </p:nvSpPr>
          <p:spPr bwMode="auto">
            <a:xfrm>
              <a:off x="7321551" y="3198813"/>
              <a:ext cx="422275" cy="238125"/>
            </a:xfrm>
            <a:custGeom>
              <a:avLst/>
              <a:gdLst>
                <a:gd name="T0" fmla="*/ 12 w 266"/>
                <a:gd name="T1" fmla="*/ 0 h 150"/>
                <a:gd name="T2" fmla="*/ 0 w 266"/>
                <a:gd name="T3" fmla="*/ 7 h 150"/>
                <a:gd name="T4" fmla="*/ 253 w 266"/>
                <a:gd name="T5" fmla="*/ 150 h 150"/>
                <a:gd name="T6" fmla="*/ 266 w 266"/>
                <a:gd name="T7" fmla="*/ 143 h 150"/>
                <a:gd name="T8" fmla="*/ 12 w 266"/>
                <a:gd name="T9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6" h="150">
                  <a:moveTo>
                    <a:pt x="12" y="0"/>
                  </a:moveTo>
                  <a:lnTo>
                    <a:pt x="0" y="7"/>
                  </a:lnTo>
                  <a:lnTo>
                    <a:pt x="253" y="150"/>
                  </a:lnTo>
                  <a:lnTo>
                    <a:pt x="266" y="143"/>
                  </a:lnTo>
                  <a:lnTo>
                    <a:pt x="1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131" name="Freeform 132"/>
            <p:cNvSpPr>
              <a:spLocks noEditPoints="1"/>
            </p:cNvSpPr>
            <p:nvPr/>
          </p:nvSpPr>
          <p:spPr bwMode="auto">
            <a:xfrm>
              <a:off x="7834314" y="3252788"/>
              <a:ext cx="401638" cy="266700"/>
            </a:xfrm>
            <a:custGeom>
              <a:avLst/>
              <a:gdLst>
                <a:gd name="T0" fmla="*/ 124 w 253"/>
                <a:gd name="T1" fmla="*/ 69 h 168"/>
                <a:gd name="T2" fmla="*/ 124 w 253"/>
                <a:gd name="T3" fmla="*/ 95 h 168"/>
                <a:gd name="T4" fmla="*/ 183 w 253"/>
                <a:gd name="T5" fmla="*/ 129 h 168"/>
                <a:gd name="T6" fmla="*/ 192 w 253"/>
                <a:gd name="T7" fmla="*/ 123 h 168"/>
                <a:gd name="T8" fmla="*/ 215 w 253"/>
                <a:gd name="T9" fmla="*/ 137 h 168"/>
                <a:gd name="T10" fmla="*/ 213 w 253"/>
                <a:gd name="T11" fmla="*/ 146 h 168"/>
                <a:gd name="T12" fmla="*/ 253 w 253"/>
                <a:gd name="T13" fmla="*/ 168 h 168"/>
                <a:gd name="T14" fmla="*/ 253 w 253"/>
                <a:gd name="T15" fmla="*/ 142 h 168"/>
                <a:gd name="T16" fmla="*/ 124 w 253"/>
                <a:gd name="T17" fmla="*/ 69 h 168"/>
                <a:gd name="T18" fmla="*/ 0 w 253"/>
                <a:gd name="T19" fmla="*/ 0 h 168"/>
                <a:gd name="T20" fmla="*/ 0 w 253"/>
                <a:gd name="T21" fmla="*/ 26 h 168"/>
                <a:gd name="T22" fmla="*/ 32 w 253"/>
                <a:gd name="T23" fmla="*/ 44 h 168"/>
                <a:gd name="T24" fmla="*/ 32 w 253"/>
                <a:gd name="T25" fmla="*/ 18 h 168"/>
                <a:gd name="T26" fmla="*/ 0 w 253"/>
                <a:gd name="T27" fmla="*/ 0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53" h="168">
                  <a:moveTo>
                    <a:pt x="124" y="69"/>
                  </a:moveTo>
                  <a:lnTo>
                    <a:pt x="124" y="95"/>
                  </a:lnTo>
                  <a:lnTo>
                    <a:pt x="183" y="129"/>
                  </a:lnTo>
                  <a:lnTo>
                    <a:pt x="192" y="123"/>
                  </a:lnTo>
                  <a:lnTo>
                    <a:pt x="215" y="137"/>
                  </a:lnTo>
                  <a:lnTo>
                    <a:pt x="213" y="146"/>
                  </a:lnTo>
                  <a:lnTo>
                    <a:pt x="253" y="168"/>
                  </a:lnTo>
                  <a:lnTo>
                    <a:pt x="253" y="142"/>
                  </a:lnTo>
                  <a:lnTo>
                    <a:pt x="124" y="69"/>
                  </a:lnTo>
                  <a:close/>
                  <a:moveTo>
                    <a:pt x="0" y="0"/>
                  </a:moveTo>
                  <a:lnTo>
                    <a:pt x="0" y="26"/>
                  </a:lnTo>
                  <a:lnTo>
                    <a:pt x="32" y="44"/>
                  </a:lnTo>
                  <a:lnTo>
                    <a:pt x="32" y="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BEF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132" name="Freeform 133"/>
            <p:cNvSpPr>
              <a:spLocks noEditPoints="1"/>
            </p:cNvSpPr>
            <p:nvPr/>
          </p:nvSpPr>
          <p:spPr bwMode="auto">
            <a:xfrm>
              <a:off x="7834314" y="3252788"/>
              <a:ext cx="401638" cy="266700"/>
            </a:xfrm>
            <a:custGeom>
              <a:avLst/>
              <a:gdLst>
                <a:gd name="T0" fmla="*/ 124 w 253"/>
                <a:gd name="T1" fmla="*/ 69 h 168"/>
                <a:gd name="T2" fmla="*/ 124 w 253"/>
                <a:gd name="T3" fmla="*/ 95 h 168"/>
                <a:gd name="T4" fmla="*/ 183 w 253"/>
                <a:gd name="T5" fmla="*/ 129 h 168"/>
                <a:gd name="T6" fmla="*/ 192 w 253"/>
                <a:gd name="T7" fmla="*/ 123 h 168"/>
                <a:gd name="T8" fmla="*/ 215 w 253"/>
                <a:gd name="T9" fmla="*/ 137 h 168"/>
                <a:gd name="T10" fmla="*/ 213 w 253"/>
                <a:gd name="T11" fmla="*/ 146 h 168"/>
                <a:gd name="T12" fmla="*/ 253 w 253"/>
                <a:gd name="T13" fmla="*/ 168 h 168"/>
                <a:gd name="T14" fmla="*/ 253 w 253"/>
                <a:gd name="T15" fmla="*/ 142 h 168"/>
                <a:gd name="T16" fmla="*/ 124 w 253"/>
                <a:gd name="T17" fmla="*/ 69 h 168"/>
                <a:gd name="T18" fmla="*/ 0 w 253"/>
                <a:gd name="T19" fmla="*/ 0 h 168"/>
                <a:gd name="T20" fmla="*/ 0 w 253"/>
                <a:gd name="T21" fmla="*/ 26 h 168"/>
                <a:gd name="T22" fmla="*/ 32 w 253"/>
                <a:gd name="T23" fmla="*/ 44 h 168"/>
                <a:gd name="T24" fmla="*/ 32 w 253"/>
                <a:gd name="T25" fmla="*/ 18 h 168"/>
                <a:gd name="T26" fmla="*/ 0 w 253"/>
                <a:gd name="T27" fmla="*/ 0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53" h="168">
                  <a:moveTo>
                    <a:pt x="124" y="69"/>
                  </a:moveTo>
                  <a:lnTo>
                    <a:pt x="124" y="95"/>
                  </a:lnTo>
                  <a:lnTo>
                    <a:pt x="183" y="129"/>
                  </a:lnTo>
                  <a:lnTo>
                    <a:pt x="192" y="123"/>
                  </a:lnTo>
                  <a:lnTo>
                    <a:pt x="215" y="137"/>
                  </a:lnTo>
                  <a:lnTo>
                    <a:pt x="213" y="146"/>
                  </a:lnTo>
                  <a:lnTo>
                    <a:pt x="253" y="168"/>
                  </a:lnTo>
                  <a:lnTo>
                    <a:pt x="253" y="142"/>
                  </a:lnTo>
                  <a:lnTo>
                    <a:pt x="124" y="69"/>
                  </a:lnTo>
                  <a:moveTo>
                    <a:pt x="0" y="0"/>
                  </a:moveTo>
                  <a:lnTo>
                    <a:pt x="0" y="26"/>
                  </a:lnTo>
                  <a:lnTo>
                    <a:pt x="32" y="44"/>
                  </a:lnTo>
                  <a:lnTo>
                    <a:pt x="32" y="1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133" name="Freeform 134"/>
            <p:cNvSpPr>
              <a:spLocks noEditPoints="1"/>
            </p:cNvSpPr>
            <p:nvPr/>
          </p:nvSpPr>
          <p:spPr bwMode="auto">
            <a:xfrm>
              <a:off x="7834314" y="3252788"/>
              <a:ext cx="401638" cy="266700"/>
            </a:xfrm>
            <a:custGeom>
              <a:avLst/>
              <a:gdLst>
                <a:gd name="T0" fmla="*/ 124 w 253"/>
                <a:gd name="T1" fmla="*/ 69 h 168"/>
                <a:gd name="T2" fmla="*/ 124 w 253"/>
                <a:gd name="T3" fmla="*/ 95 h 168"/>
                <a:gd name="T4" fmla="*/ 183 w 253"/>
                <a:gd name="T5" fmla="*/ 129 h 168"/>
                <a:gd name="T6" fmla="*/ 192 w 253"/>
                <a:gd name="T7" fmla="*/ 123 h 168"/>
                <a:gd name="T8" fmla="*/ 215 w 253"/>
                <a:gd name="T9" fmla="*/ 137 h 168"/>
                <a:gd name="T10" fmla="*/ 213 w 253"/>
                <a:gd name="T11" fmla="*/ 146 h 168"/>
                <a:gd name="T12" fmla="*/ 253 w 253"/>
                <a:gd name="T13" fmla="*/ 168 h 168"/>
                <a:gd name="T14" fmla="*/ 253 w 253"/>
                <a:gd name="T15" fmla="*/ 142 h 168"/>
                <a:gd name="T16" fmla="*/ 124 w 253"/>
                <a:gd name="T17" fmla="*/ 69 h 168"/>
                <a:gd name="T18" fmla="*/ 0 w 253"/>
                <a:gd name="T19" fmla="*/ 0 h 168"/>
                <a:gd name="T20" fmla="*/ 0 w 253"/>
                <a:gd name="T21" fmla="*/ 26 h 168"/>
                <a:gd name="T22" fmla="*/ 32 w 253"/>
                <a:gd name="T23" fmla="*/ 44 h 168"/>
                <a:gd name="T24" fmla="*/ 32 w 253"/>
                <a:gd name="T25" fmla="*/ 18 h 168"/>
                <a:gd name="T26" fmla="*/ 0 w 253"/>
                <a:gd name="T27" fmla="*/ 0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53" h="168">
                  <a:moveTo>
                    <a:pt x="124" y="69"/>
                  </a:moveTo>
                  <a:lnTo>
                    <a:pt x="124" y="95"/>
                  </a:lnTo>
                  <a:lnTo>
                    <a:pt x="183" y="129"/>
                  </a:lnTo>
                  <a:lnTo>
                    <a:pt x="192" y="123"/>
                  </a:lnTo>
                  <a:lnTo>
                    <a:pt x="215" y="137"/>
                  </a:lnTo>
                  <a:lnTo>
                    <a:pt x="213" y="146"/>
                  </a:lnTo>
                  <a:lnTo>
                    <a:pt x="253" y="168"/>
                  </a:lnTo>
                  <a:lnTo>
                    <a:pt x="253" y="142"/>
                  </a:lnTo>
                  <a:lnTo>
                    <a:pt x="124" y="69"/>
                  </a:lnTo>
                  <a:close/>
                  <a:moveTo>
                    <a:pt x="0" y="0"/>
                  </a:moveTo>
                  <a:lnTo>
                    <a:pt x="0" y="26"/>
                  </a:lnTo>
                  <a:lnTo>
                    <a:pt x="32" y="44"/>
                  </a:lnTo>
                  <a:lnTo>
                    <a:pt x="32" y="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091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134" name="Freeform 135"/>
            <p:cNvSpPr>
              <a:spLocks noEditPoints="1"/>
            </p:cNvSpPr>
            <p:nvPr/>
          </p:nvSpPr>
          <p:spPr bwMode="auto">
            <a:xfrm>
              <a:off x="7834314" y="3252788"/>
              <a:ext cx="401638" cy="266700"/>
            </a:xfrm>
            <a:custGeom>
              <a:avLst/>
              <a:gdLst>
                <a:gd name="T0" fmla="*/ 124 w 253"/>
                <a:gd name="T1" fmla="*/ 69 h 168"/>
                <a:gd name="T2" fmla="*/ 124 w 253"/>
                <a:gd name="T3" fmla="*/ 95 h 168"/>
                <a:gd name="T4" fmla="*/ 183 w 253"/>
                <a:gd name="T5" fmla="*/ 129 h 168"/>
                <a:gd name="T6" fmla="*/ 192 w 253"/>
                <a:gd name="T7" fmla="*/ 123 h 168"/>
                <a:gd name="T8" fmla="*/ 215 w 253"/>
                <a:gd name="T9" fmla="*/ 137 h 168"/>
                <a:gd name="T10" fmla="*/ 213 w 253"/>
                <a:gd name="T11" fmla="*/ 146 h 168"/>
                <a:gd name="T12" fmla="*/ 253 w 253"/>
                <a:gd name="T13" fmla="*/ 168 h 168"/>
                <a:gd name="T14" fmla="*/ 253 w 253"/>
                <a:gd name="T15" fmla="*/ 142 h 168"/>
                <a:gd name="T16" fmla="*/ 124 w 253"/>
                <a:gd name="T17" fmla="*/ 69 h 168"/>
                <a:gd name="T18" fmla="*/ 0 w 253"/>
                <a:gd name="T19" fmla="*/ 0 h 168"/>
                <a:gd name="T20" fmla="*/ 0 w 253"/>
                <a:gd name="T21" fmla="*/ 26 h 168"/>
                <a:gd name="T22" fmla="*/ 32 w 253"/>
                <a:gd name="T23" fmla="*/ 44 h 168"/>
                <a:gd name="T24" fmla="*/ 32 w 253"/>
                <a:gd name="T25" fmla="*/ 18 h 168"/>
                <a:gd name="T26" fmla="*/ 0 w 253"/>
                <a:gd name="T27" fmla="*/ 0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53" h="168">
                  <a:moveTo>
                    <a:pt x="124" y="69"/>
                  </a:moveTo>
                  <a:lnTo>
                    <a:pt x="124" y="95"/>
                  </a:lnTo>
                  <a:lnTo>
                    <a:pt x="183" y="129"/>
                  </a:lnTo>
                  <a:lnTo>
                    <a:pt x="192" y="123"/>
                  </a:lnTo>
                  <a:lnTo>
                    <a:pt x="215" y="137"/>
                  </a:lnTo>
                  <a:lnTo>
                    <a:pt x="213" y="146"/>
                  </a:lnTo>
                  <a:lnTo>
                    <a:pt x="253" y="168"/>
                  </a:lnTo>
                  <a:lnTo>
                    <a:pt x="253" y="142"/>
                  </a:lnTo>
                  <a:lnTo>
                    <a:pt x="124" y="69"/>
                  </a:lnTo>
                  <a:moveTo>
                    <a:pt x="0" y="0"/>
                  </a:moveTo>
                  <a:lnTo>
                    <a:pt x="0" y="26"/>
                  </a:lnTo>
                  <a:lnTo>
                    <a:pt x="32" y="44"/>
                  </a:lnTo>
                  <a:lnTo>
                    <a:pt x="32" y="1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135" name="Freeform 136"/>
            <p:cNvSpPr>
              <a:spLocks/>
            </p:cNvSpPr>
            <p:nvPr/>
          </p:nvSpPr>
          <p:spPr bwMode="auto">
            <a:xfrm>
              <a:off x="8235951" y="3467100"/>
              <a:ext cx="19050" cy="52388"/>
            </a:xfrm>
            <a:custGeom>
              <a:avLst/>
              <a:gdLst>
                <a:gd name="T0" fmla="*/ 12 w 12"/>
                <a:gd name="T1" fmla="*/ 0 h 33"/>
                <a:gd name="T2" fmla="*/ 0 w 12"/>
                <a:gd name="T3" fmla="*/ 7 h 33"/>
                <a:gd name="T4" fmla="*/ 0 w 12"/>
                <a:gd name="T5" fmla="*/ 33 h 33"/>
                <a:gd name="T6" fmla="*/ 12 w 12"/>
                <a:gd name="T7" fmla="*/ 26 h 33"/>
                <a:gd name="T8" fmla="*/ 12 w 12"/>
                <a:gd name="T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33">
                  <a:moveTo>
                    <a:pt x="12" y="0"/>
                  </a:moveTo>
                  <a:lnTo>
                    <a:pt x="0" y="7"/>
                  </a:lnTo>
                  <a:lnTo>
                    <a:pt x="0" y="33"/>
                  </a:lnTo>
                  <a:lnTo>
                    <a:pt x="12" y="26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DBEF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136" name="Freeform 137"/>
            <p:cNvSpPr>
              <a:spLocks/>
            </p:cNvSpPr>
            <p:nvPr/>
          </p:nvSpPr>
          <p:spPr bwMode="auto">
            <a:xfrm>
              <a:off x="8235951" y="3467100"/>
              <a:ext cx="19050" cy="52388"/>
            </a:xfrm>
            <a:custGeom>
              <a:avLst/>
              <a:gdLst>
                <a:gd name="T0" fmla="*/ 12 w 12"/>
                <a:gd name="T1" fmla="*/ 0 h 33"/>
                <a:gd name="T2" fmla="*/ 0 w 12"/>
                <a:gd name="T3" fmla="*/ 7 h 33"/>
                <a:gd name="T4" fmla="*/ 0 w 12"/>
                <a:gd name="T5" fmla="*/ 33 h 33"/>
                <a:gd name="T6" fmla="*/ 12 w 12"/>
                <a:gd name="T7" fmla="*/ 26 h 33"/>
                <a:gd name="T8" fmla="*/ 12 w 12"/>
                <a:gd name="T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33">
                  <a:moveTo>
                    <a:pt x="12" y="0"/>
                  </a:moveTo>
                  <a:lnTo>
                    <a:pt x="0" y="7"/>
                  </a:lnTo>
                  <a:lnTo>
                    <a:pt x="0" y="33"/>
                  </a:lnTo>
                  <a:lnTo>
                    <a:pt x="12" y="26"/>
                  </a:lnTo>
                  <a:lnTo>
                    <a:pt x="1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137" name="Freeform 138"/>
            <p:cNvSpPr>
              <a:spLocks/>
            </p:cNvSpPr>
            <p:nvPr/>
          </p:nvSpPr>
          <p:spPr bwMode="auto">
            <a:xfrm>
              <a:off x="8235951" y="3467100"/>
              <a:ext cx="19050" cy="52388"/>
            </a:xfrm>
            <a:custGeom>
              <a:avLst/>
              <a:gdLst>
                <a:gd name="T0" fmla="*/ 12 w 12"/>
                <a:gd name="T1" fmla="*/ 0 h 33"/>
                <a:gd name="T2" fmla="*/ 0 w 12"/>
                <a:gd name="T3" fmla="*/ 7 h 33"/>
                <a:gd name="T4" fmla="*/ 0 w 12"/>
                <a:gd name="T5" fmla="*/ 33 h 33"/>
                <a:gd name="T6" fmla="*/ 12 w 12"/>
                <a:gd name="T7" fmla="*/ 26 h 33"/>
                <a:gd name="T8" fmla="*/ 12 w 12"/>
                <a:gd name="T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33">
                  <a:moveTo>
                    <a:pt x="12" y="0"/>
                  </a:moveTo>
                  <a:lnTo>
                    <a:pt x="0" y="7"/>
                  </a:lnTo>
                  <a:lnTo>
                    <a:pt x="0" y="33"/>
                  </a:lnTo>
                  <a:lnTo>
                    <a:pt x="12" y="26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7580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138" name="Freeform 139"/>
            <p:cNvSpPr>
              <a:spLocks/>
            </p:cNvSpPr>
            <p:nvPr/>
          </p:nvSpPr>
          <p:spPr bwMode="auto">
            <a:xfrm>
              <a:off x="8235951" y="3467100"/>
              <a:ext cx="19050" cy="52388"/>
            </a:xfrm>
            <a:custGeom>
              <a:avLst/>
              <a:gdLst>
                <a:gd name="T0" fmla="*/ 12 w 12"/>
                <a:gd name="T1" fmla="*/ 0 h 33"/>
                <a:gd name="T2" fmla="*/ 0 w 12"/>
                <a:gd name="T3" fmla="*/ 7 h 33"/>
                <a:gd name="T4" fmla="*/ 0 w 12"/>
                <a:gd name="T5" fmla="*/ 33 h 33"/>
                <a:gd name="T6" fmla="*/ 12 w 12"/>
                <a:gd name="T7" fmla="*/ 26 h 33"/>
                <a:gd name="T8" fmla="*/ 12 w 12"/>
                <a:gd name="T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33">
                  <a:moveTo>
                    <a:pt x="12" y="0"/>
                  </a:moveTo>
                  <a:lnTo>
                    <a:pt x="0" y="7"/>
                  </a:lnTo>
                  <a:lnTo>
                    <a:pt x="0" y="33"/>
                  </a:lnTo>
                  <a:lnTo>
                    <a:pt x="12" y="26"/>
                  </a:lnTo>
                  <a:lnTo>
                    <a:pt x="1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139" name="Freeform 140"/>
            <p:cNvSpPr>
              <a:spLocks noEditPoints="1"/>
            </p:cNvSpPr>
            <p:nvPr/>
          </p:nvSpPr>
          <p:spPr bwMode="auto">
            <a:xfrm>
              <a:off x="7834314" y="3240088"/>
              <a:ext cx="420688" cy="238125"/>
            </a:xfrm>
            <a:custGeom>
              <a:avLst/>
              <a:gdLst>
                <a:gd name="T0" fmla="*/ 124 w 265"/>
                <a:gd name="T1" fmla="*/ 64 h 150"/>
                <a:gd name="T2" fmla="*/ 124 w 265"/>
                <a:gd name="T3" fmla="*/ 77 h 150"/>
                <a:gd name="T4" fmla="*/ 253 w 265"/>
                <a:gd name="T5" fmla="*/ 150 h 150"/>
                <a:gd name="T6" fmla="*/ 265 w 265"/>
                <a:gd name="T7" fmla="*/ 143 h 150"/>
                <a:gd name="T8" fmla="*/ 124 w 265"/>
                <a:gd name="T9" fmla="*/ 64 h 150"/>
                <a:gd name="T10" fmla="*/ 12 w 265"/>
                <a:gd name="T11" fmla="*/ 0 h 150"/>
                <a:gd name="T12" fmla="*/ 0 w 265"/>
                <a:gd name="T13" fmla="*/ 8 h 150"/>
                <a:gd name="T14" fmla="*/ 32 w 265"/>
                <a:gd name="T15" fmla="*/ 26 h 150"/>
                <a:gd name="T16" fmla="*/ 32 w 265"/>
                <a:gd name="T17" fmla="*/ 12 h 150"/>
                <a:gd name="T18" fmla="*/ 12 w 265"/>
                <a:gd name="T19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5" h="150">
                  <a:moveTo>
                    <a:pt x="124" y="64"/>
                  </a:moveTo>
                  <a:lnTo>
                    <a:pt x="124" y="77"/>
                  </a:lnTo>
                  <a:lnTo>
                    <a:pt x="253" y="150"/>
                  </a:lnTo>
                  <a:lnTo>
                    <a:pt x="265" y="143"/>
                  </a:lnTo>
                  <a:lnTo>
                    <a:pt x="124" y="64"/>
                  </a:lnTo>
                  <a:close/>
                  <a:moveTo>
                    <a:pt x="12" y="0"/>
                  </a:moveTo>
                  <a:lnTo>
                    <a:pt x="0" y="8"/>
                  </a:lnTo>
                  <a:lnTo>
                    <a:pt x="32" y="26"/>
                  </a:lnTo>
                  <a:lnTo>
                    <a:pt x="32" y="12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DBEF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140" name="Freeform 141"/>
            <p:cNvSpPr>
              <a:spLocks noEditPoints="1"/>
            </p:cNvSpPr>
            <p:nvPr/>
          </p:nvSpPr>
          <p:spPr bwMode="auto">
            <a:xfrm>
              <a:off x="7834314" y="3240088"/>
              <a:ext cx="420688" cy="238125"/>
            </a:xfrm>
            <a:custGeom>
              <a:avLst/>
              <a:gdLst>
                <a:gd name="T0" fmla="*/ 124 w 265"/>
                <a:gd name="T1" fmla="*/ 64 h 150"/>
                <a:gd name="T2" fmla="*/ 124 w 265"/>
                <a:gd name="T3" fmla="*/ 77 h 150"/>
                <a:gd name="T4" fmla="*/ 253 w 265"/>
                <a:gd name="T5" fmla="*/ 150 h 150"/>
                <a:gd name="T6" fmla="*/ 265 w 265"/>
                <a:gd name="T7" fmla="*/ 143 h 150"/>
                <a:gd name="T8" fmla="*/ 124 w 265"/>
                <a:gd name="T9" fmla="*/ 64 h 150"/>
                <a:gd name="T10" fmla="*/ 12 w 265"/>
                <a:gd name="T11" fmla="*/ 0 h 150"/>
                <a:gd name="T12" fmla="*/ 0 w 265"/>
                <a:gd name="T13" fmla="*/ 8 h 150"/>
                <a:gd name="T14" fmla="*/ 32 w 265"/>
                <a:gd name="T15" fmla="*/ 26 h 150"/>
                <a:gd name="T16" fmla="*/ 32 w 265"/>
                <a:gd name="T17" fmla="*/ 12 h 150"/>
                <a:gd name="T18" fmla="*/ 12 w 265"/>
                <a:gd name="T19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5" h="150">
                  <a:moveTo>
                    <a:pt x="124" y="64"/>
                  </a:moveTo>
                  <a:lnTo>
                    <a:pt x="124" y="77"/>
                  </a:lnTo>
                  <a:lnTo>
                    <a:pt x="253" y="150"/>
                  </a:lnTo>
                  <a:lnTo>
                    <a:pt x="265" y="143"/>
                  </a:lnTo>
                  <a:lnTo>
                    <a:pt x="124" y="64"/>
                  </a:lnTo>
                  <a:moveTo>
                    <a:pt x="12" y="0"/>
                  </a:moveTo>
                  <a:lnTo>
                    <a:pt x="0" y="8"/>
                  </a:lnTo>
                  <a:lnTo>
                    <a:pt x="32" y="26"/>
                  </a:lnTo>
                  <a:lnTo>
                    <a:pt x="32" y="12"/>
                  </a:lnTo>
                  <a:lnTo>
                    <a:pt x="1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141" name="Freeform 142"/>
            <p:cNvSpPr>
              <a:spLocks noEditPoints="1"/>
            </p:cNvSpPr>
            <p:nvPr/>
          </p:nvSpPr>
          <p:spPr bwMode="auto">
            <a:xfrm>
              <a:off x="7834314" y="3240088"/>
              <a:ext cx="420688" cy="238125"/>
            </a:xfrm>
            <a:custGeom>
              <a:avLst/>
              <a:gdLst>
                <a:gd name="T0" fmla="*/ 124 w 265"/>
                <a:gd name="T1" fmla="*/ 64 h 150"/>
                <a:gd name="T2" fmla="*/ 124 w 265"/>
                <a:gd name="T3" fmla="*/ 77 h 150"/>
                <a:gd name="T4" fmla="*/ 253 w 265"/>
                <a:gd name="T5" fmla="*/ 150 h 150"/>
                <a:gd name="T6" fmla="*/ 265 w 265"/>
                <a:gd name="T7" fmla="*/ 143 h 150"/>
                <a:gd name="T8" fmla="*/ 124 w 265"/>
                <a:gd name="T9" fmla="*/ 64 h 150"/>
                <a:gd name="T10" fmla="*/ 12 w 265"/>
                <a:gd name="T11" fmla="*/ 0 h 150"/>
                <a:gd name="T12" fmla="*/ 0 w 265"/>
                <a:gd name="T13" fmla="*/ 8 h 150"/>
                <a:gd name="T14" fmla="*/ 32 w 265"/>
                <a:gd name="T15" fmla="*/ 26 h 150"/>
                <a:gd name="T16" fmla="*/ 32 w 265"/>
                <a:gd name="T17" fmla="*/ 12 h 150"/>
                <a:gd name="T18" fmla="*/ 12 w 265"/>
                <a:gd name="T19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5" h="150">
                  <a:moveTo>
                    <a:pt x="124" y="64"/>
                  </a:moveTo>
                  <a:lnTo>
                    <a:pt x="124" y="77"/>
                  </a:lnTo>
                  <a:lnTo>
                    <a:pt x="253" y="150"/>
                  </a:lnTo>
                  <a:lnTo>
                    <a:pt x="265" y="143"/>
                  </a:lnTo>
                  <a:lnTo>
                    <a:pt x="124" y="64"/>
                  </a:lnTo>
                  <a:close/>
                  <a:moveTo>
                    <a:pt x="12" y="0"/>
                  </a:moveTo>
                  <a:lnTo>
                    <a:pt x="0" y="8"/>
                  </a:lnTo>
                  <a:lnTo>
                    <a:pt x="32" y="26"/>
                  </a:lnTo>
                  <a:lnTo>
                    <a:pt x="32" y="12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ADB5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142" name="Freeform 143"/>
            <p:cNvSpPr>
              <a:spLocks noEditPoints="1"/>
            </p:cNvSpPr>
            <p:nvPr/>
          </p:nvSpPr>
          <p:spPr bwMode="auto">
            <a:xfrm>
              <a:off x="7834314" y="3240088"/>
              <a:ext cx="420688" cy="238125"/>
            </a:xfrm>
            <a:custGeom>
              <a:avLst/>
              <a:gdLst>
                <a:gd name="T0" fmla="*/ 124 w 265"/>
                <a:gd name="T1" fmla="*/ 64 h 150"/>
                <a:gd name="T2" fmla="*/ 124 w 265"/>
                <a:gd name="T3" fmla="*/ 77 h 150"/>
                <a:gd name="T4" fmla="*/ 253 w 265"/>
                <a:gd name="T5" fmla="*/ 150 h 150"/>
                <a:gd name="T6" fmla="*/ 265 w 265"/>
                <a:gd name="T7" fmla="*/ 143 h 150"/>
                <a:gd name="T8" fmla="*/ 124 w 265"/>
                <a:gd name="T9" fmla="*/ 64 h 150"/>
                <a:gd name="T10" fmla="*/ 12 w 265"/>
                <a:gd name="T11" fmla="*/ 0 h 150"/>
                <a:gd name="T12" fmla="*/ 0 w 265"/>
                <a:gd name="T13" fmla="*/ 8 h 150"/>
                <a:gd name="T14" fmla="*/ 32 w 265"/>
                <a:gd name="T15" fmla="*/ 26 h 150"/>
                <a:gd name="T16" fmla="*/ 32 w 265"/>
                <a:gd name="T17" fmla="*/ 12 h 150"/>
                <a:gd name="T18" fmla="*/ 12 w 265"/>
                <a:gd name="T19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5" h="150">
                  <a:moveTo>
                    <a:pt x="124" y="64"/>
                  </a:moveTo>
                  <a:lnTo>
                    <a:pt x="124" y="77"/>
                  </a:lnTo>
                  <a:lnTo>
                    <a:pt x="253" y="150"/>
                  </a:lnTo>
                  <a:lnTo>
                    <a:pt x="265" y="143"/>
                  </a:lnTo>
                  <a:lnTo>
                    <a:pt x="124" y="64"/>
                  </a:lnTo>
                  <a:moveTo>
                    <a:pt x="12" y="0"/>
                  </a:moveTo>
                  <a:lnTo>
                    <a:pt x="0" y="8"/>
                  </a:lnTo>
                  <a:lnTo>
                    <a:pt x="32" y="26"/>
                  </a:lnTo>
                  <a:lnTo>
                    <a:pt x="32" y="12"/>
                  </a:lnTo>
                  <a:lnTo>
                    <a:pt x="1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143" name="Freeform 144"/>
            <p:cNvSpPr>
              <a:spLocks noEditPoints="1"/>
            </p:cNvSpPr>
            <p:nvPr/>
          </p:nvSpPr>
          <p:spPr bwMode="auto">
            <a:xfrm>
              <a:off x="7834314" y="3333750"/>
              <a:ext cx="401638" cy="268288"/>
            </a:xfrm>
            <a:custGeom>
              <a:avLst/>
              <a:gdLst>
                <a:gd name="T0" fmla="*/ 208 w 253"/>
                <a:gd name="T1" fmla="*/ 117 h 169"/>
                <a:gd name="T2" fmla="*/ 202 w 253"/>
                <a:gd name="T3" fmla="*/ 141 h 169"/>
                <a:gd name="T4" fmla="*/ 253 w 253"/>
                <a:gd name="T5" fmla="*/ 169 h 169"/>
                <a:gd name="T6" fmla="*/ 253 w 253"/>
                <a:gd name="T7" fmla="*/ 143 h 169"/>
                <a:gd name="T8" fmla="*/ 208 w 253"/>
                <a:gd name="T9" fmla="*/ 117 h 169"/>
                <a:gd name="T10" fmla="*/ 101 w 253"/>
                <a:gd name="T11" fmla="*/ 58 h 169"/>
                <a:gd name="T12" fmla="*/ 101 w 253"/>
                <a:gd name="T13" fmla="*/ 80 h 169"/>
                <a:gd name="T14" fmla="*/ 65 w 253"/>
                <a:gd name="T15" fmla="*/ 60 h 169"/>
                <a:gd name="T16" fmla="*/ 64 w 253"/>
                <a:gd name="T17" fmla="*/ 62 h 169"/>
                <a:gd name="T18" fmla="*/ 185 w 253"/>
                <a:gd name="T19" fmla="*/ 131 h 169"/>
                <a:gd name="T20" fmla="*/ 190 w 253"/>
                <a:gd name="T21" fmla="*/ 107 h 169"/>
                <a:gd name="T22" fmla="*/ 101 w 253"/>
                <a:gd name="T23" fmla="*/ 58 h 169"/>
                <a:gd name="T24" fmla="*/ 0 w 253"/>
                <a:gd name="T25" fmla="*/ 0 h 169"/>
                <a:gd name="T26" fmla="*/ 0 w 253"/>
                <a:gd name="T27" fmla="*/ 26 h 169"/>
                <a:gd name="T28" fmla="*/ 24 w 253"/>
                <a:gd name="T29" fmla="*/ 40 h 169"/>
                <a:gd name="T30" fmla="*/ 29 w 253"/>
                <a:gd name="T31" fmla="*/ 17 h 169"/>
                <a:gd name="T32" fmla="*/ 0 w 253"/>
                <a:gd name="T33" fmla="*/ 0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53" h="169">
                  <a:moveTo>
                    <a:pt x="208" y="117"/>
                  </a:moveTo>
                  <a:lnTo>
                    <a:pt x="202" y="141"/>
                  </a:lnTo>
                  <a:lnTo>
                    <a:pt x="253" y="169"/>
                  </a:lnTo>
                  <a:lnTo>
                    <a:pt x="253" y="143"/>
                  </a:lnTo>
                  <a:lnTo>
                    <a:pt x="208" y="117"/>
                  </a:lnTo>
                  <a:close/>
                  <a:moveTo>
                    <a:pt x="101" y="58"/>
                  </a:moveTo>
                  <a:lnTo>
                    <a:pt x="101" y="80"/>
                  </a:lnTo>
                  <a:lnTo>
                    <a:pt x="65" y="60"/>
                  </a:lnTo>
                  <a:lnTo>
                    <a:pt x="64" y="62"/>
                  </a:lnTo>
                  <a:lnTo>
                    <a:pt x="185" y="131"/>
                  </a:lnTo>
                  <a:lnTo>
                    <a:pt x="190" y="107"/>
                  </a:lnTo>
                  <a:lnTo>
                    <a:pt x="101" y="58"/>
                  </a:lnTo>
                  <a:close/>
                  <a:moveTo>
                    <a:pt x="0" y="0"/>
                  </a:moveTo>
                  <a:lnTo>
                    <a:pt x="0" y="26"/>
                  </a:lnTo>
                  <a:lnTo>
                    <a:pt x="24" y="40"/>
                  </a:lnTo>
                  <a:lnTo>
                    <a:pt x="29" y="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BEF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144" name="Freeform 145"/>
            <p:cNvSpPr>
              <a:spLocks noEditPoints="1"/>
            </p:cNvSpPr>
            <p:nvPr/>
          </p:nvSpPr>
          <p:spPr bwMode="auto">
            <a:xfrm>
              <a:off x="7834314" y="3333750"/>
              <a:ext cx="401638" cy="268288"/>
            </a:xfrm>
            <a:custGeom>
              <a:avLst/>
              <a:gdLst>
                <a:gd name="T0" fmla="*/ 208 w 253"/>
                <a:gd name="T1" fmla="*/ 117 h 169"/>
                <a:gd name="T2" fmla="*/ 202 w 253"/>
                <a:gd name="T3" fmla="*/ 141 h 169"/>
                <a:gd name="T4" fmla="*/ 253 w 253"/>
                <a:gd name="T5" fmla="*/ 169 h 169"/>
                <a:gd name="T6" fmla="*/ 253 w 253"/>
                <a:gd name="T7" fmla="*/ 143 h 169"/>
                <a:gd name="T8" fmla="*/ 208 w 253"/>
                <a:gd name="T9" fmla="*/ 117 h 169"/>
                <a:gd name="T10" fmla="*/ 101 w 253"/>
                <a:gd name="T11" fmla="*/ 58 h 169"/>
                <a:gd name="T12" fmla="*/ 101 w 253"/>
                <a:gd name="T13" fmla="*/ 80 h 169"/>
                <a:gd name="T14" fmla="*/ 65 w 253"/>
                <a:gd name="T15" fmla="*/ 60 h 169"/>
                <a:gd name="T16" fmla="*/ 64 w 253"/>
                <a:gd name="T17" fmla="*/ 62 h 169"/>
                <a:gd name="T18" fmla="*/ 185 w 253"/>
                <a:gd name="T19" fmla="*/ 131 h 169"/>
                <a:gd name="T20" fmla="*/ 190 w 253"/>
                <a:gd name="T21" fmla="*/ 107 h 169"/>
                <a:gd name="T22" fmla="*/ 101 w 253"/>
                <a:gd name="T23" fmla="*/ 58 h 169"/>
                <a:gd name="T24" fmla="*/ 0 w 253"/>
                <a:gd name="T25" fmla="*/ 0 h 169"/>
                <a:gd name="T26" fmla="*/ 0 w 253"/>
                <a:gd name="T27" fmla="*/ 26 h 169"/>
                <a:gd name="T28" fmla="*/ 24 w 253"/>
                <a:gd name="T29" fmla="*/ 40 h 169"/>
                <a:gd name="T30" fmla="*/ 29 w 253"/>
                <a:gd name="T31" fmla="*/ 17 h 169"/>
                <a:gd name="T32" fmla="*/ 0 w 253"/>
                <a:gd name="T33" fmla="*/ 0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53" h="169">
                  <a:moveTo>
                    <a:pt x="208" y="117"/>
                  </a:moveTo>
                  <a:lnTo>
                    <a:pt x="202" y="141"/>
                  </a:lnTo>
                  <a:lnTo>
                    <a:pt x="253" y="169"/>
                  </a:lnTo>
                  <a:lnTo>
                    <a:pt x="253" y="143"/>
                  </a:lnTo>
                  <a:lnTo>
                    <a:pt x="208" y="117"/>
                  </a:lnTo>
                  <a:moveTo>
                    <a:pt x="101" y="58"/>
                  </a:moveTo>
                  <a:lnTo>
                    <a:pt x="101" y="80"/>
                  </a:lnTo>
                  <a:lnTo>
                    <a:pt x="65" y="60"/>
                  </a:lnTo>
                  <a:lnTo>
                    <a:pt x="64" y="62"/>
                  </a:lnTo>
                  <a:lnTo>
                    <a:pt x="185" y="131"/>
                  </a:lnTo>
                  <a:lnTo>
                    <a:pt x="190" y="107"/>
                  </a:lnTo>
                  <a:lnTo>
                    <a:pt x="101" y="58"/>
                  </a:lnTo>
                  <a:moveTo>
                    <a:pt x="0" y="0"/>
                  </a:moveTo>
                  <a:lnTo>
                    <a:pt x="0" y="26"/>
                  </a:lnTo>
                  <a:lnTo>
                    <a:pt x="24" y="40"/>
                  </a:lnTo>
                  <a:lnTo>
                    <a:pt x="29" y="17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145" name="Freeform 146"/>
            <p:cNvSpPr>
              <a:spLocks noEditPoints="1"/>
            </p:cNvSpPr>
            <p:nvPr/>
          </p:nvSpPr>
          <p:spPr bwMode="auto">
            <a:xfrm>
              <a:off x="7834314" y="3333750"/>
              <a:ext cx="401638" cy="268288"/>
            </a:xfrm>
            <a:custGeom>
              <a:avLst/>
              <a:gdLst>
                <a:gd name="T0" fmla="*/ 208 w 253"/>
                <a:gd name="T1" fmla="*/ 117 h 169"/>
                <a:gd name="T2" fmla="*/ 202 w 253"/>
                <a:gd name="T3" fmla="*/ 141 h 169"/>
                <a:gd name="T4" fmla="*/ 253 w 253"/>
                <a:gd name="T5" fmla="*/ 169 h 169"/>
                <a:gd name="T6" fmla="*/ 253 w 253"/>
                <a:gd name="T7" fmla="*/ 143 h 169"/>
                <a:gd name="T8" fmla="*/ 208 w 253"/>
                <a:gd name="T9" fmla="*/ 117 h 169"/>
                <a:gd name="T10" fmla="*/ 101 w 253"/>
                <a:gd name="T11" fmla="*/ 58 h 169"/>
                <a:gd name="T12" fmla="*/ 101 w 253"/>
                <a:gd name="T13" fmla="*/ 80 h 169"/>
                <a:gd name="T14" fmla="*/ 65 w 253"/>
                <a:gd name="T15" fmla="*/ 60 h 169"/>
                <a:gd name="T16" fmla="*/ 64 w 253"/>
                <a:gd name="T17" fmla="*/ 62 h 169"/>
                <a:gd name="T18" fmla="*/ 185 w 253"/>
                <a:gd name="T19" fmla="*/ 131 h 169"/>
                <a:gd name="T20" fmla="*/ 190 w 253"/>
                <a:gd name="T21" fmla="*/ 107 h 169"/>
                <a:gd name="T22" fmla="*/ 101 w 253"/>
                <a:gd name="T23" fmla="*/ 58 h 169"/>
                <a:gd name="T24" fmla="*/ 0 w 253"/>
                <a:gd name="T25" fmla="*/ 0 h 169"/>
                <a:gd name="T26" fmla="*/ 0 w 253"/>
                <a:gd name="T27" fmla="*/ 26 h 169"/>
                <a:gd name="T28" fmla="*/ 24 w 253"/>
                <a:gd name="T29" fmla="*/ 40 h 169"/>
                <a:gd name="T30" fmla="*/ 29 w 253"/>
                <a:gd name="T31" fmla="*/ 17 h 169"/>
                <a:gd name="T32" fmla="*/ 0 w 253"/>
                <a:gd name="T33" fmla="*/ 0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53" h="169">
                  <a:moveTo>
                    <a:pt x="208" y="117"/>
                  </a:moveTo>
                  <a:lnTo>
                    <a:pt x="202" y="141"/>
                  </a:lnTo>
                  <a:lnTo>
                    <a:pt x="253" y="169"/>
                  </a:lnTo>
                  <a:lnTo>
                    <a:pt x="253" y="143"/>
                  </a:lnTo>
                  <a:lnTo>
                    <a:pt x="208" y="117"/>
                  </a:lnTo>
                  <a:close/>
                  <a:moveTo>
                    <a:pt x="101" y="58"/>
                  </a:moveTo>
                  <a:lnTo>
                    <a:pt x="101" y="80"/>
                  </a:lnTo>
                  <a:lnTo>
                    <a:pt x="65" y="60"/>
                  </a:lnTo>
                  <a:lnTo>
                    <a:pt x="64" y="62"/>
                  </a:lnTo>
                  <a:lnTo>
                    <a:pt x="185" y="131"/>
                  </a:lnTo>
                  <a:lnTo>
                    <a:pt x="190" y="107"/>
                  </a:lnTo>
                  <a:lnTo>
                    <a:pt x="101" y="58"/>
                  </a:lnTo>
                  <a:close/>
                  <a:moveTo>
                    <a:pt x="0" y="0"/>
                  </a:moveTo>
                  <a:lnTo>
                    <a:pt x="0" y="26"/>
                  </a:lnTo>
                  <a:lnTo>
                    <a:pt x="24" y="40"/>
                  </a:lnTo>
                  <a:lnTo>
                    <a:pt x="29" y="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091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146" name="Freeform 147"/>
            <p:cNvSpPr>
              <a:spLocks noEditPoints="1"/>
            </p:cNvSpPr>
            <p:nvPr/>
          </p:nvSpPr>
          <p:spPr bwMode="auto">
            <a:xfrm>
              <a:off x="7834314" y="3333750"/>
              <a:ext cx="401638" cy="268288"/>
            </a:xfrm>
            <a:custGeom>
              <a:avLst/>
              <a:gdLst>
                <a:gd name="T0" fmla="*/ 208 w 253"/>
                <a:gd name="T1" fmla="*/ 117 h 169"/>
                <a:gd name="T2" fmla="*/ 202 w 253"/>
                <a:gd name="T3" fmla="*/ 141 h 169"/>
                <a:gd name="T4" fmla="*/ 253 w 253"/>
                <a:gd name="T5" fmla="*/ 169 h 169"/>
                <a:gd name="T6" fmla="*/ 253 w 253"/>
                <a:gd name="T7" fmla="*/ 143 h 169"/>
                <a:gd name="T8" fmla="*/ 208 w 253"/>
                <a:gd name="T9" fmla="*/ 117 h 169"/>
                <a:gd name="T10" fmla="*/ 101 w 253"/>
                <a:gd name="T11" fmla="*/ 58 h 169"/>
                <a:gd name="T12" fmla="*/ 101 w 253"/>
                <a:gd name="T13" fmla="*/ 80 h 169"/>
                <a:gd name="T14" fmla="*/ 65 w 253"/>
                <a:gd name="T15" fmla="*/ 60 h 169"/>
                <a:gd name="T16" fmla="*/ 64 w 253"/>
                <a:gd name="T17" fmla="*/ 62 h 169"/>
                <a:gd name="T18" fmla="*/ 185 w 253"/>
                <a:gd name="T19" fmla="*/ 131 h 169"/>
                <a:gd name="T20" fmla="*/ 190 w 253"/>
                <a:gd name="T21" fmla="*/ 107 h 169"/>
                <a:gd name="T22" fmla="*/ 101 w 253"/>
                <a:gd name="T23" fmla="*/ 58 h 169"/>
                <a:gd name="T24" fmla="*/ 0 w 253"/>
                <a:gd name="T25" fmla="*/ 0 h 169"/>
                <a:gd name="T26" fmla="*/ 0 w 253"/>
                <a:gd name="T27" fmla="*/ 26 h 169"/>
                <a:gd name="T28" fmla="*/ 24 w 253"/>
                <a:gd name="T29" fmla="*/ 40 h 169"/>
                <a:gd name="T30" fmla="*/ 29 w 253"/>
                <a:gd name="T31" fmla="*/ 17 h 169"/>
                <a:gd name="T32" fmla="*/ 0 w 253"/>
                <a:gd name="T33" fmla="*/ 0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53" h="169">
                  <a:moveTo>
                    <a:pt x="208" y="117"/>
                  </a:moveTo>
                  <a:lnTo>
                    <a:pt x="202" y="141"/>
                  </a:lnTo>
                  <a:lnTo>
                    <a:pt x="253" y="169"/>
                  </a:lnTo>
                  <a:lnTo>
                    <a:pt x="253" y="143"/>
                  </a:lnTo>
                  <a:lnTo>
                    <a:pt x="208" y="117"/>
                  </a:lnTo>
                  <a:moveTo>
                    <a:pt x="101" y="58"/>
                  </a:moveTo>
                  <a:lnTo>
                    <a:pt x="101" y="80"/>
                  </a:lnTo>
                  <a:lnTo>
                    <a:pt x="65" y="60"/>
                  </a:lnTo>
                  <a:lnTo>
                    <a:pt x="64" y="62"/>
                  </a:lnTo>
                  <a:lnTo>
                    <a:pt x="185" y="131"/>
                  </a:lnTo>
                  <a:lnTo>
                    <a:pt x="190" y="107"/>
                  </a:lnTo>
                  <a:lnTo>
                    <a:pt x="101" y="58"/>
                  </a:lnTo>
                  <a:moveTo>
                    <a:pt x="0" y="0"/>
                  </a:moveTo>
                  <a:lnTo>
                    <a:pt x="0" y="26"/>
                  </a:lnTo>
                  <a:lnTo>
                    <a:pt x="24" y="40"/>
                  </a:lnTo>
                  <a:lnTo>
                    <a:pt x="29" y="17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147" name="Freeform 148"/>
            <p:cNvSpPr>
              <a:spLocks/>
            </p:cNvSpPr>
            <p:nvPr/>
          </p:nvSpPr>
          <p:spPr bwMode="auto">
            <a:xfrm>
              <a:off x="8235951" y="3549650"/>
              <a:ext cx="19050" cy="52388"/>
            </a:xfrm>
            <a:custGeom>
              <a:avLst/>
              <a:gdLst>
                <a:gd name="T0" fmla="*/ 12 w 12"/>
                <a:gd name="T1" fmla="*/ 0 h 33"/>
                <a:gd name="T2" fmla="*/ 0 w 12"/>
                <a:gd name="T3" fmla="*/ 7 h 33"/>
                <a:gd name="T4" fmla="*/ 0 w 12"/>
                <a:gd name="T5" fmla="*/ 33 h 33"/>
                <a:gd name="T6" fmla="*/ 12 w 12"/>
                <a:gd name="T7" fmla="*/ 26 h 33"/>
                <a:gd name="T8" fmla="*/ 12 w 12"/>
                <a:gd name="T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33">
                  <a:moveTo>
                    <a:pt x="12" y="0"/>
                  </a:moveTo>
                  <a:lnTo>
                    <a:pt x="0" y="7"/>
                  </a:lnTo>
                  <a:lnTo>
                    <a:pt x="0" y="33"/>
                  </a:lnTo>
                  <a:lnTo>
                    <a:pt x="12" y="26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DBEF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148" name="Freeform 149"/>
            <p:cNvSpPr>
              <a:spLocks/>
            </p:cNvSpPr>
            <p:nvPr/>
          </p:nvSpPr>
          <p:spPr bwMode="auto">
            <a:xfrm>
              <a:off x="8235951" y="3549650"/>
              <a:ext cx="19050" cy="52388"/>
            </a:xfrm>
            <a:custGeom>
              <a:avLst/>
              <a:gdLst>
                <a:gd name="T0" fmla="*/ 12 w 12"/>
                <a:gd name="T1" fmla="*/ 0 h 33"/>
                <a:gd name="T2" fmla="*/ 0 w 12"/>
                <a:gd name="T3" fmla="*/ 7 h 33"/>
                <a:gd name="T4" fmla="*/ 0 w 12"/>
                <a:gd name="T5" fmla="*/ 33 h 33"/>
                <a:gd name="T6" fmla="*/ 12 w 12"/>
                <a:gd name="T7" fmla="*/ 26 h 33"/>
                <a:gd name="T8" fmla="*/ 12 w 12"/>
                <a:gd name="T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33">
                  <a:moveTo>
                    <a:pt x="12" y="0"/>
                  </a:moveTo>
                  <a:lnTo>
                    <a:pt x="0" y="7"/>
                  </a:lnTo>
                  <a:lnTo>
                    <a:pt x="0" y="33"/>
                  </a:lnTo>
                  <a:lnTo>
                    <a:pt x="12" y="26"/>
                  </a:lnTo>
                  <a:lnTo>
                    <a:pt x="1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149" name="Freeform 150"/>
            <p:cNvSpPr>
              <a:spLocks/>
            </p:cNvSpPr>
            <p:nvPr/>
          </p:nvSpPr>
          <p:spPr bwMode="auto">
            <a:xfrm>
              <a:off x="8235951" y="3549650"/>
              <a:ext cx="19050" cy="52388"/>
            </a:xfrm>
            <a:custGeom>
              <a:avLst/>
              <a:gdLst>
                <a:gd name="T0" fmla="*/ 12 w 12"/>
                <a:gd name="T1" fmla="*/ 0 h 33"/>
                <a:gd name="T2" fmla="*/ 0 w 12"/>
                <a:gd name="T3" fmla="*/ 7 h 33"/>
                <a:gd name="T4" fmla="*/ 0 w 12"/>
                <a:gd name="T5" fmla="*/ 33 h 33"/>
                <a:gd name="T6" fmla="*/ 12 w 12"/>
                <a:gd name="T7" fmla="*/ 26 h 33"/>
                <a:gd name="T8" fmla="*/ 12 w 12"/>
                <a:gd name="T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33">
                  <a:moveTo>
                    <a:pt x="12" y="0"/>
                  </a:moveTo>
                  <a:lnTo>
                    <a:pt x="0" y="7"/>
                  </a:lnTo>
                  <a:lnTo>
                    <a:pt x="0" y="33"/>
                  </a:lnTo>
                  <a:lnTo>
                    <a:pt x="12" y="26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7580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150" name="Freeform 151"/>
            <p:cNvSpPr>
              <a:spLocks/>
            </p:cNvSpPr>
            <p:nvPr/>
          </p:nvSpPr>
          <p:spPr bwMode="auto">
            <a:xfrm>
              <a:off x="8235951" y="3549650"/>
              <a:ext cx="19050" cy="52388"/>
            </a:xfrm>
            <a:custGeom>
              <a:avLst/>
              <a:gdLst>
                <a:gd name="T0" fmla="*/ 12 w 12"/>
                <a:gd name="T1" fmla="*/ 0 h 33"/>
                <a:gd name="T2" fmla="*/ 0 w 12"/>
                <a:gd name="T3" fmla="*/ 7 h 33"/>
                <a:gd name="T4" fmla="*/ 0 w 12"/>
                <a:gd name="T5" fmla="*/ 33 h 33"/>
                <a:gd name="T6" fmla="*/ 12 w 12"/>
                <a:gd name="T7" fmla="*/ 26 h 33"/>
                <a:gd name="T8" fmla="*/ 12 w 12"/>
                <a:gd name="T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33">
                  <a:moveTo>
                    <a:pt x="12" y="0"/>
                  </a:moveTo>
                  <a:lnTo>
                    <a:pt x="0" y="7"/>
                  </a:lnTo>
                  <a:lnTo>
                    <a:pt x="0" y="33"/>
                  </a:lnTo>
                  <a:lnTo>
                    <a:pt x="12" y="26"/>
                  </a:lnTo>
                  <a:lnTo>
                    <a:pt x="1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151" name="Freeform 152"/>
            <p:cNvSpPr>
              <a:spLocks noEditPoints="1"/>
            </p:cNvSpPr>
            <p:nvPr/>
          </p:nvSpPr>
          <p:spPr bwMode="auto">
            <a:xfrm>
              <a:off x="7834314" y="3324225"/>
              <a:ext cx="420688" cy="236538"/>
            </a:xfrm>
            <a:custGeom>
              <a:avLst/>
              <a:gdLst>
                <a:gd name="T0" fmla="*/ 210 w 265"/>
                <a:gd name="T1" fmla="*/ 112 h 149"/>
                <a:gd name="T2" fmla="*/ 208 w 265"/>
                <a:gd name="T3" fmla="*/ 123 h 149"/>
                <a:gd name="T4" fmla="*/ 253 w 265"/>
                <a:gd name="T5" fmla="*/ 149 h 149"/>
                <a:gd name="T6" fmla="*/ 265 w 265"/>
                <a:gd name="T7" fmla="*/ 142 h 149"/>
                <a:gd name="T8" fmla="*/ 210 w 265"/>
                <a:gd name="T9" fmla="*/ 112 h 149"/>
                <a:gd name="T10" fmla="*/ 101 w 265"/>
                <a:gd name="T11" fmla="*/ 61 h 149"/>
                <a:gd name="T12" fmla="*/ 101 w 265"/>
                <a:gd name="T13" fmla="*/ 64 h 149"/>
                <a:gd name="T14" fmla="*/ 190 w 265"/>
                <a:gd name="T15" fmla="*/ 113 h 149"/>
                <a:gd name="T16" fmla="*/ 192 w 265"/>
                <a:gd name="T17" fmla="*/ 104 h 149"/>
                <a:gd name="T18" fmla="*/ 169 w 265"/>
                <a:gd name="T19" fmla="*/ 92 h 149"/>
                <a:gd name="T20" fmla="*/ 173 w 265"/>
                <a:gd name="T21" fmla="*/ 90 h 149"/>
                <a:gd name="T22" fmla="*/ 124 w 265"/>
                <a:gd name="T23" fmla="*/ 62 h 149"/>
                <a:gd name="T24" fmla="*/ 124 w 265"/>
                <a:gd name="T25" fmla="*/ 74 h 149"/>
                <a:gd name="T26" fmla="*/ 124 w 265"/>
                <a:gd name="T27" fmla="*/ 74 h 149"/>
                <a:gd name="T28" fmla="*/ 124 w 265"/>
                <a:gd name="T29" fmla="*/ 74 h 149"/>
                <a:gd name="T30" fmla="*/ 101 w 265"/>
                <a:gd name="T31" fmla="*/ 61 h 149"/>
                <a:gd name="T32" fmla="*/ 12 w 265"/>
                <a:gd name="T33" fmla="*/ 0 h 149"/>
                <a:gd name="T34" fmla="*/ 0 w 265"/>
                <a:gd name="T35" fmla="*/ 6 h 149"/>
                <a:gd name="T36" fmla="*/ 29 w 265"/>
                <a:gd name="T37" fmla="*/ 23 h 149"/>
                <a:gd name="T38" fmla="*/ 31 w 265"/>
                <a:gd name="T39" fmla="*/ 13 h 149"/>
                <a:gd name="T40" fmla="*/ 32 w 265"/>
                <a:gd name="T41" fmla="*/ 13 h 149"/>
                <a:gd name="T42" fmla="*/ 32 w 265"/>
                <a:gd name="T43" fmla="*/ 11 h 149"/>
                <a:gd name="T44" fmla="*/ 12 w 265"/>
                <a:gd name="T45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65" h="149">
                  <a:moveTo>
                    <a:pt x="210" y="112"/>
                  </a:moveTo>
                  <a:lnTo>
                    <a:pt x="208" y="123"/>
                  </a:lnTo>
                  <a:lnTo>
                    <a:pt x="253" y="149"/>
                  </a:lnTo>
                  <a:lnTo>
                    <a:pt x="265" y="142"/>
                  </a:lnTo>
                  <a:lnTo>
                    <a:pt x="210" y="112"/>
                  </a:lnTo>
                  <a:close/>
                  <a:moveTo>
                    <a:pt x="101" y="61"/>
                  </a:moveTo>
                  <a:lnTo>
                    <a:pt x="101" y="64"/>
                  </a:lnTo>
                  <a:lnTo>
                    <a:pt x="190" y="113"/>
                  </a:lnTo>
                  <a:lnTo>
                    <a:pt x="192" y="104"/>
                  </a:lnTo>
                  <a:lnTo>
                    <a:pt x="169" y="92"/>
                  </a:lnTo>
                  <a:lnTo>
                    <a:pt x="173" y="90"/>
                  </a:lnTo>
                  <a:lnTo>
                    <a:pt x="124" y="62"/>
                  </a:lnTo>
                  <a:lnTo>
                    <a:pt x="124" y="74"/>
                  </a:lnTo>
                  <a:lnTo>
                    <a:pt x="124" y="74"/>
                  </a:lnTo>
                  <a:lnTo>
                    <a:pt x="124" y="74"/>
                  </a:lnTo>
                  <a:lnTo>
                    <a:pt x="101" y="61"/>
                  </a:lnTo>
                  <a:close/>
                  <a:moveTo>
                    <a:pt x="12" y="0"/>
                  </a:moveTo>
                  <a:lnTo>
                    <a:pt x="0" y="6"/>
                  </a:lnTo>
                  <a:lnTo>
                    <a:pt x="29" y="23"/>
                  </a:lnTo>
                  <a:lnTo>
                    <a:pt x="31" y="13"/>
                  </a:lnTo>
                  <a:lnTo>
                    <a:pt x="32" y="13"/>
                  </a:lnTo>
                  <a:lnTo>
                    <a:pt x="32" y="11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DBEF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152" name="Freeform 153"/>
            <p:cNvSpPr>
              <a:spLocks noEditPoints="1"/>
            </p:cNvSpPr>
            <p:nvPr/>
          </p:nvSpPr>
          <p:spPr bwMode="auto">
            <a:xfrm>
              <a:off x="7834314" y="3324225"/>
              <a:ext cx="420688" cy="236538"/>
            </a:xfrm>
            <a:custGeom>
              <a:avLst/>
              <a:gdLst>
                <a:gd name="T0" fmla="*/ 210 w 265"/>
                <a:gd name="T1" fmla="*/ 112 h 149"/>
                <a:gd name="T2" fmla="*/ 208 w 265"/>
                <a:gd name="T3" fmla="*/ 123 h 149"/>
                <a:gd name="T4" fmla="*/ 253 w 265"/>
                <a:gd name="T5" fmla="*/ 149 h 149"/>
                <a:gd name="T6" fmla="*/ 265 w 265"/>
                <a:gd name="T7" fmla="*/ 142 h 149"/>
                <a:gd name="T8" fmla="*/ 210 w 265"/>
                <a:gd name="T9" fmla="*/ 112 h 149"/>
                <a:gd name="T10" fmla="*/ 101 w 265"/>
                <a:gd name="T11" fmla="*/ 61 h 149"/>
                <a:gd name="T12" fmla="*/ 101 w 265"/>
                <a:gd name="T13" fmla="*/ 64 h 149"/>
                <a:gd name="T14" fmla="*/ 190 w 265"/>
                <a:gd name="T15" fmla="*/ 113 h 149"/>
                <a:gd name="T16" fmla="*/ 192 w 265"/>
                <a:gd name="T17" fmla="*/ 104 h 149"/>
                <a:gd name="T18" fmla="*/ 169 w 265"/>
                <a:gd name="T19" fmla="*/ 92 h 149"/>
                <a:gd name="T20" fmla="*/ 173 w 265"/>
                <a:gd name="T21" fmla="*/ 90 h 149"/>
                <a:gd name="T22" fmla="*/ 124 w 265"/>
                <a:gd name="T23" fmla="*/ 62 h 149"/>
                <a:gd name="T24" fmla="*/ 124 w 265"/>
                <a:gd name="T25" fmla="*/ 74 h 149"/>
                <a:gd name="T26" fmla="*/ 124 w 265"/>
                <a:gd name="T27" fmla="*/ 74 h 149"/>
                <a:gd name="T28" fmla="*/ 124 w 265"/>
                <a:gd name="T29" fmla="*/ 74 h 149"/>
                <a:gd name="T30" fmla="*/ 101 w 265"/>
                <a:gd name="T31" fmla="*/ 61 h 149"/>
                <a:gd name="T32" fmla="*/ 12 w 265"/>
                <a:gd name="T33" fmla="*/ 0 h 149"/>
                <a:gd name="T34" fmla="*/ 0 w 265"/>
                <a:gd name="T35" fmla="*/ 6 h 149"/>
                <a:gd name="T36" fmla="*/ 29 w 265"/>
                <a:gd name="T37" fmla="*/ 23 h 149"/>
                <a:gd name="T38" fmla="*/ 31 w 265"/>
                <a:gd name="T39" fmla="*/ 13 h 149"/>
                <a:gd name="T40" fmla="*/ 32 w 265"/>
                <a:gd name="T41" fmla="*/ 13 h 149"/>
                <a:gd name="T42" fmla="*/ 32 w 265"/>
                <a:gd name="T43" fmla="*/ 11 h 149"/>
                <a:gd name="T44" fmla="*/ 12 w 265"/>
                <a:gd name="T45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65" h="149">
                  <a:moveTo>
                    <a:pt x="210" y="112"/>
                  </a:moveTo>
                  <a:lnTo>
                    <a:pt x="208" y="123"/>
                  </a:lnTo>
                  <a:lnTo>
                    <a:pt x="253" y="149"/>
                  </a:lnTo>
                  <a:lnTo>
                    <a:pt x="265" y="142"/>
                  </a:lnTo>
                  <a:lnTo>
                    <a:pt x="210" y="112"/>
                  </a:lnTo>
                  <a:moveTo>
                    <a:pt x="101" y="61"/>
                  </a:moveTo>
                  <a:lnTo>
                    <a:pt x="101" y="64"/>
                  </a:lnTo>
                  <a:lnTo>
                    <a:pt x="190" y="113"/>
                  </a:lnTo>
                  <a:lnTo>
                    <a:pt x="192" y="104"/>
                  </a:lnTo>
                  <a:lnTo>
                    <a:pt x="169" y="92"/>
                  </a:lnTo>
                  <a:lnTo>
                    <a:pt x="173" y="90"/>
                  </a:lnTo>
                  <a:lnTo>
                    <a:pt x="124" y="62"/>
                  </a:lnTo>
                  <a:lnTo>
                    <a:pt x="124" y="74"/>
                  </a:lnTo>
                  <a:lnTo>
                    <a:pt x="124" y="74"/>
                  </a:lnTo>
                  <a:lnTo>
                    <a:pt x="124" y="74"/>
                  </a:lnTo>
                  <a:lnTo>
                    <a:pt x="101" y="61"/>
                  </a:lnTo>
                  <a:moveTo>
                    <a:pt x="12" y="0"/>
                  </a:moveTo>
                  <a:lnTo>
                    <a:pt x="0" y="6"/>
                  </a:lnTo>
                  <a:lnTo>
                    <a:pt x="29" y="23"/>
                  </a:lnTo>
                  <a:lnTo>
                    <a:pt x="31" y="13"/>
                  </a:lnTo>
                  <a:lnTo>
                    <a:pt x="32" y="13"/>
                  </a:lnTo>
                  <a:lnTo>
                    <a:pt x="32" y="11"/>
                  </a:lnTo>
                  <a:lnTo>
                    <a:pt x="1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153" name="Freeform 154"/>
            <p:cNvSpPr>
              <a:spLocks noEditPoints="1"/>
            </p:cNvSpPr>
            <p:nvPr/>
          </p:nvSpPr>
          <p:spPr bwMode="auto">
            <a:xfrm>
              <a:off x="7834314" y="3324225"/>
              <a:ext cx="420688" cy="236538"/>
            </a:xfrm>
            <a:custGeom>
              <a:avLst/>
              <a:gdLst>
                <a:gd name="T0" fmla="*/ 210 w 265"/>
                <a:gd name="T1" fmla="*/ 112 h 149"/>
                <a:gd name="T2" fmla="*/ 208 w 265"/>
                <a:gd name="T3" fmla="*/ 123 h 149"/>
                <a:gd name="T4" fmla="*/ 253 w 265"/>
                <a:gd name="T5" fmla="*/ 149 h 149"/>
                <a:gd name="T6" fmla="*/ 265 w 265"/>
                <a:gd name="T7" fmla="*/ 142 h 149"/>
                <a:gd name="T8" fmla="*/ 210 w 265"/>
                <a:gd name="T9" fmla="*/ 112 h 149"/>
                <a:gd name="T10" fmla="*/ 101 w 265"/>
                <a:gd name="T11" fmla="*/ 61 h 149"/>
                <a:gd name="T12" fmla="*/ 101 w 265"/>
                <a:gd name="T13" fmla="*/ 64 h 149"/>
                <a:gd name="T14" fmla="*/ 190 w 265"/>
                <a:gd name="T15" fmla="*/ 113 h 149"/>
                <a:gd name="T16" fmla="*/ 192 w 265"/>
                <a:gd name="T17" fmla="*/ 104 h 149"/>
                <a:gd name="T18" fmla="*/ 169 w 265"/>
                <a:gd name="T19" fmla="*/ 92 h 149"/>
                <a:gd name="T20" fmla="*/ 173 w 265"/>
                <a:gd name="T21" fmla="*/ 90 h 149"/>
                <a:gd name="T22" fmla="*/ 124 w 265"/>
                <a:gd name="T23" fmla="*/ 62 h 149"/>
                <a:gd name="T24" fmla="*/ 124 w 265"/>
                <a:gd name="T25" fmla="*/ 74 h 149"/>
                <a:gd name="T26" fmla="*/ 124 w 265"/>
                <a:gd name="T27" fmla="*/ 74 h 149"/>
                <a:gd name="T28" fmla="*/ 124 w 265"/>
                <a:gd name="T29" fmla="*/ 74 h 149"/>
                <a:gd name="T30" fmla="*/ 101 w 265"/>
                <a:gd name="T31" fmla="*/ 61 h 149"/>
                <a:gd name="T32" fmla="*/ 12 w 265"/>
                <a:gd name="T33" fmla="*/ 0 h 149"/>
                <a:gd name="T34" fmla="*/ 0 w 265"/>
                <a:gd name="T35" fmla="*/ 6 h 149"/>
                <a:gd name="T36" fmla="*/ 29 w 265"/>
                <a:gd name="T37" fmla="*/ 23 h 149"/>
                <a:gd name="T38" fmla="*/ 31 w 265"/>
                <a:gd name="T39" fmla="*/ 13 h 149"/>
                <a:gd name="T40" fmla="*/ 32 w 265"/>
                <a:gd name="T41" fmla="*/ 13 h 149"/>
                <a:gd name="T42" fmla="*/ 32 w 265"/>
                <a:gd name="T43" fmla="*/ 11 h 149"/>
                <a:gd name="T44" fmla="*/ 12 w 265"/>
                <a:gd name="T45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65" h="149">
                  <a:moveTo>
                    <a:pt x="210" y="112"/>
                  </a:moveTo>
                  <a:lnTo>
                    <a:pt x="208" y="123"/>
                  </a:lnTo>
                  <a:lnTo>
                    <a:pt x="253" y="149"/>
                  </a:lnTo>
                  <a:lnTo>
                    <a:pt x="265" y="142"/>
                  </a:lnTo>
                  <a:lnTo>
                    <a:pt x="210" y="112"/>
                  </a:lnTo>
                  <a:close/>
                  <a:moveTo>
                    <a:pt x="101" y="61"/>
                  </a:moveTo>
                  <a:lnTo>
                    <a:pt x="101" y="64"/>
                  </a:lnTo>
                  <a:lnTo>
                    <a:pt x="190" y="113"/>
                  </a:lnTo>
                  <a:lnTo>
                    <a:pt x="192" y="104"/>
                  </a:lnTo>
                  <a:lnTo>
                    <a:pt x="169" y="92"/>
                  </a:lnTo>
                  <a:lnTo>
                    <a:pt x="173" y="90"/>
                  </a:lnTo>
                  <a:lnTo>
                    <a:pt x="124" y="62"/>
                  </a:lnTo>
                  <a:lnTo>
                    <a:pt x="124" y="74"/>
                  </a:lnTo>
                  <a:lnTo>
                    <a:pt x="124" y="74"/>
                  </a:lnTo>
                  <a:lnTo>
                    <a:pt x="124" y="74"/>
                  </a:lnTo>
                  <a:lnTo>
                    <a:pt x="101" y="61"/>
                  </a:lnTo>
                  <a:close/>
                  <a:moveTo>
                    <a:pt x="12" y="0"/>
                  </a:moveTo>
                  <a:lnTo>
                    <a:pt x="0" y="6"/>
                  </a:lnTo>
                  <a:lnTo>
                    <a:pt x="29" y="23"/>
                  </a:lnTo>
                  <a:lnTo>
                    <a:pt x="31" y="13"/>
                  </a:lnTo>
                  <a:lnTo>
                    <a:pt x="32" y="13"/>
                  </a:lnTo>
                  <a:lnTo>
                    <a:pt x="32" y="11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ADB5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154" name="Freeform 155"/>
            <p:cNvSpPr>
              <a:spLocks noEditPoints="1"/>
            </p:cNvSpPr>
            <p:nvPr/>
          </p:nvSpPr>
          <p:spPr bwMode="auto">
            <a:xfrm>
              <a:off x="7834314" y="3324225"/>
              <a:ext cx="420688" cy="236538"/>
            </a:xfrm>
            <a:custGeom>
              <a:avLst/>
              <a:gdLst>
                <a:gd name="T0" fmla="*/ 210 w 265"/>
                <a:gd name="T1" fmla="*/ 112 h 149"/>
                <a:gd name="T2" fmla="*/ 208 w 265"/>
                <a:gd name="T3" fmla="*/ 123 h 149"/>
                <a:gd name="T4" fmla="*/ 253 w 265"/>
                <a:gd name="T5" fmla="*/ 149 h 149"/>
                <a:gd name="T6" fmla="*/ 265 w 265"/>
                <a:gd name="T7" fmla="*/ 142 h 149"/>
                <a:gd name="T8" fmla="*/ 210 w 265"/>
                <a:gd name="T9" fmla="*/ 112 h 149"/>
                <a:gd name="T10" fmla="*/ 101 w 265"/>
                <a:gd name="T11" fmla="*/ 61 h 149"/>
                <a:gd name="T12" fmla="*/ 101 w 265"/>
                <a:gd name="T13" fmla="*/ 64 h 149"/>
                <a:gd name="T14" fmla="*/ 190 w 265"/>
                <a:gd name="T15" fmla="*/ 113 h 149"/>
                <a:gd name="T16" fmla="*/ 192 w 265"/>
                <a:gd name="T17" fmla="*/ 104 h 149"/>
                <a:gd name="T18" fmla="*/ 169 w 265"/>
                <a:gd name="T19" fmla="*/ 92 h 149"/>
                <a:gd name="T20" fmla="*/ 173 w 265"/>
                <a:gd name="T21" fmla="*/ 90 h 149"/>
                <a:gd name="T22" fmla="*/ 124 w 265"/>
                <a:gd name="T23" fmla="*/ 62 h 149"/>
                <a:gd name="T24" fmla="*/ 124 w 265"/>
                <a:gd name="T25" fmla="*/ 74 h 149"/>
                <a:gd name="T26" fmla="*/ 124 w 265"/>
                <a:gd name="T27" fmla="*/ 74 h 149"/>
                <a:gd name="T28" fmla="*/ 124 w 265"/>
                <a:gd name="T29" fmla="*/ 74 h 149"/>
                <a:gd name="T30" fmla="*/ 101 w 265"/>
                <a:gd name="T31" fmla="*/ 61 h 149"/>
                <a:gd name="T32" fmla="*/ 12 w 265"/>
                <a:gd name="T33" fmla="*/ 0 h 149"/>
                <a:gd name="T34" fmla="*/ 0 w 265"/>
                <a:gd name="T35" fmla="*/ 6 h 149"/>
                <a:gd name="T36" fmla="*/ 29 w 265"/>
                <a:gd name="T37" fmla="*/ 23 h 149"/>
                <a:gd name="T38" fmla="*/ 31 w 265"/>
                <a:gd name="T39" fmla="*/ 13 h 149"/>
                <a:gd name="T40" fmla="*/ 32 w 265"/>
                <a:gd name="T41" fmla="*/ 13 h 149"/>
                <a:gd name="T42" fmla="*/ 32 w 265"/>
                <a:gd name="T43" fmla="*/ 11 h 149"/>
                <a:gd name="T44" fmla="*/ 12 w 265"/>
                <a:gd name="T45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65" h="149">
                  <a:moveTo>
                    <a:pt x="210" y="112"/>
                  </a:moveTo>
                  <a:lnTo>
                    <a:pt x="208" y="123"/>
                  </a:lnTo>
                  <a:lnTo>
                    <a:pt x="253" y="149"/>
                  </a:lnTo>
                  <a:lnTo>
                    <a:pt x="265" y="142"/>
                  </a:lnTo>
                  <a:lnTo>
                    <a:pt x="210" y="112"/>
                  </a:lnTo>
                  <a:moveTo>
                    <a:pt x="101" y="61"/>
                  </a:moveTo>
                  <a:lnTo>
                    <a:pt x="101" y="64"/>
                  </a:lnTo>
                  <a:lnTo>
                    <a:pt x="190" y="113"/>
                  </a:lnTo>
                  <a:lnTo>
                    <a:pt x="192" y="104"/>
                  </a:lnTo>
                  <a:lnTo>
                    <a:pt x="169" y="92"/>
                  </a:lnTo>
                  <a:lnTo>
                    <a:pt x="173" y="90"/>
                  </a:lnTo>
                  <a:lnTo>
                    <a:pt x="124" y="62"/>
                  </a:lnTo>
                  <a:lnTo>
                    <a:pt x="124" y="74"/>
                  </a:lnTo>
                  <a:lnTo>
                    <a:pt x="124" y="74"/>
                  </a:lnTo>
                  <a:lnTo>
                    <a:pt x="124" y="74"/>
                  </a:lnTo>
                  <a:lnTo>
                    <a:pt x="101" y="61"/>
                  </a:lnTo>
                  <a:moveTo>
                    <a:pt x="12" y="0"/>
                  </a:moveTo>
                  <a:lnTo>
                    <a:pt x="0" y="6"/>
                  </a:lnTo>
                  <a:lnTo>
                    <a:pt x="29" y="23"/>
                  </a:lnTo>
                  <a:lnTo>
                    <a:pt x="31" y="13"/>
                  </a:lnTo>
                  <a:lnTo>
                    <a:pt x="32" y="13"/>
                  </a:lnTo>
                  <a:lnTo>
                    <a:pt x="32" y="11"/>
                  </a:lnTo>
                  <a:lnTo>
                    <a:pt x="1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155" name="Freeform 156"/>
            <p:cNvSpPr>
              <a:spLocks noEditPoints="1"/>
            </p:cNvSpPr>
            <p:nvPr/>
          </p:nvSpPr>
          <p:spPr bwMode="auto">
            <a:xfrm>
              <a:off x="7834314" y="3416300"/>
              <a:ext cx="401638" cy="268288"/>
            </a:xfrm>
            <a:custGeom>
              <a:avLst/>
              <a:gdLst>
                <a:gd name="T0" fmla="*/ 174 w 253"/>
                <a:gd name="T1" fmla="*/ 122 h 169"/>
                <a:gd name="T2" fmla="*/ 173 w 253"/>
                <a:gd name="T3" fmla="*/ 124 h 169"/>
                <a:gd name="T4" fmla="*/ 174 w 253"/>
                <a:gd name="T5" fmla="*/ 125 h 169"/>
                <a:gd name="T6" fmla="*/ 174 w 253"/>
                <a:gd name="T7" fmla="*/ 122 h 169"/>
                <a:gd name="T8" fmla="*/ 198 w 253"/>
                <a:gd name="T9" fmla="*/ 111 h 169"/>
                <a:gd name="T10" fmla="*/ 192 w 253"/>
                <a:gd name="T11" fmla="*/ 135 h 169"/>
                <a:gd name="T12" fmla="*/ 253 w 253"/>
                <a:gd name="T13" fmla="*/ 169 h 169"/>
                <a:gd name="T14" fmla="*/ 253 w 253"/>
                <a:gd name="T15" fmla="*/ 143 h 169"/>
                <a:gd name="T16" fmla="*/ 198 w 253"/>
                <a:gd name="T17" fmla="*/ 111 h 169"/>
                <a:gd name="T18" fmla="*/ 0 w 253"/>
                <a:gd name="T19" fmla="*/ 0 h 169"/>
                <a:gd name="T20" fmla="*/ 0 w 253"/>
                <a:gd name="T21" fmla="*/ 27 h 169"/>
                <a:gd name="T22" fmla="*/ 13 w 253"/>
                <a:gd name="T23" fmla="*/ 34 h 169"/>
                <a:gd name="T24" fmla="*/ 18 w 253"/>
                <a:gd name="T25" fmla="*/ 10 h 169"/>
                <a:gd name="T26" fmla="*/ 0 w 253"/>
                <a:gd name="T27" fmla="*/ 0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53" h="169">
                  <a:moveTo>
                    <a:pt x="174" y="122"/>
                  </a:moveTo>
                  <a:lnTo>
                    <a:pt x="173" y="124"/>
                  </a:lnTo>
                  <a:lnTo>
                    <a:pt x="174" y="125"/>
                  </a:lnTo>
                  <a:lnTo>
                    <a:pt x="174" y="122"/>
                  </a:lnTo>
                  <a:close/>
                  <a:moveTo>
                    <a:pt x="198" y="111"/>
                  </a:moveTo>
                  <a:lnTo>
                    <a:pt x="192" y="135"/>
                  </a:lnTo>
                  <a:lnTo>
                    <a:pt x="253" y="169"/>
                  </a:lnTo>
                  <a:lnTo>
                    <a:pt x="253" y="143"/>
                  </a:lnTo>
                  <a:lnTo>
                    <a:pt x="198" y="111"/>
                  </a:lnTo>
                  <a:close/>
                  <a:moveTo>
                    <a:pt x="0" y="0"/>
                  </a:moveTo>
                  <a:lnTo>
                    <a:pt x="0" y="27"/>
                  </a:lnTo>
                  <a:lnTo>
                    <a:pt x="13" y="34"/>
                  </a:lnTo>
                  <a:lnTo>
                    <a:pt x="18" y="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BEF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156" name="Freeform 157"/>
            <p:cNvSpPr>
              <a:spLocks noEditPoints="1"/>
            </p:cNvSpPr>
            <p:nvPr/>
          </p:nvSpPr>
          <p:spPr bwMode="auto">
            <a:xfrm>
              <a:off x="7834314" y="3416300"/>
              <a:ext cx="401638" cy="268288"/>
            </a:xfrm>
            <a:custGeom>
              <a:avLst/>
              <a:gdLst>
                <a:gd name="T0" fmla="*/ 174 w 253"/>
                <a:gd name="T1" fmla="*/ 122 h 169"/>
                <a:gd name="T2" fmla="*/ 173 w 253"/>
                <a:gd name="T3" fmla="*/ 124 h 169"/>
                <a:gd name="T4" fmla="*/ 174 w 253"/>
                <a:gd name="T5" fmla="*/ 125 h 169"/>
                <a:gd name="T6" fmla="*/ 174 w 253"/>
                <a:gd name="T7" fmla="*/ 122 h 169"/>
                <a:gd name="T8" fmla="*/ 198 w 253"/>
                <a:gd name="T9" fmla="*/ 111 h 169"/>
                <a:gd name="T10" fmla="*/ 192 w 253"/>
                <a:gd name="T11" fmla="*/ 135 h 169"/>
                <a:gd name="T12" fmla="*/ 253 w 253"/>
                <a:gd name="T13" fmla="*/ 169 h 169"/>
                <a:gd name="T14" fmla="*/ 253 w 253"/>
                <a:gd name="T15" fmla="*/ 143 h 169"/>
                <a:gd name="T16" fmla="*/ 198 w 253"/>
                <a:gd name="T17" fmla="*/ 111 h 169"/>
                <a:gd name="T18" fmla="*/ 0 w 253"/>
                <a:gd name="T19" fmla="*/ 0 h 169"/>
                <a:gd name="T20" fmla="*/ 0 w 253"/>
                <a:gd name="T21" fmla="*/ 27 h 169"/>
                <a:gd name="T22" fmla="*/ 13 w 253"/>
                <a:gd name="T23" fmla="*/ 34 h 169"/>
                <a:gd name="T24" fmla="*/ 18 w 253"/>
                <a:gd name="T25" fmla="*/ 10 h 169"/>
                <a:gd name="T26" fmla="*/ 0 w 253"/>
                <a:gd name="T27" fmla="*/ 0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53" h="169">
                  <a:moveTo>
                    <a:pt x="174" y="122"/>
                  </a:moveTo>
                  <a:lnTo>
                    <a:pt x="173" y="124"/>
                  </a:lnTo>
                  <a:lnTo>
                    <a:pt x="174" y="125"/>
                  </a:lnTo>
                  <a:lnTo>
                    <a:pt x="174" y="122"/>
                  </a:lnTo>
                  <a:moveTo>
                    <a:pt x="198" y="111"/>
                  </a:moveTo>
                  <a:lnTo>
                    <a:pt x="192" y="135"/>
                  </a:lnTo>
                  <a:lnTo>
                    <a:pt x="253" y="169"/>
                  </a:lnTo>
                  <a:lnTo>
                    <a:pt x="253" y="143"/>
                  </a:lnTo>
                  <a:lnTo>
                    <a:pt x="198" y="111"/>
                  </a:lnTo>
                  <a:moveTo>
                    <a:pt x="0" y="0"/>
                  </a:moveTo>
                  <a:lnTo>
                    <a:pt x="0" y="27"/>
                  </a:lnTo>
                  <a:lnTo>
                    <a:pt x="13" y="34"/>
                  </a:lnTo>
                  <a:lnTo>
                    <a:pt x="18" y="1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157" name="Freeform 158"/>
            <p:cNvSpPr>
              <a:spLocks noEditPoints="1"/>
            </p:cNvSpPr>
            <p:nvPr/>
          </p:nvSpPr>
          <p:spPr bwMode="auto">
            <a:xfrm>
              <a:off x="7834314" y="3416300"/>
              <a:ext cx="401638" cy="268288"/>
            </a:xfrm>
            <a:custGeom>
              <a:avLst/>
              <a:gdLst>
                <a:gd name="T0" fmla="*/ 174 w 253"/>
                <a:gd name="T1" fmla="*/ 122 h 169"/>
                <a:gd name="T2" fmla="*/ 173 w 253"/>
                <a:gd name="T3" fmla="*/ 124 h 169"/>
                <a:gd name="T4" fmla="*/ 174 w 253"/>
                <a:gd name="T5" fmla="*/ 125 h 169"/>
                <a:gd name="T6" fmla="*/ 174 w 253"/>
                <a:gd name="T7" fmla="*/ 122 h 169"/>
                <a:gd name="T8" fmla="*/ 198 w 253"/>
                <a:gd name="T9" fmla="*/ 111 h 169"/>
                <a:gd name="T10" fmla="*/ 192 w 253"/>
                <a:gd name="T11" fmla="*/ 135 h 169"/>
                <a:gd name="T12" fmla="*/ 253 w 253"/>
                <a:gd name="T13" fmla="*/ 169 h 169"/>
                <a:gd name="T14" fmla="*/ 253 w 253"/>
                <a:gd name="T15" fmla="*/ 143 h 169"/>
                <a:gd name="T16" fmla="*/ 198 w 253"/>
                <a:gd name="T17" fmla="*/ 111 h 169"/>
                <a:gd name="T18" fmla="*/ 0 w 253"/>
                <a:gd name="T19" fmla="*/ 0 h 169"/>
                <a:gd name="T20" fmla="*/ 0 w 253"/>
                <a:gd name="T21" fmla="*/ 27 h 169"/>
                <a:gd name="T22" fmla="*/ 13 w 253"/>
                <a:gd name="T23" fmla="*/ 34 h 169"/>
                <a:gd name="T24" fmla="*/ 18 w 253"/>
                <a:gd name="T25" fmla="*/ 10 h 169"/>
                <a:gd name="T26" fmla="*/ 0 w 253"/>
                <a:gd name="T27" fmla="*/ 0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53" h="169">
                  <a:moveTo>
                    <a:pt x="174" y="122"/>
                  </a:moveTo>
                  <a:lnTo>
                    <a:pt x="173" y="124"/>
                  </a:lnTo>
                  <a:lnTo>
                    <a:pt x="174" y="125"/>
                  </a:lnTo>
                  <a:lnTo>
                    <a:pt x="174" y="122"/>
                  </a:lnTo>
                  <a:close/>
                  <a:moveTo>
                    <a:pt x="198" y="111"/>
                  </a:moveTo>
                  <a:lnTo>
                    <a:pt x="192" y="135"/>
                  </a:lnTo>
                  <a:lnTo>
                    <a:pt x="253" y="169"/>
                  </a:lnTo>
                  <a:lnTo>
                    <a:pt x="253" y="143"/>
                  </a:lnTo>
                  <a:lnTo>
                    <a:pt x="198" y="111"/>
                  </a:lnTo>
                  <a:close/>
                  <a:moveTo>
                    <a:pt x="0" y="0"/>
                  </a:moveTo>
                  <a:lnTo>
                    <a:pt x="0" y="27"/>
                  </a:lnTo>
                  <a:lnTo>
                    <a:pt x="13" y="34"/>
                  </a:lnTo>
                  <a:lnTo>
                    <a:pt x="18" y="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091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158" name="Freeform 159"/>
            <p:cNvSpPr>
              <a:spLocks noEditPoints="1"/>
            </p:cNvSpPr>
            <p:nvPr/>
          </p:nvSpPr>
          <p:spPr bwMode="auto">
            <a:xfrm>
              <a:off x="7834314" y="3416300"/>
              <a:ext cx="401638" cy="268288"/>
            </a:xfrm>
            <a:custGeom>
              <a:avLst/>
              <a:gdLst>
                <a:gd name="T0" fmla="*/ 174 w 253"/>
                <a:gd name="T1" fmla="*/ 122 h 169"/>
                <a:gd name="T2" fmla="*/ 173 w 253"/>
                <a:gd name="T3" fmla="*/ 124 h 169"/>
                <a:gd name="T4" fmla="*/ 174 w 253"/>
                <a:gd name="T5" fmla="*/ 125 h 169"/>
                <a:gd name="T6" fmla="*/ 174 w 253"/>
                <a:gd name="T7" fmla="*/ 122 h 169"/>
                <a:gd name="T8" fmla="*/ 198 w 253"/>
                <a:gd name="T9" fmla="*/ 111 h 169"/>
                <a:gd name="T10" fmla="*/ 192 w 253"/>
                <a:gd name="T11" fmla="*/ 135 h 169"/>
                <a:gd name="T12" fmla="*/ 253 w 253"/>
                <a:gd name="T13" fmla="*/ 169 h 169"/>
                <a:gd name="T14" fmla="*/ 253 w 253"/>
                <a:gd name="T15" fmla="*/ 143 h 169"/>
                <a:gd name="T16" fmla="*/ 198 w 253"/>
                <a:gd name="T17" fmla="*/ 111 h 169"/>
                <a:gd name="T18" fmla="*/ 0 w 253"/>
                <a:gd name="T19" fmla="*/ 0 h 169"/>
                <a:gd name="T20" fmla="*/ 0 w 253"/>
                <a:gd name="T21" fmla="*/ 27 h 169"/>
                <a:gd name="T22" fmla="*/ 13 w 253"/>
                <a:gd name="T23" fmla="*/ 34 h 169"/>
                <a:gd name="T24" fmla="*/ 18 w 253"/>
                <a:gd name="T25" fmla="*/ 10 h 169"/>
                <a:gd name="T26" fmla="*/ 0 w 253"/>
                <a:gd name="T27" fmla="*/ 0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53" h="169">
                  <a:moveTo>
                    <a:pt x="174" y="122"/>
                  </a:moveTo>
                  <a:lnTo>
                    <a:pt x="173" y="124"/>
                  </a:lnTo>
                  <a:lnTo>
                    <a:pt x="174" y="125"/>
                  </a:lnTo>
                  <a:lnTo>
                    <a:pt x="174" y="122"/>
                  </a:lnTo>
                  <a:moveTo>
                    <a:pt x="198" y="111"/>
                  </a:moveTo>
                  <a:lnTo>
                    <a:pt x="192" y="135"/>
                  </a:lnTo>
                  <a:lnTo>
                    <a:pt x="253" y="169"/>
                  </a:lnTo>
                  <a:lnTo>
                    <a:pt x="253" y="143"/>
                  </a:lnTo>
                  <a:lnTo>
                    <a:pt x="198" y="111"/>
                  </a:lnTo>
                  <a:moveTo>
                    <a:pt x="0" y="0"/>
                  </a:moveTo>
                  <a:lnTo>
                    <a:pt x="0" y="27"/>
                  </a:lnTo>
                  <a:lnTo>
                    <a:pt x="13" y="34"/>
                  </a:lnTo>
                  <a:lnTo>
                    <a:pt x="18" y="1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159" name="Freeform 160"/>
            <p:cNvSpPr>
              <a:spLocks/>
            </p:cNvSpPr>
            <p:nvPr/>
          </p:nvSpPr>
          <p:spPr bwMode="auto">
            <a:xfrm>
              <a:off x="8235951" y="3632200"/>
              <a:ext cx="19050" cy="52388"/>
            </a:xfrm>
            <a:custGeom>
              <a:avLst/>
              <a:gdLst>
                <a:gd name="T0" fmla="*/ 12 w 12"/>
                <a:gd name="T1" fmla="*/ 0 h 33"/>
                <a:gd name="T2" fmla="*/ 0 w 12"/>
                <a:gd name="T3" fmla="*/ 7 h 33"/>
                <a:gd name="T4" fmla="*/ 0 w 12"/>
                <a:gd name="T5" fmla="*/ 33 h 33"/>
                <a:gd name="T6" fmla="*/ 12 w 12"/>
                <a:gd name="T7" fmla="*/ 26 h 33"/>
                <a:gd name="T8" fmla="*/ 12 w 12"/>
                <a:gd name="T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33">
                  <a:moveTo>
                    <a:pt x="12" y="0"/>
                  </a:moveTo>
                  <a:lnTo>
                    <a:pt x="0" y="7"/>
                  </a:lnTo>
                  <a:lnTo>
                    <a:pt x="0" y="33"/>
                  </a:lnTo>
                  <a:lnTo>
                    <a:pt x="12" y="26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DBEF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160" name="Freeform 161"/>
            <p:cNvSpPr>
              <a:spLocks/>
            </p:cNvSpPr>
            <p:nvPr/>
          </p:nvSpPr>
          <p:spPr bwMode="auto">
            <a:xfrm>
              <a:off x="8235951" y="3632200"/>
              <a:ext cx="19050" cy="52388"/>
            </a:xfrm>
            <a:custGeom>
              <a:avLst/>
              <a:gdLst>
                <a:gd name="T0" fmla="*/ 12 w 12"/>
                <a:gd name="T1" fmla="*/ 0 h 33"/>
                <a:gd name="T2" fmla="*/ 0 w 12"/>
                <a:gd name="T3" fmla="*/ 7 h 33"/>
                <a:gd name="T4" fmla="*/ 0 w 12"/>
                <a:gd name="T5" fmla="*/ 33 h 33"/>
                <a:gd name="T6" fmla="*/ 12 w 12"/>
                <a:gd name="T7" fmla="*/ 26 h 33"/>
                <a:gd name="T8" fmla="*/ 12 w 12"/>
                <a:gd name="T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33">
                  <a:moveTo>
                    <a:pt x="12" y="0"/>
                  </a:moveTo>
                  <a:lnTo>
                    <a:pt x="0" y="7"/>
                  </a:lnTo>
                  <a:lnTo>
                    <a:pt x="0" y="33"/>
                  </a:lnTo>
                  <a:lnTo>
                    <a:pt x="12" y="26"/>
                  </a:lnTo>
                  <a:lnTo>
                    <a:pt x="1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161" name="Freeform 162"/>
            <p:cNvSpPr>
              <a:spLocks/>
            </p:cNvSpPr>
            <p:nvPr/>
          </p:nvSpPr>
          <p:spPr bwMode="auto">
            <a:xfrm>
              <a:off x="8235951" y="3632200"/>
              <a:ext cx="19050" cy="52388"/>
            </a:xfrm>
            <a:custGeom>
              <a:avLst/>
              <a:gdLst>
                <a:gd name="T0" fmla="*/ 12 w 12"/>
                <a:gd name="T1" fmla="*/ 0 h 33"/>
                <a:gd name="T2" fmla="*/ 0 w 12"/>
                <a:gd name="T3" fmla="*/ 7 h 33"/>
                <a:gd name="T4" fmla="*/ 0 w 12"/>
                <a:gd name="T5" fmla="*/ 33 h 33"/>
                <a:gd name="T6" fmla="*/ 12 w 12"/>
                <a:gd name="T7" fmla="*/ 26 h 33"/>
                <a:gd name="T8" fmla="*/ 12 w 12"/>
                <a:gd name="T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33">
                  <a:moveTo>
                    <a:pt x="12" y="0"/>
                  </a:moveTo>
                  <a:lnTo>
                    <a:pt x="0" y="7"/>
                  </a:lnTo>
                  <a:lnTo>
                    <a:pt x="0" y="33"/>
                  </a:lnTo>
                  <a:lnTo>
                    <a:pt x="12" y="26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7580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162" name="Freeform 163"/>
            <p:cNvSpPr>
              <a:spLocks/>
            </p:cNvSpPr>
            <p:nvPr/>
          </p:nvSpPr>
          <p:spPr bwMode="auto">
            <a:xfrm>
              <a:off x="8235951" y="3632200"/>
              <a:ext cx="19050" cy="52388"/>
            </a:xfrm>
            <a:custGeom>
              <a:avLst/>
              <a:gdLst>
                <a:gd name="T0" fmla="*/ 12 w 12"/>
                <a:gd name="T1" fmla="*/ 0 h 33"/>
                <a:gd name="T2" fmla="*/ 0 w 12"/>
                <a:gd name="T3" fmla="*/ 7 h 33"/>
                <a:gd name="T4" fmla="*/ 0 w 12"/>
                <a:gd name="T5" fmla="*/ 33 h 33"/>
                <a:gd name="T6" fmla="*/ 12 w 12"/>
                <a:gd name="T7" fmla="*/ 26 h 33"/>
                <a:gd name="T8" fmla="*/ 12 w 12"/>
                <a:gd name="T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33">
                  <a:moveTo>
                    <a:pt x="12" y="0"/>
                  </a:moveTo>
                  <a:lnTo>
                    <a:pt x="0" y="7"/>
                  </a:lnTo>
                  <a:lnTo>
                    <a:pt x="0" y="33"/>
                  </a:lnTo>
                  <a:lnTo>
                    <a:pt x="12" y="26"/>
                  </a:lnTo>
                  <a:lnTo>
                    <a:pt x="1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163" name="Freeform 164"/>
            <p:cNvSpPr>
              <a:spLocks noEditPoints="1"/>
            </p:cNvSpPr>
            <p:nvPr/>
          </p:nvSpPr>
          <p:spPr bwMode="auto">
            <a:xfrm>
              <a:off x="7834314" y="3405188"/>
              <a:ext cx="420688" cy="238125"/>
            </a:xfrm>
            <a:custGeom>
              <a:avLst/>
              <a:gdLst>
                <a:gd name="T0" fmla="*/ 200 w 265"/>
                <a:gd name="T1" fmla="*/ 106 h 150"/>
                <a:gd name="T2" fmla="*/ 198 w 265"/>
                <a:gd name="T3" fmla="*/ 118 h 150"/>
                <a:gd name="T4" fmla="*/ 253 w 265"/>
                <a:gd name="T5" fmla="*/ 150 h 150"/>
                <a:gd name="T6" fmla="*/ 265 w 265"/>
                <a:gd name="T7" fmla="*/ 143 h 150"/>
                <a:gd name="T8" fmla="*/ 200 w 265"/>
                <a:gd name="T9" fmla="*/ 106 h 150"/>
                <a:gd name="T10" fmla="*/ 62 w 265"/>
                <a:gd name="T11" fmla="*/ 28 h 150"/>
                <a:gd name="T12" fmla="*/ 62 w 265"/>
                <a:gd name="T13" fmla="*/ 32 h 150"/>
                <a:gd name="T14" fmla="*/ 62 w 265"/>
                <a:gd name="T15" fmla="*/ 32 h 150"/>
                <a:gd name="T16" fmla="*/ 62 w 265"/>
                <a:gd name="T17" fmla="*/ 32 h 150"/>
                <a:gd name="T18" fmla="*/ 182 w 265"/>
                <a:gd name="T19" fmla="*/ 99 h 150"/>
                <a:gd name="T20" fmla="*/ 183 w 265"/>
                <a:gd name="T21" fmla="*/ 96 h 150"/>
                <a:gd name="T22" fmla="*/ 62 w 265"/>
                <a:gd name="T23" fmla="*/ 28 h 150"/>
                <a:gd name="T24" fmla="*/ 12 w 265"/>
                <a:gd name="T25" fmla="*/ 0 h 150"/>
                <a:gd name="T26" fmla="*/ 0 w 265"/>
                <a:gd name="T27" fmla="*/ 7 h 150"/>
                <a:gd name="T28" fmla="*/ 18 w 265"/>
                <a:gd name="T29" fmla="*/ 17 h 150"/>
                <a:gd name="T30" fmla="*/ 21 w 265"/>
                <a:gd name="T31" fmla="*/ 6 h 150"/>
                <a:gd name="T32" fmla="*/ 12 w 265"/>
                <a:gd name="T33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5" h="150">
                  <a:moveTo>
                    <a:pt x="200" y="106"/>
                  </a:moveTo>
                  <a:lnTo>
                    <a:pt x="198" y="118"/>
                  </a:lnTo>
                  <a:lnTo>
                    <a:pt x="253" y="150"/>
                  </a:lnTo>
                  <a:lnTo>
                    <a:pt x="265" y="143"/>
                  </a:lnTo>
                  <a:lnTo>
                    <a:pt x="200" y="106"/>
                  </a:lnTo>
                  <a:close/>
                  <a:moveTo>
                    <a:pt x="62" y="28"/>
                  </a:moveTo>
                  <a:lnTo>
                    <a:pt x="62" y="32"/>
                  </a:lnTo>
                  <a:lnTo>
                    <a:pt x="62" y="32"/>
                  </a:lnTo>
                  <a:lnTo>
                    <a:pt x="62" y="32"/>
                  </a:lnTo>
                  <a:lnTo>
                    <a:pt x="182" y="99"/>
                  </a:lnTo>
                  <a:lnTo>
                    <a:pt x="183" y="96"/>
                  </a:lnTo>
                  <a:lnTo>
                    <a:pt x="62" y="28"/>
                  </a:lnTo>
                  <a:close/>
                  <a:moveTo>
                    <a:pt x="12" y="0"/>
                  </a:moveTo>
                  <a:lnTo>
                    <a:pt x="0" y="7"/>
                  </a:lnTo>
                  <a:lnTo>
                    <a:pt x="18" y="17"/>
                  </a:lnTo>
                  <a:lnTo>
                    <a:pt x="21" y="6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DBEF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164" name="Freeform 165"/>
            <p:cNvSpPr>
              <a:spLocks noEditPoints="1"/>
            </p:cNvSpPr>
            <p:nvPr/>
          </p:nvSpPr>
          <p:spPr bwMode="auto">
            <a:xfrm>
              <a:off x="7834314" y="3405188"/>
              <a:ext cx="420688" cy="238125"/>
            </a:xfrm>
            <a:custGeom>
              <a:avLst/>
              <a:gdLst>
                <a:gd name="T0" fmla="*/ 200 w 265"/>
                <a:gd name="T1" fmla="*/ 106 h 150"/>
                <a:gd name="T2" fmla="*/ 198 w 265"/>
                <a:gd name="T3" fmla="*/ 118 h 150"/>
                <a:gd name="T4" fmla="*/ 253 w 265"/>
                <a:gd name="T5" fmla="*/ 150 h 150"/>
                <a:gd name="T6" fmla="*/ 265 w 265"/>
                <a:gd name="T7" fmla="*/ 143 h 150"/>
                <a:gd name="T8" fmla="*/ 200 w 265"/>
                <a:gd name="T9" fmla="*/ 106 h 150"/>
                <a:gd name="T10" fmla="*/ 62 w 265"/>
                <a:gd name="T11" fmla="*/ 28 h 150"/>
                <a:gd name="T12" fmla="*/ 62 w 265"/>
                <a:gd name="T13" fmla="*/ 32 h 150"/>
                <a:gd name="T14" fmla="*/ 62 w 265"/>
                <a:gd name="T15" fmla="*/ 32 h 150"/>
                <a:gd name="T16" fmla="*/ 62 w 265"/>
                <a:gd name="T17" fmla="*/ 32 h 150"/>
                <a:gd name="T18" fmla="*/ 182 w 265"/>
                <a:gd name="T19" fmla="*/ 99 h 150"/>
                <a:gd name="T20" fmla="*/ 183 w 265"/>
                <a:gd name="T21" fmla="*/ 96 h 150"/>
                <a:gd name="T22" fmla="*/ 62 w 265"/>
                <a:gd name="T23" fmla="*/ 28 h 150"/>
                <a:gd name="T24" fmla="*/ 12 w 265"/>
                <a:gd name="T25" fmla="*/ 0 h 150"/>
                <a:gd name="T26" fmla="*/ 0 w 265"/>
                <a:gd name="T27" fmla="*/ 7 h 150"/>
                <a:gd name="T28" fmla="*/ 18 w 265"/>
                <a:gd name="T29" fmla="*/ 17 h 150"/>
                <a:gd name="T30" fmla="*/ 21 w 265"/>
                <a:gd name="T31" fmla="*/ 6 h 150"/>
                <a:gd name="T32" fmla="*/ 12 w 265"/>
                <a:gd name="T33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5" h="150">
                  <a:moveTo>
                    <a:pt x="200" y="106"/>
                  </a:moveTo>
                  <a:lnTo>
                    <a:pt x="198" y="118"/>
                  </a:lnTo>
                  <a:lnTo>
                    <a:pt x="253" y="150"/>
                  </a:lnTo>
                  <a:lnTo>
                    <a:pt x="265" y="143"/>
                  </a:lnTo>
                  <a:lnTo>
                    <a:pt x="200" y="106"/>
                  </a:lnTo>
                  <a:moveTo>
                    <a:pt x="62" y="28"/>
                  </a:moveTo>
                  <a:lnTo>
                    <a:pt x="62" y="32"/>
                  </a:lnTo>
                  <a:lnTo>
                    <a:pt x="62" y="32"/>
                  </a:lnTo>
                  <a:lnTo>
                    <a:pt x="62" y="32"/>
                  </a:lnTo>
                  <a:lnTo>
                    <a:pt x="182" y="99"/>
                  </a:lnTo>
                  <a:lnTo>
                    <a:pt x="183" y="96"/>
                  </a:lnTo>
                  <a:lnTo>
                    <a:pt x="62" y="28"/>
                  </a:lnTo>
                  <a:moveTo>
                    <a:pt x="12" y="0"/>
                  </a:moveTo>
                  <a:lnTo>
                    <a:pt x="0" y="7"/>
                  </a:lnTo>
                  <a:lnTo>
                    <a:pt x="18" y="17"/>
                  </a:lnTo>
                  <a:lnTo>
                    <a:pt x="21" y="6"/>
                  </a:lnTo>
                  <a:lnTo>
                    <a:pt x="1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165" name="Freeform 166"/>
            <p:cNvSpPr>
              <a:spLocks noEditPoints="1"/>
            </p:cNvSpPr>
            <p:nvPr/>
          </p:nvSpPr>
          <p:spPr bwMode="auto">
            <a:xfrm>
              <a:off x="7834314" y="3405188"/>
              <a:ext cx="420688" cy="238125"/>
            </a:xfrm>
            <a:custGeom>
              <a:avLst/>
              <a:gdLst>
                <a:gd name="T0" fmla="*/ 200 w 265"/>
                <a:gd name="T1" fmla="*/ 106 h 150"/>
                <a:gd name="T2" fmla="*/ 198 w 265"/>
                <a:gd name="T3" fmla="*/ 118 h 150"/>
                <a:gd name="T4" fmla="*/ 253 w 265"/>
                <a:gd name="T5" fmla="*/ 150 h 150"/>
                <a:gd name="T6" fmla="*/ 265 w 265"/>
                <a:gd name="T7" fmla="*/ 143 h 150"/>
                <a:gd name="T8" fmla="*/ 200 w 265"/>
                <a:gd name="T9" fmla="*/ 106 h 150"/>
                <a:gd name="T10" fmla="*/ 62 w 265"/>
                <a:gd name="T11" fmla="*/ 28 h 150"/>
                <a:gd name="T12" fmla="*/ 62 w 265"/>
                <a:gd name="T13" fmla="*/ 32 h 150"/>
                <a:gd name="T14" fmla="*/ 62 w 265"/>
                <a:gd name="T15" fmla="*/ 32 h 150"/>
                <a:gd name="T16" fmla="*/ 62 w 265"/>
                <a:gd name="T17" fmla="*/ 32 h 150"/>
                <a:gd name="T18" fmla="*/ 182 w 265"/>
                <a:gd name="T19" fmla="*/ 99 h 150"/>
                <a:gd name="T20" fmla="*/ 183 w 265"/>
                <a:gd name="T21" fmla="*/ 96 h 150"/>
                <a:gd name="T22" fmla="*/ 62 w 265"/>
                <a:gd name="T23" fmla="*/ 28 h 150"/>
                <a:gd name="T24" fmla="*/ 12 w 265"/>
                <a:gd name="T25" fmla="*/ 0 h 150"/>
                <a:gd name="T26" fmla="*/ 0 w 265"/>
                <a:gd name="T27" fmla="*/ 7 h 150"/>
                <a:gd name="T28" fmla="*/ 18 w 265"/>
                <a:gd name="T29" fmla="*/ 17 h 150"/>
                <a:gd name="T30" fmla="*/ 21 w 265"/>
                <a:gd name="T31" fmla="*/ 6 h 150"/>
                <a:gd name="T32" fmla="*/ 12 w 265"/>
                <a:gd name="T33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5" h="150">
                  <a:moveTo>
                    <a:pt x="200" y="106"/>
                  </a:moveTo>
                  <a:lnTo>
                    <a:pt x="198" y="118"/>
                  </a:lnTo>
                  <a:lnTo>
                    <a:pt x="253" y="150"/>
                  </a:lnTo>
                  <a:lnTo>
                    <a:pt x="265" y="143"/>
                  </a:lnTo>
                  <a:lnTo>
                    <a:pt x="200" y="106"/>
                  </a:lnTo>
                  <a:close/>
                  <a:moveTo>
                    <a:pt x="62" y="28"/>
                  </a:moveTo>
                  <a:lnTo>
                    <a:pt x="62" y="32"/>
                  </a:lnTo>
                  <a:lnTo>
                    <a:pt x="62" y="32"/>
                  </a:lnTo>
                  <a:lnTo>
                    <a:pt x="62" y="32"/>
                  </a:lnTo>
                  <a:lnTo>
                    <a:pt x="182" y="99"/>
                  </a:lnTo>
                  <a:lnTo>
                    <a:pt x="183" y="96"/>
                  </a:lnTo>
                  <a:lnTo>
                    <a:pt x="62" y="28"/>
                  </a:lnTo>
                  <a:close/>
                  <a:moveTo>
                    <a:pt x="12" y="0"/>
                  </a:moveTo>
                  <a:lnTo>
                    <a:pt x="0" y="7"/>
                  </a:lnTo>
                  <a:lnTo>
                    <a:pt x="18" y="17"/>
                  </a:lnTo>
                  <a:lnTo>
                    <a:pt x="21" y="6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ADB5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166" name="Freeform 167"/>
            <p:cNvSpPr>
              <a:spLocks noEditPoints="1"/>
            </p:cNvSpPr>
            <p:nvPr/>
          </p:nvSpPr>
          <p:spPr bwMode="auto">
            <a:xfrm>
              <a:off x="7834314" y="3405188"/>
              <a:ext cx="420688" cy="238125"/>
            </a:xfrm>
            <a:custGeom>
              <a:avLst/>
              <a:gdLst>
                <a:gd name="T0" fmla="*/ 200 w 265"/>
                <a:gd name="T1" fmla="*/ 106 h 150"/>
                <a:gd name="T2" fmla="*/ 198 w 265"/>
                <a:gd name="T3" fmla="*/ 118 h 150"/>
                <a:gd name="T4" fmla="*/ 253 w 265"/>
                <a:gd name="T5" fmla="*/ 150 h 150"/>
                <a:gd name="T6" fmla="*/ 265 w 265"/>
                <a:gd name="T7" fmla="*/ 143 h 150"/>
                <a:gd name="T8" fmla="*/ 200 w 265"/>
                <a:gd name="T9" fmla="*/ 106 h 150"/>
                <a:gd name="T10" fmla="*/ 62 w 265"/>
                <a:gd name="T11" fmla="*/ 28 h 150"/>
                <a:gd name="T12" fmla="*/ 62 w 265"/>
                <a:gd name="T13" fmla="*/ 32 h 150"/>
                <a:gd name="T14" fmla="*/ 62 w 265"/>
                <a:gd name="T15" fmla="*/ 32 h 150"/>
                <a:gd name="T16" fmla="*/ 62 w 265"/>
                <a:gd name="T17" fmla="*/ 32 h 150"/>
                <a:gd name="T18" fmla="*/ 182 w 265"/>
                <a:gd name="T19" fmla="*/ 99 h 150"/>
                <a:gd name="T20" fmla="*/ 183 w 265"/>
                <a:gd name="T21" fmla="*/ 96 h 150"/>
                <a:gd name="T22" fmla="*/ 62 w 265"/>
                <a:gd name="T23" fmla="*/ 28 h 150"/>
                <a:gd name="T24" fmla="*/ 12 w 265"/>
                <a:gd name="T25" fmla="*/ 0 h 150"/>
                <a:gd name="T26" fmla="*/ 0 w 265"/>
                <a:gd name="T27" fmla="*/ 7 h 150"/>
                <a:gd name="T28" fmla="*/ 18 w 265"/>
                <a:gd name="T29" fmla="*/ 17 h 150"/>
                <a:gd name="T30" fmla="*/ 21 w 265"/>
                <a:gd name="T31" fmla="*/ 6 h 150"/>
                <a:gd name="T32" fmla="*/ 12 w 265"/>
                <a:gd name="T33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5" h="150">
                  <a:moveTo>
                    <a:pt x="200" y="106"/>
                  </a:moveTo>
                  <a:lnTo>
                    <a:pt x="198" y="118"/>
                  </a:lnTo>
                  <a:lnTo>
                    <a:pt x="253" y="150"/>
                  </a:lnTo>
                  <a:lnTo>
                    <a:pt x="265" y="143"/>
                  </a:lnTo>
                  <a:lnTo>
                    <a:pt x="200" y="106"/>
                  </a:lnTo>
                  <a:moveTo>
                    <a:pt x="62" y="28"/>
                  </a:moveTo>
                  <a:lnTo>
                    <a:pt x="62" y="32"/>
                  </a:lnTo>
                  <a:lnTo>
                    <a:pt x="62" y="32"/>
                  </a:lnTo>
                  <a:lnTo>
                    <a:pt x="62" y="32"/>
                  </a:lnTo>
                  <a:lnTo>
                    <a:pt x="182" y="99"/>
                  </a:lnTo>
                  <a:lnTo>
                    <a:pt x="183" y="96"/>
                  </a:lnTo>
                  <a:lnTo>
                    <a:pt x="62" y="28"/>
                  </a:lnTo>
                  <a:moveTo>
                    <a:pt x="12" y="0"/>
                  </a:moveTo>
                  <a:lnTo>
                    <a:pt x="0" y="7"/>
                  </a:lnTo>
                  <a:lnTo>
                    <a:pt x="18" y="17"/>
                  </a:lnTo>
                  <a:lnTo>
                    <a:pt x="21" y="6"/>
                  </a:lnTo>
                  <a:lnTo>
                    <a:pt x="1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167" name="Freeform 168"/>
            <p:cNvSpPr>
              <a:spLocks noEditPoints="1"/>
            </p:cNvSpPr>
            <p:nvPr/>
          </p:nvSpPr>
          <p:spPr bwMode="auto">
            <a:xfrm>
              <a:off x="7834314" y="3498850"/>
              <a:ext cx="401638" cy="268288"/>
            </a:xfrm>
            <a:custGeom>
              <a:avLst/>
              <a:gdLst>
                <a:gd name="T0" fmla="*/ 186 w 253"/>
                <a:gd name="T1" fmla="*/ 105 h 169"/>
                <a:gd name="T2" fmla="*/ 182 w 253"/>
                <a:gd name="T3" fmla="*/ 129 h 169"/>
                <a:gd name="T4" fmla="*/ 253 w 253"/>
                <a:gd name="T5" fmla="*/ 169 h 169"/>
                <a:gd name="T6" fmla="*/ 253 w 253"/>
                <a:gd name="T7" fmla="*/ 142 h 169"/>
                <a:gd name="T8" fmla="*/ 186 w 253"/>
                <a:gd name="T9" fmla="*/ 105 h 169"/>
                <a:gd name="T10" fmla="*/ 49 w 253"/>
                <a:gd name="T11" fmla="*/ 28 h 169"/>
                <a:gd name="T12" fmla="*/ 43 w 253"/>
                <a:gd name="T13" fmla="*/ 50 h 169"/>
                <a:gd name="T14" fmla="*/ 164 w 253"/>
                <a:gd name="T15" fmla="*/ 119 h 169"/>
                <a:gd name="T16" fmla="*/ 169 w 253"/>
                <a:gd name="T17" fmla="*/ 95 h 169"/>
                <a:gd name="T18" fmla="*/ 49 w 253"/>
                <a:gd name="T19" fmla="*/ 28 h 169"/>
                <a:gd name="T20" fmla="*/ 0 w 253"/>
                <a:gd name="T21" fmla="*/ 0 h 169"/>
                <a:gd name="T22" fmla="*/ 0 w 253"/>
                <a:gd name="T23" fmla="*/ 26 h 169"/>
                <a:gd name="T24" fmla="*/ 2 w 253"/>
                <a:gd name="T25" fmla="*/ 28 h 169"/>
                <a:gd name="T26" fmla="*/ 8 w 253"/>
                <a:gd name="T27" fmla="*/ 4 h 169"/>
                <a:gd name="T28" fmla="*/ 0 w 253"/>
                <a:gd name="T29" fmla="*/ 0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3" h="169">
                  <a:moveTo>
                    <a:pt x="186" y="105"/>
                  </a:moveTo>
                  <a:lnTo>
                    <a:pt x="182" y="129"/>
                  </a:lnTo>
                  <a:lnTo>
                    <a:pt x="253" y="169"/>
                  </a:lnTo>
                  <a:lnTo>
                    <a:pt x="253" y="142"/>
                  </a:lnTo>
                  <a:lnTo>
                    <a:pt x="186" y="105"/>
                  </a:lnTo>
                  <a:close/>
                  <a:moveTo>
                    <a:pt x="49" y="28"/>
                  </a:moveTo>
                  <a:lnTo>
                    <a:pt x="43" y="50"/>
                  </a:lnTo>
                  <a:lnTo>
                    <a:pt x="164" y="119"/>
                  </a:lnTo>
                  <a:lnTo>
                    <a:pt x="169" y="95"/>
                  </a:lnTo>
                  <a:lnTo>
                    <a:pt x="49" y="28"/>
                  </a:lnTo>
                  <a:close/>
                  <a:moveTo>
                    <a:pt x="0" y="0"/>
                  </a:moveTo>
                  <a:lnTo>
                    <a:pt x="0" y="26"/>
                  </a:lnTo>
                  <a:lnTo>
                    <a:pt x="2" y="28"/>
                  </a:lnTo>
                  <a:lnTo>
                    <a:pt x="8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BEF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168" name="Freeform 169"/>
            <p:cNvSpPr>
              <a:spLocks noEditPoints="1"/>
            </p:cNvSpPr>
            <p:nvPr/>
          </p:nvSpPr>
          <p:spPr bwMode="auto">
            <a:xfrm>
              <a:off x="7834314" y="3498850"/>
              <a:ext cx="401638" cy="268288"/>
            </a:xfrm>
            <a:custGeom>
              <a:avLst/>
              <a:gdLst>
                <a:gd name="T0" fmla="*/ 186 w 253"/>
                <a:gd name="T1" fmla="*/ 105 h 169"/>
                <a:gd name="T2" fmla="*/ 182 w 253"/>
                <a:gd name="T3" fmla="*/ 129 h 169"/>
                <a:gd name="T4" fmla="*/ 253 w 253"/>
                <a:gd name="T5" fmla="*/ 169 h 169"/>
                <a:gd name="T6" fmla="*/ 253 w 253"/>
                <a:gd name="T7" fmla="*/ 142 h 169"/>
                <a:gd name="T8" fmla="*/ 186 w 253"/>
                <a:gd name="T9" fmla="*/ 105 h 169"/>
                <a:gd name="T10" fmla="*/ 49 w 253"/>
                <a:gd name="T11" fmla="*/ 28 h 169"/>
                <a:gd name="T12" fmla="*/ 43 w 253"/>
                <a:gd name="T13" fmla="*/ 50 h 169"/>
                <a:gd name="T14" fmla="*/ 164 w 253"/>
                <a:gd name="T15" fmla="*/ 119 h 169"/>
                <a:gd name="T16" fmla="*/ 169 w 253"/>
                <a:gd name="T17" fmla="*/ 95 h 169"/>
                <a:gd name="T18" fmla="*/ 49 w 253"/>
                <a:gd name="T19" fmla="*/ 28 h 169"/>
                <a:gd name="T20" fmla="*/ 0 w 253"/>
                <a:gd name="T21" fmla="*/ 0 h 169"/>
                <a:gd name="T22" fmla="*/ 0 w 253"/>
                <a:gd name="T23" fmla="*/ 26 h 169"/>
                <a:gd name="T24" fmla="*/ 2 w 253"/>
                <a:gd name="T25" fmla="*/ 28 h 169"/>
                <a:gd name="T26" fmla="*/ 8 w 253"/>
                <a:gd name="T27" fmla="*/ 4 h 169"/>
                <a:gd name="T28" fmla="*/ 0 w 253"/>
                <a:gd name="T29" fmla="*/ 0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3" h="169">
                  <a:moveTo>
                    <a:pt x="186" y="105"/>
                  </a:moveTo>
                  <a:lnTo>
                    <a:pt x="182" y="129"/>
                  </a:lnTo>
                  <a:lnTo>
                    <a:pt x="253" y="169"/>
                  </a:lnTo>
                  <a:lnTo>
                    <a:pt x="253" y="142"/>
                  </a:lnTo>
                  <a:lnTo>
                    <a:pt x="186" y="105"/>
                  </a:lnTo>
                  <a:moveTo>
                    <a:pt x="49" y="28"/>
                  </a:moveTo>
                  <a:lnTo>
                    <a:pt x="43" y="50"/>
                  </a:lnTo>
                  <a:lnTo>
                    <a:pt x="164" y="119"/>
                  </a:lnTo>
                  <a:lnTo>
                    <a:pt x="169" y="95"/>
                  </a:lnTo>
                  <a:lnTo>
                    <a:pt x="49" y="28"/>
                  </a:lnTo>
                  <a:moveTo>
                    <a:pt x="0" y="0"/>
                  </a:moveTo>
                  <a:lnTo>
                    <a:pt x="0" y="26"/>
                  </a:lnTo>
                  <a:lnTo>
                    <a:pt x="2" y="28"/>
                  </a:lnTo>
                  <a:lnTo>
                    <a:pt x="8" y="4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169" name="Freeform 170"/>
            <p:cNvSpPr>
              <a:spLocks noEditPoints="1"/>
            </p:cNvSpPr>
            <p:nvPr/>
          </p:nvSpPr>
          <p:spPr bwMode="auto">
            <a:xfrm>
              <a:off x="7834314" y="3498850"/>
              <a:ext cx="401638" cy="268288"/>
            </a:xfrm>
            <a:custGeom>
              <a:avLst/>
              <a:gdLst>
                <a:gd name="T0" fmla="*/ 186 w 253"/>
                <a:gd name="T1" fmla="*/ 105 h 169"/>
                <a:gd name="T2" fmla="*/ 182 w 253"/>
                <a:gd name="T3" fmla="*/ 129 h 169"/>
                <a:gd name="T4" fmla="*/ 253 w 253"/>
                <a:gd name="T5" fmla="*/ 169 h 169"/>
                <a:gd name="T6" fmla="*/ 253 w 253"/>
                <a:gd name="T7" fmla="*/ 142 h 169"/>
                <a:gd name="T8" fmla="*/ 186 w 253"/>
                <a:gd name="T9" fmla="*/ 105 h 169"/>
                <a:gd name="T10" fmla="*/ 49 w 253"/>
                <a:gd name="T11" fmla="*/ 28 h 169"/>
                <a:gd name="T12" fmla="*/ 43 w 253"/>
                <a:gd name="T13" fmla="*/ 50 h 169"/>
                <a:gd name="T14" fmla="*/ 164 w 253"/>
                <a:gd name="T15" fmla="*/ 119 h 169"/>
                <a:gd name="T16" fmla="*/ 169 w 253"/>
                <a:gd name="T17" fmla="*/ 95 h 169"/>
                <a:gd name="T18" fmla="*/ 49 w 253"/>
                <a:gd name="T19" fmla="*/ 28 h 169"/>
                <a:gd name="T20" fmla="*/ 0 w 253"/>
                <a:gd name="T21" fmla="*/ 0 h 169"/>
                <a:gd name="T22" fmla="*/ 0 w 253"/>
                <a:gd name="T23" fmla="*/ 26 h 169"/>
                <a:gd name="T24" fmla="*/ 2 w 253"/>
                <a:gd name="T25" fmla="*/ 28 h 169"/>
                <a:gd name="T26" fmla="*/ 8 w 253"/>
                <a:gd name="T27" fmla="*/ 4 h 169"/>
                <a:gd name="T28" fmla="*/ 0 w 253"/>
                <a:gd name="T29" fmla="*/ 0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3" h="169">
                  <a:moveTo>
                    <a:pt x="186" y="105"/>
                  </a:moveTo>
                  <a:lnTo>
                    <a:pt x="182" y="129"/>
                  </a:lnTo>
                  <a:lnTo>
                    <a:pt x="253" y="169"/>
                  </a:lnTo>
                  <a:lnTo>
                    <a:pt x="253" y="142"/>
                  </a:lnTo>
                  <a:lnTo>
                    <a:pt x="186" y="105"/>
                  </a:lnTo>
                  <a:close/>
                  <a:moveTo>
                    <a:pt x="49" y="28"/>
                  </a:moveTo>
                  <a:lnTo>
                    <a:pt x="43" y="50"/>
                  </a:lnTo>
                  <a:lnTo>
                    <a:pt x="164" y="119"/>
                  </a:lnTo>
                  <a:lnTo>
                    <a:pt x="169" y="95"/>
                  </a:lnTo>
                  <a:lnTo>
                    <a:pt x="49" y="28"/>
                  </a:lnTo>
                  <a:close/>
                  <a:moveTo>
                    <a:pt x="0" y="0"/>
                  </a:moveTo>
                  <a:lnTo>
                    <a:pt x="0" y="26"/>
                  </a:lnTo>
                  <a:lnTo>
                    <a:pt x="2" y="28"/>
                  </a:lnTo>
                  <a:lnTo>
                    <a:pt x="8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091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170" name="Freeform 171"/>
            <p:cNvSpPr>
              <a:spLocks noEditPoints="1"/>
            </p:cNvSpPr>
            <p:nvPr/>
          </p:nvSpPr>
          <p:spPr bwMode="auto">
            <a:xfrm>
              <a:off x="7834314" y="3498850"/>
              <a:ext cx="401638" cy="268288"/>
            </a:xfrm>
            <a:custGeom>
              <a:avLst/>
              <a:gdLst>
                <a:gd name="T0" fmla="*/ 186 w 253"/>
                <a:gd name="T1" fmla="*/ 105 h 169"/>
                <a:gd name="T2" fmla="*/ 182 w 253"/>
                <a:gd name="T3" fmla="*/ 129 h 169"/>
                <a:gd name="T4" fmla="*/ 253 w 253"/>
                <a:gd name="T5" fmla="*/ 169 h 169"/>
                <a:gd name="T6" fmla="*/ 253 w 253"/>
                <a:gd name="T7" fmla="*/ 142 h 169"/>
                <a:gd name="T8" fmla="*/ 186 w 253"/>
                <a:gd name="T9" fmla="*/ 105 h 169"/>
                <a:gd name="T10" fmla="*/ 49 w 253"/>
                <a:gd name="T11" fmla="*/ 28 h 169"/>
                <a:gd name="T12" fmla="*/ 43 w 253"/>
                <a:gd name="T13" fmla="*/ 50 h 169"/>
                <a:gd name="T14" fmla="*/ 164 w 253"/>
                <a:gd name="T15" fmla="*/ 119 h 169"/>
                <a:gd name="T16" fmla="*/ 169 w 253"/>
                <a:gd name="T17" fmla="*/ 95 h 169"/>
                <a:gd name="T18" fmla="*/ 49 w 253"/>
                <a:gd name="T19" fmla="*/ 28 h 169"/>
                <a:gd name="T20" fmla="*/ 0 w 253"/>
                <a:gd name="T21" fmla="*/ 0 h 169"/>
                <a:gd name="T22" fmla="*/ 0 w 253"/>
                <a:gd name="T23" fmla="*/ 26 h 169"/>
                <a:gd name="T24" fmla="*/ 2 w 253"/>
                <a:gd name="T25" fmla="*/ 28 h 169"/>
                <a:gd name="T26" fmla="*/ 8 w 253"/>
                <a:gd name="T27" fmla="*/ 4 h 169"/>
                <a:gd name="T28" fmla="*/ 0 w 253"/>
                <a:gd name="T29" fmla="*/ 0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3" h="169">
                  <a:moveTo>
                    <a:pt x="186" y="105"/>
                  </a:moveTo>
                  <a:lnTo>
                    <a:pt x="182" y="129"/>
                  </a:lnTo>
                  <a:lnTo>
                    <a:pt x="253" y="169"/>
                  </a:lnTo>
                  <a:lnTo>
                    <a:pt x="253" y="142"/>
                  </a:lnTo>
                  <a:lnTo>
                    <a:pt x="186" y="105"/>
                  </a:lnTo>
                  <a:moveTo>
                    <a:pt x="49" y="28"/>
                  </a:moveTo>
                  <a:lnTo>
                    <a:pt x="43" y="50"/>
                  </a:lnTo>
                  <a:lnTo>
                    <a:pt x="164" y="119"/>
                  </a:lnTo>
                  <a:lnTo>
                    <a:pt x="169" y="95"/>
                  </a:lnTo>
                  <a:lnTo>
                    <a:pt x="49" y="28"/>
                  </a:lnTo>
                  <a:moveTo>
                    <a:pt x="0" y="0"/>
                  </a:moveTo>
                  <a:lnTo>
                    <a:pt x="0" y="26"/>
                  </a:lnTo>
                  <a:lnTo>
                    <a:pt x="2" y="28"/>
                  </a:lnTo>
                  <a:lnTo>
                    <a:pt x="8" y="4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171" name="Freeform 172"/>
            <p:cNvSpPr>
              <a:spLocks/>
            </p:cNvSpPr>
            <p:nvPr/>
          </p:nvSpPr>
          <p:spPr bwMode="auto">
            <a:xfrm>
              <a:off x="8235951" y="3714750"/>
              <a:ext cx="19050" cy="52388"/>
            </a:xfrm>
            <a:custGeom>
              <a:avLst/>
              <a:gdLst>
                <a:gd name="T0" fmla="*/ 12 w 12"/>
                <a:gd name="T1" fmla="*/ 0 h 33"/>
                <a:gd name="T2" fmla="*/ 0 w 12"/>
                <a:gd name="T3" fmla="*/ 6 h 33"/>
                <a:gd name="T4" fmla="*/ 0 w 12"/>
                <a:gd name="T5" fmla="*/ 33 h 33"/>
                <a:gd name="T6" fmla="*/ 12 w 12"/>
                <a:gd name="T7" fmla="*/ 25 h 33"/>
                <a:gd name="T8" fmla="*/ 12 w 12"/>
                <a:gd name="T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33">
                  <a:moveTo>
                    <a:pt x="12" y="0"/>
                  </a:moveTo>
                  <a:lnTo>
                    <a:pt x="0" y="6"/>
                  </a:lnTo>
                  <a:lnTo>
                    <a:pt x="0" y="33"/>
                  </a:lnTo>
                  <a:lnTo>
                    <a:pt x="12" y="25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DBEF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172" name="Freeform 173"/>
            <p:cNvSpPr>
              <a:spLocks/>
            </p:cNvSpPr>
            <p:nvPr/>
          </p:nvSpPr>
          <p:spPr bwMode="auto">
            <a:xfrm>
              <a:off x="8235951" y="3714750"/>
              <a:ext cx="19050" cy="52388"/>
            </a:xfrm>
            <a:custGeom>
              <a:avLst/>
              <a:gdLst>
                <a:gd name="T0" fmla="*/ 12 w 12"/>
                <a:gd name="T1" fmla="*/ 0 h 33"/>
                <a:gd name="T2" fmla="*/ 0 w 12"/>
                <a:gd name="T3" fmla="*/ 6 h 33"/>
                <a:gd name="T4" fmla="*/ 0 w 12"/>
                <a:gd name="T5" fmla="*/ 33 h 33"/>
                <a:gd name="T6" fmla="*/ 12 w 12"/>
                <a:gd name="T7" fmla="*/ 25 h 33"/>
                <a:gd name="T8" fmla="*/ 12 w 12"/>
                <a:gd name="T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33">
                  <a:moveTo>
                    <a:pt x="12" y="0"/>
                  </a:moveTo>
                  <a:lnTo>
                    <a:pt x="0" y="6"/>
                  </a:lnTo>
                  <a:lnTo>
                    <a:pt x="0" y="33"/>
                  </a:lnTo>
                  <a:lnTo>
                    <a:pt x="12" y="25"/>
                  </a:lnTo>
                  <a:lnTo>
                    <a:pt x="1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173" name="Freeform 174"/>
            <p:cNvSpPr>
              <a:spLocks/>
            </p:cNvSpPr>
            <p:nvPr/>
          </p:nvSpPr>
          <p:spPr bwMode="auto">
            <a:xfrm>
              <a:off x="8235951" y="3714750"/>
              <a:ext cx="19050" cy="52388"/>
            </a:xfrm>
            <a:custGeom>
              <a:avLst/>
              <a:gdLst>
                <a:gd name="T0" fmla="*/ 12 w 12"/>
                <a:gd name="T1" fmla="*/ 0 h 33"/>
                <a:gd name="T2" fmla="*/ 0 w 12"/>
                <a:gd name="T3" fmla="*/ 6 h 33"/>
                <a:gd name="T4" fmla="*/ 0 w 12"/>
                <a:gd name="T5" fmla="*/ 33 h 33"/>
                <a:gd name="T6" fmla="*/ 12 w 12"/>
                <a:gd name="T7" fmla="*/ 25 h 33"/>
                <a:gd name="T8" fmla="*/ 12 w 12"/>
                <a:gd name="T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33">
                  <a:moveTo>
                    <a:pt x="12" y="0"/>
                  </a:moveTo>
                  <a:lnTo>
                    <a:pt x="0" y="6"/>
                  </a:lnTo>
                  <a:lnTo>
                    <a:pt x="0" y="33"/>
                  </a:lnTo>
                  <a:lnTo>
                    <a:pt x="12" y="25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7580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174" name="Freeform 175"/>
            <p:cNvSpPr>
              <a:spLocks/>
            </p:cNvSpPr>
            <p:nvPr/>
          </p:nvSpPr>
          <p:spPr bwMode="auto">
            <a:xfrm>
              <a:off x="8235951" y="3714750"/>
              <a:ext cx="19050" cy="52388"/>
            </a:xfrm>
            <a:custGeom>
              <a:avLst/>
              <a:gdLst>
                <a:gd name="T0" fmla="*/ 12 w 12"/>
                <a:gd name="T1" fmla="*/ 0 h 33"/>
                <a:gd name="T2" fmla="*/ 0 w 12"/>
                <a:gd name="T3" fmla="*/ 6 h 33"/>
                <a:gd name="T4" fmla="*/ 0 w 12"/>
                <a:gd name="T5" fmla="*/ 33 h 33"/>
                <a:gd name="T6" fmla="*/ 12 w 12"/>
                <a:gd name="T7" fmla="*/ 25 h 33"/>
                <a:gd name="T8" fmla="*/ 12 w 12"/>
                <a:gd name="T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33">
                  <a:moveTo>
                    <a:pt x="12" y="0"/>
                  </a:moveTo>
                  <a:lnTo>
                    <a:pt x="0" y="6"/>
                  </a:lnTo>
                  <a:lnTo>
                    <a:pt x="0" y="33"/>
                  </a:lnTo>
                  <a:lnTo>
                    <a:pt x="12" y="25"/>
                  </a:lnTo>
                  <a:lnTo>
                    <a:pt x="1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175" name="Freeform 176"/>
            <p:cNvSpPr>
              <a:spLocks noEditPoints="1"/>
            </p:cNvSpPr>
            <p:nvPr/>
          </p:nvSpPr>
          <p:spPr bwMode="auto">
            <a:xfrm>
              <a:off x="7834314" y="3489325"/>
              <a:ext cx="420688" cy="234950"/>
            </a:xfrm>
            <a:custGeom>
              <a:avLst/>
              <a:gdLst>
                <a:gd name="T0" fmla="*/ 189 w 265"/>
                <a:gd name="T1" fmla="*/ 99 h 148"/>
                <a:gd name="T2" fmla="*/ 186 w 265"/>
                <a:gd name="T3" fmla="*/ 111 h 148"/>
                <a:gd name="T4" fmla="*/ 253 w 265"/>
                <a:gd name="T5" fmla="*/ 148 h 148"/>
                <a:gd name="T6" fmla="*/ 265 w 265"/>
                <a:gd name="T7" fmla="*/ 142 h 148"/>
                <a:gd name="T8" fmla="*/ 189 w 265"/>
                <a:gd name="T9" fmla="*/ 99 h 148"/>
                <a:gd name="T10" fmla="*/ 50 w 265"/>
                <a:gd name="T11" fmla="*/ 25 h 148"/>
                <a:gd name="T12" fmla="*/ 49 w 265"/>
                <a:gd name="T13" fmla="*/ 34 h 148"/>
                <a:gd name="T14" fmla="*/ 169 w 265"/>
                <a:gd name="T15" fmla="*/ 101 h 148"/>
                <a:gd name="T16" fmla="*/ 172 w 265"/>
                <a:gd name="T17" fmla="*/ 89 h 148"/>
                <a:gd name="T18" fmla="*/ 162 w 265"/>
                <a:gd name="T19" fmla="*/ 83 h 148"/>
                <a:gd name="T20" fmla="*/ 159 w 265"/>
                <a:gd name="T21" fmla="*/ 85 h 148"/>
                <a:gd name="T22" fmla="*/ 159 w 265"/>
                <a:gd name="T23" fmla="*/ 82 h 148"/>
                <a:gd name="T24" fmla="*/ 159 w 265"/>
                <a:gd name="T25" fmla="*/ 85 h 148"/>
                <a:gd name="T26" fmla="*/ 50 w 265"/>
                <a:gd name="T27" fmla="*/ 25 h 148"/>
                <a:gd name="T28" fmla="*/ 11 w 265"/>
                <a:gd name="T29" fmla="*/ 0 h 148"/>
                <a:gd name="T30" fmla="*/ 0 w 265"/>
                <a:gd name="T31" fmla="*/ 6 h 148"/>
                <a:gd name="T32" fmla="*/ 8 w 265"/>
                <a:gd name="T33" fmla="*/ 10 h 148"/>
                <a:gd name="T34" fmla="*/ 11 w 265"/>
                <a:gd name="T35" fmla="*/ 0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5" h="148">
                  <a:moveTo>
                    <a:pt x="189" y="99"/>
                  </a:moveTo>
                  <a:lnTo>
                    <a:pt x="186" y="111"/>
                  </a:lnTo>
                  <a:lnTo>
                    <a:pt x="253" y="148"/>
                  </a:lnTo>
                  <a:lnTo>
                    <a:pt x="265" y="142"/>
                  </a:lnTo>
                  <a:lnTo>
                    <a:pt x="189" y="99"/>
                  </a:lnTo>
                  <a:close/>
                  <a:moveTo>
                    <a:pt x="50" y="25"/>
                  </a:moveTo>
                  <a:lnTo>
                    <a:pt x="49" y="34"/>
                  </a:lnTo>
                  <a:lnTo>
                    <a:pt x="169" y="101"/>
                  </a:lnTo>
                  <a:lnTo>
                    <a:pt x="172" y="89"/>
                  </a:lnTo>
                  <a:lnTo>
                    <a:pt x="162" y="83"/>
                  </a:lnTo>
                  <a:lnTo>
                    <a:pt x="159" y="85"/>
                  </a:lnTo>
                  <a:lnTo>
                    <a:pt x="159" y="82"/>
                  </a:lnTo>
                  <a:lnTo>
                    <a:pt x="159" y="85"/>
                  </a:lnTo>
                  <a:lnTo>
                    <a:pt x="50" y="25"/>
                  </a:lnTo>
                  <a:close/>
                  <a:moveTo>
                    <a:pt x="11" y="0"/>
                  </a:moveTo>
                  <a:lnTo>
                    <a:pt x="0" y="6"/>
                  </a:lnTo>
                  <a:lnTo>
                    <a:pt x="8" y="1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DBEF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176" name="Freeform 177"/>
            <p:cNvSpPr>
              <a:spLocks noEditPoints="1"/>
            </p:cNvSpPr>
            <p:nvPr/>
          </p:nvSpPr>
          <p:spPr bwMode="auto">
            <a:xfrm>
              <a:off x="7834314" y="3489325"/>
              <a:ext cx="420688" cy="234950"/>
            </a:xfrm>
            <a:custGeom>
              <a:avLst/>
              <a:gdLst>
                <a:gd name="T0" fmla="*/ 189 w 265"/>
                <a:gd name="T1" fmla="*/ 99 h 148"/>
                <a:gd name="T2" fmla="*/ 186 w 265"/>
                <a:gd name="T3" fmla="*/ 111 h 148"/>
                <a:gd name="T4" fmla="*/ 253 w 265"/>
                <a:gd name="T5" fmla="*/ 148 h 148"/>
                <a:gd name="T6" fmla="*/ 265 w 265"/>
                <a:gd name="T7" fmla="*/ 142 h 148"/>
                <a:gd name="T8" fmla="*/ 189 w 265"/>
                <a:gd name="T9" fmla="*/ 99 h 148"/>
                <a:gd name="T10" fmla="*/ 50 w 265"/>
                <a:gd name="T11" fmla="*/ 25 h 148"/>
                <a:gd name="T12" fmla="*/ 49 w 265"/>
                <a:gd name="T13" fmla="*/ 34 h 148"/>
                <a:gd name="T14" fmla="*/ 169 w 265"/>
                <a:gd name="T15" fmla="*/ 101 h 148"/>
                <a:gd name="T16" fmla="*/ 172 w 265"/>
                <a:gd name="T17" fmla="*/ 89 h 148"/>
                <a:gd name="T18" fmla="*/ 162 w 265"/>
                <a:gd name="T19" fmla="*/ 83 h 148"/>
                <a:gd name="T20" fmla="*/ 159 w 265"/>
                <a:gd name="T21" fmla="*/ 85 h 148"/>
                <a:gd name="T22" fmla="*/ 159 w 265"/>
                <a:gd name="T23" fmla="*/ 82 h 148"/>
                <a:gd name="T24" fmla="*/ 159 w 265"/>
                <a:gd name="T25" fmla="*/ 85 h 148"/>
                <a:gd name="T26" fmla="*/ 50 w 265"/>
                <a:gd name="T27" fmla="*/ 25 h 148"/>
                <a:gd name="T28" fmla="*/ 11 w 265"/>
                <a:gd name="T29" fmla="*/ 0 h 148"/>
                <a:gd name="T30" fmla="*/ 0 w 265"/>
                <a:gd name="T31" fmla="*/ 6 h 148"/>
                <a:gd name="T32" fmla="*/ 8 w 265"/>
                <a:gd name="T33" fmla="*/ 10 h 148"/>
                <a:gd name="T34" fmla="*/ 11 w 265"/>
                <a:gd name="T35" fmla="*/ 0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5" h="148">
                  <a:moveTo>
                    <a:pt x="189" y="99"/>
                  </a:moveTo>
                  <a:lnTo>
                    <a:pt x="186" y="111"/>
                  </a:lnTo>
                  <a:lnTo>
                    <a:pt x="253" y="148"/>
                  </a:lnTo>
                  <a:lnTo>
                    <a:pt x="265" y="142"/>
                  </a:lnTo>
                  <a:lnTo>
                    <a:pt x="189" y="99"/>
                  </a:lnTo>
                  <a:moveTo>
                    <a:pt x="50" y="25"/>
                  </a:moveTo>
                  <a:lnTo>
                    <a:pt x="49" y="34"/>
                  </a:lnTo>
                  <a:lnTo>
                    <a:pt x="169" y="101"/>
                  </a:lnTo>
                  <a:lnTo>
                    <a:pt x="172" y="89"/>
                  </a:lnTo>
                  <a:lnTo>
                    <a:pt x="162" y="83"/>
                  </a:lnTo>
                  <a:lnTo>
                    <a:pt x="159" y="85"/>
                  </a:lnTo>
                  <a:lnTo>
                    <a:pt x="159" y="82"/>
                  </a:lnTo>
                  <a:lnTo>
                    <a:pt x="159" y="85"/>
                  </a:lnTo>
                  <a:lnTo>
                    <a:pt x="50" y="25"/>
                  </a:lnTo>
                  <a:moveTo>
                    <a:pt x="11" y="0"/>
                  </a:moveTo>
                  <a:lnTo>
                    <a:pt x="0" y="6"/>
                  </a:lnTo>
                  <a:lnTo>
                    <a:pt x="8" y="10"/>
                  </a:lnTo>
                  <a:lnTo>
                    <a:pt x="1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177" name="Freeform 178"/>
            <p:cNvSpPr>
              <a:spLocks noEditPoints="1"/>
            </p:cNvSpPr>
            <p:nvPr/>
          </p:nvSpPr>
          <p:spPr bwMode="auto">
            <a:xfrm>
              <a:off x="7834314" y="3489325"/>
              <a:ext cx="420688" cy="234950"/>
            </a:xfrm>
            <a:custGeom>
              <a:avLst/>
              <a:gdLst>
                <a:gd name="T0" fmla="*/ 189 w 265"/>
                <a:gd name="T1" fmla="*/ 99 h 148"/>
                <a:gd name="T2" fmla="*/ 186 w 265"/>
                <a:gd name="T3" fmla="*/ 111 h 148"/>
                <a:gd name="T4" fmla="*/ 253 w 265"/>
                <a:gd name="T5" fmla="*/ 148 h 148"/>
                <a:gd name="T6" fmla="*/ 265 w 265"/>
                <a:gd name="T7" fmla="*/ 142 h 148"/>
                <a:gd name="T8" fmla="*/ 189 w 265"/>
                <a:gd name="T9" fmla="*/ 99 h 148"/>
                <a:gd name="T10" fmla="*/ 50 w 265"/>
                <a:gd name="T11" fmla="*/ 25 h 148"/>
                <a:gd name="T12" fmla="*/ 49 w 265"/>
                <a:gd name="T13" fmla="*/ 34 h 148"/>
                <a:gd name="T14" fmla="*/ 169 w 265"/>
                <a:gd name="T15" fmla="*/ 101 h 148"/>
                <a:gd name="T16" fmla="*/ 172 w 265"/>
                <a:gd name="T17" fmla="*/ 89 h 148"/>
                <a:gd name="T18" fmla="*/ 162 w 265"/>
                <a:gd name="T19" fmla="*/ 83 h 148"/>
                <a:gd name="T20" fmla="*/ 159 w 265"/>
                <a:gd name="T21" fmla="*/ 85 h 148"/>
                <a:gd name="T22" fmla="*/ 159 w 265"/>
                <a:gd name="T23" fmla="*/ 82 h 148"/>
                <a:gd name="T24" fmla="*/ 159 w 265"/>
                <a:gd name="T25" fmla="*/ 85 h 148"/>
                <a:gd name="T26" fmla="*/ 50 w 265"/>
                <a:gd name="T27" fmla="*/ 25 h 148"/>
                <a:gd name="T28" fmla="*/ 11 w 265"/>
                <a:gd name="T29" fmla="*/ 0 h 148"/>
                <a:gd name="T30" fmla="*/ 0 w 265"/>
                <a:gd name="T31" fmla="*/ 6 h 148"/>
                <a:gd name="T32" fmla="*/ 8 w 265"/>
                <a:gd name="T33" fmla="*/ 10 h 148"/>
                <a:gd name="T34" fmla="*/ 11 w 265"/>
                <a:gd name="T35" fmla="*/ 0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5" h="148">
                  <a:moveTo>
                    <a:pt x="189" y="99"/>
                  </a:moveTo>
                  <a:lnTo>
                    <a:pt x="186" y="111"/>
                  </a:lnTo>
                  <a:lnTo>
                    <a:pt x="253" y="148"/>
                  </a:lnTo>
                  <a:lnTo>
                    <a:pt x="265" y="142"/>
                  </a:lnTo>
                  <a:lnTo>
                    <a:pt x="189" y="99"/>
                  </a:lnTo>
                  <a:close/>
                  <a:moveTo>
                    <a:pt x="50" y="25"/>
                  </a:moveTo>
                  <a:lnTo>
                    <a:pt x="49" y="34"/>
                  </a:lnTo>
                  <a:lnTo>
                    <a:pt x="169" y="101"/>
                  </a:lnTo>
                  <a:lnTo>
                    <a:pt x="172" y="89"/>
                  </a:lnTo>
                  <a:lnTo>
                    <a:pt x="162" y="83"/>
                  </a:lnTo>
                  <a:lnTo>
                    <a:pt x="159" y="85"/>
                  </a:lnTo>
                  <a:lnTo>
                    <a:pt x="159" y="82"/>
                  </a:lnTo>
                  <a:lnTo>
                    <a:pt x="159" y="85"/>
                  </a:lnTo>
                  <a:lnTo>
                    <a:pt x="50" y="25"/>
                  </a:lnTo>
                  <a:close/>
                  <a:moveTo>
                    <a:pt x="11" y="0"/>
                  </a:moveTo>
                  <a:lnTo>
                    <a:pt x="0" y="6"/>
                  </a:lnTo>
                  <a:lnTo>
                    <a:pt x="8" y="1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ADB5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178" name="Freeform 179"/>
            <p:cNvSpPr>
              <a:spLocks noEditPoints="1"/>
            </p:cNvSpPr>
            <p:nvPr/>
          </p:nvSpPr>
          <p:spPr bwMode="auto">
            <a:xfrm>
              <a:off x="7834314" y="3489325"/>
              <a:ext cx="420688" cy="234950"/>
            </a:xfrm>
            <a:custGeom>
              <a:avLst/>
              <a:gdLst>
                <a:gd name="T0" fmla="*/ 189 w 265"/>
                <a:gd name="T1" fmla="*/ 99 h 148"/>
                <a:gd name="T2" fmla="*/ 186 w 265"/>
                <a:gd name="T3" fmla="*/ 111 h 148"/>
                <a:gd name="T4" fmla="*/ 253 w 265"/>
                <a:gd name="T5" fmla="*/ 148 h 148"/>
                <a:gd name="T6" fmla="*/ 265 w 265"/>
                <a:gd name="T7" fmla="*/ 142 h 148"/>
                <a:gd name="T8" fmla="*/ 189 w 265"/>
                <a:gd name="T9" fmla="*/ 99 h 148"/>
                <a:gd name="T10" fmla="*/ 50 w 265"/>
                <a:gd name="T11" fmla="*/ 25 h 148"/>
                <a:gd name="T12" fmla="*/ 49 w 265"/>
                <a:gd name="T13" fmla="*/ 34 h 148"/>
                <a:gd name="T14" fmla="*/ 169 w 265"/>
                <a:gd name="T15" fmla="*/ 101 h 148"/>
                <a:gd name="T16" fmla="*/ 172 w 265"/>
                <a:gd name="T17" fmla="*/ 89 h 148"/>
                <a:gd name="T18" fmla="*/ 162 w 265"/>
                <a:gd name="T19" fmla="*/ 83 h 148"/>
                <a:gd name="T20" fmla="*/ 159 w 265"/>
                <a:gd name="T21" fmla="*/ 85 h 148"/>
                <a:gd name="T22" fmla="*/ 159 w 265"/>
                <a:gd name="T23" fmla="*/ 82 h 148"/>
                <a:gd name="T24" fmla="*/ 159 w 265"/>
                <a:gd name="T25" fmla="*/ 85 h 148"/>
                <a:gd name="T26" fmla="*/ 50 w 265"/>
                <a:gd name="T27" fmla="*/ 25 h 148"/>
                <a:gd name="T28" fmla="*/ 11 w 265"/>
                <a:gd name="T29" fmla="*/ 0 h 148"/>
                <a:gd name="T30" fmla="*/ 0 w 265"/>
                <a:gd name="T31" fmla="*/ 6 h 148"/>
                <a:gd name="T32" fmla="*/ 8 w 265"/>
                <a:gd name="T33" fmla="*/ 10 h 148"/>
                <a:gd name="T34" fmla="*/ 11 w 265"/>
                <a:gd name="T35" fmla="*/ 0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5" h="148">
                  <a:moveTo>
                    <a:pt x="189" y="99"/>
                  </a:moveTo>
                  <a:lnTo>
                    <a:pt x="186" y="111"/>
                  </a:lnTo>
                  <a:lnTo>
                    <a:pt x="253" y="148"/>
                  </a:lnTo>
                  <a:lnTo>
                    <a:pt x="265" y="142"/>
                  </a:lnTo>
                  <a:lnTo>
                    <a:pt x="189" y="99"/>
                  </a:lnTo>
                  <a:moveTo>
                    <a:pt x="50" y="25"/>
                  </a:moveTo>
                  <a:lnTo>
                    <a:pt x="49" y="34"/>
                  </a:lnTo>
                  <a:lnTo>
                    <a:pt x="169" y="101"/>
                  </a:lnTo>
                  <a:lnTo>
                    <a:pt x="172" y="89"/>
                  </a:lnTo>
                  <a:lnTo>
                    <a:pt x="162" y="83"/>
                  </a:lnTo>
                  <a:lnTo>
                    <a:pt x="159" y="85"/>
                  </a:lnTo>
                  <a:lnTo>
                    <a:pt x="159" y="82"/>
                  </a:lnTo>
                  <a:lnTo>
                    <a:pt x="159" y="85"/>
                  </a:lnTo>
                  <a:lnTo>
                    <a:pt x="50" y="25"/>
                  </a:lnTo>
                  <a:moveTo>
                    <a:pt x="11" y="0"/>
                  </a:moveTo>
                  <a:lnTo>
                    <a:pt x="0" y="6"/>
                  </a:lnTo>
                  <a:lnTo>
                    <a:pt x="8" y="10"/>
                  </a:lnTo>
                  <a:lnTo>
                    <a:pt x="1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179" name="Freeform 180"/>
            <p:cNvSpPr>
              <a:spLocks/>
            </p:cNvSpPr>
            <p:nvPr/>
          </p:nvSpPr>
          <p:spPr bwMode="auto">
            <a:xfrm>
              <a:off x="8345489" y="3540125"/>
              <a:ext cx="401638" cy="268288"/>
            </a:xfrm>
            <a:custGeom>
              <a:avLst/>
              <a:gdLst>
                <a:gd name="T0" fmla="*/ 0 w 253"/>
                <a:gd name="T1" fmla="*/ 0 h 169"/>
                <a:gd name="T2" fmla="*/ 0 w 253"/>
                <a:gd name="T3" fmla="*/ 26 h 169"/>
                <a:gd name="T4" fmla="*/ 253 w 253"/>
                <a:gd name="T5" fmla="*/ 169 h 169"/>
                <a:gd name="T6" fmla="*/ 253 w 253"/>
                <a:gd name="T7" fmla="*/ 143 h 169"/>
                <a:gd name="T8" fmla="*/ 0 w 253"/>
                <a:gd name="T9" fmla="*/ 0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3" h="169">
                  <a:moveTo>
                    <a:pt x="0" y="0"/>
                  </a:moveTo>
                  <a:lnTo>
                    <a:pt x="0" y="26"/>
                  </a:lnTo>
                  <a:lnTo>
                    <a:pt x="253" y="169"/>
                  </a:lnTo>
                  <a:lnTo>
                    <a:pt x="253" y="1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BEF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180" name="Freeform 181"/>
            <p:cNvSpPr>
              <a:spLocks/>
            </p:cNvSpPr>
            <p:nvPr/>
          </p:nvSpPr>
          <p:spPr bwMode="auto">
            <a:xfrm>
              <a:off x="8345489" y="3540125"/>
              <a:ext cx="401638" cy="268288"/>
            </a:xfrm>
            <a:custGeom>
              <a:avLst/>
              <a:gdLst>
                <a:gd name="T0" fmla="*/ 0 w 253"/>
                <a:gd name="T1" fmla="*/ 0 h 169"/>
                <a:gd name="T2" fmla="*/ 0 w 253"/>
                <a:gd name="T3" fmla="*/ 26 h 169"/>
                <a:gd name="T4" fmla="*/ 253 w 253"/>
                <a:gd name="T5" fmla="*/ 169 h 169"/>
                <a:gd name="T6" fmla="*/ 253 w 253"/>
                <a:gd name="T7" fmla="*/ 143 h 169"/>
                <a:gd name="T8" fmla="*/ 0 w 253"/>
                <a:gd name="T9" fmla="*/ 0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3" h="169">
                  <a:moveTo>
                    <a:pt x="0" y="0"/>
                  </a:moveTo>
                  <a:lnTo>
                    <a:pt x="0" y="26"/>
                  </a:lnTo>
                  <a:lnTo>
                    <a:pt x="253" y="169"/>
                  </a:lnTo>
                  <a:lnTo>
                    <a:pt x="253" y="143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181" name="Freeform 182"/>
            <p:cNvSpPr>
              <a:spLocks/>
            </p:cNvSpPr>
            <p:nvPr/>
          </p:nvSpPr>
          <p:spPr bwMode="auto">
            <a:xfrm>
              <a:off x="8345489" y="3540125"/>
              <a:ext cx="401638" cy="268288"/>
            </a:xfrm>
            <a:custGeom>
              <a:avLst/>
              <a:gdLst>
                <a:gd name="T0" fmla="*/ 0 w 253"/>
                <a:gd name="T1" fmla="*/ 0 h 169"/>
                <a:gd name="T2" fmla="*/ 0 w 253"/>
                <a:gd name="T3" fmla="*/ 26 h 169"/>
                <a:gd name="T4" fmla="*/ 253 w 253"/>
                <a:gd name="T5" fmla="*/ 169 h 169"/>
                <a:gd name="T6" fmla="*/ 253 w 253"/>
                <a:gd name="T7" fmla="*/ 143 h 169"/>
                <a:gd name="T8" fmla="*/ 0 w 253"/>
                <a:gd name="T9" fmla="*/ 0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3" h="169">
                  <a:moveTo>
                    <a:pt x="0" y="0"/>
                  </a:moveTo>
                  <a:lnTo>
                    <a:pt x="0" y="26"/>
                  </a:lnTo>
                  <a:lnTo>
                    <a:pt x="253" y="169"/>
                  </a:lnTo>
                  <a:lnTo>
                    <a:pt x="253" y="1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091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182" name="Freeform 183"/>
            <p:cNvSpPr>
              <a:spLocks/>
            </p:cNvSpPr>
            <p:nvPr/>
          </p:nvSpPr>
          <p:spPr bwMode="auto">
            <a:xfrm>
              <a:off x="8345489" y="3540125"/>
              <a:ext cx="401638" cy="268288"/>
            </a:xfrm>
            <a:custGeom>
              <a:avLst/>
              <a:gdLst>
                <a:gd name="T0" fmla="*/ 0 w 253"/>
                <a:gd name="T1" fmla="*/ 0 h 169"/>
                <a:gd name="T2" fmla="*/ 0 w 253"/>
                <a:gd name="T3" fmla="*/ 26 h 169"/>
                <a:gd name="T4" fmla="*/ 253 w 253"/>
                <a:gd name="T5" fmla="*/ 169 h 169"/>
                <a:gd name="T6" fmla="*/ 253 w 253"/>
                <a:gd name="T7" fmla="*/ 143 h 169"/>
                <a:gd name="T8" fmla="*/ 0 w 253"/>
                <a:gd name="T9" fmla="*/ 0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3" h="169">
                  <a:moveTo>
                    <a:pt x="0" y="0"/>
                  </a:moveTo>
                  <a:lnTo>
                    <a:pt x="0" y="26"/>
                  </a:lnTo>
                  <a:lnTo>
                    <a:pt x="253" y="169"/>
                  </a:lnTo>
                  <a:lnTo>
                    <a:pt x="253" y="143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183" name="Freeform 184"/>
            <p:cNvSpPr>
              <a:spLocks/>
            </p:cNvSpPr>
            <p:nvPr/>
          </p:nvSpPr>
          <p:spPr bwMode="auto">
            <a:xfrm>
              <a:off x="8747126" y="3756025"/>
              <a:ext cx="20638" cy="52388"/>
            </a:xfrm>
            <a:custGeom>
              <a:avLst/>
              <a:gdLst>
                <a:gd name="T0" fmla="*/ 13 w 13"/>
                <a:gd name="T1" fmla="*/ 0 h 33"/>
                <a:gd name="T2" fmla="*/ 0 w 13"/>
                <a:gd name="T3" fmla="*/ 7 h 33"/>
                <a:gd name="T4" fmla="*/ 0 w 13"/>
                <a:gd name="T5" fmla="*/ 33 h 33"/>
                <a:gd name="T6" fmla="*/ 12 w 13"/>
                <a:gd name="T7" fmla="*/ 26 h 33"/>
                <a:gd name="T8" fmla="*/ 13 w 13"/>
                <a:gd name="T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33">
                  <a:moveTo>
                    <a:pt x="13" y="0"/>
                  </a:moveTo>
                  <a:lnTo>
                    <a:pt x="0" y="7"/>
                  </a:lnTo>
                  <a:lnTo>
                    <a:pt x="0" y="33"/>
                  </a:lnTo>
                  <a:lnTo>
                    <a:pt x="12" y="26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DBEF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184" name="Freeform 185"/>
            <p:cNvSpPr>
              <a:spLocks/>
            </p:cNvSpPr>
            <p:nvPr/>
          </p:nvSpPr>
          <p:spPr bwMode="auto">
            <a:xfrm>
              <a:off x="8747126" y="3756025"/>
              <a:ext cx="20638" cy="52388"/>
            </a:xfrm>
            <a:custGeom>
              <a:avLst/>
              <a:gdLst>
                <a:gd name="T0" fmla="*/ 13 w 13"/>
                <a:gd name="T1" fmla="*/ 0 h 33"/>
                <a:gd name="T2" fmla="*/ 0 w 13"/>
                <a:gd name="T3" fmla="*/ 7 h 33"/>
                <a:gd name="T4" fmla="*/ 0 w 13"/>
                <a:gd name="T5" fmla="*/ 33 h 33"/>
                <a:gd name="T6" fmla="*/ 12 w 13"/>
                <a:gd name="T7" fmla="*/ 26 h 33"/>
                <a:gd name="T8" fmla="*/ 13 w 13"/>
                <a:gd name="T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33">
                  <a:moveTo>
                    <a:pt x="13" y="0"/>
                  </a:moveTo>
                  <a:lnTo>
                    <a:pt x="0" y="7"/>
                  </a:lnTo>
                  <a:lnTo>
                    <a:pt x="0" y="33"/>
                  </a:lnTo>
                  <a:lnTo>
                    <a:pt x="12" y="26"/>
                  </a:lnTo>
                  <a:lnTo>
                    <a:pt x="13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185" name="Freeform 186"/>
            <p:cNvSpPr>
              <a:spLocks/>
            </p:cNvSpPr>
            <p:nvPr/>
          </p:nvSpPr>
          <p:spPr bwMode="auto">
            <a:xfrm>
              <a:off x="8747126" y="3756025"/>
              <a:ext cx="20638" cy="52388"/>
            </a:xfrm>
            <a:custGeom>
              <a:avLst/>
              <a:gdLst>
                <a:gd name="T0" fmla="*/ 13 w 13"/>
                <a:gd name="T1" fmla="*/ 0 h 33"/>
                <a:gd name="T2" fmla="*/ 0 w 13"/>
                <a:gd name="T3" fmla="*/ 7 h 33"/>
                <a:gd name="T4" fmla="*/ 0 w 13"/>
                <a:gd name="T5" fmla="*/ 33 h 33"/>
                <a:gd name="T6" fmla="*/ 12 w 13"/>
                <a:gd name="T7" fmla="*/ 26 h 33"/>
                <a:gd name="T8" fmla="*/ 13 w 13"/>
                <a:gd name="T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33">
                  <a:moveTo>
                    <a:pt x="13" y="0"/>
                  </a:moveTo>
                  <a:lnTo>
                    <a:pt x="0" y="7"/>
                  </a:lnTo>
                  <a:lnTo>
                    <a:pt x="0" y="33"/>
                  </a:lnTo>
                  <a:lnTo>
                    <a:pt x="12" y="26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7580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186" name="Freeform 187"/>
            <p:cNvSpPr>
              <a:spLocks/>
            </p:cNvSpPr>
            <p:nvPr/>
          </p:nvSpPr>
          <p:spPr bwMode="auto">
            <a:xfrm>
              <a:off x="8747126" y="3756025"/>
              <a:ext cx="20638" cy="52388"/>
            </a:xfrm>
            <a:custGeom>
              <a:avLst/>
              <a:gdLst>
                <a:gd name="T0" fmla="*/ 13 w 13"/>
                <a:gd name="T1" fmla="*/ 0 h 33"/>
                <a:gd name="T2" fmla="*/ 0 w 13"/>
                <a:gd name="T3" fmla="*/ 7 h 33"/>
                <a:gd name="T4" fmla="*/ 0 w 13"/>
                <a:gd name="T5" fmla="*/ 33 h 33"/>
                <a:gd name="T6" fmla="*/ 12 w 13"/>
                <a:gd name="T7" fmla="*/ 26 h 33"/>
                <a:gd name="T8" fmla="*/ 13 w 13"/>
                <a:gd name="T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33">
                  <a:moveTo>
                    <a:pt x="13" y="0"/>
                  </a:moveTo>
                  <a:lnTo>
                    <a:pt x="0" y="7"/>
                  </a:lnTo>
                  <a:lnTo>
                    <a:pt x="0" y="33"/>
                  </a:lnTo>
                  <a:lnTo>
                    <a:pt x="12" y="26"/>
                  </a:lnTo>
                  <a:lnTo>
                    <a:pt x="13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187" name="Freeform 188"/>
            <p:cNvSpPr>
              <a:spLocks/>
            </p:cNvSpPr>
            <p:nvPr/>
          </p:nvSpPr>
          <p:spPr bwMode="auto">
            <a:xfrm>
              <a:off x="8345489" y="3529013"/>
              <a:ext cx="422275" cy="238125"/>
            </a:xfrm>
            <a:custGeom>
              <a:avLst/>
              <a:gdLst>
                <a:gd name="T0" fmla="*/ 12 w 266"/>
                <a:gd name="T1" fmla="*/ 0 h 150"/>
                <a:gd name="T2" fmla="*/ 0 w 266"/>
                <a:gd name="T3" fmla="*/ 7 h 150"/>
                <a:gd name="T4" fmla="*/ 253 w 266"/>
                <a:gd name="T5" fmla="*/ 150 h 150"/>
                <a:gd name="T6" fmla="*/ 266 w 266"/>
                <a:gd name="T7" fmla="*/ 143 h 150"/>
                <a:gd name="T8" fmla="*/ 12 w 266"/>
                <a:gd name="T9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6" h="150">
                  <a:moveTo>
                    <a:pt x="12" y="0"/>
                  </a:moveTo>
                  <a:lnTo>
                    <a:pt x="0" y="7"/>
                  </a:lnTo>
                  <a:lnTo>
                    <a:pt x="253" y="150"/>
                  </a:lnTo>
                  <a:lnTo>
                    <a:pt x="266" y="143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DBEF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188" name="Freeform 189"/>
            <p:cNvSpPr>
              <a:spLocks/>
            </p:cNvSpPr>
            <p:nvPr/>
          </p:nvSpPr>
          <p:spPr bwMode="auto">
            <a:xfrm>
              <a:off x="8345489" y="3529013"/>
              <a:ext cx="422275" cy="238125"/>
            </a:xfrm>
            <a:custGeom>
              <a:avLst/>
              <a:gdLst>
                <a:gd name="T0" fmla="*/ 12 w 266"/>
                <a:gd name="T1" fmla="*/ 0 h 150"/>
                <a:gd name="T2" fmla="*/ 0 w 266"/>
                <a:gd name="T3" fmla="*/ 7 h 150"/>
                <a:gd name="T4" fmla="*/ 253 w 266"/>
                <a:gd name="T5" fmla="*/ 150 h 150"/>
                <a:gd name="T6" fmla="*/ 266 w 266"/>
                <a:gd name="T7" fmla="*/ 143 h 150"/>
                <a:gd name="T8" fmla="*/ 12 w 266"/>
                <a:gd name="T9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6" h="150">
                  <a:moveTo>
                    <a:pt x="12" y="0"/>
                  </a:moveTo>
                  <a:lnTo>
                    <a:pt x="0" y="7"/>
                  </a:lnTo>
                  <a:lnTo>
                    <a:pt x="253" y="150"/>
                  </a:lnTo>
                  <a:lnTo>
                    <a:pt x="266" y="143"/>
                  </a:lnTo>
                  <a:lnTo>
                    <a:pt x="1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189" name="Freeform 190"/>
            <p:cNvSpPr>
              <a:spLocks/>
            </p:cNvSpPr>
            <p:nvPr/>
          </p:nvSpPr>
          <p:spPr bwMode="auto">
            <a:xfrm>
              <a:off x="8345489" y="3529013"/>
              <a:ext cx="422275" cy="238125"/>
            </a:xfrm>
            <a:custGeom>
              <a:avLst/>
              <a:gdLst>
                <a:gd name="T0" fmla="*/ 12 w 266"/>
                <a:gd name="T1" fmla="*/ 0 h 150"/>
                <a:gd name="T2" fmla="*/ 0 w 266"/>
                <a:gd name="T3" fmla="*/ 7 h 150"/>
                <a:gd name="T4" fmla="*/ 253 w 266"/>
                <a:gd name="T5" fmla="*/ 150 h 150"/>
                <a:gd name="T6" fmla="*/ 266 w 266"/>
                <a:gd name="T7" fmla="*/ 143 h 150"/>
                <a:gd name="T8" fmla="*/ 12 w 266"/>
                <a:gd name="T9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6" h="150">
                  <a:moveTo>
                    <a:pt x="12" y="0"/>
                  </a:moveTo>
                  <a:lnTo>
                    <a:pt x="0" y="7"/>
                  </a:lnTo>
                  <a:lnTo>
                    <a:pt x="253" y="150"/>
                  </a:lnTo>
                  <a:lnTo>
                    <a:pt x="266" y="143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ADB5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190" name="Freeform 191"/>
            <p:cNvSpPr>
              <a:spLocks/>
            </p:cNvSpPr>
            <p:nvPr/>
          </p:nvSpPr>
          <p:spPr bwMode="auto">
            <a:xfrm>
              <a:off x="8345489" y="3529013"/>
              <a:ext cx="422275" cy="238125"/>
            </a:xfrm>
            <a:custGeom>
              <a:avLst/>
              <a:gdLst>
                <a:gd name="T0" fmla="*/ 12 w 266"/>
                <a:gd name="T1" fmla="*/ 0 h 150"/>
                <a:gd name="T2" fmla="*/ 0 w 266"/>
                <a:gd name="T3" fmla="*/ 7 h 150"/>
                <a:gd name="T4" fmla="*/ 253 w 266"/>
                <a:gd name="T5" fmla="*/ 150 h 150"/>
                <a:gd name="T6" fmla="*/ 266 w 266"/>
                <a:gd name="T7" fmla="*/ 143 h 150"/>
                <a:gd name="T8" fmla="*/ 12 w 266"/>
                <a:gd name="T9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6" h="150">
                  <a:moveTo>
                    <a:pt x="12" y="0"/>
                  </a:moveTo>
                  <a:lnTo>
                    <a:pt x="0" y="7"/>
                  </a:lnTo>
                  <a:lnTo>
                    <a:pt x="253" y="150"/>
                  </a:lnTo>
                  <a:lnTo>
                    <a:pt x="266" y="143"/>
                  </a:lnTo>
                  <a:lnTo>
                    <a:pt x="1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191" name="Freeform 192"/>
            <p:cNvSpPr>
              <a:spLocks/>
            </p:cNvSpPr>
            <p:nvPr/>
          </p:nvSpPr>
          <p:spPr bwMode="auto">
            <a:xfrm>
              <a:off x="8345489" y="3622675"/>
              <a:ext cx="401638" cy="268288"/>
            </a:xfrm>
            <a:custGeom>
              <a:avLst/>
              <a:gdLst>
                <a:gd name="T0" fmla="*/ 0 w 253"/>
                <a:gd name="T1" fmla="*/ 0 h 169"/>
                <a:gd name="T2" fmla="*/ 0 w 253"/>
                <a:gd name="T3" fmla="*/ 26 h 169"/>
                <a:gd name="T4" fmla="*/ 253 w 253"/>
                <a:gd name="T5" fmla="*/ 169 h 169"/>
                <a:gd name="T6" fmla="*/ 253 w 253"/>
                <a:gd name="T7" fmla="*/ 143 h 169"/>
                <a:gd name="T8" fmla="*/ 0 w 253"/>
                <a:gd name="T9" fmla="*/ 0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3" h="169">
                  <a:moveTo>
                    <a:pt x="0" y="0"/>
                  </a:moveTo>
                  <a:lnTo>
                    <a:pt x="0" y="26"/>
                  </a:lnTo>
                  <a:lnTo>
                    <a:pt x="253" y="169"/>
                  </a:lnTo>
                  <a:lnTo>
                    <a:pt x="253" y="1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BEF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192" name="Freeform 193"/>
            <p:cNvSpPr>
              <a:spLocks/>
            </p:cNvSpPr>
            <p:nvPr/>
          </p:nvSpPr>
          <p:spPr bwMode="auto">
            <a:xfrm>
              <a:off x="8345489" y="3622675"/>
              <a:ext cx="401638" cy="268288"/>
            </a:xfrm>
            <a:custGeom>
              <a:avLst/>
              <a:gdLst>
                <a:gd name="T0" fmla="*/ 0 w 253"/>
                <a:gd name="T1" fmla="*/ 0 h 169"/>
                <a:gd name="T2" fmla="*/ 0 w 253"/>
                <a:gd name="T3" fmla="*/ 26 h 169"/>
                <a:gd name="T4" fmla="*/ 253 w 253"/>
                <a:gd name="T5" fmla="*/ 169 h 169"/>
                <a:gd name="T6" fmla="*/ 253 w 253"/>
                <a:gd name="T7" fmla="*/ 143 h 169"/>
                <a:gd name="T8" fmla="*/ 0 w 253"/>
                <a:gd name="T9" fmla="*/ 0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3" h="169">
                  <a:moveTo>
                    <a:pt x="0" y="0"/>
                  </a:moveTo>
                  <a:lnTo>
                    <a:pt x="0" y="26"/>
                  </a:lnTo>
                  <a:lnTo>
                    <a:pt x="253" y="169"/>
                  </a:lnTo>
                  <a:lnTo>
                    <a:pt x="253" y="143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193" name="Freeform 194"/>
            <p:cNvSpPr>
              <a:spLocks/>
            </p:cNvSpPr>
            <p:nvPr/>
          </p:nvSpPr>
          <p:spPr bwMode="auto">
            <a:xfrm>
              <a:off x="8345489" y="3622675"/>
              <a:ext cx="401638" cy="268288"/>
            </a:xfrm>
            <a:custGeom>
              <a:avLst/>
              <a:gdLst>
                <a:gd name="T0" fmla="*/ 0 w 253"/>
                <a:gd name="T1" fmla="*/ 0 h 169"/>
                <a:gd name="T2" fmla="*/ 0 w 253"/>
                <a:gd name="T3" fmla="*/ 26 h 169"/>
                <a:gd name="T4" fmla="*/ 253 w 253"/>
                <a:gd name="T5" fmla="*/ 169 h 169"/>
                <a:gd name="T6" fmla="*/ 253 w 253"/>
                <a:gd name="T7" fmla="*/ 143 h 169"/>
                <a:gd name="T8" fmla="*/ 0 w 253"/>
                <a:gd name="T9" fmla="*/ 0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3" h="169">
                  <a:moveTo>
                    <a:pt x="0" y="0"/>
                  </a:moveTo>
                  <a:lnTo>
                    <a:pt x="0" y="26"/>
                  </a:lnTo>
                  <a:lnTo>
                    <a:pt x="253" y="169"/>
                  </a:lnTo>
                  <a:lnTo>
                    <a:pt x="253" y="1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091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194" name="Freeform 195"/>
            <p:cNvSpPr>
              <a:spLocks/>
            </p:cNvSpPr>
            <p:nvPr/>
          </p:nvSpPr>
          <p:spPr bwMode="auto">
            <a:xfrm>
              <a:off x="8345489" y="3622675"/>
              <a:ext cx="401638" cy="268288"/>
            </a:xfrm>
            <a:custGeom>
              <a:avLst/>
              <a:gdLst>
                <a:gd name="T0" fmla="*/ 0 w 253"/>
                <a:gd name="T1" fmla="*/ 0 h 169"/>
                <a:gd name="T2" fmla="*/ 0 w 253"/>
                <a:gd name="T3" fmla="*/ 26 h 169"/>
                <a:gd name="T4" fmla="*/ 253 w 253"/>
                <a:gd name="T5" fmla="*/ 169 h 169"/>
                <a:gd name="T6" fmla="*/ 253 w 253"/>
                <a:gd name="T7" fmla="*/ 143 h 169"/>
                <a:gd name="T8" fmla="*/ 0 w 253"/>
                <a:gd name="T9" fmla="*/ 0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3" h="169">
                  <a:moveTo>
                    <a:pt x="0" y="0"/>
                  </a:moveTo>
                  <a:lnTo>
                    <a:pt x="0" y="26"/>
                  </a:lnTo>
                  <a:lnTo>
                    <a:pt x="253" y="169"/>
                  </a:lnTo>
                  <a:lnTo>
                    <a:pt x="253" y="143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195" name="Freeform 196"/>
            <p:cNvSpPr>
              <a:spLocks/>
            </p:cNvSpPr>
            <p:nvPr/>
          </p:nvSpPr>
          <p:spPr bwMode="auto">
            <a:xfrm>
              <a:off x="8747126" y="3838575"/>
              <a:ext cx="20638" cy="52388"/>
            </a:xfrm>
            <a:custGeom>
              <a:avLst/>
              <a:gdLst>
                <a:gd name="T0" fmla="*/ 13 w 13"/>
                <a:gd name="T1" fmla="*/ 0 h 33"/>
                <a:gd name="T2" fmla="*/ 0 w 13"/>
                <a:gd name="T3" fmla="*/ 7 h 33"/>
                <a:gd name="T4" fmla="*/ 0 w 13"/>
                <a:gd name="T5" fmla="*/ 33 h 33"/>
                <a:gd name="T6" fmla="*/ 12 w 13"/>
                <a:gd name="T7" fmla="*/ 26 h 33"/>
                <a:gd name="T8" fmla="*/ 13 w 13"/>
                <a:gd name="T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33">
                  <a:moveTo>
                    <a:pt x="13" y="0"/>
                  </a:moveTo>
                  <a:lnTo>
                    <a:pt x="0" y="7"/>
                  </a:lnTo>
                  <a:lnTo>
                    <a:pt x="0" y="33"/>
                  </a:lnTo>
                  <a:lnTo>
                    <a:pt x="12" y="26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DBEF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196" name="Freeform 197"/>
            <p:cNvSpPr>
              <a:spLocks/>
            </p:cNvSpPr>
            <p:nvPr/>
          </p:nvSpPr>
          <p:spPr bwMode="auto">
            <a:xfrm>
              <a:off x="8747126" y="3838575"/>
              <a:ext cx="20638" cy="52388"/>
            </a:xfrm>
            <a:custGeom>
              <a:avLst/>
              <a:gdLst>
                <a:gd name="T0" fmla="*/ 13 w 13"/>
                <a:gd name="T1" fmla="*/ 0 h 33"/>
                <a:gd name="T2" fmla="*/ 0 w 13"/>
                <a:gd name="T3" fmla="*/ 7 h 33"/>
                <a:gd name="T4" fmla="*/ 0 w 13"/>
                <a:gd name="T5" fmla="*/ 33 h 33"/>
                <a:gd name="T6" fmla="*/ 12 w 13"/>
                <a:gd name="T7" fmla="*/ 26 h 33"/>
                <a:gd name="T8" fmla="*/ 13 w 13"/>
                <a:gd name="T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33">
                  <a:moveTo>
                    <a:pt x="13" y="0"/>
                  </a:moveTo>
                  <a:lnTo>
                    <a:pt x="0" y="7"/>
                  </a:lnTo>
                  <a:lnTo>
                    <a:pt x="0" y="33"/>
                  </a:lnTo>
                  <a:lnTo>
                    <a:pt x="12" y="26"/>
                  </a:lnTo>
                  <a:lnTo>
                    <a:pt x="13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197" name="Freeform 198"/>
            <p:cNvSpPr>
              <a:spLocks/>
            </p:cNvSpPr>
            <p:nvPr/>
          </p:nvSpPr>
          <p:spPr bwMode="auto">
            <a:xfrm>
              <a:off x="8747126" y="3838575"/>
              <a:ext cx="20638" cy="52388"/>
            </a:xfrm>
            <a:custGeom>
              <a:avLst/>
              <a:gdLst>
                <a:gd name="T0" fmla="*/ 13 w 13"/>
                <a:gd name="T1" fmla="*/ 0 h 33"/>
                <a:gd name="T2" fmla="*/ 0 w 13"/>
                <a:gd name="T3" fmla="*/ 7 h 33"/>
                <a:gd name="T4" fmla="*/ 0 w 13"/>
                <a:gd name="T5" fmla="*/ 33 h 33"/>
                <a:gd name="T6" fmla="*/ 12 w 13"/>
                <a:gd name="T7" fmla="*/ 26 h 33"/>
                <a:gd name="T8" fmla="*/ 13 w 13"/>
                <a:gd name="T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33">
                  <a:moveTo>
                    <a:pt x="13" y="0"/>
                  </a:moveTo>
                  <a:lnTo>
                    <a:pt x="0" y="7"/>
                  </a:lnTo>
                  <a:lnTo>
                    <a:pt x="0" y="33"/>
                  </a:lnTo>
                  <a:lnTo>
                    <a:pt x="12" y="26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7580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198" name="Freeform 199"/>
            <p:cNvSpPr>
              <a:spLocks/>
            </p:cNvSpPr>
            <p:nvPr/>
          </p:nvSpPr>
          <p:spPr bwMode="auto">
            <a:xfrm>
              <a:off x="8747126" y="3838575"/>
              <a:ext cx="20638" cy="52388"/>
            </a:xfrm>
            <a:custGeom>
              <a:avLst/>
              <a:gdLst>
                <a:gd name="T0" fmla="*/ 13 w 13"/>
                <a:gd name="T1" fmla="*/ 0 h 33"/>
                <a:gd name="T2" fmla="*/ 0 w 13"/>
                <a:gd name="T3" fmla="*/ 7 h 33"/>
                <a:gd name="T4" fmla="*/ 0 w 13"/>
                <a:gd name="T5" fmla="*/ 33 h 33"/>
                <a:gd name="T6" fmla="*/ 12 w 13"/>
                <a:gd name="T7" fmla="*/ 26 h 33"/>
                <a:gd name="T8" fmla="*/ 13 w 13"/>
                <a:gd name="T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33">
                  <a:moveTo>
                    <a:pt x="13" y="0"/>
                  </a:moveTo>
                  <a:lnTo>
                    <a:pt x="0" y="7"/>
                  </a:lnTo>
                  <a:lnTo>
                    <a:pt x="0" y="33"/>
                  </a:lnTo>
                  <a:lnTo>
                    <a:pt x="12" y="26"/>
                  </a:lnTo>
                  <a:lnTo>
                    <a:pt x="13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199" name="Freeform 200"/>
            <p:cNvSpPr>
              <a:spLocks/>
            </p:cNvSpPr>
            <p:nvPr/>
          </p:nvSpPr>
          <p:spPr bwMode="auto">
            <a:xfrm>
              <a:off x="8345489" y="3611563"/>
              <a:ext cx="422275" cy="238125"/>
            </a:xfrm>
            <a:custGeom>
              <a:avLst/>
              <a:gdLst>
                <a:gd name="T0" fmla="*/ 12 w 266"/>
                <a:gd name="T1" fmla="*/ 0 h 150"/>
                <a:gd name="T2" fmla="*/ 0 w 266"/>
                <a:gd name="T3" fmla="*/ 7 h 150"/>
                <a:gd name="T4" fmla="*/ 253 w 266"/>
                <a:gd name="T5" fmla="*/ 150 h 150"/>
                <a:gd name="T6" fmla="*/ 266 w 266"/>
                <a:gd name="T7" fmla="*/ 143 h 150"/>
                <a:gd name="T8" fmla="*/ 12 w 266"/>
                <a:gd name="T9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6" h="150">
                  <a:moveTo>
                    <a:pt x="12" y="0"/>
                  </a:moveTo>
                  <a:lnTo>
                    <a:pt x="0" y="7"/>
                  </a:lnTo>
                  <a:lnTo>
                    <a:pt x="253" y="150"/>
                  </a:lnTo>
                  <a:lnTo>
                    <a:pt x="266" y="143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DBEF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200" name="Freeform 201"/>
            <p:cNvSpPr>
              <a:spLocks/>
            </p:cNvSpPr>
            <p:nvPr/>
          </p:nvSpPr>
          <p:spPr bwMode="auto">
            <a:xfrm>
              <a:off x="8345489" y="3611563"/>
              <a:ext cx="422275" cy="238125"/>
            </a:xfrm>
            <a:custGeom>
              <a:avLst/>
              <a:gdLst>
                <a:gd name="T0" fmla="*/ 12 w 266"/>
                <a:gd name="T1" fmla="*/ 0 h 150"/>
                <a:gd name="T2" fmla="*/ 0 w 266"/>
                <a:gd name="T3" fmla="*/ 7 h 150"/>
                <a:gd name="T4" fmla="*/ 253 w 266"/>
                <a:gd name="T5" fmla="*/ 150 h 150"/>
                <a:gd name="T6" fmla="*/ 266 w 266"/>
                <a:gd name="T7" fmla="*/ 143 h 150"/>
                <a:gd name="T8" fmla="*/ 12 w 266"/>
                <a:gd name="T9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6" h="150">
                  <a:moveTo>
                    <a:pt x="12" y="0"/>
                  </a:moveTo>
                  <a:lnTo>
                    <a:pt x="0" y="7"/>
                  </a:lnTo>
                  <a:lnTo>
                    <a:pt x="253" y="150"/>
                  </a:lnTo>
                  <a:lnTo>
                    <a:pt x="266" y="143"/>
                  </a:lnTo>
                  <a:lnTo>
                    <a:pt x="1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201" name="Freeform 202"/>
            <p:cNvSpPr>
              <a:spLocks/>
            </p:cNvSpPr>
            <p:nvPr/>
          </p:nvSpPr>
          <p:spPr bwMode="auto">
            <a:xfrm>
              <a:off x="8345489" y="3611563"/>
              <a:ext cx="422275" cy="238125"/>
            </a:xfrm>
            <a:custGeom>
              <a:avLst/>
              <a:gdLst>
                <a:gd name="T0" fmla="*/ 12 w 266"/>
                <a:gd name="T1" fmla="*/ 0 h 150"/>
                <a:gd name="T2" fmla="*/ 0 w 266"/>
                <a:gd name="T3" fmla="*/ 7 h 150"/>
                <a:gd name="T4" fmla="*/ 253 w 266"/>
                <a:gd name="T5" fmla="*/ 150 h 150"/>
                <a:gd name="T6" fmla="*/ 266 w 266"/>
                <a:gd name="T7" fmla="*/ 143 h 150"/>
                <a:gd name="T8" fmla="*/ 12 w 266"/>
                <a:gd name="T9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6" h="150">
                  <a:moveTo>
                    <a:pt x="12" y="0"/>
                  </a:moveTo>
                  <a:lnTo>
                    <a:pt x="0" y="7"/>
                  </a:lnTo>
                  <a:lnTo>
                    <a:pt x="253" y="150"/>
                  </a:lnTo>
                  <a:lnTo>
                    <a:pt x="266" y="143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ADB5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202" name="Freeform 203"/>
            <p:cNvSpPr>
              <a:spLocks/>
            </p:cNvSpPr>
            <p:nvPr/>
          </p:nvSpPr>
          <p:spPr bwMode="auto">
            <a:xfrm>
              <a:off x="8345489" y="3611563"/>
              <a:ext cx="422275" cy="238125"/>
            </a:xfrm>
            <a:custGeom>
              <a:avLst/>
              <a:gdLst>
                <a:gd name="T0" fmla="*/ 12 w 266"/>
                <a:gd name="T1" fmla="*/ 0 h 150"/>
                <a:gd name="T2" fmla="*/ 0 w 266"/>
                <a:gd name="T3" fmla="*/ 7 h 150"/>
                <a:gd name="T4" fmla="*/ 253 w 266"/>
                <a:gd name="T5" fmla="*/ 150 h 150"/>
                <a:gd name="T6" fmla="*/ 266 w 266"/>
                <a:gd name="T7" fmla="*/ 143 h 150"/>
                <a:gd name="T8" fmla="*/ 12 w 266"/>
                <a:gd name="T9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6" h="150">
                  <a:moveTo>
                    <a:pt x="12" y="0"/>
                  </a:moveTo>
                  <a:lnTo>
                    <a:pt x="0" y="7"/>
                  </a:lnTo>
                  <a:lnTo>
                    <a:pt x="253" y="150"/>
                  </a:lnTo>
                  <a:lnTo>
                    <a:pt x="266" y="143"/>
                  </a:lnTo>
                  <a:lnTo>
                    <a:pt x="1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203" name="Freeform 204"/>
            <p:cNvSpPr>
              <a:spLocks/>
            </p:cNvSpPr>
            <p:nvPr/>
          </p:nvSpPr>
          <p:spPr bwMode="auto">
            <a:xfrm>
              <a:off x="8345489" y="3705225"/>
              <a:ext cx="401638" cy="268288"/>
            </a:xfrm>
            <a:custGeom>
              <a:avLst/>
              <a:gdLst>
                <a:gd name="T0" fmla="*/ 0 w 253"/>
                <a:gd name="T1" fmla="*/ 0 h 169"/>
                <a:gd name="T2" fmla="*/ 0 w 253"/>
                <a:gd name="T3" fmla="*/ 26 h 169"/>
                <a:gd name="T4" fmla="*/ 253 w 253"/>
                <a:gd name="T5" fmla="*/ 169 h 169"/>
                <a:gd name="T6" fmla="*/ 253 w 253"/>
                <a:gd name="T7" fmla="*/ 142 h 169"/>
                <a:gd name="T8" fmla="*/ 0 w 253"/>
                <a:gd name="T9" fmla="*/ 0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3" h="169">
                  <a:moveTo>
                    <a:pt x="0" y="0"/>
                  </a:moveTo>
                  <a:lnTo>
                    <a:pt x="0" y="26"/>
                  </a:lnTo>
                  <a:lnTo>
                    <a:pt x="253" y="169"/>
                  </a:lnTo>
                  <a:lnTo>
                    <a:pt x="253" y="14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BEF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204" name="Freeform 206"/>
            <p:cNvSpPr>
              <a:spLocks/>
            </p:cNvSpPr>
            <p:nvPr/>
          </p:nvSpPr>
          <p:spPr bwMode="auto">
            <a:xfrm>
              <a:off x="8345489" y="3705225"/>
              <a:ext cx="401638" cy="268288"/>
            </a:xfrm>
            <a:custGeom>
              <a:avLst/>
              <a:gdLst>
                <a:gd name="T0" fmla="*/ 0 w 253"/>
                <a:gd name="T1" fmla="*/ 0 h 169"/>
                <a:gd name="T2" fmla="*/ 0 w 253"/>
                <a:gd name="T3" fmla="*/ 26 h 169"/>
                <a:gd name="T4" fmla="*/ 253 w 253"/>
                <a:gd name="T5" fmla="*/ 169 h 169"/>
                <a:gd name="T6" fmla="*/ 253 w 253"/>
                <a:gd name="T7" fmla="*/ 142 h 169"/>
                <a:gd name="T8" fmla="*/ 0 w 253"/>
                <a:gd name="T9" fmla="*/ 0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3" h="169">
                  <a:moveTo>
                    <a:pt x="0" y="0"/>
                  </a:moveTo>
                  <a:lnTo>
                    <a:pt x="0" y="26"/>
                  </a:lnTo>
                  <a:lnTo>
                    <a:pt x="253" y="169"/>
                  </a:lnTo>
                  <a:lnTo>
                    <a:pt x="253" y="142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205" name="Freeform 207"/>
            <p:cNvSpPr>
              <a:spLocks/>
            </p:cNvSpPr>
            <p:nvPr/>
          </p:nvSpPr>
          <p:spPr bwMode="auto">
            <a:xfrm>
              <a:off x="8345489" y="3705225"/>
              <a:ext cx="401638" cy="268288"/>
            </a:xfrm>
            <a:custGeom>
              <a:avLst/>
              <a:gdLst>
                <a:gd name="T0" fmla="*/ 0 w 253"/>
                <a:gd name="T1" fmla="*/ 0 h 169"/>
                <a:gd name="T2" fmla="*/ 0 w 253"/>
                <a:gd name="T3" fmla="*/ 26 h 169"/>
                <a:gd name="T4" fmla="*/ 253 w 253"/>
                <a:gd name="T5" fmla="*/ 169 h 169"/>
                <a:gd name="T6" fmla="*/ 253 w 253"/>
                <a:gd name="T7" fmla="*/ 142 h 169"/>
                <a:gd name="T8" fmla="*/ 0 w 253"/>
                <a:gd name="T9" fmla="*/ 0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3" h="169">
                  <a:moveTo>
                    <a:pt x="0" y="0"/>
                  </a:moveTo>
                  <a:lnTo>
                    <a:pt x="0" y="26"/>
                  </a:lnTo>
                  <a:lnTo>
                    <a:pt x="253" y="169"/>
                  </a:lnTo>
                  <a:lnTo>
                    <a:pt x="253" y="14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091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206" name="Freeform 208"/>
            <p:cNvSpPr>
              <a:spLocks/>
            </p:cNvSpPr>
            <p:nvPr/>
          </p:nvSpPr>
          <p:spPr bwMode="auto">
            <a:xfrm>
              <a:off x="8345489" y="3705225"/>
              <a:ext cx="401638" cy="268288"/>
            </a:xfrm>
            <a:custGeom>
              <a:avLst/>
              <a:gdLst>
                <a:gd name="T0" fmla="*/ 0 w 253"/>
                <a:gd name="T1" fmla="*/ 0 h 169"/>
                <a:gd name="T2" fmla="*/ 0 w 253"/>
                <a:gd name="T3" fmla="*/ 26 h 169"/>
                <a:gd name="T4" fmla="*/ 253 w 253"/>
                <a:gd name="T5" fmla="*/ 169 h 169"/>
                <a:gd name="T6" fmla="*/ 253 w 253"/>
                <a:gd name="T7" fmla="*/ 142 h 169"/>
                <a:gd name="T8" fmla="*/ 0 w 253"/>
                <a:gd name="T9" fmla="*/ 0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3" h="169">
                  <a:moveTo>
                    <a:pt x="0" y="0"/>
                  </a:moveTo>
                  <a:lnTo>
                    <a:pt x="0" y="26"/>
                  </a:lnTo>
                  <a:lnTo>
                    <a:pt x="253" y="169"/>
                  </a:lnTo>
                  <a:lnTo>
                    <a:pt x="253" y="142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207" name="Freeform 209"/>
            <p:cNvSpPr>
              <a:spLocks/>
            </p:cNvSpPr>
            <p:nvPr/>
          </p:nvSpPr>
          <p:spPr bwMode="auto">
            <a:xfrm>
              <a:off x="8747126" y="3921125"/>
              <a:ext cx="20638" cy="52388"/>
            </a:xfrm>
            <a:custGeom>
              <a:avLst/>
              <a:gdLst>
                <a:gd name="T0" fmla="*/ 13 w 13"/>
                <a:gd name="T1" fmla="*/ 0 h 33"/>
                <a:gd name="T2" fmla="*/ 0 w 13"/>
                <a:gd name="T3" fmla="*/ 6 h 33"/>
                <a:gd name="T4" fmla="*/ 0 w 13"/>
                <a:gd name="T5" fmla="*/ 33 h 33"/>
                <a:gd name="T6" fmla="*/ 12 w 13"/>
                <a:gd name="T7" fmla="*/ 25 h 33"/>
                <a:gd name="T8" fmla="*/ 13 w 13"/>
                <a:gd name="T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33">
                  <a:moveTo>
                    <a:pt x="13" y="0"/>
                  </a:moveTo>
                  <a:lnTo>
                    <a:pt x="0" y="6"/>
                  </a:lnTo>
                  <a:lnTo>
                    <a:pt x="0" y="33"/>
                  </a:lnTo>
                  <a:lnTo>
                    <a:pt x="12" y="2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DBEF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208" name="Freeform 210"/>
            <p:cNvSpPr>
              <a:spLocks/>
            </p:cNvSpPr>
            <p:nvPr/>
          </p:nvSpPr>
          <p:spPr bwMode="auto">
            <a:xfrm>
              <a:off x="8747126" y="3921125"/>
              <a:ext cx="20638" cy="52388"/>
            </a:xfrm>
            <a:custGeom>
              <a:avLst/>
              <a:gdLst>
                <a:gd name="T0" fmla="*/ 13 w 13"/>
                <a:gd name="T1" fmla="*/ 0 h 33"/>
                <a:gd name="T2" fmla="*/ 0 w 13"/>
                <a:gd name="T3" fmla="*/ 6 h 33"/>
                <a:gd name="T4" fmla="*/ 0 w 13"/>
                <a:gd name="T5" fmla="*/ 33 h 33"/>
                <a:gd name="T6" fmla="*/ 12 w 13"/>
                <a:gd name="T7" fmla="*/ 25 h 33"/>
                <a:gd name="T8" fmla="*/ 13 w 13"/>
                <a:gd name="T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33">
                  <a:moveTo>
                    <a:pt x="13" y="0"/>
                  </a:moveTo>
                  <a:lnTo>
                    <a:pt x="0" y="6"/>
                  </a:lnTo>
                  <a:lnTo>
                    <a:pt x="0" y="33"/>
                  </a:lnTo>
                  <a:lnTo>
                    <a:pt x="12" y="25"/>
                  </a:lnTo>
                  <a:lnTo>
                    <a:pt x="13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209" name="Freeform 211"/>
            <p:cNvSpPr>
              <a:spLocks/>
            </p:cNvSpPr>
            <p:nvPr/>
          </p:nvSpPr>
          <p:spPr bwMode="auto">
            <a:xfrm>
              <a:off x="8747126" y="3921125"/>
              <a:ext cx="20638" cy="52388"/>
            </a:xfrm>
            <a:custGeom>
              <a:avLst/>
              <a:gdLst>
                <a:gd name="T0" fmla="*/ 13 w 13"/>
                <a:gd name="T1" fmla="*/ 0 h 33"/>
                <a:gd name="T2" fmla="*/ 0 w 13"/>
                <a:gd name="T3" fmla="*/ 6 h 33"/>
                <a:gd name="T4" fmla="*/ 0 w 13"/>
                <a:gd name="T5" fmla="*/ 33 h 33"/>
                <a:gd name="T6" fmla="*/ 12 w 13"/>
                <a:gd name="T7" fmla="*/ 25 h 33"/>
                <a:gd name="T8" fmla="*/ 13 w 13"/>
                <a:gd name="T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33">
                  <a:moveTo>
                    <a:pt x="13" y="0"/>
                  </a:moveTo>
                  <a:lnTo>
                    <a:pt x="0" y="6"/>
                  </a:lnTo>
                  <a:lnTo>
                    <a:pt x="0" y="33"/>
                  </a:lnTo>
                  <a:lnTo>
                    <a:pt x="12" y="2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7580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210" name="Freeform 212"/>
            <p:cNvSpPr>
              <a:spLocks/>
            </p:cNvSpPr>
            <p:nvPr/>
          </p:nvSpPr>
          <p:spPr bwMode="auto">
            <a:xfrm>
              <a:off x="8747126" y="3921125"/>
              <a:ext cx="20638" cy="52388"/>
            </a:xfrm>
            <a:custGeom>
              <a:avLst/>
              <a:gdLst>
                <a:gd name="T0" fmla="*/ 13 w 13"/>
                <a:gd name="T1" fmla="*/ 0 h 33"/>
                <a:gd name="T2" fmla="*/ 0 w 13"/>
                <a:gd name="T3" fmla="*/ 6 h 33"/>
                <a:gd name="T4" fmla="*/ 0 w 13"/>
                <a:gd name="T5" fmla="*/ 33 h 33"/>
                <a:gd name="T6" fmla="*/ 12 w 13"/>
                <a:gd name="T7" fmla="*/ 25 h 33"/>
                <a:gd name="T8" fmla="*/ 13 w 13"/>
                <a:gd name="T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33">
                  <a:moveTo>
                    <a:pt x="13" y="0"/>
                  </a:moveTo>
                  <a:lnTo>
                    <a:pt x="0" y="6"/>
                  </a:lnTo>
                  <a:lnTo>
                    <a:pt x="0" y="33"/>
                  </a:lnTo>
                  <a:lnTo>
                    <a:pt x="12" y="25"/>
                  </a:lnTo>
                  <a:lnTo>
                    <a:pt x="13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211" name="Freeform 213"/>
            <p:cNvSpPr>
              <a:spLocks/>
            </p:cNvSpPr>
            <p:nvPr/>
          </p:nvSpPr>
          <p:spPr bwMode="auto">
            <a:xfrm>
              <a:off x="8345489" y="3694113"/>
              <a:ext cx="422275" cy="236538"/>
            </a:xfrm>
            <a:custGeom>
              <a:avLst/>
              <a:gdLst>
                <a:gd name="T0" fmla="*/ 12 w 266"/>
                <a:gd name="T1" fmla="*/ 0 h 149"/>
                <a:gd name="T2" fmla="*/ 0 w 266"/>
                <a:gd name="T3" fmla="*/ 7 h 149"/>
                <a:gd name="T4" fmla="*/ 253 w 266"/>
                <a:gd name="T5" fmla="*/ 149 h 149"/>
                <a:gd name="T6" fmla="*/ 266 w 266"/>
                <a:gd name="T7" fmla="*/ 143 h 149"/>
                <a:gd name="T8" fmla="*/ 12 w 266"/>
                <a:gd name="T9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6" h="149">
                  <a:moveTo>
                    <a:pt x="12" y="0"/>
                  </a:moveTo>
                  <a:lnTo>
                    <a:pt x="0" y="7"/>
                  </a:lnTo>
                  <a:lnTo>
                    <a:pt x="253" y="149"/>
                  </a:lnTo>
                  <a:lnTo>
                    <a:pt x="266" y="143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DBEF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212" name="Freeform 214"/>
            <p:cNvSpPr>
              <a:spLocks/>
            </p:cNvSpPr>
            <p:nvPr/>
          </p:nvSpPr>
          <p:spPr bwMode="auto">
            <a:xfrm>
              <a:off x="8345489" y="3694113"/>
              <a:ext cx="422275" cy="236538"/>
            </a:xfrm>
            <a:custGeom>
              <a:avLst/>
              <a:gdLst>
                <a:gd name="T0" fmla="*/ 12 w 266"/>
                <a:gd name="T1" fmla="*/ 0 h 149"/>
                <a:gd name="T2" fmla="*/ 0 w 266"/>
                <a:gd name="T3" fmla="*/ 7 h 149"/>
                <a:gd name="T4" fmla="*/ 253 w 266"/>
                <a:gd name="T5" fmla="*/ 149 h 149"/>
                <a:gd name="T6" fmla="*/ 266 w 266"/>
                <a:gd name="T7" fmla="*/ 143 h 149"/>
                <a:gd name="T8" fmla="*/ 12 w 266"/>
                <a:gd name="T9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6" h="149">
                  <a:moveTo>
                    <a:pt x="12" y="0"/>
                  </a:moveTo>
                  <a:lnTo>
                    <a:pt x="0" y="7"/>
                  </a:lnTo>
                  <a:lnTo>
                    <a:pt x="253" y="149"/>
                  </a:lnTo>
                  <a:lnTo>
                    <a:pt x="266" y="143"/>
                  </a:lnTo>
                  <a:lnTo>
                    <a:pt x="1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213" name="Freeform 215"/>
            <p:cNvSpPr>
              <a:spLocks/>
            </p:cNvSpPr>
            <p:nvPr/>
          </p:nvSpPr>
          <p:spPr bwMode="auto">
            <a:xfrm>
              <a:off x="8345489" y="3694113"/>
              <a:ext cx="422275" cy="236538"/>
            </a:xfrm>
            <a:custGeom>
              <a:avLst/>
              <a:gdLst>
                <a:gd name="T0" fmla="*/ 12 w 266"/>
                <a:gd name="T1" fmla="*/ 0 h 149"/>
                <a:gd name="T2" fmla="*/ 0 w 266"/>
                <a:gd name="T3" fmla="*/ 7 h 149"/>
                <a:gd name="T4" fmla="*/ 253 w 266"/>
                <a:gd name="T5" fmla="*/ 149 h 149"/>
                <a:gd name="T6" fmla="*/ 266 w 266"/>
                <a:gd name="T7" fmla="*/ 143 h 149"/>
                <a:gd name="T8" fmla="*/ 12 w 266"/>
                <a:gd name="T9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6" h="149">
                  <a:moveTo>
                    <a:pt x="12" y="0"/>
                  </a:moveTo>
                  <a:lnTo>
                    <a:pt x="0" y="7"/>
                  </a:lnTo>
                  <a:lnTo>
                    <a:pt x="253" y="149"/>
                  </a:lnTo>
                  <a:lnTo>
                    <a:pt x="266" y="143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ADB5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214" name="Freeform 216"/>
            <p:cNvSpPr>
              <a:spLocks/>
            </p:cNvSpPr>
            <p:nvPr/>
          </p:nvSpPr>
          <p:spPr bwMode="auto">
            <a:xfrm>
              <a:off x="8345489" y="3694113"/>
              <a:ext cx="422275" cy="236538"/>
            </a:xfrm>
            <a:custGeom>
              <a:avLst/>
              <a:gdLst>
                <a:gd name="T0" fmla="*/ 12 w 266"/>
                <a:gd name="T1" fmla="*/ 0 h 149"/>
                <a:gd name="T2" fmla="*/ 0 w 266"/>
                <a:gd name="T3" fmla="*/ 7 h 149"/>
                <a:gd name="T4" fmla="*/ 253 w 266"/>
                <a:gd name="T5" fmla="*/ 149 h 149"/>
                <a:gd name="T6" fmla="*/ 266 w 266"/>
                <a:gd name="T7" fmla="*/ 143 h 149"/>
                <a:gd name="T8" fmla="*/ 12 w 266"/>
                <a:gd name="T9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6" h="149">
                  <a:moveTo>
                    <a:pt x="12" y="0"/>
                  </a:moveTo>
                  <a:lnTo>
                    <a:pt x="0" y="7"/>
                  </a:lnTo>
                  <a:lnTo>
                    <a:pt x="253" y="149"/>
                  </a:lnTo>
                  <a:lnTo>
                    <a:pt x="266" y="143"/>
                  </a:lnTo>
                  <a:lnTo>
                    <a:pt x="1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215" name="Freeform 217"/>
            <p:cNvSpPr>
              <a:spLocks/>
            </p:cNvSpPr>
            <p:nvPr/>
          </p:nvSpPr>
          <p:spPr bwMode="auto">
            <a:xfrm>
              <a:off x="8345489" y="3787775"/>
              <a:ext cx="401638" cy="266700"/>
            </a:xfrm>
            <a:custGeom>
              <a:avLst/>
              <a:gdLst>
                <a:gd name="T0" fmla="*/ 0 w 253"/>
                <a:gd name="T1" fmla="*/ 0 h 168"/>
                <a:gd name="T2" fmla="*/ 0 w 253"/>
                <a:gd name="T3" fmla="*/ 25 h 168"/>
                <a:gd name="T4" fmla="*/ 253 w 253"/>
                <a:gd name="T5" fmla="*/ 168 h 168"/>
                <a:gd name="T6" fmla="*/ 253 w 253"/>
                <a:gd name="T7" fmla="*/ 143 h 168"/>
                <a:gd name="T8" fmla="*/ 0 w 253"/>
                <a:gd name="T9" fmla="*/ 0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3" h="168">
                  <a:moveTo>
                    <a:pt x="0" y="0"/>
                  </a:moveTo>
                  <a:lnTo>
                    <a:pt x="0" y="25"/>
                  </a:lnTo>
                  <a:lnTo>
                    <a:pt x="253" y="168"/>
                  </a:lnTo>
                  <a:lnTo>
                    <a:pt x="253" y="1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BEF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216" name="Freeform 218"/>
            <p:cNvSpPr>
              <a:spLocks/>
            </p:cNvSpPr>
            <p:nvPr/>
          </p:nvSpPr>
          <p:spPr bwMode="auto">
            <a:xfrm>
              <a:off x="8345489" y="3787775"/>
              <a:ext cx="401638" cy="266700"/>
            </a:xfrm>
            <a:custGeom>
              <a:avLst/>
              <a:gdLst>
                <a:gd name="T0" fmla="*/ 0 w 253"/>
                <a:gd name="T1" fmla="*/ 0 h 168"/>
                <a:gd name="T2" fmla="*/ 0 w 253"/>
                <a:gd name="T3" fmla="*/ 25 h 168"/>
                <a:gd name="T4" fmla="*/ 253 w 253"/>
                <a:gd name="T5" fmla="*/ 168 h 168"/>
                <a:gd name="T6" fmla="*/ 253 w 253"/>
                <a:gd name="T7" fmla="*/ 143 h 168"/>
                <a:gd name="T8" fmla="*/ 0 w 253"/>
                <a:gd name="T9" fmla="*/ 0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3" h="168">
                  <a:moveTo>
                    <a:pt x="0" y="0"/>
                  </a:moveTo>
                  <a:lnTo>
                    <a:pt x="0" y="25"/>
                  </a:lnTo>
                  <a:lnTo>
                    <a:pt x="253" y="168"/>
                  </a:lnTo>
                  <a:lnTo>
                    <a:pt x="253" y="143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217" name="Freeform 219"/>
            <p:cNvSpPr>
              <a:spLocks/>
            </p:cNvSpPr>
            <p:nvPr/>
          </p:nvSpPr>
          <p:spPr bwMode="auto">
            <a:xfrm>
              <a:off x="8345489" y="3787775"/>
              <a:ext cx="401638" cy="266700"/>
            </a:xfrm>
            <a:custGeom>
              <a:avLst/>
              <a:gdLst>
                <a:gd name="T0" fmla="*/ 0 w 253"/>
                <a:gd name="T1" fmla="*/ 0 h 168"/>
                <a:gd name="T2" fmla="*/ 0 w 253"/>
                <a:gd name="T3" fmla="*/ 25 h 168"/>
                <a:gd name="T4" fmla="*/ 253 w 253"/>
                <a:gd name="T5" fmla="*/ 168 h 168"/>
                <a:gd name="T6" fmla="*/ 253 w 253"/>
                <a:gd name="T7" fmla="*/ 143 h 168"/>
                <a:gd name="T8" fmla="*/ 0 w 253"/>
                <a:gd name="T9" fmla="*/ 0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3" h="168">
                  <a:moveTo>
                    <a:pt x="0" y="0"/>
                  </a:moveTo>
                  <a:lnTo>
                    <a:pt x="0" y="25"/>
                  </a:lnTo>
                  <a:lnTo>
                    <a:pt x="253" y="168"/>
                  </a:lnTo>
                  <a:lnTo>
                    <a:pt x="253" y="1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091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218" name="Freeform 220"/>
            <p:cNvSpPr>
              <a:spLocks/>
            </p:cNvSpPr>
            <p:nvPr/>
          </p:nvSpPr>
          <p:spPr bwMode="auto">
            <a:xfrm>
              <a:off x="8345489" y="3787775"/>
              <a:ext cx="401638" cy="266700"/>
            </a:xfrm>
            <a:custGeom>
              <a:avLst/>
              <a:gdLst>
                <a:gd name="T0" fmla="*/ 0 w 253"/>
                <a:gd name="T1" fmla="*/ 0 h 168"/>
                <a:gd name="T2" fmla="*/ 0 w 253"/>
                <a:gd name="T3" fmla="*/ 25 h 168"/>
                <a:gd name="T4" fmla="*/ 253 w 253"/>
                <a:gd name="T5" fmla="*/ 168 h 168"/>
                <a:gd name="T6" fmla="*/ 253 w 253"/>
                <a:gd name="T7" fmla="*/ 143 h 168"/>
                <a:gd name="T8" fmla="*/ 0 w 253"/>
                <a:gd name="T9" fmla="*/ 0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3" h="168">
                  <a:moveTo>
                    <a:pt x="0" y="0"/>
                  </a:moveTo>
                  <a:lnTo>
                    <a:pt x="0" y="25"/>
                  </a:lnTo>
                  <a:lnTo>
                    <a:pt x="253" y="168"/>
                  </a:lnTo>
                  <a:lnTo>
                    <a:pt x="253" y="143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219" name="Freeform 221"/>
            <p:cNvSpPr>
              <a:spLocks/>
            </p:cNvSpPr>
            <p:nvPr/>
          </p:nvSpPr>
          <p:spPr bwMode="auto">
            <a:xfrm>
              <a:off x="8747126" y="4003675"/>
              <a:ext cx="20638" cy="50800"/>
            </a:xfrm>
            <a:custGeom>
              <a:avLst/>
              <a:gdLst>
                <a:gd name="T0" fmla="*/ 13 w 13"/>
                <a:gd name="T1" fmla="*/ 0 h 32"/>
                <a:gd name="T2" fmla="*/ 0 w 13"/>
                <a:gd name="T3" fmla="*/ 7 h 32"/>
                <a:gd name="T4" fmla="*/ 0 w 13"/>
                <a:gd name="T5" fmla="*/ 32 h 32"/>
                <a:gd name="T6" fmla="*/ 12 w 13"/>
                <a:gd name="T7" fmla="*/ 26 h 32"/>
                <a:gd name="T8" fmla="*/ 13 w 13"/>
                <a:gd name="T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32">
                  <a:moveTo>
                    <a:pt x="13" y="0"/>
                  </a:moveTo>
                  <a:lnTo>
                    <a:pt x="0" y="7"/>
                  </a:lnTo>
                  <a:lnTo>
                    <a:pt x="0" y="32"/>
                  </a:lnTo>
                  <a:lnTo>
                    <a:pt x="12" y="26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DBEF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220" name="Freeform 222"/>
            <p:cNvSpPr>
              <a:spLocks/>
            </p:cNvSpPr>
            <p:nvPr/>
          </p:nvSpPr>
          <p:spPr bwMode="auto">
            <a:xfrm>
              <a:off x="8747126" y="4003675"/>
              <a:ext cx="20638" cy="50800"/>
            </a:xfrm>
            <a:custGeom>
              <a:avLst/>
              <a:gdLst>
                <a:gd name="T0" fmla="*/ 13 w 13"/>
                <a:gd name="T1" fmla="*/ 0 h 32"/>
                <a:gd name="T2" fmla="*/ 0 w 13"/>
                <a:gd name="T3" fmla="*/ 7 h 32"/>
                <a:gd name="T4" fmla="*/ 0 w 13"/>
                <a:gd name="T5" fmla="*/ 32 h 32"/>
                <a:gd name="T6" fmla="*/ 12 w 13"/>
                <a:gd name="T7" fmla="*/ 26 h 32"/>
                <a:gd name="T8" fmla="*/ 13 w 13"/>
                <a:gd name="T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32">
                  <a:moveTo>
                    <a:pt x="13" y="0"/>
                  </a:moveTo>
                  <a:lnTo>
                    <a:pt x="0" y="7"/>
                  </a:lnTo>
                  <a:lnTo>
                    <a:pt x="0" y="32"/>
                  </a:lnTo>
                  <a:lnTo>
                    <a:pt x="12" y="26"/>
                  </a:lnTo>
                  <a:lnTo>
                    <a:pt x="13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221" name="Freeform 223"/>
            <p:cNvSpPr>
              <a:spLocks/>
            </p:cNvSpPr>
            <p:nvPr/>
          </p:nvSpPr>
          <p:spPr bwMode="auto">
            <a:xfrm>
              <a:off x="8747126" y="4003675"/>
              <a:ext cx="20638" cy="50800"/>
            </a:xfrm>
            <a:custGeom>
              <a:avLst/>
              <a:gdLst>
                <a:gd name="T0" fmla="*/ 13 w 13"/>
                <a:gd name="T1" fmla="*/ 0 h 32"/>
                <a:gd name="T2" fmla="*/ 0 w 13"/>
                <a:gd name="T3" fmla="*/ 7 h 32"/>
                <a:gd name="T4" fmla="*/ 0 w 13"/>
                <a:gd name="T5" fmla="*/ 32 h 32"/>
                <a:gd name="T6" fmla="*/ 12 w 13"/>
                <a:gd name="T7" fmla="*/ 26 h 32"/>
                <a:gd name="T8" fmla="*/ 13 w 13"/>
                <a:gd name="T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32">
                  <a:moveTo>
                    <a:pt x="13" y="0"/>
                  </a:moveTo>
                  <a:lnTo>
                    <a:pt x="0" y="7"/>
                  </a:lnTo>
                  <a:lnTo>
                    <a:pt x="0" y="32"/>
                  </a:lnTo>
                  <a:lnTo>
                    <a:pt x="12" y="26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7580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222" name="Freeform 224"/>
            <p:cNvSpPr>
              <a:spLocks/>
            </p:cNvSpPr>
            <p:nvPr/>
          </p:nvSpPr>
          <p:spPr bwMode="auto">
            <a:xfrm>
              <a:off x="8747126" y="4003675"/>
              <a:ext cx="20638" cy="50800"/>
            </a:xfrm>
            <a:custGeom>
              <a:avLst/>
              <a:gdLst>
                <a:gd name="T0" fmla="*/ 13 w 13"/>
                <a:gd name="T1" fmla="*/ 0 h 32"/>
                <a:gd name="T2" fmla="*/ 0 w 13"/>
                <a:gd name="T3" fmla="*/ 7 h 32"/>
                <a:gd name="T4" fmla="*/ 0 w 13"/>
                <a:gd name="T5" fmla="*/ 32 h 32"/>
                <a:gd name="T6" fmla="*/ 12 w 13"/>
                <a:gd name="T7" fmla="*/ 26 h 32"/>
                <a:gd name="T8" fmla="*/ 13 w 13"/>
                <a:gd name="T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32">
                  <a:moveTo>
                    <a:pt x="13" y="0"/>
                  </a:moveTo>
                  <a:lnTo>
                    <a:pt x="0" y="7"/>
                  </a:lnTo>
                  <a:lnTo>
                    <a:pt x="0" y="32"/>
                  </a:lnTo>
                  <a:lnTo>
                    <a:pt x="12" y="26"/>
                  </a:lnTo>
                  <a:lnTo>
                    <a:pt x="13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223" name="Freeform 225"/>
            <p:cNvSpPr>
              <a:spLocks/>
            </p:cNvSpPr>
            <p:nvPr/>
          </p:nvSpPr>
          <p:spPr bwMode="auto">
            <a:xfrm>
              <a:off x="8345489" y="3776663"/>
              <a:ext cx="422275" cy="238125"/>
            </a:xfrm>
            <a:custGeom>
              <a:avLst/>
              <a:gdLst>
                <a:gd name="T0" fmla="*/ 12 w 266"/>
                <a:gd name="T1" fmla="*/ 0 h 150"/>
                <a:gd name="T2" fmla="*/ 0 w 266"/>
                <a:gd name="T3" fmla="*/ 7 h 150"/>
                <a:gd name="T4" fmla="*/ 253 w 266"/>
                <a:gd name="T5" fmla="*/ 150 h 150"/>
                <a:gd name="T6" fmla="*/ 266 w 266"/>
                <a:gd name="T7" fmla="*/ 143 h 150"/>
                <a:gd name="T8" fmla="*/ 12 w 266"/>
                <a:gd name="T9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6" h="150">
                  <a:moveTo>
                    <a:pt x="12" y="0"/>
                  </a:moveTo>
                  <a:lnTo>
                    <a:pt x="0" y="7"/>
                  </a:lnTo>
                  <a:lnTo>
                    <a:pt x="253" y="150"/>
                  </a:lnTo>
                  <a:lnTo>
                    <a:pt x="266" y="143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DBEF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224" name="Freeform 226"/>
            <p:cNvSpPr>
              <a:spLocks/>
            </p:cNvSpPr>
            <p:nvPr/>
          </p:nvSpPr>
          <p:spPr bwMode="auto">
            <a:xfrm>
              <a:off x="8345489" y="3776663"/>
              <a:ext cx="422275" cy="238125"/>
            </a:xfrm>
            <a:custGeom>
              <a:avLst/>
              <a:gdLst>
                <a:gd name="T0" fmla="*/ 12 w 266"/>
                <a:gd name="T1" fmla="*/ 0 h 150"/>
                <a:gd name="T2" fmla="*/ 0 w 266"/>
                <a:gd name="T3" fmla="*/ 7 h 150"/>
                <a:gd name="T4" fmla="*/ 253 w 266"/>
                <a:gd name="T5" fmla="*/ 150 h 150"/>
                <a:gd name="T6" fmla="*/ 266 w 266"/>
                <a:gd name="T7" fmla="*/ 143 h 150"/>
                <a:gd name="T8" fmla="*/ 12 w 266"/>
                <a:gd name="T9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6" h="150">
                  <a:moveTo>
                    <a:pt x="12" y="0"/>
                  </a:moveTo>
                  <a:lnTo>
                    <a:pt x="0" y="7"/>
                  </a:lnTo>
                  <a:lnTo>
                    <a:pt x="253" y="150"/>
                  </a:lnTo>
                  <a:lnTo>
                    <a:pt x="266" y="143"/>
                  </a:lnTo>
                  <a:lnTo>
                    <a:pt x="1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225" name="Freeform 227"/>
            <p:cNvSpPr>
              <a:spLocks/>
            </p:cNvSpPr>
            <p:nvPr/>
          </p:nvSpPr>
          <p:spPr bwMode="auto">
            <a:xfrm>
              <a:off x="8345489" y="3776663"/>
              <a:ext cx="422275" cy="238125"/>
            </a:xfrm>
            <a:custGeom>
              <a:avLst/>
              <a:gdLst>
                <a:gd name="T0" fmla="*/ 12 w 266"/>
                <a:gd name="T1" fmla="*/ 0 h 150"/>
                <a:gd name="T2" fmla="*/ 0 w 266"/>
                <a:gd name="T3" fmla="*/ 7 h 150"/>
                <a:gd name="T4" fmla="*/ 253 w 266"/>
                <a:gd name="T5" fmla="*/ 150 h 150"/>
                <a:gd name="T6" fmla="*/ 266 w 266"/>
                <a:gd name="T7" fmla="*/ 143 h 150"/>
                <a:gd name="T8" fmla="*/ 12 w 266"/>
                <a:gd name="T9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6" h="150">
                  <a:moveTo>
                    <a:pt x="12" y="0"/>
                  </a:moveTo>
                  <a:lnTo>
                    <a:pt x="0" y="7"/>
                  </a:lnTo>
                  <a:lnTo>
                    <a:pt x="253" y="150"/>
                  </a:lnTo>
                  <a:lnTo>
                    <a:pt x="266" y="143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ADB5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226" name="Freeform 228"/>
            <p:cNvSpPr>
              <a:spLocks/>
            </p:cNvSpPr>
            <p:nvPr/>
          </p:nvSpPr>
          <p:spPr bwMode="auto">
            <a:xfrm>
              <a:off x="8345489" y="3776663"/>
              <a:ext cx="422275" cy="238125"/>
            </a:xfrm>
            <a:custGeom>
              <a:avLst/>
              <a:gdLst>
                <a:gd name="T0" fmla="*/ 12 w 266"/>
                <a:gd name="T1" fmla="*/ 0 h 150"/>
                <a:gd name="T2" fmla="*/ 0 w 266"/>
                <a:gd name="T3" fmla="*/ 7 h 150"/>
                <a:gd name="T4" fmla="*/ 253 w 266"/>
                <a:gd name="T5" fmla="*/ 150 h 150"/>
                <a:gd name="T6" fmla="*/ 266 w 266"/>
                <a:gd name="T7" fmla="*/ 143 h 150"/>
                <a:gd name="T8" fmla="*/ 12 w 266"/>
                <a:gd name="T9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6" h="150">
                  <a:moveTo>
                    <a:pt x="12" y="0"/>
                  </a:moveTo>
                  <a:lnTo>
                    <a:pt x="0" y="7"/>
                  </a:lnTo>
                  <a:lnTo>
                    <a:pt x="253" y="150"/>
                  </a:lnTo>
                  <a:lnTo>
                    <a:pt x="266" y="143"/>
                  </a:lnTo>
                  <a:lnTo>
                    <a:pt x="1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227" name="Freeform 229"/>
            <p:cNvSpPr>
              <a:spLocks/>
            </p:cNvSpPr>
            <p:nvPr/>
          </p:nvSpPr>
          <p:spPr bwMode="auto">
            <a:xfrm>
              <a:off x="7794626" y="3887788"/>
              <a:ext cx="730250" cy="700088"/>
            </a:xfrm>
            <a:custGeom>
              <a:avLst/>
              <a:gdLst>
                <a:gd name="T0" fmla="*/ 149 w 498"/>
                <a:gd name="T1" fmla="*/ 0 h 488"/>
                <a:gd name="T2" fmla="*/ 149 w 498"/>
                <a:gd name="T3" fmla="*/ 155 h 488"/>
                <a:gd name="T4" fmla="*/ 109 w 498"/>
                <a:gd name="T5" fmla="*/ 224 h 488"/>
                <a:gd name="T6" fmla="*/ 0 w 498"/>
                <a:gd name="T7" fmla="*/ 287 h 488"/>
                <a:gd name="T8" fmla="*/ 348 w 498"/>
                <a:gd name="T9" fmla="*/ 488 h 488"/>
                <a:gd name="T10" fmla="*/ 458 w 498"/>
                <a:gd name="T11" fmla="*/ 425 h 488"/>
                <a:gd name="T12" fmla="*/ 498 w 498"/>
                <a:gd name="T13" fmla="*/ 356 h 488"/>
                <a:gd name="T14" fmla="*/ 498 w 498"/>
                <a:gd name="T15" fmla="*/ 201 h 488"/>
                <a:gd name="T16" fmla="*/ 149 w 498"/>
                <a:gd name="T17" fmla="*/ 0 h 4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8" h="488">
                  <a:moveTo>
                    <a:pt x="149" y="0"/>
                  </a:moveTo>
                  <a:cubicBezTo>
                    <a:pt x="149" y="155"/>
                    <a:pt x="149" y="155"/>
                    <a:pt x="149" y="155"/>
                  </a:cubicBezTo>
                  <a:cubicBezTo>
                    <a:pt x="149" y="183"/>
                    <a:pt x="134" y="210"/>
                    <a:pt x="109" y="224"/>
                  </a:cubicBezTo>
                  <a:cubicBezTo>
                    <a:pt x="0" y="287"/>
                    <a:pt x="0" y="287"/>
                    <a:pt x="0" y="287"/>
                  </a:cubicBezTo>
                  <a:cubicBezTo>
                    <a:pt x="348" y="488"/>
                    <a:pt x="348" y="488"/>
                    <a:pt x="348" y="488"/>
                  </a:cubicBezTo>
                  <a:cubicBezTo>
                    <a:pt x="458" y="425"/>
                    <a:pt x="458" y="425"/>
                    <a:pt x="458" y="425"/>
                  </a:cubicBezTo>
                  <a:cubicBezTo>
                    <a:pt x="483" y="411"/>
                    <a:pt x="498" y="385"/>
                    <a:pt x="498" y="356"/>
                  </a:cubicBezTo>
                  <a:cubicBezTo>
                    <a:pt x="498" y="201"/>
                    <a:pt x="498" y="201"/>
                    <a:pt x="498" y="201"/>
                  </a:cubicBezTo>
                  <a:cubicBezTo>
                    <a:pt x="149" y="0"/>
                    <a:pt x="149" y="0"/>
                    <a:pt x="149" y="0"/>
                  </a:cubicBezTo>
                </a:path>
              </a:pathLst>
            </a:custGeom>
            <a:solidFill>
              <a:srgbClr val="CACA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228" name="Freeform 230"/>
            <p:cNvSpPr>
              <a:spLocks/>
            </p:cNvSpPr>
            <p:nvPr/>
          </p:nvSpPr>
          <p:spPr bwMode="auto">
            <a:xfrm>
              <a:off x="7794626" y="4298950"/>
              <a:ext cx="36513" cy="42863"/>
            </a:xfrm>
            <a:custGeom>
              <a:avLst/>
              <a:gdLst>
                <a:gd name="T0" fmla="*/ 0 w 23"/>
                <a:gd name="T1" fmla="*/ 0 h 27"/>
                <a:gd name="T2" fmla="*/ 0 w 23"/>
                <a:gd name="T3" fmla="*/ 27 h 27"/>
                <a:gd name="T4" fmla="*/ 23 w 23"/>
                <a:gd name="T5" fmla="*/ 14 h 27"/>
                <a:gd name="T6" fmla="*/ 0 w 23"/>
                <a:gd name="T7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7">
                  <a:moveTo>
                    <a:pt x="0" y="0"/>
                  </a:moveTo>
                  <a:lnTo>
                    <a:pt x="0" y="27"/>
                  </a:lnTo>
                  <a:lnTo>
                    <a:pt x="23" y="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0A7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229" name="Freeform 231"/>
            <p:cNvSpPr>
              <a:spLocks/>
            </p:cNvSpPr>
            <p:nvPr/>
          </p:nvSpPr>
          <p:spPr bwMode="auto">
            <a:xfrm>
              <a:off x="7794626" y="4298950"/>
              <a:ext cx="36513" cy="42863"/>
            </a:xfrm>
            <a:custGeom>
              <a:avLst/>
              <a:gdLst>
                <a:gd name="T0" fmla="*/ 0 w 23"/>
                <a:gd name="T1" fmla="*/ 0 h 27"/>
                <a:gd name="T2" fmla="*/ 0 w 23"/>
                <a:gd name="T3" fmla="*/ 27 h 27"/>
                <a:gd name="T4" fmla="*/ 23 w 23"/>
                <a:gd name="T5" fmla="*/ 14 h 27"/>
                <a:gd name="T6" fmla="*/ 0 w 23"/>
                <a:gd name="T7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7">
                  <a:moveTo>
                    <a:pt x="0" y="0"/>
                  </a:moveTo>
                  <a:lnTo>
                    <a:pt x="0" y="27"/>
                  </a:lnTo>
                  <a:lnTo>
                    <a:pt x="23" y="14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230" name="Rectangle 232"/>
            <p:cNvSpPr>
              <a:spLocks noChangeArrowheads="1"/>
            </p:cNvSpPr>
            <p:nvPr/>
          </p:nvSpPr>
          <p:spPr bwMode="auto">
            <a:xfrm>
              <a:off x="8012114" y="3911600"/>
              <a:ext cx="1588" cy="17463"/>
            </a:xfrm>
            <a:prstGeom prst="rect">
              <a:avLst/>
            </a:prstGeom>
            <a:solidFill>
              <a:srgbClr val="E4E4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231" name="Rectangle 233"/>
            <p:cNvSpPr>
              <a:spLocks noChangeArrowheads="1"/>
            </p:cNvSpPr>
            <p:nvPr/>
          </p:nvSpPr>
          <p:spPr bwMode="auto">
            <a:xfrm>
              <a:off x="8012114" y="3911600"/>
              <a:ext cx="1588" cy="17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232" name="Freeform 234"/>
            <p:cNvSpPr>
              <a:spLocks noEditPoints="1"/>
            </p:cNvSpPr>
            <p:nvPr/>
          </p:nvSpPr>
          <p:spPr bwMode="auto">
            <a:xfrm>
              <a:off x="8012114" y="3894138"/>
              <a:ext cx="512763" cy="323850"/>
            </a:xfrm>
            <a:custGeom>
              <a:avLst/>
              <a:gdLst>
                <a:gd name="T0" fmla="*/ 38 w 323"/>
                <a:gd name="T1" fmla="*/ 18 h 204"/>
                <a:gd name="T2" fmla="*/ 35 w 323"/>
                <a:gd name="T3" fmla="*/ 32 h 204"/>
                <a:gd name="T4" fmla="*/ 26 w 323"/>
                <a:gd name="T5" fmla="*/ 37 h 204"/>
                <a:gd name="T6" fmla="*/ 323 w 323"/>
                <a:gd name="T7" fmla="*/ 204 h 204"/>
                <a:gd name="T8" fmla="*/ 323 w 323"/>
                <a:gd name="T9" fmla="*/ 178 h 204"/>
                <a:gd name="T10" fmla="*/ 38 w 323"/>
                <a:gd name="T11" fmla="*/ 18 h 204"/>
                <a:gd name="T12" fmla="*/ 5 w 323"/>
                <a:gd name="T13" fmla="*/ 0 h 204"/>
                <a:gd name="T14" fmla="*/ 5 w 323"/>
                <a:gd name="T15" fmla="*/ 13 h 204"/>
                <a:gd name="T16" fmla="*/ 0 w 323"/>
                <a:gd name="T17" fmla="*/ 11 h 204"/>
                <a:gd name="T18" fmla="*/ 0 w 323"/>
                <a:gd name="T19" fmla="*/ 22 h 204"/>
                <a:gd name="T20" fmla="*/ 15 w 323"/>
                <a:gd name="T21" fmla="*/ 31 h 204"/>
                <a:gd name="T22" fmla="*/ 20 w 323"/>
                <a:gd name="T23" fmla="*/ 8 h 204"/>
                <a:gd name="T24" fmla="*/ 18 w 323"/>
                <a:gd name="T25" fmla="*/ 6 h 204"/>
                <a:gd name="T26" fmla="*/ 5 w 323"/>
                <a:gd name="T27" fmla="*/ 13 h 204"/>
                <a:gd name="T28" fmla="*/ 5 w 323"/>
                <a:gd name="T29" fmla="*/ 0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23" h="204">
                  <a:moveTo>
                    <a:pt x="38" y="18"/>
                  </a:moveTo>
                  <a:lnTo>
                    <a:pt x="35" y="32"/>
                  </a:lnTo>
                  <a:lnTo>
                    <a:pt x="26" y="37"/>
                  </a:lnTo>
                  <a:lnTo>
                    <a:pt x="323" y="204"/>
                  </a:lnTo>
                  <a:lnTo>
                    <a:pt x="323" y="178"/>
                  </a:lnTo>
                  <a:lnTo>
                    <a:pt x="38" y="18"/>
                  </a:lnTo>
                  <a:close/>
                  <a:moveTo>
                    <a:pt x="5" y="0"/>
                  </a:moveTo>
                  <a:lnTo>
                    <a:pt x="5" y="13"/>
                  </a:lnTo>
                  <a:lnTo>
                    <a:pt x="0" y="11"/>
                  </a:lnTo>
                  <a:lnTo>
                    <a:pt x="0" y="22"/>
                  </a:lnTo>
                  <a:lnTo>
                    <a:pt x="15" y="31"/>
                  </a:lnTo>
                  <a:lnTo>
                    <a:pt x="20" y="8"/>
                  </a:lnTo>
                  <a:lnTo>
                    <a:pt x="18" y="6"/>
                  </a:lnTo>
                  <a:lnTo>
                    <a:pt x="5" y="13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B5B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233" name="Freeform 235"/>
            <p:cNvSpPr>
              <a:spLocks noEditPoints="1"/>
            </p:cNvSpPr>
            <p:nvPr/>
          </p:nvSpPr>
          <p:spPr bwMode="auto">
            <a:xfrm>
              <a:off x="8012114" y="3894138"/>
              <a:ext cx="512763" cy="323850"/>
            </a:xfrm>
            <a:custGeom>
              <a:avLst/>
              <a:gdLst>
                <a:gd name="T0" fmla="*/ 38 w 323"/>
                <a:gd name="T1" fmla="*/ 18 h 204"/>
                <a:gd name="T2" fmla="*/ 35 w 323"/>
                <a:gd name="T3" fmla="*/ 32 h 204"/>
                <a:gd name="T4" fmla="*/ 26 w 323"/>
                <a:gd name="T5" fmla="*/ 37 h 204"/>
                <a:gd name="T6" fmla="*/ 323 w 323"/>
                <a:gd name="T7" fmla="*/ 204 h 204"/>
                <a:gd name="T8" fmla="*/ 323 w 323"/>
                <a:gd name="T9" fmla="*/ 178 h 204"/>
                <a:gd name="T10" fmla="*/ 38 w 323"/>
                <a:gd name="T11" fmla="*/ 18 h 204"/>
                <a:gd name="T12" fmla="*/ 5 w 323"/>
                <a:gd name="T13" fmla="*/ 0 h 204"/>
                <a:gd name="T14" fmla="*/ 5 w 323"/>
                <a:gd name="T15" fmla="*/ 13 h 204"/>
                <a:gd name="T16" fmla="*/ 0 w 323"/>
                <a:gd name="T17" fmla="*/ 11 h 204"/>
                <a:gd name="T18" fmla="*/ 0 w 323"/>
                <a:gd name="T19" fmla="*/ 22 h 204"/>
                <a:gd name="T20" fmla="*/ 15 w 323"/>
                <a:gd name="T21" fmla="*/ 31 h 204"/>
                <a:gd name="T22" fmla="*/ 20 w 323"/>
                <a:gd name="T23" fmla="*/ 8 h 204"/>
                <a:gd name="T24" fmla="*/ 18 w 323"/>
                <a:gd name="T25" fmla="*/ 6 h 204"/>
                <a:gd name="T26" fmla="*/ 5 w 323"/>
                <a:gd name="T27" fmla="*/ 13 h 204"/>
                <a:gd name="T28" fmla="*/ 5 w 323"/>
                <a:gd name="T29" fmla="*/ 0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23" h="204">
                  <a:moveTo>
                    <a:pt x="38" y="18"/>
                  </a:moveTo>
                  <a:lnTo>
                    <a:pt x="35" y="32"/>
                  </a:lnTo>
                  <a:lnTo>
                    <a:pt x="26" y="37"/>
                  </a:lnTo>
                  <a:lnTo>
                    <a:pt x="323" y="204"/>
                  </a:lnTo>
                  <a:lnTo>
                    <a:pt x="323" y="178"/>
                  </a:lnTo>
                  <a:lnTo>
                    <a:pt x="38" y="18"/>
                  </a:lnTo>
                  <a:moveTo>
                    <a:pt x="5" y="0"/>
                  </a:moveTo>
                  <a:lnTo>
                    <a:pt x="5" y="13"/>
                  </a:lnTo>
                  <a:lnTo>
                    <a:pt x="0" y="11"/>
                  </a:lnTo>
                  <a:lnTo>
                    <a:pt x="0" y="22"/>
                  </a:lnTo>
                  <a:lnTo>
                    <a:pt x="15" y="31"/>
                  </a:lnTo>
                  <a:lnTo>
                    <a:pt x="20" y="8"/>
                  </a:lnTo>
                  <a:lnTo>
                    <a:pt x="18" y="6"/>
                  </a:lnTo>
                  <a:lnTo>
                    <a:pt x="5" y="13"/>
                  </a:lnTo>
                  <a:lnTo>
                    <a:pt x="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234" name="Freeform 236"/>
            <p:cNvSpPr>
              <a:spLocks/>
            </p:cNvSpPr>
            <p:nvPr/>
          </p:nvSpPr>
          <p:spPr bwMode="auto">
            <a:xfrm>
              <a:off x="6229351" y="3760788"/>
              <a:ext cx="893763" cy="666750"/>
            </a:xfrm>
            <a:custGeom>
              <a:avLst/>
              <a:gdLst>
                <a:gd name="T0" fmla="*/ 563 w 563"/>
                <a:gd name="T1" fmla="*/ 420 h 420"/>
                <a:gd name="T2" fmla="*/ 0 w 563"/>
                <a:gd name="T3" fmla="*/ 104 h 420"/>
                <a:gd name="T4" fmla="*/ 0 w 563"/>
                <a:gd name="T5" fmla="*/ 0 h 420"/>
                <a:gd name="T6" fmla="*/ 563 w 563"/>
                <a:gd name="T7" fmla="*/ 316 h 420"/>
                <a:gd name="T8" fmla="*/ 563 w 563"/>
                <a:gd name="T9" fmla="*/ 420 h 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3" h="420">
                  <a:moveTo>
                    <a:pt x="563" y="420"/>
                  </a:moveTo>
                  <a:lnTo>
                    <a:pt x="0" y="104"/>
                  </a:lnTo>
                  <a:lnTo>
                    <a:pt x="0" y="0"/>
                  </a:lnTo>
                  <a:lnTo>
                    <a:pt x="563" y="316"/>
                  </a:lnTo>
                  <a:lnTo>
                    <a:pt x="563" y="420"/>
                  </a:lnTo>
                  <a:close/>
                </a:path>
              </a:pathLst>
            </a:custGeom>
            <a:solidFill>
              <a:srgbClr val="EB45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235" name="Freeform 237"/>
            <p:cNvSpPr>
              <a:spLocks/>
            </p:cNvSpPr>
            <p:nvPr/>
          </p:nvSpPr>
          <p:spPr bwMode="auto">
            <a:xfrm>
              <a:off x="6229351" y="3760788"/>
              <a:ext cx="893763" cy="666750"/>
            </a:xfrm>
            <a:custGeom>
              <a:avLst/>
              <a:gdLst>
                <a:gd name="T0" fmla="*/ 563 w 563"/>
                <a:gd name="T1" fmla="*/ 420 h 420"/>
                <a:gd name="T2" fmla="*/ 0 w 563"/>
                <a:gd name="T3" fmla="*/ 104 h 420"/>
                <a:gd name="T4" fmla="*/ 0 w 563"/>
                <a:gd name="T5" fmla="*/ 0 h 420"/>
                <a:gd name="T6" fmla="*/ 563 w 563"/>
                <a:gd name="T7" fmla="*/ 316 h 420"/>
                <a:gd name="T8" fmla="*/ 563 w 563"/>
                <a:gd name="T9" fmla="*/ 420 h 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3" h="420">
                  <a:moveTo>
                    <a:pt x="563" y="420"/>
                  </a:moveTo>
                  <a:lnTo>
                    <a:pt x="0" y="104"/>
                  </a:lnTo>
                  <a:lnTo>
                    <a:pt x="0" y="0"/>
                  </a:lnTo>
                  <a:lnTo>
                    <a:pt x="563" y="316"/>
                  </a:lnTo>
                  <a:lnTo>
                    <a:pt x="563" y="42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236" name="Freeform 238"/>
            <p:cNvSpPr>
              <a:spLocks/>
            </p:cNvSpPr>
            <p:nvPr/>
          </p:nvSpPr>
          <p:spPr bwMode="auto">
            <a:xfrm>
              <a:off x="6229351" y="3760788"/>
              <a:ext cx="893763" cy="666750"/>
            </a:xfrm>
            <a:custGeom>
              <a:avLst/>
              <a:gdLst>
                <a:gd name="T0" fmla="*/ 563 w 563"/>
                <a:gd name="T1" fmla="*/ 420 h 420"/>
                <a:gd name="T2" fmla="*/ 0 w 563"/>
                <a:gd name="T3" fmla="*/ 104 h 420"/>
                <a:gd name="T4" fmla="*/ 0 w 563"/>
                <a:gd name="T5" fmla="*/ 0 h 420"/>
                <a:gd name="T6" fmla="*/ 563 w 563"/>
                <a:gd name="T7" fmla="*/ 316 h 420"/>
                <a:gd name="T8" fmla="*/ 563 w 563"/>
                <a:gd name="T9" fmla="*/ 420 h 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3" h="420">
                  <a:moveTo>
                    <a:pt x="563" y="420"/>
                  </a:moveTo>
                  <a:lnTo>
                    <a:pt x="0" y="104"/>
                  </a:lnTo>
                  <a:lnTo>
                    <a:pt x="0" y="0"/>
                  </a:lnTo>
                  <a:lnTo>
                    <a:pt x="563" y="316"/>
                  </a:lnTo>
                  <a:lnTo>
                    <a:pt x="563" y="42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237" name="Freeform 239"/>
            <p:cNvSpPr>
              <a:spLocks/>
            </p:cNvSpPr>
            <p:nvPr/>
          </p:nvSpPr>
          <p:spPr bwMode="auto">
            <a:xfrm>
              <a:off x="6229351" y="3760788"/>
              <a:ext cx="893763" cy="666750"/>
            </a:xfrm>
            <a:custGeom>
              <a:avLst/>
              <a:gdLst>
                <a:gd name="T0" fmla="*/ 563 w 563"/>
                <a:gd name="T1" fmla="*/ 420 h 420"/>
                <a:gd name="T2" fmla="*/ 0 w 563"/>
                <a:gd name="T3" fmla="*/ 104 h 420"/>
                <a:gd name="T4" fmla="*/ 0 w 563"/>
                <a:gd name="T5" fmla="*/ 0 h 420"/>
                <a:gd name="T6" fmla="*/ 563 w 563"/>
                <a:gd name="T7" fmla="*/ 316 h 420"/>
                <a:gd name="T8" fmla="*/ 563 w 563"/>
                <a:gd name="T9" fmla="*/ 420 h 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3" h="420">
                  <a:moveTo>
                    <a:pt x="563" y="420"/>
                  </a:moveTo>
                  <a:lnTo>
                    <a:pt x="0" y="104"/>
                  </a:lnTo>
                  <a:lnTo>
                    <a:pt x="0" y="0"/>
                  </a:lnTo>
                  <a:lnTo>
                    <a:pt x="563" y="316"/>
                  </a:lnTo>
                  <a:lnTo>
                    <a:pt x="563" y="42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238" name="Freeform 240"/>
            <p:cNvSpPr>
              <a:spLocks/>
            </p:cNvSpPr>
            <p:nvPr/>
          </p:nvSpPr>
          <p:spPr bwMode="auto">
            <a:xfrm>
              <a:off x="6242051" y="3767138"/>
              <a:ext cx="9525" cy="63500"/>
            </a:xfrm>
            <a:custGeom>
              <a:avLst/>
              <a:gdLst>
                <a:gd name="T0" fmla="*/ 6 w 6"/>
                <a:gd name="T1" fmla="*/ 40 h 40"/>
                <a:gd name="T2" fmla="*/ 0 w 6"/>
                <a:gd name="T3" fmla="*/ 37 h 40"/>
                <a:gd name="T4" fmla="*/ 0 w 6"/>
                <a:gd name="T5" fmla="*/ 0 h 40"/>
                <a:gd name="T6" fmla="*/ 6 w 6"/>
                <a:gd name="T7" fmla="*/ 3 h 40"/>
                <a:gd name="T8" fmla="*/ 6 w 6"/>
                <a:gd name="T9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40">
                  <a:moveTo>
                    <a:pt x="6" y="40"/>
                  </a:moveTo>
                  <a:lnTo>
                    <a:pt x="0" y="37"/>
                  </a:lnTo>
                  <a:lnTo>
                    <a:pt x="0" y="0"/>
                  </a:lnTo>
                  <a:lnTo>
                    <a:pt x="6" y="3"/>
                  </a:lnTo>
                  <a:lnTo>
                    <a:pt x="6" y="4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239" name="Freeform 241"/>
            <p:cNvSpPr>
              <a:spLocks/>
            </p:cNvSpPr>
            <p:nvPr/>
          </p:nvSpPr>
          <p:spPr bwMode="auto">
            <a:xfrm>
              <a:off x="6242051" y="3767138"/>
              <a:ext cx="9525" cy="63500"/>
            </a:xfrm>
            <a:custGeom>
              <a:avLst/>
              <a:gdLst>
                <a:gd name="T0" fmla="*/ 6 w 6"/>
                <a:gd name="T1" fmla="*/ 40 h 40"/>
                <a:gd name="T2" fmla="*/ 0 w 6"/>
                <a:gd name="T3" fmla="*/ 37 h 40"/>
                <a:gd name="T4" fmla="*/ 0 w 6"/>
                <a:gd name="T5" fmla="*/ 0 h 40"/>
                <a:gd name="T6" fmla="*/ 6 w 6"/>
                <a:gd name="T7" fmla="*/ 3 h 40"/>
                <a:gd name="T8" fmla="*/ 6 w 6"/>
                <a:gd name="T9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40">
                  <a:moveTo>
                    <a:pt x="6" y="40"/>
                  </a:moveTo>
                  <a:lnTo>
                    <a:pt x="0" y="37"/>
                  </a:lnTo>
                  <a:lnTo>
                    <a:pt x="0" y="0"/>
                  </a:lnTo>
                  <a:lnTo>
                    <a:pt x="6" y="3"/>
                  </a:lnTo>
                  <a:lnTo>
                    <a:pt x="6" y="4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240" name="Freeform 242"/>
            <p:cNvSpPr>
              <a:spLocks/>
            </p:cNvSpPr>
            <p:nvPr/>
          </p:nvSpPr>
          <p:spPr bwMode="auto">
            <a:xfrm>
              <a:off x="6264276" y="3781425"/>
              <a:ext cx="9525" cy="61913"/>
            </a:xfrm>
            <a:custGeom>
              <a:avLst/>
              <a:gdLst>
                <a:gd name="T0" fmla="*/ 6 w 6"/>
                <a:gd name="T1" fmla="*/ 39 h 39"/>
                <a:gd name="T2" fmla="*/ 0 w 6"/>
                <a:gd name="T3" fmla="*/ 36 h 39"/>
                <a:gd name="T4" fmla="*/ 0 w 6"/>
                <a:gd name="T5" fmla="*/ 0 h 39"/>
                <a:gd name="T6" fmla="*/ 6 w 6"/>
                <a:gd name="T7" fmla="*/ 2 h 39"/>
                <a:gd name="T8" fmla="*/ 6 w 6"/>
                <a:gd name="T9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9">
                  <a:moveTo>
                    <a:pt x="6" y="39"/>
                  </a:moveTo>
                  <a:lnTo>
                    <a:pt x="0" y="36"/>
                  </a:lnTo>
                  <a:lnTo>
                    <a:pt x="0" y="0"/>
                  </a:lnTo>
                  <a:lnTo>
                    <a:pt x="6" y="2"/>
                  </a:lnTo>
                  <a:lnTo>
                    <a:pt x="6" y="3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241" name="Freeform 243"/>
            <p:cNvSpPr>
              <a:spLocks/>
            </p:cNvSpPr>
            <p:nvPr/>
          </p:nvSpPr>
          <p:spPr bwMode="auto">
            <a:xfrm>
              <a:off x="6264276" y="3781425"/>
              <a:ext cx="9525" cy="61913"/>
            </a:xfrm>
            <a:custGeom>
              <a:avLst/>
              <a:gdLst>
                <a:gd name="T0" fmla="*/ 6 w 6"/>
                <a:gd name="T1" fmla="*/ 39 h 39"/>
                <a:gd name="T2" fmla="*/ 0 w 6"/>
                <a:gd name="T3" fmla="*/ 36 h 39"/>
                <a:gd name="T4" fmla="*/ 0 w 6"/>
                <a:gd name="T5" fmla="*/ 0 h 39"/>
                <a:gd name="T6" fmla="*/ 6 w 6"/>
                <a:gd name="T7" fmla="*/ 2 h 39"/>
                <a:gd name="T8" fmla="*/ 6 w 6"/>
                <a:gd name="T9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9">
                  <a:moveTo>
                    <a:pt x="6" y="39"/>
                  </a:moveTo>
                  <a:lnTo>
                    <a:pt x="0" y="36"/>
                  </a:lnTo>
                  <a:lnTo>
                    <a:pt x="0" y="0"/>
                  </a:lnTo>
                  <a:lnTo>
                    <a:pt x="6" y="2"/>
                  </a:lnTo>
                  <a:lnTo>
                    <a:pt x="6" y="3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242" name="Freeform 244"/>
            <p:cNvSpPr>
              <a:spLocks/>
            </p:cNvSpPr>
            <p:nvPr/>
          </p:nvSpPr>
          <p:spPr bwMode="auto">
            <a:xfrm>
              <a:off x="6286501" y="3792538"/>
              <a:ext cx="9525" cy="63500"/>
            </a:xfrm>
            <a:custGeom>
              <a:avLst/>
              <a:gdLst>
                <a:gd name="T0" fmla="*/ 6 w 6"/>
                <a:gd name="T1" fmla="*/ 40 h 40"/>
                <a:gd name="T2" fmla="*/ 0 w 6"/>
                <a:gd name="T3" fmla="*/ 37 h 40"/>
                <a:gd name="T4" fmla="*/ 0 w 6"/>
                <a:gd name="T5" fmla="*/ 0 h 40"/>
                <a:gd name="T6" fmla="*/ 6 w 6"/>
                <a:gd name="T7" fmla="*/ 3 h 40"/>
                <a:gd name="T8" fmla="*/ 6 w 6"/>
                <a:gd name="T9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40">
                  <a:moveTo>
                    <a:pt x="6" y="40"/>
                  </a:moveTo>
                  <a:lnTo>
                    <a:pt x="0" y="37"/>
                  </a:lnTo>
                  <a:lnTo>
                    <a:pt x="0" y="0"/>
                  </a:lnTo>
                  <a:lnTo>
                    <a:pt x="6" y="3"/>
                  </a:lnTo>
                  <a:lnTo>
                    <a:pt x="6" y="4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243" name="Freeform 245"/>
            <p:cNvSpPr>
              <a:spLocks/>
            </p:cNvSpPr>
            <p:nvPr/>
          </p:nvSpPr>
          <p:spPr bwMode="auto">
            <a:xfrm>
              <a:off x="6286501" y="3792538"/>
              <a:ext cx="9525" cy="63500"/>
            </a:xfrm>
            <a:custGeom>
              <a:avLst/>
              <a:gdLst>
                <a:gd name="T0" fmla="*/ 6 w 6"/>
                <a:gd name="T1" fmla="*/ 40 h 40"/>
                <a:gd name="T2" fmla="*/ 0 w 6"/>
                <a:gd name="T3" fmla="*/ 37 h 40"/>
                <a:gd name="T4" fmla="*/ 0 w 6"/>
                <a:gd name="T5" fmla="*/ 0 h 40"/>
                <a:gd name="T6" fmla="*/ 6 w 6"/>
                <a:gd name="T7" fmla="*/ 3 h 40"/>
                <a:gd name="T8" fmla="*/ 6 w 6"/>
                <a:gd name="T9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40">
                  <a:moveTo>
                    <a:pt x="6" y="40"/>
                  </a:moveTo>
                  <a:lnTo>
                    <a:pt x="0" y="37"/>
                  </a:lnTo>
                  <a:lnTo>
                    <a:pt x="0" y="0"/>
                  </a:lnTo>
                  <a:lnTo>
                    <a:pt x="6" y="3"/>
                  </a:lnTo>
                  <a:lnTo>
                    <a:pt x="6" y="4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244" name="Freeform 246"/>
            <p:cNvSpPr>
              <a:spLocks/>
            </p:cNvSpPr>
            <p:nvPr/>
          </p:nvSpPr>
          <p:spPr bwMode="auto">
            <a:xfrm>
              <a:off x="6308726" y="3805238"/>
              <a:ext cx="9525" cy="63500"/>
            </a:xfrm>
            <a:custGeom>
              <a:avLst/>
              <a:gdLst>
                <a:gd name="T0" fmla="*/ 6 w 6"/>
                <a:gd name="T1" fmla="*/ 40 h 40"/>
                <a:gd name="T2" fmla="*/ 0 w 6"/>
                <a:gd name="T3" fmla="*/ 36 h 40"/>
                <a:gd name="T4" fmla="*/ 0 w 6"/>
                <a:gd name="T5" fmla="*/ 0 h 40"/>
                <a:gd name="T6" fmla="*/ 6 w 6"/>
                <a:gd name="T7" fmla="*/ 3 h 40"/>
                <a:gd name="T8" fmla="*/ 6 w 6"/>
                <a:gd name="T9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40">
                  <a:moveTo>
                    <a:pt x="6" y="40"/>
                  </a:moveTo>
                  <a:lnTo>
                    <a:pt x="0" y="36"/>
                  </a:lnTo>
                  <a:lnTo>
                    <a:pt x="0" y="0"/>
                  </a:lnTo>
                  <a:lnTo>
                    <a:pt x="6" y="3"/>
                  </a:lnTo>
                  <a:lnTo>
                    <a:pt x="6" y="4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245" name="Freeform 247"/>
            <p:cNvSpPr>
              <a:spLocks/>
            </p:cNvSpPr>
            <p:nvPr/>
          </p:nvSpPr>
          <p:spPr bwMode="auto">
            <a:xfrm>
              <a:off x="6308726" y="3805238"/>
              <a:ext cx="9525" cy="63500"/>
            </a:xfrm>
            <a:custGeom>
              <a:avLst/>
              <a:gdLst>
                <a:gd name="T0" fmla="*/ 6 w 6"/>
                <a:gd name="T1" fmla="*/ 40 h 40"/>
                <a:gd name="T2" fmla="*/ 0 w 6"/>
                <a:gd name="T3" fmla="*/ 36 h 40"/>
                <a:gd name="T4" fmla="*/ 0 w 6"/>
                <a:gd name="T5" fmla="*/ 0 h 40"/>
                <a:gd name="T6" fmla="*/ 6 w 6"/>
                <a:gd name="T7" fmla="*/ 3 h 40"/>
                <a:gd name="T8" fmla="*/ 6 w 6"/>
                <a:gd name="T9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40">
                  <a:moveTo>
                    <a:pt x="6" y="40"/>
                  </a:moveTo>
                  <a:lnTo>
                    <a:pt x="0" y="36"/>
                  </a:lnTo>
                  <a:lnTo>
                    <a:pt x="0" y="0"/>
                  </a:lnTo>
                  <a:lnTo>
                    <a:pt x="6" y="3"/>
                  </a:lnTo>
                  <a:lnTo>
                    <a:pt x="6" y="4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246" name="Freeform 248"/>
            <p:cNvSpPr>
              <a:spLocks/>
            </p:cNvSpPr>
            <p:nvPr/>
          </p:nvSpPr>
          <p:spPr bwMode="auto">
            <a:xfrm>
              <a:off x="6353176" y="3829050"/>
              <a:ext cx="7938" cy="63500"/>
            </a:xfrm>
            <a:custGeom>
              <a:avLst/>
              <a:gdLst>
                <a:gd name="T0" fmla="*/ 5 w 5"/>
                <a:gd name="T1" fmla="*/ 40 h 40"/>
                <a:gd name="T2" fmla="*/ 0 w 5"/>
                <a:gd name="T3" fmla="*/ 37 h 40"/>
                <a:gd name="T4" fmla="*/ 0 w 5"/>
                <a:gd name="T5" fmla="*/ 0 h 40"/>
                <a:gd name="T6" fmla="*/ 5 w 5"/>
                <a:gd name="T7" fmla="*/ 4 h 40"/>
                <a:gd name="T8" fmla="*/ 5 w 5"/>
                <a:gd name="T9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0">
                  <a:moveTo>
                    <a:pt x="5" y="40"/>
                  </a:moveTo>
                  <a:lnTo>
                    <a:pt x="0" y="37"/>
                  </a:lnTo>
                  <a:lnTo>
                    <a:pt x="0" y="0"/>
                  </a:lnTo>
                  <a:lnTo>
                    <a:pt x="5" y="4"/>
                  </a:lnTo>
                  <a:lnTo>
                    <a:pt x="5" y="4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247" name="Freeform 249"/>
            <p:cNvSpPr>
              <a:spLocks/>
            </p:cNvSpPr>
            <p:nvPr/>
          </p:nvSpPr>
          <p:spPr bwMode="auto">
            <a:xfrm>
              <a:off x="6353176" y="3829050"/>
              <a:ext cx="7938" cy="63500"/>
            </a:xfrm>
            <a:custGeom>
              <a:avLst/>
              <a:gdLst>
                <a:gd name="T0" fmla="*/ 5 w 5"/>
                <a:gd name="T1" fmla="*/ 40 h 40"/>
                <a:gd name="T2" fmla="*/ 0 w 5"/>
                <a:gd name="T3" fmla="*/ 37 h 40"/>
                <a:gd name="T4" fmla="*/ 0 w 5"/>
                <a:gd name="T5" fmla="*/ 0 h 40"/>
                <a:gd name="T6" fmla="*/ 5 w 5"/>
                <a:gd name="T7" fmla="*/ 4 h 40"/>
                <a:gd name="T8" fmla="*/ 5 w 5"/>
                <a:gd name="T9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0">
                  <a:moveTo>
                    <a:pt x="5" y="40"/>
                  </a:moveTo>
                  <a:lnTo>
                    <a:pt x="0" y="37"/>
                  </a:lnTo>
                  <a:lnTo>
                    <a:pt x="0" y="0"/>
                  </a:lnTo>
                  <a:lnTo>
                    <a:pt x="5" y="4"/>
                  </a:lnTo>
                  <a:lnTo>
                    <a:pt x="5" y="4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248" name="Freeform 250"/>
            <p:cNvSpPr>
              <a:spLocks/>
            </p:cNvSpPr>
            <p:nvPr/>
          </p:nvSpPr>
          <p:spPr bwMode="auto">
            <a:xfrm>
              <a:off x="6375401" y="3841750"/>
              <a:ext cx="7938" cy="63500"/>
            </a:xfrm>
            <a:custGeom>
              <a:avLst/>
              <a:gdLst>
                <a:gd name="T0" fmla="*/ 5 w 5"/>
                <a:gd name="T1" fmla="*/ 40 h 40"/>
                <a:gd name="T2" fmla="*/ 0 w 5"/>
                <a:gd name="T3" fmla="*/ 37 h 40"/>
                <a:gd name="T4" fmla="*/ 0 w 5"/>
                <a:gd name="T5" fmla="*/ 0 h 40"/>
                <a:gd name="T6" fmla="*/ 5 w 5"/>
                <a:gd name="T7" fmla="*/ 3 h 40"/>
                <a:gd name="T8" fmla="*/ 5 w 5"/>
                <a:gd name="T9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0">
                  <a:moveTo>
                    <a:pt x="5" y="40"/>
                  </a:moveTo>
                  <a:lnTo>
                    <a:pt x="0" y="37"/>
                  </a:lnTo>
                  <a:lnTo>
                    <a:pt x="0" y="0"/>
                  </a:lnTo>
                  <a:lnTo>
                    <a:pt x="5" y="3"/>
                  </a:lnTo>
                  <a:lnTo>
                    <a:pt x="5" y="4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249" name="Freeform 251"/>
            <p:cNvSpPr>
              <a:spLocks/>
            </p:cNvSpPr>
            <p:nvPr/>
          </p:nvSpPr>
          <p:spPr bwMode="auto">
            <a:xfrm>
              <a:off x="6375401" y="3841750"/>
              <a:ext cx="7938" cy="63500"/>
            </a:xfrm>
            <a:custGeom>
              <a:avLst/>
              <a:gdLst>
                <a:gd name="T0" fmla="*/ 5 w 5"/>
                <a:gd name="T1" fmla="*/ 40 h 40"/>
                <a:gd name="T2" fmla="*/ 0 w 5"/>
                <a:gd name="T3" fmla="*/ 37 h 40"/>
                <a:gd name="T4" fmla="*/ 0 w 5"/>
                <a:gd name="T5" fmla="*/ 0 h 40"/>
                <a:gd name="T6" fmla="*/ 5 w 5"/>
                <a:gd name="T7" fmla="*/ 3 h 40"/>
                <a:gd name="T8" fmla="*/ 5 w 5"/>
                <a:gd name="T9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0">
                  <a:moveTo>
                    <a:pt x="5" y="40"/>
                  </a:moveTo>
                  <a:lnTo>
                    <a:pt x="0" y="37"/>
                  </a:lnTo>
                  <a:lnTo>
                    <a:pt x="0" y="0"/>
                  </a:lnTo>
                  <a:lnTo>
                    <a:pt x="5" y="3"/>
                  </a:lnTo>
                  <a:lnTo>
                    <a:pt x="5" y="4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250" name="Freeform 252"/>
            <p:cNvSpPr>
              <a:spLocks/>
            </p:cNvSpPr>
            <p:nvPr/>
          </p:nvSpPr>
          <p:spPr bwMode="auto">
            <a:xfrm>
              <a:off x="6396039" y="3854450"/>
              <a:ext cx="9525" cy="61913"/>
            </a:xfrm>
            <a:custGeom>
              <a:avLst/>
              <a:gdLst>
                <a:gd name="T0" fmla="*/ 6 w 6"/>
                <a:gd name="T1" fmla="*/ 39 h 39"/>
                <a:gd name="T2" fmla="*/ 0 w 6"/>
                <a:gd name="T3" fmla="*/ 37 h 39"/>
                <a:gd name="T4" fmla="*/ 0 w 6"/>
                <a:gd name="T5" fmla="*/ 0 h 39"/>
                <a:gd name="T6" fmla="*/ 6 w 6"/>
                <a:gd name="T7" fmla="*/ 3 h 39"/>
                <a:gd name="T8" fmla="*/ 6 w 6"/>
                <a:gd name="T9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9">
                  <a:moveTo>
                    <a:pt x="6" y="39"/>
                  </a:moveTo>
                  <a:lnTo>
                    <a:pt x="0" y="37"/>
                  </a:lnTo>
                  <a:lnTo>
                    <a:pt x="0" y="0"/>
                  </a:lnTo>
                  <a:lnTo>
                    <a:pt x="6" y="3"/>
                  </a:lnTo>
                  <a:lnTo>
                    <a:pt x="6" y="3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251" name="Freeform 253"/>
            <p:cNvSpPr>
              <a:spLocks/>
            </p:cNvSpPr>
            <p:nvPr/>
          </p:nvSpPr>
          <p:spPr bwMode="auto">
            <a:xfrm>
              <a:off x="6396039" y="3854450"/>
              <a:ext cx="9525" cy="61913"/>
            </a:xfrm>
            <a:custGeom>
              <a:avLst/>
              <a:gdLst>
                <a:gd name="T0" fmla="*/ 6 w 6"/>
                <a:gd name="T1" fmla="*/ 39 h 39"/>
                <a:gd name="T2" fmla="*/ 0 w 6"/>
                <a:gd name="T3" fmla="*/ 37 h 39"/>
                <a:gd name="T4" fmla="*/ 0 w 6"/>
                <a:gd name="T5" fmla="*/ 0 h 39"/>
                <a:gd name="T6" fmla="*/ 6 w 6"/>
                <a:gd name="T7" fmla="*/ 3 h 39"/>
                <a:gd name="T8" fmla="*/ 6 w 6"/>
                <a:gd name="T9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9">
                  <a:moveTo>
                    <a:pt x="6" y="39"/>
                  </a:moveTo>
                  <a:lnTo>
                    <a:pt x="0" y="37"/>
                  </a:lnTo>
                  <a:lnTo>
                    <a:pt x="0" y="0"/>
                  </a:lnTo>
                  <a:lnTo>
                    <a:pt x="6" y="3"/>
                  </a:lnTo>
                  <a:lnTo>
                    <a:pt x="6" y="3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252" name="Freeform 254"/>
            <p:cNvSpPr>
              <a:spLocks/>
            </p:cNvSpPr>
            <p:nvPr/>
          </p:nvSpPr>
          <p:spPr bwMode="auto">
            <a:xfrm>
              <a:off x="6418264" y="3867150"/>
              <a:ext cx="9525" cy="61913"/>
            </a:xfrm>
            <a:custGeom>
              <a:avLst/>
              <a:gdLst>
                <a:gd name="T0" fmla="*/ 6 w 6"/>
                <a:gd name="T1" fmla="*/ 39 h 39"/>
                <a:gd name="T2" fmla="*/ 0 w 6"/>
                <a:gd name="T3" fmla="*/ 36 h 39"/>
                <a:gd name="T4" fmla="*/ 0 w 6"/>
                <a:gd name="T5" fmla="*/ 0 h 39"/>
                <a:gd name="T6" fmla="*/ 6 w 6"/>
                <a:gd name="T7" fmla="*/ 2 h 39"/>
                <a:gd name="T8" fmla="*/ 6 w 6"/>
                <a:gd name="T9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9">
                  <a:moveTo>
                    <a:pt x="6" y="39"/>
                  </a:moveTo>
                  <a:lnTo>
                    <a:pt x="0" y="36"/>
                  </a:lnTo>
                  <a:lnTo>
                    <a:pt x="0" y="0"/>
                  </a:lnTo>
                  <a:lnTo>
                    <a:pt x="6" y="2"/>
                  </a:lnTo>
                  <a:lnTo>
                    <a:pt x="6" y="3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253" name="Freeform 255"/>
            <p:cNvSpPr>
              <a:spLocks/>
            </p:cNvSpPr>
            <p:nvPr/>
          </p:nvSpPr>
          <p:spPr bwMode="auto">
            <a:xfrm>
              <a:off x="6418264" y="3867150"/>
              <a:ext cx="9525" cy="61913"/>
            </a:xfrm>
            <a:custGeom>
              <a:avLst/>
              <a:gdLst>
                <a:gd name="T0" fmla="*/ 6 w 6"/>
                <a:gd name="T1" fmla="*/ 39 h 39"/>
                <a:gd name="T2" fmla="*/ 0 w 6"/>
                <a:gd name="T3" fmla="*/ 36 h 39"/>
                <a:gd name="T4" fmla="*/ 0 w 6"/>
                <a:gd name="T5" fmla="*/ 0 h 39"/>
                <a:gd name="T6" fmla="*/ 6 w 6"/>
                <a:gd name="T7" fmla="*/ 2 h 39"/>
                <a:gd name="T8" fmla="*/ 6 w 6"/>
                <a:gd name="T9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9">
                  <a:moveTo>
                    <a:pt x="6" y="39"/>
                  </a:moveTo>
                  <a:lnTo>
                    <a:pt x="0" y="36"/>
                  </a:lnTo>
                  <a:lnTo>
                    <a:pt x="0" y="0"/>
                  </a:lnTo>
                  <a:lnTo>
                    <a:pt x="6" y="2"/>
                  </a:lnTo>
                  <a:lnTo>
                    <a:pt x="6" y="3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254" name="Freeform 256"/>
            <p:cNvSpPr>
              <a:spLocks/>
            </p:cNvSpPr>
            <p:nvPr/>
          </p:nvSpPr>
          <p:spPr bwMode="auto">
            <a:xfrm>
              <a:off x="6462714" y="3890963"/>
              <a:ext cx="9525" cy="63500"/>
            </a:xfrm>
            <a:custGeom>
              <a:avLst/>
              <a:gdLst>
                <a:gd name="T0" fmla="*/ 6 w 6"/>
                <a:gd name="T1" fmla="*/ 40 h 40"/>
                <a:gd name="T2" fmla="*/ 0 w 6"/>
                <a:gd name="T3" fmla="*/ 37 h 40"/>
                <a:gd name="T4" fmla="*/ 0 w 6"/>
                <a:gd name="T5" fmla="*/ 0 h 40"/>
                <a:gd name="T6" fmla="*/ 6 w 6"/>
                <a:gd name="T7" fmla="*/ 4 h 40"/>
                <a:gd name="T8" fmla="*/ 6 w 6"/>
                <a:gd name="T9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40">
                  <a:moveTo>
                    <a:pt x="6" y="40"/>
                  </a:moveTo>
                  <a:lnTo>
                    <a:pt x="0" y="37"/>
                  </a:lnTo>
                  <a:lnTo>
                    <a:pt x="0" y="0"/>
                  </a:lnTo>
                  <a:lnTo>
                    <a:pt x="6" y="4"/>
                  </a:lnTo>
                  <a:lnTo>
                    <a:pt x="6" y="4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255" name="Freeform 257"/>
            <p:cNvSpPr>
              <a:spLocks/>
            </p:cNvSpPr>
            <p:nvPr/>
          </p:nvSpPr>
          <p:spPr bwMode="auto">
            <a:xfrm>
              <a:off x="6462714" y="3890963"/>
              <a:ext cx="9525" cy="63500"/>
            </a:xfrm>
            <a:custGeom>
              <a:avLst/>
              <a:gdLst>
                <a:gd name="T0" fmla="*/ 6 w 6"/>
                <a:gd name="T1" fmla="*/ 40 h 40"/>
                <a:gd name="T2" fmla="*/ 0 w 6"/>
                <a:gd name="T3" fmla="*/ 37 h 40"/>
                <a:gd name="T4" fmla="*/ 0 w 6"/>
                <a:gd name="T5" fmla="*/ 0 h 40"/>
                <a:gd name="T6" fmla="*/ 6 w 6"/>
                <a:gd name="T7" fmla="*/ 4 h 40"/>
                <a:gd name="T8" fmla="*/ 6 w 6"/>
                <a:gd name="T9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40">
                  <a:moveTo>
                    <a:pt x="6" y="40"/>
                  </a:moveTo>
                  <a:lnTo>
                    <a:pt x="0" y="37"/>
                  </a:lnTo>
                  <a:lnTo>
                    <a:pt x="0" y="0"/>
                  </a:lnTo>
                  <a:lnTo>
                    <a:pt x="6" y="4"/>
                  </a:lnTo>
                  <a:lnTo>
                    <a:pt x="6" y="4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256" name="Freeform 258"/>
            <p:cNvSpPr>
              <a:spLocks/>
            </p:cNvSpPr>
            <p:nvPr/>
          </p:nvSpPr>
          <p:spPr bwMode="auto">
            <a:xfrm>
              <a:off x="6484939" y="3903663"/>
              <a:ext cx="9525" cy="63500"/>
            </a:xfrm>
            <a:custGeom>
              <a:avLst/>
              <a:gdLst>
                <a:gd name="T0" fmla="*/ 6 w 6"/>
                <a:gd name="T1" fmla="*/ 40 h 40"/>
                <a:gd name="T2" fmla="*/ 0 w 6"/>
                <a:gd name="T3" fmla="*/ 36 h 40"/>
                <a:gd name="T4" fmla="*/ 0 w 6"/>
                <a:gd name="T5" fmla="*/ 0 h 40"/>
                <a:gd name="T6" fmla="*/ 6 w 6"/>
                <a:gd name="T7" fmla="*/ 3 h 40"/>
                <a:gd name="T8" fmla="*/ 6 w 6"/>
                <a:gd name="T9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40">
                  <a:moveTo>
                    <a:pt x="6" y="40"/>
                  </a:moveTo>
                  <a:lnTo>
                    <a:pt x="0" y="36"/>
                  </a:lnTo>
                  <a:lnTo>
                    <a:pt x="0" y="0"/>
                  </a:lnTo>
                  <a:lnTo>
                    <a:pt x="6" y="3"/>
                  </a:lnTo>
                  <a:lnTo>
                    <a:pt x="6" y="4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257" name="Freeform 259"/>
            <p:cNvSpPr>
              <a:spLocks/>
            </p:cNvSpPr>
            <p:nvPr/>
          </p:nvSpPr>
          <p:spPr bwMode="auto">
            <a:xfrm>
              <a:off x="6484939" y="3903663"/>
              <a:ext cx="9525" cy="63500"/>
            </a:xfrm>
            <a:custGeom>
              <a:avLst/>
              <a:gdLst>
                <a:gd name="T0" fmla="*/ 6 w 6"/>
                <a:gd name="T1" fmla="*/ 40 h 40"/>
                <a:gd name="T2" fmla="*/ 0 w 6"/>
                <a:gd name="T3" fmla="*/ 36 h 40"/>
                <a:gd name="T4" fmla="*/ 0 w 6"/>
                <a:gd name="T5" fmla="*/ 0 h 40"/>
                <a:gd name="T6" fmla="*/ 6 w 6"/>
                <a:gd name="T7" fmla="*/ 3 h 40"/>
                <a:gd name="T8" fmla="*/ 6 w 6"/>
                <a:gd name="T9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40">
                  <a:moveTo>
                    <a:pt x="6" y="40"/>
                  </a:moveTo>
                  <a:lnTo>
                    <a:pt x="0" y="36"/>
                  </a:lnTo>
                  <a:lnTo>
                    <a:pt x="0" y="0"/>
                  </a:lnTo>
                  <a:lnTo>
                    <a:pt x="6" y="3"/>
                  </a:lnTo>
                  <a:lnTo>
                    <a:pt x="6" y="4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258" name="Freeform 260"/>
            <p:cNvSpPr>
              <a:spLocks/>
            </p:cNvSpPr>
            <p:nvPr/>
          </p:nvSpPr>
          <p:spPr bwMode="auto">
            <a:xfrm>
              <a:off x="6507164" y="3916363"/>
              <a:ext cx="7938" cy="61913"/>
            </a:xfrm>
            <a:custGeom>
              <a:avLst/>
              <a:gdLst>
                <a:gd name="T0" fmla="*/ 5 w 5"/>
                <a:gd name="T1" fmla="*/ 39 h 39"/>
                <a:gd name="T2" fmla="*/ 0 w 5"/>
                <a:gd name="T3" fmla="*/ 36 h 39"/>
                <a:gd name="T4" fmla="*/ 0 w 5"/>
                <a:gd name="T5" fmla="*/ 0 h 39"/>
                <a:gd name="T6" fmla="*/ 5 w 5"/>
                <a:gd name="T7" fmla="*/ 3 h 39"/>
                <a:gd name="T8" fmla="*/ 5 w 5"/>
                <a:gd name="T9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9">
                  <a:moveTo>
                    <a:pt x="5" y="39"/>
                  </a:moveTo>
                  <a:lnTo>
                    <a:pt x="0" y="36"/>
                  </a:lnTo>
                  <a:lnTo>
                    <a:pt x="0" y="0"/>
                  </a:lnTo>
                  <a:lnTo>
                    <a:pt x="5" y="3"/>
                  </a:lnTo>
                  <a:lnTo>
                    <a:pt x="5" y="3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259" name="Freeform 261"/>
            <p:cNvSpPr>
              <a:spLocks/>
            </p:cNvSpPr>
            <p:nvPr/>
          </p:nvSpPr>
          <p:spPr bwMode="auto">
            <a:xfrm>
              <a:off x="6507164" y="3916363"/>
              <a:ext cx="7938" cy="61913"/>
            </a:xfrm>
            <a:custGeom>
              <a:avLst/>
              <a:gdLst>
                <a:gd name="T0" fmla="*/ 5 w 5"/>
                <a:gd name="T1" fmla="*/ 39 h 39"/>
                <a:gd name="T2" fmla="*/ 0 w 5"/>
                <a:gd name="T3" fmla="*/ 36 h 39"/>
                <a:gd name="T4" fmla="*/ 0 w 5"/>
                <a:gd name="T5" fmla="*/ 0 h 39"/>
                <a:gd name="T6" fmla="*/ 5 w 5"/>
                <a:gd name="T7" fmla="*/ 3 h 39"/>
                <a:gd name="T8" fmla="*/ 5 w 5"/>
                <a:gd name="T9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9">
                  <a:moveTo>
                    <a:pt x="5" y="39"/>
                  </a:moveTo>
                  <a:lnTo>
                    <a:pt x="0" y="36"/>
                  </a:lnTo>
                  <a:lnTo>
                    <a:pt x="0" y="0"/>
                  </a:lnTo>
                  <a:lnTo>
                    <a:pt x="5" y="3"/>
                  </a:lnTo>
                  <a:lnTo>
                    <a:pt x="5" y="3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260" name="Freeform 262"/>
            <p:cNvSpPr>
              <a:spLocks/>
            </p:cNvSpPr>
            <p:nvPr/>
          </p:nvSpPr>
          <p:spPr bwMode="auto">
            <a:xfrm>
              <a:off x="6529389" y="3929063"/>
              <a:ext cx="7938" cy="61913"/>
            </a:xfrm>
            <a:custGeom>
              <a:avLst/>
              <a:gdLst>
                <a:gd name="T0" fmla="*/ 5 w 5"/>
                <a:gd name="T1" fmla="*/ 39 h 39"/>
                <a:gd name="T2" fmla="*/ 0 w 5"/>
                <a:gd name="T3" fmla="*/ 37 h 39"/>
                <a:gd name="T4" fmla="*/ 0 w 5"/>
                <a:gd name="T5" fmla="*/ 0 h 39"/>
                <a:gd name="T6" fmla="*/ 5 w 5"/>
                <a:gd name="T7" fmla="*/ 3 h 39"/>
                <a:gd name="T8" fmla="*/ 5 w 5"/>
                <a:gd name="T9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9">
                  <a:moveTo>
                    <a:pt x="5" y="39"/>
                  </a:moveTo>
                  <a:lnTo>
                    <a:pt x="0" y="37"/>
                  </a:lnTo>
                  <a:lnTo>
                    <a:pt x="0" y="0"/>
                  </a:lnTo>
                  <a:lnTo>
                    <a:pt x="5" y="3"/>
                  </a:lnTo>
                  <a:lnTo>
                    <a:pt x="5" y="3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261" name="Freeform 263"/>
            <p:cNvSpPr>
              <a:spLocks/>
            </p:cNvSpPr>
            <p:nvPr/>
          </p:nvSpPr>
          <p:spPr bwMode="auto">
            <a:xfrm>
              <a:off x="6529389" y="3929063"/>
              <a:ext cx="7938" cy="61913"/>
            </a:xfrm>
            <a:custGeom>
              <a:avLst/>
              <a:gdLst>
                <a:gd name="T0" fmla="*/ 5 w 5"/>
                <a:gd name="T1" fmla="*/ 39 h 39"/>
                <a:gd name="T2" fmla="*/ 0 w 5"/>
                <a:gd name="T3" fmla="*/ 37 h 39"/>
                <a:gd name="T4" fmla="*/ 0 w 5"/>
                <a:gd name="T5" fmla="*/ 0 h 39"/>
                <a:gd name="T6" fmla="*/ 5 w 5"/>
                <a:gd name="T7" fmla="*/ 3 h 39"/>
                <a:gd name="T8" fmla="*/ 5 w 5"/>
                <a:gd name="T9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9">
                  <a:moveTo>
                    <a:pt x="5" y="39"/>
                  </a:moveTo>
                  <a:lnTo>
                    <a:pt x="0" y="37"/>
                  </a:lnTo>
                  <a:lnTo>
                    <a:pt x="0" y="0"/>
                  </a:lnTo>
                  <a:lnTo>
                    <a:pt x="5" y="3"/>
                  </a:lnTo>
                  <a:lnTo>
                    <a:pt x="5" y="3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262" name="Freeform 264"/>
            <p:cNvSpPr>
              <a:spLocks/>
            </p:cNvSpPr>
            <p:nvPr/>
          </p:nvSpPr>
          <p:spPr bwMode="auto">
            <a:xfrm>
              <a:off x="6573839" y="3952875"/>
              <a:ext cx="7938" cy="63500"/>
            </a:xfrm>
            <a:custGeom>
              <a:avLst/>
              <a:gdLst>
                <a:gd name="T0" fmla="*/ 5 w 5"/>
                <a:gd name="T1" fmla="*/ 40 h 40"/>
                <a:gd name="T2" fmla="*/ 0 w 5"/>
                <a:gd name="T3" fmla="*/ 37 h 40"/>
                <a:gd name="T4" fmla="*/ 0 w 5"/>
                <a:gd name="T5" fmla="*/ 0 h 40"/>
                <a:gd name="T6" fmla="*/ 5 w 5"/>
                <a:gd name="T7" fmla="*/ 4 h 40"/>
                <a:gd name="T8" fmla="*/ 5 w 5"/>
                <a:gd name="T9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0">
                  <a:moveTo>
                    <a:pt x="5" y="40"/>
                  </a:moveTo>
                  <a:lnTo>
                    <a:pt x="0" y="37"/>
                  </a:lnTo>
                  <a:lnTo>
                    <a:pt x="0" y="0"/>
                  </a:lnTo>
                  <a:lnTo>
                    <a:pt x="5" y="4"/>
                  </a:lnTo>
                  <a:lnTo>
                    <a:pt x="5" y="4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263" name="Freeform 265"/>
            <p:cNvSpPr>
              <a:spLocks/>
            </p:cNvSpPr>
            <p:nvPr/>
          </p:nvSpPr>
          <p:spPr bwMode="auto">
            <a:xfrm>
              <a:off x="6573839" y="3952875"/>
              <a:ext cx="7938" cy="63500"/>
            </a:xfrm>
            <a:custGeom>
              <a:avLst/>
              <a:gdLst>
                <a:gd name="T0" fmla="*/ 5 w 5"/>
                <a:gd name="T1" fmla="*/ 40 h 40"/>
                <a:gd name="T2" fmla="*/ 0 w 5"/>
                <a:gd name="T3" fmla="*/ 37 h 40"/>
                <a:gd name="T4" fmla="*/ 0 w 5"/>
                <a:gd name="T5" fmla="*/ 0 h 40"/>
                <a:gd name="T6" fmla="*/ 5 w 5"/>
                <a:gd name="T7" fmla="*/ 4 h 40"/>
                <a:gd name="T8" fmla="*/ 5 w 5"/>
                <a:gd name="T9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0">
                  <a:moveTo>
                    <a:pt x="5" y="40"/>
                  </a:moveTo>
                  <a:lnTo>
                    <a:pt x="0" y="37"/>
                  </a:lnTo>
                  <a:lnTo>
                    <a:pt x="0" y="0"/>
                  </a:lnTo>
                  <a:lnTo>
                    <a:pt x="5" y="4"/>
                  </a:lnTo>
                  <a:lnTo>
                    <a:pt x="5" y="4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264" name="Freeform 266"/>
            <p:cNvSpPr>
              <a:spLocks/>
            </p:cNvSpPr>
            <p:nvPr/>
          </p:nvSpPr>
          <p:spPr bwMode="auto">
            <a:xfrm>
              <a:off x="6594476" y="3965575"/>
              <a:ext cx="9525" cy="63500"/>
            </a:xfrm>
            <a:custGeom>
              <a:avLst/>
              <a:gdLst>
                <a:gd name="T0" fmla="*/ 6 w 6"/>
                <a:gd name="T1" fmla="*/ 40 h 40"/>
                <a:gd name="T2" fmla="*/ 0 w 6"/>
                <a:gd name="T3" fmla="*/ 36 h 40"/>
                <a:gd name="T4" fmla="*/ 0 w 6"/>
                <a:gd name="T5" fmla="*/ 0 h 40"/>
                <a:gd name="T6" fmla="*/ 6 w 6"/>
                <a:gd name="T7" fmla="*/ 3 h 40"/>
                <a:gd name="T8" fmla="*/ 6 w 6"/>
                <a:gd name="T9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40">
                  <a:moveTo>
                    <a:pt x="6" y="40"/>
                  </a:moveTo>
                  <a:lnTo>
                    <a:pt x="0" y="36"/>
                  </a:lnTo>
                  <a:lnTo>
                    <a:pt x="0" y="0"/>
                  </a:lnTo>
                  <a:lnTo>
                    <a:pt x="6" y="3"/>
                  </a:lnTo>
                  <a:lnTo>
                    <a:pt x="6" y="4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265" name="Freeform 267"/>
            <p:cNvSpPr>
              <a:spLocks/>
            </p:cNvSpPr>
            <p:nvPr/>
          </p:nvSpPr>
          <p:spPr bwMode="auto">
            <a:xfrm>
              <a:off x="6594476" y="3965575"/>
              <a:ext cx="9525" cy="63500"/>
            </a:xfrm>
            <a:custGeom>
              <a:avLst/>
              <a:gdLst>
                <a:gd name="T0" fmla="*/ 6 w 6"/>
                <a:gd name="T1" fmla="*/ 40 h 40"/>
                <a:gd name="T2" fmla="*/ 0 w 6"/>
                <a:gd name="T3" fmla="*/ 36 h 40"/>
                <a:gd name="T4" fmla="*/ 0 w 6"/>
                <a:gd name="T5" fmla="*/ 0 h 40"/>
                <a:gd name="T6" fmla="*/ 6 w 6"/>
                <a:gd name="T7" fmla="*/ 3 h 40"/>
                <a:gd name="T8" fmla="*/ 6 w 6"/>
                <a:gd name="T9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40">
                  <a:moveTo>
                    <a:pt x="6" y="40"/>
                  </a:moveTo>
                  <a:lnTo>
                    <a:pt x="0" y="36"/>
                  </a:lnTo>
                  <a:lnTo>
                    <a:pt x="0" y="0"/>
                  </a:lnTo>
                  <a:lnTo>
                    <a:pt x="6" y="3"/>
                  </a:lnTo>
                  <a:lnTo>
                    <a:pt x="6" y="4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266" name="Freeform 268"/>
            <p:cNvSpPr>
              <a:spLocks/>
            </p:cNvSpPr>
            <p:nvPr/>
          </p:nvSpPr>
          <p:spPr bwMode="auto">
            <a:xfrm>
              <a:off x="6616701" y="3978275"/>
              <a:ext cx="9525" cy="63500"/>
            </a:xfrm>
            <a:custGeom>
              <a:avLst/>
              <a:gdLst>
                <a:gd name="T0" fmla="*/ 6 w 6"/>
                <a:gd name="T1" fmla="*/ 40 h 40"/>
                <a:gd name="T2" fmla="*/ 0 w 6"/>
                <a:gd name="T3" fmla="*/ 36 h 40"/>
                <a:gd name="T4" fmla="*/ 0 w 6"/>
                <a:gd name="T5" fmla="*/ 0 h 40"/>
                <a:gd name="T6" fmla="*/ 6 w 6"/>
                <a:gd name="T7" fmla="*/ 3 h 40"/>
                <a:gd name="T8" fmla="*/ 6 w 6"/>
                <a:gd name="T9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40">
                  <a:moveTo>
                    <a:pt x="6" y="40"/>
                  </a:moveTo>
                  <a:lnTo>
                    <a:pt x="0" y="36"/>
                  </a:lnTo>
                  <a:lnTo>
                    <a:pt x="0" y="0"/>
                  </a:lnTo>
                  <a:lnTo>
                    <a:pt x="6" y="3"/>
                  </a:lnTo>
                  <a:lnTo>
                    <a:pt x="6" y="4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267" name="Freeform 269"/>
            <p:cNvSpPr>
              <a:spLocks/>
            </p:cNvSpPr>
            <p:nvPr/>
          </p:nvSpPr>
          <p:spPr bwMode="auto">
            <a:xfrm>
              <a:off x="6616701" y="3978275"/>
              <a:ext cx="9525" cy="63500"/>
            </a:xfrm>
            <a:custGeom>
              <a:avLst/>
              <a:gdLst>
                <a:gd name="T0" fmla="*/ 6 w 6"/>
                <a:gd name="T1" fmla="*/ 40 h 40"/>
                <a:gd name="T2" fmla="*/ 0 w 6"/>
                <a:gd name="T3" fmla="*/ 36 h 40"/>
                <a:gd name="T4" fmla="*/ 0 w 6"/>
                <a:gd name="T5" fmla="*/ 0 h 40"/>
                <a:gd name="T6" fmla="*/ 6 w 6"/>
                <a:gd name="T7" fmla="*/ 3 h 40"/>
                <a:gd name="T8" fmla="*/ 6 w 6"/>
                <a:gd name="T9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40">
                  <a:moveTo>
                    <a:pt x="6" y="40"/>
                  </a:moveTo>
                  <a:lnTo>
                    <a:pt x="0" y="36"/>
                  </a:lnTo>
                  <a:lnTo>
                    <a:pt x="0" y="0"/>
                  </a:lnTo>
                  <a:lnTo>
                    <a:pt x="6" y="3"/>
                  </a:lnTo>
                  <a:lnTo>
                    <a:pt x="6" y="4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268" name="Freeform 270"/>
            <p:cNvSpPr>
              <a:spLocks/>
            </p:cNvSpPr>
            <p:nvPr/>
          </p:nvSpPr>
          <p:spPr bwMode="auto">
            <a:xfrm>
              <a:off x="6638926" y="3989388"/>
              <a:ext cx="9525" cy="63500"/>
            </a:xfrm>
            <a:custGeom>
              <a:avLst/>
              <a:gdLst>
                <a:gd name="T0" fmla="*/ 6 w 6"/>
                <a:gd name="T1" fmla="*/ 40 h 40"/>
                <a:gd name="T2" fmla="*/ 0 w 6"/>
                <a:gd name="T3" fmla="*/ 37 h 40"/>
                <a:gd name="T4" fmla="*/ 0 w 6"/>
                <a:gd name="T5" fmla="*/ 0 h 40"/>
                <a:gd name="T6" fmla="*/ 6 w 6"/>
                <a:gd name="T7" fmla="*/ 4 h 40"/>
                <a:gd name="T8" fmla="*/ 6 w 6"/>
                <a:gd name="T9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40">
                  <a:moveTo>
                    <a:pt x="6" y="40"/>
                  </a:moveTo>
                  <a:lnTo>
                    <a:pt x="0" y="37"/>
                  </a:lnTo>
                  <a:lnTo>
                    <a:pt x="0" y="0"/>
                  </a:lnTo>
                  <a:lnTo>
                    <a:pt x="6" y="4"/>
                  </a:lnTo>
                  <a:lnTo>
                    <a:pt x="6" y="4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269" name="Freeform 271"/>
            <p:cNvSpPr>
              <a:spLocks/>
            </p:cNvSpPr>
            <p:nvPr/>
          </p:nvSpPr>
          <p:spPr bwMode="auto">
            <a:xfrm>
              <a:off x="6638926" y="3989388"/>
              <a:ext cx="9525" cy="63500"/>
            </a:xfrm>
            <a:custGeom>
              <a:avLst/>
              <a:gdLst>
                <a:gd name="T0" fmla="*/ 6 w 6"/>
                <a:gd name="T1" fmla="*/ 40 h 40"/>
                <a:gd name="T2" fmla="*/ 0 w 6"/>
                <a:gd name="T3" fmla="*/ 37 h 40"/>
                <a:gd name="T4" fmla="*/ 0 w 6"/>
                <a:gd name="T5" fmla="*/ 0 h 40"/>
                <a:gd name="T6" fmla="*/ 6 w 6"/>
                <a:gd name="T7" fmla="*/ 4 h 40"/>
                <a:gd name="T8" fmla="*/ 6 w 6"/>
                <a:gd name="T9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40">
                  <a:moveTo>
                    <a:pt x="6" y="40"/>
                  </a:moveTo>
                  <a:lnTo>
                    <a:pt x="0" y="37"/>
                  </a:lnTo>
                  <a:lnTo>
                    <a:pt x="0" y="0"/>
                  </a:lnTo>
                  <a:lnTo>
                    <a:pt x="6" y="4"/>
                  </a:lnTo>
                  <a:lnTo>
                    <a:pt x="6" y="4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270" name="Freeform 272"/>
            <p:cNvSpPr>
              <a:spLocks/>
            </p:cNvSpPr>
            <p:nvPr/>
          </p:nvSpPr>
          <p:spPr bwMode="auto">
            <a:xfrm>
              <a:off x="6683376" y="4016375"/>
              <a:ext cx="7938" cy="60325"/>
            </a:xfrm>
            <a:custGeom>
              <a:avLst/>
              <a:gdLst>
                <a:gd name="T0" fmla="*/ 5 w 5"/>
                <a:gd name="T1" fmla="*/ 38 h 38"/>
                <a:gd name="T2" fmla="*/ 0 w 5"/>
                <a:gd name="T3" fmla="*/ 36 h 38"/>
                <a:gd name="T4" fmla="*/ 0 w 5"/>
                <a:gd name="T5" fmla="*/ 0 h 38"/>
                <a:gd name="T6" fmla="*/ 5 w 5"/>
                <a:gd name="T7" fmla="*/ 2 h 38"/>
                <a:gd name="T8" fmla="*/ 5 w 5"/>
                <a:gd name="T9" fmla="*/ 3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8">
                  <a:moveTo>
                    <a:pt x="5" y="38"/>
                  </a:moveTo>
                  <a:lnTo>
                    <a:pt x="0" y="36"/>
                  </a:lnTo>
                  <a:lnTo>
                    <a:pt x="0" y="0"/>
                  </a:lnTo>
                  <a:lnTo>
                    <a:pt x="5" y="2"/>
                  </a:lnTo>
                  <a:lnTo>
                    <a:pt x="5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271" name="Freeform 273"/>
            <p:cNvSpPr>
              <a:spLocks/>
            </p:cNvSpPr>
            <p:nvPr/>
          </p:nvSpPr>
          <p:spPr bwMode="auto">
            <a:xfrm>
              <a:off x="6683376" y="4016375"/>
              <a:ext cx="7938" cy="60325"/>
            </a:xfrm>
            <a:custGeom>
              <a:avLst/>
              <a:gdLst>
                <a:gd name="T0" fmla="*/ 5 w 5"/>
                <a:gd name="T1" fmla="*/ 38 h 38"/>
                <a:gd name="T2" fmla="*/ 0 w 5"/>
                <a:gd name="T3" fmla="*/ 36 h 38"/>
                <a:gd name="T4" fmla="*/ 0 w 5"/>
                <a:gd name="T5" fmla="*/ 0 h 38"/>
                <a:gd name="T6" fmla="*/ 5 w 5"/>
                <a:gd name="T7" fmla="*/ 2 h 38"/>
                <a:gd name="T8" fmla="*/ 5 w 5"/>
                <a:gd name="T9" fmla="*/ 3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8">
                  <a:moveTo>
                    <a:pt x="5" y="38"/>
                  </a:moveTo>
                  <a:lnTo>
                    <a:pt x="0" y="36"/>
                  </a:lnTo>
                  <a:lnTo>
                    <a:pt x="0" y="0"/>
                  </a:lnTo>
                  <a:lnTo>
                    <a:pt x="5" y="2"/>
                  </a:lnTo>
                  <a:lnTo>
                    <a:pt x="5" y="38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272" name="Freeform 274"/>
            <p:cNvSpPr>
              <a:spLocks/>
            </p:cNvSpPr>
            <p:nvPr/>
          </p:nvSpPr>
          <p:spPr bwMode="auto">
            <a:xfrm>
              <a:off x="6704014" y="4027488"/>
              <a:ext cx="7938" cy="63500"/>
            </a:xfrm>
            <a:custGeom>
              <a:avLst/>
              <a:gdLst>
                <a:gd name="T0" fmla="*/ 5 w 5"/>
                <a:gd name="T1" fmla="*/ 40 h 40"/>
                <a:gd name="T2" fmla="*/ 0 w 5"/>
                <a:gd name="T3" fmla="*/ 37 h 40"/>
                <a:gd name="T4" fmla="*/ 0 w 5"/>
                <a:gd name="T5" fmla="*/ 0 h 40"/>
                <a:gd name="T6" fmla="*/ 5 w 5"/>
                <a:gd name="T7" fmla="*/ 3 h 40"/>
                <a:gd name="T8" fmla="*/ 5 w 5"/>
                <a:gd name="T9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0">
                  <a:moveTo>
                    <a:pt x="5" y="40"/>
                  </a:moveTo>
                  <a:lnTo>
                    <a:pt x="0" y="37"/>
                  </a:lnTo>
                  <a:lnTo>
                    <a:pt x="0" y="0"/>
                  </a:lnTo>
                  <a:lnTo>
                    <a:pt x="5" y="3"/>
                  </a:lnTo>
                  <a:lnTo>
                    <a:pt x="5" y="4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273" name="Freeform 275"/>
            <p:cNvSpPr>
              <a:spLocks/>
            </p:cNvSpPr>
            <p:nvPr/>
          </p:nvSpPr>
          <p:spPr bwMode="auto">
            <a:xfrm>
              <a:off x="6704014" y="4027488"/>
              <a:ext cx="7938" cy="63500"/>
            </a:xfrm>
            <a:custGeom>
              <a:avLst/>
              <a:gdLst>
                <a:gd name="T0" fmla="*/ 5 w 5"/>
                <a:gd name="T1" fmla="*/ 40 h 40"/>
                <a:gd name="T2" fmla="*/ 0 w 5"/>
                <a:gd name="T3" fmla="*/ 37 h 40"/>
                <a:gd name="T4" fmla="*/ 0 w 5"/>
                <a:gd name="T5" fmla="*/ 0 h 40"/>
                <a:gd name="T6" fmla="*/ 5 w 5"/>
                <a:gd name="T7" fmla="*/ 3 h 40"/>
                <a:gd name="T8" fmla="*/ 5 w 5"/>
                <a:gd name="T9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0">
                  <a:moveTo>
                    <a:pt x="5" y="40"/>
                  </a:moveTo>
                  <a:lnTo>
                    <a:pt x="0" y="37"/>
                  </a:lnTo>
                  <a:lnTo>
                    <a:pt x="0" y="0"/>
                  </a:lnTo>
                  <a:lnTo>
                    <a:pt x="5" y="3"/>
                  </a:lnTo>
                  <a:lnTo>
                    <a:pt x="5" y="4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274" name="Freeform 276"/>
            <p:cNvSpPr>
              <a:spLocks/>
            </p:cNvSpPr>
            <p:nvPr/>
          </p:nvSpPr>
          <p:spPr bwMode="auto">
            <a:xfrm>
              <a:off x="6726239" y="4040188"/>
              <a:ext cx="7938" cy="63500"/>
            </a:xfrm>
            <a:custGeom>
              <a:avLst/>
              <a:gdLst>
                <a:gd name="T0" fmla="*/ 5 w 5"/>
                <a:gd name="T1" fmla="*/ 40 h 40"/>
                <a:gd name="T2" fmla="*/ 0 w 5"/>
                <a:gd name="T3" fmla="*/ 36 h 40"/>
                <a:gd name="T4" fmla="*/ 0 w 5"/>
                <a:gd name="T5" fmla="*/ 0 h 40"/>
                <a:gd name="T6" fmla="*/ 5 w 5"/>
                <a:gd name="T7" fmla="*/ 3 h 40"/>
                <a:gd name="T8" fmla="*/ 5 w 5"/>
                <a:gd name="T9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0">
                  <a:moveTo>
                    <a:pt x="5" y="40"/>
                  </a:moveTo>
                  <a:lnTo>
                    <a:pt x="0" y="36"/>
                  </a:lnTo>
                  <a:lnTo>
                    <a:pt x="0" y="0"/>
                  </a:lnTo>
                  <a:lnTo>
                    <a:pt x="5" y="3"/>
                  </a:lnTo>
                  <a:lnTo>
                    <a:pt x="5" y="4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275" name="Freeform 277"/>
            <p:cNvSpPr>
              <a:spLocks/>
            </p:cNvSpPr>
            <p:nvPr/>
          </p:nvSpPr>
          <p:spPr bwMode="auto">
            <a:xfrm>
              <a:off x="6726239" y="4040188"/>
              <a:ext cx="7938" cy="63500"/>
            </a:xfrm>
            <a:custGeom>
              <a:avLst/>
              <a:gdLst>
                <a:gd name="T0" fmla="*/ 5 w 5"/>
                <a:gd name="T1" fmla="*/ 40 h 40"/>
                <a:gd name="T2" fmla="*/ 0 w 5"/>
                <a:gd name="T3" fmla="*/ 36 h 40"/>
                <a:gd name="T4" fmla="*/ 0 w 5"/>
                <a:gd name="T5" fmla="*/ 0 h 40"/>
                <a:gd name="T6" fmla="*/ 5 w 5"/>
                <a:gd name="T7" fmla="*/ 3 h 40"/>
                <a:gd name="T8" fmla="*/ 5 w 5"/>
                <a:gd name="T9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0">
                  <a:moveTo>
                    <a:pt x="5" y="40"/>
                  </a:moveTo>
                  <a:lnTo>
                    <a:pt x="0" y="36"/>
                  </a:lnTo>
                  <a:lnTo>
                    <a:pt x="0" y="0"/>
                  </a:lnTo>
                  <a:lnTo>
                    <a:pt x="5" y="3"/>
                  </a:lnTo>
                  <a:lnTo>
                    <a:pt x="5" y="4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276" name="Freeform 278"/>
            <p:cNvSpPr>
              <a:spLocks/>
            </p:cNvSpPr>
            <p:nvPr/>
          </p:nvSpPr>
          <p:spPr bwMode="auto">
            <a:xfrm>
              <a:off x="6748464" y="4051300"/>
              <a:ext cx="7938" cy="63500"/>
            </a:xfrm>
            <a:custGeom>
              <a:avLst/>
              <a:gdLst>
                <a:gd name="T0" fmla="*/ 5 w 5"/>
                <a:gd name="T1" fmla="*/ 40 h 40"/>
                <a:gd name="T2" fmla="*/ 0 w 5"/>
                <a:gd name="T3" fmla="*/ 37 h 40"/>
                <a:gd name="T4" fmla="*/ 0 w 5"/>
                <a:gd name="T5" fmla="*/ 0 h 40"/>
                <a:gd name="T6" fmla="*/ 5 w 5"/>
                <a:gd name="T7" fmla="*/ 4 h 40"/>
                <a:gd name="T8" fmla="*/ 5 w 5"/>
                <a:gd name="T9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0">
                  <a:moveTo>
                    <a:pt x="5" y="40"/>
                  </a:moveTo>
                  <a:lnTo>
                    <a:pt x="0" y="37"/>
                  </a:lnTo>
                  <a:lnTo>
                    <a:pt x="0" y="0"/>
                  </a:lnTo>
                  <a:lnTo>
                    <a:pt x="5" y="4"/>
                  </a:lnTo>
                  <a:lnTo>
                    <a:pt x="5" y="4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277" name="Freeform 279"/>
            <p:cNvSpPr>
              <a:spLocks/>
            </p:cNvSpPr>
            <p:nvPr/>
          </p:nvSpPr>
          <p:spPr bwMode="auto">
            <a:xfrm>
              <a:off x="6748464" y="4051300"/>
              <a:ext cx="7938" cy="63500"/>
            </a:xfrm>
            <a:custGeom>
              <a:avLst/>
              <a:gdLst>
                <a:gd name="T0" fmla="*/ 5 w 5"/>
                <a:gd name="T1" fmla="*/ 40 h 40"/>
                <a:gd name="T2" fmla="*/ 0 w 5"/>
                <a:gd name="T3" fmla="*/ 37 h 40"/>
                <a:gd name="T4" fmla="*/ 0 w 5"/>
                <a:gd name="T5" fmla="*/ 0 h 40"/>
                <a:gd name="T6" fmla="*/ 5 w 5"/>
                <a:gd name="T7" fmla="*/ 4 h 40"/>
                <a:gd name="T8" fmla="*/ 5 w 5"/>
                <a:gd name="T9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0">
                  <a:moveTo>
                    <a:pt x="5" y="40"/>
                  </a:moveTo>
                  <a:lnTo>
                    <a:pt x="0" y="37"/>
                  </a:lnTo>
                  <a:lnTo>
                    <a:pt x="0" y="0"/>
                  </a:lnTo>
                  <a:lnTo>
                    <a:pt x="5" y="4"/>
                  </a:lnTo>
                  <a:lnTo>
                    <a:pt x="5" y="4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278" name="Freeform 280"/>
            <p:cNvSpPr>
              <a:spLocks/>
            </p:cNvSpPr>
            <p:nvPr/>
          </p:nvSpPr>
          <p:spPr bwMode="auto">
            <a:xfrm>
              <a:off x="6791326" y="4076700"/>
              <a:ext cx="9525" cy="63500"/>
            </a:xfrm>
            <a:custGeom>
              <a:avLst/>
              <a:gdLst>
                <a:gd name="T0" fmla="*/ 6 w 6"/>
                <a:gd name="T1" fmla="*/ 40 h 40"/>
                <a:gd name="T2" fmla="*/ 0 w 6"/>
                <a:gd name="T3" fmla="*/ 37 h 40"/>
                <a:gd name="T4" fmla="*/ 0 w 6"/>
                <a:gd name="T5" fmla="*/ 0 h 40"/>
                <a:gd name="T6" fmla="*/ 6 w 6"/>
                <a:gd name="T7" fmla="*/ 3 h 40"/>
                <a:gd name="T8" fmla="*/ 6 w 6"/>
                <a:gd name="T9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40">
                  <a:moveTo>
                    <a:pt x="6" y="40"/>
                  </a:moveTo>
                  <a:lnTo>
                    <a:pt x="0" y="37"/>
                  </a:lnTo>
                  <a:lnTo>
                    <a:pt x="0" y="0"/>
                  </a:lnTo>
                  <a:lnTo>
                    <a:pt x="6" y="3"/>
                  </a:lnTo>
                  <a:lnTo>
                    <a:pt x="6" y="4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279" name="Freeform 281"/>
            <p:cNvSpPr>
              <a:spLocks/>
            </p:cNvSpPr>
            <p:nvPr/>
          </p:nvSpPr>
          <p:spPr bwMode="auto">
            <a:xfrm>
              <a:off x="6791326" y="4076700"/>
              <a:ext cx="9525" cy="63500"/>
            </a:xfrm>
            <a:custGeom>
              <a:avLst/>
              <a:gdLst>
                <a:gd name="T0" fmla="*/ 6 w 6"/>
                <a:gd name="T1" fmla="*/ 40 h 40"/>
                <a:gd name="T2" fmla="*/ 0 w 6"/>
                <a:gd name="T3" fmla="*/ 37 h 40"/>
                <a:gd name="T4" fmla="*/ 0 w 6"/>
                <a:gd name="T5" fmla="*/ 0 h 40"/>
                <a:gd name="T6" fmla="*/ 6 w 6"/>
                <a:gd name="T7" fmla="*/ 3 h 40"/>
                <a:gd name="T8" fmla="*/ 6 w 6"/>
                <a:gd name="T9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40">
                  <a:moveTo>
                    <a:pt x="6" y="40"/>
                  </a:moveTo>
                  <a:lnTo>
                    <a:pt x="0" y="37"/>
                  </a:lnTo>
                  <a:lnTo>
                    <a:pt x="0" y="0"/>
                  </a:lnTo>
                  <a:lnTo>
                    <a:pt x="6" y="3"/>
                  </a:lnTo>
                  <a:lnTo>
                    <a:pt x="6" y="4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280" name="Freeform 282"/>
            <p:cNvSpPr>
              <a:spLocks/>
            </p:cNvSpPr>
            <p:nvPr/>
          </p:nvSpPr>
          <p:spPr bwMode="auto">
            <a:xfrm>
              <a:off x="6813551" y="4089400"/>
              <a:ext cx="9525" cy="61913"/>
            </a:xfrm>
            <a:custGeom>
              <a:avLst/>
              <a:gdLst>
                <a:gd name="T0" fmla="*/ 6 w 6"/>
                <a:gd name="T1" fmla="*/ 39 h 39"/>
                <a:gd name="T2" fmla="*/ 0 w 6"/>
                <a:gd name="T3" fmla="*/ 37 h 39"/>
                <a:gd name="T4" fmla="*/ 0 w 6"/>
                <a:gd name="T5" fmla="*/ 0 h 39"/>
                <a:gd name="T6" fmla="*/ 6 w 6"/>
                <a:gd name="T7" fmla="*/ 3 h 39"/>
                <a:gd name="T8" fmla="*/ 6 w 6"/>
                <a:gd name="T9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9">
                  <a:moveTo>
                    <a:pt x="6" y="39"/>
                  </a:moveTo>
                  <a:lnTo>
                    <a:pt x="0" y="37"/>
                  </a:lnTo>
                  <a:lnTo>
                    <a:pt x="0" y="0"/>
                  </a:lnTo>
                  <a:lnTo>
                    <a:pt x="6" y="3"/>
                  </a:lnTo>
                  <a:lnTo>
                    <a:pt x="6" y="3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281" name="Freeform 283"/>
            <p:cNvSpPr>
              <a:spLocks/>
            </p:cNvSpPr>
            <p:nvPr/>
          </p:nvSpPr>
          <p:spPr bwMode="auto">
            <a:xfrm>
              <a:off x="6813551" y="4089400"/>
              <a:ext cx="9525" cy="61913"/>
            </a:xfrm>
            <a:custGeom>
              <a:avLst/>
              <a:gdLst>
                <a:gd name="T0" fmla="*/ 6 w 6"/>
                <a:gd name="T1" fmla="*/ 39 h 39"/>
                <a:gd name="T2" fmla="*/ 0 w 6"/>
                <a:gd name="T3" fmla="*/ 37 h 39"/>
                <a:gd name="T4" fmla="*/ 0 w 6"/>
                <a:gd name="T5" fmla="*/ 0 h 39"/>
                <a:gd name="T6" fmla="*/ 6 w 6"/>
                <a:gd name="T7" fmla="*/ 3 h 39"/>
                <a:gd name="T8" fmla="*/ 6 w 6"/>
                <a:gd name="T9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9">
                  <a:moveTo>
                    <a:pt x="6" y="39"/>
                  </a:moveTo>
                  <a:lnTo>
                    <a:pt x="0" y="37"/>
                  </a:lnTo>
                  <a:lnTo>
                    <a:pt x="0" y="0"/>
                  </a:lnTo>
                  <a:lnTo>
                    <a:pt x="6" y="3"/>
                  </a:lnTo>
                  <a:lnTo>
                    <a:pt x="6" y="3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282" name="Freeform 284"/>
            <p:cNvSpPr>
              <a:spLocks/>
            </p:cNvSpPr>
            <p:nvPr/>
          </p:nvSpPr>
          <p:spPr bwMode="auto">
            <a:xfrm>
              <a:off x="6835776" y="4102100"/>
              <a:ext cx="9525" cy="63500"/>
            </a:xfrm>
            <a:custGeom>
              <a:avLst/>
              <a:gdLst>
                <a:gd name="T0" fmla="*/ 6 w 6"/>
                <a:gd name="T1" fmla="*/ 40 h 40"/>
                <a:gd name="T2" fmla="*/ 0 w 6"/>
                <a:gd name="T3" fmla="*/ 36 h 40"/>
                <a:gd name="T4" fmla="*/ 0 w 6"/>
                <a:gd name="T5" fmla="*/ 0 h 40"/>
                <a:gd name="T6" fmla="*/ 6 w 6"/>
                <a:gd name="T7" fmla="*/ 3 h 40"/>
                <a:gd name="T8" fmla="*/ 6 w 6"/>
                <a:gd name="T9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40">
                  <a:moveTo>
                    <a:pt x="6" y="40"/>
                  </a:moveTo>
                  <a:lnTo>
                    <a:pt x="0" y="36"/>
                  </a:lnTo>
                  <a:lnTo>
                    <a:pt x="0" y="0"/>
                  </a:lnTo>
                  <a:lnTo>
                    <a:pt x="6" y="3"/>
                  </a:lnTo>
                  <a:lnTo>
                    <a:pt x="6" y="4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283" name="Freeform 285"/>
            <p:cNvSpPr>
              <a:spLocks/>
            </p:cNvSpPr>
            <p:nvPr/>
          </p:nvSpPr>
          <p:spPr bwMode="auto">
            <a:xfrm>
              <a:off x="6835776" y="4102100"/>
              <a:ext cx="9525" cy="63500"/>
            </a:xfrm>
            <a:custGeom>
              <a:avLst/>
              <a:gdLst>
                <a:gd name="T0" fmla="*/ 6 w 6"/>
                <a:gd name="T1" fmla="*/ 40 h 40"/>
                <a:gd name="T2" fmla="*/ 0 w 6"/>
                <a:gd name="T3" fmla="*/ 36 h 40"/>
                <a:gd name="T4" fmla="*/ 0 w 6"/>
                <a:gd name="T5" fmla="*/ 0 h 40"/>
                <a:gd name="T6" fmla="*/ 6 w 6"/>
                <a:gd name="T7" fmla="*/ 3 h 40"/>
                <a:gd name="T8" fmla="*/ 6 w 6"/>
                <a:gd name="T9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40">
                  <a:moveTo>
                    <a:pt x="6" y="40"/>
                  </a:moveTo>
                  <a:lnTo>
                    <a:pt x="0" y="36"/>
                  </a:lnTo>
                  <a:lnTo>
                    <a:pt x="0" y="0"/>
                  </a:lnTo>
                  <a:lnTo>
                    <a:pt x="6" y="3"/>
                  </a:lnTo>
                  <a:lnTo>
                    <a:pt x="6" y="4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284" name="Freeform 286"/>
            <p:cNvSpPr>
              <a:spLocks/>
            </p:cNvSpPr>
            <p:nvPr/>
          </p:nvSpPr>
          <p:spPr bwMode="auto">
            <a:xfrm>
              <a:off x="6858001" y="4114800"/>
              <a:ext cx="9525" cy="61913"/>
            </a:xfrm>
            <a:custGeom>
              <a:avLst/>
              <a:gdLst>
                <a:gd name="T0" fmla="*/ 6 w 6"/>
                <a:gd name="T1" fmla="*/ 39 h 39"/>
                <a:gd name="T2" fmla="*/ 0 w 6"/>
                <a:gd name="T3" fmla="*/ 36 h 39"/>
                <a:gd name="T4" fmla="*/ 0 w 6"/>
                <a:gd name="T5" fmla="*/ 0 h 39"/>
                <a:gd name="T6" fmla="*/ 6 w 6"/>
                <a:gd name="T7" fmla="*/ 3 h 39"/>
                <a:gd name="T8" fmla="*/ 6 w 6"/>
                <a:gd name="T9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9">
                  <a:moveTo>
                    <a:pt x="6" y="39"/>
                  </a:moveTo>
                  <a:lnTo>
                    <a:pt x="0" y="36"/>
                  </a:lnTo>
                  <a:lnTo>
                    <a:pt x="0" y="0"/>
                  </a:lnTo>
                  <a:lnTo>
                    <a:pt x="6" y="3"/>
                  </a:lnTo>
                  <a:lnTo>
                    <a:pt x="6" y="3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285" name="Freeform 287"/>
            <p:cNvSpPr>
              <a:spLocks/>
            </p:cNvSpPr>
            <p:nvPr/>
          </p:nvSpPr>
          <p:spPr bwMode="auto">
            <a:xfrm>
              <a:off x="6858001" y="4114800"/>
              <a:ext cx="9525" cy="61913"/>
            </a:xfrm>
            <a:custGeom>
              <a:avLst/>
              <a:gdLst>
                <a:gd name="T0" fmla="*/ 6 w 6"/>
                <a:gd name="T1" fmla="*/ 39 h 39"/>
                <a:gd name="T2" fmla="*/ 0 w 6"/>
                <a:gd name="T3" fmla="*/ 36 h 39"/>
                <a:gd name="T4" fmla="*/ 0 w 6"/>
                <a:gd name="T5" fmla="*/ 0 h 39"/>
                <a:gd name="T6" fmla="*/ 6 w 6"/>
                <a:gd name="T7" fmla="*/ 3 h 39"/>
                <a:gd name="T8" fmla="*/ 6 w 6"/>
                <a:gd name="T9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9">
                  <a:moveTo>
                    <a:pt x="6" y="39"/>
                  </a:moveTo>
                  <a:lnTo>
                    <a:pt x="0" y="36"/>
                  </a:lnTo>
                  <a:lnTo>
                    <a:pt x="0" y="0"/>
                  </a:lnTo>
                  <a:lnTo>
                    <a:pt x="6" y="3"/>
                  </a:lnTo>
                  <a:lnTo>
                    <a:pt x="6" y="3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286" name="Freeform 288"/>
            <p:cNvSpPr>
              <a:spLocks/>
            </p:cNvSpPr>
            <p:nvPr/>
          </p:nvSpPr>
          <p:spPr bwMode="auto">
            <a:xfrm>
              <a:off x="6902451" y="4138613"/>
              <a:ext cx="7938" cy="63500"/>
            </a:xfrm>
            <a:custGeom>
              <a:avLst/>
              <a:gdLst>
                <a:gd name="T0" fmla="*/ 5 w 5"/>
                <a:gd name="T1" fmla="*/ 40 h 40"/>
                <a:gd name="T2" fmla="*/ 0 w 5"/>
                <a:gd name="T3" fmla="*/ 36 h 40"/>
                <a:gd name="T4" fmla="*/ 0 w 5"/>
                <a:gd name="T5" fmla="*/ 0 h 40"/>
                <a:gd name="T6" fmla="*/ 5 w 5"/>
                <a:gd name="T7" fmla="*/ 3 h 40"/>
                <a:gd name="T8" fmla="*/ 5 w 5"/>
                <a:gd name="T9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0">
                  <a:moveTo>
                    <a:pt x="5" y="40"/>
                  </a:moveTo>
                  <a:lnTo>
                    <a:pt x="0" y="36"/>
                  </a:lnTo>
                  <a:lnTo>
                    <a:pt x="0" y="0"/>
                  </a:lnTo>
                  <a:lnTo>
                    <a:pt x="5" y="3"/>
                  </a:lnTo>
                  <a:lnTo>
                    <a:pt x="5" y="4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287" name="Freeform 289"/>
            <p:cNvSpPr>
              <a:spLocks/>
            </p:cNvSpPr>
            <p:nvPr/>
          </p:nvSpPr>
          <p:spPr bwMode="auto">
            <a:xfrm>
              <a:off x="6902451" y="4138613"/>
              <a:ext cx="7938" cy="63500"/>
            </a:xfrm>
            <a:custGeom>
              <a:avLst/>
              <a:gdLst>
                <a:gd name="T0" fmla="*/ 5 w 5"/>
                <a:gd name="T1" fmla="*/ 40 h 40"/>
                <a:gd name="T2" fmla="*/ 0 w 5"/>
                <a:gd name="T3" fmla="*/ 36 h 40"/>
                <a:gd name="T4" fmla="*/ 0 w 5"/>
                <a:gd name="T5" fmla="*/ 0 h 40"/>
                <a:gd name="T6" fmla="*/ 5 w 5"/>
                <a:gd name="T7" fmla="*/ 3 h 40"/>
                <a:gd name="T8" fmla="*/ 5 w 5"/>
                <a:gd name="T9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0">
                  <a:moveTo>
                    <a:pt x="5" y="40"/>
                  </a:moveTo>
                  <a:lnTo>
                    <a:pt x="0" y="36"/>
                  </a:lnTo>
                  <a:lnTo>
                    <a:pt x="0" y="0"/>
                  </a:lnTo>
                  <a:lnTo>
                    <a:pt x="5" y="3"/>
                  </a:lnTo>
                  <a:lnTo>
                    <a:pt x="5" y="4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288" name="Freeform 290"/>
            <p:cNvSpPr>
              <a:spLocks/>
            </p:cNvSpPr>
            <p:nvPr/>
          </p:nvSpPr>
          <p:spPr bwMode="auto">
            <a:xfrm>
              <a:off x="6924676" y="4149725"/>
              <a:ext cx="7938" cy="63500"/>
            </a:xfrm>
            <a:custGeom>
              <a:avLst/>
              <a:gdLst>
                <a:gd name="T0" fmla="*/ 5 w 5"/>
                <a:gd name="T1" fmla="*/ 40 h 40"/>
                <a:gd name="T2" fmla="*/ 0 w 5"/>
                <a:gd name="T3" fmla="*/ 38 h 40"/>
                <a:gd name="T4" fmla="*/ 0 w 5"/>
                <a:gd name="T5" fmla="*/ 0 h 40"/>
                <a:gd name="T6" fmla="*/ 5 w 5"/>
                <a:gd name="T7" fmla="*/ 4 h 40"/>
                <a:gd name="T8" fmla="*/ 5 w 5"/>
                <a:gd name="T9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0">
                  <a:moveTo>
                    <a:pt x="5" y="40"/>
                  </a:moveTo>
                  <a:lnTo>
                    <a:pt x="0" y="38"/>
                  </a:lnTo>
                  <a:lnTo>
                    <a:pt x="0" y="0"/>
                  </a:lnTo>
                  <a:lnTo>
                    <a:pt x="5" y="4"/>
                  </a:lnTo>
                  <a:lnTo>
                    <a:pt x="5" y="4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289" name="Freeform 291"/>
            <p:cNvSpPr>
              <a:spLocks/>
            </p:cNvSpPr>
            <p:nvPr/>
          </p:nvSpPr>
          <p:spPr bwMode="auto">
            <a:xfrm>
              <a:off x="6924676" y="4149725"/>
              <a:ext cx="7938" cy="63500"/>
            </a:xfrm>
            <a:custGeom>
              <a:avLst/>
              <a:gdLst>
                <a:gd name="T0" fmla="*/ 5 w 5"/>
                <a:gd name="T1" fmla="*/ 40 h 40"/>
                <a:gd name="T2" fmla="*/ 0 w 5"/>
                <a:gd name="T3" fmla="*/ 38 h 40"/>
                <a:gd name="T4" fmla="*/ 0 w 5"/>
                <a:gd name="T5" fmla="*/ 0 h 40"/>
                <a:gd name="T6" fmla="*/ 5 w 5"/>
                <a:gd name="T7" fmla="*/ 4 h 40"/>
                <a:gd name="T8" fmla="*/ 5 w 5"/>
                <a:gd name="T9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0">
                  <a:moveTo>
                    <a:pt x="5" y="40"/>
                  </a:moveTo>
                  <a:lnTo>
                    <a:pt x="0" y="38"/>
                  </a:lnTo>
                  <a:lnTo>
                    <a:pt x="0" y="0"/>
                  </a:lnTo>
                  <a:lnTo>
                    <a:pt x="5" y="4"/>
                  </a:lnTo>
                  <a:lnTo>
                    <a:pt x="5" y="4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290" name="Freeform 292"/>
            <p:cNvSpPr>
              <a:spLocks/>
            </p:cNvSpPr>
            <p:nvPr/>
          </p:nvSpPr>
          <p:spPr bwMode="auto">
            <a:xfrm>
              <a:off x="6946901" y="4164013"/>
              <a:ext cx="7938" cy="61913"/>
            </a:xfrm>
            <a:custGeom>
              <a:avLst/>
              <a:gdLst>
                <a:gd name="T0" fmla="*/ 5 w 5"/>
                <a:gd name="T1" fmla="*/ 39 h 39"/>
                <a:gd name="T2" fmla="*/ 0 w 5"/>
                <a:gd name="T3" fmla="*/ 37 h 39"/>
                <a:gd name="T4" fmla="*/ 0 w 5"/>
                <a:gd name="T5" fmla="*/ 0 h 39"/>
                <a:gd name="T6" fmla="*/ 5 w 5"/>
                <a:gd name="T7" fmla="*/ 2 h 39"/>
                <a:gd name="T8" fmla="*/ 5 w 5"/>
                <a:gd name="T9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9">
                  <a:moveTo>
                    <a:pt x="5" y="39"/>
                  </a:moveTo>
                  <a:lnTo>
                    <a:pt x="0" y="37"/>
                  </a:lnTo>
                  <a:lnTo>
                    <a:pt x="0" y="0"/>
                  </a:lnTo>
                  <a:lnTo>
                    <a:pt x="5" y="2"/>
                  </a:lnTo>
                  <a:lnTo>
                    <a:pt x="5" y="3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291" name="Freeform 293"/>
            <p:cNvSpPr>
              <a:spLocks/>
            </p:cNvSpPr>
            <p:nvPr/>
          </p:nvSpPr>
          <p:spPr bwMode="auto">
            <a:xfrm>
              <a:off x="6946901" y="4164013"/>
              <a:ext cx="7938" cy="61913"/>
            </a:xfrm>
            <a:custGeom>
              <a:avLst/>
              <a:gdLst>
                <a:gd name="T0" fmla="*/ 5 w 5"/>
                <a:gd name="T1" fmla="*/ 39 h 39"/>
                <a:gd name="T2" fmla="*/ 0 w 5"/>
                <a:gd name="T3" fmla="*/ 37 h 39"/>
                <a:gd name="T4" fmla="*/ 0 w 5"/>
                <a:gd name="T5" fmla="*/ 0 h 39"/>
                <a:gd name="T6" fmla="*/ 5 w 5"/>
                <a:gd name="T7" fmla="*/ 2 h 39"/>
                <a:gd name="T8" fmla="*/ 5 w 5"/>
                <a:gd name="T9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9">
                  <a:moveTo>
                    <a:pt x="5" y="39"/>
                  </a:moveTo>
                  <a:lnTo>
                    <a:pt x="0" y="37"/>
                  </a:lnTo>
                  <a:lnTo>
                    <a:pt x="0" y="0"/>
                  </a:lnTo>
                  <a:lnTo>
                    <a:pt x="5" y="2"/>
                  </a:lnTo>
                  <a:lnTo>
                    <a:pt x="5" y="3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292" name="Freeform 294"/>
            <p:cNvSpPr>
              <a:spLocks/>
            </p:cNvSpPr>
            <p:nvPr/>
          </p:nvSpPr>
          <p:spPr bwMode="auto">
            <a:xfrm>
              <a:off x="6967539" y="4176713"/>
              <a:ext cx="9525" cy="61913"/>
            </a:xfrm>
            <a:custGeom>
              <a:avLst/>
              <a:gdLst>
                <a:gd name="T0" fmla="*/ 6 w 6"/>
                <a:gd name="T1" fmla="*/ 39 h 39"/>
                <a:gd name="T2" fmla="*/ 0 w 6"/>
                <a:gd name="T3" fmla="*/ 36 h 39"/>
                <a:gd name="T4" fmla="*/ 0 w 6"/>
                <a:gd name="T5" fmla="*/ 0 h 39"/>
                <a:gd name="T6" fmla="*/ 6 w 6"/>
                <a:gd name="T7" fmla="*/ 2 h 39"/>
                <a:gd name="T8" fmla="*/ 6 w 6"/>
                <a:gd name="T9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9">
                  <a:moveTo>
                    <a:pt x="6" y="39"/>
                  </a:moveTo>
                  <a:lnTo>
                    <a:pt x="0" y="36"/>
                  </a:lnTo>
                  <a:lnTo>
                    <a:pt x="0" y="0"/>
                  </a:lnTo>
                  <a:lnTo>
                    <a:pt x="6" y="2"/>
                  </a:lnTo>
                  <a:lnTo>
                    <a:pt x="6" y="3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293" name="Freeform 295"/>
            <p:cNvSpPr>
              <a:spLocks/>
            </p:cNvSpPr>
            <p:nvPr/>
          </p:nvSpPr>
          <p:spPr bwMode="auto">
            <a:xfrm>
              <a:off x="6967539" y="4176713"/>
              <a:ext cx="9525" cy="61913"/>
            </a:xfrm>
            <a:custGeom>
              <a:avLst/>
              <a:gdLst>
                <a:gd name="T0" fmla="*/ 6 w 6"/>
                <a:gd name="T1" fmla="*/ 39 h 39"/>
                <a:gd name="T2" fmla="*/ 0 w 6"/>
                <a:gd name="T3" fmla="*/ 36 h 39"/>
                <a:gd name="T4" fmla="*/ 0 w 6"/>
                <a:gd name="T5" fmla="*/ 0 h 39"/>
                <a:gd name="T6" fmla="*/ 6 w 6"/>
                <a:gd name="T7" fmla="*/ 2 h 39"/>
                <a:gd name="T8" fmla="*/ 6 w 6"/>
                <a:gd name="T9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9">
                  <a:moveTo>
                    <a:pt x="6" y="39"/>
                  </a:moveTo>
                  <a:lnTo>
                    <a:pt x="0" y="36"/>
                  </a:lnTo>
                  <a:lnTo>
                    <a:pt x="0" y="0"/>
                  </a:lnTo>
                  <a:lnTo>
                    <a:pt x="6" y="2"/>
                  </a:lnTo>
                  <a:lnTo>
                    <a:pt x="6" y="3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294" name="Freeform 296"/>
            <p:cNvSpPr>
              <a:spLocks/>
            </p:cNvSpPr>
            <p:nvPr/>
          </p:nvSpPr>
          <p:spPr bwMode="auto">
            <a:xfrm>
              <a:off x="7011989" y="4200525"/>
              <a:ext cx="9525" cy="63500"/>
            </a:xfrm>
            <a:custGeom>
              <a:avLst/>
              <a:gdLst>
                <a:gd name="T0" fmla="*/ 6 w 6"/>
                <a:gd name="T1" fmla="*/ 40 h 40"/>
                <a:gd name="T2" fmla="*/ 0 w 6"/>
                <a:gd name="T3" fmla="*/ 36 h 40"/>
                <a:gd name="T4" fmla="*/ 0 w 6"/>
                <a:gd name="T5" fmla="*/ 0 h 40"/>
                <a:gd name="T6" fmla="*/ 6 w 6"/>
                <a:gd name="T7" fmla="*/ 3 h 40"/>
                <a:gd name="T8" fmla="*/ 6 w 6"/>
                <a:gd name="T9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40">
                  <a:moveTo>
                    <a:pt x="6" y="40"/>
                  </a:moveTo>
                  <a:lnTo>
                    <a:pt x="0" y="36"/>
                  </a:lnTo>
                  <a:lnTo>
                    <a:pt x="0" y="0"/>
                  </a:lnTo>
                  <a:lnTo>
                    <a:pt x="6" y="3"/>
                  </a:lnTo>
                  <a:lnTo>
                    <a:pt x="6" y="4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295" name="Freeform 297"/>
            <p:cNvSpPr>
              <a:spLocks/>
            </p:cNvSpPr>
            <p:nvPr/>
          </p:nvSpPr>
          <p:spPr bwMode="auto">
            <a:xfrm>
              <a:off x="7011989" y="4200525"/>
              <a:ext cx="9525" cy="63500"/>
            </a:xfrm>
            <a:custGeom>
              <a:avLst/>
              <a:gdLst>
                <a:gd name="T0" fmla="*/ 6 w 6"/>
                <a:gd name="T1" fmla="*/ 40 h 40"/>
                <a:gd name="T2" fmla="*/ 0 w 6"/>
                <a:gd name="T3" fmla="*/ 36 h 40"/>
                <a:gd name="T4" fmla="*/ 0 w 6"/>
                <a:gd name="T5" fmla="*/ 0 h 40"/>
                <a:gd name="T6" fmla="*/ 6 w 6"/>
                <a:gd name="T7" fmla="*/ 3 h 40"/>
                <a:gd name="T8" fmla="*/ 6 w 6"/>
                <a:gd name="T9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40">
                  <a:moveTo>
                    <a:pt x="6" y="40"/>
                  </a:moveTo>
                  <a:lnTo>
                    <a:pt x="0" y="36"/>
                  </a:lnTo>
                  <a:lnTo>
                    <a:pt x="0" y="0"/>
                  </a:lnTo>
                  <a:lnTo>
                    <a:pt x="6" y="3"/>
                  </a:lnTo>
                  <a:lnTo>
                    <a:pt x="6" y="4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296" name="Freeform 298"/>
            <p:cNvSpPr>
              <a:spLocks/>
            </p:cNvSpPr>
            <p:nvPr/>
          </p:nvSpPr>
          <p:spPr bwMode="auto">
            <a:xfrm>
              <a:off x="7034214" y="4213225"/>
              <a:ext cx="9525" cy="61913"/>
            </a:xfrm>
            <a:custGeom>
              <a:avLst/>
              <a:gdLst>
                <a:gd name="T0" fmla="*/ 6 w 6"/>
                <a:gd name="T1" fmla="*/ 39 h 39"/>
                <a:gd name="T2" fmla="*/ 0 w 6"/>
                <a:gd name="T3" fmla="*/ 36 h 39"/>
                <a:gd name="T4" fmla="*/ 0 w 6"/>
                <a:gd name="T5" fmla="*/ 0 h 39"/>
                <a:gd name="T6" fmla="*/ 6 w 6"/>
                <a:gd name="T7" fmla="*/ 3 h 39"/>
                <a:gd name="T8" fmla="*/ 6 w 6"/>
                <a:gd name="T9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9">
                  <a:moveTo>
                    <a:pt x="6" y="39"/>
                  </a:moveTo>
                  <a:lnTo>
                    <a:pt x="0" y="36"/>
                  </a:lnTo>
                  <a:lnTo>
                    <a:pt x="0" y="0"/>
                  </a:lnTo>
                  <a:lnTo>
                    <a:pt x="6" y="3"/>
                  </a:lnTo>
                  <a:lnTo>
                    <a:pt x="6" y="3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297" name="Freeform 299"/>
            <p:cNvSpPr>
              <a:spLocks/>
            </p:cNvSpPr>
            <p:nvPr/>
          </p:nvSpPr>
          <p:spPr bwMode="auto">
            <a:xfrm>
              <a:off x="7034214" y="4213225"/>
              <a:ext cx="9525" cy="61913"/>
            </a:xfrm>
            <a:custGeom>
              <a:avLst/>
              <a:gdLst>
                <a:gd name="T0" fmla="*/ 6 w 6"/>
                <a:gd name="T1" fmla="*/ 39 h 39"/>
                <a:gd name="T2" fmla="*/ 0 w 6"/>
                <a:gd name="T3" fmla="*/ 36 h 39"/>
                <a:gd name="T4" fmla="*/ 0 w 6"/>
                <a:gd name="T5" fmla="*/ 0 h 39"/>
                <a:gd name="T6" fmla="*/ 6 w 6"/>
                <a:gd name="T7" fmla="*/ 3 h 39"/>
                <a:gd name="T8" fmla="*/ 6 w 6"/>
                <a:gd name="T9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9">
                  <a:moveTo>
                    <a:pt x="6" y="39"/>
                  </a:moveTo>
                  <a:lnTo>
                    <a:pt x="0" y="36"/>
                  </a:lnTo>
                  <a:lnTo>
                    <a:pt x="0" y="0"/>
                  </a:lnTo>
                  <a:lnTo>
                    <a:pt x="6" y="3"/>
                  </a:lnTo>
                  <a:lnTo>
                    <a:pt x="6" y="3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298" name="Freeform 300"/>
            <p:cNvSpPr>
              <a:spLocks/>
            </p:cNvSpPr>
            <p:nvPr/>
          </p:nvSpPr>
          <p:spPr bwMode="auto">
            <a:xfrm>
              <a:off x="7056439" y="4224338"/>
              <a:ext cx="9525" cy="63500"/>
            </a:xfrm>
            <a:custGeom>
              <a:avLst/>
              <a:gdLst>
                <a:gd name="T0" fmla="*/ 6 w 6"/>
                <a:gd name="T1" fmla="*/ 40 h 40"/>
                <a:gd name="T2" fmla="*/ 0 w 6"/>
                <a:gd name="T3" fmla="*/ 37 h 40"/>
                <a:gd name="T4" fmla="*/ 0 w 6"/>
                <a:gd name="T5" fmla="*/ 0 h 40"/>
                <a:gd name="T6" fmla="*/ 6 w 6"/>
                <a:gd name="T7" fmla="*/ 4 h 40"/>
                <a:gd name="T8" fmla="*/ 6 w 6"/>
                <a:gd name="T9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40">
                  <a:moveTo>
                    <a:pt x="6" y="40"/>
                  </a:moveTo>
                  <a:lnTo>
                    <a:pt x="0" y="37"/>
                  </a:lnTo>
                  <a:lnTo>
                    <a:pt x="0" y="0"/>
                  </a:lnTo>
                  <a:lnTo>
                    <a:pt x="6" y="4"/>
                  </a:lnTo>
                  <a:lnTo>
                    <a:pt x="6" y="4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299" name="Freeform 301"/>
            <p:cNvSpPr>
              <a:spLocks/>
            </p:cNvSpPr>
            <p:nvPr/>
          </p:nvSpPr>
          <p:spPr bwMode="auto">
            <a:xfrm>
              <a:off x="7056439" y="4224338"/>
              <a:ext cx="9525" cy="63500"/>
            </a:xfrm>
            <a:custGeom>
              <a:avLst/>
              <a:gdLst>
                <a:gd name="T0" fmla="*/ 6 w 6"/>
                <a:gd name="T1" fmla="*/ 40 h 40"/>
                <a:gd name="T2" fmla="*/ 0 w 6"/>
                <a:gd name="T3" fmla="*/ 37 h 40"/>
                <a:gd name="T4" fmla="*/ 0 w 6"/>
                <a:gd name="T5" fmla="*/ 0 h 40"/>
                <a:gd name="T6" fmla="*/ 6 w 6"/>
                <a:gd name="T7" fmla="*/ 4 h 40"/>
                <a:gd name="T8" fmla="*/ 6 w 6"/>
                <a:gd name="T9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40">
                  <a:moveTo>
                    <a:pt x="6" y="40"/>
                  </a:moveTo>
                  <a:lnTo>
                    <a:pt x="0" y="37"/>
                  </a:lnTo>
                  <a:lnTo>
                    <a:pt x="0" y="0"/>
                  </a:lnTo>
                  <a:lnTo>
                    <a:pt x="6" y="4"/>
                  </a:lnTo>
                  <a:lnTo>
                    <a:pt x="6" y="4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300" name="Freeform 302"/>
            <p:cNvSpPr>
              <a:spLocks/>
            </p:cNvSpPr>
            <p:nvPr/>
          </p:nvSpPr>
          <p:spPr bwMode="auto">
            <a:xfrm>
              <a:off x="7078664" y="4238625"/>
              <a:ext cx="7938" cy="61913"/>
            </a:xfrm>
            <a:custGeom>
              <a:avLst/>
              <a:gdLst>
                <a:gd name="T0" fmla="*/ 5 w 5"/>
                <a:gd name="T1" fmla="*/ 39 h 39"/>
                <a:gd name="T2" fmla="*/ 0 w 5"/>
                <a:gd name="T3" fmla="*/ 36 h 39"/>
                <a:gd name="T4" fmla="*/ 0 w 5"/>
                <a:gd name="T5" fmla="*/ 0 h 39"/>
                <a:gd name="T6" fmla="*/ 5 w 5"/>
                <a:gd name="T7" fmla="*/ 2 h 39"/>
                <a:gd name="T8" fmla="*/ 5 w 5"/>
                <a:gd name="T9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9">
                  <a:moveTo>
                    <a:pt x="5" y="39"/>
                  </a:moveTo>
                  <a:lnTo>
                    <a:pt x="0" y="36"/>
                  </a:lnTo>
                  <a:lnTo>
                    <a:pt x="0" y="0"/>
                  </a:lnTo>
                  <a:lnTo>
                    <a:pt x="5" y="2"/>
                  </a:lnTo>
                  <a:lnTo>
                    <a:pt x="5" y="3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301" name="Freeform 303"/>
            <p:cNvSpPr>
              <a:spLocks/>
            </p:cNvSpPr>
            <p:nvPr/>
          </p:nvSpPr>
          <p:spPr bwMode="auto">
            <a:xfrm>
              <a:off x="7078664" y="4238625"/>
              <a:ext cx="7938" cy="61913"/>
            </a:xfrm>
            <a:custGeom>
              <a:avLst/>
              <a:gdLst>
                <a:gd name="T0" fmla="*/ 5 w 5"/>
                <a:gd name="T1" fmla="*/ 39 h 39"/>
                <a:gd name="T2" fmla="*/ 0 w 5"/>
                <a:gd name="T3" fmla="*/ 36 h 39"/>
                <a:gd name="T4" fmla="*/ 0 w 5"/>
                <a:gd name="T5" fmla="*/ 0 h 39"/>
                <a:gd name="T6" fmla="*/ 5 w 5"/>
                <a:gd name="T7" fmla="*/ 2 h 39"/>
                <a:gd name="T8" fmla="*/ 5 w 5"/>
                <a:gd name="T9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9">
                  <a:moveTo>
                    <a:pt x="5" y="39"/>
                  </a:moveTo>
                  <a:lnTo>
                    <a:pt x="0" y="36"/>
                  </a:lnTo>
                  <a:lnTo>
                    <a:pt x="0" y="0"/>
                  </a:lnTo>
                  <a:lnTo>
                    <a:pt x="5" y="2"/>
                  </a:lnTo>
                  <a:lnTo>
                    <a:pt x="5" y="3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302" name="Freeform 304"/>
            <p:cNvSpPr>
              <a:spLocks/>
            </p:cNvSpPr>
            <p:nvPr/>
          </p:nvSpPr>
          <p:spPr bwMode="auto">
            <a:xfrm>
              <a:off x="6330951" y="3817938"/>
              <a:ext cx="7938" cy="87313"/>
            </a:xfrm>
            <a:custGeom>
              <a:avLst/>
              <a:gdLst>
                <a:gd name="T0" fmla="*/ 5 w 5"/>
                <a:gd name="T1" fmla="*/ 55 h 55"/>
                <a:gd name="T2" fmla="*/ 0 w 5"/>
                <a:gd name="T3" fmla="*/ 52 h 55"/>
                <a:gd name="T4" fmla="*/ 0 w 5"/>
                <a:gd name="T5" fmla="*/ 0 h 55"/>
                <a:gd name="T6" fmla="*/ 5 w 5"/>
                <a:gd name="T7" fmla="*/ 3 h 55"/>
                <a:gd name="T8" fmla="*/ 5 w 5"/>
                <a:gd name="T9" fmla="*/ 5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55">
                  <a:moveTo>
                    <a:pt x="5" y="55"/>
                  </a:moveTo>
                  <a:lnTo>
                    <a:pt x="0" y="52"/>
                  </a:lnTo>
                  <a:lnTo>
                    <a:pt x="0" y="0"/>
                  </a:lnTo>
                  <a:lnTo>
                    <a:pt x="5" y="3"/>
                  </a:lnTo>
                  <a:lnTo>
                    <a:pt x="5" y="5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303" name="Freeform 305"/>
            <p:cNvSpPr>
              <a:spLocks/>
            </p:cNvSpPr>
            <p:nvPr/>
          </p:nvSpPr>
          <p:spPr bwMode="auto">
            <a:xfrm>
              <a:off x="6330951" y="3817938"/>
              <a:ext cx="7938" cy="87313"/>
            </a:xfrm>
            <a:custGeom>
              <a:avLst/>
              <a:gdLst>
                <a:gd name="T0" fmla="*/ 5 w 5"/>
                <a:gd name="T1" fmla="*/ 55 h 55"/>
                <a:gd name="T2" fmla="*/ 0 w 5"/>
                <a:gd name="T3" fmla="*/ 52 h 55"/>
                <a:gd name="T4" fmla="*/ 0 w 5"/>
                <a:gd name="T5" fmla="*/ 0 h 55"/>
                <a:gd name="T6" fmla="*/ 5 w 5"/>
                <a:gd name="T7" fmla="*/ 3 h 55"/>
                <a:gd name="T8" fmla="*/ 5 w 5"/>
                <a:gd name="T9" fmla="*/ 5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55">
                  <a:moveTo>
                    <a:pt x="5" y="55"/>
                  </a:moveTo>
                  <a:lnTo>
                    <a:pt x="0" y="52"/>
                  </a:lnTo>
                  <a:lnTo>
                    <a:pt x="0" y="0"/>
                  </a:lnTo>
                  <a:lnTo>
                    <a:pt x="5" y="3"/>
                  </a:lnTo>
                  <a:lnTo>
                    <a:pt x="5" y="5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304" name="Freeform 306"/>
            <p:cNvSpPr>
              <a:spLocks/>
            </p:cNvSpPr>
            <p:nvPr/>
          </p:nvSpPr>
          <p:spPr bwMode="auto">
            <a:xfrm>
              <a:off x="6440489" y="3879850"/>
              <a:ext cx="9525" cy="87313"/>
            </a:xfrm>
            <a:custGeom>
              <a:avLst/>
              <a:gdLst>
                <a:gd name="T0" fmla="*/ 6 w 6"/>
                <a:gd name="T1" fmla="*/ 55 h 55"/>
                <a:gd name="T2" fmla="*/ 0 w 6"/>
                <a:gd name="T3" fmla="*/ 51 h 55"/>
                <a:gd name="T4" fmla="*/ 0 w 6"/>
                <a:gd name="T5" fmla="*/ 0 h 55"/>
                <a:gd name="T6" fmla="*/ 6 w 6"/>
                <a:gd name="T7" fmla="*/ 3 h 55"/>
                <a:gd name="T8" fmla="*/ 6 w 6"/>
                <a:gd name="T9" fmla="*/ 5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55">
                  <a:moveTo>
                    <a:pt x="6" y="55"/>
                  </a:moveTo>
                  <a:lnTo>
                    <a:pt x="0" y="51"/>
                  </a:lnTo>
                  <a:lnTo>
                    <a:pt x="0" y="0"/>
                  </a:lnTo>
                  <a:lnTo>
                    <a:pt x="6" y="3"/>
                  </a:lnTo>
                  <a:lnTo>
                    <a:pt x="6" y="5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305" name="Freeform 307"/>
            <p:cNvSpPr>
              <a:spLocks/>
            </p:cNvSpPr>
            <p:nvPr/>
          </p:nvSpPr>
          <p:spPr bwMode="auto">
            <a:xfrm>
              <a:off x="6440489" y="3879850"/>
              <a:ext cx="9525" cy="87313"/>
            </a:xfrm>
            <a:custGeom>
              <a:avLst/>
              <a:gdLst>
                <a:gd name="T0" fmla="*/ 6 w 6"/>
                <a:gd name="T1" fmla="*/ 55 h 55"/>
                <a:gd name="T2" fmla="*/ 0 w 6"/>
                <a:gd name="T3" fmla="*/ 51 h 55"/>
                <a:gd name="T4" fmla="*/ 0 w 6"/>
                <a:gd name="T5" fmla="*/ 0 h 55"/>
                <a:gd name="T6" fmla="*/ 6 w 6"/>
                <a:gd name="T7" fmla="*/ 3 h 55"/>
                <a:gd name="T8" fmla="*/ 6 w 6"/>
                <a:gd name="T9" fmla="*/ 5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55">
                  <a:moveTo>
                    <a:pt x="6" y="55"/>
                  </a:moveTo>
                  <a:lnTo>
                    <a:pt x="0" y="51"/>
                  </a:lnTo>
                  <a:lnTo>
                    <a:pt x="0" y="0"/>
                  </a:lnTo>
                  <a:lnTo>
                    <a:pt x="6" y="3"/>
                  </a:lnTo>
                  <a:lnTo>
                    <a:pt x="6" y="5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306" name="Freeform 308"/>
            <p:cNvSpPr>
              <a:spLocks/>
            </p:cNvSpPr>
            <p:nvPr/>
          </p:nvSpPr>
          <p:spPr bwMode="auto">
            <a:xfrm>
              <a:off x="6551614" y="3941763"/>
              <a:ext cx="7938" cy="87313"/>
            </a:xfrm>
            <a:custGeom>
              <a:avLst/>
              <a:gdLst>
                <a:gd name="T0" fmla="*/ 5 w 5"/>
                <a:gd name="T1" fmla="*/ 55 h 55"/>
                <a:gd name="T2" fmla="*/ 0 w 5"/>
                <a:gd name="T3" fmla="*/ 51 h 55"/>
                <a:gd name="T4" fmla="*/ 0 w 5"/>
                <a:gd name="T5" fmla="*/ 0 h 55"/>
                <a:gd name="T6" fmla="*/ 5 w 5"/>
                <a:gd name="T7" fmla="*/ 2 h 55"/>
                <a:gd name="T8" fmla="*/ 5 w 5"/>
                <a:gd name="T9" fmla="*/ 5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55">
                  <a:moveTo>
                    <a:pt x="5" y="55"/>
                  </a:moveTo>
                  <a:lnTo>
                    <a:pt x="0" y="51"/>
                  </a:lnTo>
                  <a:lnTo>
                    <a:pt x="0" y="0"/>
                  </a:lnTo>
                  <a:lnTo>
                    <a:pt x="5" y="2"/>
                  </a:lnTo>
                  <a:lnTo>
                    <a:pt x="5" y="5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307" name="Freeform 309"/>
            <p:cNvSpPr>
              <a:spLocks/>
            </p:cNvSpPr>
            <p:nvPr/>
          </p:nvSpPr>
          <p:spPr bwMode="auto">
            <a:xfrm>
              <a:off x="6551614" y="3941763"/>
              <a:ext cx="7938" cy="87313"/>
            </a:xfrm>
            <a:custGeom>
              <a:avLst/>
              <a:gdLst>
                <a:gd name="T0" fmla="*/ 5 w 5"/>
                <a:gd name="T1" fmla="*/ 55 h 55"/>
                <a:gd name="T2" fmla="*/ 0 w 5"/>
                <a:gd name="T3" fmla="*/ 51 h 55"/>
                <a:gd name="T4" fmla="*/ 0 w 5"/>
                <a:gd name="T5" fmla="*/ 0 h 55"/>
                <a:gd name="T6" fmla="*/ 5 w 5"/>
                <a:gd name="T7" fmla="*/ 2 h 55"/>
                <a:gd name="T8" fmla="*/ 5 w 5"/>
                <a:gd name="T9" fmla="*/ 5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55">
                  <a:moveTo>
                    <a:pt x="5" y="55"/>
                  </a:moveTo>
                  <a:lnTo>
                    <a:pt x="0" y="51"/>
                  </a:lnTo>
                  <a:lnTo>
                    <a:pt x="0" y="0"/>
                  </a:lnTo>
                  <a:lnTo>
                    <a:pt x="5" y="2"/>
                  </a:lnTo>
                  <a:lnTo>
                    <a:pt x="5" y="5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308" name="Freeform 310"/>
            <p:cNvSpPr>
              <a:spLocks/>
            </p:cNvSpPr>
            <p:nvPr/>
          </p:nvSpPr>
          <p:spPr bwMode="auto">
            <a:xfrm>
              <a:off x="6661151" y="4003675"/>
              <a:ext cx="9525" cy="87313"/>
            </a:xfrm>
            <a:custGeom>
              <a:avLst/>
              <a:gdLst>
                <a:gd name="T0" fmla="*/ 6 w 6"/>
                <a:gd name="T1" fmla="*/ 55 h 55"/>
                <a:gd name="T2" fmla="*/ 0 w 6"/>
                <a:gd name="T3" fmla="*/ 51 h 55"/>
                <a:gd name="T4" fmla="*/ 0 w 6"/>
                <a:gd name="T5" fmla="*/ 0 h 55"/>
                <a:gd name="T6" fmla="*/ 6 w 6"/>
                <a:gd name="T7" fmla="*/ 2 h 55"/>
                <a:gd name="T8" fmla="*/ 6 w 6"/>
                <a:gd name="T9" fmla="*/ 5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55">
                  <a:moveTo>
                    <a:pt x="6" y="55"/>
                  </a:moveTo>
                  <a:lnTo>
                    <a:pt x="0" y="51"/>
                  </a:lnTo>
                  <a:lnTo>
                    <a:pt x="0" y="0"/>
                  </a:lnTo>
                  <a:lnTo>
                    <a:pt x="6" y="2"/>
                  </a:lnTo>
                  <a:lnTo>
                    <a:pt x="6" y="5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309" name="Freeform 311"/>
            <p:cNvSpPr>
              <a:spLocks/>
            </p:cNvSpPr>
            <p:nvPr/>
          </p:nvSpPr>
          <p:spPr bwMode="auto">
            <a:xfrm>
              <a:off x="6661151" y="4003675"/>
              <a:ext cx="9525" cy="87313"/>
            </a:xfrm>
            <a:custGeom>
              <a:avLst/>
              <a:gdLst>
                <a:gd name="T0" fmla="*/ 6 w 6"/>
                <a:gd name="T1" fmla="*/ 55 h 55"/>
                <a:gd name="T2" fmla="*/ 0 w 6"/>
                <a:gd name="T3" fmla="*/ 51 h 55"/>
                <a:gd name="T4" fmla="*/ 0 w 6"/>
                <a:gd name="T5" fmla="*/ 0 h 55"/>
                <a:gd name="T6" fmla="*/ 6 w 6"/>
                <a:gd name="T7" fmla="*/ 2 h 55"/>
                <a:gd name="T8" fmla="*/ 6 w 6"/>
                <a:gd name="T9" fmla="*/ 5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55">
                  <a:moveTo>
                    <a:pt x="6" y="55"/>
                  </a:moveTo>
                  <a:lnTo>
                    <a:pt x="0" y="51"/>
                  </a:lnTo>
                  <a:lnTo>
                    <a:pt x="0" y="0"/>
                  </a:lnTo>
                  <a:lnTo>
                    <a:pt x="6" y="2"/>
                  </a:lnTo>
                  <a:lnTo>
                    <a:pt x="6" y="5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310" name="Freeform 312"/>
            <p:cNvSpPr>
              <a:spLocks/>
            </p:cNvSpPr>
            <p:nvPr/>
          </p:nvSpPr>
          <p:spPr bwMode="auto">
            <a:xfrm>
              <a:off x="6770689" y="4064000"/>
              <a:ext cx="7938" cy="87313"/>
            </a:xfrm>
            <a:custGeom>
              <a:avLst/>
              <a:gdLst>
                <a:gd name="T0" fmla="*/ 5 w 5"/>
                <a:gd name="T1" fmla="*/ 55 h 55"/>
                <a:gd name="T2" fmla="*/ 0 w 5"/>
                <a:gd name="T3" fmla="*/ 53 h 55"/>
                <a:gd name="T4" fmla="*/ 0 w 5"/>
                <a:gd name="T5" fmla="*/ 0 h 55"/>
                <a:gd name="T6" fmla="*/ 5 w 5"/>
                <a:gd name="T7" fmla="*/ 3 h 55"/>
                <a:gd name="T8" fmla="*/ 5 w 5"/>
                <a:gd name="T9" fmla="*/ 5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55">
                  <a:moveTo>
                    <a:pt x="5" y="55"/>
                  </a:moveTo>
                  <a:lnTo>
                    <a:pt x="0" y="53"/>
                  </a:lnTo>
                  <a:lnTo>
                    <a:pt x="0" y="0"/>
                  </a:lnTo>
                  <a:lnTo>
                    <a:pt x="5" y="3"/>
                  </a:lnTo>
                  <a:lnTo>
                    <a:pt x="5" y="5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311" name="Freeform 313"/>
            <p:cNvSpPr>
              <a:spLocks/>
            </p:cNvSpPr>
            <p:nvPr/>
          </p:nvSpPr>
          <p:spPr bwMode="auto">
            <a:xfrm>
              <a:off x="6770689" y="4064000"/>
              <a:ext cx="7938" cy="87313"/>
            </a:xfrm>
            <a:custGeom>
              <a:avLst/>
              <a:gdLst>
                <a:gd name="T0" fmla="*/ 5 w 5"/>
                <a:gd name="T1" fmla="*/ 55 h 55"/>
                <a:gd name="T2" fmla="*/ 0 w 5"/>
                <a:gd name="T3" fmla="*/ 53 h 55"/>
                <a:gd name="T4" fmla="*/ 0 w 5"/>
                <a:gd name="T5" fmla="*/ 0 h 55"/>
                <a:gd name="T6" fmla="*/ 5 w 5"/>
                <a:gd name="T7" fmla="*/ 3 h 55"/>
                <a:gd name="T8" fmla="*/ 5 w 5"/>
                <a:gd name="T9" fmla="*/ 5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55">
                  <a:moveTo>
                    <a:pt x="5" y="55"/>
                  </a:moveTo>
                  <a:lnTo>
                    <a:pt x="0" y="53"/>
                  </a:lnTo>
                  <a:lnTo>
                    <a:pt x="0" y="0"/>
                  </a:lnTo>
                  <a:lnTo>
                    <a:pt x="5" y="3"/>
                  </a:lnTo>
                  <a:lnTo>
                    <a:pt x="5" y="5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312" name="Freeform 314"/>
            <p:cNvSpPr>
              <a:spLocks/>
            </p:cNvSpPr>
            <p:nvPr/>
          </p:nvSpPr>
          <p:spPr bwMode="auto">
            <a:xfrm>
              <a:off x="6880226" y="4125913"/>
              <a:ext cx="7938" cy="87313"/>
            </a:xfrm>
            <a:custGeom>
              <a:avLst/>
              <a:gdLst>
                <a:gd name="T0" fmla="*/ 5 w 5"/>
                <a:gd name="T1" fmla="*/ 55 h 55"/>
                <a:gd name="T2" fmla="*/ 0 w 5"/>
                <a:gd name="T3" fmla="*/ 53 h 55"/>
                <a:gd name="T4" fmla="*/ 0 w 5"/>
                <a:gd name="T5" fmla="*/ 0 h 55"/>
                <a:gd name="T6" fmla="*/ 5 w 5"/>
                <a:gd name="T7" fmla="*/ 4 h 55"/>
                <a:gd name="T8" fmla="*/ 5 w 5"/>
                <a:gd name="T9" fmla="*/ 5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55">
                  <a:moveTo>
                    <a:pt x="5" y="55"/>
                  </a:moveTo>
                  <a:lnTo>
                    <a:pt x="0" y="53"/>
                  </a:lnTo>
                  <a:lnTo>
                    <a:pt x="0" y="0"/>
                  </a:lnTo>
                  <a:lnTo>
                    <a:pt x="5" y="4"/>
                  </a:lnTo>
                  <a:lnTo>
                    <a:pt x="5" y="5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313" name="Freeform 315"/>
            <p:cNvSpPr>
              <a:spLocks/>
            </p:cNvSpPr>
            <p:nvPr/>
          </p:nvSpPr>
          <p:spPr bwMode="auto">
            <a:xfrm>
              <a:off x="6880226" y="4125913"/>
              <a:ext cx="7938" cy="87313"/>
            </a:xfrm>
            <a:custGeom>
              <a:avLst/>
              <a:gdLst>
                <a:gd name="T0" fmla="*/ 5 w 5"/>
                <a:gd name="T1" fmla="*/ 55 h 55"/>
                <a:gd name="T2" fmla="*/ 0 w 5"/>
                <a:gd name="T3" fmla="*/ 53 h 55"/>
                <a:gd name="T4" fmla="*/ 0 w 5"/>
                <a:gd name="T5" fmla="*/ 0 h 55"/>
                <a:gd name="T6" fmla="*/ 5 w 5"/>
                <a:gd name="T7" fmla="*/ 4 h 55"/>
                <a:gd name="T8" fmla="*/ 5 w 5"/>
                <a:gd name="T9" fmla="*/ 5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55">
                  <a:moveTo>
                    <a:pt x="5" y="55"/>
                  </a:moveTo>
                  <a:lnTo>
                    <a:pt x="0" y="53"/>
                  </a:lnTo>
                  <a:lnTo>
                    <a:pt x="0" y="0"/>
                  </a:lnTo>
                  <a:lnTo>
                    <a:pt x="5" y="4"/>
                  </a:lnTo>
                  <a:lnTo>
                    <a:pt x="5" y="5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314" name="Freeform 316"/>
            <p:cNvSpPr>
              <a:spLocks/>
            </p:cNvSpPr>
            <p:nvPr/>
          </p:nvSpPr>
          <p:spPr bwMode="auto">
            <a:xfrm>
              <a:off x="6989764" y="4187825"/>
              <a:ext cx="9525" cy="87313"/>
            </a:xfrm>
            <a:custGeom>
              <a:avLst/>
              <a:gdLst>
                <a:gd name="T0" fmla="*/ 6 w 6"/>
                <a:gd name="T1" fmla="*/ 55 h 55"/>
                <a:gd name="T2" fmla="*/ 0 w 6"/>
                <a:gd name="T3" fmla="*/ 52 h 55"/>
                <a:gd name="T4" fmla="*/ 0 w 6"/>
                <a:gd name="T5" fmla="*/ 0 h 55"/>
                <a:gd name="T6" fmla="*/ 6 w 6"/>
                <a:gd name="T7" fmla="*/ 4 h 55"/>
                <a:gd name="T8" fmla="*/ 6 w 6"/>
                <a:gd name="T9" fmla="*/ 5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55">
                  <a:moveTo>
                    <a:pt x="6" y="55"/>
                  </a:moveTo>
                  <a:lnTo>
                    <a:pt x="0" y="52"/>
                  </a:lnTo>
                  <a:lnTo>
                    <a:pt x="0" y="0"/>
                  </a:lnTo>
                  <a:lnTo>
                    <a:pt x="6" y="4"/>
                  </a:lnTo>
                  <a:lnTo>
                    <a:pt x="6" y="5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315" name="Freeform 317"/>
            <p:cNvSpPr>
              <a:spLocks/>
            </p:cNvSpPr>
            <p:nvPr/>
          </p:nvSpPr>
          <p:spPr bwMode="auto">
            <a:xfrm>
              <a:off x="6989764" y="4187825"/>
              <a:ext cx="9525" cy="87313"/>
            </a:xfrm>
            <a:custGeom>
              <a:avLst/>
              <a:gdLst>
                <a:gd name="T0" fmla="*/ 6 w 6"/>
                <a:gd name="T1" fmla="*/ 55 h 55"/>
                <a:gd name="T2" fmla="*/ 0 w 6"/>
                <a:gd name="T3" fmla="*/ 52 h 55"/>
                <a:gd name="T4" fmla="*/ 0 w 6"/>
                <a:gd name="T5" fmla="*/ 0 h 55"/>
                <a:gd name="T6" fmla="*/ 6 w 6"/>
                <a:gd name="T7" fmla="*/ 4 h 55"/>
                <a:gd name="T8" fmla="*/ 6 w 6"/>
                <a:gd name="T9" fmla="*/ 5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55">
                  <a:moveTo>
                    <a:pt x="6" y="55"/>
                  </a:moveTo>
                  <a:lnTo>
                    <a:pt x="0" y="52"/>
                  </a:lnTo>
                  <a:lnTo>
                    <a:pt x="0" y="0"/>
                  </a:lnTo>
                  <a:lnTo>
                    <a:pt x="6" y="4"/>
                  </a:lnTo>
                  <a:lnTo>
                    <a:pt x="6" y="5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316" name="Freeform 318"/>
            <p:cNvSpPr>
              <a:spLocks/>
            </p:cNvSpPr>
            <p:nvPr/>
          </p:nvSpPr>
          <p:spPr bwMode="auto">
            <a:xfrm>
              <a:off x="7100889" y="4249738"/>
              <a:ext cx="7938" cy="87313"/>
            </a:xfrm>
            <a:custGeom>
              <a:avLst/>
              <a:gdLst>
                <a:gd name="T0" fmla="*/ 5 w 5"/>
                <a:gd name="T1" fmla="*/ 55 h 55"/>
                <a:gd name="T2" fmla="*/ 0 w 5"/>
                <a:gd name="T3" fmla="*/ 52 h 55"/>
                <a:gd name="T4" fmla="*/ 0 w 5"/>
                <a:gd name="T5" fmla="*/ 0 h 55"/>
                <a:gd name="T6" fmla="*/ 5 w 5"/>
                <a:gd name="T7" fmla="*/ 3 h 55"/>
                <a:gd name="T8" fmla="*/ 5 w 5"/>
                <a:gd name="T9" fmla="*/ 5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55">
                  <a:moveTo>
                    <a:pt x="5" y="55"/>
                  </a:moveTo>
                  <a:lnTo>
                    <a:pt x="0" y="52"/>
                  </a:lnTo>
                  <a:lnTo>
                    <a:pt x="0" y="0"/>
                  </a:lnTo>
                  <a:lnTo>
                    <a:pt x="5" y="3"/>
                  </a:lnTo>
                  <a:lnTo>
                    <a:pt x="5" y="5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317" name="Freeform 319"/>
            <p:cNvSpPr>
              <a:spLocks/>
            </p:cNvSpPr>
            <p:nvPr/>
          </p:nvSpPr>
          <p:spPr bwMode="auto">
            <a:xfrm>
              <a:off x="7100889" y="4249738"/>
              <a:ext cx="7938" cy="87313"/>
            </a:xfrm>
            <a:custGeom>
              <a:avLst/>
              <a:gdLst>
                <a:gd name="T0" fmla="*/ 5 w 5"/>
                <a:gd name="T1" fmla="*/ 55 h 55"/>
                <a:gd name="T2" fmla="*/ 0 w 5"/>
                <a:gd name="T3" fmla="*/ 52 h 55"/>
                <a:gd name="T4" fmla="*/ 0 w 5"/>
                <a:gd name="T5" fmla="*/ 0 h 55"/>
                <a:gd name="T6" fmla="*/ 5 w 5"/>
                <a:gd name="T7" fmla="*/ 3 h 55"/>
                <a:gd name="T8" fmla="*/ 5 w 5"/>
                <a:gd name="T9" fmla="*/ 5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55">
                  <a:moveTo>
                    <a:pt x="5" y="55"/>
                  </a:moveTo>
                  <a:lnTo>
                    <a:pt x="0" y="52"/>
                  </a:lnTo>
                  <a:lnTo>
                    <a:pt x="0" y="0"/>
                  </a:lnTo>
                  <a:lnTo>
                    <a:pt x="5" y="3"/>
                  </a:lnTo>
                  <a:lnTo>
                    <a:pt x="5" y="5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318" name="Freeform 320"/>
            <p:cNvSpPr>
              <a:spLocks/>
            </p:cNvSpPr>
            <p:nvPr/>
          </p:nvSpPr>
          <p:spPr bwMode="auto">
            <a:xfrm>
              <a:off x="7123114" y="4243388"/>
              <a:ext cx="36513" cy="184150"/>
            </a:xfrm>
            <a:custGeom>
              <a:avLst/>
              <a:gdLst>
                <a:gd name="T0" fmla="*/ 23 w 23"/>
                <a:gd name="T1" fmla="*/ 0 h 116"/>
                <a:gd name="T2" fmla="*/ 23 w 23"/>
                <a:gd name="T3" fmla="*/ 103 h 116"/>
                <a:gd name="T4" fmla="*/ 0 w 23"/>
                <a:gd name="T5" fmla="*/ 116 h 116"/>
                <a:gd name="T6" fmla="*/ 0 w 23"/>
                <a:gd name="T7" fmla="*/ 12 h 116"/>
                <a:gd name="T8" fmla="*/ 23 w 23"/>
                <a:gd name="T9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116">
                  <a:moveTo>
                    <a:pt x="23" y="0"/>
                  </a:moveTo>
                  <a:lnTo>
                    <a:pt x="23" y="103"/>
                  </a:lnTo>
                  <a:lnTo>
                    <a:pt x="0" y="116"/>
                  </a:lnTo>
                  <a:lnTo>
                    <a:pt x="0" y="12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F37C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319" name="Freeform 321"/>
            <p:cNvSpPr>
              <a:spLocks/>
            </p:cNvSpPr>
            <p:nvPr/>
          </p:nvSpPr>
          <p:spPr bwMode="auto">
            <a:xfrm>
              <a:off x="7123114" y="4243388"/>
              <a:ext cx="36513" cy="184150"/>
            </a:xfrm>
            <a:custGeom>
              <a:avLst/>
              <a:gdLst>
                <a:gd name="T0" fmla="*/ 23 w 23"/>
                <a:gd name="T1" fmla="*/ 0 h 116"/>
                <a:gd name="T2" fmla="*/ 23 w 23"/>
                <a:gd name="T3" fmla="*/ 103 h 116"/>
                <a:gd name="T4" fmla="*/ 0 w 23"/>
                <a:gd name="T5" fmla="*/ 116 h 116"/>
                <a:gd name="T6" fmla="*/ 0 w 23"/>
                <a:gd name="T7" fmla="*/ 12 h 116"/>
                <a:gd name="T8" fmla="*/ 23 w 23"/>
                <a:gd name="T9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116">
                  <a:moveTo>
                    <a:pt x="23" y="0"/>
                  </a:moveTo>
                  <a:lnTo>
                    <a:pt x="23" y="103"/>
                  </a:lnTo>
                  <a:lnTo>
                    <a:pt x="0" y="116"/>
                  </a:lnTo>
                  <a:lnTo>
                    <a:pt x="0" y="12"/>
                  </a:lnTo>
                  <a:lnTo>
                    <a:pt x="23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320" name="Freeform 322"/>
            <p:cNvSpPr>
              <a:spLocks/>
            </p:cNvSpPr>
            <p:nvPr/>
          </p:nvSpPr>
          <p:spPr bwMode="auto">
            <a:xfrm>
              <a:off x="7123114" y="4243388"/>
              <a:ext cx="36513" cy="184150"/>
            </a:xfrm>
            <a:custGeom>
              <a:avLst/>
              <a:gdLst>
                <a:gd name="T0" fmla="*/ 23 w 23"/>
                <a:gd name="T1" fmla="*/ 0 h 116"/>
                <a:gd name="T2" fmla="*/ 0 w 23"/>
                <a:gd name="T3" fmla="*/ 12 h 116"/>
                <a:gd name="T4" fmla="*/ 0 w 23"/>
                <a:gd name="T5" fmla="*/ 116 h 116"/>
                <a:gd name="T6" fmla="*/ 23 w 23"/>
                <a:gd name="T7" fmla="*/ 103 h 116"/>
                <a:gd name="T8" fmla="*/ 23 w 23"/>
                <a:gd name="T9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116">
                  <a:moveTo>
                    <a:pt x="23" y="0"/>
                  </a:moveTo>
                  <a:lnTo>
                    <a:pt x="0" y="12"/>
                  </a:lnTo>
                  <a:lnTo>
                    <a:pt x="0" y="116"/>
                  </a:lnTo>
                  <a:lnTo>
                    <a:pt x="23" y="10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321" name="Freeform 323"/>
            <p:cNvSpPr>
              <a:spLocks/>
            </p:cNvSpPr>
            <p:nvPr/>
          </p:nvSpPr>
          <p:spPr bwMode="auto">
            <a:xfrm>
              <a:off x="7123114" y="4243388"/>
              <a:ext cx="36513" cy="184150"/>
            </a:xfrm>
            <a:custGeom>
              <a:avLst/>
              <a:gdLst>
                <a:gd name="T0" fmla="*/ 23 w 23"/>
                <a:gd name="T1" fmla="*/ 0 h 116"/>
                <a:gd name="T2" fmla="*/ 0 w 23"/>
                <a:gd name="T3" fmla="*/ 12 h 116"/>
                <a:gd name="T4" fmla="*/ 0 w 23"/>
                <a:gd name="T5" fmla="*/ 116 h 116"/>
                <a:gd name="T6" fmla="*/ 23 w 23"/>
                <a:gd name="T7" fmla="*/ 103 h 116"/>
                <a:gd name="T8" fmla="*/ 23 w 23"/>
                <a:gd name="T9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116">
                  <a:moveTo>
                    <a:pt x="23" y="0"/>
                  </a:moveTo>
                  <a:lnTo>
                    <a:pt x="0" y="12"/>
                  </a:lnTo>
                  <a:lnTo>
                    <a:pt x="0" y="116"/>
                  </a:lnTo>
                  <a:lnTo>
                    <a:pt x="23" y="103"/>
                  </a:lnTo>
                  <a:lnTo>
                    <a:pt x="23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322" name="Freeform 324"/>
            <p:cNvSpPr>
              <a:spLocks/>
            </p:cNvSpPr>
            <p:nvPr/>
          </p:nvSpPr>
          <p:spPr bwMode="auto">
            <a:xfrm>
              <a:off x="6229351" y="3738563"/>
              <a:ext cx="930275" cy="523875"/>
            </a:xfrm>
            <a:custGeom>
              <a:avLst/>
              <a:gdLst>
                <a:gd name="T0" fmla="*/ 0 w 586"/>
                <a:gd name="T1" fmla="*/ 14 h 330"/>
                <a:gd name="T2" fmla="*/ 24 w 586"/>
                <a:gd name="T3" fmla="*/ 0 h 330"/>
                <a:gd name="T4" fmla="*/ 586 w 586"/>
                <a:gd name="T5" fmla="*/ 318 h 330"/>
                <a:gd name="T6" fmla="*/ 563 w 586"/>
                <a:gd name="T7" fmla="*/ 330 h 330"/>
                <a:gd name="T8" fmla="*/ 0 w 586"/>
                <a:gd name="T9" fmla="*/ 14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6" h="330">
                  <a:moveTo>
                    <a:pt x="0" y="14"/>
                  </a:moveTo>
                  <a:lnTo>
                    <a:pt x="24" y="0"/>
                  </a:lnTo>
                  <a:lnTo>
                    <a:pt x="586" y="318"/>
                  </a:lnTo>
                  <a:lnTo>
                    <a:pt x="563" y="330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F37C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323" name="Freeform 325"/>
            <p:cNvSpPr>
              <a:spLocks/>
            </p:cNvSpPr>
            <p:nvPr/>
          </p:nvSpPr>
          <p:spPr bwMode="auto">
            <a:xfrm>
              <a:off x="6229351" y="3738563"/>
              <a:ext cx="930275" cy="523875"/>
            </a:xfrm>
            <a:custGeom>
              <a:avLst/>
              <a:gdLst>
                <a:gd name="T0" fmla="*/ 0 w 586"/>
                <a:gd name="T1" fmla="*/ 14 h 330"/>
                <a:gd name="T2" fmla="*/ 24 w 586"/>
                <a:gd name="T3" fmla="*/ 0 h 330"/>
                <a:gd name="T4" fmla="*/ 586 w 586"/>
                <a:gd name="T5" fmla="*/ 318 h 330"/>
                <a:gd name="T6" fmla="*/ 563 w 586"/>
                <a:gd name="T7" fmla="*/ 330 h 330"/>
                <a:gd name="T8" fmla="*/ 0 w 586"/>
                <a:gd name="T9" fmla="*/ 14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6" h="330">
                  <a:moveTo>
                    <a:pt x="0" y="14"/>
                  </a:moveTo>
                  <a:lnTo>
                    <a:pt x="24" y="0"/>
                  </a:lnTo>
                  <a:lnTo>
                    <a:pt x="586" y="318"/>
                  </a:lnTo>
                  <a:lnTo>
                    <a:pt x="563" y="330"/>
                  </a:lnTo>
                  <a:lnTo>
                    <a:pt x="0" y="1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324" name="Freeform 326"/>
            <p:cNvSpPr>
              <a:spLocks/>
            </p:cNvSpPr>
            <p:nvPr/>
          </p:nvSpPr>
          <p:spPr bwMode="auto">
            <a:xfrm>
              <a:off x="6229351" y="3738563"/>
              <a:ext cx="930275" cy="523875"/>
            </a:xfrm>
            <a:custGeom>
              <a:avLst/>
              <a:gdLst>
                <a:gd name="T0" fmla="*/ 24 w 586"/>
                <a:gd name="T1" fmla="*/ 0 h 330"/>
                <a:gd name="T2" fmla="*/ 0 w 586"/>
                <a:gd name="T3" fmla="*/ 14 h 330"/>
                <a:gd name="T4" fmla="*/ 563 w 586"/>
                <a:gd name="T5" fmla="*/ 330 h 330"/>
                <a:gd name="T6" fmla="*/ 586 w 586"/>
                <a:gd name="T7" fmla="*/ 318 h 330"/>
                <a:gd name="T8" fmla="*/ 24 w 586"/>
                <a:gd name="T9" fmla="*/ 0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6" h="330">
                  <a:moveTo>
                    <a:pt x="24" y="0"/>
                  </a:moveTo>
                  <a:lnTo>
                    <a:pt x="0" y="14"/>
                  </a:lnTo>
                  <a:lnTo>
                    <a:pt x="563" y="330"/>
                  </a:lnTo>
                  <a:lnTo>
                    <a:pt x="586" y="318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325" name="Freeform 327"/>
            <p:cNvSpPr>
              <a:spLocks/>
            </p:cNvSpPr>
            <p:nvPr/>
          </p:nvSpPr>
          <p:spPr bwMode="auto">
            <a:xfrm>
              <a:off x="6229351" y="3738563"/>
              <a:ext cx="930275" cy="523875"/>
            </a:xfrm>
            <a:custGeom>
              <a:avLst/>
              <a:gdLst>
                <a:gd name="T0" fmla="*/ 24 w 586"/>
                <a:gd name="T1" fmla="*/ 0 h 330"/>
                <a:gd name="T2" fmla="*/ 0 w 586"/>
                <a:gd name="T3" fmla="*/ 14 h 330"/>
                <a:gd name="T4" fmla="*/ 563 w 586"/>
                <a:gd name="T5" fmla="*/ 330 h 330"/>
                <a:gd name="T6" fmla="*/ 586 w 586"/>
                <a:gd name="T7" fmla="*/ 318 h 330"/>
                <a:gd name="T8" fmla="*/ 24 w 586"/>
                <a:gd name="T9" fmla="*/ 0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6" h="330">
                  <a:moveTo>
                    <a:pt x="24" y="0"/>
                  </a:moveTo>
                  <a:lnTo>
                    <a:pt x="0" y="14"/>
                  </a:lnTo>
                  <a:lnTo>
                    <a:pt x="563" y="330"/>
                  </a:lnTo>
                  <a:lnTo>
                    <a:pt x="586" y="318"/>
                  </a:lnTo>
                  <a:lnTo>
                    <a:pt x="2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326" name="Freeform 328"/>
            <p:cNvSpPr>
              <a:spLocks/>
            </p:cNvSpPr>
            <p:nvPr/>
          </p:nvSpPr>
          <p:spPr bwMode="auto">
            <a:xfrm>
              <a:off x="9328151" y="4852988"/>
              <a:ext cx="92075" cy="107950"/>
            </a:xfrm>
            <a:custGeom>
              <a:avLst/>
              <a:gdLst>
                <a:gd name="T0" fmla="*/ 63 w 63"/>
                <a:gd name="T1" fmla="*/ 57 h 76"/>
                <a:gd name="T2" fmla="*/ 57 w 63"/>
                <a:gd name="T3" fmla="*/ 72 h 76"/>
                <a:gd name="T4" fmla="*/ 54 w 63"/>
                <a:gd name="T5" fmla="*/ 74 h 76"/>
                <a:gd name="T6" fmla="*/ 54 w 63"/>
                <a:gd name="T7" fmla="*/ 74 h 76"/>
                <a:gd name="T8" fmla="*/ 32 w 63"/>
                <a:gd name="T9" fmla="*/ 70 h 76"/>
                <a:gd name="T10" fmla="*/ 11 w 63"/>
                <a:gd name="T11" fmla="*/ 51 h 76"/>
                <a:gd name="T12" fmla="*/ 11 w 63"/>
                <a:gd name="T13" fmla="*/ 51 h 76"/>
                <a:gd name="T14" fmla="*/ 0 w 63"/>
                <a:gd name="T15" fmla="*/ 20 h 76"/>
                <a:gd name="T16" fmla="*/ 6 w 63"/>
                <a:gd name="T17" fmla="*/ 4 h 76"/>
                <a:gd name="T18" fmla="*/ 7 w 63"/>
                <a:gd name="T19" fmla="*/ 4 h 76"/>
                <a:gd name="T20" fmla="*/ 8 w 63"/>
                <a:gd name="T21" fmla="*/ 3 h 76"/>
                <a:gd name="T22" fmla="*/ 8 w 63"/>
                <a:gd name="T23" fmla="*/ 3 h 76"/>
                <a:gd name="T24" fmla="*/ 32 w 63"/>
                <a:gd name="T25" fmla="*/ 7 h 76"/>
                <a:gd name="T26" fmla="*/ 52 w 63"/>
                <a:gd name="T27" fmla="*/ 27 h 76"/>
                <a:gd name="T28" fmla="*/ 53 w 63"/>
                <a:gd name="T29" fmla="*/ 27 h 76"/>
                <a:gd name="T30" fmla="*/ 63 w 63"/>
                <a:gd name="T31" fmla="*/ 57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3" h="76">
                  <a:moveTo>
                    <a:pt x="63" y="57"/>
                  </a:moveTo>
                  <a:cubicBezTo>
                    <a:pt x="63" y="64"/>
                    <a:pt x="61" y="69"/>
                    <a:pt x="57" y="72"/>
                  </a:cubicBezTo>
                  <a:cubicBezTo>
                    <a:pt x="54" y="74"/>
                    <a:pt x="54" y="74"/>
                    <a:pt x="54" y="74"/>
                  </a:cubicBezTo>
                  <a:cubicBezTo>
                    <a:pt x="54" y="74"/>
                    <a:pt x="54" y="74"/>
                    <a:pt x="54" y="74"/>
                  </a:cubicBezTo>
                  <a:cubicBezTo>
                    <a:pt x="48" y="76"/>
                    <a:pt x="40" y="75"/>
                    <a:pt x="32" y="70"/>
                  </a:cubicBezTo>
                  <a:cubicBezTo>
                    <a:pt x="24" y="66"/>
                    <a:pt x="16" y="59"/>
                    <a:pt x="11" y="51"/>
                  </a:cubicBezTo>
                  <a:cubicBezTo>
                    <a:pt x="11" y="51"/>
                    <a:pt x="11" y="51"/>
                    <a:pt x="11" y="51"/>
                  </a:cubicBezTo>
                  <a:cubicBezTo>
                    <a:pt x="4" y="41"/>
                    <a:pt x="0" y="30"/>
                    <a:pt x="0" y="20"/>
                  </a:cubicBezTo>
                  <a:cubicBezTo>
                    <a:pt x="0" y="13"/>
                    <a:pt x="2" y="7"/>
                    <a:pt x="6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14" y="0"/>
                    <a:pt x="22" y="1"/>
                    <a:pt x="32" y="7"/>
                  </a:cubicBezTo>
                  <a:cubicBezTo>
                    <a:pt x="39" y="11"/>
                    <a:pt x="47" y="18"/>
                    <a:pt x="52" y="27"/>
                  </a:cubicBezTo>
                  <a:cubicBezTo>
                    <a:pt x="53" y="27"/>
                    <a:pt x="53" y="27"/>
                    <a:pt x="53" y="27"/>
                  </a:cubicBezTo>
                  <a:cubicBezTo>
                    <a:pt x="59" y="37"/>
                    <a:pt x="63" y="47"/>
                    <a:pt x="63" y="57"/>
                  </a:cubicBezTo>
                </a:path>
              </a:pathLst>
            </a:custGeom>
            <a:solidFill>
              <a:srgbClr val="C59E7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327" name="Freeform 329"/>
            <p:cNvSpPr>
              <a:spLocks/>
            </p:cNvSpPr>
            <p:nvPr/>
          </p:nvSpPr>
          <p:spPr bwMode="auto">
            <a:xfrm>
              <a:off x="8559801" y="4852988"/>
              <a:ext cx="846138" cy="481013"/>
            </a:xfrm>
            <a:custGeom>
              <a:avLst/>
              <a:gdLst>
                <a:gd name="T0" fmla="*/ 576 w 576"/>
                <a:gd name="T1" fmla="*/ 27 h 336"/>
                <a:gd name="T2" fmla="*/ 574 w 576"/>
                <a:gd name="T3" fmla="*/ 28 h 336"/>
                <a:gd name="T4" fmla="*/ 573 w 576"/>
                <a:gd name="T5" fmla="*/ 28 h 336"/>
                <a:gd name="T6" fmla="*/ 556 w 576"/>
                <a:gd name="T7" fmla="*/ 38 h 336"/>
                <a:gd name="T8" fmla="*/ 534 w 576"/>
                <a:gd name="T9" fmla="*/ 51 h 336"/>
                <a:gd name="T10" fmla="*/ 261 w 576"/>
                <a:gd name="T11" fmla="*/ 208 h 336"/>
                <a:gd name="T12" fmla="*/ 45 w 576"/>
                <a:gd name="T13" fmla="*/ 334 h 336"/>
                <a:gd name="T14" fmla="*/ 45 w 576"/>
                <a:gd name="T15" fmla="*/ 334 h 336"/>
                <a:gd name="T16" fmla="*/ 42 w 576"/>
                <a:gd name="T17" fmla="*/ 336 h 336"/>
                <a:gd name="T18" fmla="*/ 0 w 576"/>
                <a:gd name="T19" fmla="*/ 310 h 336"/>
                <a:gd name="T20" fmla="*/ 1 w 576"/>
                <a:gd name="T21" fmla="*/ 310 h 336"/>
                <a:gd name="T22" fmla="*/ 529 w 576"/>
                <a:gd name="T23" fmla="*/ 4 h 336"/>
                <a:gd name="T24" fmla="*/ 530 w 576"/>
                <a:gd name="T25" fmla="*/ 4 h 336"/>
                <a:gd name="T26" fmla="*/ 531 w 576"/>
                <a:gd name="T27" fmla="*/ 3 h 336"/>
                <a:gd name="T28" fmla="*/ 531 w 576"/>
                <a:gd name="T29" fmla="*/ 3 h 336"/>
                <a:gd name="T30" fmla="*/ 555 w 576"/>
                <a:gd name="T31" fmla="*/ 7 h 336"/>
                <a:gd name="T32" fmla="*/ 575 w 576"/>
                <a:gd name="T33" fmla="*/ 27 h 336"/>
                <a:gd name="T34" fmla="*/ 576 w 576"/>
                <a:gd name="T35" fmla="*/ 27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76" h="336">
                  <a:moveTo>
                    <a:pt x="576" y="27"/>
                  </a:moveTo>
                  <a:cubicBezTo>
                    <a:pt x="574" y="28"/>
                    <a:pt x="574" y="28"/>
                    <a:pt x="574" y="28"/>
                  </a:cubicBezTo>
                  <a:cubicBezTo>
                    <a:pt x="573" y="28"/>
                    <a:pt x="573" y="28"/>
                    <a:pt x="573" y="28"/>
                  </a:cubicBezTo>
                  <a:cubicBezTo>
                    <a:pt x="556" y="38"/>
                    <a:pt x="556" y="38"/>
                    <a:pt x="556" y="38"/>
                  </a:cubicBezTo>
                  <a:cubicBezTo>
                    <a:pt x="534" y="51"/>
                    <a:pt x="534" y="51"/>
                    <a:pt x="534" y="51"/>
                  </a:cubicBezTo>
                  <a:cubicBezTo>
                    <a:pt x="261" y="208"/>
                    <a:pt x="261" y="208"/>
                    <a:pt x="261" y="208"/>
                  </a:cubicBezTo>
                  <a:cubicBezTo>
                    <a:pt x="45" y="334"/>
                    <a:pt x="45" y="334"/>
                    <a:pt x="45" y="334"/>
                  </a:cubicBezTo>
                  <a:cubicBezTo>
                    <a:pt x="45" y="334"/>
                    <a:pt x="45" y="334"/>
                    <a:pt x="45" y="334"/>
                  </a:cubicBezTo>
                  <a:cubicBezTo>
                    <a:pt x="42" y="336"/>
                    <a:pt x="42" y="336"/>
                    <a:pt x="42" y="336"/>
                  </a:cubicBezTo>
                  <a:cubicBezTo>
                    <a:pt x="0" y="310"/>
                    <a:pt x="0" y="310"/>
                    <a:pt x="0" y="310"/>
                  </a:cubicBezTo>
                  <a:cubicBezTo>
                    <a:pt x="1" y="310"/>
                    <a:pt x="1" y="310"/>
                    <a:pt x="1" y="310"/>
                  </a:cubicBezTo>
                  <a:cubicBezTo>
                    <a:pt x="529" y="4"/>
                    <a:pt x="529" y="4"/>
                    <a:pt x="529" y="4"/>
                  </a:cubicBezTo>
                  <a:cubicBezTo>
                    <a:pt x="530" y="4"/>
                    <a:pt x="530" y="4"/>
                    <a:pt x="530" y="4"/>
                  </a:cubicBezTo>
                  <a:cubicBezTo>
                    <a:pt x="531" y="3"/>
                    <a:pt x="531" y="3"/>
                    <a:pt x="531" y="3"/>
                  </a:cubicBezTo>
                  <a:cubicBezTo>
                    <a:pt x="531" y="3"/>
                    <a:pt x="531" y="3"/>
                    <a:pt x="531" y="3"/>
                  </a:cubicBezTo>
                  <a:cubicBezTo>
                    <a:pt x="537" y="0"/>
                    <a:pt x="545" y="1"/>
                    <a:pt x="555" y="7"/>
                  </a:cubicBezTo>
                  <a:cubicBezTo>
                    <a:pt x="562" y="11"/>
                    <a:pt x="570" y="18"/>
                    <a:pt x="575" y="27"/>
                  </a:cubicBezTo>
                  <a:cubicBezTo>
                    <a:pt x="576" y="27"/>
                    <a:pt x="576" y="27"/>
                    <a:pt x="576" y="27"/>
                  </a:cubicBezTo>
                </a:path>
              </a:pathLst>
            </a:custGeom>
            <a:solidFill>
              <a:srgbClr val="4856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328" name="Freeform 330"/>
            <p:cNvSpPr>
              <a:spLocks/>
            </p:cNvSpPr>
            <p:nvPr/>
          </p:nvSpPr>
          <p:spPr bwMode="auto">
            <a:xfrm>
              <a:off x="8561389" y="4856163"/>
              <a:ext cx="842963" cy="474663"/>
            </a:xfrm>
            <a:custGeom>
              <a:avLst/>
              <a:gdLst>
                <a:gd name="T0" fmla="*/ 538 w 574"/>
                <a:gd name="T1" fmla="*/ 0 h 332"/>
                <a:gd name="T2" fmla="*/ 530 w 574"/>
                <a:gd name="T3" fmla="*/ 1 h 332"/>
                <a:gd name="T4" fmla="*/ 530 w 574"/>
                <a:gd name="T5" fmla="*/ 1 h 332"/>
                <a:gd name="T6" fmla="*/ 529 w 574"/>
                <a:gd name="T7" fmla="*/ 2 h 332"/>
                <a:gd name="T8" fmla="*/ 528 w 574"/>
                <a:gd name="T9" fmla="*/ 2 h 332"/>
                <a:gd name="T10" fmla="*/ 0 w 574"/>
                <a:gd name="T11" fmla="*/ 308 h 332"/>
                <a:gd name="T12" fmla="*/ 7 w 574"/>
                <a:gd name="T13" fmla="*/ 306 h 332"/>
                <a:gd name="T14" fmla="*/ 23 w 574"/>
                <a:gd name="T15" fmla="*/ 311 h 332"/>
                <a:gd name="T16" fmla="*/ 44 w 574"/>
                <a:gd name="T17" fmla="*/ 332 h 332"/>
                <a:gd name="T18" fmla="*/ 260 w 574"/>
                <a:gd name="T19" fmla="*/ 206 h 332"/>
                <a:gd name="T20" fmla="*/ 533 w 574"/>
                <a:gd name="T21" fmla="*/ 49 h 332"/>
                <a:gd name="T22" fmla="*/ 555 w 574"/>
                <a:gd name="T23" fmla="*/ 36 h 332"/>
                <a:gd name="T24" fmla="*/ 572 w 574"/>
                <a:gd name="T25" fmla="*/ 26 h 332"/>
                <a:gd name="T26" fmla="*/ 573 w 574"/>
                <a:gd name="T27" fmla="*/ 26 h 332"/>
                <a:gd name="T28" fmla="*/ 574 w 574"/>
                <a:gd name="T29" fmla="*/ 25 h 332"/>
                <a:gd name="T30" fmla="*/ 554 w 574"/>
                <a:gd name="T31" fmla="*/ 5 h 332"/>
                <a:gd name="T32" fmla="*/ 538 w 574"/>
                <a:gd name="T33" fmla="*/ 0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4" h="332">
                  <a:moveTo>
                    <a:pt x="538" y="0"/>
                  </a:moveTo>
                  <a:cubicBezTo>
                    <a:pt x="535" y="0"/>
                    <a:pt x="532" y="0"/>
                    <a:pt x="530" y="1"/>
                  </a:cubicBezTo>
                  <a:cubicBezTo>
                    <a:pt x="530" y="1"/>
                    <a:pt x="530" y="1"/>
                    <a:pt x="530" y="1"/>
                  </a:cubicBezTo>
                  <a:cubicBezTo>
                    <a:pt x="529" y="2"/>
                    <a:pt x="529" y="2"/>
                    <a:pt x="529" y="2"/>
                  </a:cubicBezTo>
                  <a:cubicBezTo>
                    <a:pt x="528" y="2"/>
                    <a:pt x="528" y="2"/>
                    <a:pt x="528" y="2"/>
                  </a:cubicBezTo>
                  <a:cubicBezTo>
                    <a:pt x="0" y="308"/>
                    <a:pt x="0" y="308"/>
                    <a:pt x="0" y="308"/>
                  </a:cubicBezTo>
                  <a:cubicBezTo>
                    <a:pt x="2" y="307"/>
                    <a:pt x="5" y="306"/>
                    <a:pt x="7" y="306"/>
                  </a:cubicBezTo>
                  <a:cubicBezTo>
                    <a:pt x="12" y="306"/>
                    <a:pt x="17" y="308"/>
                    <a:pt x="23" y="311"/>
                  </a:cubicBezTo>
                  <a:cubicBezTo>
                    <a:pt x="31" y="316"/>
                    <a:pt x="39" y="323"/>
                    <a:pt x="44" y="332"/>
                  </a:cubicBezTo>
                  <a:cubicBezTo>
                    <a:pt x="260" y="206"/>
                    <a:pt x="260" y="206"/>
                    <a:pt x="260" y="206"/>
                  </a:cubicBezTo>
                  <a:cubicBezTo>
                    <a:pt x="533" y="49"/>
                    <a:pt x="533" y="49"/>
                    <a:pt x="533" y="49"/>
                  </a:cubicBezTo>
                  <a:cubicBezTo>
                    <a:pt x="555" y="36"/>
                    <a:pt x="555" y="36"/>
                    <a:pt x="555" y="36"/>
                  </a:cubicBezTo>
                  <a:cubicBezTo>
                    <a:pt x="572" y="26"/>
                    <a:pt x="572" y="26"/>
                    <a:pt x="572" y="26"/>
                  </a:cubicBezTo>
                  <a:cubicBezTo>
                    <a:pt x="573" y="26"/>
                    <a:pt x="573" y="26"/>
                    <a:pt x="573" y="26"/>
                  </a:cubicBezTo>
                  <a:cubicBezTo>
                    <a:pt x="574" y="25"/>
                    <a:pt x="574" y="25"/>
                    <a:pt x="574" y="25"/>
                  </a:cubicBezTo>
                  <a:cubicBezTo>
                    <a:pt x="569" y="16"/>
                    <a:pt x="561" y="9"/>
                    <a:pt x="554" y="5"/>
                  </a:cubicBezTo>
                  <a:cubicBezTo>
                    <a:pt x="548" y="1"/>
                    <a:pt x="542" y="0"/>
                    <a:pt x="538" y="0"/>
                  </a:cubicBezTo>
                </a:path>
              </a:pathLst>
            </a:custGeom>
            <a:solidFill>
              <a:srgbClr val="6E85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329" name="Freeform 331"/>
            <p:cNvSpPr>
              <a:spLocks/>
            </p:cNvSpPr>
            <p:nvPr/>
          </p:nvSpPr>
          <p:spPr bwMode="auto">
            <a:xfrm>
              <a:off x="8624889" y="4891088"/>
              <a:ext cx="795338" cy="506413"/>
            </a:xfrm>
            <a:custGeom>
              <a:avLst/>
              <a:gdLst>
                <a:gd name="T0" fmla="*/ 541 w 541"/>
                <a:gd name="T1" fmla="*/ 30 h 353"/>
                <a:gd name="T2" fmla="*/ 535 w 541"/>
                <a:gd name="T3" fmla="*/ 45 h 353"/>
                <a:gd name="T4" fmla="*/ 532 w 541"/>
                <a:gd name="T5" fmla="*/ 47 h 353"/>
                <a:gd name="T6" fmla="*/ 532 w 541"/>
                <a:gd name="T7" fmla="*/ 47 h 353"/>
                <a:gd name="T8" fmla="*/ 3 w 541"/>
                <a:gd name="T9" fmla="*/ 353 h 353"/>
                <a:gd name="T10" fmla="*/ 2 w 541"/>
                <a:gd name="T11" fmla="*/ 353 h 353"/>
                <a:gd name="T12" fmla="*/ 2 w 541"/>
                <a:gd name="T13" fmla="*/ 353 h 353"/>
                <a:gd name="T14" fmla="*/ 0 w 541"/>
                <a:gd name="T15" fmla="*/ 307 h 353"/>
                <a:gd name="T16" fmla="*/ 0 w 541"/>
                <a:gd name="T17" fmla="*/ 307 h 353"/>
                <a:gd name="T18" fmla="*/ 216 w 541"/>
                <a:gd name="T19" fmla="*/ 181 h 353"/>
                <a:gd name="T20" fmla="*/ 489 w 541"/>
                <a:gd name="T21" fmla="*/ 24 h 353"/>
                <a:gd name="T22" fmla="*/ 511 w 541"/>
                <a:gd name="T23" fmla="*/ 11 h 353"/>
                <a:gd name="T24" fmla="*/ 529 w 541"/>
                <a:gd name="T25" fmla="*/ 1 h 353"/>
                <a:gd name="T26" fmla="*/ 530 w 541"/>
                <a:gd name="T27" fmla="*/ 0 h 353"/>
                <a:gd name="T28" fmla="*/ 531 w 541"/>
                <a:gd name="T29" fmla="*/ 0 h 353"/>
                <a:gd name="T30" fmla="*/ 541 w 541"/>
                <a:gd name="T31" fmla="*/ 30 h 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41" h="353">
                  <a:moveTo>
                    <a:pt x="541" y="30"/>
                  </a:moveTo>
                  <a:cubicBezTo>
                    <a:pt x="541" y="37"/>
                    <a:pt x="539" y="42"/>
                    <a:pt x="535" y="45"/>
                  </a:cubicBezTo>
                  <a:cubicBezTo>
                    <a:pt x="532" y="47"/>
                    <a:pt x="532" y="47"/>
                    <a:pt x="532" y="47"/>
                  </a:cubicBezTo>
                  <a:cubicBezTo>
                    <a:pt x="532" y="47"/>
                    <a:pt x="532" y="47"/>
                    <a:pt x="532" y="47"/>
                  </a:cubicBezTo>
                  <a:cubicBezTo>
                    <a:pt x="3" y="353"/>
                    <a:pt x="3" y="353"/>
                    <a:pt x="3" y="353"/>
                  </a:cubicBezTo>
                  <a:cubicBezTo>
                    <a:pt x="2" y="353"/>
                    <a:pt x="2" y="353"/>
                    <a:pt x="2" y="353"/>
                  </a:cubicBezTo>
                  <a:cubicBezTo>
                    <a:pt x="2" y="353"/>
                    <a:pt x="2" y="353"/>
                    <a:pt x="2" y="353"/>
                  </a:cubicBezTo>
                  <a:cubicBezTo>
                    <a:pt x="0" y="307"/>
                    <a:pt x="0" y="307"/>
                    <a:pt x="0" y="307"/>
                  </a:cubicBezTo>
                  <a:cubicBezTo>
                    <a:pt x="0" y="307"/>
                    <a:pt x="0" y="307"/>
                    <a:pt x="0" y="307"/>
                  </a:cubicBezTo>
                  <a:cubicBezTo>
                    <a:pt x="216" y="181"/>
                    <a:pt x="216" y="181"/>
                    <a:pt x="216" y="181"/>
                  </a:cubicBezTo>
                  <a:cubicBezTo>
                    <a:pt x="489" y="24"/>
                    <a:pt x="489" y="24"/>
                    <a:pt x="489" y="24"/>
                  </a:cubicBezTo>
                  <a:cubicBezTo>
                    <a:pt x="511" y="11"/>
                    <a:pt x="511" y="11"/>
                    <a:pt x="511" y="11"/>
                  </a:cubicBezTo>
                  <a:cubicBezTo>
                    <a:pt x="529" y="1"/>
                    <a:pt x="529" y="1"/>
                    <a:pt x="529" y="1"/>
                  </a:cubicBezTo>
                  <a:cubicBezTo>
                    <a:pt x="530" y="0"/>
                    <a:pt x="530" y="0"/>
                    <a:pt x="530" y="0"/>
                  </a:cubicBezTo>
                  <a:cubicBezTo>
                    <a:pt x="531" y="0"/>
                    <a:pt x="531" y="0"/>
                    <a:pt x="531" y="0"/>
                  </a:cubicBezTo>
                  <a:cubicBezTo>
                    <a:pt x="537" y="10"/>
                    <a:pt x="541" y="20"/>
                    <a:pt x="541" y="30"/>
                  </a:cubicBezTo>
                </a:path>
              </a:pathLst>
            </a:custGeom>
            <a:solidFill>
              <a:srgbClr val="4856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330" name="Freeform 332"/>
            <p:cNvSpPr>
              <a:spLocks/>
            </p:cNvSpPr>
            <p:nvPr/>
          </p:nvSpPr>
          <p:spPr bwMode="auto">
            <a:xfrm>
              <a:off x="8509001" y="5291138"/>
              <a:ext cx="131763" cy="107950"/>
            </a:xfrm>
            <a:custGeom>
              <a:avLst/>
              <a:gdLst>
                <a:gd name="T0" fmla="*/ 1 w 90"/>
                <a:gd name="T1" fmla="*/ 67 h 75"/>
                <a:gd name="T2" fmla="*/ 7 w 90"/>
                <a:gd name="T3" fmla="*/ 55 h 75"/>
                <a:gd name="T4" fmla="*/ 7 w 90"/>
                <a:gd name="T5" fmla="*/ 54 h 75"/>
                <a:gd name="T6" fmla="*/ 28 w 90"/>
                <a:gd name="T7" fmla="*/ 11 h 75"/>
                <a:gd name="T8" fmla="*/ 29 w 90"/>
                <a:gd name="T9" fmla="*/ 10 h 75"/>
                <a:gd name="T10" fmla="*/ 29 w 90"/>
                <a:gd name="T11" fmla="*/ 10 h 75"/>
                <a:gd name="T12" fmla="*/ 58 w 90"/>
                <a:gd name="T13" fmla="*/ 7 h 75"/>
                <a:gd name="T14" fmla="*/ 79 w 90"/>
                <a:gd name="T15" fmla="*/ 28 h 75"/>
                <a:gd name="T16" fmla="*/ 79 w 90"/>
                <a:gd name="T17" fmla="*/ 28 h 75"/>
                <a:gd name="T18" fmla="*/ 79 w 90"/>
                <a:gd name="T19" fmla="*/ 28 h 75"/>
                <a:gd name="T20" fmla="*/ 90 w 90"/>
                <a:gd name="T21" fmla="*/ 57 h 75"/>
                <a:gd name="T22" fmla="*/ 74 w 90"/>
                <a:gd name="T23" fmla="*/ 75 h 75"/>
                <a:gd name="T24" fmla="*/ 74 w 90"/>
                <a:gd name="T25" fmla="*/ 75 h 75"/>
                <a:gd name="T26" fmla="*/ 21 w 90"/>
                <a:gd name="T27" fmla="*/ 74 h 75"/>
                <a:gd name="T28" fmla="*/ 21 w 90"/>
                <a:gd name="T29" fmla="*/ 74 h 75"/>
                <a:gd name="T30" fmla="*/ 20 w 90"/>
                <a:gd name="T31" fmla="*/ 74 h 75"/>
                <a:gd name="T32" fmla="*/ 5 w 90"/>
                <a:gd name="T33" fmla="*/ 74 h 75"/>
                <a:gd name="T34" fmla="*/ 1 w 90"/>
                <a:gd name="T35" fmla="*/ 73 h 75"/>
                <a:gd name="T36" fmla="*/ 1 w 90"/>
                <a:gd name="T37" fmla="*/ 72 h 75"/>
                <a:gd name="T38" fmla="*/ 1 w 90"/>
                <a:gd name="T39" fmla="*/ 71 h 75"/>
                <a:gd name="T40" fmla="*/ 1 w 90"/>
                <a:gd name="T41" fmla="*/ 67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0" h="75">
                  <a:moveTo>
                    <a:pt x="1" y="67"/>
                  </a:moveTo>
                  <a:cubicBezTo>
                    <a:pt x="7" y="55"/>
                    <a:pt x="7" y="55"/>
                    <a:pt x="7" y="55"/>
                  </a:cubicBezTo>
                  <a:cubicBezTo>
                    <a:pt x="7" y="54"/>
                    <a:pt x="7" y="54"/>
                    <a:pt x="7" y="54"/>
                  </a:cubicBezTo>
                  <a:cubicBezTo>
                    <a:pt x="28" y="11"/>
                    <a:pt x="28" y="11"/>
                    <a:pt x="28" y="11"/>
                  </a:cubicBezTo>
                  <a:cubicBezTo>
                    <a:pt x="29" y="10"/>
                    <a:pt x="29" y="10"/>
                    <a:pt x="29" y="10"/>
                  </a:cubicBezTo>
                  <a:cubicBezTo>
                    <a:pt x="29" y="10"/>
                    <a:pt x="29" y="10"/>
                    <a:pt x="29" y="10"/>
                  </a:cubicBezTo>
                  <a:cubicBezTo>
                    <a:pt x="34" y="1"/>
                    <a:pt x="45" y="0"/>
                    <a:pt x="58" y="7"/>
                  </a:cubicBezTo>
                  <a:cubicBezTo>
                    <a:pt x="66" y="12"/>
                    <a:pt x="74" y="19"/>
                    <a:pt x="79" y="28"/>
                  </a:cubicBezTo>
                  <a:cubicBezTo>
                    <a:pt x="79" y="28"/>
                    <a:pt x="79" y="28"/>
                    <a:pt x="79" y="28"/>
                  </a:cubicBezTo>
                  <a:cubicBezTo>
                    <a:pt x="79" y="28"/>
                    <a:pt x="79" y="28"/>
                    <a:pt x="79" y="28"/>
                  </a:cubicBezTo>
                  <a:cubicBezTo>
                    <a:pt x="86" y="37"/>
                    <a:pt x="90" y="48"/>
                    <a:pt x="90" y="57"/>
                  </a:cubicBezTo>
                  <a:cubicBezTo>
                    <a:pt x="90" y="69"/>
                    <a:pt x="83" y="75"/>
                    <a:pt x="74" y="75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21" y="74"/>
                    <a:pt x="21" y="74"/>
                    <a:pt x="21" y="74"/>
                  </a:cubicBezTo>
                  <a:cubicBezTo>
                    <a:pt x="21" y="74"/>
                    <a:pt x="21" y="74"/>
                    <a:pt x="21" y="74"/>
                  </a:cubicBezTo>
                  <a:cubicBezTo>
                    <a:pt x="20" y="74"/>
                    <a:pt x="20" y="74"/>
                    <a:pt x="20" y="74"/>
                  </a:cubicBezTo>
                  <a:cubicBezTo>
                    <a:pt x="5" y="74"/>
                    <a:pt x="5" y="74"/>
                    <a:pt x="5" y="74"/>
                  </a:cubicBezTo>
                  <a:cubicBezTo>
                    <a:pt x="3" y="74"/>
                    <a:pt x="2" y="73"/>
                    <a:pt x="1" y="73"/>
                  </a:cubicBezTo>
                  <a:cubicBezTo>
                    <a:pt x="1" y="72"/>
                    <a:pt x="1" y="72"/>
                    <a:pt x="1" y="72"/>
                  </a:cubicBezTo>
                  <a:cubicBezTo>
                    <a:pt x="1" y="71"/>
                    <a:pt x="1" y="71"/>
                    <a:pt x="1" y="71"/>
                  </a:cubicBezTo>
                  <a:cubicBezTo>
                    <a:pt x="0" y="70"/>
                    <a:pt x="0" y="69"/>
                    <a:pt x="1" y="67"/>
                  </a:cubicBezTo>
                </a:path>
              </a:pathLst>
            </a:custGeom>
            <a:solidFill>
              <a:srgbClr val="4856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331" name="Freeform 333"/>
            <p:cNvSpPr>
              <a:spLocks noEditPoints="1"/>
            </p:cNvSpPr>
            <p:nvPr/>
          </p:nvSpPr>
          <p:spPr bwMode="auto">
            <a:xfrm>
              <a:off x="8509001" y="5294313"/>
              <a:ext cx="131763" cy="104775"/>
            </a:xfrm>
            <a:custGeom>
              <a:avLst/>
              <a:gdLst>
                <a:gd name="T0" fmla="*/ 75 w 90"/>
                <a:gd name="T1" fmla="*/ 73 h 73"/>
                <a:gd name="T2" fmla="*/ 74 w 90"/>
                <a:gd name="T3" fmla="*/ 73 h 73"/>
                <a:gd name="T4" fmla="*/ 74 w 90"/>
                <a:gd name="T5" fmla="*/ 73 h 73"/>
                <a:gd name="T6" fmla="*/ 74 w 90"/>
                <a:gd name="T7" fmla="*/ 73 h 73"/>
                <a:gd name="T8" fmla="*/ 74 w 90"/>
                <a:gd name="T9" fmla="*/ 73 h 73"/>
                <a:gd name="T10" fmla="*/ 75 w 90"/>
                <a:gd name="T11" fmla="*/ 73 h 73"/>
                <a:gd name="T12" fmla="*/ 81 w 90"/>
                <a:gd name="T13" fmla="*/ 72 h 73"/>
                <a:gd name="T14" fmla="*/ 81 w 90"/>
                <a:gd name="T15" fmla="*/ 72 h 73"/>
                <a:gd name="T16" fmla="*/ 77 w 90"/>
                <a:gd name="T17" fmla="*/ 73 h 73"/>
                <a:gd name="T18" fmla="*/ 81 w 90"/>
                <a:gd name="T19" fmla="*/ 72 h 73"/>
                <a:gd name="T20" fmla="*/ 86 w 90"/>
                <a:gd name="T21" fmla="*/ 38 h 73"/>
                <a:gd name="T22" fmla="*/ 86 w 90"/>
                <a:gd name="T23" fmla="*/ 40 h 73"/>
                <a:gd name="T24" fmla="*/ 87 w 90"/>
                <a:gd name="T25" fmla="*/ 41 h 73"/>
                <a:gd name="T26" fmla="*/ 89 w 90"/>
                <a:gd name="T27" fmla="*/ 49 h 73"/>
                <a:gd name="T28" fmla="*/ 89 w 90"/>
                <a:gd name="T29" fmla="*/ 52 h 73"/>
                <a:gd name="T30" fmla="*/ 89 w 90"/>
                <a:gd name="T31" fmla="*/ 52 h 73"/>
                <a:gd name="T32" fmla="*/ 90 w 90"/>
                <a:gd name="T33" fmla="*/ 55 h 73"/>
                <a:gd name="T34" fmla="*/ 87 w 90"/>
                <a:gd name="T35" fmla="*/ 67 h 73"/>
                <a:gd name="T36" fmla="*/ 90 w 90"/>
                <a:gd name="T37" fmla="*/ 55 h 73"/>
                <a:gd name="T38" fmla="*/ 86 w 90"/>
                <a:gd name="T39" fmla="*/ 38 h 73"/>
                <a:gd name="T40" fmla="*/ 79 w 90"/>
                <a:gd name="T41" fmla="*/ 26 h 73"/>
                <a:gd name="T42" fmla="*/ 79 w 90"/>
                <a:gd name="T43" fmla="*/ 26 h 73"/>
                <a:gd name="T44" fmla="*/ 80 w 90"/>
                <a:gd name="T45" fmla="*/ 26 h 73"/>
                <a:gd name="T46" fmla="*/ 81 w 90"/>
                <a:gd name="T47" fmla="*/ 29 h 73"/>
                <a:gd name="T48" fmla="*/ 82 w 90"/>
                <a:gd name="T49" fmla="*/ 30 h 73"/>
                <a:gd name="T50" fmla="*/ 83 w 90"/>
                <a:gd name="T51" fmla="*/ 33 h 73"/>
                <a:gd name="T52" fmla="*/ 85 w 90"/>
                <a:gd name="T53" fmla="*/ 37 h 73"/>
                <a:gd name="T54" fmla="*/ 85 w 90"/>
                <a:gd name="T55" fmla="*/ 37 h 73"/>
                <a:gd name="T56" fmla="*/ 79 w 90"/>
                <a:gd name="T57" fmla="*/ 26 h 73"/>
                <a:gd name="T58" fmla="*/ 79 w 90"/>
                <a:gd name="T59" fmla="*/ 26 h 73"/>
                <a:gd name="T60" fmla="*/ 42 w 90"/>
                <a:gd name="T61" fmla="*/ 0 h 73"/>
                <a:gd name="T62" fmla="*/ 29 w 90"/>
                <a:gd name="T63" fmla="*/ 8 h 73"/>
                <a:gd name="T64" fmla="*/ 29 w 90"/>
                <a:gd name="T65" fmla="*/ 8 h 73"/>
                <a:gd name="T66" fmla="*/ 28 w 90"/>
                <a:gd name="T67" fmla="*/ 9 h 73"/>
                <a:gd name="T68" fmla="*/ 7 w 90"/>
                <a:gd name="T69" fmla="*/ 52 h 73"/>
                <a:gd name="T70" fmla="*/ 7 w 90"/>
                <a:gd name="T71" fmla="*/ 53 h 73"/>
                <a:gd name="T72" fmla="*/ 1 w 90"/>
                <a:gd name="T73" fmla="*/ 65 h 73"/>
                <a:gd name="T74" fmla="*/ 0 w 90"/>
                <a:gd name="T75" fmla="*/ 67 h 73"/>
                <a:gd name="T76" fmla="*/ 1 w 90"/>
                <a:gd name="T77" fmla="*/ 69 h 73"/>
                <a:gd name="T78" fmla="*/ 1 w 90"/>
                <a:gd name="T79" fmla="*/ 70 h 73"/>
                <a:gd name="T80" fmla="*/ 1 w 90"/>
                <a:gd name="T81" fmla="*/ 70 h 73"/>
                <a:gd name="T82" fmla="*/ 10 w 90"/>
                <a:gd name="T83" fmla="*/ 65 h 73"/>
                <a:gd name="T84" fmla="*/ 21 w 90"/>
                <a:gd name="T85" fmla="*/ 59 h 73"/>
                <a:gd name="T86" fmla="*/ 22 w 90"/>
                <a:gd name="T87" fmla="*/ 58 h 73"/>
                <a:gd name="T88" fmla="*/ 38 w 90"/>
                <a:gd name="T89" fmla="*/ 49 h 73"/>
                <a:gd name="T90" fmla="*/ 76 w 90"/>
                <a:gd name="T91" fmla="*/ 28 h 73"/>
                <a:gd name="T92" fmla="*/ 79 w 90"/>
                <a:gd name="T93" fmla="*/ 26 h 73"/>
                <a:gd name="T94" fmla="*/ 79 w 90"/>
                <a:gd name="T95" fmla="*/ 26 h 73"/>
                <a:gd name="T96" fmla="*/ 79 w 90"/>
                <a:gd name="T97" fmla="*/ 26 h 73"/>
                <a:gd name="T98" fmla="*/ 79 w 90"/>
                <a:gd name="T99" fmla="*/ 26 h 73"/>
                <a:gd name="T100" fmla="*/ 58 w 90"/>
                <a:gd name="T101" fmla="*/ 5 h 73"/>
                <a:gd name="T102" fmla="*/ 42 w 90"/>
                <a:gd name="T103" fmla="*/ 0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90" h="73">
                  <a:moveTo>
                    <a:pt x="75" y="73"/>
                  </a:move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5" y="73"/>
                    <a:pt x="75" y="73"/>
                    <a:pt x="75" y="73"/>
                  </a:cubicBezTo>
                  <a:moveTo>
                    <a:pt x="81" y="72"/>
                  </a:moveTo>
                  <a:cubicBezTo>
                    <a:pt x="81" y="72"/>
                    <a:pt x="81" y="72"/>
                    <a:pt x="81" y="72"/>
                  </a:cubicBezTo>
                  <a:cubicBezTo>
                    <a:pt x="80" y="72"/>
                    <a:pt x="78" y="73"/>
                    <a:pt x="77" y="73"/>
                  </a:cubicBezTo>
                  <a:cubicBezTo>
                    <a:pt x="79" y="73"/>
                    <a:pt x="80" y="72"/>
                    <a:pt x="81" y="72"/>
                  </a:cubicBezTo>
                  <a:moveTo>
                    <a:pt x="86" y="38"/>
                  </a:moveTo>
                  <a:cubicBezTo>
                    <a:pt x="86" y="39"/>
                    <a:pt x="86" y="39"/>
                    <a:pt x="86" y="40"/>
                  </a:cubicBezTo>
                  <a:cubicBezTo>
                    <a:pt x="87" y="41"/>
                    <a:pt x="87" y="41"/>
                    <a:pt x="87" y="41"/>
                  </a:cubicBezTo>
                  <a:cubicBezTo>
                    <a:pt x="88" y="43"/>
                    <a:pt x="89" y="46"/>
                    <a:pt x="89" y="49"/>
                  </a:cubicBezTo>
                  <a:cubicBezTo>
                    <a:pt x="89" y="50"/>
                    <a:pt x="89" y="51"/>
                    <a:pt x="89" y="52"/>
                  </a:cubicBezTo>
                  <a:cubicBezTo>
                    <a:pt x="89" y="52"/>
                    <a:pt x="89" y="52"/>
                    <a:pt x="89" y="52"/>
                  </a:cubicBezTo>
                  <a:cubicBezTo>
                    <a:pt x="90" y="53"/>
                    <a:pt x="90" y="54"/>
                    <a:pt x="90" y="55"/>
                  </a:cubicBezTo>
                  <a:cubicBezTo>
                    <a:pt x="90" y="60"/>
                    <a:pt x="88" y="64"/>
                    <a:pt x="87" y="67"/>
                  </a:cubicBezTo>
                  <a:cubicBezTo>
                    <a:pt x="89" y="64"/>
                    <a:pt x="90" y="60"/>
                    <a:pt x="90" y="55"/>
                  </a:cubicBezTo>
                  <a:cubicBezTo>
                    <a:pt x="90" y="50"/>
                    <a:pt x="88" y="44"/>
                    <a:pt x="86" y="38"/>
                  </a:cubicBezTo>
                  <a:moveTo>
                    <a:pt x="79" y="26"/>
                  </a:moveTo>
                  <a:cubicBezTo>
                    <a:pt x="79" y="26"/>
                    <a:pt x="79" y="26"/>
                    <a:pt x="79" y="26"/>
                  </a:cubicBezTo>
                  <a:cubicBezTo>
                    <a:pt x="80" y="26"/>
                    <a:pt x="80" y="26"/>
                    <a:pt x="80" y="26"/>
                  </a:cubicBezTo>
                  <a:cubicBezTo>
                    <a:pt x="80" y="27"/>
                    <a:pt x="81" y="28"/>
                    <a:pt x="81" y="29"/>
                  </a:cubicBezTo>
                  <a:cubicBezTo>
                    <a:pt x="82" y="30"/>
                    <a:pt x="82" y="30"/>
                    <a:pt x="82" y="30"/>
                  </a:cubicBezTo>
                  <a:cubicBezTo>
                    <a:pt x="82" y="31"/>
                    <a:pt x="83" y="32"/>
                    <a:pt x="83" y="33"/>
                  </a:cubicBezTo>
                  <a:cubicBezTo>
                    <a:pt x="84" y="34"/>
                    <a:pt x="85" y="36"/>
                    <a:pt x="85" y="37"/>
                  </a:cubicBezTo>
                  <a:cubicBezTo>
                    <a:pt x="85" y="37"/>
                    <a:pt x="85" y="37"/>
                    <a:pt x="85" y="37"/>
                  </a:cubicBezTo>
                  <a:cubicBezTo>
                    <a:pt x="84" y="33"/>
                    <a:pt x="82" y="29"/>
                    <a:pt x="79" y="26"/>
                  </a:cubicBezTo>
                  <a:cubicBezTo>
                    <a:pt x="79" y="26"/>
                    <a:pt x="79" y="26"/>
                    <a:pt x="79" y="26"/>
                  </a:cubicBezTo>
                  <a:moveTo>
                    <a:pt x="42" y="0"/>
                  </a:moveTo>
                  <a:cubicBezTo>
                    <a:pt x="36" y="0"/>
                    <a:pt x="32" y="3"/>
                    <a:pt x="29" y="8"/>
                  </a:cubicBezTo>
                  <a:cubicBezTo>
                    <a:pt x="29" y="8"/>
                    <a:pt x="29" y="8"/>
                    <a:pt x="29" y="8"/>
                  </a:cubicBezTo>
                  <a:cubicBezTo>
                    <a:pt x="28" y="9"/>
                    <a:pt x="28" y="9"/>
                    <a:pt x="28" y="9"/>
                  </a:cubicBezTo>
                  <a:cubicBezTo>
                    <a:pt x="7" y="52"/>
                    <a:pt x="7" y="52"/>
                    <a:pt x="7" y="52"/>
                  </a:cubicBezTo>
                  <a:cubicBezTo>
                    <a:pt x="7" y="53"/>
                    <a:pt x="7" y="53"/>
                    <a:pt x="7" y="53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0" y="66"/>
                    <a:pt x="0" y="67"/>
                    <a:pt x="0" y="67"/>
                  </a:cubicBezTo>
                  <a:cubicBezTo>
                    <a:pt x="0" y="68"/>
                    <a:pt x="0" y="69"/>
                    <a:pt x="1" y="69"/>
                  </a:cubicBezTo>
                  <a:cubicBezTo>
                    <a:pt x="1" y="70"/>
                    <a:pt x="1" y="70"/>
                    <a:pt x="1" y="70"/>
                  </a:cubicBezTo>
                  <a:cubicBezTo>
                    <a:pt x="1" y="70"/>
                    <a:pt x="1" y="70"/>
                    <a:pt x="1" y="70"/>
                  </a:cubicBezTo>
                  <a:cubicBezTo>
                    <a:pt x="10" y="65"/>
                    <a:pt x="10" y="65"/>
                    <a:pt x="10" y="65"/>
                  </a:cubicBezTo>
                  <a:cubicBezTo>
                    <a:pt x="21" y="59"/>
                    <a:pt x="21" y="59"/>
                    <a:pt x="21" y="59"/>
                  </a:cubicBezTo>
                  <a:cubicBezTo>
                    <a:pt x="22" y="58"/>
                    <a:pt x="22" y="58"/>
                    <a:pt x="22" y="58"/>
                  </a:cubicBezTo>
                  <a:cubicBezTo>
                    <a:pt x="38" y="49"/>
                    <a:pt x="38" y="49"/>
                    <a:pt x="38" y="49"/>
                  </a:cubicBezTo>
                  <a:cubicBezTo>
                    <a:pt x="76" y="28"/>
                    <a:pt x="76" y="28"/>
                    <a:pt x="76" y="28"/>
                  </a:cubicBezTo>
                  <a:cubicBezTo>
                    <a:pt x="79" y="26"/>
                    <a:pt x="79" y="26"/>
                    <a:pt x="79" y="26"/>
                  </a:cubicBezTo>
                  <a:cubicBezTo>
                    <a:pt x="79" y="26"/>
                    <a:pt x="79" y="26"/>
                    <a:pt x="79" y="26"/>
                  </a:cubicBezTo>
                  <a:cubicBezTo>
                    <a:pt x="79" y="26"/>
                    <a:pt x="79" y="26"/>
                    <a:pt x="79" y="26"/>
                  </a:cubicBezTo>
                  <a:cubicBezTo>
                    <a:pt x="79" y="26"/>
                    <a:pt x="79" y="26"/>
                    <a:pt x="79" y="26"/>
                  </a:cubicBezTo>
                  <a:cubicBezTo>
                    <a:pt x="74" y="17"/>
                    <a:pt x="66" y="10"/>
                    <a:pt x="58" y="5"/>
                  </a:cubicBezTo>
                  <a:cubicBezTo>
                    <a:pt x="52" y="2"/>
                    <a:pt x="47" y="0"/>
                    <a:pt x="42" y="0"/>
                  </a:cubicBezTo>
                </a:path>
              </a:pathLst>
            </a:custGeom>
            <a:solidFill>
              <a:srgbClr val="5B6E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332" name="Freeform 334"/>
            <p:cNvSpPr>
              <a:spLocks/>
            </p:cNvSpPr>
            <p:nvPr/>
          </p:nvSpPr>
          <p:spPr bwMode="auto">
            <a:xfrm>
              <a:off x="8510589" y="5330825"/>
              <a:ext cx="130175" cy="68263"/>
            </a:xfrm>
            <a:custGeom>
              <a:avLst/>
              <a:gdLst>
                <a:gd name="T0" fmla="*/ 0 w 89"/>
                <a:gd name="T1" fmla="*/ 44 h 47"/>
                <a:gd name="T2" fmla="*/ 0 w 89"/>
                <a:gd name="T3" fmla="*/ 45 h 47"/>
                <a:gd name="T4" fmla="*/ 4 w 89"/>
                <a:gd name="T5" fmla="*/ 46 h 47"/>
                <a:gd name="T6" fmla="*/ 8 w 89"/>
                <a:gd name="T7" fmla="*/ 46 h 47"/>
                <a:gd name="T8" fmla="*/ 20 w 89"/>
                <a:gd name="T9" fmla="*/ 46 h 47"/>
                <a:gd name="T10" fmla="*/ 20 w 89"/>
                <a:gd name="T11" fmla="*/ 46 h 47"/>
                <a:gd name="T12" fmla="*/ 20 w 89"/>
                <a:gd name="T13" fmla="*/ 46 h 47"/>
                <a:gd name="T14" fmla="*/ 20 w 89"/>
                <a:gd name="T15" fmla="*/ 46 h 47"/>
                <a:gd name="T16" fmla="*/ 73 w 89"/>
                <a:gd name="T17" fmla="*/ 47 h 47"/>
                <a:gd name="T18" fmla="*/ 73 w 89"/>
                <a:gd name="T19" fmla="*/ 47 h 47"/>
                <a:gd name="T20" fmla="*/ 80 w 89"/>
                <a:gd name="T21" fmla="*/ 46 h 47"/>
                <a:gd name="T22" fmla="*/ 81 w 89"/>
                <a:gd name="T23" fmla="*/ 46 h 47"/>
                <a:gd name="T24" fmla="*/ 89 w 89"/>
                <a:gd name="T25" fmla="*/ 29 h 47"/>
                <a:gd name="T26" fmla="*/ 88 w 89"/>
                <a:gd name="T27" fmla="*/ 26 h 47"/>
                <a:gd name="T28" fmla="*/ 88 w 89"/>
                <a:gd name="T29" fmla="*/ 26 h 47"/>
                <a:gd name="T30" fmla="*/ 88 w 89"/>
                <a:gd name="T31" fmla="*/ 23 h 47"/>
                <a:gd name="T32" fmla="*/ 86 w 89"/>
                <a:gd name="T33" fmla="*/ 15 h 47"/>
                <a:gd name="T34" fmla="*/ 85 w 89"/>
                <a:gd name="T35" fmla="*/ 14 h 47"/>
                <a:gd name="T36" fmla="*/ 84 w 89"/>
                <a:gd name="T37" fmla="*/ 11 h 47"/>
                <a:gd name="T38" fmla="*/ 84 w 89"/>
                <a:gd name="T39" fmla="*/ 11 h 47"/>
                <a:gd name="T40" fmla="*/ 82 w 89"/>
                <a:gd name="T41" fmla="*/ 7 h 47"/>
                <a:gd name="T42" fmla="*/ 81 w 89"/>
                <a:gd name="T43" fmla="*/ 4 h 47"/>
                <a:gd name="T44" fmla="*/ 80 w 89"/>
                <a:gd name="T45" fmla="*/ 3 h 47"/>
                <a:gd name="T46" fmla="*/ 79 w 89"/>
                <a:gd name="T47" fmla="*/ 0 h 47"/>
                <a:gd name="T48" fmla="*/ 78 w 89"/>
                <a:gd name="T49" fmla="*/ 0 h 47"/>
                <a:gd name="T50" fmla="*/ 78 w 89"/>
                <a:gd name="T51" fmla="*/ 0 h 47"/>
                <a:gd name="T52" fmla="*/ 78 w 89"/>
                <a:gd name="T53" fmla="*/ 0 h 47"/>
                <a:gd name="T54" fmla="*/ 75 w 89"/>
                <a:gd name="T55" fmla="*/ 2 h 47"/>
                <a:gd name="T56" fmla="*/ 37 w 89"/>
                <a:gd name="T57" fmla="*/ 23 h 47"/>
                <a:gd name="T58" fmla="*/ 21 w 89"/>
                <a:gd name="T59" fmla="*/ 32 h 47"/>
                <a:gd name="T60" fmla="*/ 20 w 89"/>
                <a:gd name="T61" fmla="*/ 33 h 47"/>
                <a:gd name="T62" fmla="*/ 9 w 89"/>
                <a:gd name="T63" fmla="*/ 39 h 47"/>
                <a:gd name="T64" fmla="*/ 0 w 89"/>
                <a:gd name="T65" fmla="*/ 44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89" h="47">
                  <a:moveTo>
                    <a:pt x="0" y="44"/>
                  </a:moveTo>
                  <a:cubicBezTo>
                    <a:pt x="0" y="45"/>
                    <a:pt x="0" y="45"/>
                    <a:pt x="0" y="45"/>
                  </a:cubicBezTo>
                  <a:cubicBezTo>
                    <a:pt x="1" y="45"/>
                    <a:pt x="2" y="46"/>
                    <a:pt x="4" y="46"/>
                  </a:cubicBezTo>
                  <a:cubicBezTo>
                    <a:pt x="8" y="46"/>
                    <a:pt x="8" y="46"/>
                    <a:pt x="8" y="46"/>
                  </a:cubicBezTo>
                  <a:cubicBezTo>
                    <a:pt x="20" y="46"/>
                    <a:pt x="20" y="46"/>
                    <a:pt x="20" y="46"/>
                  </a:cubicBezTo>
                  <a:cubicBezTo>
                    <a:pt x="20" y="46"/>
                    <a:pt x="20" y="46"/>
                    <a:pt x="20" y="46"/>
                  </a:cubicBezTo>
                  <a:cubicBezTo>
                    <a:pt x="20" y="46"/>
                    <a:pt x="20" y="46"/>
                    <a:pt x="20" y="46"/>
                  </a:cubicBezTo>
                  <a:cubicBezTo>
                    <a:pt x="20" y="46"/>
                    <a:pt x="20" y="46"/>
                    <a:pt x="20" y="46"/>
                  </a:cubicBezTo>
                  <a:cubicBezTo>
                    <a:pt x="73" y="47"/>
                    <a:pt x="73" y="47"/>
                    <a:pt x="73" y="47"/>
                  </a:cubicBezTo>
                  <a:cubicBezTo>
                    <a:pt x="73" y="47"/>
                    <a:pt x="73" y="47"/>
                    <a:pt x="73" y="47"/>
                  </a:cubicBezTo>
                  <a:cubicBezTo>
                    <a:pt x="75" y="47"/>
                    <a:pt x="78" y="47"/>
                    <a:pt x="80" y="46"/>
                  </a:cubicBezTo>
                  <a:cubicBezTo>
                    <a:pt x="81" y="46"/>
                    <a:pt x="81" y="46"/>
                    <a:pt x="81" y="46"/>
                  </a:cubicBezTo>
                  <a:cubicBezTo>
                    <a:pt x="86" y="43"/>
                    <a:pt x="89" y="37"/>
                    <a:pt x="89" y="29"/>
                  </a:cubicBezTo>
                  <a:cubicBezTo>
                    <a:pt x="89" y="28"/>
                    <a:pt x="89" y="27"/>
                    <a:pt x="88" y="26"/>
                  </a:cubicBezTo>
                  <a:cubicBezTo>
                    <a:pt x="88" y="26"/>
                    <a:pt x="88" y="26"/>
                    <a:pt x="88" y="26"/>
                  </a:cubicBezTo>
                  <a:cubicBezTo>
                    <a:pt x="88" y="25"/>
                    <a:pt x="88" y="24"/>
                    <a:pt x="88" y="23"/>
                  </a:cubicBezTo>
                  <a:cubicBezTo>
                    <a:pt x="88" y="20"/>
                    <a:pt x="87" y="17"/>
                    <a:pt x="86" y="15"/>
                  </a:cubicBezTo>
                  <a:cubicBezTo>
                    <a:pt x="85" y="14"/>
                    <a:pt x="85" y="14"/>
                    <a:pt x="85" y="14"/>
                  </a:cubicBezTo>
                  <a:cubicBezTo>
                    <a:pt x="85" y="13"/>
                    <a:pt x="85" y="12"/>
                    <a:pt x="84" y="11"/>
                  </a:cubicBezTo>
                  <a:cubicBezTo>
                    <a:pt x="84" y="11"/>
                    <a:pt x="84" y="11"/>
                    <a:pt x="84" y="11"/>
                  </a:cubicBezTo>
                  <a:cubicBezTo>
                    <a:pt x="84" y="10"/>
                    <a:pt x="83" y="8"/>
                    <a:pt x="82" y="7"/>
                  </a:cubicBezTo>
                  <a:cubicBezTo>
                    <a:pt x="82" y="6"/>
                    <a:pt x="81" y="5"/>
                    <a:pt x="81" y="4"/>
                  </a:cubicBezTo>
                  <a:cubicBezTo>
                    <a:pt x="80" y="3"/>
                    <a:pt x="80" y="3"/>
                    <a:pt x="80" y="3"/>
                  </a:cubicBezTo>
                  <a:cubicBezTo>
                    <a:pt x="80" y="2"/>
                    <a:pt x="79" y="1"/>
                    <a:pt x="79" y="0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75" y="2"/>
                    <a:pt x="75" y="2"/>
                    <a:pt x="75" y="2"/>
                  </a:cubicBezTo>
                  <a:cubicBezTo>
                    <a:pt x="37" y="23"/>
                    <a:pt x="37" y="23"/>
                    <a:pt x="37" y="23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0" y="33"/>
                    <a:pt x="20" y="33"/>
                    <a:pt x="20" y="33"/>
                  </a:cubicBezTo>
                  <a:cubicBezTo>
                    <a:pt x="9" y="39"/>
                    <a:pt x="9" y="39"/>
                    <a:pt x="9" y="39"/>
                  </a:cubicBezTo>
                  <a:cubicBezTo>
                    <a:pt x="0" y="44"/>
                    <a:pt x="0" y="44"/>
                    <a:pt x="0" y="44"/>
                  </a:cubicBezTo>
                </a:path>
              </a:pathLst>
            </a:custGeom>
            <a:solidFill>
              <a:srgbClr val="4856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333" name="Freeform 335"/>
            <p:cNvSpPr>
              <a:spLocks/>
            </p:cNvSpPr>
            <p:nvPr/>
          </p:nvSpPr>
          <p:spPr bwMode="auto">
            <a:xfrm>
              <a:off x="8510589" y="5330825"/>
              <a:ext cx="130175" cy="68263"/>
            </a:xfrm>
            <a:custGeom>
              <a:avLst/>
              <a:gdLst>
                <a:gd name="T0" fmla="*/ 78 w 89"/>
                <a:gd name="T1" fmla="*/ 0 h 47"/>
                <a:gd name="T2" fmla="*/ 78 w 89"/>
                <a:gd name="T3" fmla="*/ 0 h 47"/>
                <a:gd name="T4" fmla="*/ 78 w 89"/>
                <a:gd name="T5" fmla="*/ 0 h 47"/>
                <a:gd name="T6" fmla="*/ 75 w 89"/>
                <a:gd name="T7" fmla="*/ 2 h 47"/>
                <a:gd name="T8" fmla="*/ 37 w 89"/>
                <a:gd name="T9" fmla="*/ 23 h 47"/>
                <a:gd name="T10" fmla="*/ 21 w 89"/>
                <a:gd name="T11" fmla="*/ 32 h 47"/>
                <a:gd name="T12" fmla="*/ 20 w 89"/>
                <a:gd name="T13" fmla="*/ 33 h 47"/>
                <a:gd name="T14" fmla="*/ 9 w 89"/>
                <a:gd name="T15" fmla="*/ 39 h 47"/>
                <a:gd name="T16" fmla="*/ 0 w 89"/>
                <a:gd name="T17" fmla="*/ 44 h 47"/>
                <a:gd name="T18" fmla="*/ 0 w 89"/>
                <a:gd name="T19" fmla="*/ 45 h 47"/>
                <a:gd name="T20" fmla="*/ 4 w 89"/>
                <a:gd name="T21" fmla="*/ 46 h 47"/>
                <a:gd name="T22" fmla="*/ 8 w 89"/>
                <a:gd name="T23" fmla="*/ 46 h 47"/>
                <a:gd name="T24" fmla="*/ 20 w 89"/>
                <a:gd name="T25" fmla="*/ 46 h 47"/>
                <a:gd name="T26" fmla="*/ 20 w 89"/>
                <a:gd name="T27" fmla="*/ 46 h 47"/>
                <a:gd name="T28" fmla="*/ 20 w 89"/>
                <a:gd name="T29" fmla="*/ 46 h 47"/>
                <a:gd name="T30" fmla="*/ 20 w 89"/>
                <a:gd name="T31" fmla="*/ 46 h 47"/>
                <a:gd name="T32" fmla="*/ 73 w 89"/>
                <a:gd name="T33" fmla="*/ 47 h 47"/>
                <a:gd name="T34" fmla="*/ 73 w 89"/>
                <a:gd name="T35" fmla="*/ 47 h 47"/>
                <a:gd name="T36" fmla="*/ 73 w 89"/>
                <a:gd name="T37" fmla="*/ 47 h 47"/>
                <a:gd name="T38" fmla="*/ 73 w 89"/>
                <a:gd name="T39" fmla="*/ 47 h 47"/>
                <a:gd name="T40" fmla="*/ 80 w 89"/>
                <a:gd name="T41" fmla="*/ 46 h 47"/>
                <a:gd name="T42" fmla="*/ 81 w 89"/>
                <a:gd name="T43" fmla="*/ 46 h 47"/>
                <a:gd name="T44" fmla="*/ 89 w 89"/>
                <a:gd name="T45" fmla="*/ 29 h 47"/>
                <a:gd name="T46" fmla="*/ 88 w 89"/>
                <a:gd name="T47" fmla="*/ 26 h 47"/>
                <a:gd name="T48" fmla="*/ 88 w 89"/>
                <a:gd name="T49" fmla="*/ 26 h 47"/>
                <a:gd name="T50" fmla="*/ 88 w 89"/>
                <a:gd name="T51" fmla="*/ 23 h 47"/>
                <a:gd name="T52" fmla="*/ 86 w 89"/>
                <a:gd name="T53" fmla="*/ 15 h 47"/>
                <a:gd name="T54" fmla="*/ 85 w 89"/>
                <a:gd name="T55" fmla="*/ 14 h 47"/>
                <a:gd name="T56" fmla="*/ 84 w 89"/>
                <a:gd name="T57" fmla="*/ 11 h 47"/>
                <a:gd name="T58" fmla="*/ 84 w 89"/>
                <a:gd name="T59" fmla="*/ 11 h 47"/>
                <a:gd name="T60" fmla="*/ 82 w 89"/>
                <a:gd name="T61" fmla="*/ 7 h 47"/>
                <a:gd name="T62" fmla="*/ 81 w 89"/>
                <a:gd name="T63" fmla="*/ 4 h 47"/>
                <a:gd name="T64" fmla="*/ 80 w 89"/>
                <a:gd name="T65" fmla="*/ 3 h 47"/>
                <a:gd name="T66" fmla="*/ 79 w 89"/>
                <a:gd name="T67" fmla="*/ 0 h 47"/>
                <a:gd name="T68" fmla="*/ 78 w 89"/>
                <a:gd name="T69" fmla="*/ 0 h 47"/>
                <a:gd name="T70" fmla="*/ 78 w 89"/>
                <a:gd name="T71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89" h="47">
                  <a:moveTo>
                    <a:pt x="78" y="0"/>
                  </a:moveTo>
                  <a:cubicBezTo>
                    <a:pt x="78" y="0"/>
                    <a:pt x="78" y="0"/>
                    <a:pt x="78" y="0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75" y="2"/>
                    <a:pt x="75" y="2"/>
                    <a:pt x="75" y="2"/>
                  </a:cubicBezTo>
                  <a:cubicBezTo>
                    <a:pt x="37" y="23"/>
                    <a:pt x="37" y="23"/>
                    <a:pt x="37" y="23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0" y="33"/>
                    <a:pt x="20" y="33"/>
                    <a:pt x="20" y="33"/>
                  </a:cubicBezTo>
                  <a:cubicBezTo>
                    <a:pt x="9" y="39"/>
                    <a:pt x="9" y="39"/>
                    <a:pt x="9" y="39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1" y="45"/>
                    <a:pt x="2" y="46"/>
                    <a:pt x="4" y="46"/>
                  </a:cubicBezTo>
                  <a:cubicBezTo>
                    <a:pt x="8" y="46"/>
                    <a:pt x="8" y="46"/>
                    <a:pt x="8" y="46"/>
                  </a:cubicBezTo>
                  <a:cubicBezTo>
                    <a:pt x="20" y="46"/>
                    <a:pt x="20" y="46"/>
                    <a:pt x="20" y="46"/>
                  </a:cubicBezTo>
                  <a:cubicBezTo>
                    <a:pt x="20" y="46"/>
                    <a:pt x="20" y="46"/>
                    <a:pt x="20" y="46"/>
                  </a:cubicBezTo>
                  <a:cubicBezTo>
                    <a:pt x="20" y="46"/>
                    <a:pt x="20" y="46"/>
                    <a:pt x="20" y="46"/>
                  </a:cubicBezTo>
                  <a:cubicBezTo>
                    <a:pt x="20" y="46"/>
                    <a:pt x="20" y="46"/>
                    <a:pt x="20" y="46"/>
                  </a:cubicBezTo>
                  <a:cubicBezTo>
                    <a:pt x="73" y="47"/>
                    <a:pt x="73" y="47"/>
                    <a:pt x="73" y="47"/>
                  </a:cubicBezTo>
                  <a:cubicBezTo>
                    <a:pt x="73" y="47"/>
                    <a:pt x="73" y="47"/>
                    <a:pt x="73" y="47"/>
                  </a:cubicBezTo>
                  <a:cubicBezTo>
                    <a:pt x="73" y="47"/>
                    <a:pt x="73" y="47"/>
                    <a:pt x="73" y="47"/>
                  </a:cubicBezTo>
                  <a:cubicBezTo>
                    <a:pt x="73" y="47"/>
                    <a:pt x="73" y="47"/>
                    <a:pt x="73" y="47"/>
                  </a:cubicBezTo>
                  <a:cubicBezTo>
                    <a:pt x="76" y="47"/>
                    <a:pt x="78" y="47"/>
                    <a:pt x="80" y="46"/>
                  </a:cubicBezTo>
                  <a:cubicBezTo>
                    <a:pt x="81" y="46"/>
                    <a:pt x="81" y="46"/>
                    <a:pt x="81" y="46"/>
                  </a:cubicBezTo>
                  <a:cubicBezTo>
                    <a:pt x="86" y="43"/>
                    <a:pt x="89" y="37"/>
                    <a:pt x="89" y="29"/>
                  </a:cubicBezTo>
                  <a:cubicBezTo>
                    <a:pt x="89" y="28"/>
                    <a:pt x="89" y="27"/>
                    <a:pt x="88" y="26"/>
                  </a:cubicBezTo>
                  <a:cubicBezTo>
                    <a:pt x="88" y="26"/>
                    <a:pt x="88" y="26"/>
                    <a:pt x="88" y="26"/>
                  </a:cubicBezTo>
                  <a:cubicBezTo>
                    <a:pt x="88" y="25"/>
                    <a:pt x="88" y="24"/>
                    <a:pt x="88" y="23"/>
                  </a:cubicBezTo>
                  <a:cubicBezTo>
                    <a:pt x="88" y="20"/>
                    <a:pt x="87" y="17"/>
                    <a:pt x="86" y="15"/>
                  </a:cubicBezTo>
                  <a:cubicBezTo>
                    <a:pt x="85" y="14"/>
                    <a:pt x="85" y="14"/>
                    <a:pt x="85" y="14"/>
                  </a:cubicBezTo>
                  <a:cubicBezTo>
                    <a:pt x="85" y="13"/>
                    <a:pt x="85" y="12"/>
                    <a:pt x="84" y="11"/>
                  </a:cubicBezTo>
                  <a:cubicBezTo>
                    <a:pt x="84" y="11"/>
                    <a:pt x="84" y="11"/>
                    <a:pt x="84" y="11"/>
                  </a:cubicBezTo>
                  <a:cubicBezTo>
                    <a:pt x="84" y="10"/>
                    <a:pt x="83" y="8"/>
                    <a:pt x="82" y="7"/>
                  </a:cubicBezTo>
                  <a:cubicBezTo>
                    <a:pt x="82" y="6"/>
                    <a:pt x="81" y="5"/>
                    <a:pt x="81" y="4"/>
                  </a:cubicBezTo>
                  <a:cubicBezTo>
                    <a:pt x="80" y="3"/>
                    <a:pt x="80" y="3"/>
                    <a:pt x="80" y="3"/>
                  </a:cubicBezTo>
                  <a:cubicBezTo>
                    <a:pt x="80" y="2"/>
                    <a:pt x="79" y="1"/>
                    <a:pt x="79" y="0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78" y="0"/>
                    <a:pt x="78" y="0"/>
                    <a:pt x="78" y="0"/>
                  </a:cubicBezTo>
                </a:path>
              </a:pathLst>
            </a:custGeom>
            <a:solidFill>
              <a:srgbClr val="3B48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334" name="Freeform 336"/>
            <p:cNvSpPr>
              <a:spLocks/>
            </p:cNvSpPr>
            <p:nvPr/>
          </p:nvSpPr>
          <p:spPr bwMode="auto">
            <a:xfrm>
              <a:off x="8509001" y="5370513"/>
              <a:ext cx="31750" cy="26988"/>
            </a:xfrm>
            <a:custGeom>
              <a:avLst/>
              <a:gdLst>
                <a:gd name="T0" fmla="*/ 1 w 21"/>
                <a:gd name="T1" fmla="*/ 16 h 19"/>
                <a:gd name="T2" fmla="*/ 1 w 21"/>
                <a:gd name="T3" fmla="*/ 17 h 19"/>
                <a:gd name="T4" fmla="*/ 1 w 21"/>
                <a:gd name="T5" fmla="*/ 17 h 19"/>
                <a:gd name="T6" fmla="*/ 1 w 21"/>
                <a:gd name="T7" fmla="*/ 18 h 19"/>
                <a:gd name="T8" fmla="*/ 5 w 21"/>
                <a:gd name="T9" fmla="*/ 19 h 19"/>
                <a:gd name="T10" fmla="*/ 9 w 21"/>
                <a:gd name="T11" fmla="*/ 19 h 19"/>
                <a:gd name="T12" fmla="*/ 21 w 21"/>
                <a:gd name="T13" fmla="*/ 19 h 19"/>
                <a:gd name="T14" fmla="*/ 21 w 21"/>
                <a:gd name="T15" fmla="*/ 19 h 19"/>
                <a:gd name="T16" fmla="*/ 21 w 21"/>
                <a:gd name="T17" fmla="*/ 19 h 19"/>
                <a:gd name="T18" fmla="*/ 21 w 21"/>
                <a:gd name="T19" fmla="*/ 6 h 19"/>
                <a:gd name="T20" fmla="*/ 21 w 21"/>
                <a:gd name="T21" fmla="*/ 5 h 19"/>
                <a:gd name="T22" fmla="*/ 7 w 21"/>
                <a:gd name="T23" fmla="*/ 0 h 19"/>
                <a:gd name="T24" fmla="*/ 1 w 21"/>
                <a:gd name="T25" fmla="*/ 12 h 19"/>
                <a:gd name="T26" fmla="*/ 1 w 21"/>
                <a:gd name="T27" fmla="*/ 16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" h="19">
                  <a:moveTo>
                    <a:pt x="1" y="16"/>
                  </a:moveTo>
                  <a:cubicBezTo>
                    <a:pt x="1" y="17"/>
                    <a:pt x="1" y="17"/>
                    <a:pt x="1" y="17"/>
                  </a:cubicBezTo>
                  <a:cubicBezTo>
                    <a:pt x="1" y="17"/>
                    <a:pt x="1" y="17"/>
                    <a:pt x="1" y="17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2" y="18"/>
                    <a:pt x="3" y="19"/>
                    <a:pt x="5" y="19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21" y="19"/>
                    <a:pt x="21" y="19"/>
                    <a:pt x="21" y="19"/>
                  </a:cubicBezTo>
                  <a:cubicBezTo>
                    <a:pt x="21" y="19"/>
                    <a:pt x="21" y="19"/>
                    <a:pt x="21" y="19"/>
                  </a:cubicBezTo>
                  <a:cubicBezTo>
                    <a:pt x="21" y="19"/>
                    <a:pt x="21" y="19"/>
                    <a:pt x="21" y="19"/>
                  </a:cubicBezTo>
                  <a:cubicBezTo>
                    <a:pt x="21" y="6"/>
                    <a:pt x="21" y="6"/>
                    <a:pt x="21" y="6"/>
                  </a:cubicBezTo>
                  <a:cubicBezTo>
                    <a:pt x="21" y="5"/>
                    <a:pt x="21" y="5"/>
                    <a:pt x="21" y="5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0" y="14"/>
                    <a:pt x="0" y="15"/>
                    <a:pt x="1" y="16"/>
                  </a:cubicBezTo>
                  <a:close/>
                </a:path>
              </a:pathLst>
            </a:custGeom>
            <a:solidFill>
              <a:srgbClr val="2627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335" name="Freeform 337"/>
            <p:cNvSpPr>
              <a:spLocks/>
            </p:cNvSpPr>
            <p:nvPr/>
          </p:nvSpPr>
          <p:spPr bwMode="auto">
            <a:xfrm>
              <a:off x="8518526" y="5362575"/>
              <a:ext cx="28575" cy="38100"/>
            </a:xfrm>
            <a:custGeom>
              <a:avLst/>
              <a:gdLst>
                <a:gd name="T0" fmla="*/ 0 w 20"/>
                <a:gd name="T1" fmla="*/ 8 h 26"/>
                <a:gd name="T2" fmla="*/ 10 w 20"/>
                <a:gd name="T3" fmla="*/ 23 h 26"/>
                <a:gd name="T4" fmla="*/ 20 w 20"/>
                <a:gd name="T5" fmla="*/ 19 h 26"/>
                <a:gd name="T6" fmla="*/ 10 w 20"/>
                <a:gd name="T7" fmla="*/ 3 h 26"/>
                <a:gd name="T8" fmla="*/ 0 w 20"/>
                <a:gd name="T9" fmla="*/ 8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26">
                  <a:moveTo>
                    <a:pt x="0" y="8"/>
                  </a:moveTo>
                  <a:cubicBezTo>
                    <a:pt x="0" y="13"/>
                    <a:pt x="5" y="20"/>
                    <a:pt x="10" y="23"/>
                  </a:cubicBezTo>
                  <a:cubicBezTo>
                    <a:pt x="15" y="26"/>
                    <a:pt x="20" y="24"/>
                    <a:pt x="20" y="19"/>
                  </a:cubicBezTo>
                  <a:cubicBezTo>
                    <a:pt x="20" y="13"/>
                    <a:pt x="15" y="7"/>
                    <a:pt x="10" y="3"/>
                  </a:cubicBezTo>
                  <a:cubicBezTo>
                    <a:pt x="5" y="0"/>
                    <a:pt x="0" y="2"/>
                    <a:pt x="0" y="8"/>
                  </a:cubicBezTo>
                  <a:close/>
                </a:path>
              </a:pathLst>
            </a:custGeom>
            <a:solidFill>
              <a:srgbClr val="2627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336" name="Freeform 338"/>
            <p:cNvSpPr>
              <a:spLocks/>
            </p:cNvSpPr>
            <p:nvPr/>
          </p:nvSpPr>
          <p:spPr bwMode="auto">
            <a:xfrm>
              <a:off x="7212014" y="4672013"/>
              <a:ext cx="109538" cy="185738"/>
            </a:xfrm>
            <a:custGeom>
              <a:avLst/>
              <a:gdLst>
                <a:gd name="T0" fmla="*/ 0 w 69"/>
                <a:gd name="T1" fmla="*/ 79 h 117"/>
                <a:gd name="T2" fmla="*/ 0 w 69"/>
                <a:gd name="T3" fmla="*/ 0 h 117"/>
                <a:gd name="T4" fmla="*/ 69 w 69"/>
                <a:gd name="T5" fmla="*/ 40 h 117"/>
                <a:gd name="T6" fmla="*/ 69 w 69"/>
                <a:gd name="T7" fmla="*/ 117 h 117"/>
                <a:gd name="T8" fmla="*/ 0 w 69"/>
                <a:gd name="T9" fmla="*/ 79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17">
                  <a:moveTo>
                    <a:pt x="0" y="79"/>
                  </a:moveTo>
                  <a:lnTo>
                    <a:pt x="0" y="0"/>
                  </a:lnTo>
                  <a:lnTo>
                    <a:pt x="69" y="40"/>
                  </a:lnTo>
                  <a:lnTo>
                    <a:pt x="69" y="117"/>
                  </a:lnTo>
                  <a:lnTo>
                    <a:pt x="0" y="79"/>
                  </a:lnTo>
                  <a:close/>
                </a:path>
              </a:pathLst>
            </a:custGeom>
            <a:solidFill>
              <a:srgbClr val="7F56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337" name="Freeform 339"/>
            <p:cNvSpPr>
              <a:spLocks/>
            </p:cNvSpPr>
            <p:nvPr/>
          </p:nvSpPr>
          <p:spPr bwMode="auto">
            <a:xfrm>
              <a:off x="7212014" y="4672013"/>
              <a:ext cx="109538" cy="185738"/>
            </a:xfrm>
            <a:custGeom>
              <a:avLst/>
              <a:gdLst>
                <a:gd name="T0" fmla="*/ 0 w 69"/>
                <a:gd name="T1" fmla="*/ 79 h 117"/>
                <a:gd name="T2" fmla="*/ 0 w 69"/>
                <a:gd name="T3" fmla="*/ 0 h 117"/>
                <a:gd name="T4" fmla="*/ 69 w 69"/>
                <a:gd name="T5" fmla="*/ 40 h 117"/>
                <a:gd name="T6" fmla="*/ 69 w 69"/>
                <a:gd name="T7" fmla="*/ 117 h 117"/>
                <a:gd name="T8" fmla="*/ 0 w 69"/>
                <a:gd name="T9" fmla="*/ 79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17">
                  <a:moveTo>
                    <a:pt x="0" y="79"/>
                  </a:moveTo>
                  <a:lnTo>
                    <a:pt x="0" y="0"/>
                  </a:lnTo>
                  <a:lnTo>
                    <a:pt x="69" y="40"/>
                  </a:lnTo>
                  <a:lnTo>
                    <a:pt x="69" y="117"/>
                  </a:lnTo>
                  <a:lnTo>
                    <a:pt x="0" y="7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338" name="Freeform 340"/>
            <p:cNvSpPr>
              <a:spLocks/>
            </p:cNvSpPr>
            <p:nvPr/>
          </p:nvSpPr>
          <p:spPr bwMode="auto">
            <a:xfrm>
              <a:off x="7212014" y="4672013"/>
              <a:ext cx="109538" cy="185738"/>
            </a:xfrm>
            <a:custGeom>
              <a:avLst/>
              <a:gdLst>
                <a:gd name="T0" fmla="*/ 0 w 69"/>
                <a:gd name="T1" fmla="*/ 0 h 117"/>
                <a:gd name="T2" fmla="*/ 0 w 69"/>
                <a:gd name="T3" fmla="*/ 79 h 117"/>
                <a:gd name="T4" fmla="*/ 69 w 69"/>
                <a:gd name="T5" fmla="*/ 117 h 117"/>
                <a:gd name="T6" fmla="*/ 69 w 69"/>
                <a:gd name="T7" fmla="*/ 40 h 117"/>
                <a:gd name="T8" fmla="*/ 0 w 69"/>
                <a:gd name="T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17">
                  <a:moveTo>
                    <a:pt x="0" y="0"/>
                  </a:moveTo>
                  <a:lnTo>
                    <a:pt x="0" y="79"/>
                  </a:lnTo>
                  <a:lnTo>
                    <a:pt x="69" y="117"/>
                  </a:lnTo>
                  <a:lnTo>
                    <a:pt x="69" y="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339" name="Freeform 341"/>
            <p:cNvSpPr>
              <a:spLocks/>
            </p:cNvSpPr>
            <p:nvPr/>
          </p:nvSpPr>
          <p:spPr bwMode="auto">
            <a:xfrm>
              <a:off x="7212014" y="4672013"/>
              <a:ext cx="109538" cy="185738"/>
            </a:xfrm>
            <a:custGeom>
              <a:avLst/>
              <a:gdLst>
                <a:gd name="T0" fmla="*/ 0 w 69"/>
                <a:gd name="T1" fmla="*/ 0 h 117"/>
                <a:gd name="T2" fmla="*/ 0 w 69"/>
                <a:gd name="T3" fmla="*/ 79 h 117"/>
                <a:gd name="T4" fmla="*/ 69 w 69"/>
                <a:gd name="T5" fmla="*/ 117 h 117"/>
                <a:gd name="T6" fmla="*/ 69 w 69"/>
                <a:gd name="T7" fmla="*/ 40 h 117"/>
                <a:gd name="T8" fmla="*/ 0 w 69"/>
                <a:gd name="T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17">
                  <a:moveTo>
                    <a:pt x="0" y="0"/>
                  </a:moveTo>
                  <a:lnTo>
                    <a:pt x="0" y="79"/>
                  </a:lnTo>
                  <a:lnTo>
                    <a:pt x="69" y="117"/>
                  </a:lnTo>
                  <a:lnTo>
                    <a:pt x="69" y="4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340" name="Freeform 342"/>
            <p:cNvSpPr>
              <a:spLocks/>
            </p:cNvSpPr>
            <p:nvPr/>
          </p:nvSpPr>
          <p:spPr bwMode="auto">
            <a:xfrm>
              <a:off x="7212014" y="4610100"/>
              <a:ext cx="219075" cy="125413"/>
            </a:xfrm>
            <a:custGeom>
              <a:avLst/>
              <a:gdLst>
                <a:gd name="T0" fmla="*/ 0 w 138"/>
                <a:gd name="T1" fmla="*/ 39 h 79"/>
                <a:gd name="T2" fmla="*/ 69 w 138"/>
                <a:gd name="T3" fmla="*/ 0 h 79"/>
                <a:gd name="T4" fmla="*/ 138 w 138"/>
                <a:gd name="T5" fmla="*/ 39 h 79"/>
                <a:gd name="T6" fmla="*/ 69 w 138"/>
                <a:gd name="T7" fmla="*/ 79 h 79"/>
                <a:gd name="T8" fmla="*/ 0 w 138"/>
                <a:gd name="T9" fmla="*/ 3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8" h="79">
                  <a:moveTo>
                    <a:pt x="0" y="39"/>
                  </a:moveTo>
                  <a:lnTo>
                    <a:pt x="69" y="0"/>
                  </a:lnTo>
                  <a:lnTo>
                    <a:pt x="138" y="39"/>
                  </a:lnTo>
                  <a:lnTo>
                    <a:pt x="69" y="79"/>
                  </a:lnTo>
                  <a:lnTo>
                    <a:pt x="0" y="39"/>
                  </a:lnTo>
                  <a:close/>
                </a:path>
              </a:pathLst>
            </a:custGeom>
            <a:solidFill>
              <a:srgbClr val="7F56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341" name="Freeform 343"/>
            <p:cNvSpPr>
              <a:spLocks/>
            </p:cNvSpPr>
            <p:nvPr/>
          </p:nvSpPr>
          <p:spPr bwMode="auto">
            <a:xfrm>
              <a:off x="7212014" y="4610100"/>
              <a:ext cx="219075" cy="125413"/>
            </a:xfrm>
            <a:custGeom>
              <a:avLst/>
              <a:gdLst>
                <a:gd name="T0" fmla="*/ 0 w 138"/>
                <a:gd name="T1" fmla="*/ 39 h 79"/>
                <a:gd name="T2" fmla="*/ 69 w 138"/>
                <a:gd name="T3" fmla="*/ 0 h 79"/>
                <a:gd name="T4" fmla="*/ 138 w 138"/>
                <a:gd name="T5" fmla="*/ 39 h 79"/>
                <a:gd name="T6" fmla="*/ 69 w 138"/>
                <a:gd name="T7" fmla="*/ 79 h 79"/>
                <a:gd name="T8" fmla="*/ 0 w 138"/>
                <a:gd name="T9" fmla="*/ 3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8" h="79">
                  <a:moveTo>
                    <a:pt x="0" y="39"/>
                  </a:moveTo>
                  <a:lnTo>
                    <a:pt x="69" y="0"/>
                  </a:lnTo>
                  <a:lnTo>
                    <a:pt x="138" y="39"/>
                  </a:lnTo>
                  <a:lnTo>
                    <a:pt x="69" y="79"/>
                  </a:lnTo>
                  <a:lnTo>
                    <a:pt x="0" y="3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342" name="Freeform 344"/>
            <p:cNvSpPr>
              <a:spLocks/>
            </p:cNvSpPr>
            <p:nvPr/>
          </p:nvSpPr>
          <p:spPr bwMode="auto">
            <a:xfrm>
              <a:off x="7212014" y="4610100"/>
              <a:ext cx="219075" cy="125413"/>
            </a:xfrm>
            <a:custGeom>
              <a:avLst/>
              <a:gdLst>
                <a:gd name="T0" fmla="*/ 69 w 138"/>
                <a:gd name="T1" fmla="*/ 0 h 79"/>
                <a:gd name="T2" fmla="*/ 0 w 138"/>
                <a:gd name="T3" fmla="*/ 39 h 79"/>
                <a:gd name="T4" fmla="*/ 69 w 138"/>
                <a:gd name="T5" fmla="*/ 79 h 79"/>
                <a:gd name="T6" fmla="*/ 138 w 138"/>
                <a:gd name="T7" fmla="*/ 39 h 79"/>
                <a:gd name="T8" fmla="*/ 69 w 138"/>
                <a:gd name="T9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8" h="79">
                  <a:moveTo>
                    <a:pt x="69" y="0"/>
                  </a:moveTo>
                  <a:lnTo>
                    <a:pt x="0" y="39"/>
                  </a:lnTo>
                  <a:lnTo>
                    <a:pt x="69" y="79"/>
                  </a:lnTo>
                  <a:lnTo>
                    <a:pt x="138" y="3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343" name="Freeform 345"/>
            <p:cNvSpPr>
              <a:spLocks/>
            </p:cNvSpPr>
            <p:nvPr/>
          </p:nvSpPr>
          <p:spPr bwMode="auto">
            <a:xfrm>
              <a:off x="7212014" y="4610100"/>
              <a:ext cx="219075" cy="125413"/>
            </a:xfrm>
            <a:custGeom>
              <a:avLst/>
              <a:gdLst>
                <a:gd name="T0" fmla="*/ 69 w 138"/>
                <a:gd name="T1" fmla="*/ 0 h 79"/>
                <a:gd name="T2" fmla="*/ 0 w 138"/>
                <a:gd name="T3" fmla="*/ 39 h 79"/>
                <a:gd name="T4" fmla="*/ 69 w 138"/>
                <a:gd name="T5" fmla="*/ 79 h 79"/>
                <a:gd name="T6" fmla="*/ 138 w 138"/>
                <a:gd name="T7" fmla="*/ 39 h 79"/>
                <a:gd name="T8" fmla="*/ 69 w 138"/>
                <a:gd name="T9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8" h="79">
                  <a:moveTo>
                    <a:pt x="69" y="0"/>
                  </a:moveTo>
                  <a:lnTo>
                    <a:pt x="0" y="39"/>
                  </a:lnTo>
                  <a:lnTo>
                    <a:pt x="69" y="79"/>
                  </a:lnTo>
                  <a:lnTo>
                    <a:pt x="138" y="39"/>
                  </a:lnTo>
                  <a:lnTo>
                    <a:pt x="6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344" name="Freeform 346"/>
            <p:cNvSpPr>
              <a:spLocks/>
            </p:cNvSpPr>
            <p:nvPr/>
          </p:nvSpPr>
          <p:spPr bwMode="auto">
            <a:xfrm>
              <a:off x="7321551" y="4672013"/>
              <a:ext cx="109538" cy="185738"/>
            </a:xfrm>
            <a:custGeom>
              <a:avLst/>
              <a:gdLst>
                <a:gd name="T0" fmla="*/ 0 w 69"/>
                <a:gd name="T1" fmla="*/ 40 h 117"/>
                <a:gd name="T2" fmla="*/ 69 w 69"/>
                <a:gd name="T3" fmla="*/ 0 h 117"/>
                <a:gd name="T4" fmla="*/ 69 w 69"/>
                <a:gd name="T5" fmla="*/ 79 h 117"/>
                <a:gd name="T6" fmla="*/ 0 w 69"/>
                <a:gd name="T7" fmla="*/ 117 h 117"/>
                <a:gd name="T8" fmla="*/ 0 w 69"/>
                <a:gd name="T9" fmla="*/ 4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17">
                  <a:moveTo>
                    <a:pt x="0" y="40"/>
                  </a:moveTo>
                  <a:lnTo>
                    <a:pt x="69" y="0"/>
                  </a:lnTo>
                  <a:lnTo>
                    <a:pt x="69" y="79"/>
                  </a:lnTo>
                  <a:lnTo>
                    <a:pt x="0" y="117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rgbClr val="00A1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345" name="Freeform 347"/>
            <p:cNvSpPr>
              <a:spLocks/>
            </p:cNvSpPr>
            <p:nvPr/>
          </p:nvSpPr>
          <p:spPr bwMode="auto">
            <a:xfrm>
              <a:off x="7321551" y="4672013"/>
              <a:ext cx="109538" cy="185738"/>
            </a:xfrm>
            <a:custGeom>
              <a:avLst/>
              <a:gdLst>
                <a:gd name="T0" fmla="*/ 0 w 69"/>
                <a:gd name="T1" fmla="*/ 40 h 117"/>
                <a:gd name="T2" fmla="*/ 69 w 69"/>
                <a:gd name="T3" fmla="*/ 0 h 117"/>
                <a:gd name="T4" fmla="*/ 69 w 69"/>
                <a:gd name="T5" fmla="*/ 79 h 117"/>
                <a:gd name="T6" fmla="*/ 0 w 69"/>
                <a:gd name="T7" fmla="*/ 117 h 117"/>
                <a:gd name="T8" fmla="*/ 0 w 69"/>
                <a:gd name="T9" fmla="*/ 4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17">
                  <a:moveTo>
                    <a:pt x="0" y="40"/>
                  </a:moveTo>
                  <a:lnTo>
                    <a:pt x="69" y="0"/>
                  </a:lnTo>
                  <a:lnTo>
                    <a:pt x="69" y="79"/>
                  </a:lnTo>
                  <a:lnTo>
                    <a:pt x="0" y="117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346" name="Freeform 348"/>
            <p:cNvSpPr>
              <a:spLocks/>
            </p:cNvSpPr>
            <p:nvPr/>
          </p:nvSpPr>
          <p:spPr bwMode="auto">
            <a:xfrm>
              <a:off x="6846889" y="3478213"/>
              <a:ext cx="109538" cy="185738"/>
            </a:xfrm>
            <a:custGeom>
              <a:avLst/>
              <a:gdLst>
                <a:gd name="T0" fmla="*/ 0 w 69"/>
                <a:gd name="T1" fmla="*/ 78 h 117"/>
                <a:gd name="T2" fmla="*/ 0 w 69"/>
                <a:gd name="T3" fmla="*/ 0 h 117"/>
                <a:gd name="T4" fmla="*/ 69 w 69"/>
                <a:gd name="T5" fmla="*/ 39 h 117"/>
                <a:gd name="T6" fmla="*/ 69 w 69"/>
                <a:gd name="T7" fmla="*/ 117 h 117"/>
                <a:gd name="T8" fmla="*/ 0 w 69"/>
                <a:gd name="T9" fmla="*/ 78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17">
                  <a:moveTo>
                    <a:pt x="0" y="78"/>
                  </a:moveTo>
                  <a:lnTo>
                    <a:pt x="0" y="0"/>
                  </a:lnTo>
                  <a:lnTo>
                    <a:pt x="69" y="39"/>
                  </a:lnTo>
                  <a:lnTo>
                    <a:pt x="69" y="117"/>
                  </a:lnTo>
                  <a:lnTo>
                    <a:pt x="0" y="7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347" name="Freeform 349"/>
            <p:cNvSpPr>
              <a:spLocks/>
            </p:cNvSpPr>
            <p:nvPr/>
          </p:nvSpPr>
          <p:spPr bwMode="auto">
            <a:xfrm>
              <a:off x="6846889" y="3416300"/>
              <a:ext cx="219075" cy="123825"/>
            </a:xfrm>
            <a:custGeom>
              <a:avLst/>
              <a:gdLst>
                <a:gd name="T0" fmla="*/ 0 w 138"/>
                <a:gd name="T1" fmla="*/ 39 h 78"/>
                <a:gd name="T2" fmla="*/ 69 w 138"/>
                <a:gd name="T3" fmla="*/ 0 h 78"/>
                <a:gd name="T4" fmla="*/ 138 w 138"/>
                <a:gd name="T5" fmla="*/ 39 h 78"/>
                <a:gd name="T6" fmla="*/ 69 w 138"/>
                <a:gd name="T7" fmla="*/ 78 h 78"/>
                <a:gd name="T8" fmla="*/ 0 w 138"/>
                <a:gd name="T9" fmla="*/ 39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8" h="78">
                  <a:moveTo>
                    <a:pt x="0" y="39"/>
                  </a:moveTo>
                  <a:lnTo>
                    <a:pt x="69" y="0"/>
                  </a:lnTo>
                  <a:lnTo>
                    <a:pt x="138" y="39"/>
                  </a:lnTo>
                  <a:lnTo>
                    <a:pt x="69" y="78"/>
                  </a:lnTo>
                  <a:lnTo>
                    <a:pt x="0" y="39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348" name="Freeform 350"/>
            <p:cNvSpPr>
              <a:spLocks/>
            </p:cNvSpPr>
            <p:nvPr/>
          </p:nvSpPr>
          <p:spPr bwMode="auto">
            <a:xfrm>
              <a:off x="6956426" y="3478213"/>
              <a:ext cx="109538" cy="185738"/>
            </a:xfrm>
            <a:custGeom>
              <a:avLst/>
              <a:gdLst>
                <a:gd name="T0" fmla="*/ 0 w 69"/>
                <a:gd name="T1" fmla="*/ 39 h 117"/>
                <a:gd name="T2" fmla="*/ 69 w 69"/>
                <a:gd name="T3" fmla="*/ 0 h 117"/>
                <a:gd name="T4" fmla="*/ 69 w 69"/>
                <a:gd name="T5" fmla="*/ 78 h 117"/>
                <a:gd name="T6" fmla="*/ 0 w 69"/>
                <a:gd name="T7" fmla="*/ 117 h 117"/>
                <a:gd name="T8" fmla="*/ 0 w 69"/>
                <a:gd name="T9" fmla="*/ 39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17">
                  <a:moveTo>
                    <a:pt x="0" y="39"/>
                  </a:moveTo>
                  <a:lnTo>
                    <a:pt x="69" y="0"/>
                  </a:lnTo>
                  <a:lnTo>
                    <a:pt x="69" y="78"/>
                  </a:lnTo>
                  <a:lnTo>
                    <a:pt x="0" y="117"/>
                  </a:lnTo>
                  <a:lnTo>
                    <a:pt x="0" y="39"/>
                  </a:lnTo>
                  <a:close/>
                </a:path>
              </a:pathLst>
            </a:custGeom>
            <a:solidFill>
              <a:srgbClr val="00A1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349" name="Freeform 351"/>
            <p:cNvSpPr>
              <a:spLocks/>
            </p:cNvSpPr>
            <p:nvPr/>
          </p:nvSpPr>
          <p:spPr bwMode="auto">
            <a:xfrm>
              <a:off x="6956426" y="3478213"/>
              <a:ext cx="109538" cy="185738"/>
            </a:xfrm>
            <a:custGeom>
              <a:avLst/>
              <a:gdLst>
                <a:gd name="T0" fmla="*/ 0 w 69"/>
                <a:gd name="T1" fmla="*/ 39 h 117"/>
                <a:gd name="T2" fmla="*/ 69 w 69"/>
                <a:gd name="T3" fmla="*/ 0 h 117"/>
                <a:gd name="T4" fmla="*/ 69 w 69"/>
                <a:gd name="T5" fmla="*/ 78 h 117"/>
                <a:gd name="T6" fmla="*/ 0 w 69"/>
                <a:gd name="T7" fmla="*/ 117 h 117"/>
                <a:gd name="T8" fmla="*/ 0 w 69"/>
                <a:gd name="T9" fmla="*/ 39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17">
                  <a:moveTo>
                    <a:pt x="0" y="39"/>
                  </a:moveTo>
                  <a:lnTo>
                    <a:pt x="69" y="0"/>
                  </a:lnTo>
                  <a:lnTo>
                    <a:pt x="69" y="78"/>
                  </a:lnTo>
                  <a:lnTo>
                    <a:pt x="0" y="117"/>
                  </a:lnTo>
                  <a:lnTo>
                    <a:pt x="0" y="39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350" name="Freeform 352"/>
            <p:cNvSpPr>
              <a:spLocks/>
            </p:cNvSpPr>
            <p:nvPr/>
          </p:nvSpPr>
          <p:spPr bwMode="auto">
            <a:xfrm>
              <a:off x="6772276" y="3725863"/>
              <a:ext cx="111125" cy="185738"/>
            </a:xfrm>
            <a:custGeom>
              <a:avLst/>
              <a:gdLst>
                <a:gd name="T0" fmla="*/ 0 w 70"/>
                <a:gd name="T1" fmla="*/ 78 h 117"/>
                <a:gd name="T2" fmla="*/ 0 w 70"/>
                <a:gd name="T3" fmla="*/ 0 h 117"/>
                <a:gd name="T4" fmla="*/ 70 w 70"/>
                <a:gd name="T5" fmla="*/ 39 h 117"/>
                <a:gd name="T6" fmla="*/ 70 w 70"/>
                <a:gd name="T7" fmla="*/ 117 h 117"/>
                <a:gd name="T8" fmla="*/ 0 w 70"/>
                <a:gd name="T9" fmla="*/ 78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17">
                  <a:moveTo>
                    <a:pt x="0" y="78"/>
                  </a:moveTo>
                  <a:lnTo>
                    <a:pt x="0" y="0"/>
                  </a:lnTo>
                  <a:lnTo>
                    <a:pt x="70" y="39"/>
                  </a:lnTo>
                  <a:lnTo>
                    <a:pt x="70" y="117"/>
                  </a:lnTo>
                  <a:lnTo>
                    <a:pt x="0" y="78"/>
                  </a:lnTo>
                  <a:close/>
                </a:path>
              </a:pathLst>
            </a:custGeom>
            <a:solidFill>
              <a:srgbClr val="CF3A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351" name="Freeform 353"/>
            <p:cNvSpPr>
              <a:spLocks/>
            </p:cNvSpPr>
            <p:nvPr/>
          </p:nvSpPr>
          <p:spPr bwMode="auto">
            <a:xfrm>
              <a:off x="6772276" y="3725863"/>
              <a:ext cx="111125" cy="185738"/>
            </a:xfrm>
            <a:custGeom>
              <a:avLst/>
              <a:gdLst>
                <a:gd name="T0" fmla="*/ 0 w 70"/>
                <a:gd name="T1" fmla="*/ 78 h 117"/>
                <a:gd name="T2" fmla="*/ 0 w 70"/>
                <a:gd name="T3" fmla="*/ 0 h 117"/>
                <a:gd name="T4" fmla="*/ 70 w 70"/>
                <a:gd name="T5" fmla="*/ 39 h 117"/>
                <a:gd name="T6" fmla="*/ 70 w 70"/>
                <a:gd name="T7" fmla="*/ 117 h 117"/>
                <a:gd name="T8" fmla="*/ 0 w 70"/>
                <a:gd name="T9" fmla="*/ 78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17">
                  <a:moveTo>
                    <a:pt x="0" y="78"/>
                  </a:moveTo>
                  <a:lnTo>
                    <a:pt x="0" y="0"/>
                  </a:lnTo>
                  <a:lnTo>
                    <a:pt x="70" y="39"/>
                  </a:lnTo>
                  <a:lnTo>
                    <a:pt x="70" y="117"/>
                  </a:lnTo>
                  <a:lnTo>
                    <a:pt x="0" y="78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352" name="Freeform 354"/>
            <p:cNvSpPr>
              <a:spLocks/>
            </p:cNvSpPr>
            <p:nvPr/>
          </p:nvSpPr>
          <p:spPr bwMode="auto">
            <a:xfrm>
              <a:off x="6772276" y="3725863"/>
              <a:ext cx="111125" cy="185738"/>
            </a:xfrm>
            <a:custGeom>
              <a:avLst/>
              <a:gdLst>
                <a:gd name="T0" fmla="*/ 0 w 70"/>
                <a:gd name="T1" fmla="*/ 0 h 117"/>
                <a:gd name="T2" fmla="*/ 0 w 70"/>
                <a:gd name="T3" fmla="*/ 78 h 117"/>
                <a:gd name="T4" fmla="*/ 70 w 70"/>
                <a:gd name="T5" fmla="*/ 117 h 117"/>
                <a:gd name="T6" fmla="*/ 70 w 70"/>
                <a:gd name="T7" fmla="*/ 39 h 117"/>
                <a:gd name="T8" fmla="*/ 0 w 70"/>
                <a:gd name="T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17">
                  <a:moveTo>
                    <a:pt x="0" y="0"/>
                  </a:moveTo>
                  <a:lnTo>
                    <a:pt x="0" y="78"/>
                  </a:lnTo>
                  <a:lnTo>
                    <a:pt x="70" y="117"/>
                  </a:lnTo>
                  <a:lnTo>
                    <a:pt x="70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353" name="Freeform 355"/>
            <p:cNvSpPr>
              <a:spLocks/>
            </p:cNvSpPr>
            <p:nvPr/>
          </p:nvSpPr>
          <p:spPr bwMode="auto">
            <a:xfrm>
              <a:off x="6772276" y="3725863"/>
              <a:ext cx="111125" cy="185738"/>
            </a:xfrm>
            <a:custGeom>
              <a:avLst/>
              <a:gdLst>
                <a:gd name="T0" fmla="*/ 0 w 70"/>
                <a:gd name="T1" fmla="*/ 0 h 117"/>
                <a:gd name="T2" fmla="*/ 0 w 70"/>
                <a:gd name="T3" fmla="*/ 78 h 117"/>
                <a:gd name="T4" fmla="*/ 70 w 70"/>
                <a:gd name="T5" fmla="*/ 117 h 117"/>
                <a:gd name="T6" fmla="*/ 70 w 70"/>
                <a:gd name="T7" fmla="*/ 39 h 117"/>
                <a:gd name="T8" fmla="*/ 0 w 70"/>
                <a:gd name="T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17">
                  <a:moveTo>
                    <a:pt x="0" y="0"/>
                  </a:moveTo>
                  <a:lnTo>
                    <a:pt x="0" y="78"/>
                  </a:lnTo>
                  <a:lnTo>
                    <a:pt x="70" y="117"/>
                  </a:lnTo>
                  <a:lnTo>
                    <a:pt x="70" y="3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354" name="Freeform 356"/>
            <p:cNvSpPr>
              <a:spLocks/>
            </p:cNvSpPr>
            <p:nvPr/>
          </p:nvSpPr>
          <p:spPr bwMode="auto">
            <a:xfrm>
              <a:off x="6772276" y="3665538"/>
              <a:ext cx="220663" cy="122238"/>
            </a:xfrm>
            <a:custGeom>
              <a:avLst/>
              <a:gdLst>
                <a:gd name="T0" fmla="*/ 0 w 139"/>
                <a:gd name="T1" fmla="*/ 38 h 77"/>
                <a:gd name="T2" fmla="*/ 70 w 139"/>
                <a:gd name="T3" fmla="*/ 0 h 77"/>
                <a:gd name="T4" fmla="*/ 139 w 139"/>
                <a:gd name="T5" fmla="*/ 38 h 77"/>
                <a:gd name="T6" fmla="*/ 70 w 139"/>
                <a:gd name="T7" fmla="*/ 77 h 77"/>
                <a:gd name="T8" fmla="*/ 0 w 139"/>
                <a:gd name="T9" fmla="*/ 38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9" h="77">
                  <a:moveTo>
                    <a:pt x="0" y="38"/>
                  </a:moveTo>
                  <a:lnTo>
                    <a:pt x="70" y="0"/>
                  </a:lnTo>
                  <a:lnTo>
                    <a:pt x="139" y="38"/>
                  </a:lnTo>
                  <a:lnTo>
                    <a:pt x="70" y="77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CF3A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355" name="Freeform 357"/>
            <p:cNvSpPr>
              <a:spLocks/>
            </p:cNvSpPr>
            <p:nvPr/>
          </p:nvSpPr>
          <p:spPr bwMode="auto">
            <a:xfrm>
              <a:off x="6772276" y="3665538"/>
              <a:ext cx="220663" cy="122238"/>
            </a:xfrm>
            <a:custGeom>
              <a:avLst/>
              <a:gdLst>
                <a:gd name="T0" fmla="*/ 0 w 139"/>
                <a:gd name="T1" fmla="*/ 38 h 77"/>
                <a:gd name="T2" fmla="*/ 70 w 139"/>
                <a:gd name="T3" fmla="*/ 0 h 77"/>
                <a:gd name="T4" fmla="*/ 139 w 139"/>
                <a:gd name="T5" fmla="*/ 38 h 77"/>
                <a:gd name="T6" fmla="*/ 70 w 139"/>
                <a:gd name="T7" fmla="*/ 77 h 77"/>
                <a:gd name="T8" fmla="*/ 0 w 139"/>
                <a:gd name="T9" fmla="*/ 38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9" h="77">
                  <a:moveTo>
                    <a:pt x="0" y="38"/>
                  </a:moveTo>
                  <a:lnTo>
                    <a:pt x="70" y="0"/>
                  </a:lnTo>
                  <a:lnTo>
                    <a:pt x="139" y="38"/>
                  </a:lnTo>
                  <a:lnTo>
                    <a:pt x="70" y="77"/>
                  </a:lnTo>
                  <a:lnTo>
                    <a:pt x="0" y="38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356" name="Freeform 358"/>
            <p:cNvSpPr>
              <a:spLocks/>
            </p:cNvSpPr>
            <p:nvPr/>
          </p:nvSpPr>
          <p:spPr bwMode="auto">
            <a:xfrm>
              <a:off x="6772276" y="3665538"/>
              <a:ext cx="220663" cy="122238"/>
            </a:xfrm>
            <a:custGeom>
              <a:avLst/>
              <a:gdLst>
                <a:gd name="T0" fmla="*/ 70 w 139"/>
                <a:gd name="T1" fmla="*/ 0 h 77"/>
                <a:gd name="T2" fmla="*/ 0 w 139"/>
                <a:gd name="T3" fmla="*/ 38 h 77"/>
                <a:gd name="T4" fmla="*/ 70 w 139"/>
                <a:gd name="T5" fmla="*/ 77 h 77"/>
                <a:gd name="T6" fmla="*/ 139 w 139"/>
                <a:gd name="T7" fmla="*/ 38 h 77"/>
                <a:gd name="T8" fmla="*/ 70 w 139"/>
                <a:gd name="T9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9" h="77">
                  <a:moveTo>
                    <a:pt x="70" y="0"/>
                  </a:moveTo>
                  <a:lnTo>
                    <a:pt x="0" y="38"/>
                  </a:lnTo>
                  <a:lnTo>
                    <a:pt x="70" y="77"/>
                  </a:lnTo>
                  <a:lnTo>
                    <a:pt x="139" y="38"/>
                  </a:lnTo>
                  <a:lnTo>
                    <a:pt x="70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357" name="Freeform 359"/>
            <p:cNvSpPr>
              <a:spLocks/>
            </p:cNvSpPr>
            <p:nvPr/>
          </p:nvSpPr>
          <p:spPr bwMode="auto">
            <a:xfrm>
              <a:off x="6772276" y="3665538"/>
              <a:ext cx="220663" cy="122238"/>
            </a:xfrm>
            <a:custGeom>
              <a:avLst/>
              <a:gdLst>
                <a:gd name="T0" fmla="*/ 70 w 139"/>
                <a:gd name="T1" fmla="*/ 0 h 77"/>
                <a:gd name="T2" fmla="*/ 0 w 139"/>
                <a:gd name="T3" fmla="*/ 38 h 77"/>
                <a:gd name="T4" fmla="*/ 70 w 139"/>
                <a:gd name="T5" fmla="*/ 77 h 77"/>
                <a:gd name="T6" fmla="*/ 139 w 139"/>
                <a:gd name="T7" fmla="*/ 38 h 77"/>
                <a:gd name="T8" fmla="*/ 70 w 139"/>
                <a:gd name="T9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9" h="77">
                  <a:moveTo>
                    <a:pt x="70" y="0"/>
                  </a:moveTo>
                  <a:lnTo>
                    <a:pt x="0" y="38"/>
                  </a:lnTo>
                  <a:lnTo>
                    <a:pt x="70" y="77"/>
                  </a:lnTo>
                  <a:lnTo>
                    <a:pt x="139" y="38"/>
                  </a:lnTo>
                  <a:lnTo>
                    <a:pt x="7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358" name="Freeform 360"/>
            <p:cNvSpPr>
              <a:spLocks/>
            </p:cNvSpPr>
            <p:nvPr/>
          </p:nvSpPr>
          <p:spPr bwMode="auto">
            <a:xfrm>
              <a:off x="6883401" y="3725863"/>
              <a:ext cx="109538" cy="185738"/>
            </a:xfrm>
            <a:custGeom>
              <a:avLst/>
              <a:gdLst>
                <a:gd name="T0" fmla="*/ 0 w 69"/>
                <a:gd name="T1" fmla="*/ 39 h 117"/>
                <a:gd name="T2" fmla="*/ 69 w 69"/>
                <a:gd name="T3" fmla="*/ 0 h 117"/>
                <a:gd name="T4" fmla="*/ 69 w 69"/>
                <a:gd name="T5" fmla="*/ 78 h 117"/>
                <a:gd name="T6" fmla="*/ 0 w 69"/>
                <a:gd name="T7" fmla="*/ 117 h 117"/>
                <a:gd name="T8" fmla="*/ 0 w 69"/>
                <a:gd name="T9" fmla="*/ 39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17">
                  <a:moveTo>
                    <a:pt x="0" y="39"/>
                  </a:moveTo>
                  <a:lnTo>
                    <a:pt x="69" y="0"/>
                  </a:lnTo>
                  <a:lnTo>
                    <a:pt x="69" y="78"/>
                  </a:lnTo>
                  <a:lnTo>
                    <a:pt x="0" y="117"/>
                  </a:lnTo>
                  <a:lnTo>
                    <a:pt x="0" y="39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359" name="Freeform 361"/>
            <p:cNvSpPr>
              <a:spLocks/>
            </p:cNvSpPr>
            <p:nvPr/>
          </p:nvSpPr>
          <p:spPr bwMode="auto">
            <a:xfrm>
              <a:off x="6299201" y="3168650"/>
              <a:ext cx="292100" cy="495300"/>
            </a:xfrm>
            <a:custGeom>
              <a:avLst/>
              <a:gdLst>
                <a:gd name="T0" fmla="*/ 184 w 184"/>
                <a:gd name="T1" fmla="*/ 0 h 312"/>
                <a:gd name="T2" fmla="*/ 0 w 184"/>
                <a:gd name="T3" fmla="*/ 104 h 312"/>
                <a:gd name="T4" fmla="*/ 0 w 184"/>
                <a:gd name="T5" fmla="*/ 312 h 312"/>
                <a:gd name="T6" fmla="*/ 184 w 184"/>
                <a:gd name="T7" fmla="*/ 208 h 312"/>
                <a:gd name="T8" fmla="*/ 184 w 184"/>
                <a:gd name="T9" fmla="*/ 0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4" h="312">
                  <a:moveTo>
                    <a:pt x="184" y="0"/>
                  </a:moveTo>
                  <a:lnTo>
                    <a:pt x="0" y="104"/>
                  </a:lnTo>
                  <a:lnTo>
                    <a:pt x="0" y="312"/>
                  </a:lnTo>
                  <a:lnTo>
                    <a:pt x="184" y="208"/>
                  </a:lnTo>
                  <a:lnTo>
                    <a:pt x="184" y="0"/>
                  </a:lnTo>
                  <a:close/>
                </a:path>
              </a:pathLst>
            </a:custGeom>
            <a:solidFill>
              <a:srgbClr val="5CD2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360" name="Freeform 362"/>
            <p:cNvSpPr>
              <a:spLocks/>
            </p:cNvSpPr>
            <p:nvPr/>
          </p:nvSpPr>
          <p:spPr bwMode="auto">
            <a:xfrm>
              <a:off x="6299201" y="3168650"/>
              <a:ext cx="292100" cy="495300"/>
            </a:xfrm>
            <a:custGeom>
              <a:avLst/>
              <a:gdLst>
                <a:gd name="T0" fmla="*/ 184 w 184"/>
                <a:gd name="T1" fmla="*/ 0 h 312"/>
                <a:gd name="T2" fmla="*/ 0 w 184"/>
                <a:gd name="T3" fmla="*/ 104 h 312"/>
                <a:gd name="T4" fmla="*/ 0 w 184"/>
                <a:gd name="T5" fmla="*/ 312 h 312"/>
                <a:gd name="T6" fmla="*/ 184 w 184"/>
                <a:gd name="T7" fmla="*/ 208 h 312"/>
                <a:gd name="T8" fmla="*/ 184 w 184"/>
                <a:gd name="T9" fmla="*/ 0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4" h="312">
                  <a:moveTo>
                    <a:pt x="184" y="0"/>
                  </a:moveTo>
                  <a:lnTo>
                    <a:pt x="0" y="104"/>
                  </a:lnTo>
                  <a:lnTo>
                    <a:pt x="0" y="312"/>
                  </a:lnTo>
                  <a:lnTo>
                    <a:pt x="184" y="208"/>
                  </a:lnTo>
                  <a:lnTo>
                    <a:pt x="1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361" name="Freeform 363"/>
            <p:cNvSpPr>
              <a:spLocks/>
            </p:cNvSpPr>
            <p:nvPr/>
          </p:nvSpPr>
          <p:spPr bwMode="auto">
            <a:xfrm>
              <a:off x="6299201" y="3168650"/>
              <a:ext cx="292100" cy="495300"/>
            </a:xfrm>
            <a:custGeom>
              <a:avLst/>
              <a:gdLst>
                <a:gd name="T0" fmla="*/ 184 w 184"/>
                <a:gd name="T1" fmla="*/ 0 h 312"/>
                <a:gd name="T2" fmla="*/ 0 w 184"/>
                <a:gd name="T3" fmla="*/ 104 h 312"/>
                <a:gd name="T4" fmla="*/ 0 w 184"/>
                <a:gd name="T5" fmla="*/ 312 h 312"/>
                <a:gd name="T6" fmla="*/ 184 w 184"/>
                <a:gd name="T7" fmla="*/ 208 h 312"/>
                <a:gd name="T8" fmla="*/ 184 w 184"/>
                <a:gd name="T9" fmla="*/ 0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4" h="312">
                  <a:moveTo>
                    <a:pt x="184" y="0"/>
                  </a:moveTo>
                  <a:lnTo>
                    <a:pt x="0" y="104"/>
                  </a:lnTo>
                  <a:lnTo>
                    <a:pt x="0" y="312"/>
                  </a:lnTo>
                  <a:lnTo>
                    <a:pt x="184" y="208"/>
                  </a:lnTo>
                  <a:lnTo>
                    <a:pt x="18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362" name="Freeform 364"/>
            <p:cNvSpPr>
              <a:spLocks/>
            </p:cNvSpPr>
            <p:nvPr/>
          </p:nvSpPr>
          <p:spPr bwMode="auto">
            <a:xfrm>
              <a:off x="6299201" y="3168650"/>
              <a:ext cx="292100" cy="495300"/>
            </a:xfrm>
            <a:custGeom>
              <a:avLst/>
              <a:gdLst>
                <a:gd name="T0" fmla="*/ 184 w 184"/>
                <a:gd name="T1" fmla="*/ 0 h 312"/>
                <a:gd name="T2" fmla="*/ 0 w 184"/>
                <a:gd name="T3" fmla="*/ 104 h 312"/>
                <a:gd name="T4" fmla="*/ 0 w 184"/>
                <a:gd name="T5" fmla="*/ 312 h 312"/>
                <a:gd name="T6" fmla="*/ 184 w 184"/>
                <a:gd name="T7" fmla="*/ 208 h 312"/>
                <a:gd name="T8" fmla="*/ 184 w 184"/>
                <a:gd name="T9" fmla="*/ 0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4" h="312">
                  <a:moveTo>
                    <a:pt x="184" y="0"/>
                  </a:moveTo>
                  <a:lnTo>
                    <a:pt x="0" y="104"/>
                  </a:lnTo>
                  <a:lnTo>
                    <a:pt x="0" y="312"/>
                  </a:lnTo>
                  <a:lnTo>
                    <a:pt x="184" y="208"/>
                  </a:lnTo>
                  <a:lnTo>
                    <a:pt x="1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363" name="Freeform 365"/>
            <p:cNvSpPr>
              <a:spLocks/>
            </p:cNvSpPr>
            <p:nvPr/>
          </p:nvSpPr>
          <p:spPr bwMode="auto">
            <a:xfrm>
              <a:off x="6461126" y="3402013"/>
              <a:ext cx="71438" cy="90488"/>
            </a:xfrm>
            <a:custGeom>
              <a:avLst/>
              <a:gdLst>
                <a:gd name="T0" fmla="*/ 48 w 48"/>
                <a:gd name="T1" fmla="*/ 18 h 63"/>
                <a:gd name="T2" fmla="*/ 24 w 48"/>
                <a:gd name="T3" fmla="*/ 8 h 63"/>
                <a:gd name="T4" fmla="*/ 0 w 48"/>
                <a:gd name="T5" fmla="*/ 45 h 63"/>
                <a:gd name="T6" fmla="*/ 24 w 48"/>
                <a:gd name="T7" fmla="*/ 55 h 63"/>
                <a:gd name="T8" fmla="*/ 48 w 48"/>
                <a:gd name="T9" fmla="*/ 18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63">
                  <a:moveTo>
                    <a:pt x="48" y="18"/>
                  </a:moveTo>
                  <a:cubicBezTo>
                    <a:pt x="48" y="5"/>
                    <a:pt x="37" y="0"/>
                    <a:pt x="24" y="8"/>
                  </a:cubicBezTo>
                  <a:cubicBezTo>
                    <a:pt x="11" y="15"/>
                    <a:pt x="0" y="32"/>
                    <a:pt x="0" y="45"/>
                  </a:cubicBezTo>
                  <a:cubicBezTo>
                    <a:pt x="0" y="58"/>
                    <a:pt x="11" y="63"/>
                    <a:pt x="24" y="55"/>
                  </a:cubicBezTo>
                  <a:cubicBezTo>
                    <a:pt x="37" y="48"/>
                    <a:pt x="48" y="31"/>
                    <a:pt x="48" y="1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364" name="Freeform 366"/>
            <p:cNvSpPr>
              <a:spLocks/>
            </p:cNvSpPr>
            <p:nvPr/>
          </p:nvSpPr>
          <p:spPr bwMode="auto">
            <a:xfrm>
              <a:off x="6461126" y="3268663"/>
              <a:ext cx="71438" cy="90488"/>
            </a:xfrm>
            <a:custGeom>
              <a:avLst/>
              <a:gdLst>
                <a:gd name="T0" fmla="*/ 48 w 48"/>
                <a:gd name="T1" fmla="*/ 18 h 63"/>
                <a:gd name="T2" fmla="*/ 24 w 48"/>
                <a:gd name="T3" fmla="*/ 8 h 63"/>
                <a:gd name="T4" fmla="*/ 0 w 48"/>
                <a:gd name="T5" fmla="*/ 45 h 63"/>
                <a:gd name="T6" fmla="*/ 24 w 48"/>
                <a:gd name="T7" fmla="*/ 55 h 63"/>
                <a:gd name="T8" fmla="*/ 48 w 48"/>
                <a:gd name="T9" fmla="*/ 18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63">
                  <a:moveTo>
                    <a:pt x="48" y="18"/>
                  </a:moveTo>
                  <a:cubicBezTo>
                    <a:pt x="48" y="5"/>
                    <a:pt x="37" y="0"/>
                    <a:pt x="24" y="8"/>
                  </a:cubicBezTo>
                  <a:cubicBezTo>
                    <a:pt x="11" y="15"/>
                    <a:pt x="0" y="32"/>
                    <a:pt x="0" y="45"/>
                  </a:cubicBezTo>
                  <a:cubicBezTo>
                    <a:pt x="0" y="59"/>
                    <a:pt x="11" y="63"/>
                    <a:pt x="24" y="55"/>
                  </a:cubicBezTo>
                  <a:cubicBezTo>
                    <a:pt x="37" y="48"/>
                    <a:pt x="48" y="31"/>
                    <a:pt x="48" y="1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365" name="Freeform 367"/>
            <p:cNvSpPr>
              <a:spLocks/>
            </p:cNvSpPr>
            <p:nvPr/>
          </p:nvSpPr>
          <p:spPr bwMode="auto">
            <a:xfrm>
              <a:off x="6348414" y="3400425"/>
              <a:ext cx="69850" cy="88900"/>
            </a:xfrm>
            <a:custGeom>
              <a:avLst/>
              <a:gdLst>
                <a:gd name="T0" fmla="*/ 48 w 48"/>
                <a:gd name="T1" fmla="*/ 18 h 63"/>
                <a:gd name="T2" fmla="*/ 24 w 48"/>
                <a:gd name="T3" fmla="*/ 8 h 63"/>
                <a:gd name="T4" fmla="*/ 0 w 48"/>
                <a:gd name="T5" fmla="*/ 45 h 63"/>
                <a:gd name="T6" fmla="*/ 24 w 48"/>
                <a:gd name="T7" fmla="*/ 55 h 63"/>
                <a:gd name="T8" fmla="*/ 48 w 48"/>
                <a:gd name="T9" fmla="*/ 18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63">
                  <a:moveTo>
                    <a:pt x="48" y="18"/>
                  </a:moveTo>
                  <a:cubicBezTo>
                    <a:pt x="48" y="5"/>
                    <a:pt x="37" y="0"/>
                    <a:pt x="24" y="8"/>
                  </a:cubicBezTo>
                  <a:cubicBezTo>
                    <a:pt x="11" y="15"/>
                    <a:pt x="0" y="32"/>
                    <a:pt x="0" y="45"/>
                  </a:cubicBezTo>
                  <a:cubicBezTo>
                    <a:pt x="0" y="58"/>
                    <a:pt x="11" y="63"/>
                    <a:pt x="24" y="55"/>
                  </a:cubicBezTo>
                  <a:cubicBezTo>
                    <a:pt x="37" y="48"/>
                    <a:pt x="48" y="31"/>
                    <a:pt x="48" y="1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366" name="Freeform 368"/>
            <p:cNvSpPr>
              <a:spLocks/>
            </p:cNvSpPr>
            <p:nvPr/>
          </p:nvSpPr>
          <p:spPr bwMode="auto">
            <a:xfrm>
              <a:off x="6380164" y="3432175"/>
              <a:ext cx="120650" cy="26988"/>
            </a:xfrm>
            <a:custGeom>
              <a:avLst/>
              <a:gdLst>
                <a:gd name="T0" fmla="*/ 7 w 76"/>
                <a:gd name="T1" fmla="*/ 0 h 17"/>
                <a:gd name="T2" fmla="*/ 0 w 76"/>
                <a:gd name="T3" fmla="*/ 16 h 17"/>
                <a:gd name="T4" fmla="*/ 69 w 76"/>
                <a:gd name="T5" fmla="*/ 17 h 17"/>
                <a:gd name="T6" fmla="*/ 76 w 76"/>
                <a:gd name="T7" fmla="*/ 2 h 17"/>
                <a:gd name="T8" fmla="*/ 7 w 76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" h="17">
                  <a:moveTo>
                    <a:pt x="7" y="0"/>
                  </a:moveTo>
                  <a:lnTo>
                    <a:pt x="0" y="16"/>
                  </a:lnTo>
                  <a:lnTo>
                    <a:pt x="69" y="17"/>
                  </a:lnTo>
                  <a:lnTo>
                    <a:pt x="76" y="2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367" name="Freeform 369"/>
            <p:cNvSpPr>
              <a:spLocks/>
            </p:cNvSpPr>
            <p:nvPr/>
          </p:nvSpPr>
          <p:spPr bwMode="auto">
            <a:xfrm>
              <a:off x="6380164" y="3311525"/>
              <a:ext cx="120650" cy="136525"/>
            </a:xfrm>
            <a:custGeom>
              <a:avLst/>
              <a:gdLst>
                <a:gd name="T0" fmla="*/ 69 w 76"/>
                <a:gd name="T1" fmla="*/ 0 h 86"/>
                <a:gd name="T2" fmla="*/ 0 w 76"/>
                <a:gd name="T3" fmla="*/ 79 h 86"/>
                <a:gd name="T4" fmla="*/ 7 w 76"/>
                <a:gd name="T5" fmla="*/ 86 h 86"/>
                <a:gd name="T6" fmla="*/ 76 w 76"/>
                <a:gd name="T7" fmla="*/ 7 h 86"/>
                <a:gd name="T8" fmla="*/ 69 w 76"/>
                <a:gd name="T9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" h="86">
                  <a:moveTo>
                    <a:pt x="69" y="0"/>
                  </a:moveTo>
                  <a:lnTo>
                    <a:pt x="0" y="79"/>
                  </a:lnTo>
                  <a:lnTo>
                    <a:pt x="7" y="86"/>
                  </a:lnTo>
                  <a:lnTo>
                    <a:pt x="76" y="7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368" name="Freeform 370"/>
            <p:cNvSpPr>
              <a:spLocks/>
            </p:cNvSpPr>
            <p:nvPr/>
          </p:nvSpPr>
          <p:spPr bwMode="auto">
            <a:xfrm>
              <a:off x="6772276" y="4959350"/>
              <a:ext cx="587375" cy="330200"/>
            </a:xfrm>
            <a:custGeom>
              <a:avLst/>
              <a:gdLst>
                <a:gd name="T0" fmla="*/ 0 w 370"/>
                <a:gd name="T1" fmla="*/ 104 h 208"/>
                <a:gd name="T2" fmla="*/ 185 w 370"/>
                <a:gd name="T3" fmla="*/ 0 h 208"/>
                <a:gd name="T4" fmla="*/ 370 w 370"/>
                <a:gd name="T5" fmla="*/ 104 h 208"/>
                <a:gd name="T6" fmla="*/ 185 w 370"/>
                <a:gd name="T7" fmla="*/ 208 h 208"/>
                <a:gd name="T8" fmla="*/ 0 w 370"/>
                <a:gd name="T9" fmla="*/ 104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0" h="208">
                  <a:moveTo>
                    <a:pt x="0" y="104"/>
                  </a:moveTo>
                  <a:lnTo>
                    <a:pt x="185" y="0"/>
                  </a:lnTo>
                  <a:lnTo>
                    <a:pt x="370" y="104"/>
                  </a:lnTo>
                  <a:lnTo>
                    <a:pt x="185" y="208"/>
                  </a:lnTo>
                  <a:lnTo>
                    <a:pt x="0" y="1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369" name="Freeform 371"/>
            <p:cNvSpPr>
              <a:spLocks/>
            </p:cNvSpPr>
            <p:nvPr/>
          </p:nvSpPr>
          <p:spPr bwMode="auto">
            <a:xfrm>
              <a:off x="6772276" y="5124450"/>
              <a:ext cx="587375" cy="206375"/>
            </a:xfrm>
            <a:custGeom>
              <a:avLst/>
              <a:gdLst>
                <a:gd name="T0" fmla="*/ 0 w 370"/>
                <a:gd name="T1" fmla="*/ 0 h 130"/>
                <a:gd name="T2" fmla="*/ 0 w 370"/>
                <a:gd name="T3" fmla="*/ 26 h 130"/>
                <a:gd name="T4" fmla="*/ 185 w 370"/>
                <a:gd name="T5" fmla="*/ 130 h 130"/>
                <a:gd name="T6" fmla="*/ 370 w 370"/>
                <a:gd name="T7" fmla="*/ 26 h 130"/>
                <a:gd name="T8" fmla="*/ 370 w 370"/>
                <a:gd name="T9" fmla="*/ 0 h 130"/>
                <a:gd name="T10" fmla="*/ 185 w 370"/>
                <a:gd name="T11" fmla="*/ 104 h 130"/>
                <a:gd name="T12" fmla="*/ 0 w 370"/>
                <a:gd name="T1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0" h="130">
                  <a:moveTo>
                    <a:pt x="0" y="0"/>
                  </a:moveTo>
                  <a:lnTo>
                    <a:pt x="0" y="26"/>
                  </a:lnTo>
                  <a:lnTo>
                    <a:pt x="185" y="130"/>
                  </a:lnTo>
                  <a:lnTo>
                    <a:pt x="370" y="26"/>
                  </a:lnTo>
                  <a:lnTo>
                    <a:pt x="370" y="0"/>
                  </a:lnTo>
                  <a:lnTo>
                    <a:pt x="185" y="10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E7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370" name="Freeform 372"/>
            <p:cNvSpPr>
              <a:spLocks/>
            </p:cNvSpPr>
            <p:nvPr/>
          </p:nvSpPr>
          <p:spPr bwMode="auto">
            <a:xfrm>
              <a:off x="7065964" y="5124450"/>
              <a:ext cx="293688" cy="206375"/>
            </a:xfrm>
            <a:custGeom>
              <a:avLst/>
              <a:gdLst>
                <a:gd name="T0" fmla="*/ 0 w 185"/>
                <a:gd name="T1" fmla="*/ 104 h 130"/>
                <a:gd name="T2" fmla="*/ 0 w 185"/>
                <a:gd name="T3" fmla="*/ 130 h 130"/>
                <a:gd name="T4" fmla="*/ 185 w 185"/>
                <a:gd name="T5" fmla="*/ 26 h 130"/>
                <a:gd name="T6" fmla="*/ 185 w 185"/>
                <a:gd name="T7" fmla="*/ 0 h 130"/>
                <a:gd name="T8" fmla="*/ 0 w 185"/>
                <a:gd name="T9" fmla="*/ 104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5" h="130">
                  <a:moveTo>
                    <a:pt x="0" y="104"/>
                  </a:moveTo>
                  <a:lnTo>
                    <a:pt x="0" y="130"/>
                  </a:lnTo>
                  <a:lnTo>
                    <a:pt x="185" y="26"/>
                  </a:lnTo>
                  <a:lnTo>
                    <a:pt x="185" y="0"/>
                  </a:lnTo>
                  <a:lnTo>
                    <a:pt x="0" y="104"/>
                  </a:lnTo>
                  <a:close/>
                </a:path>
              </a:pathLst>
            </a:custGeom>
            <a:solidFill>
              <a:srgbClr val="D3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371" name="Freeform 373"/>
            <p:cNvSpPr>
              <a:spLocks/>
            </p:cNvSpPr>
            <p:nvPr/>
          </p:nvSpPr>
          <p:spPr bwMode="auto">
            <a:xfrm>
              <a:off x="6261101" y="3313113"/>
              <a:ext cx="38100" cy="350838"/>
            </a:xfrm>
            <a:custGeom>
              <a:avLst/>
              <a:gdLst>
                <a:gd name="T0" fmla="*/ 24 w 24"/>
                <a:gd name="T1" fmla="*/ 221 h 221"/>
                <a:gd name="T2" fmla="*/ 0 w 24"/>
                <a:gd name="T3" fmla="*/ 207 h 221"/>
                <a:gd name="T4" fmla="*/ 0 w 24"/>
                <a:gd name="T5" fmla="*/ 0 h 221"/>
                <a:gd name="T6" fmla="*/ 24 w 24"/>
                <a:gd name="T7" fmla="*/ 13 h 221"/>
                <a:gd name="T8" fmla="*/ 24 w 24"/>
                <a:gd name="T9" fmla="*/ 221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221">
                  <a:moveTo>
                    <a:pt x="24" y="221"/>
                  </a:moveTo>
                  <a:lnTo>
                    <a:pt x="0" y="207"/>
                  </a:lnTo>
                  <a:lnTo>
                    <a:pt x="0" y="0"/>
                  </a:lnTo>
                  <a:lnTo>
                    <a:pt x="24" y="13"/>
                  </a:lnTo>
                  <a:lnTo>
                    <a:pt x="24" y="221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372" name="Freeform 374"/>
            <p:cNvSpPr>
              <a:spLocks/>
            </p:cNvSpPr>
            <p:nvPr/>
          </p:nvSpPr>
          <p:spPr bwMode="auto">
            <a:xfrm>
              <a:off x="6261101" y="3313113"/>
              <a:ext cx="38100" cy="350838"/>
            </a:xfrm>
            <a:custGeom>
              <a:avLst/>
              <a:gdLst>
                <a:gd name="T0" fmla="*/ 24 w 24"/>
                <a:gd name="T1" fmla="*/ 221 h 221"/>
                <a:gd name="T2" fmla="*/ 0 w 24"/>
                <a:gd name="T3" fmla="*/ 207 h 221"/>
                <a:gd name="T4" fmla="*/ 0 w 24"/>
                <a:gd name="T5" fmla="*/ 0 h 221"/>
                <a:gd name="T6" fmla="*/ 24 w 24"/>
                <a:gd name="T7" fmla="*/ 13 h 221"/>
                <a:gd name="T8" fmla="*/ 24 w 24"/>
                <a:gd name="T9" fmla="*/ 221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221">
                  <a:moveTo>
                    <a:pt x="24" y="221"/>
                  </a:moveTo>
                  <a:lnTo>
                    <a:pt x="0" y="207"/>
                  </a:lnTo>
                  <a:lnTo>
                    <a:pt x="0" y="0"/>
                  </a:lnTo>
                  <a:lnTo>
                    <a:pt x="24" y="13"/>
                  </a:lnTo>
                  <a:lnTo>
                    <a:pt x="24" y="221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373" name="Freeform 375"/>
            <p:cNvSpPr>
              <a:spLocks/>
            </p:cNvSpPr>
            <p:nvPr/>
          </p:nvSpPr>
          <p:spPr bwMode="auto">
            <a:xfrm>
              <a:off x="8399464" y="4805363"/>
              <a:ext cx="0" cy="41275"/>
            </a:xfrm>
            <a:custGeom>
              <a:avLst/>
              <a:gdLst>
                <a:gd name="T0" fmla="*/ 0 h 26"/>
                <a:gd name="T1" fmla="*/ 26 h 26"/>
                <a:gd name="T2" fmla="*/ 0 h 26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6">
                  <a:moveTo>
                    <a:pt x="0" y="0"/>
                  </a:moveTo>
                  <a:lnTo>
                    <a:pt x="0" y="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B90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374" name="Freeform 376"/>
            <p:cNvSpPr>
              <a:spLocks/>
            </p:cNvSpPr>
            <p:nvPr/>
          </p:nvSpPr>
          <p:spPr bwMode="auto">
            <a:xfrm>
              <a:off x="8399464" y="4805363"/>
              <a:ext cx="0" cy="41275"/>
            </a:xfrm>
            <a:custGeom>
              <a:avLst/>
              <a:gdLst>
                <a:gd name="T0" fmla="*/ 0 h 26"/>
                <a:gd name="T1" fmla="*/ 26 h 26"/>
                <a:gd name="T2" fmla="*/ 0 h 26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6">
                  <a:moveTo>
                    <a:pt x="0" y="0"/>
                  </a:moveTo>
                  <a:lnTo>
                    <a:pt x="0" y="26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375" name="Freeform 377"/>
            <p:cNvSpPr>
              <a:spLocks/>
            </p:cNvSpPr>
            <p:nvPr/>
          </p:nvSpPr>
          <p:spPr bwMode="auto">
            <a:xfrm>
              <a:off x="8418514" y="4591050"/>
              <a:ext cx="401638" cy="265113"/>
            </a:xfrm>
            <a:custGeom>
              <a:avLst/>
              <a:gdLst>
                <a:gd name="T0" fmla="*/ 253 w 253"/>
                <a:gd name="T1" fmla="*/ 0 h 167"/>
                <a:gd name="T2" fmla="*/ 0 w 253"/>
                <a:gd name="T3" fmla="*/ 142 h 167"/>
                <a:gd name="T4" fmla="*/ 0 w 253"/>
                <a:gd name="T5" fmla="*/ 167 h 167"/>
                <a:gd name="T6" fmla="*/ 253 w 253"/>
                <a:gd name="T7" fmla="*/ 25 h 167"/>
                <a:gd name="T8" fmla="*/ 253 w 253"/>
                <a:gd name="T9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3" h="167">
                  <a:moveTo>
                    <a:pt x="253" y="0"/>
                  </a:moveTo>
                  <a:lnTo>
                    <a:pt x="0" y="142"/>
                  </a:lnTo>
                  <a:lnTo>
                    <a:pt x="0" y="167"/>
                  </a:lnTo>
                  <a:lnTo>
                    <a:pt x="253" y="25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rgbClr val="4764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376" name="Freeform 378"/>
            <p:cNvSpPr>
              <a:spLocks/>
            </p:cNvSpPr>
            <p:nvPr/>
          </p:nvSpPr>
          <p:spPr bwMode="auto">
            <a:xfrm>
              <a:off x="8418514" y="4591050"/>
              <a:ext cx="401638" cy="265113"/>
            </a:xfrm>
            <a:custGeom>
              <a:avLst/>
              <a:gdLst>
                <a:gd name="T0" fmla="*/ 253 w 253"/>
                <a:gd name="T1" fmla="*/ 0 h 167"/>
                <a:gd name="T2" fmla="*/ 0 w 253"/>
                <a:gd name="T3" fmla="*/ 142 h 167"/>
                <a:gd name="T4" fmla="*/ 0 w 253"/>
                <a:gd name="T5" fmla="*/ 167 h 167"/>
                <a:gd name="T6" fmla="*/ 253 w 253"/>
                <a:gd name="T7" fmla="*/ 25 h 167"/>
                <a:gd name="T8" fmla="*/ 253 w 253"/>
                <a:gd name="T9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3" h="167">
                  <a:moveTo>
                    <a:pt x="253" y="0"/>
                  </a:moveTo>
                  <a:lnTo>
                    <a:pt x="0" y="142"/>
                  </a:lnTo>
                  <a:lnTo>
                    <a:pt x="0" y="167"/>
                  </a:lnTo>
                  <a:lnTo>
                    <a:pt x="253" y="25"/>
                  </a:lnTo>
                  <a:lnTo>
                    <a:pt x="253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377" name="Freeform 379"/>
            <p:cNvSpPr>
              <a:spLocks/>
            </p:cNvSpPr>
            <p:nvPr/>
          </p:nvSpPr>
          <p:spPr bwMode="auto">
            <a:xfrm>
              <a:off x="8399464" y="4805363"/>
              <a:ext cx="19050" cy="50800"/>
            </a:xfrm>
            <a:custGeom>
              <a:avLst/>
              <a:gdLst>
                <a:gd name="T0" fmla="*/ 0 w 12"/>
                <a:gd name="T1" fmla="*/ 0 h 32"/>
                <a:gd name="T2" fmla="*/ 0 w 12"/>
                <a:gd name="T3" fmla="*/ 26 h 32"/>
                <a:gd name="T4" fmla="*/ 12 w 12"/>
                <a:gd name="T5" fmla="*/ 32 h 32"/>
                <a:gd name="T6" fmla="*/ 12 w 12"/>
                <a:gd name="T7" fmla="*/ 7 h 32"/>
                <a:gd name="T8" fmla="*/ 0 w 12"/>
                <a:gd name="T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32">
                  <a:moveTo>
                    <a:pt x="0" y="0"/>
                  </a:moveTo>
                  <a:lnTo>
                    <a:pt x="0" y="26"/>
                  </a:lnTo>
                  <a:lnTo>
                    <a:pt x="12" y="32"/>
                  </a:lnTo>
                  <a:lnTo>
                    <a:pt x="12" y="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981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378" name="Freeform 380"/>
            <p:cNvSpPr>
              <a:spLocks/>
            </p:cNvSpPr>
            <p:nvPr/>
          </p:nvSpPr>
          <p:spPr bwMode="auto">
            <a:xfrm>
              <a:off x="8399464" y="4805363"/>
              <a:ext cx="19050" cy="50800"/>
            </a:xfrm>
            <a:custGeom>
              <a:avLst/>
              <a:gdLst>
                <a:gd name="T0" fmla="*/ 0 w 12"/>
                <a:gd name="T1" fmla="*/ 0 h 32"/>
                <a:gd name="T2" fmla="*/ 0 w 12"/>
                <a:gd name="T3" fmla="*/ 26 h 32"/>
                <a:gd name="T4" fmla="*/ 12 w 12"/>
                <a:gd name="T5" fmla="*/ 32 h 32"/>
                <a:gd name="T6" fmla="*/ 12 w 12"/>
                <a:gd name="T7" fmla="*/ 7 h 32"/>
                <a:gd name="T8" fmla="*/ 0 w 12"/>
                <a:gd name="T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32">
                  <a:moveTo>
                    <a:pt x="0" y="0"/>
                  </a:moveTo>
                  <a:lnTo>
                    <a:pt x="0" y="26"/>
                  </a:lnTo>
                  <a:lnTo>
                    <a:pt x="12" y="32"/>
                  </a:lnTo>
                  <a:lnTo>
                    <a:pt x="12" y="7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379" name="Freeform 381"/>
            <p:cNvSpPr>
              <a:spLocks/>
            </p:cNvSpPr>
            <p:nvPr/>
          </p:nvSpPr>
          <p:spPr bwMode="auto">
            <a:xfrm>
              <a:off x="8399464" y="4578350"/>
              <a:ext cx="420688" cy="238125"/>
            </a:xfrm>
            <a:custGeom>
              <a:avLst/>
              <a:gdLst>
                <a:gd name="T0" fmla="*/ 253 w 265"/>
                <a:gd name="T1" fmla="*/ 0 h 150"/>
                <a:gd name="T2" fmla="*/ 0 w 265"/>
                <a:gd name="T3" fmla="*/ 143 h 150"/>
                <a:gd name="T4" fmla="*/ 12 w 265"/>
                <a:gd name="T5" fmla="*/ 150 h 150"/>
                <a:gd name="T6" fmla="*/ 265 w 265"/>
                <a:gd name="T7" fmla="*/ 8 h 150"/>
                <a:gd name="T8" fmla="*/ 253 w 265"/>
                <a:gd name="T9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5" h="150">
                  <a:moveTo>
                    <a:pt x="253" y="0"/>
                  </a:moveTo>
                  <a:lnTo>
                    <a:pt x="0" y="143"/>
                  </a:lnTo>
                  <a:lnTo>
                    <a:pt x="12" y="150"/>
                  </a:lnTo>
                  <a:lnTo>
                    <a:pt x="265" y="8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rgbClr val="859D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380" name="Freeform 382"/>
            <p:cNvSpPr>
              <a:spLocks/>
            </p:cNvSpPr>
            <p:nvPr/>
          </p:nvSpPr>
          <p:spPr bwMode="auto">
            <a:xfrm>
              <a:off x="8399464" y="4578350"/>
              <a:ext cx="420688" cy="238125"/>
            </a:xfrm>
            <a:custGeom>
              <a:avLst/>
              <a:gdLst>
                <a:gd name="T0" fmla="*/ 253 w 265"/>
                <a:gd name="T1" fmla="*/ 0 h 150"/>
                <a:gd name="T2" fmla="*/ 0 w 265"/>
                <a:gd name="T3" fmla="*/ 143 h 150"/>
                <a:gd name="T4" fmla="*/ 12 w 265"/>
                <a:gd name="T5" fmla="*/ 150 h 150"/>
                <a:gd name="T6" fmla="*/ 265 w 265"/>
                <a:gd name="T7" fmla="*/ 8 h 150"/>
                <a:gd name="T8" fmla="*/ 253 w 265"/>
                <a:gd name="T9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5" h="150">
                  <a:moveTo>
                    <a:pt x="253" y="0"/>
                  </a:moveTo>
                  <a:lnTo>
                    <a:pt x="0" y="143"/>
                  </a:lnTo>
                  <a:lnTo>
                    <a:pt x="12" y="150"/>
                  </a:lnTo>
                  <a:lnTo>
                    <a:pt x="265" y="8"/>
                  </a:lnTo>
                  <a:lnTo>
                    <a:pt x="253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381" name="Freeform 383"/>
            <p:cNvSpPr>
              <a:spLocks/>
            </p:cNvSpPr>
            <p:nvPr/>
          </p:nvSpPr>
          <p:spPr bwMode="auto">
            <a:xfrm>
              <a:off x="8345489" y="4548188"/>
              <a:ext cx="403225" cy="268288"/>
            </a:xfrm>
            <a:custGeom>
              <a:avLst/>
              <a:gdLst>
                <a:gd name="T0" fmla="*/ 254 w 254"/>
                <a:gd name="T1" fmla="*/ 0 h 169"/>
                <a:gd name="T2" fmla="*/ 0 w 254"/>
                <a:gd name="T3" fmla="*/ 143 h 169"/>
                <a:gd name="T4" fmla="*/ 0 w 254"/>
                <a:gd name="T5" fmla="*/ 169 h 169"/>
                <a:gd name="T6" fmla="*/ 254 w 254"/>
                <a:gd name="T7" fmla="*/ 27 h 169"/>
                <a:gd name="T8" fmla="*/ 254 w 254"/>
                <a:gd name="T9" fmla="*/ 0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4" h="169">
                  <a:moveTo>
                    <a:pt x="254" y="0"/>
                  </a:moveTo>
                  <a:lnTo>
                    <a:pt x="0" y="143"/>
                  </a:lnTo>
                  <a:lnTo>
                    <a:pt x="0" y="169"/>
                  </a:lnTo>
                  <a:lnTo>
                    <a:pt x="254" y="27"/>
                  </a:lnTo>
                  <a:lnTo>
                    <a:pt x="254" y="0"/>
                  </a:lnTo>
                  <a:close/>
                </a:path>
              </a:pathLst>
            </a:custGeom>
            <a:solidFill>
              <a:srgbClr val="4764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382" name="Freeform 384"/>
            <p:cNvSpPr>
              <a:spLocks/>
            </p:cNvSpPr>
            <p:nvPr/>
          </p:nvSpPr>
          <p:spPr bwMode="auto">
            <a:xfrm>
              <a:off x="8345489" y="4548188"/>
              <a:ext cx="403225" cy="268288"/>
            </a:xfrm>
            <a:custGeom>
              <a:avLst/>
              <a:gdLst>
                <a:gd name="T0" fmla="*/ 254 w 254"/>
                <a:gd name="T1" fmla="*/ 0 h 169"/>
                <a:gd name="T2" fmla="*/ 0 w 254"/>
                <a:gd name="T3" fmla="*/ 143 h 169"/>
                <a:gd name="T4" fmla="*/ 0 w 254"/>
                <a:gd name="T5" fmla="*/ 169 h 169"/>
                <a:gd name="T6" fmla="*/ 254 w 254"/>
                <a:gd name="T7" fmla="*/ 27 h 169"/>
                <a:gd name="T8" fmla="*/ 254 w 254"/>
                <a:gd name="T9" fmla="*/ 0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4" h="169">
                  <a:moveTo>
                    <a:pt x="254" y="0"/>
                  </a:moveTo>
                  <a:lnTo>
                    <a:pt x="0" y="143"/>
                  </a:lnTo>
                  <a:lnTo>
                    <a:pt x="0" y="169"/>
                  </a:lnTo>
                  <a:lnTo>
                    <a:pt x="254" y="27"/>
                  </a:lnTo>
                  <a:lnTo>
                    <a:pt x="25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383" name="Freeform 385"/>
            <p:cNvSpPr>
              <a:spLocks/>
            </p:cNvSpPr>
            <p:nvPr/>
          </p:nvSpPr>
          <p:spPr bwMode="auto">
            <a:xfrm>
              <a:off x="8326439" y="4765675"/>
              <a:ext cx="19050" cy="50800"/>
            </a:xfrm>
            <a:custGeom>
              <a:avLst/>
              <a:gdLst>
                <a:gd name="T0" fmla="*/ 0 w 12"/>
                <a:gd name="T1" fmla="*/ 0 h 32"/>
                <a:gd name="T2" fmla="*/ 0 w 12"/>
                <a:gd name="T3" fmla="*/ 25 h 32"/>
                <a:gd name="T4" fmla="*/ 12 w 12"/>
                <a:gd name="T5" fmla="*/ 32 h 32"/>
                <a:gd name="T6" fmla="*/ 12 w 12"/>
                <a:gd name="T7" fmla="*/ 6 h 32"/>
                <a:gd name="T8" fmla="*/ 0 w 12"/>
                <a:gd name="T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32">
                  <a:moveTo>
                    <a:pt x="0" y="0"/>
                  </a:moveTo>
                  <a:lnTo>
                    <a:pt x="0" y="25"/>
                  </a:lnTo>
                  <a:lnTo>
                    <a:pt x="12" y="32"/>
                  </a:lnTo>
                  <a:lnTo>
                    <a:pt x="12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981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384" name="Freeform 386"/>
            <p:cNvSpPr>
              <a:spLocks/>
            </p:cNvSpPr>
            <p:nvPr/>
          </p:nvSpPr>
          <p:spPr bwMode="auto">
            <a:xfrm>
              <a:off x="8326439" y="4765675"/>
              <a:ext cx="19050" cy="50800"/>
            </a:xfrm>
            <a:custGeom>
              <a:avLst/>
              <a:gdLst>
                <a:gd name="T0" fmla="*/ 0 w 12"/>
                <a:gd name="T1" fmla="*/ 0 h 32"/>
                <a:gd name="T2" fmla="*/ 0 w 12"/>
                <a:gd name="T3" fmla="*/ 25 h 32"/>
                <a:gd name="T4" fmla="*/ 12 w 12"/>
                <a:gd name="T5" fmla="*/ 32 h 32"/>
                <a:gd name="T6" fmla="*/ 12 w 12"/>
                <a:gd name="T7" fmla="*/ 6 h 32"/>
                <a:gd name="T8" fmla="*/ 0 w 12"/>
                <a:gd name="T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32">
                  <a:moveTo>
                    <a:pt x="0" y="0"/>
                  </a:moveTo>
                  <a:lnTo>
                    <a:pt x="0" y="25"/>
                  </a:lnTo>
                  <a:lnTo>
                    <a:pt x="12" y="32"/>
                  </a:lnTo>
                  <a:lnTo>
                    <a:pt x="12" y="6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385" name="Freeform 387"/>
            <p:cNvSpPr>
              <a:spLocks/>
            </p:cNvSpPr>
            <p:nvPr/>
          </p:nvSpPr>
          <p:spPr bwMode="auto">
            <a:xfrm>
              <a:off x="8326439" y="4538663"/>
              <a:ext cx="422275" cy="236538"/>
            </a:xfrm>
            <a:custGeom>
              <a:avLst/>
              <a:gdLst>
                <a:gd name="T0" fmla="*/ 253 w 266"/>
                <a:gd name="T1" fmla="*/ 0 h 149"/>
                <a:gd name="T2" fmla="*/ 0 w 266"/>
                <a:gd name="T3" fmla="*/ 143 h 149"/>
                <a:gd name="T4" fmla="*/ 12 w 266"/>
                <a:gd name="T5" fmla="*/ 149 h 149"/>
                <a:gd name="T6" fmla="*/ 266 w 266"/>
                <a:gd name="T7" fmla="*/ 6 h 149"/>
                <a:gd name="T8" fmla="*/ 253 w 266"/>
                <a:gd name="T9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6" h="149">
                  <a:moveTo>
                    <a:pt x="253" y="0"/>
                  </a:moveTo>
                  <a:lnTo>
                    <a:pt x="0" y="143"/>
                  </a:lnTo>
                  <a:lnTo>
                    <a:pt x="12" y="149"/>
                  </a:lnTo>
                  <a:lnTo>
                    <a:pt x="266" y="6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rgbClr val="859D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386" name="Freeform 388"/>
            <p:cNvSpPr>
              <a:spLocks/>
            </p:cNvSpPr>
            <p:nvPr/>
          </p:nvSpPr>
          <p:spPr bwMode="auto">
            <a:xfrm>
              <a:off x="8326439" y="4538663"/>
              <a:ext cx="422275" cy="236538"/>
            </a:xfrm>
            <a:custGeom>
              <a:avLst/>
              <a:gdLst>
                <a:gd name="T0" fmla="*/ 253 w 266"/>
                <a:gd name="T1" fmla="*/ 0 h 149"/>
                <a:gd name="T2" fmla="*/ 0 w 266"/>
                <a:gd name="T3" fmla="*/ 143 h 149"/>
                <a:gd name="T4" fmla="*/ 12 w 266"/>
                <a:gd name="T5" fmla="*/ 149 h 149"/>
                <a:gd name="T6" fmla="*/ 266 w 266"/>
                <a:gd name="T7" fmla="*/ 6 h 149"/>
                <a:gd name="T8" fmla="*/ 253 w 266"/>
                <a:gd name="T9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6" h="149">
                  <a:moveTo>
                    <a:pt x="253" y="0"/>
                  </a:moveTo>
                  <a:lnTo>
                    <a:pt x="0" y="143"/>
                  </a:lnTo>
                  <a:lnTo>
                    <a:pt x="12" y="149"/>
                  </a:lnTo>
                  <a:lnTo>
                    <a:pt x="266" y="6"/>
                  </a:lnTo>
                  <a:lnTo>
                    <a:pt x="253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387" name="Freeform 389"/>
            <p:cNvSpPr>
              <a:spLocks/>
            </p:cNvSpPr>
            <p:nvPr/>
          </p:nvSpPr>
          <p:spPr bwMode="auto">
            <a:xfrm>
              <a:off x="8491539" y="4632325"/>
              <a:ext cx="403225" cy="266700"/>
            </a:xfrm>
            <a:custGeom>
              <a:avLst/>
              <a:gdLst>
                <a:gd name="T0" fmla="*/ 254 w 254"/>
                <a:gd name="T1" fmla="*/ 0 h 168"/>
                <a:gd name="T2" fmla="*/ 254 w 254"/>
                <a:gd name="T3" fmla="*/ 25 h 168"/>
                <a:gd name="T4" fmla="*/ 0 w 254"/>
                <a:gd name="T5" fmla="*/ 168 h 168"/>
                <a:gd name="T6" fmla="*/ 254 w 254"/>
                <a:gd name="T7" fmla="*/ 25 h 168"/>
                <a:gd name="T8" fmla="*/ 254 w 254"/>
                <a:gd name="T9" fmla="*/ 0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4" h="168">
                  <a:moveTo>
                    <a:pt x="254" y="0"/>
                  </a:moveTo>
                  <a:lnTo>
                    <a:pt x="254" y="25"/>
                  </a:lnTo>
                  <a:lnTo>
                    <a:pt x="0" y="168"/>
                  </a:lnTo>
                  <a:lnTo>
                    <a:pt x="254" y="25"/>
                  </a:lnTo>
                  <a:lnTo>
                    <a:pt x="254" y="0"/>
                  </a:lnTo>
                  <a:close/>
                </a:path>
              </a:pathLst>
            </a:custGeom>
            <a:solidFill>
              <a:srgbClr val="74767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388" name="Freeform 390"/>
            <p:cNvSpPr>
              <a:spLocks/>
            </p:cNvSpPr>
            <p:nvPr/>
          </p:nvSpPr>
          <p:spPr bwMode="auto">
            <a:xfrm>
              <a:off x="8491539" y="4632325"/>
              <a:ext cx="403225" cy="266700"/>
            </a:xfrm>
            <a:custGeom>
              <a:avLst/>
              <a:gdLst>
                <a:gd name="T0" fmla="*/ 254 w 254"/>
                <a:gd name="T1" fmla="*/ 0 h 168"/>
                <a:gd name="T2" fmla="*/ 254 w 254"/>
                <a:gd name="T3" fmla="*/ 25 h 168"/>
                <a:gd name="T4" fmla="*/ 0 w 254"/>
                <a:gd name="T5" fmla="*/ 168 h 168"/>
                <a:gd name="T6" fmla="*/ 254 w 254"/>
                <a:gd name="T7" fmla="*/ 25 h 168"/>
                <a:gd name="T8" fmla="*/ 254 w 254"/>
                <a:gd name="T9" fmla="*/ 0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4" h="168">
                  <a:moveTo>
                    <a:pt x="254" y="0"/>
                  </a:moveTo>
                  <a:lnTo>
                    <a:pt x="254" y="25"/>
                  </a:lnTo>
                  <a:lnTo>
                    <a:pt x="0" y="168"/>
                  </a:lnTo>
                  <a:lnTo>
                    <a:pt x="254" y="25"/>
                  </a:lnTo>
                  <a:lnTo>
                    <a:pt x="25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389" name="Freeform 391"/>
            <p:cNvSpPr>
              <a:spLocks/>
            </p:cNvSpPr>
            <p:nvPr/>
          </p:nvSpPr>
          <p:spPr bwMode="auto">
            <a:xfrm>
              <a:off x="8472489" y="4621213"/>
              <a:ext cx="403225" cy="266700"/>
            </a:xfrm>
            <a:custGeom>
              <a:avLst/>
              <a:gdLst>
                <a:gd name="T0" fmla="*/ 254 w 254"/>
                <a:gd name="T1" fmla="*/ 0 h 168"/>
                <a:gd name="T2" fmla="*/ 0 w 254"/>
                <a:gd name="T3" fmla="*/ 142 h 168"/>
                <a:gd name="T4" fmla="*/ 0 w 254"/>
                <a:gd name="T5" fmla="*/ 168 h 168"/>
                <a:gd name="T6" fmla="*/ 0 w 254"/>
                <a:gd name="T7" fmla="*/ 142 h 168"/>
                <a:gd name="T8" fmla="*/ 254 w 254"/>
                <a:gd name="T9" fmla="*/ 0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4" h="168">
                  <a:moveTo>
                    <a:pt x="254" y="0"/>
                  </a:moveTo>
                  <a:lnTo>
                    <a:pt x="0" y="142"/>
                  </a:lnTo>
                  <a:lnTo>
                    <a:pt x="0" y="168"/>
                  </a:lnTo>
                  <a:lnTo>
                    <a:pt x="0" y="142"/>
                  </a:lnTo>
                  <a:lnTo>
                    <a:pt x="254" y="0"/>
                  </a:lnTo>
                  <a:close/>
                </a:path>
              </a:pathLst>
            </a:custGeom>
            <a:solidFill>
              <a:srgbClr val="A4DA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390" name="Freeform 392"/>
            <p:cNvSpPr>
              <a:spLocks/>
            </p:cNvSpPr>
            <p:nvPr/>
          </p:nvSpPr>
          <p:spPr bwMode="auto">
            <a:xfrm>
              <a:off x="8472489" y="4621213"/>
              <a:ext cx="403225" cy="266700"/>
            </a:xfrm>
            <a:custGeom>
              <a:avLst/>
              <a:gdLst>
                <a:gd name="T0" fmla="*/ 254 w 254"/>
                <a:gd name="T1" fmla="*/ 0 h 168"/>
                <a:gd name="T2" fmla="*/ 0 w 254"/>
                <a:gd name="T3" fmla="*/ 142 h 168"/>
                <a:gd name="T4" fmla="*/ 0 w 254"/>
                <a:gd name="T5" fmla="*/ 168 h 168"/>
                <a:gd name="T6" fmla="*/ 0 w 254"/>
                <a:gd name="T7" fmla="*/ 142 h 168"/>
                <a:gd name="T8" fmla="*/ 254 w 254"/>
                <a:gd name="T9" fmla="*/ 0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4" h="168">
                  <a:moveTo>
                    <a:pt x="254" y="0"/>
                  </a:moveTo>
                  <a:lnTo>
                    <a:pt x="0" y="142"/>
                  </a:lnTo>
                  <a:lnTo>
                    <a:pt x="0" y="168"/>
                  </a:lnTo>
                  <a:lnTo>
                    <a:pt x="0" y="142"/>
                  </a:lnTo>
                  <a:lnTo>
                    <a:pt x="25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391" name="Freeform 393"/>
            <p:cNvSpPr>
              <a:spLocks/>
            </p:cNvSpPr>
            <p:nvPr/>
          </p:nvSpPr>
          <p:spPr bwMode="auto">
            <a:xfrm>
              <a:off x="8491539" y="4632325"/>
              <a:ext cx="403225" cy="266700"/>
            </a:xfrm>
            <a:custGeom>
              <a:avLst/>
              <a:gdLst>
                <a:gd name="T0" fmla="*/ 254 w 254"/>
                <a:gd name="T1" fmla="*/ 0 h 168"/>
                <a:gd name="T2" fmla="*/ 0 w 254"/>
                <a:gd name="T3" fmla="*/ 142 h 168"/>
                <a:gd name="T4" fmla="*/ 0 w 254"/>
                <a:gd name="T5" fmla="*/ 168 h 168"/>
                <a:gd name="T6" fmla="*/ 254 w 254"/>
                <a:gd name="T7" fmla="*/ 25 h 168"/>
                <a:gd name="T8" fmla="*/ 254 w 254"/>
                <a:gd name="T9" fmla="*/ 0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4" h="168">
                  <a:moveTo>
                    <a:pt x="254" y="0"/>
                  </a:moveTo>
                  <a:lnTo>
                    <a:pt x="0" y="142"/>
                  </a:lnTo>
                  <a:lnTo>
                    <a:pt x="0" y="168"/>
                  </a:lnTo>
                  <a:lnTo>
                    <a:pt x="254" y="25"/>
                  </a:lnTo>
                  <a:lnTo>
                    <a:pt x="254" y="0"/>
                  </a:lnTo>
                  <a:close/>
                </a:path>
              </a:pathLst>
            </a:custGeom>
            <a:solidFill>
              <a:srgbClr val="4764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392" name="Freeform 394"/>
            <p:cNvSpPr>
              <a:spLocks/>
            </p:cNvSpPr>
            <p:nvPr/>
          </p:nvSpPr>
          <p:spPr bwMode="auto">
            <a:xfrm>
              <a:off x="8491539" y="4632325"/>
              <a:ext cx="403225" cy="266700"/>
            </a:xfrm>
            <a:custGeom>
              <a:avLst/>
              <a:gdLst>
                <a:gd name="T0" fmla="*/ 254 w 254"/>
                <a:gd name="T1" fmla="*/ 0 h 168"/>
                <a:gd name="T2" fmla="*/ 0 w 254"/>
                <a:gd name="T3" fmla="*/ 142 h 168"/>
                <a:gd name="T4" fmla="*/ 0 w 254"/>
                <a:gd name="T5" fmla="*/ 168 h 168"/>
                <a:gd name="T6" fmla="*/ 254 w 254"/>
                <a:gd name="T7" fmla="*/ 25 h 168"/>
                <a:gd name="T8" fmla="*/ 254 w 254"/>
                <a:gd name="T9" fmla="*/ 0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4" h="168">
                  <a:moveTo>
                    <a:pt x="254" y="0"/>
                  </a:moveTo>
                  <a:lnTo>
                    <a:pt x="0" y="142"/>
                  </a:lnTo>
                  <a:lnTo>
                    <a:pt x="0" y="168"/>
                  </a:lnTo>
                  <a:lnTo>
                    <a:pt x="254" y="25"/>
                  </a:lnTo>
                  <a:lnTo>
                    <a:pt x="25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393" name="Freeform 395"/>
            <p:cNvSpPr>
              <a:spLocks/>
            </p:cNvSpPr>
            <p:nvPr/>
          </p:nvSpPr>
          <p:spPr bwMode="auto">
            <a:xfrm>
              <a:off x="8894764" y="4632325"/>
              <a:ext cx="0" cy="39688"/>
            </a:xfrm>
            <a:custGeom>
              <a:avLst/>
              <a:gdLst>
                <a:gd name="T0" fmla="*/ 0 h 25"/>
                <a:gd name="T1" fmla="*/ 25 h 25"/>
                <a:gd name="T2" fmla="*/ 0 h 2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5">
                  <a:moveTo>
                    <a:pt x="0" y="0"/>
                  </a:moveTo>
                  <a:lnTo>
                    <a:pt x="0" y="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764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394" name="Freeform 396"/>
            <p:cNvSpPr>
              <a:spLocks/>
            </p:cNvSpPr>
            <p:nvPr/>
          </p:nvSpPr>
          <p:spPr bwMode="auto">
            <a:xfrm>
              <a:off x="8894764" y="4632325"/>
              <a:ext cx="0" cy="39688"/>
            </a:xfrm>
            <a:custGeom>
              <a:avLst/>
              <a:gdLst>
                <a:gd name="T0" fmla="*/ 0 h 25"/>
                <a:gd name="T1" fmla="*/ 25 h 25"/>
                <a:gd name="T2" fmla="*/ 0 h 2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5">
                  <a:moveTo>
                    <a:pt x="0" y="0"/>
                  </a:moveTo>
                  <a:lnTo>
                    <a:pt x="0" y="25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395" name="Freeform 397"/>
            <p:cNvSpPr>
              <a:spLocks/>
            </p:cNvSpPr>
            <p:nvPr/>
          </p:nvSpPr>
          <p:spPr bwMode="auto">
            <a:xfrm>
              <a:off x="8472489" y="4846638"/>
              <a:ext cx="19050" cy="52388"/>
            </a:xfrm>
            <a:custGeom>
              <a:avLst/>
              <a:gdLst>
                <a:gd name="T0" fmla="*/ 0 w 12"/>
                <a:gd name="T1" fmla="*/ 0 h 33"/>
                <a:gd name="T2" fmla="*/ 0 w 12"/>
                <a:gd name="T3" fmla="*/ 26 h 33"/>
                <a:gd name="T4" fmla="*/ 12 w 12"/>
                <a:gd name="T5" fmla="*/ 33 h 33"/>
                <a:gd name="T6" fmla="*/ 12 w 12"/>
                <a:gd name="T7" fmla="*/ 7 h 33"/>
                <a:gd name="T8" fmla="*/ 0 w 12"/>
                <a:gd name="T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33">
                  <a:moveTo>
                    <a:pt x="0" y="0"/>
                  </a:moveTo>
                  <a:lnTo>
                    <a:pt x="0" y="26"/>
                  </a:lnTo>
                  <a:lnTo>
                    <a:pt x="12" y="33"/>
                  </a:lnTo>
                  <a:lnTo>
                    <a:pt x="12" y="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981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396" name="Freeform 398"/>
            <p:cNvSpPr>
              <a:spLocks/>
            </p:cNvSpPr>
            <p:nvPr/>
          </p:nvSpPr>
          <p:spPr bwMode="auto">
            <a:xfrm>
              <a:off x="8472489" y="4846638"/>
              <a:ext cx="19050" cy="52388"/>
            </a:xfrm>
            <a:custGeom>
              <a:avLst/>
              <a:gdLst>
                <a:gd name="T0" fmla="*/ 0 w 12"/>
                <a:gd name="T1" fmla="*/ 0 h 33"/>
                <a:gd name="T2" fmla="*/ 0 w 12"/>
                <a:gd name="T3" fmla="*/ 26 h 33"/>
                <a:gd name="T4" fmla="*/ 12 w 12"/>
                <a:gd name="T5" fmla="*/ 33 h 33"/>
                <a:gd name="T6" fmla="*/ 12 w 12"/>
                <a:gd name="T7" fmla="*/ 7 h 33"/>
                <a:gd name="T8" fmla="*/ 0 w 12"/>
                <a:gd name="T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33">
                  <a:moveTo>
                    <a:pt x="0" y="0"/>
                  </a:moveTo>
                  <a:lnTo>
                    <a:pt x="0" y="26"/>
                  </a:lnTo>
                  <a:lnTo>
                    <a:pt x="12" y="33"/>
                  </a:lnTo>
                  <a:lnTo>
                    <a:pt x="12" y="7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397" name="Freeform 399"/>
            <p:cNvSpPr>
              <a:spLocks/>
            </p:cNvSpPr>
            <p:nvPr/>
          </p:nvSpPr>
          <p:spPr bwMode="auto">
            <a:xfrm>
              <a:off x="8472489" y="4621213"/>
              <a:ext cx="422275" cy="236538"/>
            </a:xfrm>
            <a:custGeom>
              <a:avLst/>
              <a:gdLst>
                <a:gd name="T0" fmla="*/ 254 w 266"/>
                <a:gd name="T1" fmla="*/ 0 h 149"/>
                <a:gd name="T2" fmla="*/ 0 w 266"/>
                <a:gd name="T3" fmla="*/ 142 h 149"/>
                <a:gd name="T4" fmla="*/ 12 w 266"/>
                <a:gd name="T5" fmla="*/ 149 h 149"/>
                <a:gd name="T6" fmla="*/ 266 w 266"/>
                <a:gd name="T7" fmla="*/ 7 h 149"/>
                <a:gd name="T8" fmla="*/ 254 w 266"/>
                <a:gd name="T9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6" h="149">
                  <a:moveTo>
                    <a:pt x="254" y="0"/>
                  </a:moveTo>
                  <a:lnTo>
                    <a:pt x="0" y="142"/>
                  </a:lnTo>
                  <a:lnTo>
                    <a:pt x="12" y="149"/>
                  </a:lnTo>
                  <a:lnTo>
                    <a:pt x="266" y="7"/>
                  </a:lnTo>
                  <a:lnTo>
                    <a:pt x="254" y="0"/>
                  </a:lnTo>
                  <a:close/>
                </a:path>
              </a:pathLst>
            </a:custGeom>
            <a:solidFill>
              <a:srgbClr val="859D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398" name="Freeform 400"/>
            <p:cNvSpPr>
              <a:spLocks/>
            </p:cNvSpPr>
            <p:nvPr/>
          </p:nvSpPr>
          <p:spPr bwMode="auto">
            <a:xfrm>
              <a:off x="8472489" y="4621213"/>
              <a:ext cx="422275" cy="236538"/>
            </a:xfrm>
            <a:custGeom>
              <a:avLst/>
              <a:gdLst>
                <a:gd name="T0" fmla="*/ 254 w 266"/>
                <a:gd name="T1" fmla="*/ 0 h 149"/>
                <a:gd name="T2" fmla="*/ 0 w 266"/>
                <a:gd name="T3" fmla="*/ 142 h 149"/>
                <a:gd name="T4" fmla="*/ 12 w 266"/>
                <a:gd name="T5" fmla="*/ 149 h 149"/>
                <a:gd name="T6" fmla="*/ 266 w 266"/>
                <a:gd name="T7" fmla="*/ 7 h 149"/>
                <a:gd name="T8" fmla="*/ 254 w 266"/>
                <a:gd name="T9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6" h="149">
                  <a:moveTo>
                    <a:pt x="254" y="0"/>
                  </a:moveTo>
                  <a:lnTo>
                    <a:pt x="0" y="142"/>
                  </a:lnTo>
                  <a:lnTo>
                    <a:pt x="12" y="149"/>
                  </a:lnTo>
                  <a:lnTo>
                    <a:pt x="266" y="7"/>
                  </a:lnTo>
                  <a:lnTo>
                    <a:pt x="25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399" name="Freeform 401"/>
            <p:cNvSpPr>
              <a:spLocks/>
            </p:cNvSpPr>
            <p:nvPr/>
          </p:nvSpPr>
          <p:spPr bwMode="auto">
            <a:xfrm>
              <a:off x="9286876" y="4854575"/>
              <a:ext cx="133350" cy="131763"/>
            </a:xfrm>
            <a:custGeom>
              <a:avLst/>
              <a:gdLst>
                <a:gd name="T0" fmla="*/ 91 w 91"/>
                <a:gd name="T1" fmla="*/ 56 h 92"/>
                <a:gd name="T2" fmla="*/ 85 w 91"/>
                <a:gd name="T3" fmla="*/ 71 h 92"/>
                <a:gd name="T4" fmla="*/ 85 w 91"/>
                <a:gd name="T5" fmla="*/ 71 h 92"/>
                <a:gd name="T6" fmla="*/ 82 w 91"/>
                <a:gd name="T7" fmla="*/ 73 h 92"/>
                <a:gd name="T8" fmla="*/ 82 w 91"/>
                <a:gd name="T9" fmla="*/ 73 h 92"/>
                <a:gd name="T10" fmla="*/ 49 w 91"/>
                <a:gd name="T11" fmla="*/ 92 h 92"/>
                <a:gd name="T12" fmla="*/ 55 w 91"/>
                <a:gd name="T13" fmla="*/ 77 h 92"/>
                <a:gd name="T14" fmla="*/ 44 w 91"/>
                <a:gd name="T15" fmla="*/ 47 h 92"/>
                <a:gd name="T16" fmla="*/ 44 w 91"/>
                <a:gd name="T17" fmla="*/ 47 h 92"/>
                <a:gd name="T18" fmla="*/ 23 w 91"/>
                <a:gd name="T19" fmla="*/ 27 h 92"/>
                <a:gd name="T20" fmla="*/ 0 w 91"/>
                <a:gd name="T21" fmla="*/ 23 h 92"/>
                <a:gd name="T22" fmla="*/ 37 w 91"/>
                <a:gd name="T23" fmla="*/ 2 h 92"/>
                <a:gd name="T24" fmla="*/ 60 w 91"/>
                <a:gd name="T25" fmla="*/ 6 h 92"/>
                <a:gd name="T26" fmla="*/ 81 w 91"/>
                <a:gd name="T27" fmla="*/ 26 h 92"/>
                <a:gd name="T28" fmla="*/ 81 w 91"/>
                <a:gd name="T29" fmla="*/ 26 h 92"/>
                <a:gd name="T30" fmla="*/ 91 w 91"/>
                <a:gd name="T31" fmla="*/ 56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1" h="92">
                  <a:moveTo>
                    <a:pt x="91" y="56"/>
                  </a:moveTo>
                  <a:cubicBezTo>
                    <a:pt x="91" y="63"/>
                    <a:pt x="89" y="68"/>
                    <a:pt x="85" y="71"/>
                  </a:cubicBezTo>
                  <a:cubicBezTo>
                    <a:pt x="85" y="71"/>
                    <a:pt x="85" y="71"/>
                    <a:pt x="85" y="71"/>
                  </a:cubicBezTo>
                  <a:cubicBezTo>
                    <a:pt x="82" y="73"/>
                    <a:pt x="82" y="73"/>
                    <a:pt x="82" y="73"/>
                  </a:cubicBezTo>
                  <a:cubicBezTo>
                    <a:pt x="82" y="73"/>
                    <a:pt x="82" y="73"/>
                    <a:pt x="82" y="73"/>
                  </a:cubicBezTo>
                  <a:cubicBezTo>
                    <a:pt x="49" y="92"/>
                    <a:pt x="49" y="92"/>
                    <a:pt x="49" y="92"/>
                  </a:cubicBezTo>
                  <a:cubicBezTo>
                    <a:pt x="53" y="89"/>
                    <a:pt x="55" y="84"/>
                    <a:pt x="55" y="77"/>
                  </a:cubicBezTo>
                  <a:cubicBezTo>
                    <a:pt x="55" y="68"/>
                    <a:pt x="51" y="57"/>
                    <a:pt x="44" y="47"/>
                  </a:cubicBezTo>
                  <a:cubicBezTo>
                    <a:pt x="44" y="47"/>
                    <a:pt x="44" y="47"/>
                    <a:pt x="44" y="47"/>
                  </a:cubicBezTo>
                  <a:cubicBezTo>
                    <a:pt x="39" y="39"/>
                    <a:pt x="31" y="31"/>
                    <a:pt x="23" y="27"/>
                  </a:cubicBezTo>
                  <a:cubicBezTo>
                    <a:pt x="14" y="21"/>
                    <a:pt x="6" y="20"/>
                    <a:pt x="0" y="23"/>
                  </a:cubicBezTo>
                  <a:cubicBezTo>
                    <a:pt x="37" y="2"/>
                    <a:pt x="37" y="2"/>
                    <a:pt x="37" y="2"/>
                  </a:cubicBezTo>
                  <a:cubicBezTo>
                    <a:pt x="43" y="0"/>
                    <a:pt x="51" y="1"/>
                    <a:pt x="60" y="6"/>
                  </a:cubicBezTo>
                  <a:cubicBezTo>
                    <a:pt x="68" y="10"/>
                    <a:pt x="75" y="17"/>
                    <a:pt x="81" y="26"/>
                  </a:cubicBezTo>
                  <a:cubicBezTo>
                    <a:pt x="81" y="26"/>
                    <a:pt x="81" y="26"/>
                    <a:pt x="81" y="26"/>
                  </a:cubicBezTo>
                  <a:cubicBezTo>
                    <a:pt x="87" y="36"/>
                    <a:pt x="91" y="46"/>
                    <a:pt x="91" y="56"/>
                  </a:cubicBezTo>
                  <a:close/>
                </a:path>
              </a:pathLst>
            </a:custGeom>
            <a:solidFill>
              <a:srgbClr val="C885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400" name="Freeform 403"/>
            <p:cNvSpPr>
              <a:spLocks/>
            </p:cNvSpPr>
            <p:nvPr/>
          </p:nvSpPr>
          <p:spPr bwMode="auto">
            <a:xfrm>
              <a:off x="9283701" y="4886325"/>
              <a:ext cx="3175" cy="1588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0 w 2"/>
                <a:gd name="T5" fmla="*/ 1 h 1"/>
                <a:gd name="T6" fmla="*/ 2 w 2"/>
                <a:gd name="T7" fmla="*/ 0 h 1"/>
                <a:gd name="T8" fmla="*/ 2 w 2"/>
                <a:gd name="T9" fmla="*/ 0 h 1"/>
                <a:gd name="T10" fmla="*/ 2 w 2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7BA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401" name="Freeform 405"/>
            <p:cNvSpPr>
              <a:spLocks/>
            </p:cNvSpPr>
            <p:nvPr/>
          </p:nvSpPr>
          <p:spPr bwMode="auto">
            <a:xfrm>
              <a:off x="9329739" y="4859338"/>
              <a:ext cx="6350" cy="3175"/>
            </a:xfrm>
            <a:custGeom>
              <a:avLst/>
              <a:gdLst>
                <a:gd name="T0" fmla="*/ 0 w 4"/>
                <a:gd name="T1" fmla="*/ 2 h 2"/>
                <a:gd name="T2" fmla="*/ 4 w 4"/>
                <a:gd name="T3" fmla="*/ 0 h 2"/>
                <a:gd name="T4" fmla="*/ 4 w 4"/>
                <a:gd name="T5" fmla="*/ 0 h 2"/>
                <a:gd name="T6" fmla="*/ 0 w 4"/>
                <a:gd name="T7" fmla="*/ 2 h 2"/>
                <a:gd name="T8" fmla="*/ 0 w 4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2">
                  <a:moveTo>
                    <a:pt x="0" y="2"/>
                  </a:moveTo>
                  <a:lnTo>
                    <a:pt x="4" y="0"/>
                  </a:lnTo>
                  <a:lnTo>
                    <a:pt x="4" y="0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C885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402" name="Freeform 409"/>
            <p:cNvSpPr>
              <a:spLocks/>
            </p:cNvSpPr>
            <p:nvPr/>
          </p:nvSpPr>
          <p:spPr bwMode="auto">
            <a:xfrm>
              <a:off x="9328151" y="4862513"/>
              <a:ext cx="1588" cy="1588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0 w 1"/>
                <a:gd name="T5" fmla="*/ 1 h 1"/>
                <a:gd name="T6" fmla="*/ 1 w 1"/>
                <a:gd name="T7" fmla="*/ 0 h 1"/>
                <a:gd name="T8" fmla="*/ 1 w 1"/>
                <a:gd name="T9" fmla="*/ 0 h 1"/>
                <a:gd name="T10" fmla="*/ 1 w 1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A7BA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403" name="Freeform 411"/>
            <p:cNvSpPr>
              <a:spLocks/>
            </p:cNvSpPr>
            <p:nvPr/>
          </p:nvSpPr>
          <p:spPr bwMode="auto">
            <a:xfrm>
              <a:off x="7646989" y="4876801"/>
              <a:ext cx="585788" cy="330200"/>
            </a:xfrm>
            <a:custGeom>
              <a:avLst/>
              <a:gdLst>
                <a:gd name="T0" fmla="*/ 0 w 369"/>
                <a:gd name="T1" fmla="*/ 104 h 208"/>
                <a:gd name="T2" fmla="*/ 185 w 369"/>
                <a:gd name="T3" fmla="*/ 0 h 208"/>
                <a:gd name="T4" fmla="*/ 369 w 369"/>
                <a:gd name="T5" fmla="*/ 104 h 208"/>
                <a:gd name="T6" fmla="*/ 185 w 369"/>
                <a:gd name="T7" fmla="*/ 208 h 208"/>
                <a:gd name="T8" fmla="*/ 0 w 369"/>
                <a:gd name="T9" fmla="*/ 104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9" h="208">
                  <a:moveTo>
                    <a:pt x="0" y="104"/>
                  </a:moveTo>
                  <a:lnTo>
                    <a:pt x="185" y="0"/>
                  </a:lnTo>
                  <a:lnTo>
                    <a:pt x="369" y="104"/>
                  </a:lnTo>
                  <a:lnTo>
                    <a:pt x="185" y="208"/>
                  </a:lnTo>
                  <a:lnTo>
                    <a:pt x="0" y="104"/>
                  </a:lnTo>
                  <a:close/>
                </a:path>
              </a:pathLst>
            </a:custGeom>
            <a:solidFill>
              <a:srgbClr val="CF3A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404" name="Freeform 412"/>
            <p:cNvSpPr>
              <a:spLocks/>
            </p:cNvSpPr>
            <p:nvPr/>
          </p:nvSpPr>
          <p:spPr bwMode="auto">
            <a:xfrm>
              <a:off x="7646989" y="4876801"/>
              <a:ext cx="585788" cy="330200"/>
            </a:xfrm>
            <a:custGeom>
              <a:avLst/>
              <a:gdLst>
                <a:gd name="T0" fmla="*/ 0 w 369"/>
                <a:gd name="T1" fmla="*/ 104 h 208"/>
                <a:gd name="T2" fmla="*/ 185 w 369"/>
                <a:gd name="T3" fmla="*/ 0 h 208"/>
                <a:gd name="T4" fmla="*/ 369 w 369"/>
                <a:gd name="T5" fmla="*/ 104 h 208"/>
                <a:gd name="T6" fmla="*/ 185 w 369"/>
                <a:gd name="T7" fmla="*/ 208 h 208"/>
                <a:gd name="T8" fmla="*/ 0 w 369"/>
                <a:gd name="T9" fmla="*/ 104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9" h="208">
                  <a:moveTo>
                    <a:pt x="0" y="104"/>
                  </a:moveTo>
                  <a:lnTo>
                    <a:pt x="185" y="0"/>
                  </a:lnTo>
                  <a:lnTo>
                    <a:pt x="369" y="104"/>
                  </a:lnTo>
                  <a:lnTo>
                    <a:pt x="185" y="208"/>
                  </a:lnTo>
                  <a:lnTo>
                    <a:pt x="0" y="10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405" name="Freeform 413"/>
            <p:cNvSpPr>
              <a:spLocks/>
            </p:cNvSpPr>
            <p:nvPr/>
          </p:nvSpPr>
          <p:spPr bwMode="auto">
            <a:xfrm>
              <a:off x="7646989" y="4876801"/>
              <a:ext cx="585788" cy="330200"/>
            </a:xfrm>
            <a:custGeom>
              <a:avLst/>
              <a:gdLst>
                <a:gd name="T0" fmla="*/ 185 w 369"/>
                <a:gd name="T1" fmla="*/ 0 h 208"/>
                <a:gd name="T2" fmla="*/ 0 w 369"/>
                <a:gd name="T3" fmla="*/ 104 h 208"/>
                <a:gd name="T4" fmla="*/ 185 w 369"/>
                <a:gd name="T5" fmla="*/ 208 h 208"/>
                <a:gd name="T6" fmla="*/ 369 w 369"/>
                <a:gd name="T7" fmla="*/ 104 h 208"/>
                <a:gd name="T8" fmla="*/ 185 w 369"/>
                <a:gd name="T9" fmla="*/ 0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9" h="208">
                  <a:moveTo>
                    <a:pt x="185" y="0"/>
                  </a:moveTo>
                  <a:lnTo>
                    <a:pt x="0" y="104"/>
                  </a:lnTo>
                  <a:lnTo>
                    <a:pt x="185" y="208"/>
                  </a:lnTo>
                  <a:lnTo>
                    <a:pt x="369" y="104"/>
                  </a:lnTo>
                  <a:lnTo>
                    <a:pt x="18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406" name="Freeform 414"/>
            <p:cNvSpPr>
              <a:spLocks/>
            </p:cNvSpPr>
            <p:nvPr/>
          </p:nvSpPr>
          <p:spPr bwMode="auto">
            <a:xfrm>
              <a:off x="7646989" y="4876801"/>
              <a:ext cx="585788" cy="330200"/>
            </a:xfrm>
            <a:custGeom>
              <a:avLst/>
              <a:gdLst>
                <a:gd name="T0" fmla="*/ 185 w 369"/>
                <a:gd name="T1" fmla="*/ 0 h 208"/>
                <a:gd name="T2" fmla="*/ 0 w 369"/>
                <a:gd name="T3" fmla="*/ 104 h 208"/>
                <a:gd name="T4" fmla="*/ 185 w 369"/>
                <a:gd name="T5" fmla="*/ 208 h 208"/>
                <a:gd name="T6" fmla="*/ 369 w 369"/>
                <a:gd name="T7" fmla="*/ 104 h 208"/>
                <a:gd name="T8" fmla="*/ 185 w 369"/>
                <a:gd name="T9" fmla="*/ 0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9" h="208">
                  <a:moveTo>
                    <a:pt x="185" y="0"/>
                  </a:moveTo>
                  <a:lnTo>
                    <a:pt x="0" y="104"/>
                  </a:lnTo>
                  <a:lnTo>
                    <a:pt x="185" y="208"/>
                  </a:lnTo>
                  <a:lnTo>
                    <a:pt x="369" y="104"/>
                  </a:lnTo>
                  <a:lnTo>
                    <a:pt x="18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407" name="Freeform 415"/>
            <p:cNvSpPr>
              <a:spLocks/>
            </p:cNvSpPr>
            <p:nvPr/>
          </p:nvSpPr>
          <p:spPr bwMode="auto">
            <a:xfrm>
              <a:off x="7646989" y="5041901"/>
              <a:ext cx="585788" cy="206375"/>
            </a:xfrm>
            <a:custGeom>
              <a:avLst/>
              <a:gdLst>
                <a:gd name="T0" fmla="*/ 0 w 369"/>
                <a:gd name="T1" fmla="*/ 0 h 130"/>
                <a:gd name="T2" fmla="*/ 0 w 369"/>
                <a:gd name="T3" fmla="*/ 25 h 130"/>
                <a:gd name="T4" fmla="*/ 185 w 369"/>
                <a:gd name="T5" fmla="*/ 130 h 130"/>
                <a:gd name="T6" fmla="*/ 369 w 369"/>
                <a:gd name="T7" fmla="*/ 25 h 130"/>
                <a:gd name="T8" fmla="*/ 369 w 369"/>
                <a:gd name="T9" fmla="*/ 0 h 130"/>
                <a:gd name="T10" fmla="*/ 185 w 369"/>
                <a:gd name="T11" fmla="*/ 104 h 130"/>
                <a:gd name="T12" fmla="*/ 0 w 369"/>
                <a:gd name="T1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9" h="130">
                  <a:moveTo>
                    <a:pt x="0" y="0"/>
                  </a:moveTo>
                  <a:lnTo>
                    <a:pt x="0" y="25"/>
                  </a:lnTo>
                  <a:lnTo>
                    <a:pt x="185" y="130"/>
                  </a:lnTo>
                  <a:lnTo>
                    <a:pt x="369" y="25"/>
                  </a:lnTo>
                  <a:lnTo>
                    <a:pt x="369" y="0"/>
                  </a:lnTo>
                  <a:lnTo>
                    <a:pt x="185" y="10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408" name="Freeform 416"/>
            <p:cNvSpPr>
              <a:spLocks/>
            </p:cNvSpPr>
            <p:nvPr/>
          </p:nvSpPr>
          <p:spPr bwMode="auto">
            <a:xfrm>
              <a:off x="7646989" y="5041901"/>
              <a:ext cx="585788" cy="206375"/>
            </a:xfrm>
            <a:custGeom>
              <a:avLst/>
              <a:gdLst>
                <a:gd name="T0" fmla="*/ 0 w 369"/>
                <a:gd name="T1" fmla="*/ 0 h 130"/>
                <a:gd name="T2" fmla="*/ 0 w 369"/>
                <a:gd name="T3" fmla="*/ 25 h 130"/>
                <a:gd name="T4" fmla="*/ 185 w 369"/>
                <a:gd name="T5" fmla="*/ 130 h 130"/>
                <a:gd name="T6" fmla="*/ 369 w 369"/>
                <a:gd name="T7" fmla="*/ 25 h 130"/>
                <a:gd name="T8" fmla="*/ 369 w 369"/>
                <a:gd name="T9" fmla="*/ 0 h 130"/>
                <a:gd name="T10" fmla="*/ 185 w 369"/>
                <a:gd name="T11" fmla="*/ 104 h 130"/>
                <a:gd name="T12" fmla="*/ 0 w 369"/>
                <a:gd name="T1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9" h="130">
                  <a:moveTo>
                    <a:pt x="0" y="0"/>
                  </a:moveTo>
                  <a:lnTo>
                    <a:pt x="0" y="25"/>
                  </a:lnTo>
                  <a:lnTo>
                    <a:pt x="185" y="130"/>
                  </a:lnTo>
                  <a:lnTo>
                    <a:pt x="369" y="25"/>
                  </a:lnTo>
                  <a:lnTo>
                    <a:pt x="369" y="0"/>
                  </a:lnTo>
                  <a:lnTo>
                    <a:pt x="185" y="104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409" name="Freeform 417"/>
            <p:cNvSpPr>
              <a:spLocks/>
            </p:cNvSpPr>
            <p:nvPr/>
          </p:nvSpPr>
          <p:spPr bwMode="auto">
            <a:xfrm>
              <a:off x="7824789" y="4979988"/>
              <a:ext cx="225425" cy="133350"/>
            </a:xfrm>
            <a:custGeom>
              <a:avLst/>
              <a:gdLst>
                <a:gd name="T0" fmla="*/ 124 w 142"/>
                <a:gd name="T1" fmla="*/ 13 h 84"/>
                <a:gd name="T2" fmla="*/ 110 w 142"/>
                <a:gd name="T3" fmla="*/ 40 h 84"/>
                <a:gd name="T4" fmla="*/ 142 w 142"/>
                <a:gd name="T5" fmla="*/ 64 h 84"/>
                <a:gd name="T6" fmla="*/ 92 w 142"/>
                <a:gd name="T7" fmla="*/ 62 h 84"/>
                <a:gd name="T8" fmla="*/ 66 w 142"/>
                <a:gd name="T9" fmla="*/ 84 h 84"/>
                <a:gd name="T10" fmla="*/ 48 w 142"/>
                <a:gd name="T11" fmla="*/ 55 h 84"/>
                <a:gd name="T12" fmla="*/ 0 w 142"/>
                <a:gd name="T13" fmla="*/ 44 h 84"/>
                <a:gd name="T14" fmla="*/ 39 w 142"/>
                <a:gd name="T15" fmla="*/ 29 h 84"/>
                <a:gd name="T16" fmla="*/ 36 w 142"/>
                <a:gd name="T17" fmla="*/ 0 h 84"/>
                <a:gd name="T18" fmla="*/ 78 w 142"/>
                <a:gd name="T19" fmla="*/ 19 h 84"/>
                <a:gd name="T20" fmla="*/ 124 w 142"/>
                <a:gd name="T21" fmla="*/ 13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2" h="84">
                  <a:moveTo>
                    <a:pt x="124" y="13"/>
                  </a:moveTo>
                  <a:lnTo>
                    <a:pt x="110" y="40"/>
                  </a:lnTo>
                  <a:lnTo>
                    <a:pt x="142" y="64"/>
                  </a:lnTo>
                  <a:lnTo>
                    <a:pt x="92" y="62"/>
                  </a:lnTo>
                  <a:lnTo>
                    <a:pt x="66" y="84"/>
                  </a:lnTo>
                  <a:lnTo>
                    <a:pt x="48" y="55"/>
                  </a:lnTo>
                  <a:lnTo>
                    <a:pt x="0" y="44"/>
                  </a:lnTo>
                  <a:lnTo>
                    <a:pt x="39" y="29"/>
                  </a:lnTo>
                  <a:lnTo>
                    <a:pt x="36" y="0"/>
                  </a:lnTo>
                  <a:lnTo>
                    <a:pt x="78" y="19"/>
                  </a:lnTo>
                  <a:lnTo>
                    <a:pt x="124" y="1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410" name="Freeform 418"/>
            <p:cNvSpPr>
              <a:spLocks/>
            </p:cNvSpPr>
            <p:nvPr/>
          </p:nvSpPr>
          <p:spPr bwMode="auto">
            <a:xfrm>
              <a:off x="7646989" y="5041901"/>
              <a:ext cx="293688" cy="206375"/>
            </a:xfrm>
            <a:custGeom>
              <a:avLst/>
              <a:gdLst>
                <a:gd name="T0" fmla="*/ 0 w 185"/>
                <a:gd name="T1" fmla="*/ 0 h 130"/>
                <a:gd name="T2" fmla="*/ 0 w 185"/>
                <a:gd name="T3" fmla="*/ 25 h 130"/>
                <a:gd name="T4" fmla="*/ 185 w 185"/>
                <a:gd name="T5" fmla="*/ 130 h 130"/>
                <a:gd name="T6" fmla="*/ 185 w 185"/>
                <a:gd name="T7" fmla="*/ 104 h 130"/>
                <a:gd name="T8" fmla="*/ 0 w 185"/>
                <a:gd name="T9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5" h="130">
                  <a:moveTo>
                    <a:pt x="0" y="0"/>
                  </a:moveTo>
                  <a:lnTo>
                    <a:pt x="0" y="25"/>
                  </a:lnTo>
                  <a:lnTo>
                    <a:pt x="185" y="130"/>
                  </a:lnTo>
                  <a:lnTo>
                    <a:pt x="185" y="10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411" name="Freeform 419"/>
            <p:cNvSpPr>
              <a:spLocks/>
            </p:cNvSpPr>
            <p:nvPr/>
          </p:nvSpPr>
          <p:spPr bwMode="auto">
            <a:xfrm>
              <a:off x="7646989" y="5041901"/>
              <a:ext cx="293688" cy="206375"/>
            </a:xfrm>
            <a:custGeom>
              <a:avLst/>
              <a:gdLst>
                <a:gd name="T0" fmla="*/ 0 w 185"/>
                <a:gd name="T1" fmla="*/ 0 h 130"/>
                <a:gd name="T2" fmla="*/ 0 w 185"/>
                <a:gd name="T3" fmla="*/ 25 h 130"/>
                <a:gd name="T4" fmla="*/ 185 w 185"/>
                <a:gd name="T5" fmla="*/ 130 h 130"/>
                <a:gd name="T6" fmla="*/ 185 w 185"/>
                <a:gd name="T7" fmla="*/ 104 h 130"/>
                <a:gd name="T8" fmla="*/ 0 w 185"/>
                <a:gd name="T9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5" h="130">
                  <a:moveTo>
                    <a:pt x="0" y="0"/>
                  </a:moveTo>
                  <a:lnTo>
                    <a:pt x="0" y="25"/>
                  </a:lnTo>
                  <a:lnTo>
                    <a:pt x="185" y="130"/>
                  </a:lnTo>
                  <a:lnTo>
                    <a:pt x="185" y="104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412" name="Freeform 420"/>
            <p:cNvSpPr>
              <a:spLocks/>
            </p:cNvSpPr>
            <p:nvPr/>
          </p:nvSpPr>
          <p:spPr bwMode="auto">
            <a:xfrm>
              <a:off x="6442076" y="4395788"/>
              <a:ext cx="585788" cy="328613"/>
            </a:xfrm>
            <a:custGeom>
              <a:avLst/>
              <a:gdLst>
                <a:gd name="T0" fmla="*/ 0 w 369"/>
                <a:gd name="T1" fmla="*/ 103 h 207"/>
                <a:gd name="T2" fmla="*/ 185 w 369"/>
                <a:gd name="T3" fmla="*/ 0 h 207"/>
                <a:gd name="T4" fmla="*/ 369 w 369"/>
                <a:gd name="T5" fmla="*/ 103 h 207"/>
                <a:gd name="T6" fmla="*/ 184 w 369"/>
                <a:gd name="T7" fmla="*/ 207 h 207"/>
                <a:gd name="T8" fmla="*/ 0 w 369"/>
                <a:gd name="T9" fmla="*/ 103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9" h="207">
                  <a:moveTo>
                    <a:pt x="0" y="103"/>
                  </a:moveTo>
                  <a:lnTo>
                    <a:pt x="185" y="0"/>
                  </a:lnTo>
                  <a:lnTo>
                    <a:pt x="369" y="103"/>
                  </a:lnTo>
                  <a:lnTo>
                    <a:pt x="184" y="207"/>
                  </a:lnTo>
                  <a:lnTo>
                    <a:pt x="0" y="103"/>
                  </a:lnTo>
                  <a:close/>
                </a:path>
              </a:pathLst>
            </a:custGeom>
            <a:solidFill>
              <a:srgbClr val="446C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413" name="Freeform 421"/>
            <p:cNvSpPr>
              <a:spLocks/>
            </p:cNvSpPr>
            <p:nvPr/>
          </p:nvSpPr>
          <p:spPr bwMode="auto">
            <a:xfrm>
              <a:off x="6442076" y="4395788"/>
              <a:ext cx="585788" cy="328613"/>
            </a:xfrm>
            <a:custGeom>
              <a:avLst/>
              <a:gdLst>
                <a:gd name="T0" fmla="*/ 0 w 369"/>
                <a:gd name="T1" fmla="*/ 103 h 207"/>
                <a:gd name="T2" fmla="*/ 185 w 369"/>
                <a:gd name="T3" fmla="*/ 0 h 207"/>
                <a:gd name="T4" fmla="*/ 369 w 369"/>
                <a:gd name="T5" fmla="*/ 103 h 207"/>
                <a:gd name="T6" fmla="*/ 184 w 369"/>
                <a:gd name="T7" fmla="*/ 207 h 207"/>
                <a:gd name="T8" fmla="*/ 0 w 369"/>
                <a:gd name="T9" fmla="*/ 103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9" h="207">
                  <a:moveTo>
                    <a:pt x="0" y="103"/>
                  </a:moveTo>
                  <a:lnTo>
                    <a:pt x="185" y="0"/>
                  </a:lnTo>
                  <a:lnTo>
                    <a:pt x="369" y="103"/>
                  </a:lnTo>
                  <a:lnTo>
                    <a:pt x="184" y="207"/>
                  </a:lnTo>
                  <a:lnTo>
                    <a:pt x="0" y="10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414" name="Freeform 422"/>
            <p:cNvSpPr>
              <a:spLocks/>
            </p:cNvSpPr>
            <p:nvPr/>
          </p:nvSpPr>
          <p:spPr bwMode="auto">
            <a:xfrm>
              <a:off x="6442076" y="4395788"/>
              <a:ext cx="585788" cy="328613"/>
            </a:xfrm>
            <a:custGeom>
              <a:avLst/>
              <a:gdLst>
                <a:gd name="T0" fmla="*/ 185 w 369"/>
                <a:gd name="T1" fmla="*/ 0 h 207"/>
                <a:gd name="T2" fmla="*/ 0 w 369"/>
                <a:gd name="T3" fmla="*/ 103 h 207"/>
                <a:gd name="T4" fmla="*/ 184 w 369"/>
                <a:gd name="T5" fmla="*/ 207 h 207"/>
                <a:gd name="T6" fmla="*/ 369 w 369"/>
                <a:gd name="T7" fmla="*/ 103 h 207"/>
                <a:gd name="T8" fmla="*/ 185 w 369"/>
                <a:gd name="T9" fmla="*/ 0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9" h="207">
                  <a:moveTo>
                    <a:pt x="185" y="0"/>
                  </a:moveTo>
                  <a:lnTo>
                    <a:pt x="0" y="103"/>
                  </a:lnTo>
                  <a:lnTo>
                    <a:pt x="184" y="207"/>
                  </a:lnTo>
                  <a:lnTo>
                    <a:pt x="369" y="103"/>
                  </a:lnTo>
                  <a:lnTo>
                    <a:pt x="18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415" name="Freeform 423"/>
            <p:cNvSpPr>
              <a:spLocks/>
            </p:cNvSpPr>
            <p:nvPr/>
          </p:nvSpPr>
          <p:spPr bwMode="auto">
            <a:xfrm>
              <a:off x="6442076" y="4395788"/>
              <a:ext cx="585788" cy="328613"/>
            </a:xfrm>
            <a:custGeom>
              <a:avLst/>
              <a:gdLst>
                <a:gd name="T0" fmla="*/ 185 w 369"/>
                <a:gd name="T1" fmla="*/ 0 h 207"/>
                <a:gd name="T2" fmla="*/ 0 w 369"/>
                <a:gd name="T3" fmla="*/ 103 h 207"/>
                <a:gd name="T4" fmla="*/ 184 w 369"/>
                <a:gd name="T5" fmla="*/ 207 h 207"/>
                <a:gd name="T6" fmla="*/ 369 w 369"/>
                <a:gd name="T7" fmla="*/ 103 h 207"/>
                <a:gd name="T8" fmla="*/ 185 w 369"/>
                <a:gd name="T9" fmla="*/ 0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9" h="207">
                  <a:moveTo>
                    <a:pt x="185" y="0"/>
                  </a:moveTo>
                  <a:lnTo>
                    <a:pt x="0" y="103"/>
                  </a:lnTo>
                  <a:lnTo>
                    <a:pt x="184" y="207"/>
                  </a:lnTo>
                  <a:lnTo>
                    <a:pt x="369" y="103"/>
                  </a:lnTo>
                  <a:lnTo>
                    <a:pt x="18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416" name="Freeform 424"/>
            <p:cNvSpPr>
              <a:spLocks/>
            </p:cNvSpPr>
            <p:nvPr/>
          </p:nvSpPr>
          <p:spPr bwMode="auto">
            <a:xfrm>
              <a:off x="6442076" y="4559301"/>
              <a:ext cx="585788" cy="206375"/>
            </a:xfrm>
            <a:custGeom>
              <a:avLst/>
              <a:gdLst>
                <a:gd name="T0" fmla="*/ 0 w 369"/>
                <a:gd name="T1" fmla="*/ 0 h 130"/>
                <a:gd name="T2" fmla="*/ 0 w 369"/>
                <a:gd name="T3" fmla="*/ 26 h 130"/>
                <a:gd name="T4" fmla="*/ 185 w 369"/>
                <a:gd name="T5" fmla="*/ 130 h 130"/>
                <a:gd name="T6" fmla="*/ 369 w 369"/>
                <a:gd name="T7" fmla="*/ 26 h 130"/>
                <a:gd name="T8" fmla="*/ 369 w 369"/>
                <a:gd name="T9" fmla="*/ 0 h 130"/>
                <a:gd name="T10" fmla="*/ 184 w 369"/>
                <a:gd name="T11" fmla="*/ 104 h 130"/>
                <a:gd name="T12" fmla="*/ 0 w 369"/>
                <a:gd name="T1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9" h="130">
                  <a:moveTo>
                    <a:pt x="0" y="0"/>
                  </a:moveTo>
                  <a:lnTo>
                    <a:pt x="0" y="26"/>
                  </a:lnTo>
                  <a:lnTo>
                    <a:pt x="185" y="130"/>
                  </a:lnTo>
                  <a:lnTo>
                    <a:pt x="369" y="26"/>
                  </a:lnTo>
                  <a:lnTo>
                    <a:pt x="369" y="0"/>
                  </a:lnTo>
                  <a:lnTo>
                    <a:pt x="184" y="10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417" name="Freeform 425"/>
            <p:cNvSpPr>
              <a:spLocks/>
            </p:cNvSpPr>
            <p:nvPr/>
          </p:nvSpPr>
          <p:spPr bwMode="auto">
            <a:xfrm>
              <a:off x="6442076" y="4559301"/>
              <a:ext cx="585788" cy="206375"/>
            </a:xfrm>
            <a:custGeom>
              <a:avLst/>
              <a:gdLst>
                <a:gd name="T0" fmla="*/ 0 w 369"/>
                <a:gd name="T1" fmla="*/ 0 h 130"/>
                <a:gd name="T2" fmla="*/ 0 w 369"/>
                <a:gd name="T3" fmla="*/ 26 h 130"/>
                <a:gd name="T4" fmla="*/ 185 w 369"/>
                <a:gd name="T5" fmla="*/ 130 h 130"/>
                <a:gd name="T6" fmla="*/ 369 w 369"/>
                <a:gd name="T7" fmla="*/ 26 h 130"/>
                <a:gd name="T8" fmla="*/ 369 w 369"/>
                <a:gd name="T9" fmla="*/ 0 h 130"/>
                <a:gd name="T10" fmla="*/ 184 w 369"/>
                <a:gd name="T11" fmla="*/ 104 h 130"/>
                <a:gd name="T12" fmla="*/ 0 w 369"/>
                <a:gd name="T1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9" h="130">
                  <a:moveTo>
                    <a:pt x="0" y="0"/>
                  </a:moveTo>
                  <a:lnTo>
                    <a:pt x="0" y="26"/>
                  </a:lnTo>
                  <a:lnTo>
                    <a:pt x="185" y="130"/>
                  </a:lnTo>
                  <a:lnTo>
                    <a:pt x="369" y="26"/>
                  </a:lnTo>
                  <a:lnTo>
                    <a:pt x="369" y="0"/>
                  </a:lnTo>
                  <a:lnTo>
                    <a:pt x="184" y="104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418" name="Freeform 426"/>
            <p:cNvSpPr>
              <a:spLocks/>
            </p:cNvSpPr>
            <p:nvPr/>
          </p:nvSpPr>
          <p:spPr bwMode="auto">
            <a:xfrm>
              <a:off x="6616701" y="4489451"/>
              <a:ext cx="236538" cy="141288"/>
            </a:xfrm>
            <a:custGeom>
              <a:avLst/>
              <a:gdLst>
                <a:gd name="T0" fmla="*/ 72 w 161"/>
                <a:gd name="T1" fmla="*/ 1 h 99"/>
                <a:gd name="T2" fmla="*/ 156 w 161"/>
                <a:gd name="T3" fmla="*/ 49 h 99"/>
                <a:gd name="T4" fmla="*/ 156 w 161"/>
                <a:gd name="T5" fmla="*/ 63 h 99"/>
                <a:gd name="T6" fmla="*/ 97 w 161"/>
                <a:gd name="T7" fmla="*/ 97 h 99"/>
                <a:gd name="T8" fmla="*/ 89 w 161"/>
                <a:gd name="T9" fmla="*/ 97 h 99"/>
                <a:gd name="T10" fmla="*/ 45 w 161"/>
                <a:gd name="T11" fmla="*/ 71 h 99"/>
                <a:gd name="T12" fmla="*/ 6 w 161"/>
                <a:gd name="T13" fmla="*/ 49 h 99"/>
                <a:gd name="T14" fmla="*/ 6 w 161"/>
                <a:gd name="T15" fmla="*/ 35 h 99"/>
                <a:gd name="T16" fmla="*/ 64 w 161"/>
                <a:gd name="T17" fmla="*/ 1 h 99"/>
                <a:gd name="T18" fmla="*/ 72 w 161"/>
                <a:gd name="T19" fmla="*/ 1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1" h="99">
                  <a:moveTo>
                    <a:pt x="72" y="1"/>
                  </a:moveTo>
                  <a:cubicBezTo>
                    <a:pt x="156" y="49"/>
                    <a:pt x="156" y="49"/>
                    <a:pt x="156" y="49"/>
                  </a:cubicBezTo>
                  <a:cubicBezTo>
                    <a:pt x="161" y="52"/>
                    <a:pt x="161" y="60"/>
                    <a:pt x="156" y="63"/>
                  </a:cubicBezTo>
                  <a:cubicBezTo>
                    <a:pt x="97" y="97"/>
                    <a:pt x="97" y="97"/>
                    <a:pt x="97" y="97"/>
                  </a:cubicBezTo>
                  <a:cubicBezTo>
                    <a:pt x="95" y="99"/>
                    <a:pt x="92" y="99"/>
                    <a:pt x="89" y="97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6" y="49"/>
                    <a:pt x="6" y="49"/>
                    <a:pt x="6" y="49"/>
                  </a:cubicBezTo>
                  <a:cubicBezTo>
                    <a:pt x="0" y="46"/>
                    <a:pt x="0" y="38"/>
                    <a:pt x="6" y="35"/>
                  </a:cubicBezTo>
                  <a:cubicBezTo>
                    <a:pt x="64" y="1"/>
                    <a:pt x="64" y="1"/>
                    <a:pt x="64" y="1"/>
                  </a:cubicBezTo>
                  <a:cubicBezTo>
                    <a:pt x="67" y="0"/>
                    <a:pt x="70" y="0"/>
                    <a:pt x="7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419" name="Freeform 427"/>
            <p:cNvSpPr>
              <a:spLocks/>
            </p:cNvSpPr>
            <p:nvPr/>
          </p:nvSpPr>
          <p:spPr bwMode="auto">
            <a:xfrm>
              <a:off x="6680201" y="4591051"/>
              <a:ext cx="36513" cy="39688"/>
            </a:xfrm>
            <a:custGeom>
              <a:avLst/>
              <a:gdLst>
                <a:gd name="T0" fmla="*/ 0 w 23"/>
                <a:gd name="T1" fmla="*/ 25 h 25"/>
                <a:gd name="T2" fmla="*/ 23 w 23"/>
                <a:gd name="T3" fmla="*/ 12 h 25"/>
                <a:gd name="T4" fmla="*/ 2 w 23"/>
                <a:gd name="T5" fmla="*/ 0 h 25"/>
                <a:gd name="T6" fmla="*/ 0 w 23"/>
                <a:gd name="T7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5">
                  <a:moveTo>
                    <a:pt x="0" y="25"/>
                  </a:moveTo>
                  <a:lnTo>
                    <a:pt x="23" y="12"/>
                  </a:lnTo>
                  <a:lnTo>
                    <a:pt x="2" y="0"/>
                  </a:lnTo>
                  <a:lnTo>
                    <a:pt x="0" y="2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420" name="Freeform 428"/>
            <p:cNvSpPr>
              <a:spLocks/>
            </p:cNvSpPr>
            <p:nvPr/>
          </p:nvSpPr>
          <p:spPr bwMode="auto">
            <a:xfrm>
              <a:off x="6442076" y="4559301"/>
              <a:ext cx="293688" cy="206375"/>
            </a:xfrm>
            <a:custGeom>
              <a:avLst/>
              <a:gdLst>
                <a:gd name="T0" fmla="*/ 0 w 185"/>
                <a:gd name="T1" fmla="*/ 0 h 130"/>
                <a:gd name="T2" fmla="*/ 0 w 185"/>
                <a:gd name="T3" fmla="*/ 26 h 130"/>
                <a:gd name="T4" fmla="*/ 185 w 185"/>
                <a:gd name="T5" fmla="*/ 130 h 130"/>
                <a:gd name="T6" fmla="*/ 184 w 185"/>
                <a:gd name="T7" fmla="*/ 104 h 130"/>
                <a:gd name="T8" fmla="*/ 0 w 185"/>
                <a:gd name="T9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5" h="130">
                  <a:moveTo>
                    <a:pt x="0" y="0"/>
                  </a:moveTo>
                  <a:lnTo>
                    <a:pt x="0" y="26"/>
                  </a:lnTo>
                  <a:lnTo>
                    <a:pt x="185" y="130"/>
                  </a:lnTo>
                  <a:lnTo>
                    <a:pt x="184" y="10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421" name="Freeform 429"/>
            <p:cNvSpPr>
              <a:spLocks/>
            </p:cNvSpPr>
            <p:nvPr/>
          </p:nvSpPr>
          <p:spPr bwMode="auto">
            <a:xfrm>
              <a:off x="6442076" y="4559301"/>
              <a:ext cx="293688" cy="206375"/>
            </a:xfrm>
            <a:custGeom>
              <a:avLst/>
              <a:gdLst>
                <a:gd name="T0" fmla="*/ 0 w 185"/>
                <a:gd name="T1" fmla="*/ 0 h 130"/>
                <a:gd name="T2" fmla="*/ 0 w 185"/>
                <a:gd name="T3" fmla="*/ 26 h 130"/>
                <a:gd name="T4" fmla="*/ 185 w 185"/>
                <a:gd name="T5" fmla="*/ 130 h 130"/>
                <a:gd name="T6" fmla="*/ 184 w 185"/>
                <a:gd name="T7" fmla="*/ 104 h 130"/>
                <a:gd name="T8" fmla="*/ 0 w 185"/>
                <a:gd name="T9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5" h="130">
                  <a:moveTo>
                    <a:pt x="0" y="0"/>
                  </a:moveTo>
                  <a:lnTo>
                    <a:pt x="0" y="26"/>
                  </a:lnTo>
                  <a:lnTo>
                    <a:pt x="185" y="130"/>
                  </a:lnTo>
                  <a:lnTo>
                    <a:pt x="184" y="104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422" name="Freeform 430"/>
            <p:cNvSpPr>
              <a:spLocks/>
            </p:cNvSpPr>
            <p:nvPr/>
          </p:nvSpPr>
          <p:spPr bwMode="auto">
            <a:xfrm>
              <a:off x="7794626" y="4321176"/>
              <a:ext cx="511175" cy="307975"/>
            </a:xfrm>
            <a:custGeom>
              <a:avLst/>
              <a:gdLst>
                <a:gd name="T0" fmla="*/ 23 w 322"/>
                <a:gd name="T1" fmla="*/ 0 h 194"/>
                <a:gd name="T2" fmla="*/ 0 w 322"/>
                <a:gd name="T3" fmla="*/ 13 h 194"/>
                <a:gd name="T4" fmla="*/ 322 w 322"/>
                <a:gd name="T5" fmla="*/ 194 h 194"/>
                <a:gd name="T6" fmla="*/ 0 w 322"/>
                <a:gd name="T7" fmla="*/ 13 h 194"/>
                <a:gd name="T8" fmla="*/ 23 w 322"/>
                <a:gd name="T9" fmla="*/ 0 h 194"/>
                <a:gd name="T10" fmla="*/ 23 w 322"/>
                <a:gd name="T11" fmla="*/ 0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2" h="194">
                  <a:moveTo>
                    <a:pt x="23" y="0"/>
                  </a:moveTo>
                  <a:lnTo>
                    <a:pt x="0" y="13"/>
                  </a:lnTo>
                  <a:lnTo>
                    <a:pt x="322" y="194"/>
                  </a:lnTo>
                  <a:lnTo>
                    <a:pt x="0" y="13"/>
                  </a:lnTo>
                  <a:lnTo>
                    <a:pt x="23" y="0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E7E9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423" name="Freeform 431"/>
            <p:cNvSpPr>
              <a:spLocks/>
            </p:cNvSpPr>
            <p:nvPr/>
          </p:nvSpPr>
          <p:spPr bwMode="auto">
            <a:xfrm>
              <a:off x="7794626" y="4321176"/>
              <a:ext cx="511175" cy="307975"/>
            </a:xfrm>
            <a:custGeom>
              <a:avLst/>
              <a:gdLst>
                <a:gd name="T0" fmla="*/ 23 w 322"/>
                <a:gd name="T1" fmla="*/ 0 h 194"/>
                <a:gd name="T2" fmla="*/ 0 w 322"/>
                <a:gd name="T3" fmla="*/ 13 h 194"/>
                <a:gd name="T4" fmla="*/ 322 w 322"/>
                <a:gd name="T5" fmla="*/ 194 h 194"/>
                <a:gd name="T6" fmla="*/ 0 w 322"/>
                <a:gd name="T7" fmla="*/ 13 h 194"/>
                <a:gd name="T8" fmla="*/ 23 w 322"/>
                <a:gd name="T9" fmla="*/ 0 h 194"/>
                <a:gd name="T10" fmla="*/ 23 w 322"/>
                <a:gd name="T11" fmla="*/ 0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2" h="194">
                  <a:moveTo>
                    <a:pt x="23" y="0"/>
                  </a:moveTo>
                  <a:lnTo>
                    <a:pt x="0" y="13"/>
                  </a:lnTo>
                  <a:lnTo>
                    <a:pt x="322" y="194"/>
                  </a:lnTo>
                  <a:lnTo>
                    <a:pt x="0" y="13"/>
                  </a:lnTo>
                  <a:lnTo>
                    <a:pt x="23" y="0"/>
                  </a:lnTo>
                  <a:lnTo>
                    <a:pt x="23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424" name="Freeform 432"/>
            <p:cNvSpPr>
              <a:spLocks/>
            </p:cNvSpPr>
            <p:nvPr/>
          </p:nvSpPr>
          <p:spPr bwMode="auto">
            <a:xfrm>
              <a:off x="7794626" y="4321176"/>
              <a:ext cx="511175" cy="307975"/>
            </a:xfrm>
            <a:custGeom>
              <a:avLst/>
              <a:gdLst>
                <a:gd name="T0" fmla="*/ 23 w 322"/>
                <a:gd name="T1" fmla="*/ 0 h 194"/>
                <a:gd name="T2" fmla="*/ 0 w 322"/>
                <a:gd name="T3" fmla="*/ 13 h 194"/>
                <a:gd name="T4" fmla="*/ 322 w 322"/>
                <a:gd name="T5" fmla="*/ 194 h 194"/>
                <a:gd name="T6" fmla="*/ 322 w 322"/>
                <a:gd name="T7" fmla="*/ 168 h 194"/>
                <a:gd name="T8" fmla="*/ 23 w 322"/>
                <a:gd name="T9" fmla="*/ 0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2" h="194">
                  <a:moveTo>
                    <a:pt x="23" y="0"/>
                  </a:moveTo>
                  <a:lnTo>
                    <a:pt x="0" y="13"/>
                  </a:lnTo>
                  <a:lnTo>
                    <a:pt x="322" y="194"/>
                  </a:lnTo>
                  <a:lnTo>
                    <a:pt x="322" y="168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AFB6B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425" name="Freeform 433"/>
            <p:cNvSpPr>
              <a:spLocks/>
            </p:cNvSpPr>
            <p:nvPr/>
          </p:nvSpPr>
          <p:spPr bwMode="auto">
            <a:xfrm>
              <a:off x="7794626" y="4321176"/>
              <a:ext cx="511175" cy="307975"/>
            </a:xfrm>
            <a:custGeom>
              <a:avLst/>
              <a:gdLst>
                <a:gd name="T0" fmla="*/ 23 w 322"/>
                <a:gd name="T1" fmla="*/ 0 h 194"/>
                <a:gd name="T2" fmla="*/ 0 w 322"/>
                <a:gd name="T3" fmla="*/ 13 h 194"/>
                <a:gd name="T4" fmla="*/ 322 w 322"/>
                <a:gd name="T5" fmla="*/ 194 h 194"/>
                <a:gd name="T6" fmla="*/ 322 w 322"/>
                <a:gd name="T7" fmla="*/ 168 h 194"/>
                <a:gd name="T8" fmla="*/ 23 w 322"/>
                <a:gd name="T9" fmla="*/ 0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2" h="194">
                  <a:moveTo>
                    <a:pt x="23" y="0"/>
                  </a:moveTo>
                  <a:lnTo>
                    <a:pt x="0" y="13"/>
                  </a:lnTo>
                  <a:lnTo>
                    <a:pt x="322" y="194"/>
                  </a:lnTo>
                  <a:lnTo>
                    <a:pt x="322" y="168"/>
                  </a:lnTo>
                  <a:lnTo>
                    <a:pt x="23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426" name="Freeform 434"/>
            <p:cNvSpPr>
              <a:spLocks/>
            </p:cNvSpPr>
            <p:nvPr/>
          </p:nvSpPr>
          <p:spPr bwMode="auto">
            <a:xfrm>
              <a:off x="7794626" y="4298951"/>
              <a:ext cx="36513" cy="42863"/>
            </a:xfrm>
            <a:custGeom>
              <a:avLst/>
              <a:gdLst>
                <a:gd name="T0" fmla="*/ 0 w 23"/>
                <a:gd name="T1" fmla="*/ 0 h 27"/>
                <a:gd name="T2" fmla="*/ 0 w 23"/>
                <a:gd name="T3" fmla="*/ 27 h 27"/>
                <a:gd name="T4" fmla="*/ 23 w 23"/>
                <a:gd name="T5" fmla="*/ 14 h 27"/>
                <a:gd name="T6" fmla="*/ 0 w 23"/>
                <a:gd name="T7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7">
                  <a:moveTo>
                    <a:pt x="0" y="0"/>
                  </a:moveTo>
                  <a:lnTo>
                    <a:pt x="0" y="27"/>
                  </a:lnTo>
                  <a:lnTo>
                    <a:pt x="23" y="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FB6B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427" name="Freeform 435"/>
            <p:cNvSpPr>
              <a:spLocks/>
            </p:cNvSpPr>
            <p:nvPr/>
          </p:nvSpPr>
          <p:spPr bwMode="auto">
            <a:xfrm>
              <a:off x="7794626" y="4298951"/>
              <a:ext cx="36513" cy="42863"/>
            </a:xfrm>
            <a:custGeom>
              <a:avLst/>
              <a:gdLst>
                <a:gd name="T0" fmla="*/ 0 w 23"/>
                <a:gd name="T1" fmla="*/ 0 h 27"/>
                <a:gd name="T2" fmla="*/ 0 w 23"/>
                <a:gd name="T3" fmla="*/ 27 h 27"/>
                <a:gd name="T4" fmla="*/ 23 w 23"/>
                <a:gd name="T5" fmla="*/ 14 h 27"/>
                <a:gd name="T6" fmla="*/ 0 w 23"/>
                <a:gd name="T7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7">
                  <a:moveTo>
                    <a:pt x="0" y="0"/>
                  </a:moveTo>
                  <a:lnTo>
                    <a:pt x="0" y="27"/>
                  </a:lnTo>
                  <a:lnTo>
                    <a:pt x="23" y="14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428" name="Freeform 436"/>
            <p:cNvSpPr>
              <a:spLocks/>
            </p:cNvSpPr>
            <p:nvPr/>
          </p:nvSpPr>
          <p:spPr bwMode="auto">
            <a:xfrm>
              <a:off x="7812089" y="3325813"/>
              <a:ext cx="144463" cy="515938"/>
            </a:xfrm>
            <a:custGeom>
              <a:avLst/>
              <a:gdLst>
                <a:gd name="T0" fmla="*/ 45 w 91"/>
                <a:gd name="T1" fmla="*/ 12 h 325"/>
                <a:gd name="T2" fmla="*/ 68 w 91"/>
                <a:gd name="T3" fmla="*/ 0 h 325"/>
                <a:gd name="T4" fmla="*/ 91 w 91"/>
                <a:gd name="T5" fmla="*/ 12 h 325"/>
                <a:gd name="T6" fmla="*/ 23 w 91"/>
                <a:gd name="T7" fmla="*/ 312 h 325"/>
                <a:gd name="T8" fmla="*/ 0 w 91"/>
                <a:gd name="T9" fmla="*/ 325 h 325"/>
                <a:gd name="T10" fmla="*/ 68 w 91"/>
                <a:gd name="T11" fmla="*/ 26 h 325"/>
                <a:gd name="T12" fmla="*/ 45 w 91"/>
                <a:gd name="T13" fmla="*/ 12 h 3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1" h="325">
                  <a:moveTo>
                    <a:pt x="45" y="12"/>
                  </a:moveTo>
                  <a:lnTo>
                    <a:pt x="68" y="0"/>
                  </a:lnTo>
                  <a:lnTo>
                    <a:pt x="91" y="12"/>
                  </a:lnTo>
                  <a:lnTo>
                    <a:pt x="23" y="312"/>
                  </a:lnTo>
                  <a:lnTo>
                    <a:pt x="0" y="325"/>
                  </a:lnTo>
                  <a:lnTo>
                    <a:pt x="68" y="26"/>
                  </a:lnTo>
                  <a:lnTo>
                    <a:pt x="45" y="12"/>
                  </a:lnTo>
                  <a:close/>
                </a:path>
              </a:pathLst>
            </a:custGeom>
            <a:solidFill>
              <a:srgbClr val="543E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429" name="Freeform 437"/>
            <p:cNvSpPr>
              <a:spLocks/>
            </p:cNvSpPr>
            <p:nvPr/>
          </p:nvSpPr>
          <p:spPr bwMode="auto">
            <a:xfrm>
              <a:off x="7812089" y="3325813"/>
              <a:ext cx="144463" cy="515938"/>
            </a:xfrm>
            <a:custGeom>
              <a:avLst/>
              <a:gdLst>
                <a:gd name="T0" fmla="*/ 45 w 91"/>
                <a:gd name="T1" fmla="*/ 12 h 325"/>
                <a:gd name="T2" fmla="*/ 68 w 91"/>
                <a:gd name="T3" fmla="*/ 0 h 325"/>
                <a:gd name="T4" fmla="*/ 91 w 91"/>
                <a:gd name="T5" fmla="*/ 12 h 325"/>
                <a:gd name="T6" fmla="*/ 23 w 91"/>
                <a:gd name="T7" fmla="*/ 312 h 325"/>
                <a:gd name="T8" fmla="*/ 0 w 91"/>
                <a:gd name="T9" fmla="*/ 325 h 325"/>
                <a:gd name="T10" fmla="*/ 68 w 91"/>
                <a:gd name="T11" fmla="*/ 26 h 325"/>
                <a:gd name="T12" fmla="*/ 45 w 91"/>
                <a:gd name="T13" fmla="*/ 12 h 3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1" h="325">
                  <a:moveTo>
                    <a:pt x="45" y="12"/>
                  </a:moveTo>
                  <a:lnTo>
                    <a:pt x="68" y="0"/>
                  </a:lnTo>
                  <a:lnTo>
                    <a:pt x="91" y="12"/>
                  </a:lnTo>
                  <a:lnTo>
                    <a:pt x="23" y="312"/>
                  </a:lnTo>
                  <a:lnTo>
                    <a:pt x="0" y="325"/>
                  </a:lnTo>
                  <a:lnTo>
                    <a:pt x="68" y="26"/>
                  </a:lnTo>
                  <a:lnTo>
                    <a:pt x="45" y="12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430" name="Freeform 438"/>
            <p:cNvSpPr>
              <a:spLocks/>
            </p:cNvSpPr>
            <p:nvPr/>
          </p:nvSpPr>
          <p:spPr bwMode="auto">
            <a:xfrm>
              <a:off x="7867651" y="3459163"/>
              <a:ext cx="219075" cy="165100"/>
            </a:xfrm>
            <a:custGeom>
              <a:avLst/>
              <a:gdLst>
                <a:gd name="T0" fmla="*/ 0 w 138"/>
                <a:gd name="T1" fmla="*/ 0 h 104"/>
                <a:gd name="T2" fmla="*/ 0 w 138"/>
                <a:gd name="T3" fmla="*/ 27 h 104"/>
                <a:gd name="T4" fmla="*/ 138 w 138"/>
                <a:gd name="T5" fmla="*/ 104 h 104"/>
                <a:gd name="T6" fmla="*/ 138 w 138"/>
                <a:gd name="T7" fmla="*/ 78 h 104"/>
                <a:gd name="T8" fmla="*/ 0 w 138"/>
                <a:gd name="T9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8" h="104">
                  <a:moveTo>
                    <a:pt x="0" y="0"/>
                  </a:moveTo>
                  <a:lnTo>
                    <a:pt x="0" y="27"/>
                  </a:lnTo>
                  <a:lnTo>
                    <a:pt x="138" y="104"/>
                  </a:lnTo>
                  <a:lnTo>
                    <a:pt x="138" y="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259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431" name="Freeform 439"/>
            <p:cNvSpPr>
              <a:spLocks/>
            </p:cNvSpPr>
            <p:nvPr/>
          </p:nvSpPr>
          <p:spPr bwMode="auto">
            <a:xfrm>
              <a:off x="7867651" y="3459163"/>
              <a:ext cx="219075" cy="165100"/>
            </a:xfrm>
            <a:custGeom>
              <a:avLst/>
              <a:gdLst>
                <a:gd name="T0" fmla="*/ 0 w 138"/>
                <a:gd name="T1" fmla="*/ 0 h 104"/>
                <a:gd name="T2" fmla="*/ 0 w 138"/>
                <a:gd name="T3" fmla="*/ 27 h 104"/>
                <a:gd name="T4" fmla="*/ 138 w 138"/>
                <a:gd name="T5" fmla="*/ 104 h 104"/>
                <a:gd name="T6" fmla="*/ 138 w 138"/>
                <a:gd name="T7" fmla="*/ 78 h 104"/>
                <a:gd name="T8" fmla="*/ 0 w 138"/>
                <a:gd name="T9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8" h="104">
                  <a:moveTo>
                    <a:pt x="0" y="0"/>
                  </a:moveTo>
                  <a:lnTo>
                    <a:pt x="0" y="27"/>
                  </a:lnTo>
                  <a:lnTo>
                    <a:pt x="138" y="104"/>
                  </a:lnTo>
                  <a:lnTo>
                    <a:pt x="138" y="7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432" name="Freeform 440"/>
            <p:cNvSpPr>
              <a:spLocks/>
            </p:cNvSpPr>
            <p:nvPr/>
          </p:nvSpPr>
          <p:spPr bwMode="auto">
            <a:xfrm>
              <a:off x="7867651" y="3440113"/>
              <a:ext cx="255588" cy="184150"/>
            </a:xfrm>
            <a:custGeom>
              <a:avLst/>
              <a:gdLst>
                <a:gd name="T0" fmla="*/ 0 w 161"/>
                <a:gd name="T1" fmla="*/ 12 h 116"/>
                <a:gd name="T2" fmla="*/ 23 w 161"/>
                <a:gd name="T3" fmla="*/ 0 h 116"/>
                <a:gd name="T4" fmla="*/ 161 w 161"/>
                <a:gd name="T5" fmla="*/ 77 h 116"/>
                <a:gd name="T6" fmla="*/ 161 w 161"/>
                <a:gd name="T7" fmla="*/ 104 h 116"/>
                <a:gd name="T8" fmla="*/ 138 w 161"/>
                <a:gd name="T9" fmla="*/ 116 h 116"/>
                <a:gd name="T10" fmla="*/ 138 w 161"/>
                <a:gd name="T11" fmla="*/ 90 h 116"/>
                <a:gd name="T12" fmla="*/ 0 w 161"/>
                <a:gd name="T13" fmla="*/ 12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1" h="116">
                  <a:moveTo>
                    <a:pt x="0" y="12"/>
                  </a:moveTo>
                  <a:lnTo>
                    <a:pt x="23" y="0"/>
                  </a:lnTo>
                  <a:lnTo>
                    <a:pt x="161" y="77"/>
                  </a:lnTo>
                  <a:lnTo>
                    <a:pt x="161" y="104"/>
                  </a:lnTo>
                  <a:lnTo>
                    <a:pt x="138" y="116"/>
                  </a:lnTo>
                  <a:lnTo>
                    <a:pt x="138" y="90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543E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433" name="Freeform 441"/>
            <p:cNvSpPr>
              <a:spLocks/>
            </p:cNvSpPr>
            <p:nvPr/>
          </p:nvSpPr>
          <p:spPr bwMode="auto">
            <a:xfrm>
              <a:off x="7867651" y="3440113"/>
              <a:ext cx="255588" cy="184150"/>
            </a:xfrm>
            <a:custGeom>
              <a:avLst/>
              <a:gdLst>
                <a:gd name="T0" fmla="*/ 0 w 161"/>
                <a:gd name="T1" fmla="*/ 12 h 116"/>
                <a:gd name="T2" fmla="*/ 23 w 161"/>
                <a:gd name="T3" fmla="*/ 0 h 116"/>
                <a:gd name="T4" fmla="*/ 161 w 161"/>
                <a:gd name="T5" fmla="*/ 77 h 116"/>
                <a:gd name="T6" fmla="*/ 161 w 161"/>
                <a:gd name="T7" fmla="*/ 104 h 116"/>
                <a:gd name="T8" fmla="*/ 138 w 161"/>
                <a:gd name="T9" fmla="*/ 116 h 116"/>
                <a:gd name="T10" fmla="*/ 138 w 161"/>
                <a:gd name="T11" fmla="*/ 90 h 116"/>
                <a:gd name="T12" fmla="*/ 0 w 161"/>
                <a:gd name="T13" fmla="*/ 12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1" h="116">
                  <a:moveTo>
                    <a:pt x="0" y="12"/>
                  </a:moveTo>
                  <a:lnTo>
                    <a:pt x="23" y="0"/>
                  </a:lnTo>
                  <a:lnTo>
                    <a:pt x="161" y="77"/>
                  </a:lnTo>
                  <a:lnTo>
                    <a:pt x="161" y="104"/>
                  </a:lnTo>
                  <a:lnTo>
                    <a:pt x="138" y="116"/>
                  </a:lnTo>
                  <a:lnTo>
                    <a:pt x="138" y="90"/>
                  </a:lnTo>
                  <a:lnTo>
                    <a:pt x="0" y="12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434" name="Freeform 442"/>
            <p:cNvSpPr>
              <a:spLocks/>
            </p:cNvSpPr>
            <p:nvPr/>
          </p:nvSpPr>
          <p:spPr bwMode="auto">
            <a:xfrm>
              <a:off x="7932739" y="3455988"/>
              <a:ext cx="190500" cy="106363"/>
            </a:xfrm>
            <a:custGeom>
              <a:avLst/>
              <a:gdLst>
                <a:gd name="T0" fmla="*/ 0 w 120"/>
                <a:gd name="T1" fmla="*/ 0 h 67"/>
                <a:gd name="T2" fmla="*/ 0 w 120"/>
                <a:gd name="T3" fmla="*/ 0 h 67"/>
                <a:gd name="T4" fmla="*/ 120 w 120"/>
                <a:gd name="T5" fmla="*/ 67 h 67"/>
                <a:gd name="T6" fmla="*/ 0 w 120"/>
                <a:gd name="T7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0" h="67">
                  <a:moveTo>
                    <a:pt x="0" y="0"/>
                  </a:moveTo>
                  <a:lnTo>
                    <a:pt x="0" y="0"/>
                  </a:lnTo>
                  <a:lnTo>
                    <a:pt x="120" y="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435" name="Freeform 443"/>
            <p:cNvSpPr>
              <a:spLocks/>
            </p:cNvSpPr>
            <p:nvPr/>
          </p:nvSpPr>
          <p:spPr bwMode="auto">
            <a:xfrm>
              <a:off x="7932739" y="3455988"/>
              <a:ext cx="190500" cy="106363"/>
            </a:xfrm>
            <a:custGeom>
              <a:avLst/>
              <a:gdLst>
                <a:gd name="T0" fmla="*/ 0 w 120"/>
                <a:gd name="T1" fmla="*/ 0 h 67"/>
                <a:gd name="T2" fmla="*/ 0 w 120"/>
                <a:gd name="T3" fmla="*/ 0 h 67"/>
                <a:gd name="T4" fmla="*/ 120 w 120"/>
                <a:gd name="T5" fmla="*/ 67 h 67"/>
                <a:gd name="T6" fmla="*/ 0 w 120"/>
                <a:gd name="T7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0" h="67">
                  <a:moveTo>
                    <a:pt x="0" y="0"/>
                  </a:moveTo>
                  <a:lnTo>
                    <a:pt x="0" y="0"/>
                  </a:lnTo>
                  <a:lnTo>
                    <a:pt x="120" y="67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436" name="Freeform 444"/>
            <p:cNvSpPr>
              <a:spLocks/>
            </p:cNvSpPr>
            <p:nvPr/>
          </p:nvSpPr>
          <p:spPr bwMode="auto">
            <a:xfrm>
              <a:off x="7932739" y="3455988"/>
              <a:ext cx="190500" cy="106363"/>
            </a:xfrm>
            <a:custGeom>
              <a:avLst/>
              <a:gdLst>
                <a:gd name="T0" fmla="*/ 0 w 120"/>
                <a:gd name="T1" fmla="*/ 0 h 67"/>
                <a:gd name="T2" fmla="*/ 0 w 120"/>
                <a:gd name="T3" fmla="*/ 0 h 67"/>
                <a:gd name="T4" fmla="*/ 120 w 120"/>
                <a:gd name="T5" fmla="*/ 67 h 67"/>
                <a:gd name="T6" fmla="*/ 0 w 120"/>
                <a:gd name="T7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0" h="67">
                  <a:moveTo>
                    <a:pt x="0" y="0"/>
                  </a:moveTo>
                  <a:lnTo>
                    <a:pt x="0" y="0"/>
                  </a:lnTo>
                  <a:lnTo>
                    <a:pt x="120" y="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2CF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437" name="Freeform 445"/>
            <p:cNvSpPr>
              <a:spLocks/>
            </p:cNvSpPr>
            <p:nvPr/>
          </p:nvSpPr>
          <p:spPr bwMode="auto">
            <a:xfrm>
              <a:off x="7932739" y="3455988"/>
              <a:ext cx="190500" cy="106363"/>
            </a:xfrm>
            <a:custGeom>
              <a:avLst/>
              <a:gdLst>
                <a:gd name="T0" fmla="*/ 0 w 120"/>
                <a:gd name="T1" fmla="*/ 0 h 67"/>
                <a:gd name="T2" fmla="*/ 0 w 120"/>
                <a:gd name="T3" fmla="*/ 0 h 67"/>
                <a:gd name="T4" fmla="*/ 120 w 120"/>
                <a:gd name="T5" fmla="*/ 67 h 67"/>
                <a:gd name="T6" fmla="*/ 0 w 120"/>
                <a:gd name="T7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0" h="67">
                  <a:moveTo>
                    <a:pt x="0" y="0"/>
                  </a:moveTo>
                  <a:lnTo>
                    <a:pt x="0" y="0"/>
                  </a:lnTo>
                  <a:lnTo>
                    <a:pt x="120" y="67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438" name="Freeform 446"/>
            <p:cNvSpPr>
              <a:spLocks/>
            </p:cNvSpPr>
            <p:nvPr/>
          </p:nvSpPr>
          <p:spPr bwMode="auto">
            <a:xfrm>
              <a:off x="7894639" y="3475038"/>
              <a:ext cx="192088" cy="107950"/>
            </a:xfrm>
            <a:custGeom>
              <a:avLst/>
              <a:gdLst>
                <a:gd name="T0" fmla="*/ 0 w 121"/>
                <a:gd name="T1" fmla="*/ 0 h 68"/>
                <a:gd name="T2" fmla="*/ 0 w 121"/>
                <a:gd name="T3" fmla="*/ 0 h 68"/>
                <a:gd name="T4" fmla="*/ 121 w 121"/>
                <a:gd name="T5" fmla="*/ 68 h 68"/>
                <a:gd name="T6" fmla="*/ 0 w 121"/>
                <a:gd name="T7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1" h="68">
                  <a:moveTo>
                    <a:pt x="0" y="0"/>
                  </a:moveTo>
                  <a:lnTo>
                    <a:pt x="0" y="0"/>
                  </a:lnTo>
                  <a:lnTo>
                    <a:pt x="121" y="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193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439" name="Freeform 447"/>
            <p:cNvSpPr>
              <a:spLocks/>
            </p:cNvSpPr>
            <p:nvPr/>
          </p:nvSpPr>
          <p:spPr bwMode="auto">
            <a:xfrm>
              <a:off x="7894639" y="3475038"/>
              <a:ext cx="192088" cy="107950"/>
            </a:xfrm>
            <a:custGeom>
              <a:avLst/>
              <a:gdLst>
                <a:gd name="T0" fmla="*/ 0 w 121"/>
                <a:gd name="T1" fmla="*/ 0 h 68"/>
                <a:gd name="T2" fmla="*/ 0 w 121"/>
                <a:gd name="T3" fmla="*/ 0 h 68"/>
                <a:gd name="T4" fmla="*/ 121 w 121"/>
                <a:gd name="T5" fmla="*/ 68 h 68"/>
                <a:gd name="T6" fmla="*/ 0 w 121"/>
                <a:gd name="T7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1" h="68">
                  <a:moveTo>
                    <a:pt x="0" y="0"/>
                  </a:moveTo>
                  <a:lnTo>
                    <a:pt x="0" y="0"/>
                  </a:lnTo>
                  <a:lnTo>
                    <a:pt x="121" y="6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440" name="Freeform 448"/>
            <p:cNvSpPr>
              <a:spLocks/>
            </p:cNvSpPr>
            <p:nvPr/>
          </p:nvSpPr>
          <p:spPr bwMode="auto">
            <a:xfrm>
              <a:off x="7894639" y="3455988"/>
              <a:ext cx="228600" cy="168275"/>
            </a:xfrm>
            <a:custGeom>
              <a:avLst/>
              <a:gdLst>
                <a:gd name="T0" fmla="*/ 24 w 144"/>
                <a:gd name="T1" fmla="*/ 0 h 106"/>
                <a:gd name="T2" fmla="*/ 0 w 144"/>
                <a:gd name="T3" fmla="*/ 12 h 106"/>
                <a:gd name="T4" fmla="*/ 121 w 144"/>
                <a:gd name="T5" fmla="*/ 80 h 106"/>
                <a:gd name="T6" fmla="*/ 121 w 144"/>
                <a:gd name="T7" fmla="*/ 106 h 106"/>
                <a:gd name="T8" fmla="*/ 136 w 144"/>
                <a:gd name="T9" fmla="*/ 97 h 106"/>
                <a:gd name="T10" fmla="*/ 144 w 144"/>
                <a:gd name="T11" fmla="*/ 67 h 106"/>
                <a:gd name="T12" fmla="*/ 24 w 144"/>
                <a:gd name="T13" fmla="*/ 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4" h="106">
                  <a:moveTo>
                    <a:pt x="24" y="0"/>
                  </a:moveTo>
                  <a:lnTo>
                    <a:pt x="0" y="12"/>
                  </a:lnTo>
                  <a:lnTo>
                    <a:pt x="121" y="80"/>
                  </a:lnTo>
                  <a:lnTo>
                    <a:pt x="121" y="106"/>
                  </a:lnTo>
                  <a:lnTo>
                    <a:pt x="136" y="97"/>
                  </a:lnTo>
                  <a:lnTo>
                    <a:pt x="144" y="67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A081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441" name="Freeform 449"/>
            <p:cNvSpPr>
              <a:spLocks/>
            </p:cNvSpPr>
            <p:nvPr/>
          </p:nvSpPr>
          <p:spPr bwMode="auto">
            <a:xfrm>
              <a:off x="7894639" y="3455988"/>
              <a:ext cx="228600" cy="168275"/>
            </a:xfrm>
            <a:custGeom>
              <a:avLst/>
              <a:gdLst>
                <a:gd name="T0" fmla="*/ 24 w 144"/>
                <a:gd name="T1" fmla="*/ 0 h 106"/>
                <a:gd name="T2" fmla="*/ 0 w 144"/>
                <a:gd name="T3" fmla="*/ 12 h 106"/>
                <a:gd name="T4" fmla="*/ 121 w 144"/>
                <a:gd name="T5" fmla="*/ 80 h 106"/>
                <a:gd name="T6" fmla="*/ 121 w 144"/>
                <a:gd name="T7" fmla="*/ 106 h 106"/>
                <a:gd name="T8" fmla="*/ 136 w 144"/>
                <a:gd name="T9" fmla="*/ 97 h 106"/>
                <a:gd name="T10" fmla="*/ 144 w 144"/>
                <a:gd name="T11" fmla="*/ 67 h 106"/>
                <a:gd name="T12" fmla="*/ 24 w 144"/>
                <a:gd name="T13" fmla="*/ 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4" h="106">
                  <a:moveTo>
                    <a:pt x="24" y="0"/>
                  </a:moveTo>
                  <a:lnTo>
                    <a:pt x="0" y="12"/>
                  </a:lnTo>
                  <a:lnTo>
                    <a:pt x="121" y="80"/>
                  </a:lnTo>
                  <a:lnTo>
                    <a:pt x="121" y="106"/>
                  </a:lnTo>
                  <a:lnTo>
                    <a:pt x="136" y="97"/>
                  </a:lnTo>
                  <a:lnTo>
                    <a:pt x="144" y="67"/>
                  </a:lnTo>
                  <a:lnTo>
                    <a:pt x="2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442" name="Freeform 450"/>
            <p:cNvSpPr>
              <a:spLocks/>
            </p:cNvSpPr>
            <p:nvPr/>
          </p:nvSpPr>
          <p:spPr bwMode="auto">
            <a:xfrm>
              <a:off x="7834314" y="3605213"/>
              <a:ext cx="219075" cy="165100"/>
            </a:xfrm>
            <a:custGeom>
              <a:avLst/>
              <a:gdLst>
                <a:gd name="T0" fmla="*/ 0 w 138"/>
                <a:gd name="T1" fmla="*/ 0 h 104"/>
                <a:gd name="T2" fmla="*/ 0 w 138"/>
                <a:gd name="T3" fmla="*/ 26 h 104"/>
                <a:gd name="T4" fmla="*/ 138 w 138"/>
                <a:gd name="T5" fmla="*/ 104 h 104"/>
                <a:gd name="T6" fmla="*/ 138 w 138"/>
                <a:gd name="T7" fmla="*/ 78 h 104"/>
                <a:gd name="T8" fmla="*/ 0 w 138"/>
                <a:gd name="T9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8" h="104">
                  <a:moveTo>
                    <a:pt x="0" y="0"/>
                  </a:moveTo>
                  <a:lnTo>
                    <a:pt x="0" y="26"/>
                  </a:lnTo>
                  <a:lnTo>
                    <a:pt x="138" y="104"/>
                  </a:lnTo>
                  <a:lnTo>
                    <a:pt x="138" y="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259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443" name="Freeform 451"/>
            <p:cNvSpPr>
              <a:spLocks/>
            </p:cNvSpPr>
            <p:nvPr/>
          </p:nvSpPr>
          <p:spPr bwMode="auto">
            <a:xfrm>
              <a:off x="7834314" y="3605213"/>
              <a:ext cx="219075" cy="165100"/>
            </a:xfrm>
            <a:custGeom>
              <a:avLst/>
              <a:gdLst>
                <a:gd name="T0" fmla="*/ 0 w 138"/>
                <a:gd name="T1" fmla="*/ 0 h 104"/>
                <a:gd name="T2" fmla="*/ 0 w 138"/>
                <a:gd name="T3" fmla="*/ 26 h 104"/>
                <a:gd name="T4" fmla="*/ 138 w 138"/>
                <a:gd name="T5" fmla="*/ 104 h 104"/>
                <a:gd name="T6" fmla="*/ 138 w 138"/>
                <a:gd name="T7" fmla="*/ 78 h 104"/>
                <a:gd name="T8" fmla="*/ 0 w 138"/>
                <a:gd name="T9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8" h="104">
                  <a:moveTo>
                    <a:pt x="0" y="0"/>
                  </a:moveTo>
                  <a:lnTo>
                    <a:pt x="0" y="26"/>
                  </a:lnTo>
                  <a:lnTo>
                    <a:pt x="138" y="104"/>
                  </a:lnTo>
                  <a:lnTo>
                    <a:pt x="138" y="7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444" name="Freeform 452"/>
            <p:cNvSpPr>
              <a:spLocks/>
            </p:cNvSpPr>
            <p:nvPr/>
          </p:nvSpPr>
          <p:spPr bwMode="auto">
            <a:xfrm>
              <a:off x="7834314" y="3584576"/>
              <a:ext cx="255588" cy="185738"/>
            </a:xfrm>
            <a:custGeom>
              <a:avLst/>
              <a:gdLst>
                <a:gd name="T0" fmla="*/ 0 w 161"/>
                <a:gd name="T1" fmla="*/ 13 h 117"/>
                <a:gd name="T2" fmla="*/ 23 w 161"/>
                <a:gd name="T3" fmla="*/ 0 h 117"/>
                <a:gd name="T4" fmla="*/ 161 w 161"/>
                <a:gd name="T5" fmla="*/ 78 h 117"/>
                <a:gd name="T6" fmla="*/ 161 w 161"/>
                <a:gd name="T7" fmla="*/ 104 h 117"/>
                <a:gd name="T8" fmla="*/ 138 w 161"/>
                <a:gd name="T9" fmla="*/ 117 h 117"/>
                <a:gd name="T10" fmla="*/ 138 w 161"/>
                <a:gd name="T11" fmla="*/ 91 h 117"/>
                <a:gd name="T12" fmla="*/ 0 w 161"/>
                <a:gd name="T13" fmla="*/ 13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1" h="117">
                  <a:moveTo>
                    <a:pt x="0" y="13"/>
                  </a:moveTo>
                  <a:lnTo>
                    <a:pt x="23" y="0"/>
                  </a:lnTo>
                  <a:lnTo>
                    <a:pt x="161" y="78"/>
                  </a:lnTo>
                  <a:lnTo>
                    <a:pt x="161" y="104"/>
                  </a:lnTo>
                  <a:lnTo>
                    <a:pt x="138" y="117"/>
                  </a:lnTo>
                  <a:lnTo>
                    <a:pt x="138" y="91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543E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445" name="Freeform 453"/>
            <p:cNvSpPr>
              <a:spLocks/>
            </p:cNvSpPr>
            <p:nvPr/>
          </p:nvSpPr>
          <p:spPr bwMode="auto">
            <a:xfrm>
              <a:off x="7834314" y="3584576"/>
              <a:ext cx="255588" cy="185738"/>
            </a:xfrm>
            <a:custGeom>
              <a:avLst/>
              <a:gdLst>
                <a:gd name="T0" fmla="*/ 0 w 161"/>
                <a:gd name="T1" fmla="*/ 13 h 117"/>
                <a:gd name="T2" fmla="*/ 23 w 161"/>
                <a:gd name="T3" fmla="*/ 0 h 117"/>
                <a:gd name="T4" fmla="*/ 161 w 161"/>
                <a:gd name="T5" fmla="*/ 78 h 117"/>
                <a:gd name="T6" fmla="*/ 161 w 161"/>
                <a:gd name="T7" fmla="*/ 104 h 117"/>
                <a:gd name="T8" fmla="*/ 138 w 161"/>
                <a:gd name="T9" fmla="*/ 117 h 117"/>
                <a:gd name="T10" fmla="*/ 138 w 161"/>
                <a:gd name="T11" fmla="*/ 91 h 117"/>
                <a:gd name="T12" fmla="*/ 0 w 161"/>
                <a:gd name="T13" fmla="*/ 13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1" h="117">
                  <a:moveTo>
                    <a:pt x="0" y="13"/>
                  </a:moveTo>
                  <a:lnTo>
                    <a:pt x="23" y="0"/>
                  </a:lnTo>
                  <a:lnTo>
                    <a:pt x="161" y="78"/>
                  </a:lnTo>
                  <a:lnTo>
                    <a:pt x="161" y="104"/>
                  </a:lnTo>
                  <a:lnTo>
                    <a:pt x="138" y="117"/>
                  </a:lnTo>
                  <a:lnTo>
                    <a:pt x="138" y="91"/>
                  </a:lnTo>
                  <a:lnTo>
                    <a:pt x="0" y="1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446" name="Freeform 454"/>
            <p:cNvSpPr>
              <a:spLocks/>
            </p:cNvSpPr>
            <p:nvPr/>
          </p:nvSpPr>
          <p:spPr bwMode="auto">
            <a:xfrm>
              <a:off x="7897814" y="3600451"/>
              <a:ext cx="192088" cy="107950"/>
            </a:xfrm>
            <a:custGeom>
              <a:avLst/>
              <a:gdLst>
                <a:gd name="T0" fmla="*/ 0 w 121"/>
                <a:gd name="T1" fmla="*/ 0 h 68"/>
                <a:gd name="T2" fmla="*/ 0 w 121"/>
                <a:gd name="T3" fmla="*/ 0 h 68"/>
                <a:gd name="T4" fmla="*/ 121 w 121"/>
                <a:gd name="T5" fmla="*/ 68 h 68"/>
                <a:gd name="T6" fmla="*/ 121 w 121"/>
                <a:gd name="T7" fmla="*/ 68 h 68"/>
                <a:gd name="T8" fmla="*/ 0 w 121"/>
                <a:gd name="T9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68">
                  <a:moveTo>
                    <a:pt x="0" y="0"/>
                  </a:moveTo>
                  <a:lnTo>
                    <a:pt x="0" y="0"/>
                  </a:lnTo>
                  <a:lnTo>
                    <a:pt x="121" y="68"/>
                  </a:lnTo>
                  <a:lnTo>
                    <a:pt x="121" y="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447" name="Freeform 455"/>
            <p:cNvSpPr>
              <a:spLocks/>
            </p:cNvSpPr>
            <p:nvPr/>
          </p:nvSpPr>
          <p:spPr bwMode="auto">
            <a:xfrm>
              <a:off x="7897814" y="3600451"/>
              <a:ext cx="192088" cy="107950"/>
            </a:xfrm>
            <a:custGeom>
              <a:avLst/>
              <a:gdLst>
                <a:gd name="T0" fmla="*/ 0 w 121"/>
                <a:gd name="T1" fmla="*/ 0 h 68"/>
                <a:gd name="T2" fmla="*/ 0 w 121"/>
                <a:gd name="T3" fmla="*/ 0 h 68"/>
                <a:gd name="T4" fmla="*/ 121 w 121"/>
                <a:gd name="T5" fmla="*/ 68 h 68"/>
                <a:gd name="T6" fmla="*/ 121 w 121"/>
                <a:gd name="T7" fmla="*/ 68 h 68"/>
                <a:gd name="T8" fmla="*/ 0 w 121"/>
                <a:gd name="T9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68">
                  <a:moveTo>
                    <a:pt x="0" y="0"/>
                  </a:moveTo>
                  <a:lnTo>
                    <a:pt x="0" y="0"/>
                  </a:lnTo>
                  <a:lnTo>
                    <a:pt x="121" y="68"/>
                  </a:lnTo>
                  <a:lnTo>
                    <a:pt x="121" y="6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448" name="Freeform 456"/>
            <p:cNvSpPr>
              <a:spLocks/>
            </p:cNvSpPr>
            <p:nvPr/>
          </p:nvSpPr>
          <p:spPr bwMode="auto">
            <a:xfrm>
              <a:off x="7897814" y="3600451"/>
              <a:ext cx="192088" cy="107950"/>
            </a:xfrm>
            <a:custGeom>
              <a:avLst/>
              <a:gdLst>
                <a:gd name="T0" fmla="*/ 0 w 121"/>
                <a:gd name="T1" fmla="*/ 0 h 68"/>
                <a:gd name="T2" fmla="*/ 0 w 121"/>
                <a:gd name="T3" fmla="*/ 0 h 68"/>
                <a:gd name="T4" fmla="*/ 121 w 121"/>
                <a:gd name="T5" fmla="*/ 68 h 68"/>
                <a:gd name="T6" fmla="*/ 121 w 121"/>
                <a:gd name="T7" fmla="*/ 68 h 68"/>
                <a:gd name="T8" fmla="*/ 0 w 121"/>
                <a:gd name="T9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68">
                  <a:moveTo>
                    <a:pt x="0" y="0"/>
                  </a:moveTo>
                  <a:lnTo>
                    <a:pt x="0" y="0"/>
                  </a:lnTo>
                  <a:lnTo>
                    <a:pt x="121" y="68"/>
                  </a:lnTo>
                  <a:lnTo>
                    <a:pt x="121" y="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449" name="Freeform 457"/>
            <p:cNvSpPr>
              <a:spLocks/>
            </p:cNvSpPr>
            <p:nvPr/>
          </p:nvSpPr>
          <p:spPr bwMode="auto">
            <a:xfrm>
              <a:off x="7897814" y="3600451"/>
              <a:ext cx="192088" cy="107950"/>
            </a:xfrm>
            <a:custGeom>
              <a:avLst/>
              <a:gdLst>
                <a:gd name="T0" fmla="*/ 0 w 121"/>
                <a:gd name="T1" fmla="*/ 0 h 68"/>
                <a:gd name="T2" fmla="*/ 0 w 121"/>
                <a:gd name="T3" fmla="*/ 0 h 68"/>
                <a:gd name="T4" fmla="*/ 121 w 121"/>
                <a:gd name="T5" fmla="*/ 68 h 68"/>
                <a:gd name="T6" fmla="*/ 121 w 121"/>
                <a:gd name="T7" fmla="*/ 68 h 68"/>
                <a:gd name="T8" fmla="*/ 0 w 121"/>
                <a:gd name="T9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68">
                  <a:moveTo>
                    <a:pt x="0" y="0"/>
                  </a:moveTo>
                  <a:lnTo>
                    <a:pt x="0" y="0"/>
                  </a:lnTo>
                  <a:lnTo>
                    <a:pt x="121" y="68"/>
                  </a:lnTo>
                  <a:lnTo>
                    <a:pt x="121" y="6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450" name="Rectangle 458"/>
            <p:cNvSpPr>
              <a:spLocks noChangeArrowheads="1"/>
            </p:cNvSpPr>
            <p:nvPr/>
          </p:nvSpPr>
          <p:spPr bwMode="auto">
            <a:xfrm>
              <a:off x="7897814" y="3600451"/>
              <a:ext cx="1588" cy="1588"/>
            </a:xfrm>
            <a:prstGeom prst="rect">
              <a:avLst/>
            </a:prstGeom>
            <a:solidFill>
              <a:srgbClr val="A081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451" name="Rectangle 459"/>
            <p:cNvSpPr>
              <a:spLocks noChangeArrowheads="1"/>
            </p:cNvSpPr>
            <p:nvPr/>
          </p:nvSpPr>
          <p:spPr bwMode="auto">
            <a:xfrm>
              <a:off x="7897814" y="3600451"/>
              <a:ext cx="1588" cy="1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452" name="Freeform 460"/>
            <p:cNvSpPr>
              <a:spLocks/>
            </p:cNvSpPr>
            <p:nvPr/>
          </p:nvSpPr>
          <p:spPr bwMode="auto">
            <a:xfrm>
              <a:off x="7861301" y="3600451"/>
              <a:ext cx="228600" cy="169863"/>
            </a:xfrm>
            <a:custGeom>
              <a:avLst/>
              <a:gdLst>
                <a:gd name="T0" fmla="*/ 23 w 144"/>
                <a:gd name="T1" fmla="*/ 0 h 107"/>
                <a:gd name="T2" fmla="*/ 0 w 144"/>
                <a:gd name="T3" fmla="*/ 13 h 107"/>
                <a:gd name="T4" fmla="*/ 121 w 144"/>
                <a:gd name="T5" fmla="*/ 81 h 107"/>
                <a:gd name="T6" fmla="*/ 121 w 144"/>
                <a:gd name="T7" fmla="*/ 107 h 107"/>
                <a:gd name="T8" fmla="*/ 137 w 144"/>
                <a:gd name="T9" fmla="*/ 98 h 107"/>
                <a:gd name="T10" fmla="*/ 144 w 144"/>
                <a:gd name="T11" fmla="*/ 68 h 107"/>
                <a:gd name="T12" fmla="*/ 23 w 144"/>
                <a:gd name="T13" fmla="*/ 0 h 107"/>
                <a:gd name="T14" fmla="*/ 23 w 144"/>
                <a:gd name="T15" fmla="*/ 0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4" h="107">
                  <a:moveTo>
                    <a:pt x="23" y="0"/>
                  </a:moveTo>
                  <a:lnTo>
                    <a:pt x="0" y="13"/>
                  </a:lnTo>
                  <a:lnTo>
                    <a:pt x="121" y="81"/>
                  </a:lnTo>
                  <a:lnTo>
                    <a:pt x="121" y="107"/>
                  </a:lnTo>
                  <a:lnTo>
                    <a:pt x="137" y="98"/>
                  </a:lnTo>
                  <a:lnTo>
                    <a:pt x="144" y="68"/>
                  </a:lnTo>
                  <a:lnTo>
                    <a:pt x="23" y="0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A081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453" name="Freeform 461"/>
            <p:cNvSpPr>
              <a:spLocks/>
            </p:cNvSpPr>
            <p:nvPr/>
          </p:nvSpPr>
          <p:spPr bwMode="auto">
            <a:xfrm>
              <a:off x="7861301" y="3600451"/>
              <a:ext cx="228600" cy="169863"/>
            </a:xfrm>
            <a:custGeom>
              <a:avLst/>
              <a:gdLst>
                <a:gd name="T0" fmla="*/ 23 w 144"/>
                <a:gd name="T1" fmla="*/ 0 h 107"/>
                <a:gd name="T2" fmla="*/ 0 w 144"/>
                <a:gd name="T3" fmla="*/ 13 h 107"/>
                <a:gd name="T4" fmla="*/ 121 w 144"/>
                <a:gd name="T5" fmla="*/ 81 h 107"/>
                <a:gd name="T6" fmla="*/ 121 w 144"/>
                <a:gd name="T7" fmla="*/ 107 h 107"/>
                <a:gd name="T8" fmla="*/ 137 w 144"/>
                <a:gd name="T9" fmla="*/ 98 h 107"/>
                <a:gd name="T10" fmla="*/ 144 w 144"/>
                <a:gd name="T11" fmla="*/ 68 h 107"/>
                <a:gd name="T12" fmla="*/ 23 w 144"/>
                <a:gd name="T13" fmla="*/ 0 h 107"/>
                <a:gd name="T14" fmla="*/ 23 w 144"/>
                <a:gd name="T15" fmla="*/ 0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4" h="107">
                  <a:moveTo>
                    <a:pt x="23" y="0"/>
                  </a:moveTo>
                  <a:lnTo>
                    <a:pt x="0" y="13"/>
                  </a:lnTo>
                  <a:lnTo>
                    <a:pt x="121" y="81"/>
                  </a:lnTo>
                  <a:lnTo>
                    <a:pt x="121" y="107"/>
                  </a:lnTo>
                  <a:lnTo>
                    <a:pt x="137" y="98"/>
                  </a:lnTo>
                  <a:lnTo>
                    <a:pt x="144" y="68"/>
                  </a:lnTo>
                  <a:lnTo>
                    <a:pt x="23" y="0"/>
                  </a:lnTo>
                  <a:lnTo>
                    <a:pt x="23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454" name="Freeform 462"/>
            <p:cNvSpPr>
              <a:spLocks/>
            </p:cNvSpPr>
            <p:nvPr/>
          </p:nvSpPr>
          <p:spPr bwMode="auto">
            <a:xfrm>
              <a:off x="8031164" y="3448051"/>
              <a:ext cx="144463" cy="517525"/>
            </a:xfrm>
            <a:custGeom>
              <a:avLst/>
              <a:gdLst>
                <a:gd name="T0" fmla="*/ 45 w 91"/>
                <a:gd name="T1" fmla="*/ 14 h 326"/>
                <a:gd name="T2" fmla="*/ 68 w 91"/>
                <a:gd name="T3" fmla="*/ 0 h 326"/>
                <a:gd name="T4" fmla="*/ 91 w 91"/>
                <a:gd name="T5" fmla="*/ 14 h 326"/>
                <a:gd name="T6" fmla="*/ 23 w 91"/>
                <a:gd name="T7" fmla="*/ 313 h 326"/>
                <a:gd name="T8" fmla="*/ 0 w 91"/>
                <a:gd name="T9" fmla="*/ 326 h 326"/>
                <a:gd name="T10" fmla="*/ 68 w 91"/>
                <a:gd name="T11" fmla="*/ 26 h 326"/>
                <a:gd name="T12" fmla="*/ 45 w 91"/>
                <a:gd name="T13" fmla="*/ 14 h 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1" h="326">
                  <a:moveTo>
                    <a:pt x="45" y="14"/>
                  </a:moveTo>
                  <a:lnTo>
                    <a:pt x="68" y="0"/>
                  </a:lnTo>
                  <a:lnTo>
                    <a:pt x="91" y="14"/>
                  </a:lnTo>
                  <a:lnTo>
                    <a:pt x="23" y="313"/>
                  </a:lnTo>
                  <a:lnTo>
                    <a:pt x="0" y="326"/>
                  </a:lnTo>
                  <a:lnTo>
                    <a:pt x="68" y="26"/>
                  </a:lnTo>
                  <a:lnTo>
                    <a:pt x="45" y="14"/>
                  </a:lnTo>
                  <a:close/>
                </a:path>
              </a:pathLst>
            </a:custGeom>
            <a:solidFill>
              <a:srgbClr val="543E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455" name="Freeform 463"/>
            <p:cNvSpPr>
              <a:spLocks/>
            </p:cNvSpPr>
            <p:nvPr/>
          </p:nvSpPr>
          <p:spPr bwMode="auto">
            <a:xfrm>
              <a:off x="8031164" y="3448051"/>
              <a:ext cx="144463" cy="517525"/>
            </a:xfrm>
            <a:custGeom>
              <a:avLst/>
              <a:gdLst>
                <a:gd name="T0" fmla="*/ 45 w 91"/>
                <a:gd name="T1" fmla="*/ 14 h 326"/>
                <a:gd name="T2" fmla="*/ 68 w 91"/>
                <a:gd name="T3" fmla="*/ 0 h 326"/>
                <a:gd name="T4" fmla="*/ 91 w 91"/>
                <a:gd name="T5" fmla="*/ 14 h 326"/>
                <a:gd name="T6" fmla="*/ 23 w 91"/>
                <a:gd name="T7" fmla="*/ 313 h 326"/>
                <a:gd name="T8" fmla="*/ 0 w 91"/>
                <a:gd name="T9" fmla="*/ 326 h 326"/>
                <a:gd name="T10" fmla="*/ 68 w 91"/>
                <a:gd name="T11" fmla="*/ 26 h 326"/>
                <a:gd name="T12" fmla="*/ 45 w 91"/>
                <a:gd name="T13" fmla="*/ 14 h 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1" h="326">
                  <a:moveTo>
                    <a:pt x="45" y="14"/>
                  </a:moveTo>
                  <a:lnTo>
                    <a:pt x="68" y="0"/>
                  </a:lnTo>
                  <a:lnTo>
                    <a:pt x="91" y="14"/>
                  </a:lnTo>
                  <a:lnTo>
                    <a:pt x="23" y="313"/>
                  </a:lnTo>
                  <a:lnTo>
                    <a:pt x="0" y="326"/>
                  </a:lnTo>
                  <a:lnTo>
                    <a:pt x="68" y="26"/>
                  </a:lnTo>
                  <a:lnTo>
                    <a:pt x="45" y="1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456" name="Freeform 464"/>
            <p:cNvSpPr>
              <a:spLocks/>
            </p:cNvSpPr>
            <p:nvPr/>
          </p:nvSpPr>
          <p:spPr bwMode="auto">
            <a:xfrm>
              <a:off x="7773989" y="3344863"/>
              <a:ext cx="146050" cy="496888"/>
            </a:xfrm>
            <a:custGeom>
              <a:avLst/>
              <a:gdLst>
                <a:gd name="T0" fmla="*/ 0 w 92"/>
                <a:gd name="T1" fmla="*/ 300 h 313"/>
                <a:gd name="T2" fmla="*/ 24 w 92"/>
                <a:gd name="T3" fmla="*/ 313 h 313"/>
                <a:gd name="T4" fmla="*/ 92 w 92"/>
                <a:gd name="T5" fmla="*/ 14 h 313"/>
                <a:gd name="T6" fmla="*/ 69 w 92"/>
                <a:gd name="T7" fmla="*/ 0 h 313"/>
                <a:gd name="T8" fmla="*/ 0 w 92"/>
                <a:gd name="T9" fmla="*/ 300 h 3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313">
                  <a:moveTo>
                    <a:pt x="0" y="300"/>
                  </a:moveTo>
                  <a:lnTo>
                    <a:pt x="24" y="313"/>
                  </a:lnTo>
                  <a:lnTo>
                    <a:pt x="92" y="14"/>
                  </a:lnTo>
                  <a:lnTo>
                    <a:pt x="69" y="0"/>
                  </a:lnTo>
                  <a:lnTo>
                    <a:pt x="0" y="300"/>
                  </a:lnTo>
                  <a:close/>
                </a:path>
              </a:pathLst>
            </a:custGeom>
            <a:solidFill>
              <a:srgbClr val="7259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457" name="Freeform 465"/>
            <p:cNvSpPr>
              <a:spLocks/>
            </p:cNvSpPr>
            <p:nvPr/>
          </p:nvSpPr>
          <p:spPr bwMode="auto">
            <a:xfrm>
              <a:off x="7773989" y="3344863"/>
              <a:ext cx="146050" cy="496888"/>
            </a:xfrm>
            <a:custGeom>
              <a:avLst/>
              <a:gdLst>
                <a:gd name="T0" fmla="*/ 0 w 92"/>
                <a:gd name="T1" fmla="*/ 300 h 313"/>
                <a:gd name="T2" fmla="*/ 24 w 92"/>
                <a:gd name="T3" fmla="*/ 313 h 313"/>
                <a:gd name="T4" fmla="*/ 92 w 92"/>
                <a:gd name="T5" fmla="*/ 14 h 313"/>
                <a:gd name="T6" fmla="*/ 69 w 92"/>
                <a:gd name="T7" fmla="*/ 0 h 313"/>
                <a:gd name="T8" fmla="*/ 0 w 92"/>
                <a:gd name="T9" fmla="*/ 300 h 3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313">
                  <a:moveTo>
                    <a:pt x="0" y="300"/>
                  </a:moveTo>
                  <a:lnTo>
                    <a:pt x="24" y="313"/>
                  </a:lnTo>
                  <a:lnTo>
                    <a:pt x="92" y="14"/>
                  </a:lnTo>
                  <a:lnTo>
                    <a:pt x="69" y="0"/>
                  </a:lnTo>
                  <a:lnTo>
                    <a:pt x="0" y="30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458" name="Freeform 466"/>
            <p:cNvSpPr>
              <a:spLocks/>
            </p:cNvSpPr>
            <p:nvPr/>
          </p:nvSpPr>
          <p:spPr bwMode="auto">
            <a:xfrm>
              <a:off x="7883526" y="3344863"/>
              <a:ext cx="1588" cy="1588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0 h 1"/>
                <a:gd name="T4" fmla="*/ 1 w 1"/>
                <a:gd name="T5" fmla="*/ 1 h 1"/>
                <a:gd name="T6" fmla="*/ 1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lnTo>
                    <a:pt x="0" y="0"/>
                  </a:lnTo>
                  <a:lnTo>
                    <a:pt x="1" y="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A081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459" name="Freeform 467"/>
            <p:cNvSpPr>
              <a:spLocks/>
            </p:cNvSpPr>
            <p:nvPr/>
          </p:nvSpPr>
          <p:spPr bwMode="auto">
            <a:xfrm>
              <a:off x="7883526" y="3344863"/>
              <a:ext cx="1588" cy="1588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0 h 1"/>
                <a:gd name="T4" fmla="*/ 1 w 1"/>
                <a:gd name="T5" fmla="*/ 1 h 1"/>
                <a:gd name="T6" fmla="*/ 1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lnTo>
                    <a:pt x="0" y="0"/>
                  </a:lnTo>
                  <a:lnTo>
                    <a:pt x="1" y="1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460" name="Freeform 468"/>
            <p:cNvSpPr>
              <a:spLocks/>
            </p:cNvSpPr>
            <p:nvPr/>
          </p:nvSpPr>
          <p:spPr bwMode="auto">
            <a:xfrm>
              <a:off x="8102601" y="3448051"/>
              <a:ext cx="73025" cy="41275"/>
            </a:xfrm>
            <a:custGeom>
              <a:avLst/>
              <a:gdLst>
                <a:gd name="T0" fmla="*/ 23 w 46"/>
                <a:gd name="T1" fmla="*/ 0 h 26"/>
                <a:gd name="T2" fmla="*/ 4 w 46"/>
                <a:gd name="T3" fmla="*/ 12 h 26"/>
                <a:gd name="T4" fmla="*/ 0 w 46"/>
                <a:gd name="T5" fmla="*/ 14 h 26"/>
                <a:gd name="T6" fmla="*/ 23 w 46"/>
                <a:gd name="T7" fmla="*/ 26 h 26"/>
                <a:gd name="T8" fmla="*/ 46 w 46"/>
                <a:gd name="T9" fmla="*/ 14 h 26"/>
                <a:gd name="T10" fmla="*/ 23 w 46"/>
                <a:gd name="T11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6" h="26">
                  <a:moveTo>
                    <a:pt x="23" y="0"/>
                  </a:moveTo>
                  <a:lnTo>
                    <a:pt x="4" y="12"/>
                  </a:lnTo>
                  <a:lnTo>
                    <a:pt x="0" y="14"/>
                  </a:lnTo>
                  <a:lnTo>
                    <a:pt x="23" y="26"/>
                  </a:lnTo>
                  <a:lnTo>
                    <a:pt x="46" y="14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A081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461" name="Freeform 469"/>
            <p:cNvSpPr>
              <a:spLocks/>
            </p:cNvSpPr>
            <p:nvPr/>
          </p:nvSpPr>
          <p:spPr bwMode="auto">
            <a:xfrm>
              <a:off x="8102601" y="3448051"/>
              <a:ext cx="73025" cy="41275"/>
            </a:xfrm>
            <a:custGeom>
              <a:avLst/>
              <a:gdLst>
                <a:gd name="T0" fmla="*/ 23 w 46"/>
                <a:gd name="T1" fmla="*/ 0 h 26"/>
                <a:gd name="T2" fmla="*/ 4 w 46"/>
                <a:gd name="T3" fmla="*/ 12 h 26"/>
                <a:gd name="T4" fmla="*/ 0 w 46"/>
                <a:gd name="T5" fmla="*/ 14 h 26"/>
                <a:gd name="T6" fmla="*/ 23 w 46"/>
                <a:gd name="T7" fmla="*/ 26 h 26"/>
                <a:gd name="T8" fmla="*/ 46 w 46"/>
                <a:gd name="T9" fmla="*/ 14 h 26"/>
                <a:gd name="T10" fmla="*/ 23 w 46"/>
                <a:gd name="T11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6" h="26">
                  <a:moveTo>
                    <a:pt x="23" y="0"/>
                  </a:moveTo>
                  <a:lnTo>
                    <a:pt x="4" y="12"/>
                  </a:lnTo>
                  <a:lnTo>
                    <a:pt x="0" y="14"/>
                  </a:lnTo>
                  <a:lnTo>
                    <a:pt x="23" y="26"/>
                  </a:lnTo>
                  <a:lnTo>
                    <a:pt x="46" y="14"/>
                  </a:lnTo>
                  <a:lnTo>
                    <a:pt x="23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462" name="Freeform 470"/>
            <p:cNvSpPr>
              <a:spLocks/>
            </p:cNvSpPr>
            <p:nvPr/>
          </p:nvSpPr>
          <p:spPr bwMode="auto">
            <a:xfrm>
              <a:off x="7661276" y="3616326"/>
              <a:ext cx="228600" cy="881063"/>
            </a:xfrm>
            <a:custGeom>
              <a:avLst/>
              <a:gdLst>
                <a:gd name="T0" fmla="*/ 98 w 144"/>
                <a:gd name="T1" fmla="*/ 12 h 555"/>
                <a:gd name="T2" fmla="*/ 121 w 144"/>
                <a:gd name="T3" fmla="*/ 0 h 555"/>
                <a:gd name="T4" fmla="*/ 144 w 144"/>
                <a:gd name="T5" fmla="*/ 12 h 555"/>
                <a:gd name="T6" fmla="*/ 23 w 144"/>
                <a:gd name="T7" fmla="*/ 541 h 555"/>
                <a:gd name="T8" fmla="*/ 0 w 144"/>
                <a:gd name="T9" fmla="*/ 555 h 555"/>
                <a:gd name="T10" fmla="*/ 121 w 144"/>
                <a:gd name="T11" fmla="*/ 26 h 555"/>
                <a:gd name="T12" fmla="*/ 98 w 144"/>
                <a:gd name="T13" fmla="*/ 12 h 5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4" h="555">
                  <a:moveTo>
                    <a:pt x="98" y="12"/>
                  </a:moveTo>
                  <a:lnTo>
                    <a:pt x="121" y="0"/>
                  </a:lnTo>
                  <a:lnTo>
                    <a:pt x="144" y="12"/>
                  </a:lnTo>
                  <a:lnTo>
                    <a:pt x="23" y="541"/>
                  </a:lnTo>
                  <a:lnTo>
                    <a:pt x="0" y="555"/>
                  </a:lnTo>
                  <a:lnTo>
                    <a:pt x="121" y="26"/>
                  </a:lnTo>
                  <a:lnTo>
                    <a:pt x="98" y="12"/>
                  </a:lnTo>
                  <a:close/>
                </a:path>
              </a:pathLst>
            </a:custGeom>
            <a:solidFill>
              <a:srgbClr val="543E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463" name="Freeform 471"/>
            <p:cNvSpPr>
              <a:spLocks/>
            </p:cNvSpPr>
            <p:nvPr/>
          </p:nvSpPr>
          <p:spPr bwMode="auto">
            <a:xfrm>
              <a:off x="7661276" y="3616326"/>
              <a:ext cx="228600" cy="881063"/>
            </a:xfrm>
            <a:custGeom>
              <a:avLst/>
              <a:gdLst>
                <a:gd name="T0" fmla="*/ 98 w 144"/>
                <a:gd name="T1" fmla="*/ 12 h 555"/>
                <a:gd name="T2" fmla="*/ 121 w 144"/>
                <a:gd name="T3" fmla="*/ 0 h 555"/>
                <a:gd name="T4" fmla="*/ 144 w 144"/>
                <a:gd name="T5" fmla="*/ 12 h 555"/>
                <a:gd name="T6" fmla="*/ 23 w 144"/>
                <a:gd name="T7" fmla="*/ 541 h 555"/>
                <a:gd name="T8" fmla="*/ 0 w 144"/>
                <a:gd name="T9" fmla="*/ 555 h 555"/>
                <a:gd name="T10" fmla="*/ 121 w 144"/>
                <a:gd name="T11" fmla="*/ 26 h 555"/>
                <a:gd name="T12" fmla="*/ 98 w 144"/>
                <a:gd name="T13" fmla="*/ 12 h 5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4" h="555">
                  <a:moveTo>
                    <a:pt x="98" y="12"/>
                  </a:moveTo>
                  <a:lnTo>
                    <a:pt x="121" y="0"/>
                  </a:lnTo>
                  <a:lnTo>
                    <a:pt x="144" y="12"/>
                  </a:lnTo>
                  <a:lnTo>
                    <a:pt x="23" y="541"/>
                  </a:lnTo>
                  <a:lnTo>
                    <a:pt x="0" y="555"/>
                  </a:lnTo>
                  <a:lnTo>
                    <a:pt x="121" y="26"/>
                  </a:lnTo>
                  <a:lnTo>
                    <a:pt x="98" y="12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464" name="Freeform 472"/>
            <p:cNvSpPr>
              <a:spLocks/>
            </p:cNvSpPr>
            <p:nvPr/>
          </p:nvSpPr>
          <p:spPr bwMode="auto">
            <a:xfrm>
              <a:off x="7800976" y="3751263"/>
              <a:ext cx="219075" cy="163513"/>
            </a:xfrm>
            <a:custGeom>
              <a:avLst/>
              <a:gdLst>
                <a:gd name="T0" fmla="*/ 0 w 138"/>
                <a:gd name="T1" fmla="*/ 0 h 103"/>
                <a:gd name="T2" fmla="*/ 0 w 138"/>
                <a:gd name="T3" fmla="*/ 26 h 103"/>
                <a:gd name="T4" fmla="*/ 138 w 138"/>
                <a:gd name="T5" fmla="*/ 103 h 103"/>
                <a:gd name="T6" fmla="*/ 138 w 138"/>
                <a:gd name="T7" fmla="*/ 77 h 103"/>
                <a:gd name="T8" fmla="*/ 0 w 138"/>
                <a:gd name="T9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8" h="103">
                  <a:moveTo>
                    <a:pt x="0" y="0"/>
                  </a:moveTo>
                  <a:lnTo>
                    <a:pt x="0" y="26"/>
                  </a:lnTo>
                  <a:lnTo>
                    <a:pt x="138" y="103"/>
                  </a:lnTo>
                  <a:lnTo>
                    <a:pt x="138" y="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259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465" name="Freeform 473"/>
            <p:cNvSpPr>
              <a:spLocks/>
            </p:cNvSpPr>
            <p:nvPr/>
          </p:nvSpPr>
          <p:spPr bwMode="auto">
            <a:xfrm>
              <a:off x="7800976" y="3751263"/>
              <a:ext cx="219075" cy="163513"/>
            </a:xfrm>
            <a:custGeom>
              <a:avLst/>
              <a:gdLst>
                <a:gd name="T0" fmla="*/ 0 w 138"/>
                <a:gd name="T1" fmla="*/ 0 h 103"/>
                <a:gd name="T2" fmla="*/ 0 w 138"/>
                <a:gd name="T3" fmla="*/ 26 h 103"/>
                <a:gd name="T4" fmla="*/ 138 w 138"/>
                <a:gd name="T5" fmla="*/ 103 h 103"/>
                <a:gd name="T6" fmla="*/ 138 w 138"/>
                <a:gd name="T7" fmla="*/ 77 h 103"/>
                <a:gd name="T8" fmla="*/ 0 w 138"/>
                <a:gd name="T9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8" h="103">
                  <a:moveTo>
                    <a:pt x="0" y="0"/>
                  </a:moveTo>
                  <a:lnTo>
                    <a:pt x="0" y="26"/>
                  </a:lnTo>
                  <a:lnTo>
                    <a:pt x="138" y="103"/>
                  </a:lnTo>
                  <a:lnTo>
                    <a:pt x="138" y="77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466" name="Freeform 474"/>
            <p:cNvSpPr>
              <a:spLocks/>
            </p:cNvSpPr>
            <p:nvPr/>
          </p:nvSpPr>
          <p:spPr bwMode="auto">
            <a:xfrm>
              <a:off x="7743826" y="4059238"/>
              <a:ext cx="220663" cy="153988"/>
            </a:xfrm>
            <a:custGeom>
              <a:avLst/>
              <a:gdLst>
                <a:gd name="T0" fmla="*/ 11 w 139"/>
                <a:gd name="T1" fmla="*/ 0 h 97"/>
                <a:gd name="T2" fmla="*/ 0 w 139"/>
                <a:gd name="T3" fmla="*/ 19 h 97"/>
                <a:gd name="T4" fmla="*/ 139 w 139"/>
                <a:gd name="T5" fmla="*/ 97 h 97"/>
                <a:gd name="T6" fmla="*/ 138 w 139"/>
                <a:gd name="T7" fmla="*/ 71 h 97"/>
                <a:gd name="T8" fmla="*/ 11 w 139"/>
                <a:gd name="T9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9" h="97">
                  <a:moveTo>
                    <a:pt x="11" y="0"/>
                  </a:moveTo>
                  <a:lnTo>
                    <a:pt x="0" y="19"/>
                  </a:lnTo>
                  <a:lnTo>
                    <a:pt x="139" y="97"/>
                  </a:lnTo>
                  <a:lnTo>
                    <a:pt x="138" y="71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7259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467" name="Freeform 475"/>
            <p:cNvSpPr>
              <a:spLocks/>
            </p:cNvSpPr>
            <p:nvPr/>
          </p:nvSpPr>
          <p:spPr bwMode="auto">
            <a:xfrm>
              <a:off x="7743826" y="4059238"/>
              <a:ext cx="220663" cy="153988"/>
            </a:xfrm>
            <a:custGeom>
              <a:avLst/>
              <a:gdLst>
                <a:gd name="T0" fmla="*/ 11 w 139"/>
                <a:gd name="T1" fmla="*/ 0 h 97"/>
                <a:gd name="T2" fmla="*/ 0 w 139"/>
                <a:gd name="T3" fmla="*/ 19 h 97"/>
                <a:gd name="T4" fmla="*/ 139 w 139"/>
                <a:gd name="T5" fmla="*/ 97 h 97"/>
                <a:gd name="T6" fmla="*/ 138 w 139"/>
                <a:gd name="T7" fmla="*/ 71 h 97"/>
                <a:gd name="T8" fmla="*/ 11 w 139"/>
                <a:gd name="T9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9" h="97">
                  <a:moveTo>
                    <a:pt x="11" y="0"/>
                  </a:moveTo>
                  <a:lnTo>
                    <a:pt x="0" y="19"/>
                  </a:lnTo>
                  <a:lnTo>
                    <a:pt x="139" y="97"/>
                  </a:lnTo>
                  <a:lnTo>
                    <a:pt x="138" y="71"/>
                  </a:lnTo>
                  <a:lnTo>
                    <a:pt x="1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468" name="Freeform 476"/>
            <p:cNvSpPr>
              <a:spLocks/>
            </p:cNvSpPr>
            <p:nvPr/>
          </p:nvSpPr>
          <p:spPr bwMode="auto">
            <a:xfrm>
              <a:off x="7707314" y="4205288"/>
              <a:ext cx="220663" cy="150813"/>
            </a:xfrm>
            <a:custGeom>
              <a:avLst/>
              <a:gdLst>
                <a:gd name="T0" fmla="*/ 14 w 139"/>
                <a:gd name="T1" fmla="*/ 0 h 95"/>
                <a:gd name="T2" fmla="*/ 0 w 139"/>
                <a:gd name="T3" fmla="*/ 18 h 95"/>
                <a:gd name="T4" fmla="*/ 139 w 139"/>
                <a:gd name="T5" fmla="*/ 95 h 95"/>
                <a:gd name="T6" fmla="*/ 139 w 139"/>
                <a:gd name="T7" fmla="*/ 70 h 95"/>
                <a:gd name="T8" fmla="*/ 14 w 139"/>
                <a:gd name="T9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9" h="95">
                  <a:moveTo>
                    <a:pt x="14" y="0"/>
                  </a:moveTo>
                  <a:lnTo>
                    <a:pt x="0" y="18"/>
                  </a:lnTo>
                  <a:lnTo>
                    <a:pt x="139" y="95"/>
                  </a:lnTo>
                  <a:lnTo>
                    <a:pt x="139" y="7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7259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469" name="Freeform 477"/>
            <p:cNvSpPr>
              <a:spLocks/>
            </p:cNvSpPr>
            <p:nvPr/>
          </p:nvSpPr>
          <p:spPr bwMode="auto">
            <a:xfrm>
              <a:off x="7707314" y="4205288"/>
              <a:ext cx="220663" cy="150813"/>
            </a:xfrm>
            <a:custGeom>
              <a:avLst/>
              <a:gdLst>
                <a:gd name="T0" fmla="*/ 14 w 139"/>
                <a:gd name="T1" fmla="*/ 0 h 95"/>
                <a:gd name="T2" fmla="*/ 0 w 139"/>
                <a:gd name="T3" fmla="*/ 18 h 95"/>
                <a:gd name="T4" fmla="*/ 139 w 139"/>
                <a:gd name="T5" fmla="*/ 95 h 95"/>
                <a:gd name="T6" fmla="*/ 139 w 139"/>
                <a:gd name="T7" fmla="*/ 70 h 95"/>
                <a:gd name="T8" fmla="*/ 14 w 139"/>
                <a:gd name="T9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9" h="95">
                  <a:moveTo>
                    <a:pt x="14" y="0"/>
                  </a:moveTo>
                  <a:lnTo>
                    <a:pt x="0" y="18"/>
                  </a:lnTo>
                  <a:lnTo>
                    <a:pt x="139" y="95"/>
                  </a:lnTo>
                  <a:lnTo>
                    <a:pt x="139" y="70"/>
                  </a:lnTo>
                  <a:lnTo>
                    <a:pt x="1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470" name="Freeform 478"/>
            <p:cNvSpPr>
              <a:spLocks/>
            </p:cNvSpPr>
            <p:nvPr/>
          </p:nvSpPr>
          <p:spPr bwMode="auto">
            <a:xfrm>
              <a:off x="7788276" y="3911601"/>
              <a:ext cx="200025" cy="150813"/>
            </a:xfrm>
            <a:custGeom>
              <a:avLst/>
              <a:gdLst>
                <a:gd name="T0" fmla="*/ 4 w 126"/>
                <a:gd name="T1" fmla="*/ 0 h 95"/>
                <a:gd name="T2" fmla="*/ 0 w 126"/>
                <a:gd name="T3" fmla="*/ 23 h 95"/>
                <a:gd name="T4" fmla="*/ 126 w 126"/>
                <a:gd name="T5" fmla="*/ 95 h 95"/>
                <a:gd name="T6" fmla="*/ 125 w 126"/>
                <a:gd name="T7" fmla="*/ 68 h 95"/>
                <a:gd name="T8" fmla="*/ 4 w 126"/>
                <a:gd name="T9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95">
                  <a:moveTo>
                    <a:pt x="4" y="0"/>
                  </a:moveTo>
                  <a:lnTo>
                    <a:pt x="0" y="23"/>
                  </a:lnTo>
                  <a:lnTo>
                    <a:pt x="126" y="95"/>
                  </a:lnTo>
                  <a:lnTo>
                    <a:pt x="125" y="68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7259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471" name="Freeform 479"/>
            <p:cNvSpPr>
              <a:spLocks/>
            </p:cNvSpPr>
            <p:nvPr/>
          </p:nvSpPr>
          <p:spPr bwMode="auto">
            <a:xfrm>
              <a:off x="7788276" y="3911601"/>
              <a:ext cx="200025" cy="150813"/>
            </a:xfrm>
            <a:custGeom>
              <a:avLst/>
              <a:gdLst>
                <a:gd name="T0" fmla="*/ 4 w 126"/>
                <a:gd name="T1" fmla="*/ 0 h 95"/>
                <a:gd name="T2" fmla="*/ 0 w 126"/>
                <a:gd name="T3" fmla="*/ 23 h 95"/>
                <a:gd name="T4" fmla="*/ 126 w 126"/>
                <a:gd name="T5" fmla="*/ 95 h 95"/>
                <a:gd name="T6" fmla="*/ 125 w 126"/>
                <a:gd name="T7" fmla="*/ 68 h 95"/>
                <a:gd name="T8" fmla="*/ 4 w 126"/>
                <a:gd name="T9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95">
                  <a:moveTo>
                    <a:pt x="4" y="0"/>
                  </a:moveTo>
                  <a:lnTo>
                    <a:pt x="0" y="23"/>
                  </a:lnTo>
                  <a:lnTo>
                    <a:pt x="126" y="95"/>
                  </a:lnTo>
                  <a:lnTo>
                    <a:pt x="125" y="68"/>
                  </a:lnTo>
                  <a:lnTo>
                    <a:pt x="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472" name="Freeform 480"/>
            <p:cNvSpPr>
              <a:spLocks/>
            </p:cNvSpPr>
            <p:nvPr/>
          </p:nvSpPr>
          <p:spPr bwMode="auto">
            <a:xfrm>
              <a:off x="7670801" y="4349751"/>
              <a:ext cx="220663" cy="152400"/>
            </a:xfrm>
            <a:custGeom>
              <a:avLst/>
              <a:gdLst>
                <a:gd name="T0" fmla="*/ 16 w 139"/>
                <a:gd name="T1" fmla="*/ 0 h 96"/>
                <a:gd name="T2" fmla="*/ 0 w 139"/>
                <a:gd name="T3" fmla="*/ 18 h 96"/>
                <a:gd name="T4" fmla="*/ 139 w 139"/>
                <a:gd name="T5" fmla="*/ 96 h 96"/>
                <a:gd name="T6" fmla="*/ 139 w 139"/>
                <a:gd name="T7" fmla="*/ 69 h 96"/>
                <a:gd name="T8" fmla="*/ 16 w 139"/>
                <a:gd name="T9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9" h="96">
                  <a:moveTo>
                    <a:pt x="16" y="0"/>
                  </a:moveTo>
                  <a:lnTo>
                    <a:pt x="0" y="18"/>
                  </a:lnTo>
                  <a:lnTo>
                    <a:pt x="139" y="96"/>
                  </a:lnTo>
                  <a:lnTo>
                    <a:pt x="139" y="69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7259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473" name="Freeform 481"/>
            <p:cNvSpPr>
              <a:spLocks/>
            </p:cNvSpPr>
            <p:nvPr/>
          </p:nvSpPr>
          <p:spPr bwMode="auto">
            <a:xfrm>
              <a:off x="7670801" y="4349751"/>
              <a:ext cx="220663" cy="152400"/>
            </a:xfrm>
            <a:custGeom>
              <a:avLst/>
              <a:gdLst>
                <a:gd name="T0" fmla="*/ 16 w 139"/>
                <a:gd name="T1" fmla="*/ 0 h 96"/>
                <a:gd name="T2" fmla="*/ 0 w 139"/>
                <a:gd name="T3" fmla="*/ 18 h 96"/>
                <a:gd name="T4" fmla="*/ 139 w 139"/>
                <a:gd name="T5" fmla="*/ 96 h 96"/>
                <a:gd name="T6" fmla="*/ 139 w 139"/>
                <a:gd name="T7" fmla="*/ 69 h 96"/>
                <a:gd name="T8" fmla="*/ 16 w 139"/>
                <a:gd name="T9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9" h="96">
                  <a:moveTo>
                    <a:pt x="16" y="0"/>
                  </a:moveTo>
                  <a:lnTo>
                    <a:pt x="0" y="18"/>
                  </a:lnTo>
                  <a:lnTo>
                    <a:pt x="139" y="96"/>
                  </a:lnTo>
                  <a:lnTo>
                    <a:pt x="139" y="69"/>
                  </a:lnTo>
                  <a:lnTo>
                    <a:pt x="1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474" name="Freeform 482"/>
            <p:cNvSpPr>
              <a:spLocks/>
            </p:cNvSpPr>
            <p:nvPr/>
          </p:nvSpPr>
          <p:spPr bwMode="auto">
            <a:xfrm>
              <a:off x="7696201" y="4329113"/>
              <a:ext cx="231775" cy="173038"/>
            </a:xfrm>
            <a:custGeom>
              <a:avLst/>
              <a:gdLst>
                <a:gd name="T0" fmla="*/ 0 w 146"/>
                <a:gd name="T1" fmla="*/ 13 h 109"/>
                <a:gd name="T2" fmla="*/ 23 w 146"/>
                <a:gd name="T3" fmla="*/ 0 h 109"/>
                <a:gd name="T4" fmla="*/ 146 w 146"/>
                <a:gd name="T5" fmla="*/ 70 h 109"/>
                <a:gd name="T6" fmla="*/ 146 w 146"/>
                <a:gd name="T7" fmla="*/ 95 h 109"/>
                <a:gd name="T8" fmla="*/ 123 w 146"/>
                <a:gd name="T9" fmla="*/ 109 h 109"/>
                <a:gd name="T10" fmla="*/ 123 w 146"/>
                <a:gd name="T11" fmla="*/ 82 h 109"/>
                <a:gd name="T12" fmla="*/ 0 w 146"/>
                <a:gd name="T13" fmla="*/ 13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6" h="109">
                  <a:moveTo>
                    <a:pt x="0" y="13"/>
                  </a:moveTo>
                  <a:lnTo>
                    <a:pt x="23" y="0"/>
                  </a:lnTo>
                  <a:lnTo>
                    <a:pt x="146" y="70"/>
                  </a:lnTo>
                  <a:lnTo>
                    <a:pt x="146" y="95"/>
                  </a:lnTo>
                  <a:lnTo>
                    <a:pt x="123" y="109"/>
                  </a:lnTo>
                  <a:lnTo>
                    <a:pt x="123" y="82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543E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475" name="Freeform 483"/>
            <p:cNvSpPr>
              <a:spLocks/>
            </p:cNvSpPr>
            <p:nvPr/>
          </p:nvSpPr>
          <p:spPr bwMode="auto">
            <a:xfrm>
              <a:off x="7696201" y="4329113"/>
              <a:ext cx="231775" cy="173038"/>
            </a:xfrm>
            <a:custGeom>
              <a:avLst/>
              <a:gdLst>
                <a:gd name="T0" fmla="*/ 0 w 146"/>
                <a:gd name="T1" fmla="*/ 13 h 109"/>
                <a:gd name="T2" fmla="*/ 23 w 146"/>
                <a:gd name="T3" fmla="*/ 0 h 109"/>
                <a:gd name="T4" fmla="*/ 146 w 146"/>
                <a:gd name="T5" fmla="*/ 70 h 109"/>
                <a:gd name="T6" fmla="*/ 146 w 146"/>
                <a:gd name="T7" fmla="*/ 95 h 109"/>
                <a:gd name="T8" fmla="*/ 123 w 146"/>
                <a:gd name="T9" fmla="*/ 109 h 109"/>
                <a:gd name="T10" fmla="*/ 123 w 146"/>
                <a:gd name="T11" fmla="*/ 82 h 109"/>
                <a:gd name="T12" fmla="*/ 0 w 146"/>
                <a:gd name="T13" fmla="*/ 13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6" h="109">
                  <a:moveTo>
                    <a:pt x="0" y="13"/>
                  </a:moveTo>
                  <a:lnTo>
                    <a:pt x="23" y="0"/>
                  </a:lnTo>
                  <a:lnTo>
                    <a:pt x="146" y="70"/>
                  </a:lnTo>
                  <a:lnTo>
                    <a:pt x="146" y="95"/>
                  </a:lnTo>
                  <a:lnTo>
                    <a:pt x="123" y="109"/>
                  </a:lnTo>
                  <a:lnTo>
                    <a:pt x="123" y="82"/>
                  </a:lnTo>
                  <a:lnTo>
                    <a:pt x="0" y="1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476" name="Freeform 484"/>
            <p:cNvSpPr>
              <a:spLocks/>
            </p:cNvSpPr>
            <p:nvPr/>
          </p:nvSpPr>
          <p:spPr bwMode="auto">
            <a:xfrm>
              <a:off x="7800976" y="3730626"/>
              <a:ext cx="255588" cy="184150"/>
            </a:xfrm>
            <a:custGeom>
              <a:avLst/>
              <a:gdLst>
                <a:gd name="T0" fmla="*/ 0 w 161"/>
                <a:gd name="T1" fmla="*/ 13 h 116"/>
                <a:gd name="T2" fmla="*/ 22 w 161"/>
                <a:gd name="T3" fmla="*/ 0 h 116"/>
                <a:gd name="T4" fmla="*/ 161 w 161"/>
                <a:gd name="T5" fmla="*/ 78 h 116"/>
                <a:gd name="T6" fmla="*/ 161 w 161"/>
                <a:gd name="T7" fmla="*/ 104 h 116"/>
                <a:gd name="T8" fmla="*/ 138 w 161"/>
                <a:gd name="T9" fmla="*/ 116 h 116"/>
                <a:gd name="T10" fmla="*/ 138 w 161"/>
                <a:gd name="T11" fmla="*/ 90 h 116"/>
                <a:gd name="T12" fmla="*/ 0 w 161"/>
                <a:gd name="T13" fmla="*/ 13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1" h="116">
                  <a:moveTo>
                    <a:pt x="0" y="13"/>
                  </a:moveTo>
                  <a:lnTo>
                    <a:pt x="22" y="0"/>
                  </a:lnTo>
                  <a:lnTo>
                    <a:pt x="161" y="78"/>
                  </a:lnTo>
                  <a:lnTo>
                    <a:pt x="161" y="104"/>
                  </a:lnTo>
                  <a:lnTo>
                    <a:pt x="138" y="116"/>
                  </a:lnTo>
                  <a:lnTo>
                    <a:pt x="138" y="9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543E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477" name="Freeform 485"/>
            <p:cNvSpPr>
              <a:spLocks/>
            </p:cNvSpPr>
            <p:nvPr/>
          </p:nvSpPr>
          <p:spPr bwMode="auto">
            <a:xfrm>
              <a:off x="7800976" y="3730626"/>
              <a:ext cx="255588" cy="184150"/>
            </a:xfrm>
            <a:custGeom>
              <a:avLst/>
              <a:gdLst>
                <a:gd name="T0" fmla="*/ 0 w 161"/>
                <a:gd name="T1" fmla="*/ 13 h 116"/>
                <a:gd name="T2" fmla="*/ 22 w 161"/>
                <a:gd name="T3" fmla="*/ 0 h 116"/>
                <a:gd name="T4" fmla="*/ 161 w 161"/>
                <a:gd name="T5" fmla="*/ 78 h 116"/>
                <a:gd name="T6" fmla="*/ 161 w 161"/>
                <a:gd name="T7" fmla="*/ 104 h 116"/>
                <a:gd name="T8" fmla="*/ 138 w 161"/>
                <a:gd name="T9" fmla="*/ 116 h 116"/>
                <a:gd name="T10" fmla="*/ 138 w 161"/>
                <a:gd name="T11" fmla="*/ 90 h 116"/>
                <a:gd name="T12" fmla="*/ 0 w 161"/>
                <a:gd name="T13" fmla="*/ 13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1" h="116">
                  <a:moveTo>
                    <a:pt x="0" y="13"/>
                  </a:moveTo>
                  <a:lnTo>
                    <a:pt x="22" y="0"/>
                  </a:lnTo>
                  <a:lnTo>
                    <a:pt x="161" y="78"/>
                  </a:lnTo>
                  <a:lnTo>
                    <a:pt x="161" y="104"/>
                  </a:lnTo>
                  <a:lnTo>
                    <a:pt x="138" y="116"/>
                  </a:lnTo>
                  <a:lnTo>
                    <a:pt x="138" y="90"/>
                  </a:lnTo>
                  <a:lnTo>
                    <a:pt x="0" y="1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478" name="Freeform 486"/>
            <p:cNvSpPr>
              <a:spLocks/>
            </p:cNvSpPr>
            <p:nvPr/>
          </p:nvSpPr>
          <p:spPr bwMode="auto">
            <a:xfrm>
              <a:off x="7794626" y="3890963"/>
              <a:ext cx="228600" cy="171450"/>
            </a:xfrm>
            <a:custGeom>
              <a:avLst/>
              <a:gdLst>
                <a:gd name="T0" fmla="*/ 0 w 144"/>
                <a:gd name="T1" fmla="*/ 13 h 108"/>
                <a:gd name="T2" fmla="*/ 24 w 144"/>
                <a:gd name="T3" fmla="*/ 0 h 108"/>
                <a:gd name="T4" fmla="*/ 144 w 144"/>
                <a:gd name="T5" fmla="*/ 68 h 108"/>
                <a:gd name="T6" fmla="*/ 144 w 144"/>
                <a:gd name="T7" fmla="*/ 94 h 108"/>
                <a:gd name="T8" fmla="*/ 122 w 144"/>
                <a:gd name="T9" fmla="*/ 108 h 108"/>
                <a:gd name="T10" fmla="*/ 121 w 144"/>
                <a:gd name="T11" fmla="*/ 81 h 108"/>
                <a:gd name="T12" fmla="*/ 0 w 144"/>
                <a:gd name="T13" fmla="*/ 1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4" h="108">
                  <a:moveTo>
                    <a:pt x="0" y="13"/>
                  </a:moveTo>
                  <a:lnTo>
                    <a:pt x="24" y="0"/>
                  </a:lnTo>
                  <a:lnTo>
                    <a:pt x="144" y="68"/>
                  </a:lnTo>
                  <a:lnTo>
                    <a:pt x="144" y="94"/>
                  </a:lnTo>
                  <a:lnTo>
                    <a:pt x="122" y="108"/>
                  </a:lnTo>
                  <a:lnTo>
                    <a:pt x="121" y="81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543E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479" name="Freeform 487"/>
            <p:cNvSpPr>
              <a:spLocks/>
            </p:cNvSpPr>
            <p:nvPr/>
          </p:nvSpPr>
          <p:spPr bwMode="auto">
            <a:xfrm>
              <a:off x="7794626" y="3890963"/>
              <a:ext cx="228600" cy="171450"/>
            </a:xfrm>
            <a:custGeom>
              <a:avLst/>
              <a:gdLst>
                <a:gd name="T0" fmla="*/ 0 w 144"/>
                <a:gd name="T1" fmla="*/ 13 h 108"/>
                <a:gd name="T2" fmla="*/ 24 w 144"/>
                <a:gd name="T3" fmla="*/ 0 h 108"/>
                <a:gd name="T4" fmla="*/ 144 w 144"/>
                <a:gd name="T5" fmla="*/ 68 h 108"/>
                <a:gd name="T6" fmla="*/ 144 w 144"/>
                <a:gd name="T7" fmla="*/ 94 h 108"/>
                <a:gd name="T8" fmla="*/ 122 w 144"/>
                <a:gd name="T9" fmla="*/ 108 h 108"/>
                <a:gd name="T10" fmla="*/ 121 w 144"/>
                <a:gd name="T11" fmla="*/ 81 h 108"/>
                <a:gd name="T12" fmla="*/ 0 w 144"/>
                <a:gd name="T13" fmla="*/ 1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4" h="108">
                  <a:moveTo>
                    <a:pt x="0" y="13"/>
                  </a:moveTo>
                  <a:lnTo>
                    <a:pt x="24" y="0"/>
                  </a:lnTo>
                  <a:lnTo>
                    <a:pt x="144" y="68"/>
                  </a:lnTo>
                  <a:lnTo>
                    <a:pt x="144" y="94"/>
                  </a:lnTo>
                  <a:lnTo>
                    <a:pt x="122" y="108"/>
                  </a:lnTo>
                  <a:lnTo>
                    <a:pt x="121" y="81"/>
                  </a:lnTo>
                  <a:lnTo>
                    <a:pt x="0" y="1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480" name="Freeform 488"/>
            <p:cNvSpPr>
              <a:spLocks/>
            </p:cNvSpPr>
            <p:nvPr/>
          </p:nvSpPr>
          <p:spPr bwMode="auto">
            <a:xfrm>
              <a:off x="7761289" y="4037013"/>
              <a:ext cx="238125" cy="176213"/>
            </a:xfrm>
            <a:custGeom>
              <a:avLst/>
              <a:gdLst>
                <a:gd name="T0" fmla="*/ 0 w 150"/>
                <a:gd name="T1" fmla="*/ 14 h 111"/>
                <a:gd name="T2" fmla="*/ 23 w 150"/>
                <a:gd name="T3" fmla="*/ 0 h 111"/>
                <a:gd name="T4" fmla="*/ 150 w 150"/>
                <a:gd name="T5" fmla="*/ 72 h 111"/>
                <a:gd name="T6" fmla="*/ 150 w 150"/>
                <a:gd name="T7" fmla="*/ 98 h 111"/>
                <a:gd name="T8" fmla="*/ 128 w 150"/>
                <a:gd name="T9" fmla="*/ 111 h 111"/>
                <a:gd name="T10" fmla="*/ 127 w 150"/>
                <a:gd name="T11" fmla="*/ 85 h 111"/>
                <a:gd name="T12" fmla="*/ 0 w 150"/>
                <a:gd name="T13" fmla="*/ 14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0" h="111">
                  <a:moveTo>
                    <a:pt x="0" y="14"/>
                  </a:moveTo>
                  <a:lnTo>
                    <a:pt x="23" y="0"/>
                  </a:lnTo>
                  <a:lnTo>
                    <a:pt x="150" y="72"/>
                  </a:lnTo>
                  <a:lnTo>
                    <a:pt x="150" y="98"/>
                  </a:lnTo>
                  <a:lnTo>
                    <a:pt x="128" y="111"/>
                  </a:lnTo>
                  <a:lnTo>
                    <a:pt x="127" y="85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543E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481" name="Freeform 489"/>
            <p:cNvSpPr>
              <a:spLocks/>
            </p:cNvSpPr>
            <p:nvPr/>
          </p:nvSpPr>
          <p:spPr bwMode="auto">
            <a:xfrm>
              <a:off x="7761289" y="4037013"/>
              <a:ext cx="238125" cy="176213"/>
            </a:xfrm>
            <a:custGeom>
              <a:avLst/>
              <a:gdLst>
                <a:gd name="T0" fmla="*/ 0 w 150"/>
                <a:gd name="T1" fmla="*/ 14 h 111"/>
                <a:gd name="T2" fmla="*/ 23 w 150"/>
                <a:gd name="T3" fmla="*/ 0 h 111"/>
                <a:gd name="T4" fmla="*/ 150 w 150"/>
                <a:gd name="T5" fmla="*/ 72 h 111"/>
                <a:gd name="T6" fmla="*/ 150 w 150"/>
                <a:gd name="T7" fmla="*/ 98 h 111"/>
                <a:gd name="T8" fmla="*/ 128 w 150"/>
                <a:gd name="T9" fmla="*/ 111 h 111"/>
                <a:gd name="T10" fmla="*/ 127 w 150"/>
                <a:gd name="T11" fmla="*/ 85 h 111"/>
                <a:gd name="T12" fmla="*/ 0 w 150"/>
                <a:gd name="T13" fmla="*/ 14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0" h="111">
                  <a:moveTo>
                    <a:pt x="0" y="14"/>
                  </a:moveTo>
                  <a:lnTo>
                    <a:pt x="23" y="0"/>
                  </a:lnTo>
                  <a:lnTo>
                    <a:pt x="150" y="72"/>
                  </a:lnTo>
                  <a:lnTo>
                    <a:pt x="150" y="98"/>
                  </a:lnTo>
                  <a:lnTo>
                    <a:pt x="128" y="111"/>
                  </a:lnTo>
                  <a:lnTo>
                    <a:pt x="127" y="85"/>
                  </a:lnTo>
                  <a:lnTo>
                    <a:pt x="0" y="1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482" name="Freeform 490"/>
            <p:cNvSpPr>
              <a:spLocks/>
            </p:cNvSpPr>
            <p:nvPr/>
          </p:nvSpPr>
          <p:spPr bwMode="auto">
            <a:xfrm>
              <a:off x="7729539" y="4184651"/>
              <a:ext cx="234950" cy="171450"/>
            </a:xfrm>
            <a:custGeom>
              <a:avLst/>
              <a:gdLst>
                <a:gd name="T0" fmla="*/ 0 w 148"/>
                <a:gd name="T1" fmla="*/ 13 h 108"/>
                <a:gd name="T2" fmla="*/ 22 w 148"/>
                <a:gd name="T3" fmla="*/ 0 h 108"/>
                <a:gd name="T4" fmla="*/ 148 w 148"/>
                <a:gd name="T5" fmla="*/ 70 h 108"/>
                <a:gd name="T6" fmla="*/ 148 w 148"/>
                <a:gd name="T7" fmla="*/ 96 h 108"/>
                <a:gd name="T8" fmla="*/ 125 w 148"/>
                <a:gd name="T9" fmla="*/ 108 h 108"/>
                <a:gd name="T10" fmla="*/ 125 w 148"/>
                <a:gd name="T11" fmla="*/ 83 h 108"/>
                <a:gd name="T12" fmla="*/ 0 w 148"/>
                <a:gd name="T13" fmla="*/ 1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8" h="108">
                  <a:moveTo>
                    <a:pt x="0" y="13"/>
                  </a:moveTo>
                  <a:lnTo>
                    <a:pt x="22" y="0"/>
                  </a:lnTo>
                  <a:lnTo>
                    <a:pt x="148" y="70"/>
                  </a:lnTo>
                  <a:lnTo>
                    <a:pt x="148" y="96"/>
                  </a:lnTo>
                  <a:lnTo>
                    <a:pt x="125" y="108"/>
                  </a:lnTo>
                  <a:lnTo>
                    <a:pt x="125" y="83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543E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483" name="Freeform 491"/>
            <p:cNvSpPr>
              <a:spLocks/>
            </p:cNvSpPr>
            <p:nvPr/>
          </p:nvSpPr>
          <p:spPr bwMode="auto">
            <a:xfrm>
              <a:off x="7729539" y="4184651"/>
              <a:ext cx="234950" cy="171450"/>
            </a:xfrm>
            <a:custGeom>
              <a:avLst/>
              <a:gdLst>
                <a:gd name="T0" fmla="*/ 0 w 148"/>
                <a:gd name="T1" fmla="*/ 13 h 108"/>
                <a:gd name="T2" fmla="*/ 22 w 148"/>
                <a:gd name="T3" fmla="*/ 0 h 108"/>
                <a:gd name="T4" fmla="*/ 148 w 148"/>
                <a:gd name="T5" fmla="*/ 70 h 108"/>
                <a:gd name="T6" fmla="*/ 148 w 148"/>
                <a:gd name="T7" fmla="*/ 96 h 108"/>
                <a:gd name="T8" fmla="*/ 125 w 148"/>
                <a:gd name="T9" fmla="*/ 108 h 108"/>
                <a:gd name="T10" fmla="*/ 125 w 148"/>
                <a:gd name="T11" fmla="*/ 83 h 108"/>
                <a:gd name="T12" fmla="*/ 0 w 148"/>
                <a:gd name="T13" fmla="*/ 1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8" h="108">
                  <a:moveTo>
                    <a:pt x="0" y="13"/>
                  </a:moveTo>
                  <a:lnTo>
                    <a:pt x="22" y="0"/>
                  </a:lnTo>
                  <a:lnTo>
                    <a:pt x="148" y="70"/>
                  </a:lnTo>
                  <a:lnTo>
                    <a:pt x="148" y="96"/>
                  </a:lnTo>
                  <a:lnTo>
                    <a:pt x="125" y="108"/>
                  </a:lnTo>
                  <a:lnTo>
                    <a:pt x="125" y="83"/>
                  </a:lnTo>
                  <a:lnTo>
                    <a:pt x="0" y="1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484" name="Freeform 492"/>
            <p:cNvSpPr>
              <a:spLocks/>
            </p:cNvSpPr>
            <p:nvPr/>
          </p:nvSpPr>
          <p:spPr bwMode="auto">
            <a:xfrm>
              <a:off x="7829551" y="3746501"/>
              <a:ext cx="227013" cy="168275"/>
            </a:xfrm>
            <a:custGeom>
              <a:avLst/>
              <a:gdLst>
                <a:gd name="T0" fmla="*/ 22 w 143"/>
                <a:gd name="T1" fmla="*/ 0 h 106"/>
                <a:gd name="T2" fmla="*/ 0 w 143"/>
                <a:gd name="T3" fmla="*/ 13 h 106"/>
                <a:gd name="T4" fmla="*/ 120 w 143"/>
                <a:gd name="T5" fmla="*/ 80 h 106"/>
                <a:gd name="T6" fmla="*/ 120 w 143"/>
                <a:gd name="T7" fmla="*/ 106 h 106"/>
                <a:gd name="T8" fmla="*/ 143 w 143"/>
                <a:gd name="T9" fmla="*/ 94 h 106"/>
                <a:gd name="T10" fmla="*/ 143 w 143"/>
                <a:gd name="T11" fmla="*/ 68 h 106"/>
                <a:gd name="T12" fmla="*/ 22 w 143"/>
                <a:gd name="T13" fmla="*/ 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3" h="106">
                  <a:moveTo>
                    <a:pt x="22" y="0"/>
                  </a:moveTo>
                  <a:lnTo>
                    <a:pt x="0" y="13"/>
                  </a:lnTo>
                  <a:lnTo>
                    <a:pt x="120" y="80"/>
                  </a:lnTo>
                  <a:lnTo>
                    <a:pt x="120" y="106"/>
                  </a:lnTo>
                  <a:lnTo>
                    <a:pt x="143" y="94"/>
                  </a:lnTo>
                  <a:lnTo>
                    <a:pt x="143" y="68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A081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485" name="Freeform 493"/>
            <p:cNvSpPr>
              <a:spLocks/>
            </p:cNvSpPr>
            <p:nvPr/>
          </p:nvSpPr>
          <p:spPr bwMode="auto">
            <a:xfrm>
              <a:off x="7829551" y="3746501"/>
              <a:ext cx="227013" cy="168275"/>
            </a:xfrm>
            <a:custGeom>
              <a:avLst/>
              <a:gdLst>
                <a:gd name="T0" fmla="*/ 22 w 143"/>
                <a:gd name="T1" fmla="*/ 0 h 106"/>
                <a:gd name="T2" fmla="*/ 0 w 143"/>
                <a:gd name="T3" fmla="*/ 13 h 106"/>
                <a:gd name="T4" fmla="*/ 120 w 143"/>
                <a:gd name="T5" fmla="*/ 80 h 106"/>
                <a:gd name="T6" fmla="*/ 120 w 143"/>
                <a:gd name="T7" fmla="*/ 106 h 106"/>
                <a:gd name="T8" fmla="*/ 143 w 143"/>
                <a:gd name="T9" fmla="*/ 94 h 106"/>
                <a:gd name="T10" fmla="*/ 143 w 143"/>
                <a:gd name="T11" fmla="*/ 68 h 106"/>
                <a:gd name="T12" fmla="*/ 22 w 143"/>
                <a:gd name="T13" fmla="*/ 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3" h="106">
                  <a:moveTo>
                    <a:pt x="22" y="0"/>
                  </a:moveTo>
                  <a:lnTo>
                    <a:pt x="0" y="13"/>
                  </a:lnTo>
                  <a:lnTo>
                    <a:pt x="120" y="80"/>
                  </a:lnTo>
                  <a:lnTo>
                    <a:pt x="120" y="106"/>
                  </a:lnTo>
                  <a:lnTo>
                    <a:pt x="143" y="94"/>
                  </a:lnTo>
                  <a:lnTo>
                    <a:pt x="143" y="68"/>
                  </a:lnTo>
                  <a:lnTo>
                    <a:pt x="2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486" name="Freeform 494"/>
            <p:cNvSpPr>
              <a:spLocks/>
            </p:cNvSpPr>
            <p:nvPr/>
          </p:nvSpPr>
          <p:spPr bwMode="auto">
            <a:xfrm>
              <a:off x="7794626" y="3890963"/>
              <a:ext cx="228600" cy="171450"/>
            </a:xfrm>
            <a:custGeom>
              <a:avLst/>
              <a:gdLst>
                <a:gd name="T0" fmla="*/ 24 w 144"/>
                <a:gd name="T1" fmla="*/ 0 h 108"/>
                <a:gd name="T2" fmla="*/ 0 w 144"/>
                <a:gd name="T3" fmla="*/ 13 h 108"/>
                <a:gd name="T4" fmla="*/ 121 w 144"/>
                <a:gd name="T5" fmla="*/ 81 h 108"/>
                <a:gd name="T6" fmla="*/ 122 w 144"/>
                <a:gd name="T7" fmla="*/ 108 h 108"/>
                <a:gd name="T8" fmla="*/ 144 w 144"/>
                <a:gd name="T9" fmla="*/ 94 h 108"/>
                <a:gd name="T10" fmla="*/ 144 w 144"/>
                <a:gd name="T11" fmla="*/ 68 h 108"/>
                <a:gd name="T12" fmla="*/ 137 w 144"/>
                <a:gd name="T13" fmla="*/ 64 h 108"/>
                <a:gd name="T14" fmla="*/ 24 w 144"/>
                <a:gd name="T15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4" h="108">
                  <a:moveTo>
                    <a:pt x="24" y="0"/>
                  </a:moveTo>
                  <a:lnTo>
                    <a:pt x="0" y="13"/>
                  </a:lnTo>
                  <a:lnTo>
                    <a:pt x="121" y="81"/>
                  </a:lnTo>
                  <a:lnTo>
                    <a:pt x="122" y="108"/>
                  </a:lnTo>
                  <a:lnTo>
                    <a:pt x="144" y="94"/>
                  </a:lnTo>
                  <a:lnTo>
                    <a:pt x="144" y="68"/>
                  </a:lnTo>
                  <a:lnTo>
                    <a:pt x="137" y="64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A081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487" name="Freeform 495"/>
            <p:cNvSpPr>
              <a:spLocks/>
            </p:cNvSpPr>
            <p:nvPr/>
          </p:nvSpPr>
          <p:spPr bwMode="auto">
            <a:xfrm>
              <a:off x="7794626" y="3890963"/>
              <a:ext cx="228600" cy="171450"/>
            </a:xfrm>
            <a:custGeom>
              <a:avLst/>
              <a:gdLst>
                <a:gd name="T0" fmla="*/ 24 w 144"/>
                <a:gd name="T1" fmla="*/ 0 h 108"/>
                <a:gd name="T2" fmla="*/ 0 w 144"/>
                <a:gd name="T3" fmla="*/ 13 h 108"/>
                <a:gd name="T4" fmla="*/ 121 w 144"/>
                <a:gd name="T5" fmla="*/ 81 h 108"/>
                <a:gd name="T6" fmla="*/ 122 w 144"/>
                <a:gd name="T7" fmla="*/ 108 h 108"/>
                <a:gd name="T8" fmla="*/ 144 w 144"/>
                <a:gd name="T9" fmla="*/ 94 h 108"/>
                <a:gd name="T10" fmla="*/ 144 w 144"/>
                <a:gd name="T11" fmla="*/ 68 h 108"/>
                <a:gd name="T12" fmla="*/ 137 w 144"/>
                <a:gd name="T13" fmla="*/ 64 h 108"/>
                <a:gd name="T14" fmla="*/ 24 w 144"/>
                <a:gd name="T15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4" h="108">
                  <a:moveTo>
                    <a:pt x="24" y="0"/>
                  </a:moveTo>
                  <a:lnTo>
                    <a:pt x="0" y="13"/>
                  </a:lnTo>
                  <a:lnTo>
                    <a:pt x="121" y="81"/>
                  </a:lnTo>
                  <a:lnTo>
                    <a:pt x="122" y="108"/>
                  </a:lnTo>
                  <a:lnTo>
                    <a:pt x="144" y="94"/>
                  </a:lnTo>
                  <a:lnTo>
                    <a:pt x="144" y="68"/>
                  </a:lnTo>
                  <a:lnTo>
                    <a:pt x="137" y="64"/>
                  </a:lnTo>
                  <a:lnTo>
                    <a:pt x="2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488" name="Freeform 496"/>
            <p:cNvSpPr>
              <a:spLocks/>
            </p:cNvSpPr>
            <p:nvPr/>
          </p:nvSpPr>
          <p:spPr bwMode="auto">
            <a:xfrm>
              <a:off x="7761289" y="4037013"/>
              <a:ext cx="238125" cy="176213"/>
            </a:xfrm>
            <a:custGeom>
              <a:avLst/>
              <a:gdLst>
                <a:gd name="T0" fmla="*/ 23 w 150"/>
                <a:gd name="T1" fmla="*/ 0 h 111"/>
                <a:gd name="T2" fmla="*/ 23 w 150"/>
                <a:gd name="T3" fmla="*/ 1 h 111"/>
                <a:gd name="T4" fmla="*/ 0 w 150"/>
                <a:gd name="T5" fmla="*/ 14 h 111"/>
                <a:gd name="T6" fmla="*/ 127 w 150"/>
                <a:gd name="T7" fmla="*/ 85 h 111"/>
                <a:gd name="T8" fmla="*/ 128 w 150"/>
                <a:gd name="T9" fmla="*/ 111 h 111"/>
                <a:gd name="T10" fmla="*/ 150 w 150"/>
                <a:gd name="T11" fmla="*/ 98 h 111"/>
                <a:gd name="T12" fmla="*/ 150 w 150"/>
                <a:gd name="T13" fmla="*/ 79 h 111"/>
                <a:gd name="T14" fmla="*/ 150 w 150"/>
                <a:gd name="T15" fmla="*/ 72 h 111"/>
                <a:gd name="T16" fmla="*/ 23 w 150"/>
                <a:gd name="T17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0" h="111">
                  <a:moveTo>
                    <a:pt x="23" y="0"/>
                  </a:moveTo>
                  <a:lnTo>
                    <a:pt x="23" y="1"/>
                  </a:lnTo>
                  <a:lnTo>
                    <a:pt x="0" y="14"/>
                  </a:lnTo>
                  <a:lnTo>
                    <a:pt x="127" y="85"/>
                  </a:lnTo>
                  <a:lnTo>
                    <a:pt x="128" y="111"/>
                  </a:lnTo>
                  <a:lnTo>
                    <a:pt x="150" y="98"/>
                  </a:lnTo>
                  <a:lnTo>
                    <a:pt x="150" y="79"/>
                  </a:lnTo>
                  <a:lnTo>
                    <a:pt x="150" y="72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A081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489" name="Freeform 497"/>
            <p:cNvSpPr>
              <a:spLocks/>
            </p:cNvSpPr>
            <p:nvPr/>
          </p:nvSpPr>
          <p:spPr bwMode="auto">
            <a:xfrm>
              <a:off x="7761289" y="4037013"/>
              <a:ext cx="238125" cy="176213"/>
            </a:xfrm>
            <a:custGeom>
              <a:avLst/>
              <a:gdLst>
                <a:gd name="T0" fmla="*/ 23 w 150"/>
                <a:gd name="T1" fmla="*/ 0 h 111"/>
                <a:gd name="T2" fmla="*/ 23 w 150"/>
                <a:gd name="T3" fmla="*/ 1 h 111"/>
                <a:gd name="T4" fmla="*/ 0 w 150"/>
                <a:gd name="T5" fmla="*/ 14 h 111"/>
                <a:gd name="T6" fmla="*/ 127 w 150"/>
                <a:gd name="T7" fmla="*/ 85 h 111"/>
                <a:gd name="T8" fmla="*/ 128 w 150"/>
                <a:gd name="T9" fmla="*/ 111 h 111"/>
                <a:gd name="T10" fmla="*/ 150 w 150"/>
                <a:gd name="T11" fmla="*/ 98 h 111"/>
                <a:gd name="T12" fmla="*/ 150 w 150"/>
                <a:gd name="T13" fmla="*/ 79 h 111"/>
                <a:gd name="T14" fmla="*/ 150 w 150"/>
                <a:gd name="T15" fmla="*/ 72 h 111"/>
                <a:gd name="T16" fmla="*/ 23 w 150"/>
                <a:gd name="T17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0" h="111">
                  <a:moveTo>
                    <a:pt x="23" y="0"/>
                  </a:moveTo>
                  <a:lnTo>
                    <a:pt x="23" y="1"/>
                  </a:lnTo>
                  <a:lnTo>
                    <a:pt x="0" y="14"/>
                  </a:lnTo>
                  <a:lnTo>
                    <a:pt x="127" y="85"/>
                  </a:lnTo>
                  <a:lnTo>
                    <a:pt x="128" y="111"/>
                  </a:lnTo>
                  <a:lnTo>
                    <a:pt x="150" y="98"/>
                  </a:lnTo>
                  <a:lnTo>
                    <a:pt x="150" y="79"/>
                  </a:lnTo>
                  <a:lnTo>
                    <a:pt x="150" y="72"/>
                  </a:lnTo>
                  <a:lnTo>
                    <a:pt x="23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490" name="Freeform 498"/>
            <p:cNvSpPr>
              <a:spLocks/>
            </p:cNvSpPr>
            <p:nvPr/>
          </p:nvSpPr>
          <p:spPr bwMode="auto">
            <a:xfrm>
              <a:off x="7729539" y="4184651"/>
              <a:ext cx="234950" cy="171450"/>
            </a:xfrm>
            <a:custGeom>
              <a:avLst/>
              <a:gdLst>
                <a:gd name="T0" fmla="*/ 22 w 148"/>
                <a:gd name="T1" fmla="*/ 0 h 108"/>
                <a:gd name="T2" fmla="*/ 0 w 148"/>
                <a:gd name="T3" fmla="*/ 13 h 108"/>
                <a:gd name="T4" fmla="*/ 125 w 148"/>
                <a:gd name="T5" fmla="*/ 83 h 108"/>
                <a:gd name="T6" fmla="*/ 125 w 148"/>
                <a:gd name="T7" fmla="*/ 108 h 108"/>
                <a:gd name="T8" fmla="*/ 148 w 148"/>
                <a:gd name="T9" fmla="*/ 96 h 108"/>
                <a:gd name="T10" fmla="*/ 148 w 148"/>
                <a:gd name="T11" fmla="*/ 70 h 108"/>
                <a:gd name="T12" fmla="*/ 96 w 148"/>
                <a:gd name="T13" fmla="*/ 41 h 108"/>
                <a:gd name="T14" fmla="*/ 22 w 148"/>
                <a:gd name="T15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8" h="108">
                  <a:moveTo>
                    <a:pt x="22" y="0"/>
                  </a:moveTo>
                  <a:lnTo>
                    <a:pt x="0" y="13"/>
                  </a:lnTo>
                  <a:lnTo>
                    <a:pt x="125" y="83"/>
                  </a:lnTo>
                  <a:lnTo>
                    <a:pt x="125" y="108"/>
                  </a:lnTo>
                  <a:lnTo>
                    <a:pt x="148" y="96"/>
                  </a:lnTo>
                  <a:lnTo>
                    <a:pt x="148" y="70"/>
                  </a:lnTo>
                  <a:lnTo>
                    <a:pt x="96" y="41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A081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491" name="Freeform 499"/>
            <p:cNvSpPr>
              <a:spLocks/>
            </p:cNvSpPr>
            <p:nvPr/>
          </p:nvSpPr>
          <p:spPr bwMode="auto">
            <a:xfrm>
              <a:off x="7729539" y="4184651"/>
              <a:ext cx="234950" cy="171450"/>
            </a:xfrm>
            <a:custGeom>
              <a:avLst/>
              <a:gdLst>
                <a:gd name="T0" fmla="*/ 22 w 148"/>
                <a:gd name="T1" fmla="*/ 0 h 108"/>
                <a:gd name="T2" fmla="*/ 0 w 148"/>
                <a:gd name="T3" fmla="*/ 13 h 108"/>
                <a:gd name="T4" fmla="*/ 125 w 148"/>
                <a:gd name="T5" fmla="*/ 83 h 108"/>
                <a:gd name="T6" fmla="*/ 125 w 148"/>
                <a:gd name="T7" fmla="*/ 108 h 108"/>
                <a:gd name="T8" fmla="*/ 148 w 148"/>
                <a:gd name="T9" fmla="*/ 96 h 108"/>
                <a:gd name="T10" fmla="*/ 148 w 148"/>
                <a:gd name="T11" fmla="*/ 70 h 108"/>
                <a:gd name="T12" fmla="*/ 96 w 148"/>
                <a:gd name="T13" fmla="*/ 41 h 108"/>
                <a:gd name="T14" fmla="*/ 22 w 148"/>
                <a:gd name="T15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8" h="108">
                  <a:moveTo>
                    <a:pt x="22" y="0"/>
                  </a:moveTo>
                  <a:lnTo>
                    <a:pt x="0" y="13"/>
                  </a:lnTo>
                  <a:lnTo>
                    <a:pt x="125" y="83"/>
                  </a:lnTo>
                  <a:lnTo>
                    <a:pt x="125" y="108"/>
                  </a:lnTo>
                  <a:lnTo>
                    <a:pt x="148" y="96"/>
                  </a:lnTo>
                  <a:lnTo>
                    <a:pt x="148" y="70"/>
                  </a:lnTo>
                  <a:lnTo>
                    <a:pt x="96" y="41"/>
                  </a:lnTo>
                  <a:lnTo>
                    <a:pt x="2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492" name="Freeform 500"/>
            <p:cNvSpPr>
              <a:spLocks/>
            </p:cNvSpPr>
            <p:nvPr/>
          </p:nvSpPr>
          <p:spPr bwMode="auto">
            <a:xfrm>
              <a:off x="7696201" y="4329113"/>
              <a:ext cx="231775" cy="173038"/>
            </a:xfrm>
            <a:custGeom>
              <a:avLst/>
              <a:gdLst>
                <a:gd name="T0" fmla="*/ 23 w 146"/>
                <a:gd name="T1" fmla="*/ 0 h 109"/>
                <a:gd name="T2" fmla="*/ 0 w 146"/>
                <a:gd name="T3" fmla="*/ 13 h 109"/>
                <a:gd name="T4" fmla="*/ 123 w 146"/>
                <a:gd name="T5" fmla="*/ 82 h 109"/>
                <a:gd name="T6" fmla="*/ 123 w 146"/>
                <a:gd name="T7" fmla="*/ 109 h 109"/>
                <a:gd name="T8" fmla="*/ 146 w 146"/>
                <a:gd name="T9" fmla="*/ 95 h 109"/>
                <a:gd name="T10" fmla="*/ 146 w 146"/>
                <a:gd name="T11" fmla="*/ 70 h 109"/>
                <a:gd name="T12" fmla="*/ 23 w 146"/>
                <a:gd name="T13" fmla="*/ 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6" h="109">
                  <a:moveTo>
                    <a:pt x="23" y="0"/>
                  </a:moveTo>
                  <a:lnTo>
                    <a:pt x="0" y="13"/>
                  </a:lnTo>
                  <a:lnTo>
                    <a:pt x="123" y="82"/>
                  </a:lnTo>
                  <a:lnTo>
                    <a:pt x="123" y="109"/>
                  </a:lnTo>
                  <a:lnTo>
                    <a:pt x="146" y="95"/>
                  </a:lnTo>
                  <a:lnTo>
                    <a:pt x="146" y="70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A081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493" name="Freeform 501"/>
            <p:cNvSpPr>
              <a:spLocks/>
            </p:cNvSpPr>
            <p:nvPr/>
          </p:nvSpPr>
          <p:spPr bwMode="auto">
            <a:xfrm>
              <a:off x="7696201" y="4329113"/>
              <a:ext cx="231775" cy="173038"/>
            </a:xfrm>
            <a:custGeom>
              <a:avLst/>
              <a:gdLst>
                <a:gd name="T0" fmla="*/ 23 w 146"/>
                <a:gd name="T1" fmla="*/ 0 h 109"/>
                <a:gd name="T2" fmla="*/ 0 w 146"/>
                <a:gd name="T3" fmla="*/ 13 h 109"/>
                <a:gd name="T4" fmla="*/ 123 w 146"/>
                <a:gd name="T5" fmla="*/ 82 h 109"/>
                <a:gd name="T6" fmla="*/ 123 w 146"/>
                <a:gd name="T7" fmla="*/ 109 h 109"/>
                <a:gd name="T8" fmla="*/ 146 w 146"/>
                <a:gd name="T9" fmla="*/ 95 h 109"/>
                <a:gd name="T10" fmla="*/ 146 w 146"/>
                <a:gd name="T11" fmla="*/ 70 h 109"/>
                <a:gd name="T12" fmla="*/ 23 w 146"/>
                <a:gd name="T13" fmla="*/ 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6" h="109">
                  <a:moveTo>
                    <a:pt x="23" y="0"/>
                  </a:moveTo>
                  <a:lnTo>
                    <a:pt x="0" y="13"/>
                  </a:lnTo>
                  <a:lnTo>
                    <a:pt x="123" y="82"/>
                  </a:lnTo>
                  <a:lnTo>
                    <a:pt x="123" y="109"/>
                  </a:lnTo>
                  <a:lnTo>
                    <a:pt x="146" y="95"/>
                  </a:lnTo>
                  <a:lnTo>
                    <a:pt x="146" y="70"/>
                  </a:lnTo>
                  <a:lnTo>
                    <a:pt x="23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494" name="Freeform 502"/>
            <p:cNvSpPr>
              <a:spLocks/>
            </p:cNvSpPr>
            <p:nvPr/>
          </p:nvSpPr>
          <p:spPr bwMode="auto">
            <a:xfrm>
              <a:off x="7881939" y="3738563"/>
              <a:ext cx="227013" cy="882650"/>
            </a:xfrm>
            <a:custGeom>
              <a:avLst/>
              <a:gdLst>
                <a:gd name="T0" fmla="*/ 97 w 143"/>
                <a:gd name="T1" fmla="*/ 14 h 556"/>
                <a:gd name="T2" fmla="*/ 120 w 143"/>
                <a:gd name="T3" fmla="*/ 0 h 556"/>
                <a:gd name="T4" fmla="*/ 143 w 143"/>
                <a:gd name="T5" fmla="*/ 14 h 556"/>
                <a:gd name="T6" fmla="*/ 23 w 143"/>
                <a:gd name="T7" fmla="*/ 543 h 556"/>
                <a:gd name="T8" fmla="*/ 0 w 143"/>
                <a:gd name="T9" fmla="*/ 556 h 556"/>
                <a:gd name="T10" fmla="*/ 120 w 143"/>
                <a:gd name="T11" fmla="*/ 27 h 556"/>
                <a:gd name="T12" fmla="*/ 97 w 143"/>
                <a:gd name="T13" fmla="*/ 14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3" h="556">
                  <a:moveTo>
                    <a:pt x="97" y="14"/>
                  </a:moveTo>
                  <a:lnTo>
                    <a:pt x="120" y="0"/>
                  </a:lnTo>
                  <a:lnTo>
                    <a:pt x="143" y="14"/>
                  </a:lnTo>
                  <a:lnTo>
                    <a:pt x="23" y="543"/>
                  </a:lnTo>
                  <a:lnTo>
                    <a:pt x="0" y="556"/>
                  </a:lnTo>
                  <a:lnTo>
                    <a:pt x="120" y="27"/>
                  </a:lnTo>
                  <a:lnTo>
                    <a:pt x="97" y="14"/>
                  </a:lnTo>
                  <a:close/>
                </a:path>
              </a:pathLst>
            </a:custGeom>
            <a:solidFill>
              <a:srgbClr val="543E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495" name="Freeform 503"/>
            <p:cNvSpPr>
              <a:spLocks/>
            </p:cNvSpPr>
            <p:nvPr/>
          </p:nvSpPr>
          <p:spPr bwMode="auto">
            <a:xfrm>
              <a:off x="7626351" y="3562351"/>
              <a:ext cx="247650" cy="935038"/>
            </a:xfrm>
            <a:custGeom>
              <a:avLst/>
              <a:gdLst>
                <a:gd name="T0" fmla="*/ 0 w 156"/>
                <a:gd name="T1" fmla="*/ 575 h 589"/>
                <a:gd name="T2" fmla="*/ 23 w 156"/>
                <a:gd name="T3" fmla="*/ 589 h 589"/>
                <a:gd name="T4" fmla="*/ 156 w 156"/>
                <a:gd name="T5" fmla="*/ 0 h 589"/>
                <a:gd name="T6" fmla="*/ 120 w 156"/>
                <a:gd name="T7" fmla="*/ 46 h 589"/>
                <a:gd name="T8" fmla="*/ 0 w 156"/>
                <a:gd name="T9" fmla="*/ 575 h 5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6" h="589">
                  <a:moveTo>
                    <a:pt x="0" y="575"/>
                  </a:moveTo>
                  <a:lnTo>
                    <a:pt x="23" y="589"/>
                  </a:lnTo>
                  <a:lnTo>
                    <a:pt x="156" y="0"/>
                  </a:lnTo>
                  <a:lnTo>
                    <a:pt x="120" y="46"/>
                  </a:lnTo>
                  <a:lnTo>
                    <a:pt x="0" y="575"/>
                  </a:lnTo>
                  <a:close/>
                </a:path>
              </a:pathLst>
            </a:custGeom>
            <a:solidFill>
              <a:srgbClr val="7259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496" name="Freeform 504"/>
            <p:cNvSpPr>
              <a:spLocks/>
            </p:cNvSpPr>
            <p:nvPr/>
          </p:nvSpPr>
          <p:spPr bwMode="auto">
            <a:xfrm>
              <a:off x="7840664" y="3608388"/>
              <a:ext cx="219075" cy="165100"/>
            </a:xfrm>
            <a:custGeom>
              <a:avLst/>
              <a:gdLst>
                <a:gd name="T0" fmla="*/ 0 w 138"/>
                <a:gd name="T1" fmla="*/ 0 h 104"/>
                <a:gd name="T2" fmla="*/ 0 w 138"/>
                <a:gd name="T3" fmla="*/ 26 h 104"/>
                <a:gd name="T4" fmla="*/ 138 w 138"/>
                <a:gd name="T5" fmla="*/ 104 h 104"/>
                <a:gd name="T6" fmla="*/ 138 w 138"/>
                <a:gd name="T7" fmla="*/ 78 h 104"/>
                <a:gd name="T8" fmla="*/ 0 w 138"/>
                <a:gd name="T9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8" h="104">
                  <a:moveTo>
                    <a:pt x="0" y="0"/>
                  </a:moveTo>
                  <a:lnTo>
                    <a:pt x="0" y="26"/>
                  </a:lnTo>
                  <a:lnTo>
                    <a:pt x="138" y="104"/>
                  </a:lnTo>
                  <a:lnTo>
                    <a:pt x="138" y="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259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497" name="Freeform 505"/>
            <p:cNvSpPr>
              <a:spLocks/>
            </p:cNvSpPr>
            <p:nvPr/>
          </p:nvSpPr>
          <p:spPr bwMode="auto">
            <a:xfrm>
              <a:off x="7845426" y="3635376"/>
              <a:ext cx="260350" cy="985838"/>
            </a:xfrm>
            <a:custGeom>
              <a:avLst/>
              <a:gdLst>
                <a:gd name="T0" fmla="*/ 0 w 164"/>
                <a:gd name="T1" fmla="*/ 608 h 621"/>
                <a:gd name="T2" fmla="*/ 23 w 164"/>
                <a:gd name="T3" fmla="*/ 621 h 621"/>
                <a:gd name="T4" fmla="*/ 164 w 164"/>
                <a:gd name="T5" fmla="*/ 0 h 621"/>
                <a:gd name="T6" fmla="*/ 120 w 164"/>
                <a:gd name="T7" fmla="*/ 79 h 621"/>
                <a:gd name="T8" fmla="*/ 0 w 164"/>
                <a:gd name="T9" fmla="*/ 608 h 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4" h="621">
                  <a:moveTo>
                    <a:pt x="0" y="608"/>
                  </a:moveTo>
                  <a:lnTo>
                    <a:pt x="23" y="621"/>
                  </a:lnTo>
                  <a:lnTo>
                    <a:pt x="164" y="0"/>
                  </a:lnTo>
                  <a:lnTo>
                    <a:pt x="120" y="79"/>
                  </a:lnTo>
                  <a:lnTo>
                    <a:pt x="0" y="608"/>
                  </a:lnTo>
                  <a:close/>
                </a:path>
              </a:pathLst>
            </a:custGeom>
            <a:solidFill>
              <a:srgbClr val="7259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498" name="Freeform 506"/>
            <p:cNvSpPr>
              <a:spLocks/>
            </p:cNvSpPr>
            <p:nvPr/>
          </p:nvSpPr>
          <p:spPr bwMode="auto">
            <a:xfrm>
              <a:off x="7834314" y="3729038"/>
              <a:ext cx="33338" cy="22225"/>
            </a:xfrm>
            <a:custGeom>
              <a:avLst/>
              <a:gdLst>
                <a:gd name="T0" fmla="*/ 14 w 21"/>
                <a:gd name="T1" fmla="*/ 14 h 14"/>
                <a:gd name="T2" fmla="*/ 19 w 21"/>
                <a:gd name="T3" fmla="*/ 11 h 14"/>
                <a:gd name="T4" fmla="*/ 21 w 21"/>
                <a:gd name="T5" fmla="*/ 6 h 14"/>
                <a:gd name="T6" fmla="*/ 1 w 21"/>
                <a:gd name="T7" fmla="*/ 0 h 14"/>
                <a:gd name="T8" fmla="*/ 0 w 21"/>
                <a:gd name="T9" fmla="*/ 6 h 14"/>
                <a:gd name="T10" fmla="*/ 14 w 21"/>
                <a:gd name="T11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" h="14">
                  <a:moveTo>
                    <a:pt x="14" y="14"/>
                  </a:moveTo>
                  <a:lnTo>
                    <a:pt x="19" y="11"/>
                  </a:lnTo>
                  <a:lnTo>
                    <a:pt x="21" y="6"/>
                  </a:lnTo>
                  <a:lnTo>
                    <a:pt x="1" y="0"/>
                  </a:lnTo>
                  <a:lnTo>
                    <a:pt x="0" y="6"/>
                  </a:lnTo>
                  <a:lnTo>
                    <a:pt x="14" y="14"/>
                  </a:lnTo>
                  <a:close/>
                </a:path>
              </a:pathLst>
            </a:custGeom>
            <a:solidFill>
              <a:srgbClr val="543E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499" name="Freeform 507"/>
            <p:cNvSpPr>
              <a:spLocks/>
            </p:cNvSpPr>
            <p:nvPr/>
          </p:nvSpPr>
          <p:spPr bwMode="auto">
            <a:xfrm>
              <a:off x="7993064" y="3470276"/>
              <a:ext cx="146050" cy="495300"/>
            </a:xfrm>
            <a:custGeom>
              <a:avLst/>
              <a:gdLst>
                <a:gd name="T0" fmla="*/ 0 w 92"/>
                <a:gd name="T1" fmla="*/ 299 h 312"/>
                <a:gd name="T2" fmla="*/ 24 w 92"/>
                <a:gd name="T3" fmla="*/ 312 h 312"/>
                <a:gd name="T4" fmla="*/ 92 w 92"/>
                <a:gd name="T5" fmla="*/ 12 h 312"/>
                <a:gd name="T6" fmla="*/ 69 w 92"/>
                <a:gd name="T7" fmla="*/ 0 h 312"/>
                <a:gd name="T8" fmla="*/ 0 w 92"/>
                <a:gd name="T9" fmla="*/ 299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312">
                  <a:moveTo>
                    <a:pt x="0" y="299"/>
                  </a:moveTo>
                  <a:lnTo>
                    <a:pt x="24" y="312"/>
                  </a:lnTo>
                  <a:lnTo>
                    <a:pt x="92" y="12"/>
                  </a:lnTo>
                  <a:lnTo>
                    <a:pt x="69" y="0"/>
                  </a:lnTo>
                  <a:lnTo>
                    <a:pt x="0" y="299"/>
                  </a:lnTo>
                  <a:close/>
                </a:path>
              </a:pathLst>
            </a:custGeom>
            <a:solidFill>
              <a:srgbClr val="7259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500" name="Freeform 508"/>
            <p:cNvSpPr>
              <a:spLocks/>
            </p:cNvSpPr>
            <p:nvPr/>
          </p:nvSpPr>
          <p:spPr bwMode="auto">
            <a:xfrm>
              <a:off x="7872414" y="3128963"/>
              <a:ext cx="85725" cy="44450"/>
            </a:xfrm>
            <a:custGeom>
              <a:avLst/>
              <a:gdLst>
                <a:gd name="T0" fmla="*/ 0 w 54"/>
                <a:gd name="T1" fmla="*/ 14 h 28"/>
                <a:gd name="T2" fmla="*/ 3 w 54"/>
                <a:gd name="T3" fmla="*/ 13 h 28"/>
                <a:gd name="T4" fmla="*/ 26 w 54"/>
                <a:gd name="T5" fmla="*/ 0 h 28"/>
                <a:gd name="T6" fmla="*/ 31 w 54"/>
                <a:gd name="T7" fmla="*/ 2 h 28"/>
                <a:gd name="T8" fmla="*/ 54 w 54"/>
                <a:gd name="T9" fmla="*/ 15 h 28"/>
                <a:gd name="T10" fmla="*/ 31 w 54"/>
                <a:gd name="T11" fmla="*/ 28 h 28"/>
                <a:gd name="T12" fmla="*/ 8 w 54"/>
                <a:gd name="T13" fmla="*/ 15 h 28"/>
                <a:gd name="T14" fmla="*/ 8 w 54"/>
                <a:gd name="T15" fmla="*/ 15 h 28"/>
                <a:gd name="T16" fmla="*/ 7 w 54"/>
                <a:gd name="T17" fmla="*/ 14 h 28"/>
                <a:gd name="T18" fmla="*/ 0 w 54"/>
                <a:gd name="T19" fmla="*/ 17 h 28"/>
                <a:gd name="T20" fmla="*/ 0 w 54"/>
                <a:gd name="T21" fmla="*/ 1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4" h="28">
                  <a:moveTo>
                    <a:pt x="0" y="14"/>
                  </a:moveTo>
                  <a:lnTo>
                    <a:pt x="3" y="13"/>
                  </a:lnTo>
                  <a:lnTo>
                    <a:pt x="26" y="0"/>
                  </a:lnTo>
                  <a:lnTo>
                    <a:pt x="31" y="2"/>
                  </a:lnTo>
                  <a:lnTo>
                    <a:pt x="54" y="15"/>
                  </a:lnTo>
                  <a:lnTo>
                    <a:pt x="31" y="28"/>
                  </a:lnTo>
                  <a:lnTo>
                    <a:pt x="8" y="15"/>
                  </a:lnTo>
                  <a:lnTo>
                    <a:pt x="8" y="15"/>
                  </a:lnTo>
                  <a:lnTo>
                    <a:pt x="7" y="14"/>
                  </a:lnTo>
                  <a:lnTo>
                    <a:pt x="0" y="17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008F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501" name="Freeform 509"/>
            <p:cNvSpPr>
              <a:spLocks/>
            </p:cNvSpPr>
            <p:nvPr/>
          </p:nvSpPr>
          <p:spPr bwMode="auto">
            <a:xfrm>
              <a:off x="7872414" y="3128963"/>
              <a:ext cx="85725" cy="44450"/>
            </a:xfrm>
            <a:custGeom>
              <a:avLst/>
              <a:gdLst>
                <a:gd name="T0" fmla="*/ 0 w 54"/>
                <a:gd name="T1" fmla="*/ 14 h 28"/>
                <a:gd name="T2" fmla="*/ 3 w 54"/>
                <a:gd name="T3" fmla="*/ 13 h 28"/>
                <a:gd name="T4" fmla="*/ 26 w 54"/>
                <a:gd name="T5" fmla="*/ 0 h 28"/>
                <a:gd name="T6" fmla="*/ 31 w 54"/>
                <a:gd name="T7" fmla="*/ 2 h 28"/>
                <a:gd name="T8" fmla="*/ 54 w 54"/>
                <a:gd name="T9" fmla="*/ 15 h 28"/>
                <a:gd name="T10" fmla="*/ 31 w 54"/>
                <a:gd name="T11" fmla="*/ 28 h 28"/>
                <a:gd name="T12" fmla="*/ 8 w 54"/>
                <a:gd name="T13" fmla="*/ 15 h 28"/>
                <a:gd name="T14" fmla="*/ 8 w 54"/>
                <a:gd name="T15" fmla="*/ 15 h 28"/>
                <a:gd name="T16" fmla="*/ 7 w 54"/>
                <a:gd name="T17" fmla="*/ 14 h 28"/>
                <a:gd name="T18" fmla="*/ 0 w 54"/>
                <a:gd name="T19" fmla="*/ 17 h 28"/>
                <a:gd name="T20" fmla="*/ 0 w 54"/>
                <a:gd name="T21" fmla="*/ 1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4" h="28">
                  <a:moveTo>
                    <a:pt x="0" y="14"/>
                  </a:moveTo>
                  <a:lnTo>
                    <a:pt x="3" y="13"/>
                  </a:lnTo>
                  <a:lnTo>
                    <a:pt x="26" y="0"/>
                  </a:lnTo>
                  <a:lnTo>
                    <a:pt x="31" y="2"/>
                  </a:lnTo>
                  <a:lnTo>
                    <a:pt x="54" y="15"/>
                  </a:lnTo>
                  <a:lnTo>
                    <a:pt x="31" y="28"/>
                  </a:lnTo>
                  <a:lnTo>
                    <a:pt x="8" y="15"/>
                  </a:lnTo>
                  <a:lnTo>
                    <a:pt x="8" y="15"/>
                  </a:lnTo>
                  <a:lnTo>
                    <a:pt x="7" y="14"/>
                  </a:lnTo>
                  <a:lnTo>
                    <a:pt x="0" y="17"/>
                  </a:lnTo>
                  <a:lnTo>
                    <a:pt x="0" y="1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502" name="Freeform 510"/>
            <p:cNvSpPr>
              <a:spLocks noEditPoints="1"/>
            </p:cNvSpPr>
            <p:nvPr/>
          </p:nvSpPr>
          <p:spPr bwMode="auto">
            <a:xfrm>
              <a:off x="7872414" y="3128963"/>
              <a:ext cx="85725" cy="44450"/>
            </a:xfrm>
            <a:custGeom>
              <a:avLst/>
              <a:gdLst>
                <a:gd name="T0" fmla="*/ 50 w 54"/>
                <a:gd name="T1" fmla="*/ 13 h 28"/>
                <a:gd name="T2" fmla="*/ 54 w 54"/>
                <a:gd name="T3" fmla="*/ 15 h 28"/>
                <a:gd name="T4" fmla="*/ 50 w 54"/>
                <a:gd name="T5" fmla="*/ 13 h 28"/>
                <a:gd name="T6" fmla="*/ 26 w 54"/>
                <a:gd name="T7" fmla="*/ 0 h 28"/>
                <a:gd name="T8" fmla="*/ 3 w 54"/>
                <a:gd name="T9" fmla="*/ 13 h 28"/>
                <a:gd name="T10" fmla="*/ 0 w 54"/>
                <a:gd name="T11" fmla="*/ 14 h 28"/>
                <a:gd name="T12" fmla="*/ 0 w 54"/>
                <a:gd name="T13" fmla="*/ 17 h 28"/>
                <a:gd name="T14" fmla="*/ 7 w 54"/>
                <a:gd name="T15" fmla="*/ 14 h 28"/>
                <a:gd name="T16" fmla="*/ 8 w 54"/>
                <a:gd name="T17" fmla="*/ 15 h 28"/>
                <a:gd name="T18" fmla="*/ 8 w 54"/>
                <a:gd name="T19" fmla="*/ 15 h 28"/>
                <a:gd name="T20" fmla="*/ 31 w 54"/>
                <a:gd name="T21" fmla="*/ 28 h 28"/>
                <a:gd name="T22" fmla="*/ 31 w 54"/>
                <a:gd name="T23" fmla="*/ 2 h 28"/>
                <a:gd name="T24" fmla="*/ 47 w 54"/>
                <a:gd name="T25" fmla="*/ 12 h 28"/>
                <a:gd name="T26" fmla="*/ 47 w 54"/>
                <a:gd name="T27" fmla="*/ 12 h 28"/>
                <a:gd name="T28" fmla="*/ 31 w 54"/>
                <a:gd name="T29" fmla="*/ 2 h 28"/>
                <a:gd name="T30" fmla="*/ 26 w 54"/>
                <a:gd name="T3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4" h="28">
                  <a:moveTo>
                    <a:pt x="50" y="13"/>
                  </a:moveTo>
                  <a:lnTo>
                    <a:pt x="54" y="15"/>
                  </a:lnTo>
                  <a:lnTo>
                    <a:pt x="50" y="13"/>
                  </a:lnTo>
                  <a:close/>
                  <a:moveTo>
                    <a:pt x="26" y="0"/>
                  </a:moveTo>
                  <a:lnTo>
                    <a:pt x="3" y="13"/>
                  </a:lnTo>
                  <a:lnTo>
                    <a:pt x="0" y="14"/>
                  </a:lnTo>
                  <a:lnTo>
                    <a:pt x="0" y="17"/>
                  </a:lnTo>
                  <a:lnTo>
                    <a:pt x="7" y="14"/>
                  </a:lnTo>
                  <a:lnTo>
                    <a:pt x="8" y="15"/>
                  </a:lnTo>
                  <a:lnTo>
                    <a:pt x="8" y="15"/>
                  </a:lnTo>
                  <a:lnTo>
                    <a:pt x="31" y="28"/>
                  </a:lnTo>
                  <a:lnTo>
                    <a:pt x="31" y="2"/>
                  </a:lnTo>
                  <a:lnTo>
                    <a:pt x="47" y="12"/>
                  </a:lnTo>
                  <a:lnTo>
                    <a:pt x="47" y="12"/>
                  </a:lnTo>
                  <a:lnTo>
                    <a:pt x="31" y="2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503" name="Freeform 511"/>
            <p:cNvSpPr>
              <a:spLocks noEditPoints="1"/>
            </p:cNvSpPr>
            <p:nvPr/>
          </p:nvSpPr>
          <p:spPr bwMode="auto">
            <a:xfrm>
              <a:off x="7872414" y="3128963"/>
              <a:ext cx="85725" cy="44450"/>
            </a:xfrm>
            <a:custGeom>
              <a:avLst/>
              <a:gdLst>
                <a:gd name="T0" fmla="*/ 50 w 54"/>
                <a:gd name="T1" fmla="*/ 13 h 28"/>
                <a:gd name="T2" fmla="*/ 54 w 54"/>
                <a:gd name="T3" fmla="*/ 15 h 28"/>
                <a:gd name="T4" fmla="*/ 50 w 54"/>
                <a:gd name="T5" fmla="*/ 13 h 28"/>
                <a:gd name="T6" fmla="*/ 26 w 54"/>
                <a:gd name="T7" fmla="*/ 0 h 28"/>
                <a:gd name="T8" fmla="*/ 3 w 54"/>
                <a:gd name="T9" fmla="*/ 13 h 28"/>
                <a:gd name="T10" fmla="*/ 0 w 54"/>
                <a:gd name="T11" fmla="*/ 14 h 28"/>
                <a:gd name="T12" fmla="*/ 0 w 54"/>
                <a:gd name="T13" fmla="*/ 17 h 28"/>
                <a:gd name="T14" fmla="*/ 7 w 54"/>
                <a:gd name="T15" fmla="*/ 14 h 28"/>
                <a:gd name="T16" fmla="*/ 8 w 54"/>
                <a:gd name="T17" fmla="*/ 15 h 28"/>
                <a:gd name="T18" fmla="*/ 8 w 54"/>
                <a:gd name="T19" fmla="*/ 15 h 28"/>
                <a:gd name="T20" fmla="*/ 31 w 54"/>
                <a:gd name="T21" fmla="*/ 28 h 28"/>
                <a:gd name="T22" fmla="*/ 31 w 54"/>
                <a:gd name="T23" fmla="*/ 2 h 28"/>
                <a:gd name="T24" fmla="*/ 47 w 54"/>
                <a:gd name="T25" fmla="*/ 12 h 28"/>
                <a:gd name="T26" fmla="*/ 47 w 54"/>
                <a:gd name="T27" fmla="*/ 12 h 28"/>
                <a:gd name="T28" fmla="*/ 31 w 54"/>
                <a:gd name="T29" fmla="*/ 2 h 28"/>
                <a:gd name="T30" fmla="*/ 26 w 54"/>
                <a:gd name="T3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4" h="28">
                  <a:moveTo>
                    <a:pt x="50" y="13"/>
                  </a:moveTo>
                  <a:lnTo>
                    <a:pt x="54" y="15"/>
                  </a:lnTo>
                  <a:lnTo>
                    <a:pt x="50" y="13"/>
                  </a:lnTo>
                  <a:moveTo>
                    <a:pt x="26" y="0"/>
                  </a:moveTo>
                  <a:lnTo>
                    <a:pt x="3" y="13"/>
                  </a:lnTo>
                  <a:lnTo>
                    <a:pt x="0" y="14"/>
                  </a:lnTo>
                  <a:lnTo>
                    <a:pt x="0" y="17"/>
                  </a:lnTo>
                  <a:lnTo>
                    <a:pt x="7" y="14"/>
                  </a:lnTo>
                  <a:lnTo>
                    <a:pt x="8" y="15"/>
                  </a:lnTo>
                  <a:lnTo>
                    <a:pt x="8" y="15"/>
                  </a:lnTo>
                  <a:lnTo>
                    <a:pt x="31" y="28"/>
                  </a:lnTo>
                  <a:lnTo>
                    <a:pt x="31" y="2"/>
                  </a:lnTo>
                  <a:lnTo>
                    <a:pt x="47" y="12"/>
                  </a:lnTo>
                  <a:lnTo>
                    <a:pt x="47" y="12"/>
                  </a:lnTo>
                  <a:lnTo>
                    <a:pt x="31" y="2"/>
                  </a:lnTo>
                  <a:lnTo>
                    <a:pt x="2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504" name="Freeform 512"/>
            <p:cNvSpPr>
              <a:spLocks/>
            </p:cNvSpPr>
            <p:nvPr/>
          </p:nvSpPr>
          <p:spPr bwMode="auto">
            <a:xfrm>
              <a:off x="7885114" y="3152776"/>
              <a:ext cx="109538" cy="307975"/>
            </a:xfrm>
            <a:custGeom>
              <a:avLst/>
              <a:gdLst>
                <a:gd name="T0" fmla="*/ 69 w 69"/>
                <a:gd name="T1" fmla="*/ 39 h 194"/>
                <a:gd name="T2" fmla="*/ 69 w 69"/>
                <a:gd name="T3" fmla="*/ 194 h 194"/>
                <a:gd name="T4" fmla="*/ 0 w 69"/>
                <a:gd name="T5" fmla="*/ 156 h 194"/>
                <a:gd name="T6" fmla="*/ 0 w 69"/>
                <a:gd name="T7" fmla="*/ 0 h 194"/>
                <a:gd name="T8" fmla="*/ 69 w 69"/>
                <a:gd name="T9" fmla="*/ 39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94">
                  <a:moveTo>
                    <a:pt x="69" y="39"/>
                  </a:moveTo>
                  <a:lnTo>
                    <a:pt x="69" y="194"/>
                  </a:lnTo>
                  <a:lnTo>
                    <a:pt x="0" y="156"/>
                  </a:lnTo>
                  <a:lnTo>
                    <a:pt x="0" y="0"/>
                  </a:lnTo>
                  <a:lnTo>
                    <a:pt x="69" y="3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505" name="Freeform 513"/>
            <p:cNvSpPr>
              <a:spLocks/>
            </p:cNvSpPr>
            <p:nvPr/>
          </p:nvSpPr>
          <p:spPr bwMode="auto">
            <a:xfrm>
              <a:off x="7885114" y="3152776"/>
              <a:ext cx="109538" cy="307975"/>
            </a:xfrm>
            <a:custGeom>
              <a:avLst/>
              <a:gdLst>
                <a:gd name="T0" fmla="*/ 69 w 69"/>
                <a:gd name="T1" fmla="*/ 39 h 194"/>
                <a:gd name="T2" fmla="*/ 69 w 69"/>
                <a:gd name="T3" fmla="*/ 194 h 194"/>
                <a:gd name="T4" fmla="*/ 0 w 69"/>
                <a:gd name="T5" fmla="*/ 156 h 194"/>
                <a:gd name="T6" fmla="*/ 0 w 69"/>
                <a:gd name="T7" fmla="*/ 0 h 194"/>
                <a:gd name="T8" fmla="*/ 69 w 69"/>
                <a:gd name="T9" fmla="*/ 39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94">
                  <a:moveTo>
                    <a:pt x="69" y="39"/>
                  </a:moveTo>
                  <a:lnTo>
                    <a:pt x="69" y="194"/>
                  </a:lnTo>
                  <a:lnTo>
                    <a:pt x="0" y="156"/>
                  </a:lnTo>
                  <a:lnTo>
                    <a:pt x="0" y="0"/>
                  </a:lnTo>
                  <a:lnTo>
                    <a:pt x="69" y="3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506" name="Freeform 514"/>
            <p:cNvSpPr>
              <a:spLocks/>
            </p:cNvSpPr>
            <p:nvPr/>
          </p:nvSpPr>
          <p:spPr bwMode="auto">
            <a:xfrm>
              <a:off x="7920039" y="3132138"/>
              <a:ext cx="111125" cy="309563"/>
            </a:xfrm>
            <a:custGeom>
              <a:avLst/>
              <a:gdLst>
                <a:gd name="T0" fmla="*/ 70 w 70"/>
                <a:gd name="T1" fmla="*/ 39 h 195"/>
                <a:gd name="T2" fmla="*/ 70 w 70"/>
                <a:gd name="T3" fmla="*/ 195 h 195"/>
                <a:gd name="T4" fmla="*/ 0 w 70"/>
                <a:gd name="T5" fmla="*/ 156 h 195"/>
                <a:gd name="T6" fmla="*/ 1 w 70"/>
                <a:gd name="T7" fmla="*/ 0 h 195"/>
                <a:gd name="T8" fmla="*/ 70 w 70"/>
                <a:gd name="T9" fmla="*/ 39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95">
                  <a:moveTo>
                    <a:pt x="70" y="39"/>
                  </a:moveTo>
                  <a:lnTo>
                    <a:pt x="70" y="195"/>
                  </a:lnTo>
                  <a:lnTo>
                    <a:pt x="0" y="156"/>
                  </a:lnTo>
                  <a:lnTo>
                    <a:pt x="1" y="0"/>
                  </a:lnTo>
                  <a:lnTo>
                    <a:pt x="70" y="3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507" name="Freeform 515"/>
            <p:cNvSpPr>
              <a:spLocks/>
            </p:cNvSpPr>
            <p:nvPr/>
          </p:nvSpPr>
          <p:spPr bwMode="auto">
            <a:xfrm>
              <a:off x="7920039" y="3132138"/>
              <a:ext cx="111125" cy="309563"/>
            </a:xfrm>
            <a:custGeom>
              <a:avLst/>
              <a:gdLst>
                <a:gd name="T0" fmla="*/ 70 w 70"/>
                <a:gd name="T1" fmla="*/ 39 h 195"/>
                <a:gd name="T2" fmla="*/ 70 w 70"/>
                <a:gd name="T3" fmla="*/ 195 h 195"/>
                <a:gd name="T4" fmla="*/ 0 w 70"/>
                <a:gd name="T5" fmla="*/ 156 h 195"/>
                <a:gd name="T6" fmla="*/ 1 w 70"/>
                <a:gd name="T7" fmla="*/ 0 h 195"/>
                <a:gd name="T8" fmla="*/ 70 w 70"/>
                <a:gd name="T9" fmla="*/ 39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95">
                  <a:moveTo>
                    <a:pt x="70" y="39"/>
                  </a:moveTo>
                  <a:lnTo>
                    <a:pt x="70" y="195"/>
                  </a:lnTo>
                  <a:lnTo>
                    <a:pt x="0" y="156"/>
                  </a:lnTo>
                  <a:lnTo>
                    <a:pt x="1" y="0"/>
                  </a:lnTo>
                  <a:lnTo>
                    <a:pt x="70" y="3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508" name="Freeform 516"/>
            <p:cNvSpPr>
              <a:spLocks/>
            </p:cNvSpPr>
            <p:nvPr/>
          </p:nvSpPr>
          <p:spPr bwMode="auto">
            <a:xfrm>
              <a:off x="7937501" y="3429001"/>
              <a:ext cx="57150" cy="279400"/>
            </a:xfrm>
            <a:custGeom>
              <a:avLst/>
              <a:gdLst>
                <a:gd name="T0" fmla="*/ 36 w 36"/>
                <a:gd name="T1" fmla="*/ 20 h 176"/>
                <a:gd name="T2" fmla="*/ 36 w 36"/>
                <a:gd name="T3" fmla="*/ 176 h 176"/>
                <a:gd name="T4" fmla="*/ 0 w 36"/>
                <a:gd name="T5" fmla="*/ 157 h 176"/>
                <a:gd name="T6" fmla="*/ 0 w 36"/>
                <a:gd name="T7" fmla="*/ 0 h 176"/>
                <a:gd name="T8" fmla="*/ 36 w 36"/>
                <a:gd name="T9" fmla="*/ 2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76">
                  <a:moveTo>
                    <a:pt x="36" y="20"/>
                  </a:moveTo>
                  <a:lnTo>
                    <a:pt x="36" y="176"/>
                  </a:lnTo>
                  <a:lnTo>
                    <a:pt x="0" y="157"/>
                  </a:lnTo>
                  <a:lnTo>
                    <a:pt x="0" y="0"/>
                  </a:lnTo>
                  <a:lnTo>
                    <a:pt x="36" y="20"/>
                  </a:lnTo>
                  <a:close/>
                </a:path>
              </a:pathLst>
            </a:custGeom>
            <a:solidFill>
              <a:srgbClr val="5556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509" name="Freeform 517"/>
            <p:cNvSpPr>
              <a:spLocks/>
            </p:cNvSpPr>
            <p:nvPr/>
          </p:nvSpPr>
          <p:spPr bwMode="auto">
            <a:xfrm>
              <a:off x="7885114" y="3400426"/>
              <a:ext cx="52388" cy="277813"/>
            </a:xfrm>
            <a:custGeom>
              <a:avLst/>
              <a:gdLst>
                <a:gd name="T0" fmla="*/ 33 w 33"/>
                <a:gd name="T1" fmla="*/ 18 h 175"/>
                <a:gd name="T2" fmla="*/ 33 w 33"/>
                <a:gd name="T3" fmla="*/ 175 h 175"/>
                <a:gd name="T4" fmla="*/ 0 w 33"/>
                <a:gd name="T5" fmla="*/ 156 h 175"/>
                <a:gd name="T6" fmla="*/ 0 w 33"/>
                <a:gd name="T7" fmla="*/ 0 h 175"/>
                <a:gd name="T8" fmla="*/ 33 w 33"/>
                <a:gd name="T9" fmla="*/ 18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175">
                  <a:moveTo>
                    <a:pt x="33" y="18"/>
                  </a:moveTo>
                  <a:lnTo>
                    <a:pt x="33" y="175"/>
                  </a:lnTo>
                  <a:lnTo>
                    <a:pt x="0" y="156"/>
                  </a:lnTo>
                  <a:lnTo>
                    <a:pt x="0" y="0"/>
                  </a:lnTo>
                  <a:lnTo>
                    <a:pt x="33" y="18"/>
                  </a:lnTo>
                  <a:close/>
                </a:path>
              </a:pathLst>
            </a:custGeom>
            <a:solidFill>
              <a:srgbClr val="5556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510" name="Freeform 518"/>
            <p:cNvSpPr>
              <a:spLocks/>
            </p:cNvSpPr>
            <p:nvPr/>
          </p:nvSpPr>
          <p:spPr bwMode="auto">
            <a:xfrm>
              <a:off x="7994651" y="3194051"/>
              <a:ext cx="36513" cy="247650"/>
            </a:xfrm>
            <a:custGeom>
              <a:avLst/>
              <a:gdLst>
                <a:gd name="T0" fmla="*/ 23 w 23"/>
                <a:gd name="T1" fmla="*/ 0 h 156"/>
                <a:gd name="T2" fmla="*/ 23 w 23"/>
                <a:gd name="T3" fmla="*/ 156 h 156"/>
                <a:gd name="T4" fmla="*/ 0 w 23"/>
                <a:gd name="T5" fmla="*/ 143 h 156"/>
                <a:gd name="T6" fmla="*/ 0 w 23"/>
                <a:gd name="T7" fmla="*/ 13 h 156"/>
                <a:gd name="T8" fmla="*/ 23 w 23"/>
                <a:gd name="T9" fmla="*/ 0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156">
                  <a:moveTo>
                    <a:pt x="23" y="0"/>
                  </a:moveTo>
                  <a:lnTo>
                    <a:pt x="23" y="156"/>
                  </a:lnTo>
                  <a:lnTo>
                    <a:pt x="0" y="143"/>
                  </a:lnTo>
                  <a:lnTo>
                    <a:pt x="0" y="1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511" name="Freeform 519"/>
            <p:cNvSpPr>
              <a:spLocks/>
            </p:cNvSpPr>
            <p:nvPr/>
          </p:nvSpPr>
          <p:spPr bwMode="auto">
            <a:xfrm>
              <a:off x="7994651" y="3194051"/>
              <a:ext cx="36513" cy="247650"/>
            </a:xfrm>
            <a:custGeom>
              <a:avLst/>
              <a:gdLst>
                <a:gd name="T0" fmla="*/ 23 w 23"/>
                <a:gd name="T1" fmla="*/ 0 h 156"/>
                <a:gd name="T2" fmla="*/ 23 w 23"/>
                <a:gd name="T3" fmla="*/ 156 h 156"/>
                <a:gd name="T4" fmla="*/ 0 w 23"/>
                <a:gd name="T5" fmla="*/ 143 h 156"/>
                <a:gd name="T6" fmla="*/ 0 w 23"/>
                <a:gd name="T7" fmla="*/ 13 h 156"/>
                <a:gd name="T8" fmla="*/ 23 w 23"/>
                <a:gd name="T9" fmla="*/ 0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156">
                  <a:moveTo>
                    <a:pt x="23" y="0"/>
                  </a:moveTo>
                  <a:lnTo>
                    <a:pt x="23" y="156"/>
                  </a:lnTo>
                  <a:lnTo>
                    <a:pt x="0" y="143"/>
                  </a:lnTo>
                  <a:lnTo>
                    <a:pt x="0" y="13"/>
                  </a:lnTo>
                  <a:lnTo>
                    <a:pt x="23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512" name="Freeform 520"/>
            <p:cNvSpPr>
              <a:spLocks/>
            </p:cNvSpPr>
            <p:nvPr/>
          </p:nvSpPr>
          <p:spPr bwMode="auto">
            <a:xfrm>
              <a:off x="7993064" y="3421063"/>
              <a:ext cx="38100" cy="39688"/>
            </a:xfrm>
            <a:custGeom>
              <a:avLst/>
              <a:gdLst>
                <a:gd name="T0" fmla="*/ 0 w 24"/>
                <a:gd name="T1" fmla="*/ 0 h 25"/>
                <a:gd name="T2" fmla="*/ 1 w 24"/>
                <a:gd name="T3" fmla="*/ 0 h 25"/>
                <a:gd name="T4" fmla="*/ 24 w 24"/>
                <a:gd name="T5" fmla="*/ 13 h 25"/>
                <a:gd name="T6" fmla="*/ 1 w 24"/>
                <a:gd name="T7" fmla="*/ 25 h 25"/>
                <a:gd name="T8" fmla="*/ 0 w 24"/>
                <a:gd name="T9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25">
                  <a:moveTo>
                    <a:pt x="0" y="0"/>
                  </a:moveTo>
                  <a:lnTo>
                    <a:pt x="1" y="0"/>
                  </a:lnTo>
                  <a:lnTo>
                    <a:pt x="24" y="13"/>
                  </a:lnTo>
                  <a:lnTo>
                    <a:pt x="1" y="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513" name="Freeform 521"/>
            <p:cNvSpPr>
              <a:spLocks/>
            </p:cNvSpPr>
            <p:nvPr/>
          </p:nvSpPr>
          <p:spPr bwMode="auto">
            <a:xfrm>
              <a:off x="7927976" y="3424238"/>
              <a:ext cx="20638" cy="258763"/>
            </a:xfrm>
            <a:custGeom>
              <a:avLst/>
              <a:gdLst>
                <a:gd name="T0" fmla="*/ 0 w 13"/>
                <a:gd name="T1" fmla="*/ 156 h 163"/>
                <a:gd name="T2" fmla="*/ 13 w 13"/>
                <a:gd name="T3" fmla="*/ 163 h 163"/>
                <a:gd name="T4" fmla="*/ 13 w 13"/>
                <a:gd name="T5" fmla="*/ 7 h 163"/>
                <a:gd name="T6" fmla="*/ 0 w 13"/>
                <a:gd name="T7" fmla="*/ 0 h 163"/>
                <a:gd name="T8" fmla="*/ 0 w 13"/>
                <a:gd name="T9" fmla="*/ 156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63">
                  <a:moveTo>
                    <a:pt x="0" y="156"/>
                  </a:moveTo>
                  <a:lnTo>
                    <a:pt x="13" y="163"/>
                  </a:lnTo>
                  <a:lnTo>
                    <a:pt x="13" y="7"/>
                  </a:lnTo>
                  <a:lnTo>
                    <a:pt x="0" y="0"/>
                  </a:lnTo>
                  <a:lnTo>
                    <a:pt x="0" y="156"/>
                  </a:lnTo>
                  <a:close/>
                </a:path>
              </a:pathLst>
            </a:custGeom>
            <a:solidFill>
              <a:srgbClr val="342E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514" name="Freeform 522"/>
            <p:cNvSpPr>
              <a:spLocks/>
            </p:cNvSpPr>
            <p:nvPr/>
          </p:nvSpPr>
          <p:spPr bwMode="auto">
            <a:xfrm>
              <a:off x="7994651" y="3214688"/>
              <a:ext cx="146050" cy="80963"/>
            </a:xfrm>
            <a:custGeom>
              <a:avLst/>
              <a:gdLst>
                <a:gd name="T0" fmla="*/ 0 w 99"/>
                <a:gd name="T1" fmla="*/ 0 h 56"/>
                <a:gd name="T2" fmla="*/ 45 w 99"/>
                <a:gd name="T3" fmla="*/ 37 h 56"/>
                <a:gd name="T4" fmla="*/ 54 w 99"/>
                <a:gd name="T5" fmla="*/ 38 h 56"/>
                <a:gd name="T6" fmla="*/ 99 w 99"/>
                <a:gd name="T7" fmla="*/ 11 h 56"/>
                <a:gd name="T8" fmla="*/ 99 w 99"/>
                <a:gd name="T9" fmla="*/ 28 h 56"/>
                <a:gd name="T10" fmla="*/ 54 w 99"/>
                <a:gd name="T11" fmla="*/ 54 h 56"/>
                <a:gd name="T12" fmla="*/ 45 w 99"/>
                <a:gd name="T13" fmla="*/ 53 h 56"/>
                <a:gd name="T14" fmla="*/ 0 w 99"/>
                <a:gd name="T15" fmla="*/ 17 h 56"/>
                <a:gd name="T16" fmla="*/ 0 w 99"/>
                <a:gd name="T17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9" h="56">
                  <a:moveTo>
                    <a:pt x="0" y="0"/>
                  </a:moveTo>
                  <a:cubicBezTo>
                    <a:pt x="45" y="37"/>
                    <a:pt x="45" y="37"/>
                    <a:pt x="45" y="37"/>
                  </a:cubicBezTo>
                  <a:cubicBezTo>
                    <a:pt x="47" y="39"/>
                    <a:pt x="51" y="39"/>
                    <a:pt x="54" y="38"/>
                  </a:cubicBezTo>
                  <a:cubicBezTo>
                    <a:pt x="99" y="11"/>
                    <a:pt x="99" y="11"/>
                    <a:pt x="99" y="11"/>
                  </a:cubicBezTo>
                  <a:cubicBezTo>
                    <a:pt x="99" y="28"/>
                    <a:pt x="99" y="28"/>
                    <a:pt x="99" y="28"/>
                  </a:cubicBezTo>
                  <a:cubicBezTo>
                    <a:pt x="54" y="54"/>
                    <a:pt x="54" y="54"/>
                    <a:pt x="54" y="54"/>
                  </a:cubicBezTo>
                  <a:cubicBezTo>
                    <a:pt x="51" y="56"/>
                    <a:pt x="47" y="55"/>
                    <a:pt x="45" y="53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515" name="Freeform 523"/>
            <p:cNvSpPr>
              <a:spLocks/>
            </p:cNvSpPr>
            <p:nvPr/>
          </p:nvSpPr>
          <p:spPr bwMode="auto">
            <a:xfrm>
              <a:off x="7921626" y="3152776"/>
              <a:ext cx="109538" cy="61913"/>
            </a:xfrm>
            <a:custGeom>
              <a:avLst/>
              <a:gdLst>
                <a:gd name="T0" fmla="*/ 23 w 69"/>
                <a:gd name="T1" fmla="*/ 0 h 39"/>
                <a:gd name="T2" fmla="*/ 69 w 69"/>
                <a:gd name="T3" fmla="*/ 26 h 39"/>
                <a:gd name="T4" fmla="*/ 46 w 69"/>
                <a:gd name="T5" fmla="*/ 39 h 39"/>
                <a:gd name="T6" fmla="*/ 0 w 69"/>
                <a:gd name="T7" fmla="*/ 13 h 39"/>
                <a:gd name="T8" fmla="*/ 23 w 69"/>
                <a:gd name="T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39">
                  <a:moveTo>
                    <a:pt x="23" y="0"/>
                  </a:moveTo>
                  <a:lnTo>
                    <a:pt x="69" y="26"/>
                  </a:lnTo>
                  <a:lnTo>
                    <a:pt x="46" y="39"/>
                  </a:lnTo>
                  <a:lnTo>
                    <a:pt x="0" y="1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008F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516" name="Freeform 524"/>
            <p:cNvSpPr>
              <a:spLocks/>
            </p:cNvSpPr>
            <p:nvPr/>
          </p:nvSpPr>
          <p:spPr bwMode="auto">
            <a:xfrm>
              <a:off x="7921626" y="3152776"/>
              <a:ext cx="109538" cy="61913"/>
            </a:xfrm>
            <a:custGeom>
              <a:avLst/>
              <a:gdLst>
                <a:gd name="T0" fmla="*/ 23 w 69"/>
                <a:gd name="T1" fmla="*/ 0 h 39"/>
                <a:gd name="T2" fmla="*/ 69 w 69"/>
                <a:gd name="T3" fmla="*/ 26 h 39"/>
                <a:gd name="T4" fmla="*/ 46 w 69"/>
                <a:gd name="T5" fmla="*/ 39 h 39"/>
                <a:gd name="T6" fmla="*/ 0 w 69"/>
                <a:gd name="T7" fmla="*/ 13 h 39"/>
                <a:gd name="T8" fmla="*/ 23 w 69"/>
                <a:gd name="T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39">
                  <a:moveTo>
                    <a:pt x="23" y="0"/>
                  </a:moveTo>
                  <a:lnTo>
                    <a:pt x="69" y="26"/>
                  </a:lnTo>
                  <a:lnTo>
                    <a:pt x="46" y="39"/>
                  </a:lnTo>
                  <a:lnTo>
                    <a:pt x="0" y="13"/>
                  </a:lnTo>
                  <a:lnTo>
                    <a:pt x="23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517" name="Freeform 525"/>
            <p:cNvSpPr>
              <a:spLocks/>
            </p:cNvSpPr>
            <p:nvPr/>
          </p:nvSpPr>
          <p:spPr bwMode="auto">
            <a:xfrm>
              <a:off x="7994651" y="3194051"/>
              <a:ext cx="146050" cy="76200"/>
            </a:xfrm>
            <a:custGeom>
              <a:avLst/>
              <a:gdLst>
                <a:gd name="T0" fmla="*/ 74 w 99"/>
                <a:gd name="T1" fmla="*/ 12 h 54"/>
                <a:gd name="T2" fmla="*/ 99 w 99"/>
                <a:gd name="T3" fmla="*/ 26 h 54"/>
                <a:gd name="T4" fmla="*/ 54 w 99"/>
                <a:gd name="T5" fmla="*/ 53 h 54"/>
                <a:gd name="T6" fmla="*/ 45 w 99"/>
                <a:gd name="T7" fmla="*/ 52 h 54"/>
                <a:gd name="T8" fmla="*/ 0 w 99"/>
                <a:gd name="T9" fmla="*/ 15 h 54"/>
                <a:gd name="T10" fmla="*/ 24 w 99"/>
                <a:gd name="T11" fmla="*/ 0 h 54"/>
                <a:gd name="T12" fmla="*/ 45 w 99"/>
                <a:gd name="T13" fmla="*/ 22 h 54"/>
                <a:gd name="T14" fmla="*/ 54 w 99"/>
                <a:gd name="T15" fmla="*/ 23 h 54"/>
                <a:gd name="T16" fmla="*/ 74 w 99"/>
                <a:gd name="T17" fmla="*/ 1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9" h="54">
                  <a:moveTo>
                    <a:pt x="74" y="12"/>
                  </a:moveTo>
                  <a:cubicBezTo>
                    <a:pt x="99" y="26"/>
                    <a:pt x="99" y="26"/>
                    <a:pt x="99" y="26"/>
                  </a:cubicBezTo>
                  <a:cubicBezTo>
                    <a:pt x="54" y="53"/>
                    <a:pt x="54" y="53"/>
                    <a:pt x="54" y="53"/>
                  </a:cubicBezTo>
                  <a:cubicBezTo>
                    <a:pt x="51" y="54"/>
                    <a:pt x="47" y="54"/>
                    <a:pt x="45" y="52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45" y="22"/>
                    <a:pt x="45" y="22"/>
                    <a:pt x="45" y="22"/>
                  </a:cubicBezTo>
                  <a:cubicBezTo>
                    <a:pt x="47" y="25"/>
                    <a:pt x="51" y="25"/>
                    <a:pt x="54" y="23"/>
                  </a:cubicBezTo>
                  <a:cubicBezTo>
                    <a:pt x="74" y="12"/>
                    <a:pt x="74" y="12"/>
                    <a:pt x="74" y="12"/>
                  </a:cubicBezTo>
                </a:path>
              </a:pathLst>
            </a:custGeom>
            <a:solidFill>
              <a:srgbClr val="008F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518" name="Freeform 526"/>
            <p:cNvSpPr>
              <a:spLocks/>
            </p:cNvSpPr>
            <p:nvPr/>
          </p:nvSpPr>
          <p:spPr bwMode="auto">
            <a:xfrm>
              <a:off x="7947026" y="3148013"/>
              <a:ext cx="11113" cy="4763"/>
            </a:xfrm>
            <a:custGeom>
              <a:avLst/>
              <a:gdLst>
                <a:gd name="T0" fmla="*/ 0 w 7"/>
                <a:gd name="T1" fmla="*/ 0 h 3"/>
                <a:gd name="T2" fmla="*/ 0 w 7"/>
                <a:gd name="T3" fmla="*/ 0 h 3"/>
                <a:gd name="T4" fmla="*/ 7 w 7"/>
                <a:gd name="T5" fmla="*/ 3 h 3"/>
                <a:gd name="T6" fmla="*/ 7 w 7"/>
                <a:gd name="T7" fmla="*/ 3 h 3"/>
                <a:gd name="T8" fmla="*/ 3 w 7"/>
                <a:gd name="T9" fmla="*/ 1 h 3"/>
                <a:gd name="T10" fmla="*/ 0 w 7"/>
                <a:gd name="T11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3">
                  <a:moveTo>
                    <a:pt x="0" y="0"/>
                  </a:moveTo>
                  <a:lnTo>
                    <a:pt x="0" y="0"/>
                  </a:lnTo>
                  <a:lnTo>
                    <a:pt x="7" y="3"/>
                  </a:lnTo>
                  <a:lnTo>
                    <a:pt x="7" y="3"/>
                  </a:lnTo>
                  <a:lnTo>
                    <a:pt x="3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F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519" name="Freeform 527"/>
            <p:cNvSpPr>
              <a:spLocks/>
            </p:cNvSpPr>
            <p:nvPr/>
          </p:nvSpPr>
          <p:spPr bwMode="auto">
            <a:xfrm>
              <a:off x="7947026" y="3148013"/>
              <a:ext cx="11113" cy="4763"/>
            </a:xfrm>
            <a:custGeom>
              <a:avLst/>
              <a:gdLst>
                <a:gd name="T0" fmla="*/ 0 w 7"/>
                <a:gd name="T1" fmla="*/ 0 h 3"/>
                <a:gd name="T2" fmla="*/ 0 w 7"/>
                <a:gd name="T3" fmla="*/ 0 h 3"/>
                <a:gd name="T4" fmla="*/ 7 w 7"/>
                <a:gd name="T5" fmla="*/ 3 h 3"/>
                <a:gd name="T6" fmla="*/ 7 w 7"/>
                <a:gd name="T7" fmla="*/ 3 h 3"/>
                <a:gd name="T8" fmla="*/ 3 w 7"/>
                <a:gd name="T9" fmla="*/ 1 h 3"/>
                <a:gd name="T10" fmla="*/ 0 w 7"/>
                <a:gd name="T11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3">
                  <a:moveTo>
                    <a:pt x="0" y="0"/>
                  </a:moveTo>
                  <a:lnTo>
                    <a:pt x="0" y="0"/>
                  </a:lnTo>
                  <a:lnTo>
                    <a:pt x="7" y="3"/>
                  </a:lnTo>
                  <a:lnTo>
                    <a:pt x="7" y="3"/>
                  </a:lnTo>
                  <a:lnTo>
                    <a:pt x="3" y="1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520" name="Freeform 528"/>
            <p:cNvSpPr>
              <a:spLocks/>
            </p:cNvSpPr>
            <p:nvPr/>
          </p:nvSpPr>
          <p:spPr bwMode="auto">
            <a:xfrm>
              <a:off x="7921626" y="3148013"/>
              <a:ext cx="36513" cy="25400"/>
            </a:xfrm>
            <a:custGeom>
              <a:avLst/>
              <a:gdLst>
                <a:gd name="T0" fmla="*/ 16 w 23"/>
                <a:gd name="T1" fmla="*/ 0 h 16"/>
                <a:gd name="T2" fmla="*/ 0 w 23"/>
                <a:gd name="T3" fmla="*/ 16 h 16"/>
                <a:gd name="T4" fmla="*/ 23 w 23"/>
                <a:gd name="T5" fmla="*/ 3 h 16"/>
                <a:gd name="T6" fmla="*/ 16 w 23"/>
                <a:gd name="T7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16">
                  <a:moveTo>
                    <a:pt x="16" y="0"/>
                  </a:moveTo>
                  <a:lnTo>
                    <a:pt x="0" y="16"/>
                  </a:lnTo>
                  <a:lnTo>
                    <a:pt x="23" y="3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52C8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521" name="Freeform 529"/>
            <p:cNvSpPr>
              <a:spLocks/>
            </p:cNvSpPr>
            <p:nvPr/>
          </p:nvSpPr>
          <p:spPr bwMode="auto">
            <a:xfrm>
              <a:off x="7921626" y="3148013"/>
              <a:ext cx="36513" cy="25400"/>
            </a:xfrm>
            <a:custGeom>
              <a:avLst/>
              <a:gdLst>
                <a:gd name="T0" fmla="*/ 16 w 23"/>
                <a:gd name="T1" fmla="*/ 0 h 16"/>
                <a:gd name="T2" fmla="*/ 0 w 23"/>
                <a:gd name="T3" fmla="*/ 16 h 16"/>
                <a:gd name="T4" fmla="*/ 23 w 23"/>
                <a:gd name="T5" fmla="*/ 3 h 16"/>
                <a:gd name="T6" fmla="*/ 16 w 23"/>
                <a:gd name="T7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16">
                  <a:moveTo>
                    <a:pt x="16" y="0"/>
                  </a:moveTo>
                  <a:lnTo>
                    <a:pt x="0" y="16"/>
                  </a:lnTo>
                  <a:lnTo>
                    <a:pt x="23" y="3"/>
                  </a:lnTo>
                  <a:lnTo>
                    <a:pt x="1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522" name="Freeform 530"/>
            <p:cNvSpPr>
              <a:spLocks/>
            </p:cNvSpPr>
            <p:nvPr/>
          </p:nvSpPr>
          <p:spPr bwMode="auto">
            <a:xfrm>
              <a:off x="7921626" y="3148013"/>
              <a:ext cx="36513" cy="25400"/>
            </a:xfrm>
            <a:custGeom>
              <a:avLst/>
              <a:gdLst>
                <a:gd name="T0" fmla="*/ 16 w 23"/>
                <a:gd name="T1" fmla="*/ 0 h 16"/>
                <a:gd name="T2" fmla="*/ 0 w 23"/>
                <a:gd name="T3" fmla="*/ 16 h 16"/>
                <a:gd name="T4" fmla="*/ 23 w 23"/>
                <a:gd name="T5" fmla="*/ 3 h 16"/>
                <a:gd name="T6" fmla="*/ 16 w 23"/>
                <a:gd name="T7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16">
                  <a:moveTo>
                    <a:pt x="16" y="0"/>
                  </a:moveTo>
                  <a:lnTo>
                    <a:pt x="0" y="16"/>
                  </a:lnTo>
                  <a:lnTo>
                    <a:pt x="23" y="3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523" name="Freeform 531"/>
            <p:cNvSpPr>
              <a:spLocks/>
            </p:cNvSpPr>
            <p:nvPr/>
          </p:nvSpPr>
          <p:spPr bwMode="auto">
            <a:xfrm>
              <a:off x="7921626" y="3148013"/>
              <a:ext cx="36513" cy="25400"/>
            </a:xfrm>
            <a:custGeom>
              <a:avLst/>
              <a:gdLst>
                <a:gd name="T0" fmla="*/ 16 w 23"/>
                <a:gd name="T1" fmla="*/ 0 h 16"/>
                <a:gd name="T2" fmla="*/ 0 w 23"/>
                <a:gd name="T3" fmla="*/ 16 h 16"/>
                <a:gd name="T4" fmla="*/ 23 w 23"/>
                <a:gd name="T5" fmla="*/ 3 h 16"/>
                <a:gd name="T6" fmla="*/ 16 w 23"/>
                <a:gd name="T7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16">
                  <a:moveTo>
                    <a:pt x="16" y="0"/>
                  </a:moveTo>
                  <a:lnTo>
                    <a:pt x="0" y="16"/>
                  </a:lnTo>
                  <a:lnTo>
                    <a:pt x="23" y="3"/>
                  </a:lnTo>
                  <a:lnTo>
                    <a:pt x="1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524" name="Freeform 532"/>
            <p:cNvSpPr>
              <a:spLocks/>
            </p:cNvSpPr>
            <p:nvPr/>
          </p:nvSpPr>
          <p:spPr bwMode="auto">
            <a:xfrm>
              <a:off x="7921626" y="3152776"/>
              <a:ext cx="109538" cy="61913"/>
            </a:xfrm>
            <a:custGeom>
              <a:avLst/>
              <a:gdLst>
                <a:gd name="T0" fmla="*/ 23 w 69"/>
                <a:gd name="T1" fmla="*/ 0 h 39"/>
                <a:gd name="T2" fmla="*/ 23 w 69"/>
                <a:gd name="T3" fmla="*/ 0 h 39"/>
                <a:gd name="T4" fmla="*/ 0 w 69"/>
                <a:gd name="T5" fmla="*/ 13 h 39"/>
                <a:gd name="T6" fmla="*/ 46 w 69"/>
                <a:gd name="T7" fmla="*/ 39 h 39"/>
                <a:gd name="T8" fmla="*/ 46 w 69"/>
                <a:gd name="T9" fmla="*/ 39 h 39"/>
                <a:gd name="T10" fmla="*/ 46 w 69"/>
                <a:gd name="T11" fmla="*/ 39 h 39"/>
                <a:gd name="T12" fmla="*/ 69 w 69"/>
                <a:gd name="T13" fmla="*/ 26 h 39"/>
                <a:gd name="T14" fmla="*/ 23 w 69"/>
                <a:gd name="T15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9" h="39">
                  <a:moveTo>
                    <a:pt x="23" y="0"/>
                  </a:moveTo>
                  <a:lnTo>
                    <a:pt x="23" y="0"/>
                  </a:lnTo>
                  <a:lnTo>
                    <a:pt x="0" y="13"/>
                  </a:lnTo>
                  <a:lnTo>
                    <a:pt x="46" y="39"/>
                  </a:lnTo>
                  <a:lnTo>
                    <a:pt x="46" y="39"/>
                  </a:lnTo>
                  <a:lnTo>
                    <a:pt x="46" y="39"/>
                  </a:lnTo>
                  <a:lnTo>
                    <a:pt x="69" y="26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525" name="Freeform 533"/>
            <p:cNvSpPr>
              <a:spLocks/>
            </p:cNvSpPr>
            <p:nvPr/>
          </p:nvSpPr>
          <p:spPr bwMode="auto">
            <a:xfrm>
              <a:off x="7921626" y="3152776"/>
              <a:ext cx="109538" cy="61913"/>
            </a:xfrm>
            <a:custGeom>
              <a:avLst/>
              <a:gdLst>
                <a:gd name="T0" fmla="*/ 23 w 69"/>
                <a:gd name="T1" fmla="*/ 0 h 39"/>
                <a:gd name="T2" fmla="*/ 23 w 69"/>
                <a:gd name="T3" fmla="*/ 0 h 39"/>
                <a:gd name="T4" fmla="*/ 0 w 69"/>
                <a:gd name="T5" fmla="*/ 13 h 39"/>
                <a:gd name="T6" fmla="*/ 46 w 69"/>
                <a:gd name="T7" fmla="*/ 39 h 39"/>
                <a:gd name="T8" fmla="*/ 46 w 69"/>
                <a:gd name="T9" fmla="*/ 39 h 39"/>
                <a:gd name="T10" fmla="*/ 46 w 69"/>
                <a:gd name="T11" fmla="*/ 39 h 39"/>
                <a:gd name="T12" fmla="*/ 69 w 69"/>
                <a:gd name="T13" fmla="*/ 26 h 39"/>
                <a:gd name="T14" fmla="*/ 23 w 69"/>
                <a:gd name="T15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9" h="39">
                  <a:moveTo>
                    <a:pt x="23" y="0"/>
                  </a:moveTo>
                  <a:lnTo>
                    <a:pt x="23" y="0"/>
                  </a:lnTo>
                  <a:lnTo>
                    <a:pt x="0" y="13"/>
                  </a:lnTo>
                  <a:lnTo>
                    <a:pt x="46" y="39"/>
                  </a:lnTo>
                  <a:lnTo>
                    <a:pt x="46" y="39"/>
                  </a:lnTo>
                  <a:lnTo>
                    <a:pt x="46" y="39"/>
                  </a:lnTo>
                  <a:lnTo>
                    <a:pt x="69" y="26"/>
                  </a:lnTo>
                  <a:lnTo>
                    <a:pt x="23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526" name="Freeform 534"/>
            <p:cNvSpPr>
              <a:spLocks/>
            </p:cNvSpPr>
            <p:nvPr/>
          </p:nvSpPr>
          <p:spPr bwMode="auto">
            <a:xfrm>
              <a:off x="7994651" y="3194051"/>
              <a:ext cx="146050" cy="76200"/>
            </a:xfrm>
            <a:custGeom>
              <a:avLst/>
              <a:gdLst>
                <a:gd name="T0" fmla="*/ 24 w 99"/>
                <a:gd name="T1" fmla="*/ 0 h 54"/>
                <a:gd name="T2" fmla="*/ 24 w 99"/>
                <a:gd name="T3" fmla="*/ 0 h 54"/>
                <a:gd name="T4" fmla="*/ 0 w 99"/>
                <a:gd name="T5" fmla="*/ 15 h 54"/>
                <a:gd name="T6" fmla="*/ 45 w 99"/>
                <a:gd name="T7" fmla="*/ 52 h 54"/>
                <a:gd name="T8" fmla="*/ 50 w 99"/>
                <a:gd name="T9" fmla="*/ 54 h 54"/>
                <a:gd name="T10" fmla="*/ 54 w 99"/>
                <a:gd name="T11" fmla="*/ 53 h 54"/>
                <a:gd name="T12" fmla="*/ 99 w 99"/>
                <a:gd name="T13" fmla="*/ 26 h 54"/>
                <a:gd name="T14" fmla="*/ 74 w 99"/>
                <a:gd name="T15" fmla="*/ 12 h 54"/>
                <a:gd name="T16" fmla="*/ 54 w 99"/>
                <a:gd name="T17" fmla="*/ 23 h 54"/>
                <a:gd name="T18" fmla="*/ 50 w 99"/>
                <a:gd name="T19" fmla="*/ 24 h 54"/>
                <a:gd name="T20" fmla="*/ 45 w 99"/>
                <a:gd name="T21" fmla="*/ 22 h 54"/>
                <a:gd name="T22" fmla="*/ 24 w 99"/>
                <a:gd name="T2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9" h="54">
                  <a:moveTo>
                    <a:pt x="24" y="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45" y="52"/>
                    <a:pt x="45" y="52"/>
                    <a:pt x="45" y="52"/>
                  </a:cubicBezTo>
                  <a:cubicBezTo>
                    <a:pt x="46" y="53"/>
                    <a:pt x="48" y="54"/>
                    <a:pt x="50" y="54"/>
                  </a:cubicBezTo>
                  <a:cubicBezTo>
                    <a:pt x="51" y="54"/>
                    <a:pt x="53" y="53"/>
                    <a:pt x="54" y="53"/>
                  </a:cubicBezTo>
                  <a:cubicBezTo>
                    <a:pt x="99" y="26"/>
                    <a:pt x="99" y="26"/>
                    <a:pt x="99" y="26"/>
                  </a:cubicBezTo>
                  <a:cubicBezTo>
                    <a:pt x="74" y="12"/>
                    <a:pt x="74" y="12"/>
                    <a:pt x="74" y="12"/>
                  </a:cubicBezTo>
                  <a:cubicBezTo>
                    <a:pt x="54" y="23"/>
                    <a:pt x="54" y="23"/>
                    <a:pt x="54" y="23"/>
                  </a:cubicBezTo>
                  <a:cubicBezTo>
                    <a:pt x="53" y="24"/>
                    <a:pt x="52" y="24"/>
                    <a:pt x="50" y="24"/>
                  </a:cubicBezTo>
                  <a:cubicBezTo>
                    <a:pt x="48" y="24"/>
                    <a:pt x="46" y="24"/>
                    <a:pt x="45" y="22"/>
                  </a:cubicBezTo>
                  <a:cubicBezTo>
                    <a:pt x="24" y="0"/>
                    <a:pt x="24" y="0"/>
                    <a:pt x="24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527" name="Freeform 535"/>
            <p:cNvSpPr>
              <a:spLocks/>
            </p:cNvSpPr>
            <p:nvPr/>
          </p:nvSpPr>
          <p:spPr bwMode="auto">
            <a:xfrm>
              <a:off x="8104189" y="3200401"/>
              <a:ext cx="55563" cy="31750"/>
            </a:xfrm>
            <a:custGeom>
              <a:avLst/>
              <a:gdLst>
                <a:gd name="T0" fmla="*/ 12 w 35"/>
                <a:gd name="T1" fmla="*/ 0 h 20"/>
                <a:gd name="T2" fmla="*/ 0 w 35"/>
                <a:gd name="T3" fmla="*/ 6 h 20"/>
                <a:gd name="T4" fmla="*/ 23 w 35"/>
                <a:gd name="T5" fmla="*/ 20 h 20"/>
                <a:gd name="T6" fmla="*/ 35 w 35"/>
                <a:gd name="T7" fmla="*/ 13 h 20"/>
                <a:gd name="T8" fmla="*/ 12 w 35"/>
                <a:gd name="T9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20">
                  <a:moveTo>
                    <a:pt x="12" y="0"/>
                  </a:moveTo>
                  <a:lnTo>
                    <a:pt x="0" y="6"/>
                  </a:lnTo>
                  <a:lnTo>
                    <a:pt x="23" y="20"/>
                  </a:lnTo>
                  <a:lnTo>
                    <a:pt x="35" y="13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F0D0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528" name="Freeform 536"/>
            <p:cNvSpPr>
              <a:spLocks/>
            </p:cNvSpPr>
            <p:nvPr/>
          </p:nvSpPr>
          <p:spPr bwMode="auto">
            <a:xfrm>
              <a:off x="8140701" y="3221038"/>
              <a:ext cx="19050" cy="33338"/>
            </a:xfrm>
            <a:custGeom>
              <a:avLst/>
              <a:gdLst>
                <a:gd name="T0" fmla="*/ 0 w 12"/>
                <a:gd name="T1" fmla="*/ 7 h 21"/>
                <a:gd name="T2" fmla="*/ 12 w 12"/>
                <a:gd name="T3" fmla="*/ 0 h 21"/>
                <a:gd name="T4" fmla="*/ 12 w 12"/>
                <a:gd name="T5" fmla="*/ 15 h 21"/>
                <a:gd name="T6" fmla="*/ 0 w 12"/>
                <a:gd name="T7" fmla="*/ 21 h 21"/>
                <a:gd name="T8" fmla="*/ 0 w 12"/>
                <a:gd name="T9" fmla="*/ 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21">
                  <a:moveTo>
                    <a:pt x="0" y="7"/>
                  </a:moveTo>
                  <a:lnTo>
                    <a:pt x="12" y="0"/>
                  </a:lnTo>
                  <a:lnTo>
                    <a:pt x="12" y="15"/>
                  </a:lnTo>
                  <a:lnTo>
                    <a:pt x="0" y="21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F0D0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529" name="Freeform 537"/>
            <p:cNvSpPr>
              <a:spLocks/>
            </p:cNvSpPr>
            <p:nvPr/>
          </p:nvSpPr>
          <p:spPr bwMode="auto">
            <a:xfrm>
              <a:off x="7866064" y="3370263"/>
              <a:ext cx="19050" cy="30163"/>
            </a:xfrm>
            <a:custGeom>
              <a:avLst/>
              <a:gdLst>
                <a:gd name="T0" fmla="*/ 12 w 12"/>
                <a:gd name="T1" fmla="*/ 19 h 19"/>
                <a:gd name="T2" fmla="*/ 0 w 12"/>
                <a:gd name="T3" fmla="*/ 12 h 19"/>
                <a:gd name="T4" fmla="*/ 0 w 12"/>
                <a:gd name="T5" fmla="*/ 0 h 19"/>
                <a:gd name="T6" fmla="*/ 12 w 12"/>
                <a:gd name="T7" fmla="*/ 7 h 19"/>
                <a:gd name="T8" fmla="*/ 12 w 12"/>
                <a:gd name="T9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9">
                  <a:moveTo>
                    <a:pt x="12" y="19"/>
                  </a:moveTo>
                  <a:lnTo>
                    <a:pt x="0" y="12"/>
                  </a:lnTo>
                  <a:lnTo>
                    <a:pt x="0" y="0"/>
                  </a:lnTo>
                  <a:lnTo>
                    <a:pt x="12" y="7"/>
                  </a:lnTo>
                  <a:lnTo>
                    <a:pt x="12" y="19"/>
                  </a:lnTo>
                  <a:close/>
                </a:path>
              </a:pathLst>
            </a:custGeom>
            <a:solidFill>
              <a:srgbClr val="F0D0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530" name="Freeform 538"/>
            <p:cNvSpPr>
              <a:spLocks/>
            </p:cNvSpPr>
            <p:nvPr/>
          </p:nvSpPr>
          <p:spPr bwMode="auto">
            <a:xfrm>
              <a:off x="8021639" y="3621088"/>
              <a:ext cx="36513" cy="42863"/>
            </a:xfrm>
            <a:custGeom>
              <a:avLst/>
              <a:gdLst>
                <a:gd name="T0" fmla="*/ 0 w 23"/>
                <a:gd name="T1" fmla="*/ 27 h 27"/>
                <a:gd name="T2" fmla="*/ 23 w 23"/>
                <a:gd name="T3" fmla="*/ 14 h 27"/>
                <a:gd name="T4" fmla="*/ 0 w 23"/>
                <a:gd name="T5" fmla="*/ 0 h 27"/>
                <a:gd name="T6" fmla="*/ 0 w 23"/>
                <a:gd name="T7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7">
                  <a:moveTo>
                    <a:pt x="0" y="27"/>
                  </a:moveTo>
                  <a:lnTo>
                    <a:pt x="23" y="14"/>
                  </a:lnTo>
                  <a:lnTo>
                    <a:pt x="0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342E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531" name="Freeform 539"/>
            <p:cNvSpPr>
              <a:spLocks/>
            </p:cNvSpPr>
            <p:nvPr/>
          </p:nvSpPr>
          <p:spPr bwMode="auto">
            <a:xfrm>
              <a:off x="7994651" y="3635376"/>
              <a:ext cx="73025" cy="73025"/>
            </a:xfrm>
            <a:custGeom>
              <a:avLst/>
              <a:gdLst>
                <a:gd name="T0" fmla="*/ 30 w 49"/>
                <a:gd name="T1" fmla="*/ 5 h 51"/>
                <a:gd name="T2" fmla="*/ 0 w 49"/>
                <a:gd name="T3" fmla="*/ 22 h 51"/>
                <a:gd name="T4" fmla="*/ 0 w 49"/>
                <a:gd name="T5" fmla="*/ 51 h 51"/>
                <a:gd name="T6" fmla="*/ 49 w 49"/>
                <a:gd name="T7" fmla="*/ 22 h 51"/>
                <a:gd name="T8" fmla="*/ 49 w 49"/>
                <a:gd name="T9" fmla="*/ 16 h 51"/>
                <a:gd name="T10" fmla="*/ 30 w 49"/>
                <a:gd name="T11" fmla="*/ 5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" h="51">
                  <a:moveTo>
                    <a:pt x="30" y="5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49" y="22"/>
                    <a:pt x="49" y="22"/>
                    <a:pt x="49" y="22"/>
                  </a:cubicBezTo>
                  <a:cubicBezTo>
                    <a:pt x="49" y="16"/>
                    <a:pt x="49" y="16"/>
                    <a:pt x="49" y="16"/>
                  </a:cubicBezTo>
                  <a:cubicBezTo>
                    <a:pt x="49" y="6"/>
                    <a:pt x="38" y="0"/>
                    <a:pt x="30" y="5"/>
                  </a:cubicBezTo>
                  <a:close/>
                </a:path>
              </a:pathLst>
            </a:custGeom>
            <a:solidFill>
              <a:srgbClr val="342E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532" name="Freeform 540"/>
            <p:cNvSpPr>
              <a:spLocks/>
            </p:cNvSpPr>
            <p:nvPr/>
          </p:nvSpPr>
          <p:spPr bwMode="auto">
            <a:xfrm>
              <a:off x="7994651" y="3441701"/>
              <a:ext cx="36513" cy="266700"/>
            </a:xfrm>
            <a:custGeom>
              <a:avLst/>
              <a:gdLst>
                <a:gd name="T0" fmla="*/ 23 w 23"/>
                <a:gd name="T1" fmla="*/ 0 h 168"/>
                <a:gd name="T2" fmla="*/ 23 w 23"/>
                <a:gd name="T3" fmla="*/ 156 h 168"/>
                <a:gd name="T4" fmla="*/ 0 w 23"/>
                <a:gd name="T5" fmla="*/ 168 h 168"/>
                <a:gd name="T6" fmla="*/ 0 w 23"/>
                <a:gd name="T7" fmla="*/ 12 h 168"/>
                <a:gd name="T8" fmla="*/ 23 w 23"/>
                <a:gd name="T9" fmla="*/ 0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168">
                  <a:moveTo>
                    <a:pt x="23" y="0"/>
                  </a:moveTo>
                  <a:lnTo>
                    <a:pt x="23" y="156"/>
                  </a:lnTo>
                  <a:lnTo>
                    <a:pt x="0" y="168"/>
                  </a:lnTo>
                  <a:lnTo>
                    <a:pt x="0" y="12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342E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533" name="Freeform 541"/>
            <p:cNvSpPr>
              <a:spLocks/>
            </p:cNvSpPr>
            <p:nvPr/>
          </p:nvSpPr>
          <p:spPr bwMode="auto">
            <a:xfrm>
              <a:off x="7907339" y="3054351"/>
              <a:ext cx="115888" cy="146050"/>
            </a:xfrm>
            <a:custGeom>
              <a:avLst/>
              <a:gdLst>
                <a:gd name="T0" fmla="*/ 79 w 79"/>
                <a:gd name="T1" fmla="*/ 22 h 102"/>
                <a:gd name="T2" fmla="*/ 40 w 79"/>
                <a:gd name="T3" fmla="*/ 0 h 102"/>
                <a:gd name="T4" fmla="*/ 9 w 79"/>
                <a:gd name="T5" fmla="*/ 17 h 102"/>
                <a:gd name="T6" fmla="*/ 1 w 79"/>
                <a:gd name="T7" fmla="*/ 30 h 102"/>
                <a:gd name="T8" fmla="*/ 0 w 79"/>
                <a:gd name="T9" fmla="*/ 78 h 102"/>
                <a:gd name="T10" fmla="*/ 42 w 79"/>
                <a:gd name="T11" fmla="*/ 102 h 102"/>
                <a:gd name="T12" fmla="*/ 65 w 79"/>
                <a:gd name="T13" fmla="*/ 88 h 102"/>
                <a:gd name="T14" fmla="*/ 79 w 79"/>
                <a:gd name="T15" fmla="*/ 64 h 102"/>
                <a:gd name="T16" fmla="*/ 79 w 79"/>
                <a:gd name="T17" fmla="*/ 2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9" h="102">
                  <a:moveTo>
                    <a:pt x="79" y="22"/>
                  </a:moveTo>
                  <a:cubicBezTo>
                    <a:pt x="40" y="0"/>
                    <a:pt x="40" y="0"/>
                    <a:pt x="40" y="0"/>
                  </a:cubicBezTo>
                  <a:cubicBezTo>
                    <a:pt x="9" y="17"/>
                    <a:pt x="9" y="17"/>
                    <a:pt x="9" y="17"/>
                  </a:cubicBezTo>
                  <a:cubicBezTo>
                    <a:pt x="4" y="19"/>
                    <a:pt x="1" y="25"/>
                    <a:pt x="1" y="30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42" y="102"/>
                    <a:pt x="42" y="102"/>
                    <a:pt x="42" y="102"/>
                  </a:cubicBezTo>
                  <a:cubicBezTo>
                    <a:pt x="65" y="88"/>
                    <a:pt x="65" y="88"/>
                    <a:pt x="65" y="88"/>
                  </a:cubicBezTo>
                  <a:cubicBezTo>
                    <a:pt x="74" y="83"/>
                    <a:pt x="79" y="74"/>
                    <a:pt x="79" y="64"/>
                  </a:cubicBezTo>
                  <a:lnTo>
                    <a:pt x="79" y="22"/>
                  </a:ln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534" name="Freeform 542"/>
            <p:cNvSpPr>
              <a:spLocks/>
            </p:cNvSpPr>
            <p:nvPr/>
          </p:nvSpPr>
          <p:spPr bwMode="auto">
            <a:xfrm>
              <a:off x="7980364" y="3100388"/>
              <a:ext cx="42863" cy="93663"/>
            </a:xfrm>
            <a:custGeom>
              <a:avLst/>
              <a:gdLst>
                <a:gd name="T0" fmla="*/ 29 w 29"/>
                <a:gd name="T1" fmla="*/ 0 h 65"/>
                <a:gd name="T2" fmla="*/ 8 w 29"/>
                <a:gd name="T3" fmla="*/ 12 h 65"/>
                <a:gd name="T4" fmla="*/ 0 w 29"/>
                <a:gd name="T5" fmla="*/ 26 h 65"/>
                <a:gd name="T6" fmla="*/ 0 w 29"/>
                <a:gd name="T7" fmla="*/ 65 h 65"/>
                <a:gd name="T8" fmla="*/ 15 w 29"/>
                <a:gd name="T9" fmla="*/ 56 h 65"/>
                <a:gd name="T10" fmla="*/ 29 w 29"/>
                <a:gd name="T11" fmla="*/ 32 h 65"/>
                <a:gd name="T12" fmla="*/ 29 w 29"/>
                <a:gd name="T13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" h="65">
                  <a:moveTo>
                    <a:pt x="29" y="0"/>
                  </a:moveTo>
                  <a:cubicBezTo>
                    <a:pt x="8" y="12"/>
                    <a:pt x="8" y="12"/>
                    <a:pt x="8" y="12"/>
                  </a:cubicBezTo>
                  <a:cubicBezTo>
                    <a:pt x="3" y="15"/>
                    <a:pt x="0" y="20"/>
                    <a:pt x="0" y="26"/>
                  </a:cubicBezTo>
                  <a:cubicBezTo>
                    <a:pt x="0" y="65"/>
                    <a:pt x="0" y="65"/>
                    <a:pt x="0" y="65"/>
                  </a:cubicBezTo>
                  <a:cubicBezTo>
                    <a:pt x="15" y="56"/>
                    <a:pt x="15" y="56"/>
                    <a:pt x="15" y="56"/>
                  </a:cubicBezTo>
                  <a:cubicBezTo>
                    <a:pt x="24" y="51"/>
                    <a:pt x="29" y="42"/>
                    <a:pt x="29" y="32"/>
                  </a:cubicBezTo>
                  <a:lnTo>
                    <a:pt x="29" y="0"/>
                  </a:lnTo>
                  <a:close/>
                </a:path>
              </a:pathLst>
            </a:custGeom>
            <a:solidFill>
              <a:srgbClr val="F0D0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535" name="Freeform 543"/>
            <p:cNvSpPr>
              <a:spLocks/>
            </p:cNvSpPr>
            <p:nvPr/>
          </p:nvSpPr>
          <p:spPr bwMode="auto">
            <a:xfrm>
              <a:off x="7966076" y="3046413"/>
              <a:ext cx="68263" cy="53975"/>
            </a:xfrm>
            <a:custGeom>
              <a:avLst/>
              <a:gdLst>
                <a:gd name="T0" fmla="*/ 7 w 47"/>
                <a:gd name="T1" fmla="*/ 0 h 37"/>
                <a:gd name="T2" fmla="*/ 47 w 47"/>
                <a:gd name="T3" fmla="*/ 23 h 37"/>
                <a:gd name="T4" fmla="*/ 47 w 47"/>
                <a:gd name="T5" fmla="*/ 24 h 37"/>
                <a:gd name="T6" fmla="*/ 39 w 47"/>
                <a:gd name="T7" fmla="*/ 37 h 37"/>
                <a:gd name="T8" fmla="*/ 39 w 47"/>
                <a:gd name="T9" fmla="*/ 27 h 37"/>
                <a:gd name="T10" fmla="*/ 0 w 47"/>
                <a:gd name="T11" fmla="*/ 5 h 37"/>
                <a:gd name="T12" fmla="*/ 7 w 47"/>
                <a:gd name="T1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7" h="37">
                  <a:moveTo>
                    <a:pt x="7" y="0"/>
                  </a:moveTo>
                  <a:cubicBezTo>
                    <a:pt x="47" y="23"/>
                    <a:pt x="47" y="23"/>
                    <a:pt x="47" y="23"/>
                  </a:cubicBezTo>
                  <a:cubicBezTo>
                    <a:pt x="47" y="24"/>
                    <a:pt x="47" y="24"/>
                    <a:pt x="47" y="24"/>
                  </a:cubicBezTo>
                  <a:cubicBezTo>
                    <a:pt x="47" y="29"/>
                    <a:pt x="44" y="34"/>
                    <a:pt x="39" y="37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0" y="5"/>
                    <a:pt x="0" y="5"/>
                    <a:pt x="0" y="5"/>
                  </a:cubicBezTo>
                  <a:lnTo>
                    <a:pt x="7" y="0"/>
                  </a:ln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536" name="Freeform 544"/>
            <p:cNvSpPr>
              <a:spLocks/>
            </p:cNvSpPr>
            <p:nvPr/>
          </p:nvSpPr>
          <p:spPr bwMode="auto">
            <a:xfrm>
              <a:off x="7866064" y="3148013"/>
              <a:ext cx="19050" cy="234950"/>
            </a:xfrm>
            <a:custGeom>
              <a:avLst/>
              <a:gdLst>
                <a:gd name="T0" fmla="*/ 0 w 13"/>
                <a:gd name="T1" fmla="*/ 156 h 164"/>
                <a:gd name="T2" fmla="*/ 13 w 13"/>
                <a:gd name="T3" fmla="*/ 164 h 164"/>
                <a:gd name="T4" fmla="*/ 13 w 13"/>
                <a:gd name="T5" fmla="*/ 4 h 164"/>
                <a:gd name="T6" fmla="*/ 12 w 13"/>
                <a:gd name="T7" fmla="*/ 3 h 164"/>
                <a:gd name="T8" fmla="*/ 0 w 13"/>
                <a:gd name="T9" fmla="*/ 10 h 164"/>
                <a:gd name="T10" fmla="*/ 0 w 13"/>
                <a:gd name="T11" fmla="*/ 156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164">
                  <a:moveTo>
                    <a:pt x="0" y="156"/>
                  </a:moveTo>
                  <a:cubicBezTo>
                    <a:pt x="13" y="164"/>
                    <a:pt x="13" y="164"/>
                    <a:pt x="13" y="16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7" y="0"/>
                    <a:pt x="0" y="4"/>
                    <a:pt x="0" y="10"/>
                  </a:cubicBezTo>
                  <a:lnTo>
                    <a:pt x="0" y="15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537" name="Freeform 545"/>
            <p:cNvSpPr>
              <a:spLocks/>
            </p:cNvSpPr>
            <p:nvPr/>
          </p:nvSpPr>
          <p:spPr bwMode="auto">
            <a:xfrm>
              <a:off x="6261101" y="3149601"/>
              <a:ext cx="330200" cy="184150"/>
            </a:xfrm>
            <a:custGeom>
              <a:avLst/>
              <a:gdLst>
                <a:gd name="T0" fmla="*/ 0 w 208"/>
                <a:gd name="T1" fmla="*/ 103 h 116"/>
                <a:gd name="T2" fmla="*/ 185 w 208"/>
                <a:gd name="T3" fmla="*/ 0 h 116"/>
                <a:gd name="T4" fmla="*/ 208 w 208"/>
                <a:gd name="T5" fmla="*/ 12 h 116"/>
                <a:gd name="T6" fmla="*/ 24 w 208"/>
                <a:gd name="T7" fmla="*/ 116 h 116"/>
                <a:gd name="T8" fmla="*/ 0 w 208"/>
                <a:gd name="T9" fmla="*/ 103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8" h="116">
                  <a:moveTo>
                    <a:pt x="0" y="103"/>
                  </a:moveTo>
                  <a:lnTo>
                    <a:pt x="185" y="0"/>
                  </a:lnTo>
                  <a:lnTo>
                    <a:pt x="208" y="12"/>
                  </a:lnTo>
                  <a:lnTo>
                    <a:pt x="24" y="116"/>
                  </a:lnTo>
                  <a:lnTo>
                    <a:pt x="0" y="103"/>
                  </a:lnTo>
                  <a:close/>
                </a:path>
              </a:pathLst>
            </a:custGeom>
            <a:solidFill>
              <a:srgbClr val="5CD2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538" name="Freeform 546"/>
            <p:cNvSpPr>
              <a:spLocks/>
            </p:cNvSpPr>
            <p:nvPr/>
          </p:nvSpPr>
          <p:spPr bwMode="auto">
            <a:xfrm>
              <a:off x="6261101" y="3149601"/>
              <a:ext cx="330200" cy="184150"/>
            </a:xfrm>
            <a:custGeom>
              <a:avLst/>
              <a:gdLst>
                <a:gd name="T0" fmla="*/ 0 w 208"/>
                <a:gd name="T1" fmla="*/ 103 h 116"/>
                <a:gd name="T2" fmla="*/ 185 w 208"/>
                <a:gd name="T3" fmla="*/ 0 h 116"/>
                <a:gd name="T4" fmla="*/ 208 w 208"/>
                <a:gd name="T5" fmla="*/ 12 h 116"/>
                <a:gd name="T6" fmla="*/ 24 w 208"/>
                <a:gd name="T7" fmla="*/ 116 h 116"/>
                <a:gd name="T8" fmla="*/ 0 w 208"/>
                <a:gd name="T9" fmla="*/ 103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8" h="116">
                  <a:moveTo>
                    <a:pt x="0" y="103"/>
                  </a:moveTo>
                  <a:lnTo>
                    <a:pt x="185" y="0"/>
                  </a:lnTo>
                  <a:lnTo>
                    <a:pt x="208" y="12"/>
                  </a:lnTo>
                  <a:lnTo>
                    <a:pt x="24" y="116"/>
                  </a:lnTo>
                  <a:lnTo>
                    <a:pt x="0" y="10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539" name="Freeform 547"/>
            <p:cNvSpPr>
              <a:spLocks/>
            </p:cNvSpPr>
            <p:nvPr/>
          </p:nvSpPr>
          <p:spPr bwMode="auto">
            <a:xfrm>
              <a:off x="6261101" y="3149601"/>
              <a:ext cx="330200" cy="184150"/>
            </a:xfrm>
            <a:custGeom>
              <a:avLst/>
              <a:gdLst>
                <a:gd name="T0" fmla="*/ 185 w 208"/>
                <a:gd name="T1" fmla="*/ 0 h 116"/>
                <a:gd name="T2" fmla="*/ 0 w 208"/>
                <a:gd name="T3" fmla="*/ 103 h 116"/>
                <a:gd name="T4" fmla="*/ 24 w 208"/>
                <a:gd name="T5" fmla="*/ 116 h 116"/>
                <a:gd name="T6" fmla="*/ 208 w 208"/>
                <a:gd name="T7" fmla="*/ 12 h 116"/>
                <a:gd name="T8" fmla="*/ 185 w 208"/>
                <a:gd name="T9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8" h="116">
                  <a:moveTo>
                    <a:pt x="185" y="0"/>
                  </a:moveTo>
                  <a:lnTo>
                    <a:pt x="0" y="103"/>
                  </a:lnTo>
                  <a:lnTo>
                    <a:pt x="24" y="116"/>
                  </a:lnTo>
                  <a:lnTo>
                    <a:pt x="208" y="12"/>
                  </a:lnTo>
                  <a:lnTo>
                    <a:pt x="18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540" name="Freeform 548"/>
            <p:cNvSpPr>
              <a:spLocks/>
            </p:cNvSpPr>
            <p:nvPr/>
          </p:nvSpPr>
          <p:spPr bwMode="auto">
            <a:xfrm>
              <a:off x="6261101" y="3149601"/>
              <a:ext cx="330200" cy="184150"/>
            </a:xfrm>
            <a:custGeom>
              <a:avLst/>
              <a:gdLst>
                <a:gd name="T0" fmla="*/ 185 w 208"/>
                <a:gd name="T1" fmla="*/ 0 h 116"/>
                <a:gd name="T2" fmla="*/ 0 w 208"/>
                <a:gd name="T3" fmla="*/ 103 h 116"/>
                <a:gd name="T4" fmla="*/ 24 w 208"/>
                <a:gd name="T5" fmla="*/ 116 h 116"/>
                <a:gd name="T6" fmla="*/ 208 w 208"/>
                <a:gd name="T7" fmla="*/ 12 h 116"/>
                <a:gd name="T8" fmla="*/ 185 w 208"/>
                <a:gd name="T9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8" h="116">
                  <a:moveTo>
                    <a:pt x="185" y="0"/>
                  </a:moveTo>
                  <a:lnTo>
                    <a:pt x="0" y="103"/>
                  </a:lnTo>
                  <a:lnTo>
                    <a:pt x="24" y="116"/>
                  </a:lnTo>
                  <a:lnTo>
                    <a:pt x="208" y="12"/>
                  </a:lnTo>
                  <a:lnTo>
                    <a:pt x="18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541" name="Freeform 549"/>
            <p:cNvSpPr>
              <a:spLocks/>
            </p:cNvSpPr>
            <p:nvPr/>
          </p:nvSpPr>
          <p:spPr bwMode="auto">
            <a:xfrm>
              <a:off x="7175501" y="3560763"/>
              <a:ext cx="219075" cy="123825"/>
            </a:xfrm>
            <a:custGeom>
              <a:avLst/>
              <a:gdLst>
                <a:gd name="T0" fmla="*/ 0 w 138"/>
                <a:gd name="T1" fmla="*/ 39 h 78"/>
                <a:gd name="T2" fmla="*/ 69 w 138"/>
                <a:gd name="T3" fmla="*/ 0 h 78"/>
                <a:gd name="T4" fmla="*/ 138 w 138"/>
                <a:gd name="T5" fmla="*/ 39 h 78"/>
                <a:gd name="T6" fmla="*/ 69 w 138"/>
                <a:gd name="T7" fmla="*/ 78 h 78"/>
                <a:gd name="T8" fmla="*/ 0 w 138"/>
                <a:gd name="T9" fmla="*/ 39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8" h="78">
                  <a:moveTo>
                    <a:pt x="0" y="39"/>
                  </a:moveTo>
                  <a:lnTo>
                    <a:pt x="69" y="0"/>
                  </a:lnTo>
                  <a:lnTo>
                    <a:pt x="138" y="39"/>
                  </a:lnTo>
                  <a:lnTo>
                    <a:pt x="69" y="78"/>
                  </a:lnTo>
                  <a:lnTo>
                    <a:pt x="0" y="39"/>
                  </a:lnTo>
                  <a:close/>
                </a:path>
              </a:pathLst>
            </a:custGeom>
            <a:solidFill>
              <a:srgbClr val="CF3A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542" name="Freeform 550"/>
            <p:cNvSpPr>
              <a:spLocks/>
            </p:cNvSpPr>
            <p:nvPr/>
          </p:nvSpPr>
          <p:spPr bwMode="auto">
            <a:xfrm>
              <a:off x="7175501" y="3560763"/>
              <a:ext cx="219075" cy="123825"/>
            </a:xfrm>
            <a:custGeom>
              <a:avLst/>
              <a:gdLst>
                <a:gd name="T0" fmla="*/ 0 w 138"/>
                <a:gd name="T1" fmla="*/ 39 h 78"/>
                <a:gd name="T2" fmla="*/ 69 w 138"/>
                <a:gd name="T3" fmla="*/ 0 h 78"/>
                <a:gd name="T4" fmla="*/ 138 w 138"/>
                <a:gd name="T5" fmla="*/ 39 h 78"/>
                <a:gd name="T6" fmla="*/ 69 w 138"/>
                <a:gd name="T7" fmla="*/ 78 h 78"/>
                <a:gd name="T8" fmla="*/ 0 w 138"/>
                <a:gd name="T9" fmla="*/ 39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8" h="78">
                  <a:moveTo>
                    <a:pt x="0" y="39"/>
                  </a:moveTo>
                  <a:lnTo>
                    <a:pt x="69" y="0"/>
                  </a:lnTo>
                  <a:lnTo>
                    <a:pt x="138" y="39"/>
                  </a:lnTo>
                  <a:lnTo>
                    <a:pt x="69" y="78"/>
                  </a:lnTo>
                  <a:lnTo>
                    <a:pt x="0" y="3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543" name="Freeform 551"/>
            <p:cNvSpPr>
              <a:spLocks/>
            </p:cNvSpPr>
            <p:nvPr/>
          </p:nvSpPr>
          <p:spPr bwMode="auto">
            <a:xfrm>
              <a:off x="7285039" y="3622676"/>
              <a:ext cx="109538" cy="185738"/>
            </a:xfrm>
            <a:custGeom>
              <a:avLst/>
              <a:gdLst>
                <a:gd name="T0" fmla="*/ 0 w 69"/>
                <a:gd name="T1" fmla="*/ 39 h 117"/>
                <a:gd name="T2" fmla="*/ 69 w 69"/>
                <a:gd name="T3" fmla="*/ 0 h 117"/>
                <a:gd name="T4" fmla="*/ 69 w 69"/>
                <a:gd name="T5" fmla="*/ 78 h 117"/>
                <a:gd name="T6" fmla="*/ 0 w 69"/>
                <a:gd name="T7" fmla="*/ 117 h 117"/>
                <a:gd name="T8" fmla="*/ 0 w 69"/>
                <a:gd name="T9" fmla="*/ 39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17">
                  <a:moveTo>
                    <a:pt x="0" y="39"/>
                  </a:moveTo>
                  <a:lnTo>
                    <a:pt x="69" y="0"/>
                  </a:lnTo>
                  <a:lnTo>
                    <a:pt x="69" y="78"/>
                  </a:lnTo>
                  <a:lnTo>
                    <a:pt x="0" y="117"/>
                  </a:lnTo>
                  <a:lnTo>
                    <a:pt x="0" y="39"/>
                  </a:lnTo>
                  <a:close/>
                </a:path>
              </a:pathLst>
            </a:custGeom>
            <a:solidFill>
              <a:srgbClr val="D3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544" name="Freeform 552"/>
            <p:cNvSpPr>
              <a:spLocks/>
            </p:cNvSpPr>
            <p:nvPr/>
          </p:nvSpPr>
          <p:spPr bwMode="auto">
            <a:xfrm>
              <a:off x="7175501" y="3622676"/>
              <a:ext cx="109538" cy="185738"/>
            </a:xfrm>
            <a:custGeom>
              <a:avLst/>
              <a:gdLst>
                <a:gd name="T0" fmla="*/ 0 w 69"/>
                <a:gd name="T1" fmla="*/ 78 h 117"/>
                <a:gd name="T2" fmla="*/ 0 w 69"/>
                <a:gd name="T3" fmla="*/ 0 h 117"/>
                <a:gd name="T4" fmla="*/ 69 w 69"/>
                <a:gd name="T5" fmla="*/ 39 h 117"/>
                <a:gd name="T6" fmla="*/ 69 w 69"/>
                <a:gd name="T7" fmla="*/ 117 h 117"/>
                <a:gd name="T8" fmla="*/ 0 w 69"/>
                <a:gd name="T9" fmla="*/ 78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17">
                  <a:moveTo>
                    <a:pt x="0" y="78"/>
                  </a:moveTo>
                  <a:lnTo>
                    <a:pt x="0" y="0"/>
                  </a:lnTo>
                  <a:lnTo>
                    <a:pt x="69" y="39"/>
                  </a:lnTo>
                  <a:lnTo>
                    <a:pt x="69" y="117"/>
                  </a:lnTo>
                  <a:lnTo>
                    <a:pt x="0" y="78"/>
                  </a:lnTo>
                  <a:close/>
                </a:path>
              </a:pathLst>
            </a:custGeom>
            <a:solidFill>
              <a:srgbClr val="E6E7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545" name="Freeform 553"/>
            <p:cNvSpPr>
              <a:spLocks/>
            </p:cNvSpPr>
            <p:nvPr/>
          </p:nvSpPr>
          <p:spPr bwMode="auto">
            <a:xfrm>
              <a:off x="8783639" y="4814888"/>
              <a:ext cx="111125" cy="187325"/>
            </a:xfrm>
            <a:custGeom>
              <a:avLst/>
              <a:gdLst>
                <a:gd name="T0" fmla="*/ 0 w 70"/>
                <a:gd name="T1" fmla="*/ 79 h 118"/>
                <a:gd name="T2" fmla="*/ 0 w 70"/>
                <a:gd name="T3" fmla="*/ 0 h 118"/>
                <a:gd name="T4" fmla="*/ 70 w 70"/>
                <a:gd name="T5" fmla="*/ 40 h 118"/>
                <a:gd name="T6" fmla="*/ 70 w 70"/>
                <a:gd name="T7" fmla="*/ 118 h 118"/>
                <a:gd name="T8" fmla="*/ 0 w 70"/>
                <a:gd name="T9" fmla="*/ 79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18">
                  <a:moveTo>
                    <a:pt x="0" y="79"/>
                  </a:moveTo>
                  <a:lnTo>
                    <a:pt x="0" y="0"/>
                  </a:lnTo>
                  <a:lnTo>
                    <a:pt x="70" y="40"/>
                  </a:lnTo>
                  <a:lnTo>
                    <a:pt x="70" y="118"/>
                  </a:lnTo>
                  <a:lnTo>
                    <a:pt x="0" y="79"/>
                  </a:lnTo>
                  <a:close/>
                </a:path>
              </a:pathLst>
            </a:custGeom>
            <a:solidFill>
              <a:srgbClr val="77BC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546" name="Freeform 554"/>
            <p:cNvSpPr>
              <a:spLocks/>
            </p:cNvSpPr>
            <p:nvPr/>
          </p:nvSpPr>
          <p:spPr bwMode="auto">
            <a:xfrm>
              <a:off x="8783639" y="4814888"/>
              <a:ext cx="111125" cy="187325"/>
            </a:xfrm>
            <a:custGeom>
              <a:avLst/>
              <a:gdLst>
                <a:gd name="T0" fmla="*/ 0 w 70"/>
                <a:gd name="T1" fmla="*/ 79 h 118"/>
                <a:gd name="T2" fmla="*/ 0 w 70"/>
                <a:gd name="T3" fmla="*/ 0 h 118"/>
                <a:gd name="T4" fmla="*/ 70 w 70"/>
                <a:gd name="T5" fmla="*/ 40 h 118"/>
                <a:gd name="T6" fmla="*/ 70 w 70"/>
                <a:gd name="T7" fmla="*/ 118 h 118"/>
                <a:gd name="T8" fmla="*/ 0 w 70"/>
                <a:gd name="T9" fmla="*/ 79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18">
                  <a:moveTo>
                    <a:pt x="0" y="79"/>
                  </a:moveTo>
                  <a:lnTo>
                    <a:pt x="0" y="0"/>
                  </a:lnTo>
                  <a:lnTo>
                    <a:pt x="70" y="40"/>
                  </a:lnTo>
                  <a:lnTo>
                    <a:pt x="70" y="118"/>
                  </a:lnTo>
                  <a:lnTo>
                    <a:pt x="0" y="7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547" name="Freeform 555"/>
            <p:cNvSpPr>
              <a:spLocks/>
            </p:cNvSpPr>
            <p:nvPr/>
          </p:nvSpPr>
          <p:spPr bwMode="auto">
            <a:xfrm>
              <a:off x="8783639" y="4814888"/>
              <a:ext cx="111125" cy="187325"/>
            </a:xfrm>
            <a:custGeom>
              <a:avLst/>
              <a:gdLst>
                <a:gd name="T0" fmla="*/ 0 w 70"/>
                <a:gd name="T1" fmla="*/ 0 h 118"/>
                <a:gd name="T2" fmla="*/ 0 w 70"/>
                <a:gd name="T3" fmla="*/ 79 h 118"/>
                <a:gd name="T4" fmla="*/ 70 w 70"/>
                <a:gd name="T5" fmla="*/ 118 h 118"/>
                <a:gd name="T6" fmla="*/ 70 w 70"/>
                <a:gd name="T7" fmla="*/ 40 h 118"/>
                <a:gd name="T8" fmla="*/ 0 w 70"/>
                <a:gd name="T9" fmla="*/ 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18">
                  <a:moveTo>
                    <a:pt x="0" y="0"/>
                  </a:moveTo>
                  <a:lnTo>
                    <a:pt x="0" y="79"/>
                  </a:lnTo>
                  <a:lnTo>
                    <a:pt x="70" y="118"/>
                  </a:lnTo>
                  <a:lnTo>
                    <a:pt x="70" y="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548" name="Freeform 556"/>
            <p:cNvSpPr>
              <a:spLocks/>
            </p:cNvSpPr>
            <p:nvPr/>
          </p:nvSpPr>
          <p:spPr bwMode="auto">
            <a:xfrm>
              <a:off x="8783639" y="4814888"/>
              <a:ext cx="111125" cy="187325"/>
            </a:xfrm>
            <a:custGeom>
              <a:avLst/>
              <a:gdLst>
                <a:gd name="T0" fmla="*/ 0 w 70"/>
                <a:gd name="T1" fmla="*/ 0 h 118"/>
                <a:gd name="T2" fmla="*/ 0 w 70"/>
                <a:gd name="T3" fmla="*/ 79 h 118"/>
                <a:gd name="T4" fmla="*/ 70 w 70"/>
                <a:gd name="T5" fmla="*/ 118 h 118"/>
                <a:gd name="T6" fmla="*/ 70 w 70"/>
                <a:gd name="T7" fmla="*/ 40 h 118"/>
                <a:gd name="T8" fmla="*/ 0 w 70"/>
                <a:gd name="T9" fmla="*/ 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18">
                  <a:moveTo>
                    <a:pt x="0" y="0"/>
                  </a:moveTo>
                  <a:lnTo>
                    <a:pt x="0" y="79"/>
                  </a:lnTo>
                  <a:lnTo>
                    <a:pt x="70" y="118"/>
                  </a:lnTo>
                  <a:lnTo>
                    <a:pt x="70" y="4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549" name="Freeform 557"/>
            <p:cNvSpPr>
              <a:spLocks/>
            </p:cNvSpPr>
            <p:nvPr/>
          </p:nvSpPr>
          <p:spPr bwMode="auto">
            <a:xfrm>
              <a:off x="8783639" y="4754563"/>
              <a:ext cx="220663" cy="123825"/>
            </a:xfrm>
            <a:custGeom>
              <a:avLst/>
              <a:gdLst>
                <a:gd name="T0" fmla="*/ 0 w 139"/>
                <a:gd name="T1" fmla="*/ 38 h 78"/>
                <a:gd name="T2" fmla="*/ 70 w 139"/>
                <a:gd name="T3" fmla="*/ 0 h 78"/>
                <a:gd name="T4" fmla="*/ 139 w 139"/>
                <a:gd name="T5" fmla="*/ 38 h 78"/>
                <a:gd name="T6" fmla="*/ 70 w 139"/>
                <a:gd name="T7" fmla="*/ 78 h 78"/>
                <a:gd name="T8" fmla="*/ 0 w 139"/>
                <a:gd name="T9" fmla="*/ 3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9" h="78">
                  <a:moveTo>
                    <a:pt x="0" y="38"/>
                  </a:moveTo>
                  <a:lnTo>
                    <a:pt x="70" y="0"/>
                  </a:lnTo>
                  <a:lnTo>
                    <a:pt x="139" y="38"/>
                  </a:lnTo>
                  <a:lnTo>
                    <a:pt x="70" y="78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A4D5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550" name="Freeform 558"/>
            <p:cNvSpPr>
              <a:spLocks/>
            </p:cNvSpPr>
            <p:nvPr/>
          </p:nvSpPr>
          <p:spPr bwMode="auto">
            <a:xfrm>
              <a:off x="8783639" y="4754563"/>
              <a:ext cx="220663" cy="123825"/>
            </a:xfrm>
            <a:custGeom>
              <a:avLst/>
              <a:gdLst>
                <a:gd name="T0" fmla="*/ 0 w 139"/>
                <a:gd name="T1" fmla="*/ 38 h 78"/>
                <a:gd name="T2" fmla="*/ 70 w 139"/>
                <a:gd name="T3" fmla="*/ 0 h 78"/>
                <a:gd name="T4" fmla="*/ 139 w 139"/>
                <a:gd name="T5" fmla="*/ 38 h 78"/>
                <a:gd name="T6" fmla="*/ 70 w 139"/>
                <a:gd name="T7" fmla="*/ 78 h 78"/>
                <a:gd name="T8" fmla="*/ 0 w 139"/>
                <a:gd name="T9" fmla="*/ 3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9" h="78">
                  <a:moveTo>
                    <a:pt x="0" y="38"/>
                  </a:moveTo>
                  <a:lnTo>
                    <a:pt x="70" y="0"/>
                  </a:lnTo>
                  <a:lnTo>
                    <a:pt x="139" y="38"/>
                  </a:lnTo>
                  <a:lnTo>
                    <a:pt x="70" y="78"/>
                  </a:lnTo>
                  <a:lnTo>
                    <a:pt x="0" y="38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551" name="Freeform 559"/>
            <p:cNvSpPr>
              <a:spLocks/>
            </p:cNvSpPr>
            <p:nvPr/>
          </p:nvSpPr>
          <p:spPr bwMode="auto">
            <a:xfrm>
              <a:off x="8783639" y="4754563"/>
              <a:ext cx="220663" cy="123825"/>
            </a:xfrm>
            <a:custGeom>
              <a:avLst/>
              <a:gdLst>
                <a:gd name="T0" fmla="*/ 70 w 139"/>
                <a:gd name="T1" fmla="*/ 0 h 78"/>
                <a:gd name="T2" fmla="*/ 0 w 139"/>
                <a:gd name="T3" fmla="*/ 38 h 78"/>
                <a:gd name="T4" fmla="*/ 70 w 139"/>
                <a:gd name="T5" fmla="*/ 78 h 78"/>
                <a:gd name="T6" fmla="*/ 139 w 139"/>
                <a:gd name="T7" fmla="*/ 38 h 78"/>
                <a:gd name="T8" fmla="*/ 70 w 139"/>
                <a:gd name="T9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9" h="78">
                  <a:moveTo>
                    <a:pt x="70" y="0"/>
                  </a:moveTo>
                  <a:lnTo>
                    <a:pt x="0" y="38"/>
                  </a:lnTo>
                  <a:lnTo>
                    <a:pt x="70" y="78"/>
                  </a:lnTo>
                  <a:lnTo>
                    <a:pt x="139" y="38"/>
                  </a:lnTo>
                  <a:lnTo>
                    <a:pt x="70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552" name="Freeform 560"/>
            <p:cNvSpPr>
              <a:spLocks/>
            </p:cNvSpPr>
            <p:nvPr/>
          </p:nvSpPr>
          <p:spPr bwMode="auto">
            <a:xfrm>
              <a:off x="8783639" y="4754563"/>
              <a:ext cx="220663" cy="123825"/>
            </a:xfrm>
            <a:custGeom>
              <a:avLst/>
              <a:gdLst>
                <a:gd name="T0" fmla="*/ 70 w 139"/>
                <a:gd name="T1" fmla="*/ 0 h 78"/>
                <a:gd name="T2" fmla="*/ 0 w 139"/>
                <a:gd name="T3" fmla="*/ 38 h 78"/>
                <a:gd name="T4" fmla="*/ 70 w 139"/>
                <a:gd name="T5" fmla="*/ 78 h 78"/>
                <a:gd name="T6" fmla="*/ 139 w 139"/>
                <a:gd name="T7" fmla="*/ 38 h 78"/>
                <a:gd name="T8" fmla="*/ 70 w 139"/>
                <a:gd name="T9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9" h="78">
                  <a:moveTo>
                    <a:pt x="70" y="0"/>
                  </a:moveTo>
                  <a:lnTo>
                    <a:pt x="0" y="38"/>
                  </a:lnTo>
                  <a:lnTo>
                    <a:pt x="70" y="78"/>
                  </a:lnTo>
                  <a:lnTo>
                    <a:pt x="139" y="38"/>
                  </a:lnTo>
                  <a:lnTo>
                    <a:pt x="7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553" name="Freeform 561"/>
            <p:cNvSpPr>
              <a:spLocks/>
            </p:cNvSpPr>
            <p:nvPr/>
          </p:nvSpPr>
          <p:spPr bwMode="auto">
            <a:xfrm>
              <a:off x="8894764" y="4814888"/>
              <a:ext cx="109538" cy="187325"/>
            </a:xfrm>
            <a:custGeom>
              <a:avLst/>
              <a:gdLst>
                <a:gd name="T0" fmla="*/ 0 w 69"/>
                <a:gd name="T1" fmla="*/ 40 h 118"/>
                <a:gd name="T2" fmla="*/ 69 w 69"/>
                <a:gd name="T3" fmla="*/ 0 h 118"/>
                <a:gd name="T4" fmla="*/ 69 w 69"/>
                <a:gd name="T5" fmla="*/ 79 h 118"/>
                <a:gd name="T6" fmla="*/ 0 w 69"/>
                <a:gd name="T7" fmla="*/ 118 h 118"/>
                <a:gd name="T8" fmla="*/ 0 w 69"/>
                <a:gd name="T9" fmla="*/ 4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18">
                  <a:moveTo>
                    <a:pt x="0" y="40"/>
                  </a:moveTo>
                  <a:lnTo>
                    <a:pt x="69" y="0"/>
                  </a:lnTo>
                  <a:lnTo>
                    <a:pt x="69" y="79"/>
                  </a:lnTo>
                  <a:lnTo>
                    <a:pt x="0" y="118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rgbClr val="00A1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554" name="Freeform 562"/>
            <p:cNvSpPr>
              <a:spLocks/>
            </p:cNvSpPr>
            <p:nvPr/>
          </p:nvSpPr>
          <p:spPr bwMode="auto">
            <a:xfrm>
              <a:off x="8894764" y="4814888"/>
              <a:ext cx="109538" cy="187325"/>
            </a:xfrm>
            <a:custGeom>
              <a:avLst/>
              <a:gdLst>
                <a:gd name="T0" fmla="*/ 0 w 69"/>
                <a:gd name="T1" fmla="*/ 40 h 118"/>
                <a:gd name="T2" fmla="*/ 69 w 69"/>
                <a:gd name="T3" fmla="*/ 0 h 118"/>
                <a:gd name="T4" fmla="*/ 69 w 69"/>
                <a:gd name="T5" fmla="*/ 79 h 118"/>
                <a:gd name="T6" fmla="*/ 0 w 69"/>
                <a:gd name="T7" fmla="*/ 118 h 118"/>
                <a:gd name="T8" fmla="*/ 0 w 69"/>
                <a:gd name="T9" fmla="*/ 4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18">
                  <a:moveTo>
                    <a:pt x="0" y="40"/>
                  </a:moveTo>
                  <a:lnTo>
                    <a:pt x="69" y="0"/>
                  </a:lnTo>
                  <a:lnTo>
                    <a:pt x="69" y="79"/>
                  </a:lnTo>
                  <a:lnTo>
                    <a:pt x="0" y="118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rgbClr val="77BC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555" name="Freeform 563"/>
            <p:cNvSpPr>
              <a:spLocks/>
            </p:cNvSpPr>
            <p:nvPr/>
          </p:nvSpPr>
          <p:spPr bwMode="auto">
            <a:xfrm>
              <a:off x="8894764" y="4814888"/>
              <a:ext cx="109538" cy="187325"/>
            </a:xfrm>
            <a:custGeom>
              <a:avLst/>
              <a:gdLst>
                <a:gd name="T0" fmla="*/ 0 w 69"/>
                <a:gd name="T1" fmla="*/ 40 h 118"/>
                <a:gd name="T2" fmla="*/ 69 w 69"/>
                <a:gd name="T3" fmla="*/ 0 h 118"/>
                <a:gd name="T4" fmla="*/ 69 w 69"/>
                <a:gd name="T5" fmla="*/ 79 h 118"/>
                <a:gd name="T6" fmla="*/ 0 w 69"/>
                <a:gd name="T7" fmla="*/ 118 h 118"/>
                <a:gd name="T8" fmla="*/ 0 w 69"/>
                <a:gd name="T9" fmla="*/ 4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18">
                  <a:moveTo>
                    <a:pt x="0" y="40"/>
                  </a:moveTo>
                  <a:lnTo>
                    <a:pt x="69" y="0"/>
                  </a:lnTo>
                  <a:lnTo>
                    <a:pt x="69" y="79"/>
                  </a:lnTo>
                  <a:lnTo>
                    <a:pt x="0" y="118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556" name="Freeform 568"/>
            <p:cNvSpPr>
              <a:spLocks/>
            </p:cNvSpPr>
            <p:nvPr/>
          </p:nvSpPr>
          <p:spPr bwMode="auto">
            <a:xfrm>
              <a:off x="6956426" y="3848101"/>
              <a:ext cx="585788" cy="330200"/>
            </a:xfrm>
            <a:custGeom>
              <a:avLst/>
              <a:gdLst>
                <a:gd name="T0" fmla="*/ 0 w 369"/>
                <a:gd name="T1" fmla="*/ 104 h 208"/>
                <a:gd name="T2" fmla="*/ 185 w 369"/>
                <a:gd name="T3" fmla="*/ 0 h 208"/>
                <a:gd name="T4" fmla="*/ 369 w 369"/>
                <a:gd name="T5" fmla="*/ 104 h 208"/>
                <a:gd name="T6" fmla="*/ 185 w 369"/>
                <a:gd name="T7" fmla="*/ 208 h 208"/>
                <a:gd name="T8" fmla="*/ 0 w 369"/>
                <a:gd name="T9" fmla="*/ 104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9" h="208">
                  <a:moveTo>
                    <a:pt x="0" y="104"/>
                  </a:moveTo>
                  <a:lnTo>
                    <a:pt x="185" y="0"/>
                  </a:lnTo>
                  <a:lnTo>
                    <a:pt x="369" y="104"/>
                  </a:lnTo>
                  <a:lnTo>
                    <a:pt x="185" y="208"/>
                  </a:lnTo>
                  <a:lnTo>
                    <a:pt x="0" y="104"/>
                  </a:lnTo>
                  <a:close/>
                </a:path>
              </a:pathLst>
            </a:custGeom>
            <a:solidFill>
              <a:srgbClr val="F2C0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557" name="Freeform 569"/>
            <p:cNvSpPr>
              <a:spLocks/>
            </p:cNvSpPr>
            <p:nvPr/>
          </p:nvSpPr>
          <p:spPr bwMode="auto">
            <a:xfrm>
              <a:off x="6956426" y="3848101"/>
              <a:ext cx="585788" cy="330200"/>
            </a:xfrm>
            <a:custGeom>
              <a:avLst/>
              <a:gdLst>
                <a:gd name="T0" fmla="*/ 0 w 369"/>
                <a:gd name="T1" fmla="*/ 104 h 208"/>
                <a:gd name="T2" fmla="*/ 185 w 369"/>
                <a:gd name="T3" fmla="*/ 0 h 208"/>
                <a:gd name="T4" fmla="*/ 369 w 369"/>
                <a:gd name="T5" fmla="*/ 104 h 208"/>
                <a:gd name="T6" fmla="*/ 185 w 369"/>
                <a:gd name="T7" fmla="*/ 208 h 208"/>
                <a:gd name="T8" fmla="*/ 0 w 369"/>
                <a:gd name="T9" fmla="*/ 104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9" h="208">
                  <a:moveTo>
                    <a:pt x="0" y="104"/>
                  </a:moveTo>
                  <a:lnTo>
                    <a:pt x="185" y="0"/>
                  </a:lnTo>
                  <a:lnTo>
                    <a:pt x="369" y="104"/>
                  </a:lnTo>
                  <a:lnTo>
                    <a:pt x="185" y="208"/>
                  </a:lnTo>
                  <a:lnTo>
                    <a:pt x="0" y="10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558" name="Freeform 570"/>
            <p:cNvSpPr>
              <a:spLocks/>
            </p:cNvSpPr>
            <p:nvPr/>
          </p:nvSpPr>
          <p:spPr bwMode="auto">
            <a:xfrm>
              <a:off x="6956426" y="3848101"/>
              <a:ext cx="585788" cy="330200"/>
            </a:xfrm>
            <a:custGeom>
              <a:avLst/>
              <a:gdLst>
                <a:gd name="T0" fmla="*/ 185 w 369"/>
                <a:gd name="T1" fmla="*/ 0 h 208"/>
                <a:gd name="T2" fmla="*/ 0 w 369"/>
                <a:gd name="T3" fmla="*/ 104 h 208"/>
                <a:gd name="T4" fmla="*/ 185 w 369"/>
                <a:gd name="T5" fmla="*/ 208 h 208"/>
                <a:gd name="T6" fmla="*/ 369 w 369"/>
                <a:gd name="T7" fmla="*/ 104 h 208"/>
                <a:gd name="T8" fmla="*/ 185 w 369"/>
                <a:gd name="T9" fmla="*/ 0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9" h="208">
                  <a:moveTo>
                    <a:pt x="185" y="0"/>
                  </a:moveTo>
                  <a:lnTo>
                    <a:pt x="0" y="104"/>
                  </a:lnTo>
                  <a:lnTo>
                    <a:pt x="185" y="208"/>
                  </a:lnTo>
                  <a:lnTo>
                    <a:pt x="369" y="104"/>
                  </a:lnTo>
                  <a:lnTo>
                    <a:pt x="18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559" name="Freeform 571"/>
            <p:cNvSpPr>
              <a:spLocks/>
            </p:cNvSpPr>
            <p:nvPr/>
          </p:nvSpPr>
          <p:spPr bwMode="auto">
            <a:xfrm>
              <a:off x="6956426" y="3848101"/>
              <a:ext cx="585788" cy="330200"/>
            </a:xfrm>
            <a:custGeom>
              <a:avLst/>
              <a:gdLst>
                <a:gd name="T0" fmla="*/ 185 w 369"/>
                <a:gd name="T1" fmla="*/ 0 h 208"/>
                <a:gd name="T2" fmla="*/ 0 w 369"/>
                <a:gd name="T3" fmla="*/ 104 h 208"/>
                <a:gd name="T4" fmla="*/ 185 w 369"/>
                <a:gd name="T5" fmla="*/ 208 h 208"/>
                <a:gd name="T6" fmla="*/ 369 w 369"/>
                <a:gd name="T7" fmla="*/ 104 h 208"/>
                <a:gd name="T8" fmla="*/ 185 w 369"/>
                <a:gd name="T9" fmla="*/ 0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9" h="208">
                  <a:moveTo>
                    <a:pt x="185" y="0"/>
                  </a:moveTo>
                  <a:lnTo>
                    <a:pt x="0" y="104"/>
                  </a:lnTo>
                  <a:lnTo>
                    <a:pt x="185" y="208"/>
                  </a:lnTo>
                  <a:lnTo>
                    <a:pt x="369" y="104"/>
                  </a:lnTo>
                  <a:lnTo>
                    <a:pt x="18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560" name="Freeform 572"/>
            <p:cNvSpPr>
              <a:spLocks/>
            </p:cNvSpPr>
            <p:nvPr/>
          </p:nvSpPr>
          <p:spPr bwMode="auto">
            <a:xfrm>
              <a:off x="6956426" y="4013201"/>
              <a:ext cx="585788" cy="206375"/>
            </a:xfrm>
            <a:custGeom>
              <a:avLst/>
              <a:gdLst>
                <a:gd name="T0" fmla="*/ 0 w 369"/>
                <a:gd name="T1" fmla="*/ 0 h 130"/>
                <a:gd name="T2" fmla="*/ 0 w 369"/>
                <a:gd name="T3" fmla="*/ 25 h 130"/>
                <a:gd name="T4" fmla="*/ 185 w 369"/>
                <a:gd name="T5" fmla="*/ 130 h 130"/>
                <a:gd name="T6" fmla="*/ 369 w 369"/>
                <a:gd name="T7" fmla="*/ 25 h 130"/>
                <a:gd name="T8" fmla="*/ 369 w 369"/>
                <a:gd name="T9" fmla="*/ 0 h 130"/>
                <a:gd name="T10" fmla="*/ 185 w 369"/>
                <a:gd name="T11" fmla="*/ 104 h 130"/>
                <a:gd name="T12" fmla="*/ 0 w 369"/>
                <a:gd name="T1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9" h="130">
                  <a:moveTo>
                    <a:pt x="0" y="0"/>
                  </a:moveTo>
                  <a:lnTo>
                    <a:pt x="0" y="25"/>
                  </a:lnTo>
                  <a:lnTo>
                    <a:pt x="185" y="130"/>
                  </a:lnTo>
                  <a:lnTo>
                    <a:pt x="369" y="25"/>
                  </a:lnTo>
                  <a:lnTo>
                    <a:pt x="369" y="0"/>
                  </a:lnTo>
                  <a:lnTo>
                    <a:pt x="185" y="10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561" name="Freeform 573"/>
            <p:cNvSpPr>
              <a:spLocks/>
            </p:cNvSpPr>
            <p:nvPr/>
          </p:nvSpPr>
          <p:spPr bwMode="auto">
            <a:xfrm>
              <a:off x="6956426" y="4013201"/>
              <a:ext cx="585788" cy="206375"/>
            </a:xfrm>
            <a:custGeom>
              <a:avLst/>
              <a:gdLst>
                <a:gd name="T0" fmla="*/ 0 w 369"/>
                <a:gd name="T1" fmla="*/ 0 h 130"/>
                <a:gd name="T2" fmla="*/ 0 w 369"/>
                <a:gd name="T3" fmla="*/ 25 h 130"/>
                <a:gd name="T4" fmla="*/ 185 w 369"/>
                <a:gd name="T5" fmla="*/ 130 h 130"/>
                <a:gd name="T6" fmla="*/ 369 w 369"/>
                <a:gd name="T7" fmla="*/ 25 h 130"/>
                <a:gd name="T8" fmla="*/ 369 w 369"/>
                <a:gd name="T9" fmla="*/ 0 h 130"/>
                <a:gd name="T10" fmla="*/ 185 w 369"/>
                <a:gd name="T11" fmla="*/ 104 h 130"/>
                <a:gd name="T12" fmla="*/ 0 w 369"/>
                <a:gd name="T1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9" h="130">
                  <a:moveTo>
                    <a:pt x="0" y="0"/>
                  </a:moveTo>
                  <a:lnTo>
                    <a:pt x="0" y="25"/>
                  </a:lnTo>
                  <a:lnTo>
                    <a:pt x="185" y="130"/>
                  </a:lnTo>
                  <a:lnTo>
                    <a:pt x="369" y="25"/>
                  </a:lnTo>
                  <a:lnTo>
                    <a:pt x="369" y="0"/>
                  </a:lnTo>
                  <a:lnTo>
                    <a:pt x="185" y="104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562" name="Freeform 574"/>
            <p:cNvSpPr>
              <a:spLocks/>
            </p:cNvSpPr>
            <p:nvPr/>
          </p:nvSpPr>
          <p:spPr bwMode="auto">
            <a:xfrm>
              <a:off x="7137401" y="3944938"/>
              <a:ext cx="131763" cy="77788"/>
            </a:xfrm>
            <a:custGeom>
              <a:avLst/>
              <a:gdLst>
                <a:gd name="T0" fmla="*/ 70 w 90"/>
                <a:gd name="T1" fmla="*/ 44 h 55"/>
                <a:gd name="T2" fmla="*/ 0 w 90"/>
                <a:gd name="T3" fmla="*/ 55 h 55"/>
                <a:gd name="T4" fmla="*/ 1 w 90"/>
                <a:gd name="T5" fmla="*/ 54 h 55"/>
                <a:gd name="T6" fmla="*/ 89 w 90"/>
                <a:gd name="T7" fmla="*/ 0 h 55"/>
                <a:gd name="T8" fmla="*/ 90 w 90"/>
                <a:gd name="T9" fmla="*/ 0 h 55"/>
                <a:gd name="T10" fmla="*/ 75 w 90"/>
                <a:gd name="T11" fmla="*/ 41 h 55"/>
                <a:gd name="T12" fmla="*/ 70 w 90"/>
                <a:gd name="T13" fmla="*/ 44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55">
                  <a:moveTo>
                    <a:pt x="70" y="44"/>
                  </a:moveTo>
                  <a:cubicBezTo>
                    <a:pt x="0" y="55"/>
                    <a:pt x="0" y="55"/>
                    <a:pt x="0" y="55"/>
                  </a:cubicBezTo>
                  <a:cubicBezTo>
                    <a:pt x="0" y="55"/>
                    <a:pt x="1" y="55"/>
                    <a:pt x="1" y="54"/>
                  </a:cubicBezTo>
                  <a:cubicBezTo>
                    <a:pt x="89" y="0"/>
                    <a:pt x="89" y="0"/>
                    <a:pt x="89" y="0"/>
                  </a:cubicBezTo>
                  <a:cubicBezTo>
                    <a:pt x="89" y="0"/>
                    <a:pt x="89" y="0"/>
                    <a:pt x="90" y="0"/>
                  </a:cubicBezTo>
                  <a:cubicBezTo>
                    <a:pt x="75" y="41"/>
                    <a:pt x="75" y="41"/>
                    <a:pt x="75" y="41"/>
                  </a:cubicBezTo>
                  <a:cubicBezTo>
                    <a:pt x="74" y="43"/>
                    <a:pt x="72" y="44"/>
                    <a:pt x="70" y="4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563" name="Freeform 575"/>
            <p:cNvSpPr>
              <a:spLocks/>
            </p:cNvSpPr>
            <p:nvPr/>
          </p:nvSpPr>
          <p:spPr bwMode="auto">
            <a:xfrm>
              <a:off x="7134226" y="3944938"/>
              <a:ext cx="227013" cy="131763"/>
            </a:xfrm>
            <a:custGeom>
              <a:avLst/>
              <a:gdLst>
                <a:gd name="T0" fmla="*/ 104 w 154"/>
                <a:gd name="T1" fmla="*/ 1 h 93"/>
                <a:gd name="T2" fmla="*/ 149 w 154"/>
                <a:gd name="T3" fmla="*/ 28 h 93"/>
                <a:gd name="T4" fmla="*/ 149 w 154"/>
                <a:gd name="T5" fmla="*/ 38 h 93"/>
                <a:gd name="T6" fmla="*/ 64 w 154"/>
                <a:gd name="T7" fmla="*/ 90 h 93"/>
                <a:gd name="T8" fmla="*/ 48 w 154"/>
                <a:gd name="T9" fmla="*/ 91 h 93"/>
                <a:gd name="T10" fmla="*/ 2 w 154"/>
                <a:gd name="T11" fmla="*/ 64 h 93"/>
                <a:gd name="T12" fmla="*/ 0 w 154"/>
                <a:gd name="T13" fmla="*/ 62 h 93"/>
                <a:gd name="T14" fmla="*/ 70 w 154"/>
                <a:gd name="T15" fmla="*/ 52 h 93"/>
                <a:gd name="T16" fmla="*/ 80 w 154"/>
                <a:gd name="T17" fmla="*/ 48 h 93"/>
                <a:gd name="T18" fmla="*/ 85 w 154"/>
                <a:gd name="T19" fmla="*/ 42 h 93"/>
                <a:gd name="T20" fmla="*/ 101 w 154"/>
                <a:gd name="T21" fmla="*/ 0 h 93"/>
                <a:gd name="T22" fmla="*/ 104 w 154"/>
                <a:gd name="T23" fmla="*/ 1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54" h="93">
                  <a:moveTo>
                    <a:pt x="104" y="1"/>
                  </a:moveTo>
                  <a:cubicBezTo>
                    <a:pt x="149" y="28"/>
                    <a:pt x="149" y="28"/>
                    <a:pt x="149" y="28"/>
                  </a:cubicBezTo>
                  <a:cubicBezTo>
                    <a:pt x="154" y="30"/>
                    <a:pt x="153" y="35"/>
                    <a:pt x="149" y="38"/>
                  </a:cubicBezTo>
                  <a:cubicBezTo>
                    <a:pt x="64" y="90"/>
                    <a:pt x="64" y="90"/>
                    <a:pt x="64" y="90"/>
                  </a:cubicBezTo>
                  <a:cubicBezTo>
                    <a:pt x="59" y="93"/>
                    <a:pt x="52" y="93"/>
                    <a:pt x="48" y="91"/>
                  </a:cubicBezTo>
                  <a:cubicBezTo>
                    <a:pt x="2" y="64"/>
                    <a:pt x="2" y="64"/>
                    <a:pt x="2" y="64"/>
                  </a:cubicBezTo>
                  <a:cubicBezTo>
                    <a:pt x="1" y="64"/>
                    <a:pt x="1" y="63"/>
                    <a:pt x="0" y="62"/>
                  </a:cubicBezTo>
                  <a:cubicBezTo>
                    <a:pt x="70" y="52"/>
                    <a:pt x="70" y="52"/>
                    <a:pt x="70" y="52"/>
                  </a:cubicBezTo>
                  <a:cubicBezTo>
                    <a:pt x="74" y="51"/>
                    <a:pt x="77" y="50"/>
                    <a:pt x="80" y="48"/>
                  </a:cubicBezTo>
                  <a:cubicBezTo>
                    <a:pt x="83" y="47"/>
                    <a:pt x="84" y="45"/>
                    <a:pt x="85" y="42"/>
                  </a:cubicBezTo>
                  <a:cubicBezTo>
                    <a:pt x="101" y="0"/>
                    <a:pt x="101" y="0"/>
                    <a:pt x="101" y="0"/>
                  </a:cubicBezTo>
                  <a:cubicBezTo>
                    <a:pt x="102" y="0"/>
                    <a:pt x="103" y="1"/>
                    <a:pt x="1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564" name="Freeform 576"/>
            <p:cNvSpPr>
              <a:spLocks/>
            </p:cNvSpPr>
            <p:nvPr/>
          </p:nvSpPr>
          <p:spPr bwMode="auto">
            <a:xfrm>
              <a:off x="7250114" y="4013201"/>
              <a:ext cx="292100" cy="206375"/>
            </a:xfrm>
            <a:custGeom>
              <a:avLst/>
              <a:gdLst>
                <a:gd name="T0" fmla="*/ 184 w 184"/>
                <a:gd name="T1" fmla="*/ 0 h 130"/>
                <a:gd name="T2" fmla="*/ 184 w 184"/>
                <a:gd name="T3" fmla="*/ 0 h 130"/>
                <a:gd name="T4" fmla="*/ 0 w 184"/>
                <a:gd name="T5" fmla="*/ 104 h 130"/>
                <a:gd name="T6" fmla="*/ 0 w 184"/>
                <a:gd name="T7" fmla="*/ 130 h 130"/>
                <a:gd name="T8" fmla="*/ 184 w 184"/>
                <a:gd name="T9" fmla="*/ 25 h 130"/>
                <a:gd name="T10" fmla="*/ 184 w 184"/>
                <a:gd name="T11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4" h="130">
                  <a:moveTo>
                    <a:pt x="184" y="0"/>
                  </a:moveTo>
                  <a:lnTo>
                    <a:pt x="184" y="0"/>
                  </a:lnTo>
                  <a:lnTo>
                    <a:pt x="0" y="104"/>
                  </a:lnTo>
                  <a:lnTo>
                    <a:pt x="0" y="130"/>
                  </a:lnTo>
                  <a:lnTo>
                    <a:pt x="184" y="25"/>
                  </a:lnTo>
                  <a:lnTo>
                    <a:pt x="184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565" name="Freeform 577"/>
            <p:cNvSpPr>
              <a:spLocks/>
            </p:cNvSpPr>
            <p:nvPr/>
          </p:nvSpPr>
          <p:spPr bwMode="auto">
            <a:xfrm>
              <a:off x="7250114" y="4013201"/>
              <a:ext cx="292100" cy="206375"/>
            </a:xfrm>
            <a:custGeom>
              <a:avLst/>
              <a:gdLst>
                <a:gd name="T0" fmla="*/ 184 w 184"/>
                <a:gd name="T1" fmla="*/ 0 h 130"/>
                <a:gd name="T2" fmla="*/ 184 w 184"/>
                <a:gd name="T3" fmla="*/ 0 h 130"/>
                <a:gd name="T4" fmla="*/ 0 w 184"/>
                <a:gd name="T5" fmla="*/ 104 h 130"/>
                <a:gd name="T6" fmla="*/ 0 w 184"/>
                <a:gd name="T7" fmla="*/ 130 h 130"/>
                <a:gd name="T8" fmla="*/ 184 w 184"/>
                <a:gd name="T9" fmla="*/ 25 h 130"/>
                <a:gd name="T10" fmla="*/ 184 w 184"/>
                <a:gd name="T11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4" h="130">
                  <a:moveTo>
                    <a:pt x="184" y="0"/>
                  </a:moveTo>
                  <a:lnTo>
                    <a:pt x="184" y="0"/>
                  </a:lnTo>
                  <a:lnTo>
                    <a:pt x="0" y="104"/>
                  </a:lnTo>
                  <a:lnTo>
                    <a:pt x="0" y="130"/>
                  </a:lnTo>
                  <a:lnTo>
                    <a:pt x="184" y="25"/>
                  </a:lnTo>
                  <a:lnTo>
                    <a:pt x="1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  <p:sp>
          <p:nvSpPr>
            <p:cNvPr id="566" name="Freeform 608"/>
            <p:cNvSpPr>
              <a:spLocks/>
            </p:cNvSpPr>
            <p:nvPr/>
          </p:nvSpPr>
          <p:spPr bwMode="auto">
            <a:xfrm>
              <a:off x="7993063" y="3470275"/>
              <a:ext cx="146050" cy="495300"/>
            </a:xfrm>
            <a:custGeom>
              <a:avLst/>
              <a:gdLst>
                <a:gd name="T0" fmla="*/ 24 w 92"/>
                <a:gd name="T1" fmla="*/ 312 h 312"/>
                <a:gd name="T2" fmla="*/ 0 w 92"/>
                <a:gd name="T3" fmla="*/ 299 h 312"/>
                <a:gd name="T4" fmla="*/ 69 w 92"/>
                <a:gd name="T5" fmla="*/ 0 h 312"/>
                <a:gd name="T6" fmla="*/ 92 w 92"/>
                <a:gd name="T7" fmla="*/ 12 h 312"/>
                <a:gd name="T8" fmla="*/ 24 w 92"/>
                <a:gd name="T9" fmla="*/ 312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312">
                  <a:moveTo>
                    <a:pt x="24" y="312"/>
                  </a:moveTo>
                  <a:lnTo>
                    <a:pt x="0" y="299"/>
                  </a:lnTo>
                  <a:lnTo>
                    <a:pt x="69" y="0"/>
                  </a:lnTo>
                  <a:lnTo>
                    <a:pt x="92" y="12"/>
                  </a:lnTo>
                  <a:lnTo>
                    <a:pt x="24" y="312"/>
                  </a:lnTo>
                  <a:close/>
                </a:path>
              </a:pathLst>
            </a:custGeom>
            <a:solidFill>
              <a:srgbClr val="7259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cs typeface="+mn-ea"/>
                <a:sym typeface="+mn-lt"/>
              </a:endParaRPr>
            </a:p>
          </p:txBody>
        </p:sp>
      </p:grpSp>
      <p:sp>
        <p:nvSpPr>
          <p:cNvPr id="567" name="TextBox 566"/>
          <p:cNvSpPr txBox="1"/>
          <p:nvPr/>
        </p:nvSpPr>
        <p:spPr>
          <a:xfrm>
            <a:off x="1597603" y="1063971"/>
            <a:ext cx="3309643" cy="1323439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sz="40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Build</a:t>
            </a:r>
          </a:p>
          <a:p>
            <a:r>
              <a:rPr lang="en-US" sz="40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Infographic</a:t>
            </a:r>
          </a:p>
        </p:txBody>
      </p:sp>
      <p:grpSp>
        <p:nvGrpSpPr>
          <p:cNvPr id="582" name="Group 581"/>
          <p:cNvGrpSpPr/>
          <p:nvPr/>
        </p:nvGrpSpPr>
        <p:grpSpPr>
          <a:xfrm>
            <a:off x="1597603" y="2725465"/>
            <a:ext cx="4367521" cy="1049888"/>
            <a:chOff x="1597603" y="2725465"/>
            <a:chExt cx="4367521" cy="1049888"/>
          </a:xfrm>
        </p:grpSpPr>
        <p:sp>
          <p:nvSpPr>
            <p:cNvPr id="568" name="Rectangle 567"/>
            <p:cNvSpPr/>
            <p:nvPr/>
          </p:nvSpPr>
          <p:spPr>
            <a:xfrm>
              <a:off x="1597603" y="3152041"/>
              <a:ext cx="4367521" cy="62331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30000"/>
                </a:lnSpc>
              </a:pPr>
              <a:r>
                <a:rPr lang="en-US" sz="1400" dirty="0">
                  <a:solidFill>
                    <a:schemeClr val="bg1">
                      <a:lumMod val="65000"/>
                    </a:schemeClr>
                  </a:solidFill>
                  <a:cs typeface="+mn-ea"/>
                  <a:sym typeface="+mn-lt"/>
                </a:rPr>
                <a:t>Click here to add content, content to match the title. Click here to add content, content to match the title. </a:t>
              </a:r>
              <a:endParaRPr lang="id-ID" sz="1400" dirty="0">
                <a:solidFill>
                  <a:schemeClr val="bg1">
                    <a:lumMod val="6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569" name="TextBox 568"/>
            <p:cNvSpPr txBox="1"/>
            <p:nvPr/>
          </p:nvSpPr>
          <p:spPr>
            <a:xfrm>
              <a:off x="1597603" y="2725465"/>
              <a:ext cx="2921853" cy="40011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Your text goes here</a:t>
              </a:r>
            </a:p>
          </p:txBody>
        </p:sp>
      </p:grpSp>
      <p:grpSp>
        <p:nvGrpSpPr>
          <p:cNvPr id="586" name="Group 585"/>
          <p:cNvGrpSpPr/>
          <p:nvPr/>
        </p:nvGrpSpPr>
        <p:grpSpPr>
          <a:xfrm>
            <a:off x="1597603" y="3961626"/>
            <a:ext cx="4825629" cy="1470744"/>
            <a:chOff x="1597603" y="3961626"/>
            <a:chExt cx="4825629" cy="1470744"/>
          </a:xfrm>
        </p:grpSpPr>
        <p:sp>
          <p:nvSpPr>
            <p:cNvPr id="583" name="Rectangle 582"/>
            <p:cNvSpPr/>
            <p:nvPr/>
          </p:nvSpPr>
          <p:spPr>
            <a:xfrm>
              <a:off x="1597603" y="4341673"/>
              <a:ext cx="3155372" cy="335442"/>
            </a:xfrm>
            <a:prstGeom prst="rect">
              <a:avLst/>
            </a:prstGeom>
            <a:gradFill>
              <a:gsLst>
                <a:gs pos="0">
                  <a:schemeClr val="bg1">
                    <a:lumMod val="85000"/>
                    <a:alpha val="40000"/>
                  </a:schemeClr>
                </a:gs>
                <a:gs pos="100000">
                  <a:schemeClr val="bg1">
                    <a:lumMod val="85000"/>
                    <a:alpha val="0"/>
                  </a:scheme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cs typeface="+mn-ea"/>
                <a:sym typeface="+mn-lt"/>
              </a:endParaRPr>
            </a:p>
          </p:txBody>
        </p:sp>
        <p:sp>
          <p:nvSpPr>
            <p:cNvPr id="584" name="Rectangle 583"/>
            <p:cNvSpPr/>
            <p:nvPr/>
          </p:nvSpPr>
          <p:spPr>
            <a:xfrm>
              <a:off x="1597603" y="5096928"/>
              <a:ext cx="3155372" cy="335442"/>
            </a:xfrm>
            <a:prstGeom prst="rect">
              <a:avLst/>
            </a:prstGeom>
            <a:gradFill>
              <a:gsLst>
                <a:gs pos="0">
                  <a:schemeClr val="bg1">
                    <a:lumMod val="85000"/>
                    <a:alpha val="40000"/>
                  </a:schemeClr>
                </a:gs>
                <a:gs pos="100000">
                  <a:schemeClr val="bg1">
                    <a:lumMod val="85000"/>
                    <a:alpha val="0"/>
                  </a:scheme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cs typeface="+mn-ea"/>
                <a:sym typeface="+mn-lt"/>
              </a:endParaRPr>
            </a:p>
          </p:txBody>
        </p:sp>
        <p:grpSp>
          <p:nvGrpSpPr>
            <p:cNvPr id="572" name="Group 571"/>
            <p:cNvGrpSpPr/>
            <p:nvPr/>
          </p:nvGrpSpPr>
          <p:grpSpPr>
            <a:xfrm>
              <a:off x="1717254" y="3961626"/>
              <a:ext cx="4658123" cy="307456"/>
              <a:chOff x="1717254" y="3977124"/>
              <a:chExt cx="4658123" cy="307456"/>
            </a:xfrm>
          </p:grpSpPr>
          <p:sp>
            <p:nvSpPr>
              <p:cNvPr id="570" name="Freeform 45">
                <a:extLst>
                  <a:ext uri="{FF2B5EF4-FFF2-40B4-BE49-F238E27FC236}">
                    <a16:creationId xmlns:a16="http://schemas.microsoft.com/office/drawing/2014/main" id="{8A795EF4-69D3-403B-91F0-A22848D217E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717254" y="4049790"/>
                <a:ext cx="181552" cy="181552"/>
              </a:xfrm>
              <a:custGeom>
                <a:avLst/>
                <a:gdLst>
                  <a:gd name="T0" fmla="*/ 92739 w 55"/>
                  <a:gd name="T1" fmla="*/ 188912 h 55"/>
                  <a:gd name="T2" fmla="*/ 0 w 55"/>
                  <a:gd name="T3" fmla="*/ 92739 h 55"/>
                  <a:gd name="T4" fmla="*/ 92739 w 55"/>
                  <a:gd name="T5" fmla="*/ 0 h 55"/>
                  <a:gd name="T6" fmla="*/ 188912 w 55"/>
                  <a:gd name="T7" fmla="*/ 92739 h 55"/>
                  <a:gd name="T8" fmla="*/ 92739 w 55"/>
                  <a:gd name="T9" fmla="*/ 188912 h 55"/>
                  <a:gd name="T10" fmla="*/ 154564 w 55"/>
                  <a:gd name="T11" fmla="*/ 68695 h 55"/>
                  <a:gd name="T12" fmla="*/ 144260 w 55"/>
                  <a:gd name="T13" fmla="*/ 58391 h 55"/>
                  <a:gd name="T14" fmla="*/ 137391 w 55"/>
                  <a:gd name="T15" fmla="*/ 54956 h 55"/>
                  <a:gd name="T16" fmla="*/ 130521 w 55"/>
                  <a:gd name="T17" fmla="*/ 58391 h 55"/>
                  <a:gd name="T18" fmla="*/ 82434 w 55"/>
                  <a:gd name="T19" fmla="*/ 106478 h 55"/>
                  <a:gd name="T20" fmla="*/ 54956 w 55"/>
                  <a:gd name="T21" fmla="*/ 79000 h 55"/>
                  <a:gd name="T22" fmla="*/ 48087 w 55"/>
                  <a:gd name="T23" fmla="*/ 75565 h 55"/>
                  <a:gd name="T24" fmla="*/ 44652 w 55"/>
                  <a:gd name="T25" fmla="*/ 79000 h 55"/>
                  <a:gd name="T26" fmla="*/ 30913 w 55"/>
                  <a:gd name="T27" fmla="*/ 89304 h 55"/>
                  <a:gd name="T28" fmla="*/ 30913 w 55"/>
                  <a:gd name="T29" fmla="*/ 96173 h 55"/>
                  <a:gd name="T30" fmla="*/ 30913 w 55"/>
                  <a:gd name="T31" fmla="*/ 103043 h 55"/>
                  <a:gd name="T32" fmla="*/ 75565 w 55"/>
                  <a:gd name="T33" fmla="*/ 147695 h 55"/>
                  <a:gd name="T34" fmla="*/ 82434 w 55"/>
                  <a:gd name="T35" fmla="*/ 147695 h 55"/>
                  <a:gd name="T36" fmla="*/ 89304 w 55"/>
                  <a:gd name="T37" fmla="*/ 147695 h 55"/>
                  <a:gd name="T38" fmla="*/ 154564 w 55"/>
                  <a:gd name="T39" fmla="*/ 79000 h 55"/>
                  <a:gd name="T40" fmla="*/ 157999 w 55"/>
                  <a:gd name="T41" fmla="*/ 75565 h 55"/>
                  <a:gd name="T42" fmla="*/ 154564 w 55"/>
                  <a:gd name="T43" fmla="*/ 68695 h 55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55" h="55">
                    <a:moveTo>
                      <a:pt x="27" y="55"/>
                    </a:moveTo>
                    <a:cubicBezTo>
                      <a:pt x="12" y="55"/>
                      <a:pt x="0" y="42"/>
                      <a:pt x="0" y="27"/>
                    </a:cubicBezTo>
                    <a:cubicBezTo>
                      <a:pt x="0" y="12"/>
                      <a:pt x="12" y="0"/>
                      <a:pt x="27" y="0"/>
                    </a:cubicBezTo>
                    <a:cubicBezTo>
                      <a:pt x="42" y="0"/>
                      <a:pt x="55" y="12"/>
                      <a:pt x="55" y="27"/>
                    </a:cubicBezTo>
                    <a:cubicBezTo>
                      <a:pt x="55" y="42"/>
                      <a:pt x="42" y="55"/>
                      <a:pt x="27" y="55"/>
                    </a:cubicBezTo>
                    <a:close/>
                    <a:moveTo>
                      <a:pt x="45" y="20"/>
                    </a:moveTo>
                    <a:cubicBezTo>
                      <a:pt x="42" y="17"/>
                      <a:pt x="42" y="17"/>
                      <a:pt x="42" y="17"/>
                    </a:cubicBezTo>
                    <a:cubicBezTo>
                      <a:pt x="41" y="16"/>
                      <a:pt x="41" y="16"/>
                      <a:pt x="40" y="16"/>
                    </a:cubicBezTo>
                    <a:cubicBezTo>
                      <a:pt x="39" y="16"/>
                      <a:pt x="39" y="16"/>
                      <a:pt x="38" y="17"/>
                    </a:cubicBezTo>
                    <a:cubicBezTo>
                      <a:pt x="24" y="31"/>
                      <a:pt x="24" y="31"/>
                      <a:pt x="24" y="31"/>
                    </a:cubicBezTo>
                    <a:cubicBezTo>
                      <a:pt x="16" y="23"/>
                      <a:pt x="16" y="23"/>
                      <a:pt x="16" y="23"/>
                    </a:cubicBezTo>
                    <a:cubicBezTo>
                      <a:pt x="15" y="23"/>
                      <a:pt x="15" y="22"/>
                      <a:pt x="14" y="22"/>
                    </a:cubicBezTo>
                    <a:cubicBezTo>
                      <a:pt x="14" y="22"/>
                      <a:pt x="13" y="23"/>
                      <a:pt x="13" y="23"/>
                    </a:cubicBezTo>
                    <a:cubicBezTo>
                      <a:pt x="9" y="26"/>
                      <a:pt x="9" y="26"/>
                      <a:pt x="9" y="26"/>
                    </a:cubicBezTo>
                    <a:cubicBezTo>
                      <a:pt x="9" y="27"/>
                      <a:pt x="9" y="27"/>
                      <a:pt x="9" y="28"/>
                    </a:cubicBezTo>
                    <a:cubicBezTo>
                      <a:pt x="9" y="29"/>
                      <a:pt x="9" y="29"/>
                      <a:pt x="9" y="30"/>
                    </a:cubicBezTo>
                    <a:cubicBezTo>
                      <a:pt x="22" y="43"/>
                      <a:pt x="22" y="43"/>
                      <a:pt x="22" y="43"/>
                    </a:cubicBezTo>
                    <a:cubicBezTo>
                      <a:pt x="23" y="43"/>
                      <a:pt x="23" y="43"/>
                      <a:pt x="24" y="43"/>
                    </a:cubicBezTo>
                    <a:cubicBezTo>
                      <a:pt x="25" y="43"/>
                      <a:pt x="25" y="43"/>
                      <a:pt x="26" y="43"/>
                    </a:cubicBezTo>
                    <a:cubicBezTo>
                      <a:pt x="45" y="23"/>
                      <a:pt x="45" y="23"/>
                      <a:pt x="45" y="23"/>
                    </a:cubicBezTo>
                    <a:cubicBezTo>
                      <a:pt x="45" y="23"/>
                      <a:pt x="46" y="22"/>
                      <a:pt x="46" y="22"/>
                    </a:cubicBezTo>
                    <a:cubicBezTo>
                      <a:pt x="46" y="21"/>
                      <a:pt x="45" y="20"/>
                      <a:pt x="45" y="2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5"/>
                  </a:gs>
                  <a:gs pos="100000">
                    <a:schemeClr val="accent5">
                      <a:lumMod val="75000"/>
                    </a:schemeClr>
                  </a:gs>
                </a:gsLst>
                <a:lin ang="2700000" scaled="0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600" dirty="0">
                  <a:cs typeface="+mn-ea"/>
                  <a:sym typeface="+mn-lt"/>
                </a:endParaRPr>
              </a:p>
            </p:txBody>
          </p:sp>
          <p:sp>
            <p:nvSpPr>
              <p:cNvPr id="571" name="Rectangle 570">
                <a:extLst>
                  <a:ext uri="{FF2B5EF4-FFF2-40B4-BE49-F238E27FC236}">
                    <a16:creationId xmlns:a16="http://schemas.microsoft.com/office/drawing/2014/main" id="{E09CF852-F419-4242-B48A-F07CA94D9E2B}"/>
                  </a:ext>
                </a:extLst>
              </p:cNvPr>
              <p:cNvSpPr/>
              <p:nvPr/>
            </p:nvSpPr>
            <p:spPr>
              <a:xfrm>
                <a:off x="1997261" y="3977124"/>
                <a:ext cx="4378116" cy="30745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30000"/>
                  </a:lnSpc>
                </a:pPr>
                <a:r>
                  <a:rPr lang="en-US" sz="1200" dirty="0">
                    <a:solidFill>
                      <a:schemeClr val="bg1">
                        <a:lumMod val="65000"/>
                      </a:schemeClr>
                    </a:solidFill>
                    <a:cs typeface="+mn-ea"/>
                    <a:sym typeface="+mn-lt"/>
                  </a:rPr>
                  <a:t>Click here to add content, content to match the title. </a:t>
                </a:r>
              </a:p>
            </p:txBody>
          </p:sp>
        </p:grpSp>
        <p:grpSp>
          <p:nvGrpSpPr>
            <p:cNvPr id="573" name="Group 572"/>
            <p:cNvGrpSpPr/>
            <p:nvPr/>
          </p:nvGrpSpPr>
          <p:grpSpPr>
            <a:xfrm>
              <a:off x="1717254" y="4340835"/>
              <a:ext cx="4705978" cy="307456"/>
              <a:chOff x="1717254" y="3977124"/>
              <a:chExt cx="4705978" cy="307456"/>
            </a:xfrm>
          </p:grpSpPr>
          <p:sp>
            <p:nvSpPr>
              <p:cNvPr id="574" name="Freeform 45">
                <a:extLst>
                  <a:ext uri="{FF2B5EF4-FFF2-40B4-BE49-F238E27FC236}">
                    <a16:creationId xmlns:a16="http://schemas.microsoft.com/office/drawing/2014/main" id="{8A795EF4-69D3-403B-91F0-A22848D217E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717254" y="4049790"/>
                <a:ext cx="181552" cy="181552"/>
              </a:xfrm>
              <a:custGeom>
                <a:avLst/>
                <a:gdLst>
                  <a:gd name="T0" fmla="*/ 92739 w 55"/>
                  <a:gd name="T1" fmla="*/ 188912 h 55"/>
                  <a:gd name="T2" fmla="*/ 0 w 55"/>
                  <a:gd name="T3" fmla="*/ 92739 h 55"/>
                  <a:gd name="T4" fmla="*/ 92739 w 55"/>
                  <a:gd name="T5" fmla="*/ 0 h 55"/>
                  <a:gd name="T6" fmla="*/ 188912 w 55"/>
                  <a:gd name="T7" fmla="*/ 92739 h 55"/>
                  <a:gd name="T8" fmla="*/ 92739 w 55"/>
                  <a:gd name="T9" fmla="*/ 188912 h 55"/>
                  <a:gd name="T10" fmla="*/ 154564 w 55"/>
                  <a:gd name="T11" fmla="*/ 68695 h 55"/>
                  <a:gd name="T12" fmla="*/ 144260 w 55"/>
                  <a:gd name="T13" fmla="*/ 58391 h 55"/>
                  <a:gd name="T14" fmla="*/ 137391 w 55"/>
                  <a:gd name="T15" fmla="*/ 54956 h 55"/>
                  <a:gd name="T16" fmla="*/ 130521 w 55"/>
                  <a:gd name="T17" fmla="*/ 58391 h 55"/>
                  <a:gd name="T18" fmla="*/ 82434 w 55"/>
                  <a:gd name="T19" fmla="*/ 106478 h 55"/>
                  <a:gd name="T20" fmla="*/ 54956 w 55"/>
                  <a:gd name="T21" fmla="*/ 79000 h 55"/>
                  <a:gd name="T22" fmla="*/ 48087 w 55"/>
                  <a:gd name="T23" fmla="*/ 75565 h 55"/>
                  <a:gd name="T24" fmla="*/ 44652 w 55"/>
                  <a:gd name="T25" fmla="*/ 79000 h 55"/>
                  <a:gd name="T26" fmla="*/ 30913 w 55"/>
                  <a:gd name="T27" fmla="*/ 89304 h 55"/>
                  <a:gd name="T28" fmla="*/ 30913 w 55"/>
                  <a:gd name="T29" fmla="*/ 96173 h 55"/>
                  <a:gd name="T30" fmla="*/ 30913 w 55"/>
                  <a:gd name="T31" fmla="*/ 103043 h 55"/>
                  <a:gd name="T32" fmla="*/ 75565 w 55"/>
                  <a:gd name="T33" fmla="*/ 147695 h 55"/>
                  <a:gd name="T34" fmla="*/ 82434 w 55"/>
                  <a:gd name="T35" fmla="*/ 147695 h 55"/>
                  <a:gd name="T36" fmla="*/ 89304 w 55"/>
                  <a:gd name="T37" fmla="*/ 147695 h 55"/>
                  <a:gd name="T38" fmla="*/ 154564 w 55"/>
                  <a:gd name="T39" fmla="*/ 79000 h 55"/>
                  <a:gd name="T40" fmla="*/ 157999 w 55"/>
                  <a:gd name="T41" fmla="*/ 75565 h 55"/>
                  <a:gd name="T42" fmla="*/ 154564 w 55"/>
                  <a:gd name="T43" fmla="*/ 68695 h 55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55" h="55">
                    <a:moveTo>
                      <a:pt x="27" y="55"/>
                    </a:moveTo>
                    <a:cubicBezTo>
                      <a:pt x="12" y="55"/>
                      <a:pt x="0" y="42"/>
                      <a:pt x="0" y="27"/>
                    </a:cubicBezTo>
                    <a:cubicBezTo>
                      <a:pt x="0" y="12"/>
                      <a:pt x="12" y="0"/>
                      <a:pt x="27" y="0"/>
                    </a:cubicBezTo>
                    <a:cubicBezTo>
                      <a:pt x="42" y="0"/>
                      <a:pt x="55" y="12"/>
                      <a:pt x="55" y="27"/>
                    </a:cubicBezTo>
                    <a:cubicBezTo>
                      <a:pt x="55" y="42"/>
                      <a:pt x="42" y="55"/>
                      <a:pt x="27" y="55"/>
                    </a:cubicBezTo>
                    <a:close/>
                    <a:moveTo>
                      <a:pt x="45" y="20"/>
                    </a:moveTo>
                    <a:cubicBezTo>
                      <a:pt x="42" y="17"/>
                      <a:pt x="42" y="17"/>
                      <a:pt x="42" y="17"/>
                    </a:cubicBezTo>
                    <a:cubicBezTo>
                      <a:pt x="41" y="16"/>
                      <a:pt x="41" y="16"/>
                      <a:pt x="40" y="16"/>
                    </a:cubicBezTo>
                    <a:cubicBezTo>
                      <a:pt x="39" y="16"/>
                      <a:pt x="39" y="16"/>
                      <a:pt x="38" y="17"/>
                    </a:cubicBezTo>
                    <a:cubicBezTo>
                      <a:pt x="24" y="31"/>
                      <a:pt x="24" y="31"/>
                      <a:pt x="24" y="31"/>
                    </a:cubicBezTo>
                    <a:cubicBezTo>
                      <a:pt x="16" y="23"/>
                      <a:pt x="16" y="23"/>
                      <a:pt x="16" y="23"/>
                    </a:cubicBezTo>
                    <a:cubicBezTo>
                      <a:pt x="15" y="23"/>
                      <a:pt x="15" y="22"/>
                      <a:pt x="14" y="22"/>
                    </a:cubicBezTo>
                    <a:cubicBezTo>
                      <a:pt x="14" y="22"/>
                      <a:pt x="13" y="23"/>
                      <a:pt x="13" y="23"/>
                    </a:cubicBezTo>
                    <a:cubicBezTo>
                      <a:pt x="9" y="26"/>
                      <a:pt x="9" y="26"/>
                      <a:pt x="9" y="26"/>
                    </a:cubicBezTo>
                    <a:cubicBezTo>
                      <a:pt x="9" y="27"/>
                      <a:pt x="9" y="27"/>
                      <a:pt x="9" y="28"/>
                    </a:cubicBezTo>
                    <a:cubicBezTo>
                      <a:pt x="9" y="29"/>
                      <a:pt x="9" y="29"/>
                      <a:pt x="9" y="30"/>
                    </a:cubicBezTo>
                    <a:cubicBezTo>
                      <a:pt x="22" y="43"/>
                      <a:pt x="22" y="43"/>
                      <a:pt x="22" y="43"/>
                    </a:cubicBezTo>
                    <a:cubicBezTo>
                      <a:pt x="23" y="43"/>
                      <a:pt x="23" y="43"/>
                      <a:pt x="24" y="43"/>
                    </a:cubicBezTo>
                    <a:cubicBezTo>
                      <a:pt x="25" y="43"/>
                      <a:pt x="25" y="43"/>
                      <a:pt x="26" y="43"/>
                    </a:cubicBezTo>
                    <a:cubicBezTo>
                      <a:pt x="45" y="23"/>
                      <a:pt x="45" y="23"/>
                      <a:pt x="45" y="23"/>
                    </a:cubicBezTo>
                    <a:cubicBezTo>
                      <a:pt x="45" y="23"/>
                      <a:pt x="46" y="22"/>
                      <a:pt x="46" y="22"/>
                    </a:cubicBezTo>
                    <a:cubicBezTo>
                      <a:pt x="46" y="21"/>
                      <a:pt x="45" y="20"/>
                      <a:pt x="45" y="2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5"/>
                  </a:gs>
                  <a:gs pos="100000">
                    <a:schemeClr val="accent5">
                      <a:lumMod val="75000"/>
                    </a:schemeClr>
                  </a:gs>
                </a:gsLst>
                <a:lin ang="2700000" scaled="0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600" dirty="0">
                  <a:cs typeface="+mn-ea"/>
                  <a:sym typeface="+mn-lt"/>
                </a:endParaRPr>
              </a:p>
            </p:txBody>
          </p:sp>
          <p:sp>
            <p:nvSpPr>
              <p:cNvPr id="575" name="Rectangle 574">
                <a:extLst>
                  <a:ext uri="{FF2B5EF4-FFF2-40B4-BE49-F238E27FC236}">
                    <a16:creationId xmlns:a16="http://schemas.microsoft.com/office/drawing/2014/main" id="{E09CF852-F419-4242-B48A-F07CA94D9E2B}"/>
                  </a:ext>
                </a:extLst>
              </p:cNvPr>
              <p:cNvSpPr/>
              <p:nvPr/>
            </p:nvSpPr>
            <p:spPr>
              <a:xfrm>
                <a:off x="1997262" y="3977124"/>
                <a:ext cx="4425970" cy="30745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30000"/>
                  </a:lnSpc>
                </a:pPr>
                <a:r>
                  <a:rPr lang="en-US" sz="1200" dirty="0">
                    <a:solidFill>
                      <a:schemeClr val="bg1">
                        <a:lumMod val="65000"/>
                      </a:schemeClr>
                    </a:solidFill>
                    <a:cs typeface="+mn-ea"/>
                    <a:sym typeface="+mn-lt"/>
                  </a:rPr>
                  <a:t>Click here to add content, content to match the title. </a:t>
                </a:r>
              </a:p>
            </p:txBody>
          </p:sp>
        </p:grpSp>
        <p:grpSp>
          <p:nvGrpSpPr>
            <p:cNvPr id="576" name="Group 575"/>
            <p:cNvGrpSpPr/>
            <p:nvPr/>
          </p:nvGrpSpPr>
          <p:grpSpPr>
            <a:xfrm>
              <a:off x="1717254" y="4720044"/>
              <a:ext cx="4051516" cy="307456"/>
              <a:chOff x="1717254" y="3977124"/>
              <a:chExt cx="4051516" cy="307456"/>
            </a:xfrm>
          </p:grpSpPr>
          <p:sp>
            <p:nvSpPr>
              <p:cNvPr id="577" name="Freeform 45">
                <a:extLst>
                  <a:ext uri="{FF2B5EF4-FFF2-40B4-BE49-F238E27FC236}">
                    <a16:creationId xmlns:a16="http://schemas.microsoft.com/office/drawing/2014/main" id="{8A795EF4-69D3-403B-91F0-A22848D217E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717254" y="4049790"/>
                <a:ext cx="181552" cy="181552"/>
              </a:xfrm>
              <a:custGeom>
                <a:avLst/>
                <a:gdLst>
                  <a:gd name="T0" fmla="*/ 92739 w 55"/>
                  <a:gd name="T1" fmla="*/ 188912 h 55"/>
                  <a:gd name="T2" fmla="*/ 0 w 55"/>
                  <a:gd name="T3" fmla="*/ 92739 h 55"/>
                  <a:gd name="T4" fmla="*/ 92739 w 55"/>
                  <a:gd name="T5" fmla="*/ 0 h 55"/>
                  <a:gd name="T6" fmla="*/ 188912 w 55"/>
                  <a:gd name="T7" fmla="*/ 92739 h 55"/>
                  <a:gd name="T8" fmla="*/ 92739 w 55"/>
                  <a:gd name="T9" fmla="*/ 188912 h 55"/>
                  <a:gd name="T10" fmla="*/ 154564 w 55"/>
                  <a:gd name="T11" fmla="*/ 68695 h 55"/>
                  <a:gd name="T12" fmla="*/ 144260 w 55"/>
                  <a:gd name="T13" fmla="*/ 58391 h 55"/>
                  <a:gd name="T14" fmla="*/ 137391 w 55"/>
                  <a:gd name="T15" fmla="*/ 54956 h 55"/>
                  <a:gd name="T16" fmla="*/ 130521 w 55"/>
                  <a:gd name="T17" fmla="*/ 58391 h 55"/>
                  <a:gd name="T18" fmla="*/ 82434 w 55"/>
                  <a:gd name="T19" fmla="*/ 106478 h 55"/>
                  <a:gd name="T20" fmla="*/ 54956 w 55"/>
                  <a:gd name="T21" fmla="*/ 79000 h 55"/>
                  <a:gd name="T22" fmla="*/ 48087 w 55"/>
                  <a:gd name="T23" fmla="*/ 75565 h 55"/>
                  <a:gd name="T24" fmla="*/ 44652 w 55"/>
                  <a:gd name="T25" fmla="*/ 79000 h 55"/>
                  <a:gd name="T26" fmla="*/ 30913 w 55"/>
                  <a:gd name="T27" fmla="*/ 89304 h 55"/>
                  <a:gd name="T28" fmla="*/ 30913 w 55"/>
                  <a:gd name="T29" fmla="*/ 96173 h 55"/>
                  <a:gd name="T30" fmla="*/ 30913 w 55"/>
                  <a:gd name="T31" fmla="*/ 103043 h 55"/>
                  <a:gd name="T32" fmla="*/ 75565 w 55"/>
                  <a:gd name="T33" fmla="*/ 147695 h 55"/>
                  <a:gd name="T34" fmla="*/ 82434 w 55"/>
                  <a:gd name="T35" fmla="*/ 147695 h 55"/>
                  <a:gd name="T36" fmla="*/ 89304 w 55"/>
                  <a:gd name="T37" fmla="*/ 147695 h 55"/>
                  <a:gd name="T38" fmla="*/ 154564 w 55"/>
                  <a:gd name="T39" fmla="*/ 79000 h 55"/>
                  <a:gd name="T40" fmla="*/ 157999 w 55"/>
                  <a:gd name="T41" fmla="*/ 75565 h 55"/>
                  <a:gd name="T42" fmla="*/ 154564 w 55"/>
                  <a:gd name="T43" fmla="*/ 68695 h 55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55" h="55">
                    <a:moveTo>
                      <a:pt x="27" y="55"/>
                    </a:moveTo>
                    <a:cubicBezTo>
                      <a:pt x="12" y="55"/>
                      <a:pt x="0" y="42"/>
                      <a:pt x="0" y="27"/>
                    </a:cubicBezTo>
                    <a:cubicBezTo>
                      <a:pt x="0" y="12"/>
                      <a:pt x="12" y="0"/>
                      <a:pt x="27" y="0"/>
                    </a:cubicBezTo>
                    <a:cubicBezTo>
                      <a:pt x="42" y="0"/>
                      <a:pt x="55" y="12"/>
                      <a:pt x="55" y="27"/>
                    </a:cubicBezTo>
                    <a:cubicBezTo>
                      <a:pt x="55" y="42"/>
                      <a:pt x="42" y="55"/>
                      <a:pt x="27" y="55"/>
                    </a:cubicBezTo>
                    <a:close/>
                    <a:moveTo>
                      <a:pt x="45" y="20"/>
                    </a:moveTo>
                    <a:cubicBezTo>
                      <a:pt x="42" y="17"/>
                      <a:pt x="42" y="17"/>
                      <a:pt x="42" y="17"/>
                    </a:cubicBezTo>
                    <a:cubicBezTo>
                      <a:pt x="41" y="16"/>
                      <a:pt x="41" y="16"/>
                      <a:pt x="40" y="16"/>
                    </a:cubicBezTo>
                    <a:cubicBezTo>
                      <a:pt x="39" y="16"/>
                      <a:pt x="39" y="16"/>
                      <a:pt x="38" y="17"/>
                    </a:cubicBezTo>
                    <a:cubicBezTo>
                      <a:pt x="24" y="31"/>
                      <a:pt x="24" y="31"/>
                      <a:pt x="24" y="31"/>
                    </a:cubicBezTo>
                    <a:cubicBezTo>
                      <a:pt x="16" y="23"/>
                      <a:pt x="16" y="23"/>
                      <a:pt x="16" y="23"/>
                    </a:cubicBezTo>
                    <a:cubicBezTo>
                      <a:pt x="15" y="23"/>
                      <a:pt x="15" y="22"/>
                      <a:pt x="14" y="22"/>
                    </a:cubicBezTo>
                    <a:cubicBezTo>
                      <a:pt x="14" y="22"/>
                      <a:pt x="13" y="23"/>
                      <a:pt x="13" y="23"/>
                    </a:cubicBezTo>
                    <a:cubicBezTo>
                      <a:pt x="9" y="26"/>
                      <a:pt x="9" y="26"/>
                      <a:pt x="9" y="26"/>
                    </a:cubicBezTo>
                    <a:cubicBezTo>
                      <a:pt x="9" y="27"/>
                      <a:pt x="9" y="27"/>
                      <a:pt x="9" y="28"/>
                    </a:cubicBezTo>
                    <a:cubicBezTo>
                      <a:pt x="9" y="29"/>
                      <a:pt x="9" y="29"/>
                      <a:pt x="9" y="30"/>
                    </a:cubicBezTo>
                    <a:cubicBezTo>
                      <a:pt x="22" y="43"/>
                      <a:pt x="22" y="43"/>
                      <a:pt x="22" y="43"/>
                    </a:cubicBezTo>
                    <a:cubicBezTo>
                      <a:pt x="23" y="43"/>
                      <a:pt x="23" y="43"/>
                      <a:pt x="24" y="43"/>
                    </a:cubicBezTo>
                    <a:cubicBezTo>
                      <a:pt x="25" y="43"/>
                      <a:pt x="25" y="43"/>
                      <a:pt x="26" y="43"/>
                    </a:cubicBezTo>
                    <a:cubicBezTo>
                      <a:pt x="45" y="23"/>
                      <a:pt x="45" y="23"/>
                      <a:pt x="45" y="23"/>
                    </a:cubicBezTo>
                    <a:cubicBezTo>
                      <a:pt x="45" y="23"/>
                      <a:pt x="46" y="22"/>
                      <a:pt x="46" y="22"/>
                    </a:cubicBezTo>
                    <a:cubicBezTo>
                      <a:pt x="46" y="21"/>
                      <a:pt x="45" y="20"/>
                      <a:pt x="45" y="2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5"/>
                  </a:gs>
                  <a:gs pos="100000">
                    <a:schemeClr val="accent5">
                      <a:lumMod val="75000"/>
                    </a:schemeClr>
                  </a:gs>
                </a:gsLst>
                <a:lin ang="2700000" scaled="0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600" dirty="0">
                  <a:cs typeface="+mn-ea"/>
                  <a:sym typeface="+mn-lt"/>
                </a:endParaRPr>
              </a:p>
            </p:txBody>
          </p:sp>
          <p:sp>
            <p:nvSpPr>
              <p:cNvPr id="578" name="Rectangle 577">
                <a:extLst>
                  <a:ext uri="{FF2B5EF4-FFF2-40B4-BE49-F238E27FC236}">
                    <a16:creationId xmlns:a16="http://schemas.microsoft.com/office/drawing/2014/main" id="{E09CF852-F419-4242-B48A-F07CA94D9E2B}"/>
                  </a:ext>
                </a:extLst>
              </p:cNvPr>
              <p:cNvSpPr/>
              <p:nvPr/>
            </p:nvSpPr>
            <p:spPr>
              <a:xfrm>
                <a:off x="1997262" y="3977124"/>
                <a:ext cx="3771508" cy="30745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30000"/>
                  </a:lnSpc>
                </a:pPr>
                <a:r>
                  <a:rPr lang="en-US" sz="1200" dirty="0">
                    <a:solidFill>
                      <a:schemeClr val="bg1">
                        <a:lumMod val="65000"/>
                      </a:schemeClr>
                    </a:solidFill>
                    <a:cs typeface="+mn-ea"/>
                    <a:sym typeface="+mn-lt"/>
                  </a:rPr>
                  <a:t>Click here to add content, content to match the title. </a:t>
                </a:r>
              </a:p>
            </p:txBody>
          </p:sp>
        </p:grpSp>
        <p:grpSp>
          <p:nvGrpSpPr>
            <p:cNvPr id="579" name="Group 578"/>
            <p:cNvGrpSpPr/>
            <p:nvPr/>
          </p:nvGrpSpPr>
          <p:grpSpPr>
            <a:xfrm>
              <a:off x="1717254" y="5099254"/>
              <a:ext cx="4615942" cy="307456"/>
              <a:chOff x="1717254" y="3977124"/>
              <a:chExt cx="4615942" cy="307456"/>
            </a:xfrm>
          </p:grpSpPr>
          <p:sp>
            <p:nvSpPr>
              <p:cNvPr id="580" name="Freeform 45">
                <a:extLst>
                  <a:ext uri="{FF2B5EF4-FFF2-40B4-BE49-F238E27FC236}">
                    <a16:creationId xmlns:a16="http://schemas.microsoft.com/office/drawing/2014/main" id="{8A795EF4-69D3-403B-91F0-A22848D217E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717254" y="4049790"/>
                <a:ext cx="181552" cy="181552"/>
              </a:xfrm>
              <a:custGeom>
                <a:avLst/>
                <a:gdLst>
                  <a:gd name="T0" fmla="*/ 92739 w 55"/>
                  <a:gd name="T1" fmla="*/ 188912 h 55"/>
                  <a:gd name="T2" fmla="*/ 0 w 55"/>
                  <a:gd name="T3" fmla="*/ 92739 h 55"/>
                  <a:gd name="T4" fmla="*/ 92739 w 55"/>
                  <a:gd name="T5" fmla="*/ 0 h 55"/>
                  <a:gd name="T6" fmla="*/ 188912 w 55"/>
                  <a:gd name="T7" fmla="*/ 92739 h 55"/>
                  <a:gd name="T8" fmla="*/ 92739 w 55"/>
                  <a:gd name="T9" fmla="*/ 188912 h 55"/>
                  <a:gd name="T10" fmla="*/ 154564 w 55"/>
                  <a:gd name="T11" fmla="*/ 68695 h 55"/>
                  <a:gd name="T12" fmla="*/ 144260 w 55"/>
                  <a:gd name="T13" fmla="*/ 58391 h 55"/>
                  <a:gd name="T14" fmla="*/ 137391 w 55"/>
                  <a:gd name="T15" fmla="*/ 54956 h 55"/>
                  <a:gd name="T16" fmla="*/ 130521 w 55"/>
                  <a:gd name="T17" fmla="*/ 58391 h 55"/>
                  <a:gd name="T18" fmla="*/ 82434 w 55"/>
                  <a:gd name="T19" fmla="*/ 106478 h 55"/>
                  <a:gd name="T20" fmla="*/ 54956 w 55"/>
                  <a:gd name="T21" fmla="*/ 79000 h 55"/>
                  <a:gd name="T22" fmla="*/ 48087 w 55"/>
                  <a:gd name="T23" fmla="*/ 75565 h 55"/>
                  <a:gd name="T24" fmla="*/ 44652 w 55"/>
                  <a:gd name="T25" fmla="*/ 79000 h 55"/>
                  <a:gd name="T26" fmla="*/ 30913 w 55"/>
                  <a:gd name="T27" fmla="*/ 89304 h 55"/>
                  <a:gd name="T28" fmla="*/ 30913 w 55"/>
                  <a:gd name="T29" fmla="*/ 96173 h 55"/>
                  <a:gd name="T30" fmla="*/ 30913 w 55"/>
                  <a:gd name="T31" fmla="*/ 103043 h 55"/>
                  <a:gd name="T32" fmla="*/ 75565 w 55"/>
                  <a:gd name="T33" fmla="*/ 147695 h 55"/>
                  <a:gd name="T34" fmla="*/ 82434 w 55"/>
                  <a:gd name="T35" fmla="*/ 147695 h 55"/>
                  <a:gd name="T36" fmla="*/ 89304 w 55"/>
                  <a:gd name="T37" fmla="*/ 147695 h 55"/>
                  <a:gd name="T38" fmla="*/ 154564 w 55"/>
                  <a:gd name="T39" fmla="*/ 79000 h 55"/>
                  <a:gd name="T40" fmla="*/ 157999 w 55"/>
                  <a:gd name="T41" fmla="*/ 75565 h 55"/>
                  <a:gd name="T42" fmla="*/ 154564 w 55"/>
                  <a:gd name="T43" fmla="*/ 68695 h 55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55" h="55">
                    <a:moveTo>
                      <a:pt x="27" y="55"/>
                    </a:moveTo>
                    <a:cubicBezTo>
                      <a:pt x="12" y="55"/>
                      <a:pt x="0" y="42"/>
                      <a:pt x="0" y="27"/>
                    </a:cubicBezTo>
                    <a:cubicBezTo>
                      <a:pt x="0" y="12"/>
                      <a:pt x="12" y="0"/>
                      <a:pt x="27" y="0"/>
                    </a:cubicBezTo>
                    <a:cubicBezTo>
                      <a:pt x="42" y="0"/>
                      <a:pt x="55" y="12"/>
                      <a:pt x="55" y="27"/>
                    </a:cubicBezTo>
                    <a:cubicBezTo>
                      <a:pt x="55" y="42"/>
                      <a:pt x="42" y="55"/>
                      <a:pt x="27" y="55"/>
                    </a:cubicBezTo>
                    <a:close/>
                    <a:moveTo>
                      <a:pt x="45" y="20"/>
                    </a:moveTo>
                    <a:cubicBezTo>
                      <a:pt x="42" y="17"/>
                      <a:pt x="42" y="17"/>
                      <a:pt x="42" y="17"/>
                    </a:cubicBezTo>
                    <a:cubicBezTo>
                      <a:pt x="41" y="16"/>
                      <a:pt x="41" y="16"/>
                      <a:pt x="40" y="16"/>
                    </a:cubicBezTo>
                    <a:cubicBezTo>
                      <a:pt x="39" y="16"/>
                      <a:pt x="39" y="16"/>
                      <a:pt x="38" y="17"/>
                    </a:cubicBezTo>
                    <a:cubicBezTo>
                      <a:pt x="24" y="31"/>
                      <a:pt x="24" y="31"/>
                      <a:pt x="24" y="31"/>
                    </a:cubicBezTo>
                    <a:cubicBezTo>
                      <a:pt x="16" y="23"/>
                      <a:pt x="16" y="23"/>
                      <a:pt x="16" y="23"/>
                    </a:cubicBezTo>
                    <a:cubicBezTo>
                      <a:pt x="15" y="23"/>
                      <a:pt x="15" y="22"/>
                      <a:pt x="14" y="22"/>
                    </a:cubicBezTo>
                    <a:cubicBezTo>
                      <a:pt x="14" y="22"/>
                      <a:pt x="13" y="23"/>
                      <a:pt x="13" y="23"/>
                    </a:cubicBezTo>
                    <a:cubicBezTo>
                      <a:pt x="9" y="26"/>
                      <a:pt x="9" y="26"/>
                      <a:pt x="9" y="26"/>
                    </a:cubicBezTo>
                    <a:cubicBezTo>
                      <a:pt x="9" y="27"/>
                      <a:pt x="9" y="27"/>
                      <a:pt x="9" y="28"/>
                    </a:cubicBezTo>
                    <a:cubicBezTo>
                      <a:pt x="9" y="29"/>
                      <a:pt x="9" y="29"/>
                      <a:pt x="9" y="30"/>
                    </a:cubicBezTo>
                    <a:cubicBezTo>
                      <a:pt x="22" y="43"/>
                      <a:pt x="22" y="43"/>
                      <a:pt x="22" y="43"/>
                    </a:cubicBezTo>
                    <a:cubicBezTo>
                      <a:pt x="23" y="43"/>
                      <a:pt x="23" y="43"/>
                      <a:pt x="24" y="43"/>
                    </a:cubicBezTo>
                    <a:cubicBezTo>
                      <a:pt x="25" y="43"/>
                      <a:pt x="25" y="43"/>
                      <a:pt x="26" y="43"/>
                    </a:cubicBezTo>
                    <a:cubicBezTo>
                      <a:pt x="45" y="23"/>
                      <a:pt x="45" y="23"/>
                      <a:pt x="45" y="23"/>
                    </a:cubicBezTo>
                    <a:cubicBezTo>
                      <a:pt x="45" y="23"/>
                      <a:pt x="46" y="22"/>
                      <a:pt x="46" y="22"/>
                    </a:cubicBezTo>
                    <a:cubicBezTo>
                      <a:pt x="46" y="21"/>
                      <a:pt x="45" y="20"/>
                      <a:pt x="45" y="2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5"/>
                  </a:gs>
                  <a:gs pos="100000">
                    <a:schemeClr val="accent5">
                      <a:lumMod val="75000"/>
                    </a:schemeClr>
                  </a:gs>
                </a:gsLst>
                <a:lin ang="2700000" scaled="0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600" dirty="0">
                  <a:cs typeface="+mn-ea"/>
                  <a:sym typeface="+mn-lt"/>
                </a:endParaRPr>
              </a:p>
            </p:txBody>
          </p:sp>
          <p:sp>
            <p:nvSpPr>
              <p:cNvPr id="581" name="Rectangle 580">
                <a:extLst>
                  <a:ext uri="{FF2B5EF4-FFF2-40B4-BE49-F238E27FC236}">
                    <a16:creationId xmlns:a16="http://schemas.microsoft.com/office/drawing/2014/main" id="{E09CF852-F419-4242-B48A-F07CA94D9E2B}"/>
                  </a:ext>
                </a:extLst>
              </p:cNvPr>
              <p:cNvSpPr/>
              <p:nvPr/>
            </p:nvSpPr>
            <p:spPr>
              <a:xfrm>
                <a:off x="1997261" y="3977124"/>
                <a:ext cx="4335935" cy="30745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30000"/>
                  </a:lnSpc>
                </a:pPr>
                <a:r>
                  <a:rPr lang="en-US" sz="1200" dirty="0">
                    <a:solidFill>
                      <a:schemeClr val="bg1">
                        <a:lumMod val="65000"/>
                      </a:schemeClr>
                    </a:solidFill>
                    <a:cs typeface="+mn-ea"/>
                    <a:sym typeface="+mn-lt"/>
                  </a:rPr>
                  <a:t>Click here to add content, content to match the title. 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90418950"/>
      </p:ext>
    </p:extLst>
  </p:cSld>
  <p:clrMapOvr>
    <a:masterClrMapping/>
  </p:clrMapOvr>
  <p:transition spd="slow" advClick="0" advTm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8" name="Group 3077"/>
          <p:cNvGrpSpPr/>
          <p:nvPr/>
        </p:nvGrpSpPr>
        <p:grpSpPr>
          <a:xfrm flipH="1">
            <a:off x="1882855" y="1050899"/>
            <a:ext cx="4300384" cy="3727971"/>
            <a:chOff x="5929313" y="1820863"/>
            <a:chExt cx="3744913" cy="3246437"/>
          </a:xfrm>
        </p:grpSpPr>
        <p:sp>
          <p:nvSpPr>
            <p:cNvPr id="234" name="Freeform 48"/>
            <p:cNvSpPr>
              <a:spLocks/>
            </p:cNvSpPr>
            <p:nvPr/>
          </p:nvSpPr>
          <p:spPr bwMode="auto">
            <a:xfrm>
              <a:off x="6951663" y="3432175"/>
              <a:ext cx="2722563" cy="1635125"/>
            </a:xfrm>
            <a:custGeom>
              <a:avLst/>
              <a:gdLst>
                <a:gd name="T0" fmla="*/ 6711 w 6858"/>
                <a:gd name="T1" fmla="*/ 1541 h 4120"/>
                <a:gd name="T2" fmla="*/ 6757 w 6858"/>
                <a:gd name="T3" fmla="*/ 1560 h 4120"/>
                <a:gd name="T4" fmla="*/ 6795 w 6858"/>
                <a:gd name="T5" fmla="*/ 1589 h 4120"/>
                <a:gd name="T6" fmla="*/ 6824 w 6858"/>
                <a:gd name="T7" fmla="*/ 1629 h 4120"/>
                <a:gd name="T8" fmla="*/ 6846 w 6858"/>
                <a:gd name="T9" fmla="*/ 1678 h 4120"/>
                <a:gd name="T10" fmla="*/ 6856 w 6858"/>
                <a:gd name="T11" fmla="*/ 1735 h 4120"/>
                <a:gd name="T12" fmla="*/ 6856 w 6858"/>
                <a:gd name="T13" fmla="*/ 1814 h 4120"/>
                <a:gd name="T14" fmla="*/ 6842 w 6858"/>
                <a:gd name="T15" fmla="*/ 1905 h 4120"/>
                <a:gd name="T16" fmla="*/ 6813 w 6858"/>
                <a:gd name="T17" fmla="*/ 2002 h 4120"/>
                <a:gd name="T18" fmla="*/ 6771 w 6858"/>
                <a:gd name="T19" fmla="*/ 2103 h 4120"/>
                <a:gd name="T20" fmla="*/ 6717 w 6858"/>
                <a:gd name="T21" fmla="*/ 2207 h 4120"/>
                <a:gd name="T22" fmla="*/ 6651 w 6858"/>
                <a:gd name="T23" fmla="*/ 2312 h 4120"/>
                <a:gd name="T24" fmla="*/ 6577 w 6858"/>
                <a:gd name="T25" fmla="*/ 2415 h 4120"/>
                <a:gd name="T26" fmla="*/ 6492 w 6858"/>
                <a:gd name="T27" fmla="*/ 2516 h 4120"/>
                <a:gd name="T28" fmla="*/ 6401 w 6858"/>
                <a:gd name="T29" fmla="*/ 2611 h 4120"/>
                <a:gd name="T30" fmla="*/ 6303 w 6858"/>
                <a:gd name="T31" fmla="*/ 2701 h 4120"/>
                <a:gd name="T32" fmla="*/ 6200 w 6858"/>
                <a:gd name="T33" fmla="*/ 2783 h 4120"/>
                <a:gd name="T34" fmla="*/ 6115 w 6858"/>
                <a:gd name="T35" fmla="*/ 2840 h 4120"/>
                <a:gd name="T36" fmla="*/ 6034 w 6858"/>
                <a:gd name="T37" fmla="*/ 2888 h 4120"/>
                <a:gd name="T38" fmla="*/ 5957 w 6858"/>
                <a:gd name="T39" fmla="*/ 2924 h 4120"/>
                <a:gd name="T40" fmla="*/ 5883 w 6858"/>
                <a:gd name="T41" fmla="*/ 2951 h 4120"/>
                <a:gd name="T42" fmla="*/ 5813 w 6858"/>
                <a:gd name="T43" fmla="*/ 2970 h 4120"/>
                <a:gd name="T44" fmla="*/ 1288 w 6858"/>
                <a:gd name="T45" fmla="*/ 4060 h 4120"/>
                <a:gd name="T46" fmla="*/ 1094 w 6858"/>
                <a:gd name="T47" fmla="*/ 4099 h 4120"/>
                <a:gd name="T48" fmla="*/ 909 w 6858"/>
                <a:gd name="T49" fmla="*/ 4118 h 4120"/>
                <a:gd name="T50" fmla="*/ 736 w 6858"/>
                <a:gd name="T51" fmla="*/ 4118 h 4120"/>
                <a:gd name="T52" fmla="*/ 576 w 6858"/>
                <a:gd name="T53" fmla="*/ 4099 h 4120"/>
                <a:gd name="T54" fmla="*/ 433 w 6858"/>
                <a:gd name="T55" fmla="*/ 4063 h 4120"/>
                <a:gd name="T56" fmla="*/ 306 w 6858"/>
                <a:gd name="T57" fmla="*/ 4009 h 4120"/>
                <a:gd name="T58" fmla="*/ 200 w 6858"/>
                <a:gd name="T59" fmla="*/ 3938 h 4120"/>
                <a:gd name="T60" fmla="*/ 113 w 6858"/>
                <a:gd name="T61" fmla="*/ 3852 h 4120"/>
                <a:gd name="T62" fmla="*/ 49 w 6858"/>
                <a:gd name="T63" fmla="*/ 3750 h 4120"/>
                <a:gd name="T64" fmla="*/ 12 w 6858"/>
                <a:gd name="T65" fmla="*/ 3635 h 4120"/>
                <a:gd name="T66" fmla="*/ 1 w 6858"/>
                <a:gd name="T67" fmla="*/ 3543 h 4120"/>
                <a:gd name="T68" fmla="*/ 4 w 6858"/>
                <a:gd name="T69" fmla="*/ 3368 h 4120"/>
                <a:gd name="T70" fmla="*/ 47 w 6858"/>
                <a:gd name="T71" fmla="*/ 3096 h 4120"/>
                <a:gd name="T72" fmla="*/ 134 w 6858"/>
                <a:gd name="T73" fmla="*/ 2807 h 4120"/>
                <a:gd name="T74" fmla="*/ 259 w 6858"/>
                <a:gd name="T75" fmla="*/ 2504 h 4120"/>
                <a:gd name="T76" fmla="*/ 421 w 6858"/>
                <a:gd name="T77" fmla="*/ 2195 h 4120"/>
                <a:gd name="T78" fmla="*/ 615 w 6858"/>
                <a:gd name="T79" fmla="*/ 1884 h 4120"/>
                <a:gd name="T80" fmla="*/ 839 w 6858"/>
                <a:gd name="T81" fmla="*/ 1576 h 4120"/>
                <a:gd name="T82" fmla="*/ 1088 w 6858"/>
                <a:gd name="T83" fmla="*/ 1277 h 4120"/>
                <a:gd name="T84" fmla="*/ 1362 w 6858"/>
                <a:gd name="T85" fmla="*/ 991 h 4120"/>
                <a:gd name="T86" fmla="*/ 1653 w 6858"/>
                <a:gd name="T87" fmla="*/ 724 h 4120"/>
                <a:gd name="T88" fmla="*/ 1961 w 6858"/>
                <a:gd name="T89" fmla="*/ 480 h 4120"/>
                <a:gd name="T90" fmla="*/ 2036 w 6858"/>
                <a:gd name="T91" fmla="*/ 427 h 4120"/>
                <a:gd name="T92" fmla="*/ 2214 w 6858"/>
                <a:gd name="T93" fmla="*/ 317 h 4120"/>
                <a:gd name="T94" fmla="*/ 2399 w 6858"/>
                <a:gd name="T95" fmla="*/ 222 h 4120"/>
                <a:gd name="T96" fmla="*/ 2587 w 6858"/>
                <a:gd name="T97" fmla="*/ 143 h 4120"/>
                <a:gd name="T98" fmla="*/ 2776 w 6858"/>
                <a:gd name="T99" fmla="*/ 81 h 4120"/>
                <a:gd name="T100" fmla="*/ 2962 w 6858"/>
                <a:gd name="T101" fmla="*/ 36 h 4120"/>
                <a:gd name="T102" fmla="*/ 3145 w 6858"/>
                <a:gd name="T103" fmla="*/ 9 h 4120"/>
                <a:gd name="T104" fmla="*/ 3321 w 6858"/>
                <a:gd name="T105" fmla="*/ 0 h 4120"/>
                <a:gd name="T106" fmla="*/ 3489 w 6858"/>
                <a:gd name="T107" fmla="*/ 9 h 4120"/>
                <a:gd name="T108" fmla="*/ 3644 w 6858"/>
                <a:gd name="T109" fmla="*/ 37 h 4120"/>
                <a:gd name="T110" fmla="*/ 3784 w 6858"/>
                <a:gd name="T111" fmla="*/ 85 h 4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858" h="4120">
                  <a:moveTo>
                    <a:pt x="3828" y="105"/>
                  </a:moveTo>
                  <a:lnTo>
                    <a:pt x="6712" y="1540"/>
                  </a:lnTo>
                  <a:lnTo>
                    <a:pt x="6711" y="1541"/>
                  </a:lnTo>
                  <a:lnTo>
                    <a:pt x="6727" y="1546"/>
                  </a:lnTo>
                  <a:lnTo>
                    <a:pt x="6742" y="1553"/>
                  </a:lnTo>
                  <a:lnTo>
                    <a:pt x="6757" y="1560"/>
                  </a:lnTo>
                  <a:lnTo>
                    <a:pt x="6770" y="1569"/>
                  </a:lnTo>
                  <a:lnTo>
                    <a:pt x="6783" y="1579"/>
                  </a:lnTo>
                  <a:lnTo>
                    <a:pt x="6795" y="1589"/>
                  </a:lnTo>
                  <a:lnTo>
                    <a:pt x="6806" y="1602"/>
                  </a:lnTo>
                  <a:lnTo>
                    <a:pt x="6815" y="1615"/>
                  </a:lnTo>
                  <a:lnTo>
                    <a:pt x="6824" y="1629"/>
                  </a:lnTo>
                  <a:lnTo>
                    <a:pt x="6833" y="1644"/>
                  </a:lnTo>
                  <a:lnTo>
                    <a:pt x="6839" y="1661"/>
                  </a:lnTo>
                  <a:lnTo>
                    <a:pt x="6846" y="1678"/>
                  </a:lnTo>
                  <a:lnTo>
                    <a:pt x="6850" y="1695"/>
                  </a:lnTo>
                  <a:lnTo>
                    <a:pt x="6854" y="1715"/>
                  </a:lnTo>
                  <a:lnTo>
                    <a:pt x="6856" y="1735"/>
                  </a:lnTo>
                  <a:lnTo>
                    <a:pt x="6857" y="1757"/>
                  </a:lnTo>
                  <a:lnTo>
                    <a:pt x="6858" y="1785"/>
                  </a:lnTo>
                  <a:lnTo>
                    <a:pt x="6856" y="1814"/>
                  </a:lnTo>
                  <a:lnTo>
                    <a:pt x="6853" y="1843"/>
                  </a:lnTo>
                  <a:lnTo>
                    <a:pt x="6849" y="1873"/>
                  </a:lnTo>
                  <a:lnTo>
                    <a:pt x="6842" y="1905"/>
                  </a:lnTo>
                  <a:lnTo>
                    <a:pt x="6834" y="1937"/>
                  </a:lnTo>
                  <a:lnTo>
                    <a:pt x="6824" y="1970"/>
                  </a:lnTo>
                  <a:lnTo>
                    <a:pt x="6813" y="2002"/>
                  </a:lnTo>
                  <a:lnTo>
                    <a:pt x="6800" y="2035"/>
                  </a:lnTo>
                  <a:lnTo>
                    <a:pt x="6786" y="2069"/>
                  </a:lnTo>
                  <a:lnTo>
                    <a:pt x="6771" y="2103"/>
                  </a:lnTo>
                  <a:lnTo>
                    <a:pt x="6754" y="2138"/>
                  </a:lnTo>
                  <a:lnTo>
                    <a:pt x="6736" y="2173"/>
                  </a:lnTo>
                  <a:lnTo>
                    <a:pt x="6717" y="2207"/>
                  </a:lnTo>
                  <a:lnTo>
                    <a:pt x="6696" y="2242"/>
                  </a:lnTo>
                  <a:lnTo>
                    <a:pt x="6675" y="2277"/>
                  </a:lnTo>
                  <a:lnTo>
                    <a:pt x="6651" y="2312"/>
                  </a:lnTo>
                  <a:lnTo>
                    <a:pt x="6627" y="2346"/>
                  </a:lnTo>
                  <a:lnTo>
                    <a:pt x="6603" y="2381"/>
                  </a:lnTo>
                  <a:lnTo>
                    <a:pt x="6577" y="2415"/>
                  </a:lnTo>
                  <a:lnTo>
                    <a:pt x="6550" y="2449"/>
                  </a:lnTo>
                  <a:lnTo>
                    <a:pt x="6522" y="2483"/>
                  </a:lnTo>
                  <a:lnTo>
                    <a:pt x="6492" y="2516"/>
                  </a:lnTo>
                  <a:lnTo>
                    <a:pt x="6463" y="2548"/>
                  </a:lnTo>
                  <a:lnTo>
                    <a:pt x="6432" y="2580"/>
                  </a:lnTo>
                  <a:lnTo>
                    <a:pt x="6401" y="2611"/>
                  </a:lnTo>
                  <a:lnTo>
                    <a:pt x="6369" y="2642"/>
                  </a:lnTo>
                  <a:lnTo>
                    <a:pt x="6337" y="2673"/>
                  </a:lnTo>
                  <a:lnTo>
                    <a:pt x="6303" y="2701"/>
                  </a:lnTo>
                  <a:lnTo>
                    <a:pt x="6269" y="2730"/>
                  </a:lnTo>
                  <a:lnTo>
                    <a:pt x="6234" y="2757"/>
                  </a:lnTo>
                  <a:lnTo>
                    <a:pt x="6200" y="2783"/>
                  </a:lnTo>
                  <a:lnTo>
                    <a:pt x="6172" y="2803"/>
                  </a:lnTo>
                  <a:lnTo>
                    <a:pt x="6143" y="2822"/>
                  </a:lnTo>
                  <a:lnTo>
                    <a:pt x="6115" y="2840"/>
                  </a:lnTo>
                  <a:lnTo>
                    <a:pt x="6088" y="2857"/>
                  </a:lnTo>
                  <a:lnTo>
                    <a:pt x="6061" y="2872"/>
                  </a:lnTo>
                  <a:lnTo>
                    <a:pt x="6034" y="2888"/>
                  </a:lnTo>
                  <a:lnTo>
                    <a:pt x="6008" y="2901"/>
                  </a:lnTo>
                  <a:lnTo>
                    <a:pt x="5983" y="2913"/>
                  </a:lnTo>
                  <a:lnTo>
                    <a:pt x="5957" y="2924"/>
                  </a:lnTo>
                  <a:lnTo>
                    <a:pt x="5932" y="2935"/>
                  </a:lnTo>
                  <a:lnTo>
                    <a:pt x="5907" y="2944"/>
                  </a:lnTo>
                  <a:lnTo>
                    <a:pt x="5883" y="2951"/>
                  </a:lnTo>
                  <a:lnTo>
                    <a:pt x="5859" y="2959"/>
                  </a:lnTo>
                  <a:lnTo>
                    <a:pt x="5836" y="2964"/>
                  </a:lnTo>
                  <a:lnTo>
                    <a:pt x="5813" y="2970"/>
                  </a:lnTo>
                  <a:lnTo>
                    <a:pt x="5791" y="2973"/>
                  </a:lnTo>
                  <a:lnTo>
                    <a:pt x="5791" y="2974"/>
                  </a:lnTo>
                  <a:lnTo>
                    <a:pt x="1288" y="4060"/>
                  </a:lnTo>
                  <a:lnTo>
                    <a:pt x="1222" y="4076"/>
                  </a:lnTo>
                  <a:lnTo>
                    <a:pt x="1158" y="4089"/>
                  </a:lnTo>
                  <a:lnTo>
                    <a:pt x="1094" y="4099"/>
                  </a:lnTo>
                  <a:lnTo>
                    <a:pt x="1031" y="4108"/>
                  </a:lnTo>
                  <a:lnTo>
                    <a:pt x="970" y="4114"/>
                  </a:lnTo>
                  <a:lnTo>
                    <a:pt x="909" y="4118"/>
                  </a:lnTo>
                  <a:lnTo>
                    <a:pt x="850" y="4120"/>
                  </a:lnTo>
                  <a:lnTo>
                    <a:pt x="793" y="4120"/>
                  </a:lnTo>
                  <a:lnTo>
                    <a:pt x="736" y="4118"/>
                  </a:lnTo>
                  <a:lnTo>
                    <a:pt x="681" y="4113"/>
                  </a:lnTo>
                  <a:lnTo>
                    <a:pt x="628" y="4107"/>
                  </a:lnTo>
                  <a:lnTo>
                    <a:pt x="576" y="4099"/>
                  </a:lnTo>
                  <a:lnTo>
                    <a:pt x="527" y="4089"/>
                  </a:lnTo>
                  <a:lnTo>
                    <a:pt x="479" y="4077"/>
                  </a:lnTo>
                  <a:lnTo>
                    <a:pt x="433" y="4063"/>
                  </a:lnTo>
                  <a:lnTo>
                    <a:pt x="389" y="4046"/>
                  </a:lnTo>
                  <a:lnTo>
                    <a:pt x="346" y="4028"/>
                  </a:lnTo>
                  <a:lnTo>
                    <a:pt x="306" y="4009"/>
                  </a:lnTo>
                  <a:lnTo>
                    <a:pt x="269" y="3987"/>
                  </a:lnTo>
                  <a:lnTo>
                    <a:pt x="233" y="3963"/>
                  </a:lnTo>
                  <a:lnTo>
                    <a:pt x="200" y="3938"/>
                  </a:lnTo>
                  <a:lnTo>
                    <a:pt x="168" y="3911"/>
                  </a:lnTo>
                  <a:lnTo>
                    <a:pt x="139" y="3882"/>
                  </a:lnTo>
                  <a:lnTo>
                    <a:pt x="113" y="3852"/>
                  </a:lnTo>
                  <a:lnTo>
                    <a:pt x="89" y="3820"/>
                  </a:lnTo>
                  <a:lnTo>
                    <a:pt x="69" y="3786"/>
                  </a:lnTo>
                  <a:lnTo>
                    <a:pt x="49" y="3750"/>
                  </a:lnTo>
                  <a:lnTo>
                    <a:pt x="34" y="3714"/>
                  </a:lnTo>
                  <a:lnTo>
                    <a:pt x="21" y="3675"/>
                  </a:lnTo>
                  <a:lnTo>
                    <a:pt x="12" y="3635"/>
                  </a:lnTo>
                  <a:lnTo>
                    <a:pt x="5" y="3593"/>
                  </a:lnTo>
                  <a:lnTo>
                    <a:pt x="1" y="3550"/>
                  </a:lnTo>
                  <a:lnTo>
                    <a:pt x="1" y="3543"/>
                  </a:lnTo>
                  <a:lnTo>
                    <a:pt x="0" y="3537"/>
                  </a:lnTo>
                  <a:lnTo>
                    <a:pt x="0" y="3453"/>
                  </a:lnTo>
                  <a:lnTo>
                    <a:pt x="4" y="3368"/>
                  </a:lnTo>
                  <a:lnTo>
                    <a:pt x="14" y="3280"/>
                  </a:lnTo>
                  <a:lnTo>
                    <a:pt x="28" y="3189"/>
                  </a:lnTo>
                  <a:lnTo>
                    <a:pt x="47" y="3096"/>
                  </a:lnTo>
                  <a:lnTo>
                    <a:pt x="71" y="3001"/>
                  </a:lnTo>
                  <a:lnTo>
                    <a:pt x="100" y="2905"/>
                  </a:lnTo>
                  <a:lnTo>
                    <a:pt x="134" y="2807"/>
                  </a:lnTo>
                  <a:lnTo>
                    <a:pt x="171" y="2707"/>
                  </a:lnTo>
                  <a:lnTo>
                    <a:pt x="214" y="2607"/>
                  </a:lnTo>
                  <a:lnTo>
                    <a:pt x="259" y="2504"/>
                  </a:lnTo>
                  <a:lnTo>
                    <a:pt x="310" y="2403"/>
                  </a:lnTo>
                  <a:lnTo>
                    <a:pt x="364" y="2299"/>
                  </a:lnTo>
                  <a:lnTo>
                    <a:pt x="421" y="2195"/>
                  </a:lnTo>
                  <a:lnTo>
                    <a:pt x="483" y="2092"/>
                  </a:lnTo>
                  <a:lnTo>
                    <a:pt x="547" y="1988"/>
                  </a:lnTo>
                  <a:lnTo>
                    <a:pt x="615" y="1884"/>
                  </a:lnTo>
                  <a:lnTo>
                    <a:pt x="687" y="1782"/>
                  </a:lnTo>
                  <a:lnTo>
                    <a:pt x="761" y="1679"/>
                  </a:lnTo>
                  <a:lnTo>
                    <a:pt x="839" y="1576"/>
                  </a:lnTo>
                  <a:lnTo>
                    <a:pt x="920" y="1476"/>
                  </a:lnTo>
                  <a:lnTo>
                    <a:pt x="1003" y="1376"/>
                  </a:lnTo>
                  <a:lnTo>
                    <a:pt x="1088" y="1277"/>
                  </a:lnTo>
                  <a:lnTo>
                    <a:pt x="1177" y="1180"/>
                  </a:lnTo>
                  <a:lnTo>
                    <a:pt x="1269" y="1085"/>
                  </a:lnTo>
                  <a:lnTo>
                    <a:pt x="1362" y="991"/>
                  </a:lnTo>
                  <a:lnTo>
                    <a:pt x="1457" y="899"/>
                  </a:lnTo>
                  <a:lnTo>
                    <a:pt x="1554" y="811"/>
                  </a:lnTo>
                  <a:lnTo>
                    <a:pt x="1653" y="724"/>
                  </a:lnTo>
                  <a:lnTo>
                    <a:pt x="1755" y="640"/>
                  </a:lnTo>
                  <a:lnTo>
                    <a:pt x="1858" y="559"/>
                  </a:lnTo>
                  <a:lnTo>
                    <a:pt x="1961" y="480"/>
                  </a:lnTo>
                  <a:lnTo>
                    <a:pt x="1970" y="475"/>
                  </a:lnTo>
                  <a:lnTo>
                    <a:pt x="1978" y="468"/>
                  </a:lnTo>
                  <a:lnTo>
                    <a:pt x="2036" y="427"/>
                  </a:lnTo>
                  <a:lnTo>
                    <a:pt x="2095" y="390"/>
                  </a:lnTo>
                  <a:lnTo>
                    <a:pt x="2155" y="352"/>
                  </a:lnTo>
                  <a:lnTo>
                    <a:pt x="2214" y="317"/>
                  </a:lnTo>
                  <a:lnTo>
                    <a:pt x="2276" y="284"/>
                  </a:lnTo>
                  <a:lnTo>
                    <a:pt x="2337" y="251"/>
                  </a:lnTo>
                  <a:lnTo>
                    <a:pt x="2399" y="222"/>
                  </a:lnTo>
                  <a:lnTo>
                    <a:pt x="2461" y="194"/>
                  </a:lnTo>
                  <a:lnTo>
                    <a:pt x="2524" y="167"/>
                  </a:lnTo>
                  <a:lnTo>
                    <a:pt x="2587" y="143"/>
                  </a:lnTo>
                  <a:lnTo>
                    <a:pt x="2649" y="121"/>
                  </a:lnTo>
                  <a:lnTo>
                    <a:pt x="2712" y="100"/>
                  </a:lnTo>
                  <a:lnTo>
                    <a:pt x="2776" y="81"/>
                  </a:lnTo>
                  <a:lnTo>
                    <a:pt x="2838" y="64"/>
                  </a:lnTo>
                  <a:lnTo>
                    <a:pt x="2900" y="49"/>
                  </a:lnTo>
                  <a:lnTo>
                    <a:pt x="2962" y="36"/>
                  </a:lnTo>
                  <a:lnTo>
                    <a:pt x="3024" y="26"/>
                  </a:lnTo>
                  <a:lnTo>
                    <a:pt x="3085" y="16"/>
                  </a:lnTo>
                  <a:lnTo>
                    <a:pt x="3145" y="9"/>
                  </a:lnTo>
                  <a:lnTo>
                    <a:pt x="3204" y="4"/>
                  </a:lnTo>
                  <a:lnTo>
                    <a:pt x="3264" y="1"/>
                  </a:lnTo>
                  <a:lnTo>
                    <a:pt x="3321" y="0"/>
                  </a:lnTo>
                  <a:lnTo>
                    <a:pt x="3378" y="1"/>
                  </a:lnTo>
                  <a:lnTo>
                    <a:pt x="3435" y="4"/>
                  </a:lnTo>
                  <a:lnTo>
                    <a:pt x="3489" y="9"/>
                  </a:lnTo>
                  <a:lnTo>
                    <a:pt x="3541" y="16"/>
                  </a:lnTo>
                  <a:lnTo>
                    <a:pt x="3593" y="26"/>
                  </a:lnTo>
                  <a:lnTo>
                    <a:pt x="3644" y="37"/>
                  </a:lnTo>
                  <a:lnTo>
                    <a:pt x="3693" y="50"/>
                  </a:lnTo>
                  <a:lnTo>
                    <a:pt x="3739" y="67"/>
                  </a:lnTo>
                  <a:lnTo>
                    <a:pt x="3784" y="85"/>
                  </a:lnTo>
                  <a:lnTo>
                    <a:pt x="3828" y="105"/>
                  </a:lnTo>
                  <a:close/>
                </a:path>
              </a:pathLst>
            </a:custGeom>
            <a:gradFill flip="none" rotWithShape="1">
              <a:gsLst>
                <a:gs pos="100000">
                  <a:schemeClr val="tx1">
                    <a:lumMod val="95000"/>
                    <a:lumOff val="5000"/>
                    <a:alpha val="0"/>
                  </a:schemeClr>
                </a:gs>
                <a:gs pos="0">
                  <a:schemeClr val="tx1">
                    <a:lumMod val="95000"/>
                    <a:lumOff val="5000"/>
                    <a:alpha val="9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235" name="Freeform 49"/>
            <p:cNvSpPr>
              <a:spLocks/>
            </p:cNvSpPr>
            <p:nvPr/>
          </p:nvSpPr>
          <p:spPr bwMode="auto">
            <a:xfrm>
              <a:off x="5929313" y="2044700"/>
              <a:ext cx="2592388" cy="3022600"/>
            </a:xfrm>
            <a:custGeom>
              <a:avLst/>
              <a:gdLst>
                <a:gd name="T0" fmla="*/ 4401 w 6528"/>
                <a:gd name="T1" fmla="*/ 0 h 7617"/>
                <a:gd name="T2" fmla="*/ 128 w 6528"/>
                <a:gd name="T3" fmla="*/ 4931 h 7617"/>
                <a:gd name="T4" fmla="*/ 75 w 6528"/>
                <a:gd name="T5" fmla="*/ 5078 h 7617"/>
                <a:gd name="T6" fmla="*/ 36 w 6528"/>
                <a:gd name="T7" fmla="*/ 5226 h 7617"/>
                <a:gd name="T8" fmla="*/ 12 w 6528"/>
                <a:gd name="T9" fmla="*/ 5376 h 7617"/>
                <a:gd name="T10" fmla="*/ 1 w 6528"/>
                <a:gd name="T11" fmla="*/ 5525 h 7617"/>
                <a:gd name="T12" fmla="*/ 2 w 6528"/>
                <a:gd name="T13" fmla="*/ 5674 h 7617"/>
                <a:gd name="T14" fmla="*/ 17 w 6528"/>
                <a:gd name="T15" fmla="*/ 5822 h 7617"/>
                <a:gd name="T16" fmla="*/ 45 w 6528"/>
                <a:gd name="T17" fmla="*/ 5968 h 7617"/>
                <a:gd name="T18" fmla="*/ 85 w 6528"/>
                <a:gd name="T19" fmla="*/ 6109 h 7617"/>
                <a:gd name="T20" fmla="*/ 137 w 6528"/>
                <a:gd name="T21" fmla="*/ 6247 h 7617"/>
                <a:gd name="T22" fmla="*/ 201 w 6528"/>
                <a:gd name="T23" fmla="*/ 6380 h 7617"/>
                <a:gd name="T24" fmla="*/ 276 w 6528"/>
                <a:gd name="T25" fmla="*/ 6508 h 7617"/>
                <a:gd name="T26" fmla="*/ 364 w 6528"/>
                <a:gd name="T27" fmla="*/ 6629 h 7617"/>
                <a:gd name="T28" fmla="*/ 462 w 6528"/>
                <a:gd name="T29" fmla="*/ 6741 h 7617"/>
                <a:gd name="T30" fmla="*/ 571 w 6528"/>
                <a:gd name="T31" fmla="*/ 6846 h 7617"/>
                <a:gd name="T32" fmla="*/ 691 w 6528"/>
                <a:gd name="T33" fmla="*/ 6941 h 7617"/>
                <a:gd name="T34" fmla="*/ 821 w 6528"/>
                <a:gd name="T35" fmla="*/ 7025 h 7617"/>
                <a:gd name="T36" fmla="*/ 841 w 6528"/>
                <a:gd name="T37" fmla="*/ 7037 h 7617"/>
                <a:gd name="T38" fmla="*/ 1101 w 6528"/>
                <a:gd name="T39" fmla="*/ 7173 h 7617"/>
                <a:gd name="T40" fmla="*/ 1378 w 6528"/>
                <a:gd name="T41" fmla="*/ 7291 h 7617"/>
                <a:gd name="T42" fmla="*/ 1671 w 6528"/>
                <a:gd name="T43" fmla="*/ 7390 h 7617"/>
                <a:gd name="T44" fmla="*/ 1974 w 6528"/>
                <a:gd name="T45" fmla="*/ 7471 h 7617"/>
                <a:gd name="T46" fmla="*/ 2289 w 6528"/>
                <a:gd name="T47" fmla="*/ 7535 h 7617"/>
                <a:gd name="T48" fmla="*/ 2609 w 6528"/>
                <a:gd name="T49" fmla="*/ 7580 h 7617"/>
                <a:gd name="T50" fmla="*/ 2936 w 6528"/>
                <a:gd name="T51" fmla="*/ 7607 h 7617"/>
                <a:gd name="T52" fmla="*/ 3264 w 6528"/>
                <a:gd name="T53" fmla="*/ 7617 h 7617"/>
                <a:gd name="T54" fmla="*/ 3592 w 6528"/>
                <a:gd name="T55" fmla="*/ 7607 h 7617"/>
                <a:gd name="T56" fmla="*/ 3918 w 6528"/>
                <a:gd name="T57" fmla="*/ 7580 h 7617"/>
                <a:gd name="T58" fmla="*/ 4239 w 6528"/>
                <a:gd name="T59" fmla="*/ 7535 h 7617"/>
                <a:gd name="T60" fmla="*/ 4554 w 6528"/>
                <a:gd name="T61" fmla="*/ 7471 h 7617"/>
                <a:gd name="T62" fmla="*/ 4857 w 6528"/>
                <a:gd name="T63" fmla="*/ 7390 h 7617"/>
                <a:gd name="T64" fmla="*/ 5150 w 6528"/>
                <a:gd name="T65" fmla="*/ 7291 h 7617"/>
                <a:gd name="T66" fmla="*/ 5426 w 6528"/>
                <a:gd name="T67" fmla="*/ 7173 h 7617"/>
                <a:gd name="T68" fmla="*/ 5687 w 6528"/>
                <a:gd name="T69" fmla="*/ 7037 h 7617"/>
                <a:gd name="T70" fmla="*/ 5707 w 6528"/>
                <a:gd name="T71" fmla="*/ 7025 h 7617"/>
                <a:gd name="T72" fmla="*/ 5837 w 6528"/>
                <a:gd name="T73" fmla="*/ 6941 h 7617"/>
                <a:gd name="T74" fmla="*/ 5957 w 6528"/>
                <a:gd name="T75" fmla="*/ 6846 h 7617"/>
                <a:gd name="T76" fmla="*/ 6066 w 6528"/>
                <a:gd name="T77" fmla="*/ 6741 h 7617"/>
                <a:gd name="T78" fmla="*/ 6164 w 6528"/>
                <a:gd name="T79" fmla="*/ 6629 h 7617"/>
                <a:gd name="T80" fmla="*/ 6252 w 6528"/>
                <a:gd name="T81" fmla="*/ 6508 h 7617"/>
                <a:gd name="T82" fmla="*/ 6327 w 6528"/>
                <a:gd name="T83" fmla="*/ 6380 h 7617"/>
                <a:gd name="T84" fmla="*/ 6391 w 6528"/>
                <a:gd name="T85" fmla="*/ 6247 h 7617"/>
                <a:gd name="T86" fmla="*/ 6444 w 6528"/>
                <a:gd name="T87" fmla="*/ 6109 h 7617"/>
                <a:gd name="T88" fmla="*/ 6484 w 6528"/>
                <a:gd name="T89" fmla="*/ 5968 h 7617"/>
                <a:gd name="T90" fmla="*/ 6511 w 6528"/>
                <a:gd name="T91" fmla="*/ 5822 h 7617"/>
                <a:gd name="T92" fmla="*/ 6526 w 6528"/>
                <a:gd name="T93" fmla="*/ 5674 h 7617"/>
                <a:gd name="T94" fmla="*/ 6527 w 6528"/>
                <a:gd name="T95" fmla="*/ 5525 h 7617"/>
                <a:gd name="T96" fmla="*/ 6516 w 6528"/>
                <a:gd name="T97" fmla="*/ 5376 h 7617"/>
                <a:gd name="T98" fmla="*/ 6491 w 6528"/>
                <a:gd name="T99" fmla="*/ 5226 h 7617"/>
                <a:gd name="T100" fmla="*/ 6452 w 6528"/>
                <a:gd name="T101" fmla="*/ 5078 h 7617"/>
                <a:gd name="T102" fmla="*/ 6401 w 6528"/>
                <a:gd name="T103" fmla="*/ 4931 h 76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6528" h="7617">
                  <a:moveTo>
                    <a:pt x="6401" y="4931"/>
                  </a:moveTo>
                  <a:lnTo>
                    <a:pt x="4401" y="0"/>
                  </a:lnTo>
                  <a:lnTo>
                    <a:pt x="2127" y="0"/>
                  </a:lnTo>
                  <a:lnTo>
                    <a:pt x="128" y="4931"/>
                  </a:lnTo>
                  <a:lnTo>
                    <a:pt x="100" y="5004"/>
                  </a:lnTo>
                  <a:lnTo>
                    <a:pt x="75" y="5078"/>
                  </a:lnTo>
                  <a:lnTo>
                    <a:pt x="54" y="5151"/>
                  </a:lnTo>
                  <a:lnTo>
                    <a:pt x="36" y="5226"/>
                  </a:lnTo>
                  <a:lnTo>
                    <a:pt x="22" y="5300"/>
                  </a:lnTo>
                  <a:lnTo>
                    <a:pt x="12" y="5376"/>
                  </a:lnTo>
                  <a:lnTo>
                    <a:pt x="4" y="5450"/>
                  </a:lnTo>
                  <a:lnTo>
                    <a:pt x="1" y="5525"/>
                  </a:lnTo>
                  <a:lnTo>
                    <a:pt x="0" y="5599"/>
                  </a:lnTo>
                  <a:lnTo>
                    <a:pt x="2" y="5674"/>
                  </a:lnTo>
                  <a:lnTo>
                    <a:pt x="8" y="5749"/>
                  </a:lnTo>
                  <a:lnTo>
                    <a:pt x="17" y="5822"/>
                  </a:lnTo>
                  <a:lnTo>
                    <a:pt x="29" y="5895"/>
                  </a:lnTo>
                  <a:lnTo>
                    <a:pt x="45" y="5968"/>
                  </a:lnTo>
                  <a:lnTo>
                    <a:pt x="63" y="6039"/>
                  </a:lnTo>
                  <a:lnTo>
                    <a:pt x="85" y="6109"/>
                  </a:lnTo>
                  <a:lnTo>
                    <a:pt x="109" y="6179"/>
                  </a:lnTo>
                  <a:lnTo>
                    <a:pt x="137" y="6247"/>
                  </a:lnTo>
                  <a:lnTo>
                    <a:pt x="167" y="6314"/>
                  </a:lnTo>
                  <a:lnTo>
                    <a:pt x="201" y="6380"/>
                  </a:lnTo>
                  <a:lnTo>
                    <a:pt x="237" y="6445"/>
                  </a:lnTo>
                  <a:lnTo>
                    <a:pt x="276" y="6508"/>
                  </a:lnTo>
                  <a:lnTo>
                    <a:pt x="318" y="6569"/>
                  </a:lnTo>
                  <a:lnTo>
                    <a:pt x="364" y="6629"/>
                  </a:lnTo>
                  <a:lnTo>
                    <a:pt x="411" y="6686"/>
                  </a:lnTo>
                  <a:lnTo>
                    <a:pt x="462" y="6741"/>
                  </a:lnTo>
                  <a:lnTo>
                    <a:pt x="515" y="6795"/>
                  </a:lnTo>
                  <a:lnTo>
                    <a:pt x="571" y="6846"/>
                  </a:lnTo>
                  <a:lnTo>
                    <a:pt x="629" y="6894"/>
                  </a:lnTo>
                  <a:lnTo>
                    <a:pt x="691" y="6941"/>
                  </a:lnTo>
                  <a:lnTo>
                    <a:pt x="755" y="6984"/>
                  </a:lnTo>
                  <a:lnTo>
                    <a:pt x="821" y="7025"/>
                  </a:lnTo>
                  <a:lnTo>
                    <a:pt x="831" y="7032"/>
                  </a:lnTo>
                  <a:lnTo>
                    <a:pt x="841" y="7037"/>
                  </a:lnTo>
                  <a:lnTo>
                    <a:pt x="969" y="7107"/>
                  </a:lnTo>
                  <a:lnTo>
                    <a:pt x="1101" y="7173"/>
                  </a:lnTo>
                  <a:lnTo>
                    <a:pt x="1238" y="7234"/>
                  </a:lnTo>
                  <a:lnTo>
                    <a:pt x="1378" y="7291"/>
                  </a:lnTo>
                  <a:lnTo>
                    <a:pt x="1523" y="7343"/>
                  </a:lnTo>
                  <a:lnTo>
                    <a:pt x="1671" y="7390"/>
                  </a:lnTo>
                  <a:lnTo>
                    <a:pt x="1821" y="7433"/>
                  </a:lnTo>
                  <a:lnTo>
                    <a:pt x="1974" y="7471"/>
                  </a:lnTo>
                  <a:lnTo>
                    <a:pt x="2131" y="7506"/>
                  </a:lnTo>
                  <a:lnTo>
                    <a:pt x="2289" y="7535"/>
                  </a:lnTo>
                  <a:lnTo>
                    <a:pt x="2448" y="7560"/>
                  </a:lnTo>
                  <a:lnTo>
                    <a:pt x="2609" y="7580"/>
                  </a:lnTo>
                  <a:lnTo>
                    <a:pt x="2772" y="7596"/>
                  </a:lnTo>
                  <a:lnTo>
                    <a:pt x="2936" y="7607"/>
                  </a:lnTo>
                  <a:lnTo>
                    <a:pt x="3100" y="7614"/>
                  </a:lnTo>
                  <a:lnTo>
                    <a:pt x="3264" y="7617"/>
                  </a:lnTo>
                  <a:lnTo>
                    <a:pt x="3428" y="7614"/>
                  </a:lnTo>
                  <a:lnTo>
                    <a:pt x="3592" y="7607"/>
                  </a:lnTo>
                  <a:lnTo>
                    <a:pt x="3756" y="7596"/>
                  </a:lnTo>
                  <a:lnTo>
                    <a:pt x="3918" y="7580"/>
                  </a:lnTo>
                  <a:lnTo>
                    <a:pt x="4079" y="7560"/>
                  </a:lnTo>
                  <a:lnTo>
                    <a:pt x="4239" y="7535"/>
                  </a:lnTo>
                  <a:lnTo>
                    <a:pt x="4398" y="7506"/>
                  </a:lnTo>
                  <a:lnTo>
                    <a:pt x="4554" y="7471"/>
                  </a:lnTo>
                  <a:lnTo>
                    <a:pt x="4707" y="7433"/>
                  </a:lnTo>
                  <a:lnTo>
                    <a:pt x="4857" y="7390"/>
                  </a:lnTo>
                  <a:lnTo>
                    <a:pt x="5005" y="7343"/>
                  </a:lnTo>
                  <a:lnTo>
                    <a:pt x="5150" y="7291"/>
                  </a:lnTo>
                  <a:lnTo>
                    <a:pt x="5290" y="7234"/>
                  </a:lnTo>
                  <a:lnTo>
                    <a:pt x="5426" y="7173"/>
                  </a:lnTo>
                  <a:lnTo>
                    <a:pt x="5559" y="7107"/>
                  </a:lnTo>
                  <a:lnTo>
                    <a:pt x="5687" y="7037"/>
                  </a:lnTo>
                  <a:lnTo>
                    <a:pt x="5697" y="7032"/>
                  </a:lnTo>
                  <a:lnTo>
                    <a:pt x="5707" y="7025"/>
                  </a:lnTo>
                  <a:lnTo>
                    <a:pt x="5773" y="6984"/>
                  </a:lnTo>
                  <a:lnTo>
                    <a:pt x="5837" y="6941"/>
                  </a:lnTo>
                  <a:lnTo>
                    <a:pt x="5898" y="6894"/>
                  </a:lnTo>
                  <a:lnTo>
                    <a:pt x="5957" y="6846"/>
                  </a:lnTo>
                  <a:lnTo>
                    <a:pt x="6013" y="6795"/>
                  </a:lnTo>
                  <a:lnTo>
                    <a:pt x="6066" y="6741"/>
                  </a:lnTo>
                  <a:lnTo>
                    <a:pt x="6117" y="6686"/>
                  </a:lnTo>
                  <a:lnTo>
                    <a:pt x="6164" y="6629"/>
                  </a:lnTo>
                  <a:lnTo>
                    <a:pt x="6209" y="6569"/>
                  </a:lnTo>
                  <a:lnTo>
                    <a:pt x="6252" y="6508"/>
                  </a:lnTo>
                  <a:lnTo>
                    <a:pt x="6290" y="6445"/>
                  </a:lnTo>
                  <a:lnTo>
                    <a:pt x="6327" y="6380"/>
                  </a:lnTo>
                  <a:lnTo>
                    <a:pt x="6361" y="6314"/>
                  </a:lnTo>
                  <a:lnTo>
                    <a:pt x="6391" y="6247"/>
                  </a:lnTo>
                  <a:lnTo>
                    <a:pt x="6419" y="6179"/>
                  </a:lnTo>
                  <a:lnTo>
                    <a:pt x="6444" y="6109"/>
                  </a:lnTo>
                  <a:lnTo>
                    <a:pt x="6464" y="6039"/>
                  </a:lnTo>
                  <a:lnTo>
                    <a:pt x="6484" y="5968"/>
                  </a:lnTo>
                  <a:lnTo>
                    <a:pt x="6499" y="5895"/>
                  </a:lnTo>
                  <a:lnTo>
                    <a:pt x="6511" y="5822"/>
                  </a:lnTo>
                  <a:lnTo>
                    <a:pt x="6519" y="5749"/>
                  </a:lnTo>
                  <a:lnTo>
                    <a:pt x="6526" y="5674"/>
                  </a:lnTo>
                  <a:lnTo>
                    <a:pt x="6528" y="5599"/>
                  </a:lnTo>
                  <a:lnTo>
                    <a:pt x="6527" y="5525"/>
                  </a:lnTo>
                  <a:lnTo>
                    <a:pt x="6524" y="5450"/>
                  </a:lnTo>
                  <a:lnTo>
                    <a:pt x="6516" y="5376"/>
                  </a:lnTo>
                  <a:lnTo>
                    <a:pt x="6505" y="5300"/>
                  </a:lnTo>
                  <a:lnTo>
                    <a:pt x="6491" y="5226"/>
                  </a:lnTo>
                  <a:lnTo>
                    <a:pt x="6474" y="5151"/>
                  </a:lnTo>
                  <a:lnTo>
                    <a:pt x="6452" y="5078"/>
                  </a:lnTo>
                  <a:lnTo>
                    <a:pt x="6429" y="5004"/>
                  </a:lnTo>
                  <a:lnTo>
                    <a:pt x="6401" y="4931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236" name="Freeform 50"/>
            <p:cNvSpPr>
              <a:spLocks/>
            </p:cNvSpPr>
            <p:nvPr/>
          </p:nvSpPr>
          <p:spPr bwMode="auto">
            <a:xfrm>
              <a:off x="5929313" y="3613150"/>
              <a:ext cx="2592388" cy="1454150"/>
            </a:xfrm>
            <a:custGeom>
              <a:avLst/>
              <a:gdLst>
                <a:gd name="T0" fmla="*/ 526 w 6528"/>
                <a:gd name="T1" fmla="*/ 0 h 3667"/>
                <a:gd name="T2" fmla="*/ 100 w 6528"/>
                <a:gd name="T3" fmla="*/ 1054 h 3667"/>
                <a:gd name="T4" fmla="*/ 54 w 6528"/>
                <a:gd name="T5" fmla="*/ 1201 h 3667"/>
                <a:gd name="T6" fmla="*/ 22 w 6528"/>
                <a:gd name="T7" fmla="*/ 1350 h 3667"/>
                <a:gd name="T8" fmla="*/ 4 w 6528"/>
                <a:gd name="T9" fmla="*/ 1500 h 3667"/>
                <a:gd name="T10" fmla="*/ 0 w 6528"/>
                <a:gd name="T11" fmla="*/ 1649 h 3667"/>
                <a:gd name="T12" fmla="*/ 8 w 6528"/>
                <a:gd name="T13" fmla="*/ 1799 h 3667"/>
                <a:gd name="T14" fmla="*/ 29 w 6528"/>
                <a:gd name="T15" fmla="*/ 1945 h 3667"/>
                <a:gd name="T16" fmla="*/ 63 w 6528"/>
                <a:gd name="T17" fmla="*/ 2089 h 3667"/>
                <a:gd name="T18" fmla="*/ 109 w 6528"/>
                <a:gd name="T19" fmla="*/ 2229 h 3667"/>
                <a:gd name="T20" fmla="*/ 167 w 6528"/>
                <a:gd name="T21" fmla="*/ 2364 h 3667"/>
                <a:gd name="T22" fmla="*/ 237 w 6528"/>
                <a:gd name="T23" fmla="*/ 2495 h 3667"/>
                <a:gd name="T24" fmla="*/ 318 w 6528"/>
                <a:gd name="T25" fmla="*/ 2619 h 3667"/>
                <a:gd name="T26" fmla="*/ 411 w 6528"/>
                <a:gd name="T27" fmla="*/ 2736 h 3667"/>
                <a:gd name="T28" fmla="*/ 515 w 6528"/>
                <a:gd name="T29" fmla="*/ 2845 h 3667"/>
                <a:gd name="T30" fmla="*/ 629 w 6528"/>
                <a:gd name="T31" fmla="*/ 2944 h 3667"/>
                <a:gd name="T32" fmla="*/ 755 w 6528"/>
                <a:gd name="T33" fmla="*/ 3034 h 3667"/>
                <a:gd name="T34" fmla="*/ 831 w 6528"/>
                <a:gd name="T35" fmla="*/ 3082 h 3667"/>
                <a:gd name="T36" fmla="*/ 969 w 6528"/>
                <a:gd name="T37" fmla="*/ 3157 h 3667"/>
                <a:gd name="T38" fmla="*/ 1238 w 6528"/>
                <a:gd name="T39" fmla="*/ 3284 h 3667"/>
                <a:gd name="T40" fmla="*/ 1523 w 6528"/>
                <a:gd name="T41" fmla="*/ 3393 h 3667"/>
                <a:gd name="T42" fmla="*/ 1821 w 6528"/>
                <a:gd name="T43" fmla="*/ 3483 h 3667"/>
                <a:gd name="T44" fmla="*/ 2131 w 6528"/>
                <a:gd name="T45" fmla="*/ 3556 h 3667"/>
                <a:gd name="T46" fmla="*/ 2448 w 6528"/>
                <a:gd name="T47" fmla="*/ 3610 h 3667"/>
                <a:gd name="T48" fmla="*/ 2772 w 6528"/>
                <a:gd name="T49" fmla="*/ 3646 h 3667"/>
                <a:gd name="T50" fmla="*/ 3100 w 6528"/>
                <a:gd name="T51" fmla="*/ 3664 h 3667"/>
                <a:gd name="T52" fmla="*/ 3428 w 6528"/>
                <a:gd name="T53" fmla="*/ 3664 h 3667"/>
                <a:gd name="T54" fmla="*/ 3756 w 6528"/>
                <a:gd name="T55" fmla="*/ 3646 h 3667"/>
                <a:gd name="T56" fmla="*/ 4079 w 6528"/>
                <a:gd name="T57" fmla="*/ 3610 h 3667"/>
                <a:gd name="T58" fmla="*/ 4398 w 6528"/>
                <a:gd name="T59" fmla="*/ 3556 h 3667"/>
                <a:gd name="T60" fmla="*/ 4707 w 6528"/>
                <a:gd name="T61" fmla="*/ 3483 h 3667"/>
                <a:gd name="T62" fmla="*/ 5005 w 6528"/>
                <a:gd name="T63" fmla="*/ 3393 h 3667"/>
                <a:gd name="T64" fmla="*/ 5290 w 6528"/>
                <a:gd name="T65" fmla="*/ 3284 h 3667"/>
                <a:gd name="T66" fmla="*/ 5559 w 6528"/>
                <a:gd name="T67" fmla="*/ 3157 h 3667"/>
                <a:gd name="T68" fmla="*/ 5697 w 6528"/>
                <a:gd name="T69" fmla="*/ 3082 h 3667"/>
                <a:gd name="T70" fmla="*/ 5773 w 6528"/>
                <a:gd name="T71" fmla="*/ 3034 h 3667"/>
                <a:gd name="T72" fmla="*/ 5898 w 6528"/>
                <a:gd name="T73" fmla="*/ 2944 h 3667"/>
                <a:gd name="T74" fmla="*/ 6013 w 6528"/>
                <a:gd name="T75" fmla="*/ 2845 h 3667"/>
                <a:gd name="T76" fmla="*/ 6117 w 6528"/>
                <a:gd name="T77" fmla="*/ 2736 h 3667"/>
                <a:gd name="T78" fmla="*/ 6209 w 6528"/>
                <a:gd name="T79" fmla="*/ 2619 h 3667"/>
                <a:gd name="T80" fmla="*/ 6290 w 6528"/>
                <a:gd name="T81" fmla="*/ 2495 h 3667"/>
                <a:gd name="T82" fmla="*/ 6361 w 6528"/>
                <a:gd name="T83" fmla="*/ 2364 h 3667"/>
                <a:gd name="T84" fmla="*/ 6419 w 6528"/>
                <a:gd name="T85" fmla="*/ 2229 h 3667"/>
                <a:gd name="T86" fmla="*/ 6464 w 6528"/>
                <a:gd name="T87" fmla="*/ 2089 h 3667"/>
                <a:gd name="T88" fmla="*/ 6499 w 6528"/>
                <a:gd name="T89" fmla="*/ 1945 h 3667"/>
                <a:gd name="T90" fmla="*/ 6519 w 6528"/>
                <a:gd name="T91" fmla="*/ 1799 h 3667"/>
                <a:gd name="T92" fmla="*/ 6528 w 6528"/>
                <a:gd name="T93" fmla="*/ 1649 h 3667"/>
                <a:gd name="T94" fmla="*/ 6524 w 6528"/>
                <a:gd name="T95" fmla="*/ 1500 h 3667"/>
                <a:gd name="T96" fmla="*/ 6505 w 6528"/>
                <a:gd name="T97" fmla="*/ 1350 h 3667"/>
                <a:gd name="T98" fmla="*/ 6474 w 6528"/>
                <a:gd name="T99" fmla="*/ 1201 h 3667"/>
                <a:gd name="T100" fmla="*/ 6429 w 6528"/>
                <a:gd name="T101" fmla="*/ 1054 h 3667"/>
                <a:gd name="T102" fmla="*/ 6003 w 6528"/>
                <a:gd name="T103" fmla="*/ 0 h 3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6528" h="3667">
                  <a:moveTo>
                    <a:pt x="6003" y="0"/>
                  </a:moveTo>
                  <a:lnTo>
                    <a:pt x="526" y="0"/>
                  </a:lnTo>
                  <a:lnTo>
                    <a:pt x="128" y="981"/>
                  </a:lnTo>
                  <a:lnTo>
                    <a:pt x="100" y="1054"/>
                  </a:lnTo>
                  <a:lnTo>
                    <a:pt x="75" y="1128"/>
                  </a:lnTo>
                  <a:lnTo>
                    <a:pt x="54" y="1201"/>
                  </a:lnTo>
                  <a:lnTo>
                    <a:pt x="36" y="1276"/>
                  </a:lnTo>
                  <a:lnTo>
                    <a:pt x="22" y="1350"/>
                  </a:lnTo>
                  <a:lnTo>
                    <a:pt x="12" y="1426"/>
                  </a:lnTo>
                  <a:lnTo>
                    <a:pt x="4" y="1500"/>
                  </a:lnTo>
                  <a:lnTo>
                    <a:pt x="1" y="1575"/>
                  </a:lnTo>
                  <a:lnTo>
                    <a:pt x="0" y="1649"/>
                  </a:lnTo>
                  <a:lnTo>
                    <a:pt x="2" y="1724"/>
                  </a:lnTo>
                  <a:lnTo>
                    <a:pt x="8" y="1799"/>
                  </a:lnTo>
                  <a:lnTo>
                    <a:pt x="17" y="1872"/>
                  </a:lnTo>
                  <a:lnTo>
                    <a:pt x="29" y="1945"/>
                  </a:lnTo>
                  <a:lnTo>
                    <a:pt x="45" y="2018"/>
                  </a:lnTo>
                  <a:lnTo>
                    <a:pt x="63" y="2089"/>
                  </a:lnTo>
                  <a:lnTo>
                    <a:pt x="85" y="2159"/>
                  </a:lnTo>
                  <a:lnTo>
                    <a:pt x="109" y="2229"/>
                  </a:lnTo>
                  <a:lnTo>
                    <a:pt x="137" y="2297"/>
                  </a:lnTo>
                  <a:lnTo>
                    <a:pt x="167" y="2364"/>
                  </a:lnTo>
                  <a:lnTo>
                    <a:pt x="201" y="2430"/>
                  </a:lnTo>
                  <a:lnTo>
                    <a:pt x="237" y="2495"/>
                  </a:lnTo>
                  <a:lnTo>
                    <a:pt x="276" y="2558"/>
                  </a:lnTo>
                  <a:lnTo>
                    <a:pt x="318" y="2619"/>
                  </a:lnTo>
                  <a:lnTo>
                    <a:pt x="364" y="2679"/>
                  </a:lnTo>
                  <a:lnTo>
                    <a:pt x="411" y="2736"/>
                  </a:lnTo>
                  <a:lnTo>
                    <a:pt x="462" y="2791"/>
                  </a:lnTo>
                  <a:lnTo>
                    <a:pt x="515" y="2845"/>
                  </a:lnTo>
                  <a:lnTo>
                    <a:pt x="571" y="2896"/>
                  </a:lnTo>
                  <a:lnTo>
                    <a:pt x="629" y="2944"/>
                  </a:lnTo>
                  <a:lnTo>
                    <a:pt x="691" y="2991"/>
                  </a:lnTo>
                  <a:lnTo>
                    <a:pt x="755" y="3034"/>
                  </a:lnTo>
                  <a:lnTo>
                    <a:pt x="821" y="3075"/>
                  </a:lnTo>
                  <a:lnTo>
                    <a:pt x="831" y="3082"/>
                  </a:lnTo>
                  <a:lnTo>
                    <a:pt x="841" y="3087"/>
                  </a:lnTo>
                  <a:lnTo>
                    <a:pt x="969" y="3157"/>
                  </a:lnTo>
                  <a:lnTo>
                    <a:pt x="1101" y="3223"/>
                  </a:lnTo>
                  <a:lnTo>
                    <a:pt x="1238" y="3284"/>
                  </a:lnTo>
                  <a:lnTo>
                    <a:pt x="1378" y="3341"/>
                  </a:lnTo>
                  <a:lnTo>
                    <a:pt x="1523" y="3393"/>
                  </a:lnTo>
                  <a:lnTo>
                    <a:pt x="1671" y="3440"/>
                  </a:lnTo>
                  <a:lnTo>
                    <a:pt x="1821" y="3483"/>
                  </a:lnTo>
                  <a:lnTo>
                    <a:pt x="1974" y="3521"/>
                  </a:lnTo>
                  <a:lnTo>
                    <a:pt x="2131" y="3556"/>
                  </a:lnTo>
                  <a:lnTo>
                    <a:pt x="2289" y="3585"/>
                  </a:lnTo>
                  <a:lnTo>
                    <a:pt x="2448" y="3610"/>
                  </a:lnTo>
                  <a:lnTo>
                    <a:pt x="2609" y="3630"/>
                  </a:lnTo>
                  <a:lnTo>
                    <a:pt x="2772" y="3646"/>
                  </a:lnTo>
                  <a:lnTo>
                    <a:pt x="2936" y="3657"/>
                  </a:lnTo>
                  <a:lnTo>
                    <a:pt x="3100" y="3664"/>
                  </a:lnTo>
                  <a:lnTo>
                    <a:pt x="3264" y="3667"/>
                  </a:lnTo>
                  <a:lnTo>
                    <a:pt x="3428" y="3664"/>
                  </a:lnTo>
                  <a:lnTo>
                    <a:pt x="3592" y="3657"/>
                  </a:lnTo>
                  <a:lnTo>
                    <a:pt x="3756" y="3646"/>
                  </a:lnTo>
                  <a:lnTo>
                    <a:pt x="3918" y="3630"/>
                  </a:lnTo>
                  <a:lnTo>
                    <a:pt x="4079" y="3610"/>
                  </a:lnTo>
                  <a:lnTo>
                    <a:pt x="4239" y="3585"/>
                  </a:lnTo>
                  <a:lnTo>
                    <a:pt x="4398" y="3556"/>
                  </a:lnTo>
                  <a:lnTo>
                    <a:pt x="4554" y="3521"/>
                  </a:lnTo>
                  <a:lnTo>
                    <a:pt x="4707" y="3483"/>
                  </a:lnTo>
                  <a:lnTo>
                    <a:pt x="4857" y="3440"/>
                  </a:lnTo>
                  <a:lnTo>
                    <a:pt x="5005" y="3393"/>
                  </a:lnTo>
                  <a:lnTo>
                    <a:pt x="5150" y="3341"/>
                  </a:lnTo>
                  <a:lnTo>
                    <a:pt x="5290" y="3284"/>
                  </a:lnTo>
                  <a:lnTo>
                    <a:pt x="5426" y="3223"/>
                  </a:lnTo>
                  <a:lnTo>
                    <a:pt x="5559" y="3157"/>
                  </a:lnTo>
                  <a:lnTo>
                    <a:pt x="5687" y="3087"/>
                  </a:lnTo>
                  <a:lnTo>
                    <a:pt x="5697" y="3082"/>
                  </a:lnTo>
                  <a:lnTo>
                    <a:pt x="5707" y="3075"/>
                  </a:lnTo>
                  <a:lnTo>
                    <a:pt x="5773" y="3034"/>
                  </a:lnTo>
                  <a:lnTo>
                    <a:pt x="5837" y="2991"/>
                  </a:lnTo>
                  <a:lnTo>
                    <a:pt x="5898" y="2944"/>
                  </a:lnTo>
                  <a:lnTo>
                    <a:pt x="5957" y="2896"/>
                  </a:lnTo>
                  <a:lnTo>
                    <a:pt x="6013" y="2845"/>
                  </a:lnTo>
                  <a:lnTo>
                    <a:pt x="6066" y="2791"/>
                  </a:lnTo>
                  <a:lnTo>
                    <a:pt x="6117" y="2736"/>
                  </a:lnTo>
                  <a:lnTo>
                    <a:pt x="6164" y="2679"/>
                  </a:lnTo>
                  <a:lnTo>
                    <a:pt x="6209" y="2619"/>
                  </a:lnTo>
                  <a:lnTo>
                    <a:pt x="6252" y="2558"/>
                  </a:lnTo>
                  <a:lnTo>
                    <a:pt x="6290" y="2495"/>
                  </a:lnTo>
                  <a:lnTo>
                    <a:pt x="6327" y="2430"/>
                  </a:lnTo>
                  <a:lnTo>
                    <a:pt x="6361" y="2364"/>
                  </a:lnTo>
                  <a:lnTo>
                    <a:pt x="6391" y="2297"/>
                  </a:lnTo>
                  <a:lnTo>
                    <a:pt x="6419" y="2229"/>
                  </a:lnTo>
                  <a:lnTo>
                    <a:pt x="6444" y="2159"/>
                  </a:lnTo>
                  <a:lnTo>
                    <a:pt x="6464" y="2089"/>
                  </a:lnTo>
                  <a:lnTo>
                    <a:pt x="6484" y="2018"/>
                  </a:lnTo>
                  <a:lnTo>
                    <a:pt x="6499" y="1945"/>
                  </a:lnTo>
                  <a:lnTo>
                    <a:pt x="6511" y="1872"/>
                  </a:lnTo>
                  <a:lnTo>
                    <a:pt x="6519" y="1799"/>
                  </a:lnTo>
                  <a:lnTo>
                    <a:pt x="6526" y="1724"/>
                  </a:lnTo>
                  <a:lnTo>
                    <a:pt x="6528" y="1649"/>
                  </a:lnTo>
                  <a:lnTo>
                    <a:pt x="6527" y="1575"/>
                  </a:lnTo>
                  <a:lnTo>
                    <a:pt x="6524" y="1500"/>
                  </a:lnTo>
                  <a:lnTo>
                    <a:pt x="6516" y="1426"/>
                  </a:lnTo>
                  <a:lnTo>
                    <a:pt x="6505" y="1350"/>
                  </a:lnTo>
                  <a:lnTo>
                    <a:pt x="6491" y="1276"/>
                  </a:lnTo>
                  <a:lnTo>
                    <a:pt x="6474" y="1201"/>
                  </a:lnTo>
                  <a:lnTo>
                    <a:pt x="6452" y="1128"/>
                  </a:lnTo>
                  <a:lnTo>
                    <a:pt x="6429" y="1054"/>
                  </a:lnTo>
                  <a:lnTo>
                    <a:pt x="6401" y="981"/>
                  </a:lnTo>
                  <a:lnTo>
                    <a:pt x="6003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grpSp>
          <p:nvGrpSpPr>
            <p:cNvPr id="3072" name="Group 3071"/>
            <p:cNvGrpSpPr/>
            <p:nvPr/>
          </p:nvGrpSpPr>
          <p:grpSpPr>
            <a:xfrm>
              <a:off x="6113463" y="3100388"/>
              <a:ext cx="2225675" cy="1289050"/>
              <a:chOff x="6113463" y="3100388"/>
              <a:chExt cx="2225675" cy="1289050"/>
            </a:xfrm>
            <a:solidFill>
              <a:schemeClr val="accent1"/>
            </a:solidFill>
          </p:grpSpPr>
          <p:sp>
            <p:nvSpPr>
              <p:cNvPr id="237" name="Freeform 51"/>
              <p:cNvSpPr>
                <a:spLocks/>
              </p:cNvSpPr>
              <p:nvPr/>
            </p:nvSpPr>
            <p:spPr bwMode="auto">
              <a:xfrm>
                <a:off x="6113463" y="3114675"/>
                <a:ext cx="2225675" cy="1274763"/>
              </a:xfrm>
              <a:custGeom>
                <a:avLst/>
                <a:gdLst>
                  <a:gd name="T0" fmla="*/ 4979 w 5608"/>
                  <a:gd name="T1" fmla="*/ 2619 h 3212"/>
                  <a:gd name="T2" fmla="*/ 5219 w 5608"/>
                  <a:gd name="T3" fmla="*/ 2422 h 3212"/>
                  <a:gd name="T4" fmla="*/ 5403 w 5608"/>
                  <a:gd name="T5" fmla="*/ 2210 h 3212"/>
                  <a:gd name="T6" fmla="*/ 5527 w 5608"/>
                  <a:gd name="T7" fmla="*/ 1988 h 3212"/>
                  <a:gd name="T8" fmla="*/ 5595 w 5608"/>
                  <a:gd name="T9" fmla="*/ 1760 h 3212"/>
                  <a:gd name="T10" fmla="*/ 5605 w 5608"/>
                  <a:gd name="T11" fmla="*/ 1528 h 3212"/>
                  <a:gd name="T12" fmla="*/ 5556 w 5608"/>
                  <a:gd name="T13" fmla="*/ 1299 h 3212"/>
                  <a:gd name="T14" fmla="*/ 5450 w 5608"/>
                  <a:gd name="T15" fmla="*/ 1075 h 3212"/>
                  <a:gd name="T16" fmla="*/ 5287 w 5608"/>
                  <a:gd name="T17" fmla="*/ 859 h 3212"/>
                  <a:gd name="T18" fmla="*/ 5066 w 5608"/>
                  <a:gd name="T19" fmla="*/ 656 h 3212"/>
                  <a:gd name="T20" fmla="*/ 4786 w 5608"/>
                  <a:gd name="T21" fmla="*/ 470 h 3212"/>
                  <a:gd name="T22" fmla="*/ 4462 w 5608"/>
                  <a:gd name="T23" fmla="*/ 310 h 3212"/>
                  <a:gd name="T24" fmla="*/ 4108 w 5608"/>
                  <a:gd name="T25" fmla="*/ 184 h 3212"/>
                  <a:gd name="T26" fmla="*/ 3732 w 5608"/>
                  <a:gd name="T27" fmla="*/ 90 h 3212"/>
                  <a:gd name="T28" fmla="*/ 3340 w 5608"/>
                  <a:gd name="T29" fmla="*/ 29 h 3212"/>
                  <a:gd name="T30" fmla="*/ 2938 w 5608"/>
                  <a:gd name="T31" fmla="*/ 1 h 3212"/>
                  <a:gd name="T32" fmla="*/ 2535 w 5608"/>
                  <a:gd name="T33" fmla="*/ 7 h 3212"/>
                  <a:gd name="T34" fmla="*/ 2137 w 5608"/>
                  <a:gd name="T35" fmla="*/ 46 h 3212"/>
                  <a:gd name="T36" fmla="*/ 1749 w 5608"/>
                  <a:gd name="T37" fmla="*/ 118 h 3212"/>
                  <a:gd name="T38" fmla="*/ 1379 w 5608"/>
                  <a:gd name="T39" fmla="*/ 223 h 3212"/>
                  <a:gd name="T40" fmla="*/ 1035 w 5608"/>
                  <a:gd name="T41" fmla="*/ 360 h 3212"/>
                  <a:gd name="T42" fmla="*/ 722 w 5608"/>
                  <a:gd name="T43" fmla="*/ 530 h 3212"/>
                  <a:gd name="T44" fmla="*/ 462 w 5608"/>
                  <a:gd name="T45" fmla="*/ 722 h 3212"/>
                  <a:gd name="T46" fmla="*/ 260 w 5608"/>
                  <a:gd name="T47" fmla="*/ 929 h 3212"/>
                  <a:gd name="T48" fmla="*/ 116 w 5608"/>
                  <a:gd name="T49" fmla="*/ 1148 h 3212"/>
                  <a:gd name="T50" fmla="*/ 29 w 5608"/>
                  <a:gd name="T51" fmla="*/ 1375 h 3212"/>
                  <a:gd name="T52" fmla="*/ 0 w 5608"/>
                  <a:gd name="T53" fmla="*/ 1606 h 3212"/>
                  <a:gd name="T54" fmla="*/ 29 w 5608"/>
                  <a:gd name="T55" fmla="*/ 1836 h 3212"/>
                  <a:gd name="T56" fmla="*/ 116 w 5608"/>
                  <a:gd name="T57" fmla="*/ 2063 h 3212"/>
                  <a:gd name="T58" fmla="*/ 260 w 5608"/>
                  <a:gd name="T59" fmla="*/ 2282 h 3212"/>
                  <a:gd name="T60" fmla="*/ 462 w 5608"/>
                  <a:gd name="T61" fmla="*/ 2490 h 3212"/>
                  <a:gd name="T62" fmla="*/ 722 w 5608"/>
                  <a:gd name="T63" fmla="*/ 2682 h 3212"/>
                  <a:gd name="T64" fmla="*/ 1035 w 5608"/>
                  <a:gd name="T65" fmla="*/ 2851 h 3212"/>
                  <a:gd name="T66" fmla="*/ 1379 w 5608"/>
                  <a:gd name="T67" fmla="*/ 2990 h 3212"/>
                  <a:gd name="T68" fmla="*/ 1749 w 5608"/>
                  <a:gd name="T69" fmla="*/ 3094 h 3212"/>
                  <a:gd name="T70" fmla="*/ 2137 w 5608"/>
                  <a:gd name="T71" fmla="*/ 3166 h 3212"/>
                  <a:gd name="T72" fmla="*/ 2535 w 5608"/>
                  <a:gd name="T73" fmla="*/ 3205 h 3212"/>
                  <a:gd name="T74" fmla="*/ 2938 w 5608"/>
                  <a:gd name="T75" fmla="*/ 3210 h 3212"/>
                  <a:gd name="T76" fmla="*/ 3340 w 5608"/>
                  <a:gd name="T77" fmla="*/ 3182 h 3212"/>
                  <a:gd name="T78" fmla="*/ 3732 w 5608"/>
                  <a:gd name="T79" fmla="*/ 3121 h 3212"/>
                  <a:gd name="T80" fmla="*/ 4108 w 5608"/>
                  <a:gd name="T81" fmla="*/ 3027 h 3212"/>
                  <a:gd name="T82" fmla="*/ 4462 w 5608"/>
                  <a:gd name="T83" fmla="*/ 2901 h 3212"/>
                  <a:gd name="T84" fmla="*/ 4786 w 5608"/>
                  <a:gd name="T85" fmla="*/ 2741 h 32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5608" h="3212">
                    <a:moveTo>
                      <a:pt x="4786" y="2741"/>
                    </a:moveTo>
                    <a:lnTo>
                      <a:pt x="4885" y="2682"/>
                    </a:lnTo>
                    <a:lnTo>
                      <a:pt x="4979" y="2619"/>
                    </a:lnTo>
                    <a:lnTo>
                      <a:pt x="5066" y="2555"/>
                    </a:lnTo>
                    <a:lnTo>
                      <a:pt x="5146" y="2490"/>
                    </a:lnTo>
                    <a:lnTo>
                      <a:pt x="5219" y="2422"/>
                    </a:lnTo>
                    <a:lnTo>
                      <a:pt x="5287" y="2352"/>
                    </a:lnTo>
                    <a:lnTo>
                      <a:pt x="5348" y="2282"/>
                    </a:lnTo>
                    <a:lnTo>
                      <a:pt x="5403" y="2210"/>
                    </a:lnTo>
                    <a:lnTo>
                      <a:pt x="5450" y="2138"/>
                    </a:lnTo>
                    <a:lnTo>
                      <a:pt x="5492" y="2063"/>
                    </a:lnTo>
                    <a:lnTo>
                      <a:pt x="5527" y="1988"/>
                    </a:lnTo>
                    <a:lnTo>
                      <a:pt x="5556" y="1913"/>
                    </a:lnTo>
                    <a:lnTo>
                      <a:pt x="5579" y="1836"/>
                    </a:lnTo>
                    <a:lnTo>
                      <a:pt x="5595" y="1760"/>
                    </a:lnTo>
                    <a:lnTo>
                      <a:pt x="5605" y="1683"/>
                    </a:lnTo>
                    <a:lnTo>
                      <a:pt x="5608" y="1606"/>
                    </a:lnTo>
                    <a:lnTo>
                      <a:pt x="5605" y="1528"/>
                    </a:lnTo>
                    <a:lnTo>
                      <a:pt x="5595" y="1452"/>
                    </a:lnTo>
                    <a:lnTo>
                      <a:pt x="5579" y="1375"/>
                    </a:lnTo>
                    <a:lnTo>
                      <a:pt x="5556" y="1299"/>
                    </a:lnTo>
                    <a:lnTo>
                      <a:pt x="5527" y="1224"/>
                    </a:lnTo>
                    <a:lnTo>
                      <a:pt x="5492" y="1148"/>
                    </a:lnTo>
                    <a:lnTo>
                      <a:pt x="5450" y="1075"/>
                    </a:lnTo>
                    <a:lnTo>
                      <a:pt x="5403" y="1001"/>
                    </a:lnTo>
                    <a:lnTo>
                      <a:pt x="5348" y="929"/>
                    </a:lnTo>
                    <a:lnTo>
                      <a:pt x="5287" y="859"/>
                    </a:lnTo>
                    <a:lnTo>
                      <a:pt x="5219" y="790"/>
                    </a:lnTo>
                    <a:lnTo>
                      <a:pt x="5146" y="722"/>
                    </a:lnTo>
                    <a:lnTo>
                      <a:pt x="5066" y="656"/>
                    </a:lnTo>
                    <a:lnTo>
                      <a:pt x="4979" y="592"/>
                    </a:lnTo>
                    <a:lnTo>
                      <a:pt x="4885" y="530"/>
                    </a:lnTo>
                    <a:lnTo>
                      <a:pt x="4786" y="470"/>
                    </a:lnTo>
                    <a:lnTo>
                      <a:pt x="4682" y="413"/>
                    </a:lnTo>
                    <a:lnTo>
                      <a:pt x="4573" y="360"/>
                    </a:lnTo>
                    <a:lnTo>
                      <a:pt x="4462" y="310"/>
                    </a:lnTo>
                    <a:lnTo>
                      <a:pt x="4346" y="265"/>
                    </a:lnTo>
                    <a:lnTo>
                      <a:pt x="4229" y="223"/>
                    </a:lnTo>
                    <a:lnTo>
                      <a:pt x="4108" y="184"/>
                    </a:lnTo>
                    <a:lnTo>
                      <a:pt x="3985" y="148"/>
                    </a:lnTo>
                    <a:lnTo>
                      <a:pt x="3859" y="118"/>
                    </a:lnTo>
                    <a:lnTo>
                      <a:pt x="3732" y="90"/>
                    </a:lnTo>
                    <a:lnTo>
                      <a:pt x="3602" y="66"/>
                    </a:lnTo>
                    <a:lnTo>
                      <a:pt x="3472" y="46"/>
                    </a:lnTo>
                    <a:lnTo>
                      <a:pt x="3340" y="29"/>
                    </a:lnTo>
                    <a:lnTo>
                      <a:pt x="3206" y="16"/>
                    </a:lnTo>
                    <a:lnTo>
                      <a:pt x="3073" y="7"/>
                    </a:lnTo>
                    <a:lnTo>
                      <a:pt x="2938" y="1"/>
                    </a:lnTo>
                    <a:lnTo>
                      <a:pt x="2804" y="0"/>
                    </a:lnTo>
                    <a:lnTo>
                      <a:pt x="2669" y="1"/>
                    </a:lnTo>
                    <a:lnTo>
                      <a:pt x="2535" y="7"/>
                    </a:lnTo>
                    <a:lnTo>
                      <a:pt x="2401" y="16"/>
                    </a:lnTo>
                    <a:lnTo>
                      <a:pt x="2268" y="29"/>
                    </a:lnTo>
                    <a:lnTo>
                      <a:pt x="2137" y="46"/>
                    </a:lnTo>
                    <a:lnTo>
                      <a:pt x="2006" y="66"/>
                    </a:lnTo>
                    <a:lnTo>
                      <a:pt x="1876" y="90"/>
                    </a:lnTo>
                    <a:lnTo>
                      <a:pt x="1749" y="118"/>
                    </a:lnTo>
                    <a:lnTo>
                      <a:pt x="1623" y="148"/>
                    </a:lnTo>
                    <a:lnTo>
                      <a:pt x="1500" y="184"/>
                    </a:lnTo>
                    <a:lnTo>
                      <a:pt x="1379" y="223"/>
                    </a:lnTo>
                    <a:lnTo>
                      <a:pt x="1262" y="265"/>
                    </a:lnTo>
                    <a:lnTo>
                      <a:pt x="1146" y="310"/>
                    </a:lnTo>
                    <a:lnTo>
                      <a:pt x="1035" y="360"/>
                    </a:lnTo>
                    <a:lnTo>
                      <a:pt x="926" y="413"/>
                    </a:lnTo>
                    <a:lnTo>
                      <a:pt x="821" y="470"/>
                    </a:lnTo>
                    <a:lnTo>
                      <a:pt x="722" y="530"/>
                    </a:lnTo>
                    <a:lnTo>
                      <a:pt x="629" y="592"/>
                    </a:lnTo>
                    <a:lnTo>
                      <a:pt x="542" y="656"/>
                    </a:lnTo>
                    <a:lnTo>
                      <a:pt x="462" y="722"/>
                    </a:lnTo>
                    <a:lnTo>
                      <a:pt x="388" y="790"/>
                    </a:lnTo>
                    <a:lnTo>
                      <a:pt x="321" y="859"/>
                    </a:lnTo>
                    <a:lnTo>
                      <a:pt x="260" y="929"/>
                    </a:lnTo>
                    <a:lnTo>
                      <a:pt x="205" y="1001"/>
                    </a:lnTo>
                    <a:lnTo>
                      <a:pt x="158" y="1075"/>
                    </a:lnTo>
                    <a:lnTo>
                      <a:pt x="116" y="1148"/>
                    </a:lnTo>
                    <a:lnTo>
                      <a:pt x="80" y="1224"/>
                    </a:lnTo>
                    <a:lnTo>
                      <a:pt x="52" y="1299"/>
                    </a:lnTo>
                    <a:lnTo>
                      <a:pt x="29" y="1375"/>
                    </a:lnTo>
                    <a:lnTo>
                      <a:pt x="13" y="1452"/>
                    </a:lnTo>
                    <a:lnTo>
                      <a:pt x="3" y="1528"/>
                    </a:lnTo>
                    <a:lnTo>
                      <a:pt x="0" y="1606"/>
                    </a:lnTo>
                    <a:lnTo>
                      <a:pt x="3" y="1683"/>
                    </a:lnTo>
                    <a:lnTo>
                      <a:pt x="13" y="1760"/>
                    </a:lnTo>
                    <a:lnTo>
                      <a:pt x="29" y="1836"/>
                    </a:lnTo>
                    <a:lnTo>
                      <a:pt x="52" y="1913"/>
                    </a:lnTo>
                    <a:lnTo>
                      <a:pt x="80" y="1988"/>
                    </a:lnTo>
                    <a:lnTo>
                      <a:pt x="116" y="2063"/>
                    </a:lnTo>
                    <a:lnTo>
                      <a:pt x="158" y="2138"/>
                    </a:lnTo>
                    <a:lnTo>
                      <a:pt x="205" y="2210"/>
                    </a:lnTo>
                    <a:lnTo>
                      <a:pt x="260" y="2282"/>
                    </a:lnTo>
                    <a:lnTo>
                      <a:pt x="321" y="2352"/>
                    </a:lnTo>
                    <a:lnTo>
                      <a:pt x="388" y="2422"/>
                    </a:lnTo>
                    <a:lnTo>
                      <a:pt x="462" y="2490"/>
                    </a:lnTo>
                    <a:lnTo>
                      <a:pt x="542" y="2555"/>
                    </a:lnTo>
                    <a:lnTo>
                      <a:pt x="629" y="2619"/>
                    </a:lnTo>
                    <a:lnTo>
                      <a:pt x="722" y="2682"/>
                    </a:lnTo>
                    <a:lnTo>
                      <a:pt x="821" y="2741"/>
                    </a:lnTo>
                    <a:lnTo>
                      <a:pt x="926" y="2798"/>
                    </a:lnTo>
                    <a:lnTo>
                      <a:pt x="1035" y="2851"/>
                    </a:lnTo>
                    <a:lnTo>
                      <a:pt x="1146" y="2901"/>
                    </a:lnTo>
                    <a:lnTo>
                      <a:pt x="1262" y="2948"/>
                    </a:lnTo>
                    <a:lnTo>
                      <a:pt x="1379" y="2990"/>
                    </a:lnTo>
                    <a:lnTo>
                      <a:pt x="1500" y="3027"/>
                    </a:lnTo>
                    <a:lnTo>
                      <a:pt x="1623" y="3063"/>
                    </a:lnTo>
                    <a:lnTo>
                      <a:pt x="1749" y="3094"/>
                    </a:lnTo>
                    <a:lnTo>
                      <a:pt x="1876" y="3121"/>
                    </a:lnTo>
                    <a:lnTo>
                      <a:pt x="2006" y="3145"/>
                    </a:lnTo>
                    <a:lnTo>
                      <a:pt x="2137" y="3166"/>
                    </a:lnTo>
                    <a:lnTo>
                      <a:pt x="2268" y="3182"/>
                    </a:lnTo>
                    <a:lnTo>
                      <a:pt x="2401" y="3195"/>
                    </a:lnTo>
                    <a:lnTo>
                      <a:pt x="2535" y="3205"/>
                    </a:lnTo>
                    <a:lnTo>
                      <a:pt x="2669" y="3210"/>
                    </a:lnTo>
                    <a:lnTo>
                      <a:pt x="2804" y="3212"/>
                    </a:lnTo>
                    <a:lnTo>
                      <a:pt x="2938" y="3210"/>
                    </a:lnTo>
                    <a:lnTo>
                      <a:pt x="3073" y="3205"/>
                    </a:lnTo>
                    <a:lnTo>
                      <a:pt x="3207" y="3195"/>
                    </a:lnTo>
                    <a:lnTo>
                      <a:pt x="3340" y="3182"/>
                    </a:lnTo>
                    <a:lnTo>
                      <a:pt x="3472" y="3166"/>
                    </a:lnTo>
                    <a:lnTo>
                      <a:pt x="3602" y="3145"/>
                    </a:lnTo>
                    <a:lnTo>
                      <a:pt x="3732" y="3121"/>
                    </a:lnTo>
                    <a:lnTo>
                      <a:pt x="3859" y="3094"/>
                    </a:lnTo>
                    <a:lnTo>
                      <a:pt x="3985" y="3063"/>
                    </a:lnTo>
                    <a:lnTo>
                      <a:pt x="4108" y="3027"/>
                    </a:lnTo>
                    <a:lnTo>
                      <a:pt x="4229" y="2990"/>
                    </a:lnTo>
                    <a:lnTo>
                      <a:pt x="4346" y="2948"/>
                    </a:lnTo>
                    <a:lnTo>
                      <a:pt x="4462" y="2901"/>
                    </a:lnTo>
                    <a:lnTo>
                      <a:pt x="4573" y="2851"/>
                    </a:lnTo>
                    <a:lnTo>
                      <a:pt x="4682" y="2798"/>
                    </a:lnTo>
                    <a:lnTo>
                      <a:pt x="4786" y="27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238" name="Freeform 52"/>
              <p:cNvSpPr>
                <a:spLocks/>
              </p:cNvSpPr>
              <p:nvPr/>
            </p:nvSpPr>
            <p:spPr bwMode="auto">
              <a:xfrm>
                <a:off x="6138863" y="3100388"/>
                <a:ext cx="2173288" cy="512763"/>
              </a:xfrm>
              <a:custGeom>
                <a:avLst/>
                <a:gdLst>
                  <a:gd name="T0" fmla="*/ 5477 w 5477"/>
                  <a:gd name="T1" fmla="*/ 1289 h 1289"/>
                  <a:gd name="T2" fmla="*/ 0 w 5477"/>
                  <a:gd name="T3" fmla="*/ 1289 h 1289"/>
                  <a:gd name="T4" fmla="*/ 523 w 5477"/>
                  <a:gd name="T5" fmla="*/ 0 h 1289"/>
                  <a:gd name="T6" fmla="*/ 4953 w 5477"/>
                  <a:gd name="T7" fmla="*/ 0 h 1289"/>
                  <a:gd name="T8" fmla="*/ 5477 w 5477"/>
                  <a:gd name="T9" fmla="*/ 1289 h 12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77" h="1289">
                    <a:moveTo>
                      <a:pt x="5477" y="1289"/>
                    </a:moveTo>
                    <a:lnTo>
                      <a:pt x="0" y="1289"/>
                    </a:lnTo>
                    <a:lnTo>
                      <a:pt x="523" y="0"/>
                    </a:lnTo>
                    <a:lnTo>
                      <a:pt x="4953" y="0"/>
                    </a:lnTo>
                    <a:lnTo>
                      <a:pt x="5477" y="128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</p:grpSp>
        <p:grpSp>
          <p:nvGrpSpPr>
            <p:cNvPr id="3073" name="Group 3072"/>
            <p:cNvGrpSpPr/>
            <p:nvPr/>
          </p:nvGrpSpPr>
          <p:grpSpPr>
            <a:xfrm>
              <a:off x="6330950" y="2562225"/>
              <a:ext cx="1785938" cy="1146175"/>
              <a:chOff x="6330950" y="2562225"/>
              <a:chExt cx="1785938" cy="1146175"/>
            </a:xfrm>
            <a:solidFill>
              <a:schemeClr val="accent2"/>
            </a:solidFill>
          </p:grpSpPr>
          <p:sp>
            <p:nvSpPr>
              <p:cNvPr id="239" name="Freeform 53"/>
              <p:cNvSpPr>
                <a:spLocks/>
              </p:cNvSpPr>
              <p:nvPr/>
            </p:nvSpPr>
            <p:spPr bwMode="auto">
              <a:xfrm>
                <a:off x="6330950" y="2682875"/>
                <a:ext cx="1785938" cy="1025525"/>
              </a:xfrm>
              <a:custGeom>
                <a:avLst/>
                <a:gdLst>
                  <a:gd name="T0" fmla="*/ 3997 w 4502"/>
                  <a:gd name="T1" fmla="*/ 2107 h 2583"/>
                  <a:gd name="T2" fmla="*/ 4189 w 4502"/>
                  <a:gd name="T3" fmla="*/ 1948 h 2583"/>
                  <a:gd name="T4" fmla="*/ 4336 w 4502"/>
                  <a:gd name="T5" fmla="*/ 1777 h 2583"/>
                  <a:gd name="T6" fmla="*/ 4437 w 4502"/>
                  <a:gd name="T7" fmla="*/ 1599 h 2583"/>
                  <a:gd name="T8" fmla="*/ 4491 w 4502"/>
                  <a:gd name="T9" fmla="*/ 1416 h 2583"/>
                  <a:gd name="T10" fmla="*/ 4498 w 4502"/>
                  <a:gd name="T11" fmla="*/ 1230 h 2583"/>
                  <a:gd name="T12" fmla="*/ 4461 w 4502"/>
                  <a:gd name="T13" fmla="*/ 1045 h 2583"/>
                  <a:gd name="T14" fmla="*/ 4375 w 4502"/>
                  <a:gd name="T15" fmla="*/ 864 h 2583"/>
                  <a:gd name="T16" fmla="*/ 4243 w 4502"/>
                  <a:gd name="T17" fmla="*/ 691 h 2583"/>
                  <a:gd name="T18" fmla="*/ 4066 w 4502"/>
                  <a:gd name="T19" fmla="*/ 528 h 2583"/>
                  <a:gd name="T20" fmla="*/ 3842 w 4502"/>
                  <a:gd name="T21" fmla="*/ 378 h 2583"/>
                  <a:gd name="T22" fmla="*/ 3581 w 4502"/>
                  <a:gd name="T23" fmla="*/ 249 h 2583"/>
                  <a:gd name="T24" fmla="*/ 3297 w 4502"/>
                  <a:gd name="T25" fmla="*/ 148 h 2583"/>
                  <a:gd name="T26" fmla="*/ 2995 w 4502"/>
                  <a:gd name="T27" fmla="*/ 72 h 2583"/>
                  <a:gd name="T28" fmla="*/ 2681 w 4502"/>
                  <a:gd name="T29" fmla="*/ 23 h 2583"/>
                  <a:gd name="T30" fmla="*/ 2359 w 4502"/>
                  <a:gd name="T31" fmla="*/ 1 h 2583"/>
                  <a:gd name="T32" fmla="*/ 2035 w 4502"/>
                  <a:gd name="T33" fmla="*/ 5 h 2583"/>
                  <a:gd name="T34" fmla="*/ 1715 w 4502"/>
                  <a:gd name="T35" fmla="*/ 36 h 2583"/>
                  <a:gd name="T36" fmla="*/ 1404 w 4502"/>
                  <a:gd name="T37" fmla="*/ 95 h 2583"/>
                  <a:gd name="T38" fmla="*/ 1107 w 4502"/>
                  <a:gd name="T39" fmla="*/ 179 h 2583"/>
                  <a:gd name="T40" fmla="*/ 830 w 4502"/>
                  <a:gd name="T41" fmla="*/ 289 h 2583"/>
                  <a:gd name="T42" fmla="*/ 579 w 4502"/>
                  <a:gd name="T43" fmla="*/ 426 h 2583"/>
                  <a:gd name="T44" fmla="*/ 370 w 4502"/>
                  <a:gd name="T45" fmla="*/ 581 h 2583"/>
                  <a:gd name="T46" fmla="*/ 208 w 4502"/>
                  <a:gd name="T47" fmla="*/ 748 h 2583"/>
                  <a:gd name="T48" fmla="*/ 93 w 4502"/>
                  <a:gd name="T49" fmla="*/ 924 h 2583"/>
                  <a:gd name="T50" fmla="*/ 22 w 4502"/>
                  <a:gd name="T51" fmla="*/ 1106 h 2583"/>
                  <a:gd name="T52" fmla="*/ 0 w 4502"/>
                  <a:gd name="T53" fmla="*/ 1291 h 2583"/>
                  <a:gd name="T54" fmla="*/ 22 w 4502"/>
                  <a:gd name="T55" fmla="*/ 1477 h 2583"/>
                  <a:gd name="T56" fmla="*/ 93 w 4502"/>
                  <a:gd name="T57" fmla="*/ 1660 h 2583"/>
                  <a:gd name="T58" fmla="*/ 208 w 4502"/>
                  <a:gd name="T59" fmla="*/ 1836 h 2583"/>
                  <a:gd name="T60" fmla="*/ 370 w 4502"/>
                  <a:gd name="T61" fmla="*/ 2002 h 2583"/>
                  <a:gd name="T62" fmla="*/ 579 w 4502"/>
                  <a:gd name="T63" fmla="*/ 2156 h 2583"/>
                  <a:gd name="T64" fmla="*/ 830 w 4502"/>
                  <a:gd name="T65" fmla="*/ 2294 h 2583"/>
                  <a:gd name="T66" fmla="*/ 1107 w 4502"/>
                  <a:gd name="T67" fmla="*/ 2405 h 2583"/>
                  <a:gd name="T68" fmla="*/ 1404 w 4502"/>
                  <a:gd name="T69" fmla="*/ 2489 h 2583"/>
                  <a:gd name="T70" fmla="*/ 1715 w 4502"/>
                  <a:gd name="T71" fmla="*/ 2546 h 2583"/>
                  <a:gd name="T72" fmla="*/ 2035 w 4502"/>
                  <a:gd name="T73" fmla="*/ 2578 h 2583"/>
                  <a:gd name="T74" fmla="*/ 2359 w 4502"/>
                  <a:gd name="T75" fmla="*/ 2582 h 2583"/>
                  <a:gd name="T76" fmla="*/ 2681 w 4502"/>
                  <a:gd name="T77" fmla="*/ 2560 h 2583"/>
                  <a:gd name="T78" fmla="*/ 2995 w 4502"/>
                  <a:gd name="T79" fmla="*/ 2511 h 2583"/>
                  <a:gd name="T80" fmla="*/ 3297 w 4502"/>
                  <a:gd name="T81" fmla="*/ 2436 h 2583"/>
                  <a:gd name="T82" fmla="*/ 3581 w 4502"/>
                  <a:gd name="T83" fmla="*/ 2334 h 2583"/>
                  <a:gd name="T84" fmla="*/ 3842 w 4502"/>
                  <a:gd name="T85" fmla="*/ 2205 h 25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4502" h="2583">
                    <a:moveTo>
                      <a:pt x="3842" y="2205"/>
                    </a:moveTo>
                    <a:lnTo>
                      <a:pt x="3922" y="2156"/>
                    </a:lnTo>
                    <a:lnTo>
                      <a:pt x="3997" y="2107"/>
                    </a:lnTo>
                    <a:lnTo>
                      <a:pt x="4066" y="2056"/>
                    </a:lnTo>
                    <a:lnTo>
                      <a:pt x="4131" y="2002"/>
                    </a:lnTo>
                    <a:lnTo>
                      <a:pt x="4189" y="1948"/>
                    </a:lnTo>
                    <a:lnTo>
                      <a:pt x="4243" y="1893"/>
                    </a:lnTo>
                    <a:lnTo>
                      <a:pt x="4293" y="1836"/>
                    </a:lnTo>
                    <a:lnTo>
                      <a:pt x="4336" y="1777"/>
                    </a:lnTo>
                    <a:lnTo>
                      <a:pt x="4375" y="1719"/>
                    </a:lnTo>
                    <a:lnTo>
                      <a:pt x="4409" y="1660"/>
                    </a:lnTo>
                    <a:lnTo>
                      <a:pt x="4437" y="1599"/>
                    </a:lnTo>
                    <a:lnTo>
                      <a:pt x="4461" y="1539"/>
                    </a:lnTo>
                    <a:lnTo>
                      <a:pt x="4478" y="1477"/>
                    </a:lnTo>
                    <a:lnTo>
                      <a:pt x="4491" y="1416"/>
                    </a:lnTo>
                    <a:lnTo>
                      <a:pt x="4498" y="1354"/>
                    </a:lnTo>
                    <a:lnTo>
                      <a:pt x="4502" y="1291"/>
                    </a:lnTo>
                    <a:lnTo>
                      <a:pt x="4498" y="1230"/>
                    </a:lnTo>
                    <a:lnTo>
                      <a:pt x="4491" y="1168"/>
                    </a:lnTo>
                    <a:lnTo>
                      <a:pt x="4478" y="1107"/>
                    </a:lnTo>
                    <a:lnTo>
                      <a:pt x="4461" y="1045"/>
                    </a:lnTo>
                    <a:lnTo>
                      <a:pt x="4437" y="984"/>
                    </a:lnTo>
                    <a:lnTo>
                      <a:pt x="4409" y="924"/>
                    </a:lnTo>
                    <a:lnTo>
                      <a:pt x="4375" y="864"/>
                    </a:lnTo>
                    <a:lnTo>
                      <a:pt x="4336" y="805"/>
                    </a:lnTo>
                    <a:lnTo>
                      <a:pt x="4293" y="748"/>
                    </a:lnTo>
                    <a:lnTo>
                      <a:pt x="4243" y="691"/>
                    </a:lnTo>
                    <a:lnTo>
                      <a:pt x="4189" y="635"/>
                    </a:lnTo>
                    <a:lnTo>
                      <a:pt x="4131" y="581"/>
                    </a:lnTo>
                    <a:lnTo>
                      <a:pt x="4066" y="528"/>
                    </a:lnTo>
                    <a:lnTo>
                      <a:pt x="3997" y="476"/>
                    </a:lnTo>
                    <a:lnTo>
                      <a:pt x="3922" y="426"/>
                    </a:lnTo>
                    <a:lnTo>
                      <a:pt x="3842" y="378"/>
                    </a:lnTo>
                    <a:lnTo>
                      <a:pt x="3759" y="332"/>
                    </a:lnTo>
                    <a:lnTo>
                      <a:pt x="3671" y="289"/>
                    </a:lnTo>
                    <a:lnTo>
                      <a:pt x="3581" y="249"/>
                    </a:lnTo>
                    <a:lnTo>
                      <a:pt x="3490" y="212"/>
                    </a:lnTo>
                    <a:lnTo>
                      <a:pt x="3395" y="179"/>
                    </a:lnTo>
                    <a:lnTo>
                      <a:pt x="3297" y="148"/>
                    </a:lnTo>
                    <a:lnTo>
                      <a:pt x="3198" y="120"/>
                    </a:lnTo>
                    <a:lnTo>
                      <a:pt x="3097" y="95"/>
                    </a:lnTo>
                    <a:lnTo>
                      <a:pt x="2995" y="72"/>
                    </a:lnTo>
                    <a:lnTo>
                      <a:pt x="2891" y="53"/>
                    </a:lnTo>
                    <a:lnTo>
                      <a:pt x="2786" y="36"/>
                    </a:lnTo>
                    <a:lnTo>
                      <a:pt x="2681" y="23"/>
                    </a:lnTo>
                    <a:lnTo>
                      <a:pt x="2574" y="13"/>
                    </a:lnTo>
                    <a:lnTo>
                      <a:pt x="2467" y="5"/>
                    </a:lnTo>
                    <a:lnTo>
                      <a:pt x="2359" y="1"/>
                    </a:lnTo>
                    <a:lnTo>
                      <a:pt x="2251" y="0"/>
                    </a:lnTo>
                    <a:lnTo>
                      <a:pt x="2143" y="1"/>
                    </a:lnTo>
                    <a:lnTo>
                      <a:pt x="2035" y="5"/>
                    </a:lnTo>
                    <a:lnTo>
                      <a:pt x="1928" y="13"/>
                    </a:lnTo>
                    <a:lnTo>
                      <a:pt x="1821" y="23"/>
                    </a:lnTo>
                    <a:lnTo>
                      <a:pt x="1715" y="36"/>
                    </a:lnTo>
                    <a:lnTo>
                      <a:pt x="1610" y="53"/>
                    </a:lnTo>
                    <a:lnTo>
                      <a:pt x="1505" y="72"/>
                    </a:lnTo>
                    <a:lnTo>
                      <a:pt x="1404" y="95"/>
                    </a:lnTo>
                    <a:lnTo>
                      <a:pt x="1302" y="120"/>
                    </a:lnTo>
                    <a:lnTo>
                      <a:pt x="1204" y="148"/>
                    </a:lnTo>
                    <a:lnTo>
                      <a:pt x="1107" y="179"/>
                    </a:lnTo>
                    <a:lnTo>
                      <a:pt x="1012" y="212"/>
                    </a:lnTo>
                    <a:lnTo>
                      <a:pt x="920" y="249"/>
                    </a:lnTo>
                    <a:lnTo>
                      <a:pt x="830" y="289"/>
                    </a:lnTo>
                    <a:lnTo>
                      <a:pt x="743" y="332"/>
                    </a:lnTo>
                    <a:lnTo>
                      <a:pt x="659" y="378"/>
                    </a:lnTo>
                    <a:lnTo>
                      <a:pt x="579" y="426"/>
                    </a:lnTo>
                    <a:lnTo>
                      <a:pt x="504" y="476"/>
                    </a:lnTo>
                    <a:lnTo>
                      <a:pt x="435" y="528"/>
                    </a:lnTo>
                    <a:lnTo>
                      <a:pt x="370" y="581"/>
                    </a:lnTo>
                    <a:lnTo>
                      <a:pt x="311" y="635"/>
                    </a:lnTo>
                    <a:lnTo>
                      <a:pt x="257" y="691"/>
                    </a:lnTo>
                    <a:lnTo>
                      <a:pt x="208" y="748"/>
                    </a:lnTo>
                    <a:lnTo>
                      <a:pt x="164" y="805"/>
                    </a:lnTo>
                    <a:lnTo>
                      <a:pt x="126" y="864"/>
                    </a:lnTo>
                    <a:lnTo>
                      <a:pt x="93" y="924"/>
                    </a:lnTo>
                    <a:lnTo>
                      <a:pt x="63" y="984"/>
                    </a:lnTo>
                    <a:lnTo>
                      <a:pt x="41" y="1045"/>
                    </a:lnTo>
                    <a:lnTo>
                      <a:pt x="22" y="1106"/>
                    </a:lnTo>
                    <a:lnTo>
                      <a:pt x="9" y="1168"/>
                    </a:lnTo>
                    <a:lnTo>
                      <a:pt x="2" y="1230"/>
                    </a:lnTo>
                    <a:lnTo>
                      <a:pt x="0" y="1291"/>
                    </a:lnTo>
                    <a:lnTo>
                      <a:pt x="2" y="1354"/>
                    </a:lnTo>
                    <a:lnTo>
                      <a:pt x="9" y="1416"/>
                    </a:lnTo>
                    <a:lnTo>
                      <a:pt x="22" y="1477"/>
                    </a:lnTo>
                    <a:lnTo>
                      <a:pt x="41" y="1539"/>
                    </a:lnTo>
                    <a:lnTo>
                      <a:pt x="64" y="1599"/>
                    </a:lnTo>
                    <a:lnTo>
                      <a:pt x="93" y="1660"/>
                    </a:lnTo>
                    <a:lnTo>
                      <a:pt x="126" y="1719"/>
                    </a:lnTo>
                    <a:lnTo>
                      <a:pt x="164" y="1777"/>
                    </a:lnTo>
                    <a:lnTo>
                      <a:pt x="208" y="1836"/>
                    </a:lnTo>
                    <a:lnTo>
                      <a:pt x="257" y="1893"/>
                    </a:lnTo>
                    <a:lnTo>
                      <a:pt x="311" y="1948"/>
                    </a:lnTo>
                    <a:lnTo>
                      <a:pt x="370" y="2002"/>
                    </a:lnTo>
                    <a:lnTo>
                      <a:pt x="435" y="2056"/>
                    </a:lnTo>
                    <a:lnTo>
                      <a:pt x="504" y="2107"/>
                    </a:lnTo>
                    <a:lnTo>
                      <a:pt x="579" y="2156"/>
                    </a:lnTo>
                    <a:lnTo>
                      <a:pt x="659" y="2205"/>
                    </a:lnTo>
                    <a:lnTo>
                      <a:pt x="743" y="2252"/>
                    </a:lnTo>
                    <a:lnTo>
                      <a:pt x="830" y="2294"/>
                    </a:lnTo>
                    <a:lnTo>
                      <a:pt x="920" y="2334"/>
                    </a:lnTo>
                    <a:lnTo>
                      <a:pt x="1012" y="2370"/>
                    </a:lnTo>
                    <a:lnTo>
                      <a:pt x="1107" y="2405"/>
                    </a:lnTo>
                    <a:lnTo>
                      <a:pt x="1204" y="2436"/>
                    </a:lnTo>
                    <a:lnTo>
                      <a:pt x="1302" y="2464"/>
                    </a:lnTo>
                    <a:lnTo>
                      <a:pt x="1404" y="2489"/>
                    </a:lnTo>
                    <a:lnTo>
                      <a:pt x="1505" y="2511"/>
                    </a:lnTo>
                    <a:lnTo>
                      <a:pt x="1610" y="2530"/>
                    </a:lnTo>
                    <a:lnTo>
                      <a:pt x="1715" y="2546"/>
                    </a:lnTo>
                    <a:lnTo>
                      <a:pt x="1821" y="2560"/>
                    </a:lnTo>
                    <a:lnTo>
                      <a:pt x="1928" y="2570"/>
                    </a:lnTo>
                    <a:lnTo>
                      <a:pt x="2035" y="2578"/>
                    </a:lnTo>
                    <a:lnTo>
                      <a:pt x="2143" y="2582"/>
                    </a:lnTo>
                    <a:lnTo>
                      <a:pt x="2251" y="2583"/>
                    </a:lnTo>
                    <a:lnTo>
                      <a:pt x="2359" y="2582"/>
                    </a:lnTo>
                    <a:lnTo>
                      <a:pt x="2467" y="2578"/>
                    </a:lnTo>
                    <a:lnTo>
                      <a:pt x="2574" y="2570"/>
                    </a:lnTo>
                    <a:lnTo>
                      <a:pt x="2681" y="2560"/>
                    </a:lnTo>
                    <a:lnTo>
                      <a:pt x="2786" y="2546"/>
                    </a:lnTo>
                    <a:lnTo>
                      <a:pt x="2891" y="2530"/>
                    </a:lnTo>
                    <a:lnTo>
                      <a:pt x="2995" y="2511"/>
                    </a:lnTo>
                    <a:lnTo>
                      <a:pt x="3097" y="2489"/>
                    </a:lnTo>
                    <a:lnTo>
                      <a:pt x="3198" y="2464"/>
                    </a:lnTo>
                    <a:lnTo>
                      <a:pt x="3297" y="2436"/>
                    </a:lnTo>
                    <a:lnTo>
                      <a:pt x="3395" y="2405"/>
                    </a:lnTo>
                    <a:lnTo>
                      <a:pt x="3490" y="2370"/>
                    </a:lnTo>
                    <a:lnTo>
                      <a:pt x="3581" y="2334"/>
                    </a:lnTo>
                    <a:lnTo>
                      <a:pt x="3671" y="2294"/>
                    </a:lnTo>
                    <a:lnTo>
                      <a:pt x="3759" y="2252"/>
                    </a:lnTo>
                    <a:lnTo>
                      <a:pt x="3842" y="220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240" name="Freeform 54"/>
              <p:cNvSpPr>
                <a:spLocks/>
              </p:cNvSpPr>
              <p:nvPr/>
            </p:nvSpPr>
            <p:spPr bwMode="auto">
              <a:xfrm>
                <a:off x="6346825" y="2562225"/>
                <a:ext cx="1757363" cy="538163"/>
              </a:xfrm>
              <a:custGeom>
                <a:avLst/>
                <a:gdLst>
                  <a:gd name="T0" fmla="*/ 3880 w 4430"/>
                  <a:gd name="T1" fmla="*/ 0 h 1358"/>
                  <a:gd name="T2" fmla="*/ 4430 w 4430"/>
                  <a:gd name="T3" fmla="*/ 1358 h 1358"/>
                  <a:gd name="T4" fmla="*/ 0 w 4430"/>
                  <a:gd name="T5" fmla="*/ 1358 h 1358"/>
                  <a:gd name="T6" fmla="*/ 549 w 4430"/>
                  <a:gd name="T7" fmla="*/ 0 h 1358"/>
                  <a:gd name="T8" fmla="*/ 3880 w 4430"/>
                  <a:gd name="T9" fmla="*/ 0 h 1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430" h="1358">
                    <a:moveTo>
                      <a:pt x="3880" y="0"/>
                    </a:moveTo>
                    <a:lnTo>
                      <a:pt x="4430" y="1358"/>
                    </a:lnTo>
                    <a:lnTo>
                      <a:pt x="0" y="1358"/>
                    </a:lnTo>
                    <a:lnTo>
                      <a:pt x="549" y="0"/>
                    </a:lnTo>
                    <a:lnTo>
                      <a:pt x="388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</p:grpSp>
        <p:sp>
          <p:nvSpPr>
            <p:cNvPr id="241" name="Freeform 55"/>
            <p:cNvSpPr>
              <a:spLocks/>
            </p:cNvSpPr>
            <p:nvPr/>
          </p:nvSpPr>
          <p:spPr bwMode="auto">
            <a:xfrm>
              <a:off x="6553200" y="2251075"/>
              <a:ext cx="1344613" cy="776288"/>
            </a:xfrm>
            <a:custGeom>
              <a:avLst/>
              <a:gdLst>
                <a:gd name="T0" fmla="*/ 3008 w 3388"/>
                <a:gd name="T1" fmla="*/ 1595 h 1956"/>
                <a:gd name="T2" fmla="*/ 3153 w 3388"/>
                <a:gd name="T3" fmla="*/ 1476 h 1956"/>
                <a:gd name="T4" fmla="*/ 3264 w 3388"/>
                <a:gd name="T5" fmla="*/ 1347 h 1956"/>
                <a:gd name="T6" fmla="*/ 3340 w 3388"/>
                <a:gd name="T7" fmla="*/ 1211 h 1956"/>
                <a:gd name="T8" fmla="*/ 3380 w 3388"/>
                <a:gd name="T9" fmla="*/ 1073 h 1956"/>
                <a:gd name="T10" fmla="*/ 3386 w 3388"/>
                <a:gd name="T11" fmla="*/ 931 h 1956"/>
                <a:gd name="T12" fmla="*/ 3357 w 3388"/>
                <a:gd name="T13" fmla="*/ 792 h 1956"/>
                <a:gd name="T14" fmla="*/ 3292 w 3388"/>
                <a:gd name="T15" fmla="*/ 655 h 1956"/>
                <a:gd name="T16" fmla="*/ 3194 w 3388"/>
                <a:gd name="T17" fmla="*/ 524 h 1956"/>
                <a:gd name="T18" fmla="*/ 3060 w 3388"/>
                <a:gd name="T19" fmla="*/ 400 h 1956"/>
                <a:gd name="T20" fmla="*/ 2892 w 3388"/>
                <a:gd name="T21" fmla="*/ 288 h 1956"/>
                <a:gd name="T22" fmla="*/ 2695 w 3388"/>
                <a:gd name="T23" fmla="*/ 189 h 1956"/>
                <a:gd name="T24" fmla="*/ 2481 w 3388"/>
                <a:gd name="T25" fmla="*/ 113 h 1956"/>
                <a:gd name="T26" fmla="*/ 2254 w 3388"/>
                <a:gd name="T27" fmla="*/ 55 h 1956"/>
                <a:gd name="T28" fmla="*/ 2018 w 3388"/>
                <a:gd name="T29" fmla="*/ 19 h 1956"/>
                <a:gd name="T30" fmla="*/ 1775 w 3388"/>
                <a:gd name="T31" fmla="*/ 1 h 1956"/>
                <a:gd name="T32" fmla="*/ 1532 w 3388"/>
                <a:gd name="T33" fmla="*/ 5 h 1956"/>
                <a:gd name="T34" fmla="*/ 1291 w 3388"/>
                <a:gd name="T35" fmla="*/ 28 h 1956"/>
                <a:gd name="T36" fmla="*/ 1057 w 3388"/>
                <a:gd name="T37" fmla="*/ 73 h 1956"/>
                <a:gd name="T38" fmla="*/ 833 w 3388"/>
                <a:gd name="T39" fmla="*/ 136 h 1956"/>
                <a:gd name="T40" fmla="*/ 625 w 3388"/>
                <a:gd name="T41" fmla="*/ 219 h 1956"/>
                <a:gd name="T42" fmla="*/ 436 w 3388"/>
                <a:gd name="T43" fmla="*/ 323 h 1956"/>
                <a:gd name="T44" fmla="*/ 279 w 3388"/>
                <a:gd name="T45" fmla="*/ 441 h 1956"/>
                <a:gd name="T46" fmla="*/ 157 w 3388"/>
                <a:gd name="T47" fmla="*/ 567 h 1956"/>
                <a:gd name="T48" fmla="*/ 69 w 3388"/>
                <a:gd name="T49" fmla="*/ 700 h 1956"/>
                <a:gd name="T50" fmla="*/ 18 w 3388"/>
                <a:gd name="T51" fmla="*/ 838 h 1956"/>
                <a:gd name="T52" fmla="*/ 0 w 3388"/>
                <a:gd name="T53" fmla="*/ 979 h 1956"/>
                <a:gd name="T54" fmla="*/ 18 w 3388"/>
                <a:gd name="T55" fmla="*/ 1119 h 1956"/>
                <a:gd name="T56" fmla="*/ 69 w 3388"/>
                <a:gd name="T57" fmla="*/ 1257 h 1956"/>
                <a:gd name="T58" fmla="*/ 157 w 3388"/>
                <a:gd name="T59" fmla="*/ 1390 h 1956"/>
                <a:gd name="T60" fmla="*/ 279 w 3388"/>
                <a:gd name="T61" fmla="*/ 1517 h 1956"/>
                <a:gd name="T62" fmla="*/ 436 w 3388"/>
                <a:gd name="T63" fmla="*/ 1633 h 1956"/>
                <a:gd name="T64" fmla="*/ 625 w 3388"/>
                <a:gd name="T65" fmla="*/ 1737 h 1956"/>
                <a:gd name="T66" fmla="*/ 833 w 3388"/>
                <a:gd name="T67" fmla="*/ 1821 h 1956"/>
                <a:gd name="T68" fmla="*/ 1057 w 3388"/>
                <a:gd name="T69" fmla="*/ 1885 h 1956"/>
                <a:gd name="T70" fmla="*/ 1291 w 3388"/>
                <a:gd name="T71" fmla="*/ 1928 h 1956"/>
                <a:gd name="T72" fmla="*/ 1532 w 3388"/>
                <a:gd name="T73" fmla="*/ 1952 h 1956"/>
                <a:gd name="T74" fmla="*/ 1775 w 3388"/>
                <a:gd name="T75" fmla="*/ 1955 h 1956"/>
                <a:gd name="T76" fmla="*/ 2018 w 3388"/>
                <a:gd name="T77" fmla="*/ 1939 h 1956"/>
                <a:gd name="T78" fmla="*/ 2254 w 3388"/>
                <a:gd name="T79" fmla="*/ 1902 h 1956"/>
                <a:gd name="T80" fmla="*/ 2481 w 3388"/>
                <a:gd name="T81" fmla="*/ 1845 h 1956"/>
                <a:gd name="T82" fmla="*/ 2695 w 3388"/>
                <a:gd name="T83" fmla="*/ 1767 h 1956"/>
                <a:gd name="T84" fmla="*/ 2892 w 3388"/>
                <a:gd name="T85" fmla="*/ 1670 h 19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388" h="1956">
                  <a:moveTo>
                    <a:pt x="2892" y="1670"/>
                  </a:moveTo>
                  <a:lnTo>
                    <a:pt x="2952" y="1633"/>
                  </a:lnTo>
                  <a:lnTo>
                    <a:pt x="3008" y="1595"/>
                  </a:lnTo>
                  <a:lnTo>
                    <a:pt x="3060" y="1557"/>
                  </a:lnTo>
                  <a:lnTo>
                    <a:pt x="3109" y="1517"/>
                  </a:lnTo>
                  <a:lnTo>
                    <a:pt x="3153" y="1476"/>
                  </a:lnTo>
                  <a:lnTo>
                    <a:pt x="3194" y="1433"/>
                  </a:lnTo>
                  <a:lnTo>
                    <a:pt x="3231" y="1390"/>
                  </a:lnTo>
                  <a:lnTo>
                    <a:pt x="3264" y="1347"/>
                  </a:lnTo>
                  <a:lnTo>
                    <a:pt x="3292" y="1302"/>
                  </a:lnTo>
                  <a:lnTo>
                    <a:pt x="3318" y="1257"/>
                  </a:lnTo>
                  <a:lnTo>
                    <a:pt x="3340" y="1211"/>
                  </a:lnTo>
                  <a:lnTo>
                    <a:pt x="3357" y="1166"/>
                  </a:lnTo>
                  <a:lnTo>
                    <a:pt x="3370" y="1119"/>
                  </a:lnTo>
                  <a:lnTo>
                    <a:pt x="3380" y="1073"/>
                  </a:lnTo>
                  <a:lnTo>
                    <a:pt x="3386" y="1025"/>
                  </a:lnTo>
                  <a:lnTo>
                    <a:pt x="3388" y="979"/>
                  </a:lnTo>
                  <a:lnTo>
                    <a:pt x="3386" y="931"/>
                  </a:lnTo>
                  <a:lnTo>
                    <a:pt x="3380" y="885"/>
                  </a:lnTo>
                  <a:lnTo>
                    <a:pt x="3370" y="838"/>
                  </a:lnTo>
                  <a:lnTo>
                    <a:pt x="3357" y="792"/>
                  </a:lnTo>
                  <a:lnTo>
                    <a:pt x="3340" y="745"/>
                  </a:lnTo>
                  <a:lnTo>
                    <a:pt x="3318" y="700"/>
                  </a:lnTo>
                  <a:lnTo>
                    <a:pt x="3292" y="655"/>
                  </a:lnTo>
                  <a:lnTo>
                    <a:pt x="3264" y="610"/>
                  </a:lnTo>
                  <a:lnTo>
                    <a:pt x="3231" y="567"/>
                  </a:lnTo>
                  <a:lnTo>
                    <a:pt x="3194" y="524"/>
                  </a:lnTo>
                  <a:lnTo>
                    <a:pt x="3153" y="482"/>
                  </a:lnTo>
                  <a:lnTo>
                    <a:pt x="3109" y="441"/>
                  </a:lnTo>
                  <a:lnTo>
                    <a:pt x="3060" y="400"/>
                  </a:lnTo>
                  <a:lnTo>
                    <a:pt x="3008" y="361"/>
                  </a:lnTo>
                  <a:lnTo>
                    <a:pt x="2952" y="323"/>
                  </a:lnTo>
                  <a:lnTo>
                    <a:pt x="2892" y="288"/>
                  </a:lnTo>
                  <a:lnTo>
                    <a:pt x="2829" y="252"/>
                  </a:lnTo>
                  <a:lnTo>
                    <a:pt x="2763" y="219"/>
                  </a:lnTo>
                  <a:lnTo>
                    <a:pt x="2695" y="189"/>
                  </a:lnTo>
                  <a:lnTo>
                    <a:pt x="2626" y="162"/>
                  </a:lnTo>
                  <a:lnTo>
                    <a:pt x="2555" y="136"/>
                  </a:lnTo>
                  <a:lnTo>
                    <a:pt x="2481" y="113"/>
                  </a:lnTo>
                  <a:lnTo>
                    <a:pt x="2407" y="91"/>
                  </a:lnTo>
                  <a:lnTo>
                    <a:pt x="2331" y="73"/>
                  </a:lnTo>
                  <a:lnTo>
                    <a:pt x="2254" y="55"/>
                  </a:lnTo>
                  <a:lnTo>
                    <a:pt x="2177" y="41"/>
                  </a:lnTo>
                  <a:lnTo>
                    <a:pt x="2097" y="28"/>
                  </a:lnTo>
                  <a:lnTo>
                    <a:pt x="2018" y="19"/>
                  </a:lnTo>
                  <a:lnTo>
                    <a:pt x="1937" y="11"/>
                  </a:lnTo>
                  <a:lnTo>
                    <a:pt x="1856" y="5"/>
                  </a:lnTo>
                  <a:lnTo>
                    <a:pt x="1775" y="1"/>
                  </a:lnTo>
                  <a:lnTo>
                    <a:pt x="1694" y="0"/>
                  </a:lnTo>
                  <a:lnTo>
                    <a:pt x="1613" y="1"/>
                  </a:lnTo>
                  <a:lnTo>
                    <a:pt x="1532" y="5"/>
                  </a:lnTo>
                  <a:lnTo>
                    <a:pt x="1451" y="11"/>
                  </a:lnTo>
                  <a:lnTo>
                    <a:pt x="1371" y="19"/>
                  </a:lnTo>
                  <a:lnTo>
                    <a:pt x="1291" y="28"/>
                  </a:lnTo>
                  <a:lnTo>
                    <a:pt x="1212" y="41"/>
                  </a:lnTo>
                  <a:lnTo>
                    <a:pt x="1133" y="55"/>
                  </a:lnTo>
                  <a:lnTo>
                    <a:pt x="1057" y="73"/>
                  </a:lnTo>
                  <a:lnTo>
                    <a:pt x="981" y="91"/>
                  </a:lnTo>
                  <a:lnTo>
                    <a:pt x="906" y="113"/>
                  </a:lnTo>
                  <a:lnTo>
                    <a:pt x="833" y="136"/>
                  </a:lnTo>
                  <a:lnTo>
                    <a:pt x="762" y="162"/>
                  </a:lnTo>
                  <a:lnTo>
                    <a:pt x="693" y="189"/>
                  </a:lnTo>
                  <a:lnTo>
                    <a:pt x="625" y="219"/>
                  </a:lnTo>
                  <a:lnTo>
                    <a:pt x="560" y="252"/>
                  </a:lnTo>
                  <a:lnTo>
                    <a:pt x="496" y="288"/>
                  </a:lnTo>
                  <a:lnTo>
                    <a:pt x="436" y="323"/>
                  </a:lnTo>
                  <a:lnTo>
                    <a:pt x="379" y="361"/>
                  </a:lnTo>
                  <a:lnTo>
                    <a:pt x="328" y="400"/>
                  </a:lnTo>
                  <a:lnTo>
                    <a:pt x="279" y="441"/>
                  </a:lnTo>
                  <a:lnTo>
                    <a:pt x="235" y="482"/>
                  </a:lnTo>
                  <a:lnTo>
                    <a:pt x="194" y="524"/>
                  </a:lnTo>
                  <a:lnTo>
                    <a:pt x="157" y="567"/>
                  </a:lnTo>
                  <a:lnTo>
                    <a:pt x="124" y="610"/>
                  </a:lnTo>
                  <a:lnTo>
                    <a:pt x="95" y="655"/>
                  </a:lnTo>
                  <a:lnTo>
                    <a:pt x="69" y="700"/>
                  </a:lnTo>
                  <a:lnTo>
                    <a:pt x="49" y="745"/>
                  </a:lnTo>
                  <a:lnTo>
                    <a:pt x="31" y="792"/>
                  </a:lnTo>
                  <a:lnTo>
                    <a:pt x="18" y="838"/>
                  </a:lnTo>
                  <a:lnTo>
                    <a:pt x="8" y="885"/>
                  </a:lnTo>
                  <a:lnTo>
                    <a:pt x="2" y="931"/>
                  </a:lnTo>
                  <a:lnTo>
                    <a:pt x="0" y="979"/>
                  </a:lnTo>
                  <a:lnTo>
                    <a:pt x="2" y="1025"/>
                  </a:lnTo>
                  <a:lnTo>
                    <a:pt x="8" y="1073"/>
                  </a:lnTo>
                  <a:lnTo>
                    <a:pt x="18" y="1119"/>
                  </a:lnTo>
                  <a:lnTo>
                    <a:pt x="31" y="1166"/>
                  </a:lnTo>
                  <a:lnTo>
                    <a:pt x="49" y="1211"/>
                  </a:lnTo>
                  <a:lnTo>
                    <a:pt x="69" y="1257"/>
                  </a:lnTo>
                  <a:lnTo>
                    <a:pt x="95" y="1302"/>
                  </a:lnTo>
                  <a:lnTo>
                    <a:pt x="124" y="1347"/>
                  </a:lnTo>
                  <a:lnTo>
                    <a:pt x="157" y="1390"/>
                  </a:lnTo>
                  <a:lnTo>
                    <a:pt x="194" y="1433"/>
                  </a:lnTo>
                  <a:lnTo>
                    <a:pt x="235" y="1476"/>
                  </a:lnTo>
                  <a:lnTo>
                    <a:pt x="279" y="1517"/>
                  </a:lnTo>
                  <a:lnTo>
                    <a:pt x="328" y="1557"/>
                  </a:lnTo>
                  <a:lnTo>
                    <a:pt x="379" y="1595"/>
                  </a:lnTo>
                  <a:lnTo>
                    <a:pt x="436" y="1633"/>
                  </a:lnTo>
                  <a:lnTo>
                    <a:pt x="496" y="1670"/>
                  </a:lnTo>
                  <a:lnTo>
                    <a:pt x="560" y="1704"/>
                  </a:lnTo>
                  <a:lnTo>
                    <a:pt x="625" y="1737"/>
                  </a:lnTo>
                  <a:lnTo>
                    <a:pt x="693" y="1767"/>
                  </a:lnTo>
                  <a:lnTo>
                    <a:pt x="762" y="1795"/>
                  </a:lnTo>
                  <a:lnTo>
                    <a:pt x="833" y="1821"/>
                  </a:lnTo>
                  <a:lnTo>
                    <a:pt x="906" y="1845"/>
                  </a:lnTo>
                  <a:lnTo>
                    <a:pt x="981" y="1865"/>
                  </a:lnTo>
                  <a:lnTo>
                    <a:pt x="1057" y="1885"/>
                  </a:lnTo>
                  <a:lnTo>
                    <a:pt x="1133" y="1902"/>
                  </a:lnTo>
                  <a:lnTo>
                    <a:pt x="1212" y="1916"/>
                  </a:lnTo>
                  <a:lnTo>
                    <a:pt x="1291" y="1928"/>
                  </a:lnTo>
                  <a:lnTo>
                    <a:pt x="1371" y="1939"/>
                  </a:lnTo>
                  <a:lnTo>
                    <a:pt x="1451" y="1946"/>
                  </a:lnTo>
                  <a:lnTo>
                    <a:pt x="1532" y="1952"/>
                  </a:lnTo>
                  <a:lnTo>
                    <a:pt x="1613" y="1955"/>
                  </a:lnTo>
                  <a:lnTo>
                    <a:pt x="1694" y="1956"/>
                  </a:lnTo>
                  <a:lnTo>
                    <a:pt x="1775" y="1955"/>
                  </a:lnTo>
                  <a:lnTo>
                    <a:pt x="1856" y="1952"/>
                  </a:lnTo>
                  <a:lnTo>
                    <a:pt x="1937" y="1946"/>
                  </a:lnTo>
                  <a:lnTo>
                    <a:pt x="2018" y="1939"/>
                  </a:lnTo>
                  <a:lnTo>
                    <a:pt x="2097" y="1928"/>
                  </a:lnTo>
                  <a:lnTo>
                    <a:pt x="2177" y="1916"/>
                  </a:lnTo>
                  <a:lnTo>
                    <a:pt x="2254" y="1902"/>
                  </a:lnTo>
                  <a:lnTo>
                    <a:pt x="2331" y="1885"/>
                  </a:lnTo>
                  <a:lnTo>
                    <a:pt x="2407" y="1865"/>
                  </a:lnTo>
                  <a:lnTo>
                    <a:pt x="2481" y="1845"/>
                  </a:lnTo>
                  <a:lnTo>
                    <a:pt x="2555" y="1821"/>
                  </a:lnTo>
                  <a:lnTo>
                    <a:pt x="2626" y="1795"/>
                  </a:lnTo>
                  <a:lnTo>
                    <a:pt x="2695" y="1767"/>
                  </a:lnTo>
                  <a:lnTo>
                    <a:pt x="2763" y="1737"/>
                  </a:lnTo>
                  <a:lnTo>
                    <a:pt x="2829" y="1704"/>
                  </a:lnTo>
                  <a:lnTo>
                    <a:pt x="2892" y="167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242" name="Freeform 56"/>
            <p:cNvSpPr>
              <a:spLocks/>
            </p:cNvSpPr>
            <p:nvPr/>
          </p:nvSpPr>
          <p:spPr bwMode="auto">
            <a:xfrm>
              <a:off x="6769100" y="1820863"/>
              <a:ext cx="912813" cy="527050"/>
            </a:xfrm>
            <a:custGeom>
              <a:avLst/>
              <a:gdLst>
                <a:gd name="T0" fmla="*/ 2042 w 2300"/>
                <a:gd name="T1" fmla="*/ 1082 h 1327"/>
                <a:gd name="T2" fmla="*/ 2140 w 2300"/>
                <a:gd name="T3" fmla="*/ 1001 h 1327"/>
                <a:gd name="T4" fmla="*/ 2216 w 2300"/>
                <a:gd name="T5" fmla="*/ 914 h 1327"/>
                <a:gd name="T6" fmla="*/ 2267 w 2300"/>
                <a:gd name="T7" fmla="*/ 822 h 1327"/>
                <a:gd name="T8" fmla="*/ 2295 w 2300"/>
                <a:gd name="T9" fmla="*/ 727 h 1327"/>
                <a:gd name="T10" fmla="*/ 2299 w 2300"/>
                <a:gd name="T11" fmla="*/ 632 h 1327"/>
                <a:gd name="T12" fmla="*/ 2279 w 2300"/>
                <a:gd name="T13" fmla="*/ 537 h 1327"/>
                <a:gd name="T14" fmla="*/ 2235 w 2300"/>
                <a:gd name="T15" fmla="*/ 444 h 1327"/>
                <a:gd name="T16" fmla="*/ 2168 w 2300"/>
                <a:gd name="T17" fmla="*/ 355 h 1327"/>
                <a:gd name="T18" fmla="*/ 2078 w 2300"/>
                <a:gd name="T19" fmla="*/ 271 h 1327"/>
                <a:gd name="T20" fmla="*/ 1963 w 2300"/>
                <a:gd name="T21" fmla="*/ 194 h 1327"/>
                <a:gd name="T22" fmla="*/ 1830 w 2300"/>
                <a:gd name="T23" fmla="*/ 128 h 1327"/>
                <a:gd name="T24" fmla="*/ 1685 w 2300"/>
                <a:gd name="T25" fmla="*/ 75 h 1327"/>
                <a:gd name="T26" fmla="*/ 1530 w 2300"/>
                <a:gd name="T27" fmla="*/ 37 h 1327"/>
                <a:gd name="T28" fmla="*/ 1369 w 2300"/>
                <a:gd name="T29" fmla="*/ 12 h 1327"/>
                <a:gd name="T30" fmla="*/ 1205 w 2300"/>
                <a:gd name="T31" fmla="*/ 0 h 1327"/>
                <a:gd name="T32" fmla="*/ 1040 w 2300"/>
                <a:gd name="T33" fmla="*/ 2 h 1327"/>
                <a:gd name="T34" fmla="*/ 877 w 2300"/>
                <a:gd name="T35" fmla="*/ 18 h 1327"/>
                <a:gd name="T36" fmla="*/ 717 w 2300"/>
                <a:gd name="T37" fmla="*/ 48 h 1327"/>
                <a:gd name="T38" fmla="*/ 566 w 2300"/>
                <a:gd name="T39" fmla="*/ 92 h 1327"/>
                <a:gd name="T40" fmla="*/ 424 w 2300"/>
                <a:gd name="T41" fmla="*/ 149 h 1327"/>
                <a:gd name="T42" fmla="*/ 296 w 2300"/>
                <a:gd name="T43" fmla="*/ 219 h 1327"/>
                <a:gd name="T44" fmla="*/ 190 w 2300"/>
                <a:gd name="T45" fmla="*/ 298 h 1327"/>
                <a:gd name="T46" fmla="*/ 107 w 2300"/>
                <a:gd name="T47" fmla="*/ 384 h 1327"/>
                <a:gd name="T48" fmla="*/ 47 w 2300"/>
                <a:gd name="T49" fmla="*/ 474 h 1327"/>
                <a:gd name="T50" fmla="*/ 11 w 2300"/>
                <a:gd name="T51" fmla="*/ 568 h 1327"/>
                <a:gd name="T52" fmla="*/ 0 w 2300"/>
                <a:gd name="T53" fmla="*/ 663 h 1327"/>
                <a:gd name="T54" fmla="*/ 11 w 2300"/>
                <a:gd name="T55" fmla="*/ 759 h 1327"/>
                <a:gd name="T56" fmla="*/ 47 w 2300"/>
                <a:gd name="T57" fmla="*/ 852 h 1327"/>
                <a:gd name="T58" fmla="*/ 107 w 2300"/>
                <a:gd name="T59" fmla="*/ 943 h 1327"/>
                <a:gd name="T60" fmla="*/ 190 w 2300"/>
                <a:gd name="T61" fmla="*/ 1029 h 1327"/>
                <a:gd name="T62" fmla="*/ 296 w 2300"/>
                <a:gd name="T63" fmla="*/ 1108 h 1327"/>
                <a:gd name="T64" fmla="*/ 424 w 2300"/>
                <a:gd name="T65" fmla="*/ 1178 h 1327"/>
                <a:gd name="T66" fmla="*/ 566 w 2300"/>
                <a:gd name="T67" fmla="*/ 1235 h 1327"/>
                <a:gd name="T68" fmla="*/ 717 w 2300"/>
                <a:gd name="T69" fmla="*/ 1279 h 1327"/>
                <a:gd name="T70" fmla="*/ 877 w 2300"/>
                <a:gd name="T71" fmla="*/ 1309 h 1327"/>
                <a:gd name="T72" fmla="*/ 1040 w 2300"/>
                <a:gd name="T73" fmla="*/ 1324 h 1327"/>
                <a:gd name="T74" fmla="*/ 1205 w 2300"/>
                <a:gd name="T75" fmla="*/ 1326 h 1327"/>
                <a:gd name="T76" fmla="*/ 1369 w 2300"/>
                <a:gd name="T77" fmla="*/ 1315 h 1327"/>
                <a:gd name="T78" fmla="*/ 1530 w 2300"/>
                <a:gd name="T79" fmla="*/ 1290 h 1327"/>
                <a:gd name="T80" fmla="*/ 1685 w 2300"/>
                <a:gd name="T81" fmla="*/ 1252 h 1327"/>
                <a:gd name="T82" fmla="*/ 1830 w 2300"/>
                <a:gd name="T83" fmla="*/ 1199 h 1327"/>
                <a:gd name="T84" fmla="*/ 1963 w 2300"/>
                <a:gd name="T85" fmla="*/ 1133 h 13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300" h="1327">
                  <a:moveTo>
                    <a:pt x="1963" y="1133"/>
                  </a:moveTo>
                  <a:lnTo>
                    <a:pt x="2004" y="1108"/>
                  </a:lnTo>
                  <a:lnTo>
                    <a:pt x="2042" y="1082"/>
                  </a:lnTo>
                  <a:lnTo>
                    <a:pt x="2078" y="1056"/>
                  </a:lnTo>
                  <a:lnTo>
                    <a:pt x="2110" y="1029"/>
                  </a:lnTo>
                  <a:lnTo>
                    <a:pt x="2140" y="1001"/>
                  </a:lnTo>
                  <a:lnTo>
                    <a:pt x="2168" y="972"/>
                  </a:lnTo>
                  <a:lnTo>
                    <a:pt x="2193" y="943"/>
                  </a:lnTo>
                  <a:lnTo>
                    <a:pt x="2216" y="914"/>
                  </a:lnTo>
                  <a:lnTo>
                    <a:pt x="2235" y="883"/>
                  </a:lnTo>
                  <a:lnTo>
                    <a:pt x="2253" y="852"/>
                  </a:lnTo>
                  <a:lnTo>
                    <a:pt x="2267" y="822"/>
                  </a:lnTo>
                  <a:lnTo>
                    <a:pt x="2279" y="790"/>
                  </a:lnTo>
                  <a:lnTo>
                    <a:pt x="2288" y="759"/>
                  </a:lnTo>
                  <a:lnTo>
                    <a:pt x="2295" y="727"/>
                  </a:lnTo>
                  <a:lnTo>
                    <a:pt x="2299" y="695"/>
                  </a:lnTo>
                  <a:lnTo>
                    <a:pt x="2300" y="663"/>
                  </a:lnTo>
                  <a:lnTo>
                    <a:pt x="2299" y="632"/>
                  </a:lnTo>
                  <a:lnTo>
                    <a:pt x="2295" y="599"/>
                  </a:lnTo>
                  <a:lnTo>
                    <a:pt x="2288" y="568"/>
                  </a:lnTo>
                  <a:lnTo>
                    <a:pt x="2279" y="537"/>
                  </a:lnTo>
                  <a:lnTo>
                    <a:pt x="2267" y="505"/>
                  </a:lnTo>
                  <a:lnTo>
                    <a:pt x="2253" y="474"/>
                  </a:lnTo>
                  <a:lnTo>
                    <a:pt x="2235" y="444"/>
                  </a:lnTo>
                  <a:lnTo>
                    <a:pt x="2216" y="413"/>
                  </a:lnTo>
                  <a:lnTo>
                    <a:pt x="2193" y="384"/>
                  </a:lnTo>
                  <a:lnTo>
                    <a:pt x="2168" y="355"/>
                  </a:lnTo>
                  <a:lnTo>
                    <a:pt x="2140" y="326"/>
                  </a:lnTo>
                  <a:lnTo>
                    <a:pt x="2110" y="298"/>
                  </a:lnTo>
                  <a:lnTo>
                    <a:pt x="2078" y="271"/>
                  </a:lnTo>
                  <a:lnTo>
                    <a:pt x="2042" y="244"/>
                  </a:lnTo>
                  <a:lnTo>
                    <a:pt x="2004" y="219"/>
                  </a:lnTo>
                  <a:lnTo>
                    <a:pt x="1963" y="194"/>
                  </a:lnTo>
                  <a:lnTo>
                    <a:pt x="1920" y="170"/>
                  </a:lnTo>
                  <a:lnTo>
                    <a:pt x="1876" y="149"/>
                  </a:lnTo>
                  <a:lnTo>
                    <a:pt x="1830" y="128"/>
                  </a:lnTo>
                  <a:lnTo>
                    <a:pt x="1783" y="109"/>
                  </a:lnTo>
                  <a:lnTo>
                    <a:pt x="1734" y="92"/>
                  </a:lnTo>
                  <a:lnTo>
                    <a:pt x="1685" y="75"/>
                  </a:lnTo>
                  <a:lnTo>
                    <a:pt x="1634" y="61"/>
                  </a:lnTo>
                  <a:lnTo>
                    <a:pt x="1583" y="48"/>
                  </a:lnTo>
                  <a:lnTo>
                    <a:pt x="1530" y="37"/>
                  </a:lnTo>
                  <a:lnTo>
                    <a:pt x="1477" y="27"/>
                  </a:lnTo>
                  <a:lnTo>
                    <a:pt x="1424" y="18"/>
                  </a:lnTo>
                  <a:lnTo>
                    <a:pt x="1369" y="12"/>
                  </a:lnTo>
                  <a:lnTo>
                    <a:pt x="1315" y="6"/>
                  </a:lnTo>
                  <a:lnTo>
                    <a:pt x="1260" y="2"/>
                  </a:lnTo>
                  <a:lnTo>
                    <a:pt x="1205" y="0"/>
                  </a:lnTo>
                  <a:lnTo>
                    <a:pt x="1150" y="0"/>
                  </a:lnTo>
                  <a:lnTo>
                    <a:pt x="1095" y="0"/>
                  </a:lnTo>
                  <a:lnTo>
                    <a:pt x="1040" y="2"/>
                  </a:lnTo>
                  <a:lnTo>
                    <a:pt x="985" y="6"/>
                  </a:lnTo>
                  <a:lnTo>
                    <a:pt x="931" y="12"/>
                  </a:lnTo>
                  <a:lnTo>
                    <a:pt x="877" y="18"/>
                  </a:lnTo>
                  <a:lnTo>
                    <a:pt x="823" y="27"/>
                  </a:lnTo>
                  <a:lnTo>
                    <a:pt x="770" y="37"/>
                  </a:lnTo>
                  <a:lnTo>
                    <a:pt x="717" y="48"/>
                  </a:lnTo>
                  <a:lnTo>
                    <a:pt x="666" y="61"/>
                  </a:lnTo>
                  <a:lnTo>
                    <a:pt x="615" y="75"/>
                  </a:lnTo>
                  <a:lnTo>
                    <a:pt x="566" y="92"/>
                  </a:lnTo>
                  <a:lnTo>
                    <a:pt x="517" y="109"/>
                  </a:lnTo>
                  <a:lnTo>
                    <a:pt x="471" y="128"/>
                  </a:lnTo>
                  <a:lnTo>
                    <a:pt x="424" y="149"/>
                  </a:lnTo>
                  <a:lnTo>
                    <a:pt x="380" y="170"/>
                  </a:lnTo>
                  <a:lnTo>
                    <a:pt x="337" y="194"/>
                  </a:lnTo>
                  <a:lnTo>
                    <a:pt x="296" y="219"/>
                  </a:lnTo>
                  <a:lnTo>
                    <a:pt x="258" y="244"/>
                  </a:lnTo>
                  <a:lnTo>
                    <a:pt x="222" y="271"/>
                  </a:lnTo>
                  <a:lnTo>
                    <a:pt x="190" y="298"/>
                  </a:lnTo>
                  <a:lnTo>
                    <a:pt x="159" y="326"/>
                  </a:lnTo>
                  <a:lnTo>
                    <a:pt x="131" y="355"/>
                  </a:lnTo>
                  <a:lnTo>
                    <a:pt x="107" y="384"/>
                  </a:lnTo>
                  <a:lnTo>
                    <a:pt x="84" y="413"/>
                  </a:lnTo>
                  <a:lnTo>
                    <a:pt x="64" y="444"/>
                  </a:lnTo>
                  <a:lnTo>
                    <a:pt x="47" y="474"/>
                  </a:lnTo>
                  <a:lnTo>
                    <a:pt x="33" y="505"/>
                  </a:lnTo>
                  <a:lnTo>
                    <a:pt x="21" y="537"/>
                  </a:lnTo>
                  <a:lnTo>
                    <a:pt x="11" y="568"/>
                  </a:lnTo>
                  <a:lnTo>
                    <a:pt x="5" y="599"/>
                  </a:lnTo>
                  <a:lnTo>
                    <a:pt x="2" y="632"/>
                  </a:lnTo>
                  <a:lnTo>
                    <a:pt x="0" y="663"/>
                  </a:lnTo>
                  <a:lnTo>
                    <a:pt x="2" y="695"/>
                  </a:lnTo>
                  <a:lnTo>
                    <a:pt x="5" y="727"/>
                  </a:lnTo>
                  <a:lnTo>
                    <a:pt x="11" y="759"/>
                  </a:lnTo>
                  <a:lnTo>
                    <a:pt x="21" y="790"/>
                  </a:lnTo>
                  <a:lnTo>
                    <a:pt x="33" y="822"/>
                  </a:lnTo>
                  <a:lnTo>
                    <a:pt x="47" y="852"/>
                  </a:lnTo>
                  <a:lnTo>
                    <a:pt x="64" y="883"/>
                  </a:lnTo>
                  <a:lnTo>
                    <a:pt x="84" y="914"/>
                  </a:lnTo>
                  <a:lnTo>
                    <a:pt x="107" y="943"/>
                  </a:lnTo>
                  <a:lnTo>
                    <a:pt x="131" y="972"/>
                  </a:lnTo>
                  <a:lnTo>
                    <a:pt x="159" y="1001"/>
                  </a:lnTo>
                  <a:lnTo>
                    <a:pt x="190" y="1029"/>
                  </a:lnTo>
                  <a:lnTo>
                    <a:pt x="222" y="1056"/>
                  </a:lnTo>
                  <a:lnTo>
                    <a:pt x="258" y="1082"/>
                  </a:lnTo>
                  <a:lnTo>
                    <a:pt x="296" y="1108"/>
                  </a:lnTo>
                  <a:lnTo>
                    <a:pt x="337" y="1133"/>
                  </a:lnTo>
                  <a:lnTo>
                    <a:pt x="380" y="1157"/>
                  </a:lnTo>
                  <a:lnTo>
                    <a:pt x="424" y="1178"/>
                  </a:lnTo>
                  <a:lnTo>
                    <a:pt x="471" y="1199"/>
                  </a:lnTo>
                  <a:lnTo>
                    <a:pt x="517" y="1218"/>
                  </a:lnTo>
                  <a:lnTo>
                    <a:pt x="566" y="1235"/>
                  </a:lnTo>
                  <a:lnTo>
                    <a:pt x="615" y="1252"/>
                  </a:lnTo>
                  <a:lnTo>
                    <a:pt x="666" y="1266"/>
                  </a:lnTo>
                  <a:lnTo>
                    <a:pt x="717" y="1279"/>
                  </a:lnTo>
                  <a:lnTo>
                    <a:pt x="770" y="1290"/>
                  </a:lnTo>
                  <a:lnTo>
                    <a:pt x="823" y="1300"/>
                  </a:lnTo>
                  <a:lnTo>
                    <a:pt x="877" y="1309"/>
                  </a:lnTo>
                  <a:lnTo>
                    <a:pt x="931" y="1315"/>
                  </a:lnTo>
                  <a:lnTo>
                    <a:pt x="985" y="1321"/>
                  </a:lnTo>
                  <a:lnTo>
                    <a:pt x="1040" y="1324"/>
                  </a:lnTo>
                  <a:lnTo>
                    <a:pt x="1095" y="1326"/>
                  </a:lnTo>
                  <a:lnTo>
                    <a:pt x="1150" y="1327"/>
                  </a:lnTo>
                  <a:lnTo>
                    <a:pt x="1205" y="1326"/>
                  </a:lnTo>
                  <a:lnTo>
                    <a:pt x="1260" y="1324"/>
                  </a:lnTo>
                  <a:lnTo>
                    <a:pt x="1315" y="1321"/>
                  </a:lnTo>
                  <a:lnTo>
                    <a:pt x="1369" y="1315"/>
                  </a:lnTo>
                  <a:lnTo>
                    <a:pt x="1424" y="1309"/>
                  </a:lnTo>
                  <a:lnTo>
                    <a:pt x="1477" y="1300"/>
                  </a:lnTo>
                  <a:lnTo>
                    <a:pt x="1530" y="1290"/>
                  </a:lnTo>
                  <a:lnTo>
                    <a:pt x="1583" y="1279"/>
                  </a:lnTo>
                  <a:lnTo>
                    <a:pt x="1634" y="1266"/>
                  </a:lnTo>
                  <a:lnTo>
                    <a:pt x="1685" y="1252"/>
                  </a:lnTo>
                  <a:lnTo>
                    <a:pt x="1734" y="1235"/>
                  </a:lnTo>
                  <a:lnTo>
                    <a:pt x="1783" y="1218"/>
                  </a:lnTo>
                  <a:lnTo>
                    <a:pt x="1830" y="1199"/>
                  </a:lnTo>
                  <a:lnTo>
                    <a:pt x="1876" y="1178"/>
                  </a:lnTo>
                  <a:lnTo>
                    <a:pt x="1920" y="1157"/>
                  </a:lnTo>
                  <a:lnTo>
                    <a:pt x="1963" y="1133"/>
                  </a:ln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</p:grpSp>
      <p:grpSp>
        <p:nvGrpSpPr>
          <p:cNvPr id="3075" name="Group 3074"/>
          <p:cNvGrpSpPr/>
          <p:nvPr/>
        </p:nvGrpSpPr>
        <p:grpSpPr>
          <a:xfrm flipH="1">
            <a:off x="669720" y="1086327"/>
            <a:ext cx="2106727" cy="2417444"/>
            <a:chOff x="8799513" y="912813"/>
            <a:chExt cx="1958975" cy="2247900"/>
          </a:xfrm>
        </p:grpSpPr>
        <p:sp>
          <p:nvSpPr>
            <p:cNvPr id="225" name="Freeform 39"/>
            <p:cNvSpPr>
              <a:spLocks/>
            </p:cNvSpPr>
            <p:nvPr/>
          </p:nvSpPr>
          <p:spPr bwMode="auto">
            <a:xfrm>
              <a:off x="9544050" y="2268538"/>
              <a:ext cx="1214438" cy="892175"/>
            </a:xfrm>
            <a:custGeom>
              <a:avLst/>
              <a:gdLst>
                <a:gd name="T0" fmla="*/ 0 w 3058"/>
                <a:gd name="T1" fmla="*/ 0 h 2246"/>
                <a:gd name="T2" fmla="*/ 1935 w 3058"/>
                <a:gd name="T3" fmla="*/ 2246 h 2246"/>
                <a:gd name="T4" fmla="*/ 2049 w 3058"/>
                <a:gd name="T5" fmla="*/ 2239 h 2246"/>
                <a:gd name="T6" fmla="*/ 2162 w 3058"/>
                <a:gd name="T7" fmla="*/ 2223 h 2246"/>
                <a:gd name="T8" fmla="*/ 2269 w 3058"/>
                <a:gd name="T9" fmla="*/ 2195 h 2246"/>
                <a:gd name="T10" fmla="*/ 2372 w 3058"/>
                <a:gd name="T11" fmla="*/ 2157 h 2246"/>
                <a:gd name="T12" fmla="*/ 2471 w 3058"/>
                <a:gd name="T13" fmla="*/ 2110 h 2246"/>
                <a:gd name="T14" fmla="*/ 2562 w 3058"/>
                <a:gd name="T15" fmla="*/ 2054 h 2246"/>
                <a:gd name="T16" fmla="*/ 2649 w 3058"/>
                <a:gd name="T17" fmla="*/ 1989 h 2246"/>
                <a:gd name="T18" fmla="*/ 2729 w 3058"/>
                <a:gd name="T19" fmla="*/ 1917 h 2246"/>
                <a:gd name="T20" fmla="*/ 2801 w 3058"/>
                <a:gd name="T21" fmla="*/ 1837 h 2246"/>
                <a:gd name="T22" fmla="*/ 2866 w 3058"/>
                <a:gd name="T23" fmla="*/ 1750 h 2246"/>
                <a:gd name="T24" fmla="*/ 2922 w 3058"/>
                <a:gd name="T25" fmla="*/ 1657 h 2246"/>
                <a:gd name="T26" fmla="*/ 2970 w 3058"/>
                <a:gd name="T27" fmla="*/ 1560 h 2246"/>
                <a:gd name="T28" fmla="*/ 3007 w 3058"/>
                <a:gd name="T29" fmla="*/ 1456 h 2246"/>
                <a:gd name="T30" fmla="*/ 3035 w 3058"/>
                <a:gd name="T31" fmla="*/ 1348 h 2246"/>
                <a:gd name="T32" fmla="*/ 3052 w 3058"/>
                <a:gd name="T33" fmla="*/ 1237 h 2246"/>
                <a:gd name="T34" fmla="*/ 3058 w 3058"/>
                <a:gd name="T35" fmla="*/ 1123 h 2246"/>
                <a:gd name="T36" fmla="*/ 3052 w 3058"/>
                <a:gd name="T37" fmla="*/ 1007 h 2246"/>
                <a:gd name="T38" fmla="*/ 3035 w 3058"/>
                <a:gd name="T39" fmla="*/ 896 h 2246"/>
                <a:gd name="T40" fmla="*/ 3007 w 3058"/>
                <a:gd name="T41" fmla="*/ 789 h 2246"/>
                <a:gd name="T42" fmla="*/ 2970 w 3058"/>
                <a:gd name="T43" fmla="*/ 685 h 2246"/>
                <a:gd name="T44" fmla="*/ 2922 w 3058"/>
                <a:gd name="T45" fmla="*/ 587 h 2246"/>
                <a:gd name="T46" fmla="*/ 2866 w 3058"/>
                <a:gd name="T47" fmla="*/ 494 h 2246"/>
                <a:gd name="T48" fmla="*/ 2801 w 3058"/>
                <a:gd name="T49" fmla="*/ 408 h 2246"/>
                <a:gd name="T50" fmla="*/ 2729 w 3058"/>
                <a:gd name="T51" fmla="*/ 328 h 2246"/>
                <a:gd name="T52" fmla="*/ 2649 w 3058"/>
                <a:gd name="T53" fmla="*/ 255 h 2246"/>
                <a:gd name="T54" fmla="*/ 2562 w 3058"/>
                <a:gd name="T55" fmla="*/ 191 h 2246"/>
                <a:gd name="T56" fmla="*/ 2471 w 3058"/>
                <a:gd name="T57" fmla="*/ 135 h 2246"/>
                <a:gd name="T58" fmla="*/ 2372 w 3058"/>
                <a:gd name="T59" fmla="*/ 88 h 2246"/>
                <a:gd name="T60" fmla="*/ 2269 w 3058"/>
                <a:gd name="T61" fmla="*/ 50 h 2246"/>
                <a:gd name="T62" fmla="*/ 2162 w 3058"/>
                <a:gd name="T63" fmla="*/ 22 h 2246"/>
                <a:gd name="T64" fmla="*/ 2049 w 3058"/>
                <a:gd name="T65" fmla="*/ 5 h 2246"/>
                <a:gd name="T66" fmla="*/ 1935 w 3058"/>
                <a:gd name="T67" fmla="*/ 0 h 2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058" h="2246">
                  <a:moveTo>
                    <a:pt x="1935" y="0"/>
                  </a:moveTo>
                  <a:lnTo>
                    <a:pt x="0" y="0"/>
                  </a:lnTo>
                  <a:lnTo>
                    <a:pt x="0" y="2246"/>
                  </a:lnTo>
                  <a:lnTo>
                    <a:pt x="1935" y="2246"/>
                  </a:lnTo>
                  <a:lnTo>
                    <a:pt x="1992" y="2244"/>
                  </a:lnTo>
                  <a:lnTo>
                    <a:pt x="2049" y="2239"/>
                  </a:lnTo>
                  <a:lnTo>
                    <a:pt x="2105" y="2233"/>
                  </a:lnTo>
                  <a:lnTo>
                    <a:pt x="2162" y="2223"/>
                  </a:lnTo>
                  <a:lnTo>
                    <a:pt x="2216" y="2210"/>
                  </a:lnTo>
                  <a:lnTo>
                    <a:pt x="2269" y="2195"/>
                  </a:lnTo>
                  <a:lnTo>
                    <a:pt x="2320" y="2178"/>
                  </a:lnTo>
                  <a:lnTo>
                    <a:pt x="2372" y="2157"/>
                  </a:lnTo>
                  <a:lnTo>
                    <a:pt x="2422" y="2135"/>
                  </a:lnTo>
                  <a:lnTo>
                    <a:pt x="2471" y="2110"/>
                  </a:lnTo>
                  <a:lnTo>
                    <a:pt x="2517" y="2083"/>
                  </a:lnTo>
                  <a:lnTo>
                    <a:pt x="2562" y="2054"/>
                  </a:lnTo>
                  <a:lnTo>
                    <a:pt x="2607" y="2022"/>
                  </a:lnTo>
                  <a:lnTo>
                    <a:pt x="2649" y="1989"/>
                  </a:lnTo>
                  <a:lnTo>
                    <a:pt x="2690" y="1954"/>
                  </a:lnTo>
                  <a:lnTo>
                    <a:pt x="2729" y="1917"/>
                  </a:lnTo>
                  <a:lnTo>
                    <a:pt x="2767" y="1878"/>
                  </a:lnTo>
                  <a:lnTo>
                    <a:pt x="2801" y="1837"/>
                  </a:lnTo>
                  <a:lnTo>
                    <a:pt x="2835" y="1794"/>
                  </a:lnTo>
                  <a:lnTo>
                    <a:pt x="2866" y="1750"/>
                  </a:lnTo>
                  <a:lnTo>
                    <a:pt x="2895" y="1705"/>
                  </a:lnTo>
                  <a:lnTo>
                    <a:pt x="2922" y="1657"/>
                  </a:lnTo>
                  <a:lnTo>
                    <a:pt x="2947" y="1610"/>
                  </a:lnTo>
                  <a:lnTo>
                    <a:pt x="2970" y="1560"/>
                  </a:lnTo>
                  <a:lnTo>
                    <a:pt x="2990" y="1508"/>
                  </a:lnTo>
                  <a:lnTo>
                    <a:pt x="3007" y="1456"/>
                  </a:lnTo>
                  <a:lnTo>
                    <a:pt x="3022" y="1404"/>
                  </a:lnTo>
                  <a:lnTo>
                    <a:pt x="3035" y="1348"/>
                  </a:lnTo>
                  <a:lnTo>
                    <a:pt x="3045" y="1293"/>
                  </a:lnTo>
                  <a:lnTo>
                    <a:pt x="3052" y="1237"/>
                  </a:lnTo>
                  <a:lnTo>
                    <a:pt x="3056" y="1180"/>
                  </a:lnTo>
                  <a:lnTo>
                    <a:pt x="3058" y="1123"/>
                  </a:lnTo>
                  <a:lnTo>
                    <a:pt x="3056" y="1064"/>
                  </a:lnTo>
                  <a:lnTo>
                    <a:pt x="3052" y="1007"/>
                  </a:lnTo>
                  <a:lnTo>
                    <a:pt x="3045" y="951"/>
                  </a:lnTo>
                  <a:lnTo>
                    <a:pt x="3035" y="896"/>
                  </a:lnTo>
                  <a:lnTo>
                    <a:pt x="3022" y="842"/>
                  </a:lnTo>
                  <a:lnTo>
                    <a:pt x="3007" y="789"/>
                  </a:lnTo>
                  <a:lnTo>
                    <a:pt x="2990" y="736"/>
                  </a:lnTo>
                  <a:lnTo>
                    <a:pt x="2970" y="685"/>
                  </a:lnTo>
                  <a:lnTo>
                    <a:pt x="2947" y="636"/>
                  </a:lnTo>
                  <a:lnTo>
                    <a:pt x="2922" y="587"/>
                  </a:lnTo>
                  <a:lnTo>
                    <a:pt x="2895" y="541"/>
                  </a:lnTo>
                  <a:lnTo>
                    <a:pt x="2866" y="494"/>
                  </a:lnTo>
                  <a:lnTo>
                    <a:pt x="2835" y="451"/>
                  </a:lnTo>
                  <a:lnTo>
                    <a:pt x="2801" y="408"/>
                  </a:lnTo>
                  <a:lnTo>
                    <a:pt x="2767" y="368"/>
                  </a:lnTo>
                  <a:lnTo>
                    <a:pt x="2729" y="328"/>
                  </a:lnTo>
                  <a:lnTo>
                    <a:pt x="2690" y="291"/>
                  </a:lnTo>
                  <a:lnTo>
                    <a:pt x="2649" y="255"/>
                  </a:lnTo>
                  <a:lnTo>
                    <a:pt x="2607" y="222"/>
                  </a:lnTo>
                  <a:lnTo>
                    <a:pt x="2562" y="191"/>
                  </a:lnTo>
                  <a:lnTo>
                    <a:pt x="2517" y="162"/>
                  </a:lnTo>
                  <a:lnTo>
                    <a:pt x="2471" y="135"/>
                  </a:lnTo>
                  <a:lnTo>
                    <a:pt x="2422" y="110"/>
                  </a:lnTo>
                  <a:lnTo>
                    <a:pt x="2372" y="88"/>
                  </a:lnTo>
                  <a:lnTo>
                    <a:pt x="2320" y="68"/>
                  </a:lnTo>
                  <a:lnTo>
                    <a:pt x="2269" y="50"/>
                  </a:lnTo>
                  <a:lnTo>
                    <a:pt x="2216" y="35"/>
                  </a:lnTo>
                  <a:lnTo>
                    <a:pt x="2162" y="22"/>
                  </a:lnTo>
                  <a:lnTo>
                    <a:pt x="2105" y="12"/>
                  </a:lnTo>
                  <a:lnTo>
                    <a:pt x="2049" y="5"/>
                  </a:lnTo>
                  <a:lnTo>
                    <a:pt x="1992" y="1"/>
                  </a:lnTo>
                  <a:lnTo>
                    <a:pt x="1935" y="0"/>
                  </a:lnTo>
                  <a:close/>
                </a:path>
              </a:pathLst>
            </a:custGeom>
            <a:gradFill flip="none" rotWithShape="1">
              <a:gsLst>
                <a:gs pos="100000">
                  <a:schemeClr val="tx1">
                    <a:lumMod val="95000"/>
                    <a:lumOff val="5000"/>
                    <a:alpha val="0"/>
                  </a:schemeClr>
                </a:gs>
                <a:gs pos="0">
                  <a:schemeClr val="tx1">
                    <a:lumMod val="95000"/>
                    <a:lumOff val="5000"/>
                    <a:alpha val="14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226" name="Freeform 40"/>
            <p:cNvSpPr>
              <a:spLocks/>
            </p:cNvSpPr>
            <p:nvPr/>
          </p:nvSpPr>
          <p:spPr bwMode="auto">
            <a:xfrm>
              <a:off x="10101263" y="1325563"/>
              <a:ext cx="130175" cy="1654175"/>
            </a:xfrm>
            <a:custGeom>
              <a:avLst/>
              <a:gdLst>
                <a:gd name="T0" fmla="*/ 0 w 326"/>
                <a:gd name="T1" fmla="*/ 602 h 4167"/>
                <a:gd name="T2" fmla="*/ 0 w 326"/>
                <a:gd name="T3" fmla="*/ 3379 h 4167"/>
                <a:gd name="T4" fmla="*/ 0 w 326"/>
                <a:gd name="T5" fmla="*/ 4167 h 4167"/>
                <a:gd name="T6" fmla="*/ 37 w 326"/>
                <a:gd name="T7" fmla="*/ 4135 h 4167"/>
                <a:gd name="T8" fmla="*/ 74 w 326"/>
                <a:gd name="T9" fmla="*/ 4100 h 4167"/>
                <a:gd name="T10" fmla="*/ 91 w 326"/>
                <a:gd name="T11" fmla="*/ 4083 h 4167"/>
                <a:gd name="T12" fmla="*/ 108 w 326"/>
                <a:gd name="T13" fmla="*/ 4065 h 4167"/>
                <a:gd name="T14" fmla="*/ 124 w 326"/>
                <a:gd name="T15" fmla="*/ 4047 h 4167"/>
                <a:gd name="T16" fmla="*/ 140 w 326"/>
                <a:gd name="T17" fmla="*/ 4030 h 4167"/>
                <a:gd name="T18" fmla="*/ 162 w 326"/>
                <a:gd name="T19" fmla="*/ 4003 h 4167"/>
                <a:gd name="T20" fmla="*/ 182 w 326"/>
                <a:gd name="T21" fmla="*/ 3977 h 4167"/>
                <a:gd name="T22" fmla="*/ 202 w 326"/>
                <a:gd name="T23" fmla="*/ 3950 h 4167"/>
                <a:gd name="T24" fmla="*/ 219 w 326"/>
                <a:gd name="T25" fmla="*/ 3923 h 4167"/>
                <a:gd name="T26" fmla="*/ 235 w 326"/>
                <a:gd name="T27" fmla="*/ 3896 h 4167"/>
                <a:gd name="T28" fmla="*/ 250 w 326"/>
                <a:gd name="T29" fmla="*/ 3869 h 4167"/>
                <a:gd name="T30" fmla="*/ 263 w 326"/>
                <a:gd name="T31" fmla="*/ 3842 h 4167"/>
                <a:gd name="T32" fmla="*/ 275 w 326"/>
                <a:gd name="T33" fmla="*/ 3814 h 4167"/>
                <a:gd name="T34" fmla="*/ 286 w 326"/>
                <a:gd name="T35" fmla="*/ 3787 h 4167"/>
                <a:gd name="T36" fmla="*/ 295 w 326"/>
                <a:gd name="T37" fmla="*/ 3760 h 4167"/>
                <a:gd name="T38" fmla="*/ 304 w 326"/>
                <a:gd name="T39" fmla="*/ 3732 h 4167"/>
                <a:gd name="T40" fmla="*/ 311 w 326"/>
                <a:gd name="T41" fmla="*/ 3705 h 4167"/>
                <a:gd name="T42" fmla="*/ 316 w 326"/>
                <a:gd name="T43" fmla="*/ 3677 h 4167"/>
                <a:gd name="T44" fmla="*/ 320 w 326"/>
                <a:gd name="T45" fmla="*/ 3650 h 4167"/>
                <a:gd name="T46" fmla="*/ 324 w 326"/>
                <a:gd name="T47" fmla="*/ 3622 h 4167"/>
                <a:gd name="T48" fmla="*/ 326 w 326"/>
                <a:gd name="T49" fmla="*/ 3595 h 4167"/>
                <a:gd name="T50" fmla="*/ 326 w 326"/>
                <a:gd name="T51" fmla="*/ 3594 h 4167"/>
                <a:gd name="T52" fmla="*/ 326 w 326"/>
                <a:gd name="T53" fmla="*/ 0 h 4167"/>
                <a:gd name="T54" fmla="*/ 0 w 326"/>
                <a:gd name="T55" fmla="*/ 602 h 4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26" h="4167">
                  <a:moveTo>
                    <a:pt x="0" y="602"/>
                  </a:moveTo>
                  <a:lnTo>
                    <a:pt x="0" y="3379"/>
                  </a:lnTo>
                  <a:lnTo>
                    <a:pt x="0" y="4167"/>
                  </a:lnTo>
                  <a:lnTo>
                    <a:pt x="37" y="4135"/>
                  </a:lnTo>
                  <a:lnTo>
                    <a:pt x="74" y="4100"/>
                  </a:lnTo>
                  <a:lnTo>
                    <a:pt x="91" y="4083"/>
                  </a:lnTo>
                  <a:lnTo>
                    <a:pt x="108" y="4065"/>
                  </a:lnTo>
                  <a:lnTo>
                    <a:pt x="124" y="4047"/>
                  </a:lnTo>
                  <a:lnTo>
                    <a:pt x="140" y="4030"/>
                  </a:lnTo>
                  <a:lnTo>
                    <a:pt x="162" y="4003"/>
                  </a:lnTo>
                  <a:lnTo>
                    <a:pt x="182" y="3977"/>
                  </a:lnTo>
                  <a:lnTo>
                    <a:pt x="202" y="3950"/>
                  </a:lnTo>
                  <a:lnTo>
                    <a:pt x="219" y="3923"/>
                  </a:lnTo>
                  <a:lnTo>
                    <a:pt x="235" y="3896"/>
                  </a:lnTo>
                  <a:lnTo>
                    <a:pt x="250" y="3869"/>
                  </a:lnTo>
                  <a:lnTo>
                    <a:pt x="263" y="3842"/>
                  </a:lnTo>
                  <a:lnTo>
                    <a:pt x="275" y="3814"/>
                  </a:lnTo>
                  <a:lnTo>
                    <a:pt x="286" y="3787"/>
                  </a:lnTo>
                  <a:lnTo>
                    <a:pt x="295" y="3760"/>
                  </a:lnTo>
                  <a:lnTo>
                    <a:pt x="304" y="3732"/>
                  </a:lnTo>
                  <a:lnTo>
                    <a:pt x="311" y="3705"/>
                  </a:lnTo>
                  <a:lnTo>
                    <a:pt x="316" y="3677"/>
                  </a:lnTo>
                  <a:lnTo>
                    <a:pt x="320" y="3650"/>
                  </a:lnTo>
                  <a:lnTo>
                    <a:pt x="324" y="3622"/>
                  </a:lnTo>
                  <a:lnTo>
                    <a:pt x="326" y="3595"/>
                  </a:lnTo>
                  <a:lnTo>
                    <a:pt x="326" y="3594"/>
                  </a:lnTo>
                  <a:lnTo>
                    <a:pt x="326" y="0"/>
                  </a:lnTo>
                  <a:lnTo>
                    <a:pt x="0" y="602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227" name="Freeform 41"/>
            <p:cNvSpPr>
              <a:spLocks/>
            </p:cNvSpPr>
            <p:nvPr/>
          </p:nvSpPr>
          <p:spPr bwMode="auto">
            <a:xfrm>
              <a:off x="9166225" y="1095375"/>
              <a:ext cx="720725" cy="833438"/>
            </a:xfrm>
            <a:custGeom>
              <a:avLst/>
              <a:gdLst>
                <a:gd name="T0" fmla="*/ 1814 w 1814"/>
                <a:gd name="T1" fmla="*/ 855 h 2101"/>
                <a:gd name="T2" fmla="*/ 1814 w 1814"/>
                <a:gd name="T3" fmla="*/ 2101 h 2101"/>
                <a:gd name="T4" fmla="*/ 0 w 1814"/>
                <a:gd name="T5" fmla="*/ 2101 h 2101"/>
                <a:gd name="T6" fmla="*/ 0 w 1814"/>
                <a:gd name="T7" fmla="*/ 0 h 2101"/>
                <a:gd name="T8" fmla="*/ 1814 w 1814"/>
                <a:gd name="T9" fmla="*/ 0 h 2101"/>
                <a:gd name="T10" fmla="*/ 1814 w 1814"/>
                <a:gd name="T11" fmla="*/ 855 h 2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14" h="2101">
                  <a:moveTo>
                    <a:pt x="1814" y="855"/>
                  </a:moveTo>
                  <a:lnTo>
                    <a:pt x="1814" y="2101"/>
                  </a:lnTo>
                  <a:lnTo>
                    <a:pt x="0" y="2101"/>
                  </a:lnTo>
                  <a:lnTo>
                    <a:pt x="0" y="0"/>
                  </a:lnTo>
                  <a:lnTo>
                    <a:pt x="1814" y="0"/>
                  </a:lnTo>
                  <a:lnTo>
                    <a:pt x="1814" y="855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228" name="Freeform 42"/>
            <p:cNvSpPr>
              <a:spLocks/>
            </p:cNvSpPr>
            <p:nvPr/>
          </p:nvSpPr>
          <p:spPr bwMode="auto">
            <a:xfrm>
              <a:off x="8799513" y="1338263"/>
              <a:ext cx="339725" cy="1755775"/>
            </a:xfrm>
            <a:custGeom>
              <a:avLst/>
              <a:gdLst>
                <a:gd name="T0" fmla="*/ 858 w 858"/>
                <a:gd name="T1" fmla="*/ 856 h 4421"/>
                <a:gd name="T2" fmla="*/ 0 w 858"/>
                <a:gd name="T3" fmla="*/ 0 h 4421"/>
                <a:gd name="T4" fmla="*/ 0 w 858"/>
                <a:gd name="T5" fmla="*/ 3508 h 4421"/>
                <a:gd name="T6" fmla="*/ 0 w 858"/>
                <a:gd name="T7" fmla="*/ 3521 h 4421"/>
                <a:gd name="T8" fmla="*/ 0 w 858"/>
                <a:gd name="T9" fmla="*/ 3533 h 4421"/>
                <a:gd name="T10" fmla="*/ 0 w 858"/>
                <a:gd name="T11" fmla="*/ 3545 h 4421"/>
                <a:gd name="T12" fmla="*/ 0 w 858"/>
                <a:gd name="T13" fmla="*/ 3558 h 4421"/>
                <a:gd name="T14" fmla="*/ 0 w 858"/>
                <a:gd name="T15" fmla="*/ 3564 h 4421"/>
                <a:gd name="T16" fmla="*/ 1 w 858"/>
                <a:gd name="T17" fmla="*/ 3565 h 4421"/>
                <a:gd name="T18" fmla="*/ 3 w 858"/>
                <a:gd name="T19" fmla="*/ 3597 h 4421"/>
                <a:gd name="T20" fmla="*/ 8 w 858"/>
                <a:gd name="T21" fmla="*/ 3629 h 4421"/>
                <a:gd name="T22" fmla="*/ 13 w 858"/>
                <a:gd name="T23" fmla="*/ 3660 h 4421"/>
                <a:gd name="T24" fmla="*/ 21 w 858"/>
                <a:gd name="T25" fmla="*/ 3692 h 4421"/>
                <a:gd name="T26" fmla="*/ 30 w 858"/>
                <a:gd name="T27" fmla="*/ 3724 h 4421"/>
                <a:gd name="T28" fmla="*/ 41 w 858"/>
                <a:gd name="T29" fmla="*/ 3755 h 4421"/>
                <a:gd name="T30" fmla="*/ 53 w 858"/>
                <a:gd name="T31" fmla="*/ 3785 h 4421"/>
                <a:gd name="T32" fmla="*/ 68 w 858"/>
                <a:gd name="T33" fmla="*/ 3817 h 4421"/>
                <a:gd name="T34" fmla="*/ 83 w 858"/>
                <a:gd name="T35" fmla="*/ 3847 h 4421"/>
                <a:gd name="T36" fmla="*/ 100 w 858"/>
                <a:gd name="T37" fmla="*/ 3877 h 4421"/>
                <a:gd name="T38" fmla="*/ 120 w 858"/>
                <a:gd name="T39" fmla="*/ 3907 h 4421"/>
                <a:gd name="T40" fmla="*/ 140 w 858"/>
                <a:gd name="T41" fmla="*/ 3936 h 4421"/>
                <a:gd name="T42" fmla="*/ 162 w 858"/>
                <a:gd name="T43" fmla="*/ 3966 h 4421"/>
                <a:gd name="T44" fmla="*/ 186 w 858"/>
                <a:gd name="T45" fmla="*/ 3995 h 4421"/>
                <a:gd name="T46" fmla="*/ 211 w 858"/>
                <a:gd name="T47" fmla="*/ 4023 h 4421"/>
                <a:gd name="T48" fmla="*/ 237 w 858"/>
                <a:gd name="T49" fmla="*/ 4051 h 4421"/>
                <a:gd name="T50" fmla="*/ 265 w 858"/>
                <a:gd name="T51" fmla="*/ 4078 h 4421"/>
                <a:gd name="T52" fmla="*/ 295 w 858"/>
                <a:gd name="T53" fmla="*/ 4105 h 4421"/>
                <a:gd name="T54" fmla="*/ 326 w 858"/>
                <a:gd name="T55" fmla="*/ 4132 h 4421"/>
                <a:gd name="T56" fmla="*/ 359 w 858"/>
                <a:gd name="T57" fmla="*/ 4158 h 4421"/>
                <a:gd name="T58" fmla="*/ 392 w 858"/>
                <a:gd name="T59" fmla="*/ 4184 h 4421"/>
                <a:gd name="T60" fmla="*/ 428 w 858"/>
                <a:gd name="T61" fmla="*/ 4209 h 4421"/>
                <a:gd name="T62" fmla="*/ 464 w 858"/>
                <a:gd name="T63" fmla="*/ 4232 h 4421"/>
                <a:gd name="T64" fmla="*/ 502 w 858"/>
                <a:gd name="T65" fmla="*/ 4256 h 4421"/>
                <a:gd name="T66" fmla="*/ 542 w 858"/>
                <a:gd name="T67" fmla="*/ 4279 h 4421"/>
                <a:gd name="T68" fmla="*/ 583 w 858"/>
                <a:gd name="T69" fmla="*/ 4301 h 4421"/>
                <a:gd name="T70" fmla="*/ 625 w 858"/>
                <a:gd name="T71" fmla="*/ 4323 h 4421"/>
                <a:gd name="T72" fmla="*/ 669 w 858"/>
                <a:gd name="T73" fmla="*/ 4345 h 4421"/>
                <a:gd name="T74" fmla="*/ 714 w 858"/>
                <a:gd name="T75" fmla="*/ 4365 h 4421"/>
                <a:gd name="T76" fmla="*/ 760 w 858"/>
                <a:gd name="T77" fmla="*/ 4385 h 4421"/>
                <a:gd name="T78" fmla="*/ 808 w 858"/>
                <a:gd name="T79" fmla="*/ 4403 h 4421"/>
                <a:gd name="T80" fmla="*/ 858 w 858"/>
                <a:gd name="T81" fmla="*/ 4421 h 4421"/>
                <a:gd name="T82" fmla="*/ 858 w 858"/>
                <a:gd name="T83" fmla="*/ 1592 h 4421"/>
                <a:gd name="T84" fmla="*/ 858 w 858"/>
                <a:gd name="T85" fmla="*/ 856 h 4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858" h="4421">
                  <a:moveTo>
                    <a:pt x="858" y="856"/>
                  </a:moveTo>
                  <a:lnTo>
                    <a:pt x="0" y="0"/>
                  </a:lnTo>
                  <a:lnTo>
                    <a:pt x="0" y="3508"/>
                  </a:lnTo>
                  <a:lnTo>
                    <a:pt x="0" y="3521"/>
                  </a:lnTo>
                  <a:lnTo>
                    <a:pt x="0" y="3533"/>
                  </a:lnTo>
                  <a:lnTo>
                    <a:pt x="0" y="3545"/>
                  </a:lnTo>
                  <a:lnTo>
                    <a:pt x="0" y="3558"/>
                  </a:lnTo>
                  <a:lnTo>
                    <a:pt x="0" y="3564"/>
                  </a:lnTo>
                  <a:lnTo>
                    <a:pt x="1" y="3565"/>
                  </a:lnTo>
                  <a:lnTo>
                    <a:pt x="3" y="3597"/>
                  </a:lnTo>
                  <a:lnTo>
                    <a:pt x="8" y="3629"/>
                  </a:lnTo>
                  <a:lnTo>
                    <a:pt x="13" y="3660"/>
                  </a:lnTo>
                  <a:lnTo>
                    <a:pt x="21" y="3692"/>
                  </a:lnTo>
                  <a:lnTo>
                    <a:pt x="30" y="3724"/>
                  </a:lnTo>
                  <a:lnTo>
                    <a:pt x="41" y="3755"/>
                  </a:lnTo>
                  <a:lnTo>
                    <a:pt x="53" y="3785"/>
                  </a:lnTo>
                  <a:lnTo>
                    <a:pt x="68" y="3817"/>
                  </a:lnTo>
                  <a:lnTo>
                    <a:pt x="83" y="3847"/>
                  </a:lnTo>
                  <a:lnTo>
                    <a:pt x="100" y="3877"/>
                  </a:lnTo>
                  <a:lnTo>
                    <a:pt x="120" y="3907"/>
                  </a:lnTo>
                  <a:lnTo>
                    <a:pt x="140" y="3936"/>
                  </a:lnTo>
                  <a:lnTo>
                    <a:pt x="162" y="3966"/>
                  </a:lnTo>
                  <a:lnTo>
                    <a:pt x="186" y="3995"/>
                  </a:lnTo>
                  <a:lnTo>
                    <a:pt x="211" y="4023"/>
                  </a:lnTo>
                  <a:lnTo>
                    <a:pt x="237" y="4051"/>
                  </a:lnTo>
                  <a:lnTo>
                    <a:pt x="265" y="4078"/>
                  </a:lnTo>
                  <a:lnTo>
                    <a:pt x="295" y="4105"/>
                  </a:lnTo>
                  <a:lnTo>
                    <a:pt x="326" y="4132"/>
                  </a:lnTo>
                  <a:lnTo>
                    <a:pt x="359" y="4158"/>
                  </a:lnTo>
                  <a:lnTo>
                    <a:pt x="392" y="4184"/>
                  </a:lnTo>
                  <a:lnTo>
                    <a:pt x="428" y="4209"/>
                  </a:lnTo>
                  <a:lnTo>
                    <a:pt x="464" y="4232"/>
                  </a:lnTo>
                  <a:lnTo>
                    <a:pt x="502" y="4256"/>
                  </a:lnTo>
                  <a:lnTo>
                    <a:pt x="542" y="4279"/>
                  </a:lnTo>
                  <a:lnTo>
                    <a:pt x="583" y="4301"/>
                  </a:lnTo>
                  <a:lnTo>
                    <a:pt x="625" y="4323"/>
                  </a:lnTo>
                  <a:lnTo>
                    <a:pt x="669" y="4345"/>
                  </a:lnTo>
                  <a:lnTo>
                    <a:pt x="714" y="4365"/>
                  </a:lnTo>
                  <a:lnTo>
                    <a:pt x="760" y="4385"/>
                  </a:lnTo>
                  <a:lnTo>
                    <a:pt x="808" y="4403"/>
                  </a:lnTo>
                  <a:lnTo>
                    <a:pt x="858" y="4421"/>
                  </a:lnTo>
                  <a:lnTo>
                    <a:pt x="858" y="1592"/>
                  </a:lnTo>
                  <a:lnTo>
                    <a:pt x="858" y="856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229" name="Freeform 43"/>
            <p:cNvSpPr>
              <a:spLocks/>
            </p:cNvSpPr>
            <p:nvPr/>
          </p:nvSpPr>
          <p:spPr bwMode="auto">
            <a:xfrm>
              <a:off x="8799513" y="912813"/>
              <a:ext cx="1431925" cy="765175"/>
            </a:xfrm>
            <a:custGeom>
              <a:avLst/>
              <a:gdLst>
                <a:gd name="T0" fmla="*/ 3534 w 3609"/>
                <a:gd name="T1" fmla="*/ 746 h 1928"/>
                <a:gd name="T2" fmla="*/ 3466 w 3609"/>
                <a:gd name="T3" fmla="*/ 637 h 1928"/>
                <a:gd name="T4" fmla="*/ 3379 w 3609"/>
                <a:gd name="T5" fmla="*/ 533 h 1928"/>
                <a:gd name="T6" fmla="*/ 3271 w 3609"/>
                <a:gd name="T7" fmla="*/ 434 h 1928"/>
                <a:gd name="T8" fmla="*/ 3143 w 3609"/>
                <a:gd name="T9" fmla="*/ 343 h 1928"/>
                <a:gd name="T10" fmla="*/ 2996 w 3609"/>
                <a:gd name="T11" fmla="*/ 260 h 1928"/>
                <a:gd name="T12" fmla="*/ 2832 w 3609"/>
                <a:gd name="T13" fmla="*/ 185 h 1928"/>
                <a:gd name="T14" fmla="*/ 2651 w 3609"/>
                <a:gd name="T15" fmla="*/ 121 h 1928"/>
                <a:gd name="T16" fmla="*/ 2347 w 3609"/>
                <a:gd name="T17" fmla="*/ 48 h 1928"/>
                <a:gd name="T18" fmla="*/ 1997 w 3609"/>
                <a:gd name="T19" fmla="*/ 6 h 1928"/>
                <a:gd name="T20" fmla="*/ 1647 w 3609"/>
                <a:gd name="T21" fmla="*/ 4 h 1928"/>
                <a:gd name="T22" fmla="*/ 1307 w 3609"/>
                <a:gd name="T23" fmla="*/ 40 h 1928"/>
                <a:gd name="T24" fmla="*/ 985 w 3609"/>
                <a:gd name="T25" fmla="*/ 114 h 1928"/>
                <a:gd name="T26" fmla="*/ 691 w 3609"/>
                <a:gd name="T27" fmla="*/ 222 h 1928"/>
                <a:gd name="T28" fmla="*/ 436 w 3609"/>
                <a:gd name="T29" fmla="*/ 362 h 1928"/>
                <a:gd name="T30" fmla="*/ 229 w 3609"/>
                <a:gd name="T31" fmla="*/ 534 h 1928"/>
                <a:gd name="T32" fmla="*/ 88 w 3609"/>
                <a:gd name="T33" fmla="*/ 720 h 1928"/>
                <a:gd name="T34" fmla="*/ 14 w 3609"/>
                <a:gd name="T35" fmla="*/ 910 h 1928"/>
                <a:gd name="T36" fmla="*/ 2 w 3609"/>
                <a:gd name="T37" fmla="*/ 1101 h 1928"/>
                <a:gd name="T38" fmla="*/ 51 w 3609"/>
                <a:gd name="T39" fmla="*/ 1288 h 1928"/>
                <a:gd name="T40" fmla="*/ 156 w 3609"/>
                <a:gd name="T41" fmla="*/ 1465 h 1928"/>
                <a:gd name="T42" fmla="*/ 315 w 3609"/>
                <a:gd name="T43" fmla="*/ 1630 h 1928"/>
                <a:gd name="T44" fmla="*/ 526 w 3609"/>
                <a:gd name="T45" fmla="*/ 1777 h 1928"/>
                <a:gd name="T46" fmla="*/ 785 w 3609"/>
                <a:gd name="T47" fmla="*/ 1901 h 1928"/>
                <a:gd name="T48" fmla="*/ 1220 w 3609"/>
                <a:gd name="T49" fmla="*/ 1409 h 1928"/>
                <a:gd name="T50" fmla="*/ 1120 w 3609"/>
                <a:gd name="T51" fmla="*/ 1346 h 1928"/>
                <a:gd name="T52" fmla="*/ 1041 w 3609"/>
                <a:gd name="T53" fmla="*/ 1275 h 1928"/>
                <a:gd name="T54" fmla="*/ 984 w 3609"/>
                <a:gd name="T55" fmla="*/ 1197 h 1928"/>
                <a:gd name="T56" fmla="*/ 951 w 3609"/>
                <a:gd name="T57" fmla="*/ 1116 h 1928"/>
                <a:gd name="T58" fmla="*/ 941 w 3609"/>
                <a:gd name="T59" fmla="*/ 1032 h 1928"/>
                <a:gd name="T60" fmla="*/ 957 w 3609"/>
                <a:gd name="T61" fmla="*/ 947 h 1928"/>
                <a:gd name="T62" fmla="*/ 999 w 3609"/>
                <a:gd name="T63" fmla="*/ 862 h 1928"/>
                <a:gd name="T64" fmla="*/ 1074 w 3609"/>
                <a:gd name="T65" fmla="*/ 777 h 1928"/>
                <a:gd name="T66" fmla="*/ 1178 w 3609"/>
                <a:gd name="T67" fmla="*/ 698 h 1928"/>
                <a:gd name="T68" fmla="*/ 1306 w 3609"/>
                <a:gd name="T69" fmla="*/ 636 h 1928"/>
                <a:gd name="T70" fmla="*/ 1450 w 3609"/>
                <a:gd name="T71" fmla="*/ 588 h 1928"/>
                <a:gd name="T72" fmla="*/ 1606 w 3609"/>
                <a:gd name="T73" fmla="*/ 557 h 1928"/>
                <a:gd name="T74" fmla="*/ 1771 w 3609"/>
                <a:gd name="T75" fmla="*/ 544 h 1928"/>
                <a:gd name="T76" fmla="*/ 1939 w 3609"/>
                <a:gd name="T77" fmla="*/ 550 h 1928"/>
                <a:gd name="T78" fmla="*/ 2105 w 3609"/>
                <a:gd name="T79" fmla="*/ 575 h 1928"/>
                <a:gd name="T80" fmla="*/ 2267 w 3609"/>
                <a:gd name="T81" fmla="*/ 621 h 1928"/>
                <a:gd name="T82" fmla="*/ 2408 w 3609"/>
                <a:gd name="T83" fmla="*/ 685 h 1928"/>
                <a:gd name="T84" fmla="*/ 2521 w 3609"/>
                <a:gd name="T85" fmla="*/ 764 h 1928"/>
                <a:gd name="T86" fmla="*/ 2602 w 3609"/>
                <a:gd name="T87" fmla="*/ 853 h 1928"/>
                <a:gd name="T88" fmla="*/ 2651 w 3609"/>
                <a:gd name="T89" fmla="*/ 943 h 1928"/>
                <a:gd name="T90" fmla="*/ 2668 w 3609"/>
                <a:gd name="T91" fmla="*/ 1034 h 1928"/>
                <a:gd name="T92" fmla="*/ 2655 w 3609"/>
                <a:gd name="T93" fmla="*/ 1127 h 1928"/>
                <a:gd name="T94" fmla="*/ 2612 w 3609"/>
                <a:gd name="T95" fmla="*/ 1218 h 1928"/>
                <a:gd name="T96" fmla="*/ 2544 w 3609"/>
                <a:gd name="T97" fmla="*/ 1299 h 1928"/>
                <a:gd name="T98" fmla="*/ 2463 w 3609"/>
                <a:gd name="T99" fmla="*/ 1365 h 1928"/>
                <a:gd name="T100" fmla="*/ 3320 w 3609"/>
                <a:gd name="T101" fmla="*/ 1608 h 1928"/>
                <a:gd name="T102" fmla="*/ 3407 w 3609"/>
                <a:gd name="T103" fmla="*/ 1521 h 1928"/>
                <a:gd name="T104" fmla="*/ 3472 w 3609"/>
                <a:gd name="T105" fmla="*/ 1441 h 1928"/>
                <a:gd name="T106" fmla="*/ 3524 w 3609"/>
                <a:gd name="T107" fmla="*/ 1358 h 1928"/>
                <a:gd name="T108" fmla="*/ 3564 w 3609"/>
                <a:gd name="T109" fmla="*/ 1274 h 1928"/>
                <a:gd name="T110" fmla="*/ 3591 w 3609"/>
                <a:gd name="T111" fmla="*/ 1188 h 1928"/>
                <a:gd name="T112" fmla="*/ 3607 w 3609"/>
                <a:gd name="T113" fmla="*/ 1103 h 1928"/>
                <a:gd name="T114" fmla="*/ 3609 w 3609"/>
                <a:gd name="T115" fmla="*/ 1019 h 1928"/>
                <a:gd name="T116" fmla="*/ 3599 w 3609"/>
                <a:gd name="T117" fmla="*/ 935 h 1928"/>
                <a:gd name="T118" fmla="*/ 3578 w 3609"/>
                <a:gd name="T119" fmla="*/ 850 h 19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609" h="1928">
                  <a:moveTo>
                    <a:pt x="3571" y="830"/>
                  </a:moveTo>
                  <a:lnTo>
                    <a:pt x="3560" y="802"/>
                  </a:lnTo>
                  <a:lnTo>
                    <a:pt x="3548" y="774"/>
                  </a:lnTo>
                  <a:lnTo>
                    <a:pt x="3534" y="746"/>
                  </a:lnTo>
                  <a:lnTo>
                    <a:pt x="3519" y="718"/>
                  </a:lnTo>
                  <a:lnTo>
                    <a:pt x="3503" y="691"/>
                  </a:lnTo>
                  <a:lnTo>
                    <a:pt x="3486" y="664"/>
                  </a:lnTo>
                  <a:lnTo>
                    <a:pt x="3466" y="637"/>
                  </a:lnTo>
                  <a:lnTo>
                    <a:pt x="3447" y="610"/>
                  </a:lnTo>
                  <a:lnTo>
                    <a:pt x="3425" y="584"/>
                  </a:lnTo>
                  <a:lnTo>
                    <a:pt x="3402" y="558"/>
                  </a:lnTo>
                  <a:lnTo>
                    <a:pt x="3379" y="533"/>
                  </a:lnTo>
                  <a:lnTo>
                    <a:pt x="3353" y="507"/>
                  </a:lnTo>
                  <a:lnTo>
                    <a:pt x="3327" y="482"/>
                  </a:lnTo>
                  <a:lnTo>
                    <a:pt x="3299" y="458"/>
                  </a:lnTo>
                  <a:lnTo>
                    <a:pt x="3271" y="434"/>
                  </a:lnTo>
                  <a:lnTo>
                    <a:pt x="3240" y="411"/>
                  </a:lnTo>
                  <a:lnTo>
                    <a:pt x="3209" y="387"/>
                  </a:lnTo>
                  <a:lnTo>
                    <a:pt x="3177" y="364"/>
                  </a:lnTo>
                  <a:lnTo>
                    <a:pt x="3143" y="343"/>
                  </a:lnTo>
                  <a:lnTo>
                    <a:pt x="3108" y="321"/>
                  </a:lnTo>
                  <a:lnTo>
                    <a:pt x="3072" y="300"/>
                  </a:lnTo>
                  <a:lnTo>
                    <a:pt x="3035" y="279"/>
                  </a:lnTo>
                  <a:lnTo>
                    <a:pt x="2996" y="260"/>
                  </a:lnTo>
                  <a:lnTo>
                    <a:pt x="2957" y="240"/>
                  </a:lnTo>
                  <a:lnTo>
                    <a:pt x="2916" y="221"/>
                  </a:lnTo>
                  <a:lnTo>
                    <a:pt x="2875" y="204"/>
                  </a:lnTo>
                  <a:lnTo>
                    <a:pt x="2832" y="185"/>
                  </a:lnTo>
                  <a:lnTo>
                    <a:pt x="2789" y="169"/>
                  </a:lnTo>
                  <a:lnTo>
                    <a:pt x="2744" y="153"/>
                  </a:lnTo>
                  <a:lnTo>
                    <a:pt x="2698" y="137"/>
                  </a:lnTo>
                  <a:lnTo>
                    <a:pt x="2651" y="121"/>
                  </a:lnTo>
                  <a:lnTo>
                    <a:pt x="2602" y="107"/>
                  </a:lnTo>
                  <a:lnTo>
                    <a:pt x="2518" y="85"/>
                  </a:lnTo>
                  <a:lnTo>
                    <a:pt x="2432" y="65"/>
                  </a:lnTo>
                  <a:lnTo>
                    <a:pt x="2347" y="48"/>
                  </a:lnTo>
                  <a:lnTo>
                    <a:pt x="2260" y="34"/>
                  </a:lnTo>
                  <a:lnTo>
                    <a:pt x="2173" y="22"/>
                  </a:lnTo>
                  <a:lnTo>
                    <a:pt x="2086" y="12"/>
                  </a:lnTo>
                  <a:lnTo>
                    <a:pt x="1997" y="6"/>
                  </a:lnTo>
                  <a:lnTo>
                    <a:pt x="1910" y="2"/>
                  </a:lnTo>
                  <a:lnTo>
                    <a:pt x="1822" y="0"/>
                  </a:lnTo>
                  <a:lnTo>
                    <a:pt x="1735" y="0"/>
                  </a:lnTo>
                  <a:lnTo>
                    <a:pt x="1647" y="4"/>
                  </a:lnTo>
                  <a:lnTo>
                    <a:pt x="1561" y="9"/>
                  </a:lnTo>
                  <a:lnTo>
                    <a:pt x="1475" y="18"/>
                  </a:lnTo>
                  <a:lnTo>
                    <a:pt x="1391" y="27"/>
                  </a:lnTo>
                  <a:lnTo>
                    <a:pt x="1307" y="40"/>
                  </a:lnTo>
                  <a:lnTo>
                    <a:pt x="1224" y="56"/>
                  </a:lnTo>
                  <a:lnTo>
                    <a:pt x="1143" y="73"/>
                  </a:lnTo>
                  <a:lnTo>
                    <a:pt x="1063" y="92"/>
                  </a:lnTo>
                  <a:lnTo>
                    <a:pt x="985" y="114"/>
                  </a:lnTo>
                  <a:lnTo>
                    <a:pt x="908" y="138"/>
                  </a:lnTo>
                  <a:lnTo>
                    <a:pt x="834" y="164"/>
                  </a:lnTo>
                  <a:lnTo>
                    <a:pt x="762" y="192"/>
                  </a:lnTo>
                  <a:lnTo>
                    <a:pt x="691" y="222"/>
                  </a:lnTo>
                  <a:lnTo>
                    <a:pt x="623" y="253"/>
                  </a:lnTo>
                  <a:lnTo>
                    <a:pt x="558" y="288"/>
                  </a:lnTo>
                  <a:lnTo>
                    <a:pt x="496" y="324"/>
                  </a:lnTo>
                  <a:lnTo>
                    <a:pt x="436" y="362"/>
                  </a:lnTo>
                  <a:lnTo>
                    <a:pt x="379" y="402"/>
                  </a:lnTo>
                  <a:lnTo>
                    <a:pt x="326" y="444"/>
                  </a:lnTo>
                  <a:lnTo>
                    <a:pt x="275" y="488"/>
                  </a:lnTo>
                  <a:lnTo>
                    <a:pt x="229" y="534"/>
                  </a:lnTo>
                  <a:lnTo>
                    <a:pt x="186" y="582"/>
                  </a:lnTo>
                  <a:lnTo>
                    <a:pt x="149" y="627"/>
                  </a:lnTo>
                  <a:lnTo>
                    <a:pt x="117" y="673"/>
                  </a:lnTo>
                  <a:lnTo>
                    <a:pt x="88" y="720"/>
                  </a:lnTo>
                  <a:lnTo>
                    <a:pt x="64" y="767"/>
                  </a:lnTo>
                  <a:lnTo>
                    <a:pt x="43" y="815"/>
                  </a:lnTo>
                  <a:lnTo>
                    <a:pt x="26" y="862"/>
                  </a:lnTo>
                  <a:lnTo>
                    <a:pt x="14" y="910"/>
                  </a:lnTo>
                  <a:lnTo>
                    <a:pt x="5" y="957"/>
                  </a:lnTo>
                  <a:lnTo>
                    <a:pt x="0" y="1006"/>
                  </a:lnTo>
                  <a:lnTo>
                    <a:pt x="0" y="1053"/>
                  </a:lnTo>
                  <a:lnTo>
                    <a:pt x="2" y="1101"/>
                  </a:lnTo>
                  <a:lnTo>
                    <a:pt x="9" y="1147"/>
                  </a:lnTo>
                  <a:lnTo>
                    <a:pt x="19" y="1195"/>
                  </a:lnTo>
                  <a:lnTo>
                    <a:pt x="34" y="1241"/>
                  </a:lnTo>
                  <a:lnTo>
                    <a:pt x="51" y="1288"/>
                  </a:lnTo>
                  <a:lnTo>
                    <a:pt x="71" y="1333"/>
                  </a:lnTo>
                  <a:lnTo>
                    <a:pt x="96" y="1377"/>
                  </a:lnTo>
                  <a:lnTo>
                    <a:pt x="124" y="1422"/>
                  </a:lnTo>
                  <a:lnTo>
                    <a:pt x="156" y="1465"/>
                  </a:lnTo>
                  <a:lnTo>
                    <a:pt x="190" y="1508"/>
                  </a:lnTo>
                  <a:lnTo>
                    <a:pt x="229" y="1550"/>
                  </a:lnTo>
                  <a:lnTo>
                    <a:pt x="270" y="1590"/>
                  </a:lnTo>
                  <a:lnTo>
                    <a:pt x="315" y="1630"/>
                  </a:lnTo>
                  <a:lnTo>
                    <a:pt x="363" y="1669"/>
                  </a:lnTo>
                  <a:lnTo>
                    <a:pt x="414" y="1707"/>
                  </a:lnTo>
                  <a:lnTo>
                    <a:pt x="469" y="1743"/>
                  </a:lnTo>
                  <a:lnTo>
                    <a:pt x="526" y="1777"/>
                  </a:lnTo>
                  <a:lnTo>
                    <a:pt x="587" y="1811"/>
                  </a:lnTo>
                  <a:lnTo>
                    <a:pt x="649" y="1843"/>
                  </a:lnTo>
                  <a:lnTo>
                    <a:pt x="716" y="1873"/>
                  </a:lnTo>
                  <a:lnTo>
                    <a:pt x="785" y="1901"/>
                  </a:lnTo>
                  <a:lnTo>
                    <a:pt x="858" y="1928"/>
                  </a:lnTo>
                  <a:lnTo>
                    <a:pt x="1278" y="1437"/>
                  </a:lnTo>
                  <a:lnTo>
                    <a:pt x="1249" y="1423"/>
                  </a:lnTo>
                  <a:lnTo>
                    <a:pt x="1220" y="1409"/>
                  </a:lnTo>
                  <a:lnTo>
                    <a:pt x="1194" y="1394"/>
                  </a:lnTo>
                  <a:lnTo>
                    <a:pt x="1168" y="1379"/>
                  </a:lnTo>
                  <a:lnTo>
                    <a:pt x="1143" y="1362"/>
                  </a:lnTo>
                  <a:lnTo>
                    <a:pt x="1120" y="1346"/>
                  </a:lnTo>
                  <a:lnTo>
                    <a:pt x="1099" y="1329"/>
                  </a:lnTo>
                  <a:lnTo>
                    <a:pt x="1078" y="1312"/>
                  </a:lnTo>
                  <a:lnTo>
                    <a:pt x="1059" y="1293"/>
                  </a:lnTo>
                  <a:lnTo>
                    <a:pt x="1041" y="1275"/>
                  </a:lnTo>
                  <a:lnTo>
                    <a:pt x="1025" y="1257"/>
                  </a:lnTo>
                  <a:lnTo>
                    <a:pt x="1010" y="1237"/>
                  </a:lnTo>
                  <a:lnTo>
                    <a:pt x="997" y="1218"/>
                  </a:lnTo>
                  <a:lnTo>
                    <a:pt x="984" y="1197"/>
                  </a:lnTo>
                  <a:lnTo>
                    <a:pt x="974" y="1178"/>
                  </a:lnTo>
                  <a:lnTo>
                    <a:pt x="965" y="1157"/>
                  </a:lnTo>
                  <a:lnTo>
                    <a:pt x="957" y="1137"/>
                  </a:lnTo>
                  <a:lnTo>
                    <a:pt x="951" y="1116"/>
                  </a:lnTo>
                  <a:lnTo>
                    <a:pt x="946" y="1095"/>
                  </a:lnTo>
                  <a:lnTo>
                    <a:pt x="943" y="1074"/>
                  </a:lnTo>
                  <a:lnTo>
                    <a:pt x="942" y="1052"/>
                  </a:lnTo>
                  <a:lnTo>
                    <a:pt x="941" y="1032"/>
                  </a:lnTo>
                  <a:lnTo>
                    <a:pt x="943" y="1010"/>
                  </a:lnTo>
                  <a:lnTo>
                    <a:pt x="946" y="989"/>
                  </a:lnTo>
                  <a:lnTo>
                    <a:pt x="951" y="968"/>
                  </a:lnTo>
                  <a:lnTo>
                    <a:pt x="957" y="947"/>
                  </a:lnTo>
                  <a:lnTo>
                    <a:pt x="965" y="926"/>
                  </a:lnTo>
                  <a:lnTo>
                    <a:pt x="974" y="904"/>
                  </a:lnTo>
                  <a:lnTo>
                    <a:pt x="986" y="884"/>
                  </a:lnTo>
                  <a:lnTo>
                    <a:pt x="999" y="862"/>
                  </a:lnTo>
                  <a:lnTo>
                    <a:pt x="1014" y="842"/>
                  </a:lnTo>
                  <a:lnTo>
                    <a:pt x="1030" y="821"/>
                  </a:lnTo>
                  <a:lnTo>
                    <a:pt x="1051" y="799"/>
                  </a:lnTo>
                  <a:lnTo>
                    <a:pt x="1074" y="777"/>
                  </a:lnTo>
                  <a:lnTo>
                    <a:pt x="1097" y="756"/>
                  </a:lnTo>
                  <a:lnTo>
                    <a:pt x="1123" y="736"/>
                  </a:lnTo>
                  <a:lnTo>
                    <a:pt x="1150" y="717"/>
                  </a:lnTo>
                  <a:lnTo>
                    <a:pt x="1178" y="698"/>
                  </a:lnTo>
                  <a:lnTo>
                    <a:pt x="1209" y="681"/>
                  </a:lnTo>
                  <a:lnTo>
                    <a:pt x="1240" y="665"/>
                  </a:lnTo>
                  <a:lnTo>
                    <a:pt x="1272" y="650"/>
                  </a:lnTo>
                  <a:lnTo>
                    <a:pt x="1306" y="636"/>
                  </a:lnTo>
                  <a:lnTo>
                    <a:pt x="1340" y="621"/>
                  </a:lnTo>
                  <a:lnTo>
                    <a:pt x="1376" y="610"/>
                  </a:lnTo>
                  <a:lnTo>
                    <a:pt x="1413" y="598"/>
                  </a:lnTo>
                  <a:lnTo>
                    <a:pt x="1450" y="588"/>
                  </a:lnTo>
                  <a:lnTo>
                    <a:pt x="1488" y="578"/>
                  </a:lnTo>
                  <a:lnTo>
                    <a:pt x="1527" y="570"/>
                  </a:lnTo>
                  <a:lnTo>
                    <a:pt x="1566" y="563"/>
                  </a:lnTo>
                  <a:lnTo>
                    <a:pt x="1606" y="557"/>
                  </a:lnTo>
                  <a:lnTo>
                    <a:pt x="1647" y="552"/>
                  </a:lnTo>
                  <a:lnTo>
                    <a:pt x="1688" y="548"/>
                  </a:lnTo>
                  <a:lnTo>
                    <a:pt x="1729" y="546"/>
                  </a:lnTo>
                  <a:lnTo>
                    <a:pt x="1771" y="544"/>
                  </a:lnTo>
                  <a:lnTo>
                    <a:pt x="1812" y="544"/>
                  </a:lnTo>
                  <a:lnTo>
                    <a:pt x="1855" y="545"/>
                  </a:lnTo>
                  <a:lnTo>
                    <a:pt x="1897" y="547"/>
                  </a:lnTo>
                  <a:lnTo>
                    <a:pt x="1939" y="550"/>
                  </a:lnTo>
                  <a:lnTo>
                    <a:pt x="1981" y="555"/>
                  </a:lnTo>
                  <a:lnTo>
                    <a:pt x="2022" y="560"/>
                  </a:lnTo>
                  <a:lnTo>
                    <a:pt x="2064" y="566"/>
                  </a:lnTo>
                  <a:lnTo>
                    <a:pt x="2105" y="575"/>
                  </a:lnTo>
                  <a:lnTo>
                    <a:pt x="2146" y="585"/>
                  </a:lnTo>
                  <a:lnTo>
                    <a:pt x="2186" y="596"/>
                  </a:lnTo>
                  <a:lnTo>
                    <a:pt x="2227" y="607"/>
                  </a:lnTo>
                  <a:lnTo>
                    <a:pt x="2267" y="621"/>
                  </a:lnTo>
                  <a:lnTo>
                    <a:pt x="2305" y="636"/>
                  </a:lnTo>
                  <a:lnTo>
                    <a:pt x="2341" y="652"/>
                  </a:lnTo>
                  <a:lnTo>
                    <a:pt x="2375" y="668"/>
                  </a:lnTo>
                  <a:lnTo>
                    <a:pt x="2408" y="685"/>
                  </a:lnTo>
                  <a:lnTo>
                    <a:pt x="2439" y="704"/>
                  </a:lnTo>
                  <a:lnTo>
                    <a:pt x="2468" y="723"/>
                  </a:lnTo>
                  <a:lnTo>
                    <a:pt x="2495" y="744"/>
                  </a:lnTo>
                  <a:lnTo>
                    <a:pt x="2521" y="764"/>
                  </a:lnTo>
                  <a:lnTo>
                    <a:pt x="2544" y="785"/>
                  </a:lnTo>
                  <a:lnTo>
                    <a:pt x="2565" y="807"/>
                  </a:lnTo>
                  <a:lnTo>
                    <a:pt x="2585" y="830"/>
                  </a:lnTo>
                  <a:lnTo>
                    <a:pt x="2602" y="853"/>
                  </a:lnTo>
                  <a:lnTo>
                    <a:pt x="2618" y="875"/>
                  </a:lnTo>
                  <a:lnTo>
                    <a:pt x="2631" y="900"/>
                  </a:lnTo>
                  <a:lnTo>
                    <a:pt x="2642" y="922"/>
                  </a:lnTo>
                  <a:lnTo>
                    <a:pt x="2651" y="943"/>
                  </a:lnTo>
                  <a:lnTo>
                    <a:pt x="2657" y="966"/>
                  </a:lnTo>
                  <a:lnTo>
                    <a:pt x="2663" y="989"/>
                  </a:lnTo>
                  <a:lnTo>
                    <a:pt x="2666" y="1011"/>
                  </a:lnTo>
                  <a:lnTo>
                    <a:pt x="2668" y="1034"/>
                  </a:lnTo>
                  <a:lnTo>
                    <a:pt x="2667" y="1058"/>
                  </a:lnTo>
                  <a:lnTo>
                    <a:pt x="2665" y="1080"/>
                  </a:lnTo>
                  <a:lnTo>
                    <a:pt x="2661" y="1103"/>
                  </a:lnTo>
                  <a:lnTo>
                    <a:pt x="2655" y="1127"/>
                  </a:lnTo>
                  <a:lnTo>
                    <a:pt x="2647" y="1150"/>
                  </a:lnTo>
                  <a:lnTo>
                    <a:pt x="2638" y="1172"/>
                  </a:lnTo>
                  <a:lnTo>
                    <a:pt x="2626" y="1195"/>
                  </a:lnTo>
                  <a:lnTo>
                    <a:pt x="2612" y="1218"/>
                  </a:lnTo>
                  <a:lnTo>
                    <a:pt x="2597" y="1240"/>
                  </a:lnTo>
                  <a:lnTo>
                    <a:pt x="2578" y="1262"/>
                  </a:lnTo>
                  <a:lnTo>
                    <a:pt x="2562" y="1281"/>
                  </a:lnTo>
                  <a:lnTo>
                    <a:pt x="2544" y="1299"/>
                  </a:lnTo>
                  <a:lnTo>
                    <a:pt x="2525" y="1316"/>
                  </a:lnTo>
                  <a:lnTo>
                    <a:pt x="2505" y="1333"/>
                  </a:lnTo>
                  <a:lnTo>
                    <a:pt x="2484" y="1349"/>
                  </a:lnTo>
                  <a:lnTo>
                    <a:pt x="2463" y="1365"/>
                  </a:lnTo>
                  <a:lnTo>
                    <a:pt x="2440" y="1380"/>
                  </a:lnTo>
                  <a:lnTo>
                    <a:pt x="2415" y="1394"/>
                  </a:lnTo>
                  <a:lnTo>
                    <a:pt x="3283" y="1640"/>
                  </a:lnTo>
                  <a:lnTo>
                    <a:pt x="3320" y="1608"/>
                  </a:lnTo>
                  <a:lnTo>
                    <a:pt x="3357" y="1574"/>
                  </a:lnTo>
                  <a:lnTo>
                    <a:pt x="3374" y="1557"/>
                  </a:lnTo>
                  <a:lnTo>
                    <a:pt x="3391" y="1538"/>
                  </a:lnTo>
                  <a:lnTo>
                    <a:pt x="3407" y="1521"/>
                  </a:lnTo>
                  <a:lnTo>
                    <a:pt x="3423" y="1503"/>
                  </a:lnTo>
                  <a:lnTo>
                    <a:pt x="3440" y="1482"/>
                  </a:lnTo>
                  <a:lnTo>
                    <a:pt x="3456" y="1462"/>
                  </a:lnTo>
                  <a:lnTo>
                    <a:pt x="3472" y="1441"/>
                  </a:lnTo>
                  <a:lnTo>
                    <a:pt x="3486" y="1421"/>
                  </a:lnTo>
                  <a:lnTo>
                    <a:pt x="3500" y="1400"/>
                  </a:lnTo>
                  <a:lnTo>
                    <a:pt x="3513" y="1379"/>
                  </a:lnTo>
                  <a:lnTo>
                    <a:pt x="3524" y="1358"/>
                  </a:lnTo>
                  <a:lnTo>
                    <a:pt x="3535" y="1338"/>
                  </a:lnTo>
                  <a:lnTo>
                    <a:pt x="3546" y="1316"/>
                  </a:lnTo>
                  <a:lnTo>
                    <a:pt x="3556" y="1295"/>
                  </a:lnTo>
                  <a:lnTo>
                    <a:pt x="3564" y="1274"/>
                  </a:lnTo>
                  <a:lnTo>
                    <a:pt x="3572" y="1252"/>
                  </a:lnTo>
                  <a:lnTo>
                    <a:pt x="3580" y="1232"/>
                  </a:lnTo>
                  <a:lnTo>
                    <a:pt x="3586" y="1210"/>
                  </a:lnTo>
                  <a:lnTo>
                    <a:pt x="3591" y="1188"/>
                  </a:lnTo>
                  <a:lnTo>
                    <a:pt x="3596" y="1168"/>
                  </a:lnTo>
                  <a:lnTo>
                    <a:pt x="3600" y="1146"/>
                  </a:lnTo>
                  <a:lnTo>
                    <a:pt x="3603" y="1125"/>
                  </a:lnTo>
                  <a:lnTo>
                    <a:pt x="3607" y="1103"/>
                  </a:lnTo>
                  <a:lnTo>
                    <a:pt x="3608" y="1083"/>
                  </a:lnTo>
                  <a:lnTo>
                    <a:pt x="3609" y="1061"/>
                  </a:lnTo>
                  <a:lnTo>
                    <a:pt x="3609" y="1039"/>
                  </a:lnTo>
                  <a:lnTo>
                    <a:pt x="3609" y="1019"/>
                  </a:lnTo>
                  <a:lnTo>
                    <a:pt x="3608" y="997"/>
                  </a:lnTo>
                  <a:lnTo>
                    <a:pt x="3606" y="977"/>
                  </a:lnTo>
                  <a:lnTo>
                    <a:pt x="3602" y="955"/>
                  </a:lnTo>
                  <a:lnTo>
                    <a:pt x="3599" y="935"/>
                  </a:lnTo>
                  <a:lnTo>
                    <a:pt x="3595" y="913"/>
                  </a:lnTo>
                  <a:lnTo>
                    <a:pt x="3590" y="893"/>
                  </a:lnTo>
                  <a:lnTo>
                    <a:pt x="3584" y="871"/>
                  </a:lnTo>
                  <a:lnTo>
                    <a:pt x="3578" y="850"/>
                  </a:lnTo>
                  <a:lnTo>
                    <a:pt x="3571" y="830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230" name="Freeform 44"/>
            <p:cNvSpPr>
              <a:spLocks/>
            </p:cNvSpPr>
            <p:nvPr/>
          </p:nvSpPr>
          <p:spPr bwMode="auto">
            <a:xfrm>
              <a:off x="9139238" y="1862138"/>
              <a:ext cx="962025" cy="1292225"/>
            </a:xfrm>
            <a:custGeom>
              <a:avLst/>
              <a:gdLst>
                <a:gd name="T0" fmla="*/ 0 w 2425"/>
                <a:gd name="T1" fmla="*/ 288 h 3257"/>
                <a:gd name="T2" fmla="*/ 0 w 2425"/>
                <a:gd name="T3" fmla="*/ 3101 h 3257"/>
                <a:gd name="T4" fmla="*/ 35 w 2425"/>
                <a:gd name="T5" fmla="*/ 3114 h 3257"/>
                <a:gd name="T6" fmla="*/ 72 w 2425"/>
                <a:gd name="T7" fmla="*/ 3126 h 3257"/>
                <a:gd name="T8" fmla="*/ 110 w 2425"/>
                <a:gd name="T9" fmla="*/ 3138 h 3257"/>
                <a:gd name="T10" fmla="*/ 149 w 2425"/>
                <a:gd name="T11" fmla="*/ 3149 h 3257"/>
                <a:gd name="T12" fmla="*/ 224 w 2425"/>
                <a:gd name="T13" fmla="*/ 3169 h 3257"/>
                <a:gd name="T14" fmla="*/ 302 w 2425"/>
                <a:gd name="T15" fmla="*/ 3188 h 3257"/>
                <a:gd name="T16" fmla="*/ 380 w 2425"/>
                <a:gd name="T17" fmla="*/ 3204 h 3257"/>
                <a:gd name="T18" fmla="*/ 458 w 2425"/>
                <a:gd name="T19" fmla="*/ 3218 h 3257"/>
                <a:gd name="T20" fmla="*/ 536 w 2425"/>
                <a:gd name="T21" fmla="*/ 3230 h 3257"/>
                <a:gd name="T22" fmla="*/ 616 w 2425"/>
                <a:gd name="T23" fmla="*/ 3240 h 3257"/>
                <a:gd name="T24" fmla="*/ 695 w 2425"/>
                <a:gd name="T25" fmla="*/ 3246 h 3257"/>
                <a:gd name="T26" fmla="*/ 775 w 2425"/>
                <a:gd name="T27" fmla="*/ 3251 h 3257"/>
                <a:gd name="T28" fmla="*/ 854 w 2425"/>
                <a:gd name="T29" fmla="*/ 3256 h 3257"/>
                <a:gd name="T30" fmla="*/ 934 w 2425"/>
                <a:gd name="T31" fmla="*/ 3257 h 3257"/>
                <a:gd name="T32" fmla="*/ 1013 w 2425"/>
                <a:gd name="T33" fmla="*/ 3256 h 3257"/>
                <a:gd name="T34" fmla="*/ 1092 w 2425"/>
                <a:gd name="T35" fmla="*/ 3254 h 3257"/>
                <a:gd name="T36" fmla="*/ 1171 w 2425"/>
                <a:gd name="T37" fmla="*/ 3248 h 3257"/>
                <a:gd name="T38" fmla="*/ 1248 w 2425"/>
                <a:gd name="T39" fmla="*/ 3242 h 3257"/>
                <a:gd name="T40" fmla="*/ 1325 w 2425"/>
                <a:gd name="T41" fmla="*/ 3233 h 3257"/>
                <a:gd name="T42" fmla="*/ 1402 w 2425"/>
                <a:gd name="T43" fmla="*/ 3222 h 3257"/>
                <a:gd name="T44" fmla="*/ 1477 w 2425"/>
                <a:gd name="T45" fmla="*/ 3210 h 3257"/>
                <a:gd name="T46" fmla="*/ 1552 w 2425"/>
                <a:gd name="T47" fmla="*/ 3196 h 3257"/>
                <a:gd name="T48" fmla="*/ 1625 w 2425"/>
                <a:gd name="T49" fmla="*/ 3180 h 3257"/>
                <a:gd name="T50" fmla="*/ 1697 w 2425"/>
                <a:gd name="T51" fmla="*/ 3162 h 3257"/>
                <a:gd name="T52" fmla="*/ 1768 w 2425"/>
                <a:gd name="T53" fmla="*/ 3142 h 3257"/>
                <a:gd name="T54" fmla="*/ 1837 w 2425"/>
                <a:gd name="T55" fmla="*/ 3121 h 3257"/>
                <a:gd name="T56" fmla="*/ 1905 w 2425"/>
                <a:gd name="T57" fmla="*/ 3098 h 3257"/>
                <a:gd name="T58" fmla="*/ 1971 w 2425"/>
                <a:gd name="T59" fmla="*/ 3072 h 3257"/>
                <a:gd name="T60" fmla="*/ 2035 w 2425"/>
                <a:gd name="T61" fmla="*/ 3046 h 3257"/>
                <a:gd name="T62" fmla="*/ 2097 w 2425"/>
                <a:gd name="T63" fmla="*/ 3017 h 3257"/>
                <a:gd name="T64" fmla="*/ 2158 w 2425"/>
                <a:gd name="T65" fmla="*/ 2988 h 3257"/>
                <a:gd name="T66" fmla="*/ 2215 w 2425"/>
                <a:gd name="T67" fmla="*/ 2956 h 3257"/>
                <a:gd name="T68" fmla="*/ 2271 w 2425"/>
                <a:gd name="T69" fmla="*/ 2922 h 3257"/>
                <a:gd name="T70" fmla="*/ 2325 w 2425"/>
                <a:gd name="T71" fmla="*/ 2888 h 3257"/>
                <a:gd name="T72" fmla="*/ 2376 w 2425"/>
                <a:gd name="T73" fmla="*/ 2851 h 3257"/>
                <a:gd name="T74" fmla="*/ 2425 w 2425"/>
                <a:gd name="T75" fmla="*/ 2813 h 3257"/>
                <a:gd name="T76" fmla="*/ 2425 w 2425"/>
                <a:gd name="T77" fmla="*/ 0 h 3257"/>
                <a:gd name="T78" fmla="*/ 0 w 2425"/>
                <a:gd name="T79" fmla="*/ 288 h 3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425" h="3257">
                  <a:moveTo>
                    <a:pt x="0" y="288"/>
                  </a:moveTo>
                  <a:lnTo>
                    <a:pt x="0" y="3101"/>
                  </a:lnTo>
                  <a:lnTo>
                    <a:pt x="35" y="3114"/>
                  </a:lnTo>
                  <a:lnTo>
                    <a:pt x="72" y="3126"/>
                  </a:lnTo>
                  <a:lnTo>
                    <a:pt x="110" y="3138"/>
                  </a:lnTo>
                  <a:lnTo>
                    <a:pt x="149" y="3149"/>
                  </a:lnTo>
                  <a:lnTo>
                    <a:pt x="224" y="3169"/>
                  </a:lnTo>
                  <a:lnTo>
                    <a:pt x="302" y="3188"/>
                  </a:lnTo>
                  <a:lnTo>
                    <a:pt x="380" y="3204"/>
                  </a:lnTo>
                  <a:lnTo>
                    <a:pt x="458" y="3218"/>
                  </a:lnTo>
                  <a:lnTo>
                    <a:pt x="536" y="3230"/>
                  </a:lnTo>
                  <a:lnTo>
                    <a:pt x="616" y="3240"/>
                  </a:lnTo>
                  <a:lnTo>
                    <a:pt x="695" y="3246"/>
                  </a:lnTo>
                  <a:lnTo>
                    <a:pt x="775" y="3251"/>
                  </a:lnTo>
                  <a:lnTo>
                    <a:pt x="854" y="3256"/>
                  </a:lnTo>
                  <a:lnTo>
                    <a:pt x="934" y="3257"/>
                  </a:lnTo>
                  <a:lnTo>
                    <a:pt x="1013" y="3256"/>
                  </a:lnTo>
                  <a:lnTo>
                    <a:pt x="1092" y="3254"/>
                  </a:lnTo>
                  <a:lnTo>
                    <a:pt x="1171" y="3248"/>
                  </a:lnTo>
                  <a:lnTo>
                    <a:pt x="1248" y="3242"/>
                  </a:lnTo>
                  <a:lnTo>
                    <a:pt x="1325" y="3233"/>
                  </a:lnTo>
                  <a:lnTo>
                    <a:pt x="1402" y="3222"/>
                  </a:lnTo>
                  <a:lnTo>
                    <a:pt x="1477" y="3210"/>
                  </a:lnTo>
                  <a:lnTo>
                    <a:pt x="1552" y="3196"/>
                  </a:lnTo>
                  <a:lnTo>
                    <a:pt x="1625" y="3180"/>
                  </a:lnTo>
                  <a:lnTo>
                    <a:pt x="1697" y="3162"/>
                  </a:lnTo>
                  <a:lnTo>
                    <a:pt x="1768" y="3142"/>
                  </a:lnTo>
                  <a:lnTo>
                    <a:pt x="1837" y="3121"/>
                  </a:lnTo>
                  <a:lnTo>
                    <a:pt x="1905" y="3098"/>
                  </a:lnTo>
                  <a:lnTo>
                    <a:pt x="1971" y="3072"/>
                  </a:lnTo>
                  <a:lnTo>
                    <a:pt x="2035" y="3046"/>
                  </a:lnTo>
                  <a:lnTo>
                    <a:pt x="2097" y="3017"/>
                  </a:lnTo>
                  <a:lnTo>
                    <a:pt x="2158" y="2988"/>
                  </a:lnTo>
                  <a:lnTo>
                    <a:pt x="2215" y="2956"/>
                  </a:lnTo>
                  <a:lnTo>
                    <a:pt x="2271" y="2922"/>
                  </a:lnTo>
                  <a:lnTo>
                    <a:pt x="2325" y="2888"/>
                  </a:lnTo>
                  <a:lnTo>
                    <a:pt x="2376" y="2851"/>
                  </a:lnTo>
                  <a:lnTo>
                    <a:pt x="2425" y="2813"/>
                  </a:lnTo>
                  <a:lnTo>
                    <a:pt x="2425" y="0"/>
                  </a:lnTo>
                  <a:lnTo>
                    <a:pt x="0" y="288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231" name="Freeform 45"/>
            <p:cNvSpPr>
              <a:spLocks/>
            </p:cNvSpPr>
            <p:nvPr/>
          </p:nvSpPr>
          <p:spPr bwMode="auto">
            <a:xfrm>
              <a:off x="9139238" y="1765300"/>
              <a:ext cx="962025" cy="273050"/>
            </a:xfrm>
            <a:custGeom>
              <a:avLst/>
              <a:gdLst>
                <a:gd name="T0" fmla="*/ 1557 w 2425"/>
                <a:gd name="T1" fmla="*/ 0 h 690"/>
                <a:gd name="T2" fmla="*/ 1509 w 2425"/>
                <a:gd name="T3" fmla="*/ 26 h 690"/>
                <a:gd name="T4" fmla="*/ 1456 w 2425"/>
                <a:gd name="T5" fmla="*/ 50 h 690"/>
                <a:gd name="T6" fmla="*/ 1401 w 2425"/>
                <a:gd name="T7" fmla="*/ 72 h 690"/>
                <a:gd name="T8" fmla="*/ 1343 w 2425"/>
                <a:gd name="T9" fmla="*/ 91 h 690"/>
                <a:gd name="T10" fmla="*/ 1284 w 2425"/>
                <a:gd name="T11" fmla="*/ 107 h 690"/>
                <a:gd name="T12" fmla="*/ 1221 w 2425"/>
                <a:gd name="T13" fmla="*/ 120 h 690"/>
                <a:gd name="T14" fmla="*/ 1159 w 2425"/>
                <a:gd name="T15" fmla="*/ 131 h 690"/>
                <a:gd name="T16" fmla="*/ 1094 w 2425"/>
                <a:gd name="T17" fmla="*/ 140 h 690"/>
                <a:gd name="T18" fmla="*/ 1028 w 2425"/>
                <a:gd name="T19" fmla="*/ 144 h 690"/>
                <a:gd name="T20" fmla="*/ 962 w 2425"/>
                <a:gd name="T21" fmla="*/ 146 h 690"/>
                <a:gd name="T22" fmla="*/ 895 w 2425"/>
                <a:gd name="T23" fmla="*/ 146 h 690"/>
                <a:gd name="T24" fmla="*/ 828 w 2425"/>
                <a:gd name="T25" fmla="*/ 142 h 690"/>
                <a:gd name="T26" fmla="*/ 761 w 2425"/>
                <a:gd name="T27" fmla="*/ 135 h 690"/>
                <a:gd name="T28" fmla="*/ 695 w 2425"/>
                <a:gd name="T29" fmla="*/ 125 h 690"/>
                <a:gd name="T30" fmla="*/ 629 w 2425"/>
                <a:gd name="T31" fmla="*/ 112 h 690"/>
                <a:gd name="T32" fmla="*/ 565 w 2425"/>
                <a:gd name="T33" fmla="*/ 95 h 690"/>
                <a:gd name="T34" fmla="*/ 489 w 2425"/>
                <a:gd name="T35" fmla="*/ 71 h 690"/>
                <a:gd name="T36" fmla="*/ 420 w 2425"/>
                <a:gd name="T37" fmla="*/ 42 h 690"/>
                <a:gd name="T38" fmla="*/ 35 w 2425"/>
                <a:gd name="T39" fmla="*/ 548 h 690"/>
                <a:gd name="T40" fmla="*/ 110 w 2425"/>
                <a:gd name="T41" fmla="*/ 572 h 690"/>
                <a:gd name="T42" fmla="*/ 224 w 2425"/>
                <a:gd name="T43" fmla="*/ 603 h 690"/>
                <a:gd name="T44" fmla="*/ 380 w 2425"/>
                <a:gd name="T45" fmla="*/ 638 h 690"/>
                <a:gd name="T46" fmla="*/ 536 w 2425"/>
                <a:gd name="T47" fmla="*/ 663 h 690"/>
                <a:gd name="T48" fmla="*/ 695 w 2425"/>
                <a:gd name="T49" fmla="*/ 681 h 690"/>
                <a:gd name="T50" fmla="*/ 854 w 2425"/>
                <a:gd name="T51" fmla="*/ 689 h 690"/>
                <a:gd name="T52" fmla="*/ 1013 w 2425"/>
                <a:gd name="T53" fmla="*/ 689 h 690"/>
                <a:gd name="T54" fmla="*/ 1171 w 2425"/>
                <a:gd name="T55" fmla="*/ 682 h 690"/>
                <a:gd name="T56" fmla="*/ 1325 w 2425"/>
                <a:gd name="T57" fmla="*/ 667 h 690"/>
                <a:gd name="T58" fmla="*/ 1477 w 2425"/>
                <a:gd name="T59" fmla="*/ 644 h 690"/>
                <a:gd name="T60" fmla="*/ 1625 w 2425"/>
                <a:gd name="T61" fmla="*/ 614 h 690"/>
                <a:gd name="T62" fmla="*/ 1768 w 2425"/>
                <a:gd name="T63" fmla="*/ 576 h 690"/>
                <a:gd name="T64" fmla="*/ 1905 w 2425"/>
                <a:gd name="T65" fmla="*/ 532 h 690"/>
                <a:gd name="T66" fmla="*/ 2035 w 2425"/>
                <a:gd name="T67" fmla="*/ 480 h 690"/>
                <a:gd name="T68" fmla="*/ 2158 w 2425"/>
                <a:gd name="T69" fmla="*/ 422 h 690"/>
                <a:gd name="T70" fmla="*/ 2271 w 2425"/>
                <a:gd name="T71" fmla="*/ 356 h 690"/>
                <a:gd name="T72" fmla="*/ 2376 w 2425"/>
                <a:gd name="T73" fmla="*/ 284 h 6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425" h="690">
                  <a:moveTo>
                    <a:pt x="2425" y="247"/>
                  </a:moveTo>
                  <a:lnTo>
                    <a:pt x="1557" y="0"/>
                  </a:lnTo>
                  <a:lnTo>
                    <a:pt x="1533" y="13"/>
                  </a:lnTo>
                  <a:lnTo>
                    <a:pt x="1509" y="26"/>
                  </a:lnTo>
                  <a:lnTo>
                    <a:pt x="1483" y="39"/>
                  </a:lnTo>
                  <a:lnTo>
                    <a:pt x="1456" y="50"/>
                  </a:lnTo>
                  <a:lnTo>
                    <a:pt x="1429" y="62"/>
                  </a:lnTo>
                  <a:lnTo>
                    <a:pt x="1401" y="72"/>
                  </a:lnTo>
                  <a:lnTo>
                    <a:pt x="1373" y="81"/>
                  </a:lnTo>
                  <a:lnTo>
                    <a:pt x="1343" y="91"/>
                  </a:lnTo>
                  <a:lnTo>
                    <a:pt x="1313" y="99"/>
                  </a:lnTo>
                  <a:lnTo>
                    <a:pt x="1284" y="107"/>
                  </a:lnTo>
                  <a:lnTo>
                    <a:pt x="1253" y="114"/>
                  </a:lnTo>
                  <a:lnTo>
                    <a:pt x="1221" y="120"/>
                  </a:lnTo>
                  <a:lnTo>
                    <a:pt x="1190" y="126"/>
                  </a:lnTo>
                  <a:lnTo>
                    <a:pt x="1159" y="131"/>
                  </a:lnTo>
                  <a:lnTo>
                    <a:pt x="1126" y="135"/>
                  </a:lnTo>
                  <a:lnTo>
                    <a:pt x="1094" y="140"/>
                  </a:lnTo>
                  <a:lnTo>
                    <a:pt x="1061" y="142"/>
                  </a:lnTo>
                  <a:lnTo>
                    <a:pt x="1028" y="144"/>
                  </a:lnTo>
                  <a:lnTo>
                    <a:pt x="994" y="146"/>
                  </a:lnTo>
                  <a:lnTo>
                    <a:pt x="962" y="146"/>
                  </a:lnTo>
                  <a:lnTo>
                    <a:pt x="929" y="146"/>
                  </a:lnTo>
                  <a:lnTo>
                    <a:pt x="895" y="146"/>
                  </a:lnTo>
                  <a:lnTo>
                    <a:pt x="862" y="144"/>
                  </a:lnTo>
                  <a:lnTo>
                    <a:pt x="828" y="142"/>
                  </a:lnTo>
                  <a:lnTo>
                    <a:pt x="795" y="139"/>
                  </a:lnTo>
                  <a:lnTo>
                    <a:pt x="761" y="135"/>
                  </a:lnTo>
                  <a:lnTo>
                    <a:pt x="728" y="130"/>
                  </a:lnTo>
                  <a:lnTo>
                    <a:pt x="695" y="125"/>
                  </a:lnTo>
                  <a:lnTo>
                    <a:pt x="662" y="119"/>
                  </a:lnTo>
                  <a:lnTo>
                    <a:pt x="629" y="112"/>
                  </a:lnTo>
                  <a:lnTo>
                    <a:pt x="597" y="104"/>
                  </a:lnTo>
                  <a:lnTo>
                    <a:pt x="565" y="95"/>
                  </a:lnTo>
                  <a:lnTo>
                    <a:pt x="527" y="84"/>
                  </a:lnTo>
                  <a:lnTo>
                    <a:pt x="489" y="71"/>
                  </a:lnTo>
                  <a:lnTo>
                    <a:pt x="453" y="58"/>
                  </a:lnTo>
                  <a:lnTo>
                    <a:pt x="420" y="42"/>
                  </a:lnTo>
                  <a:lnTo>
                    <a:pt x="0" y="535"/>
                  </a:lnTo>
                  <a:lnTo>
                    <a:pt x="35" y="548"/>
                  </a:lnTo>
                  <a:lnTo>
                    <a:pt x="72" y="560"/>
                  </a:lnTo>
                  <a:lnTo>
                    <a:pt x="110" y="572"/>
                  </a:lnTo>
                  <a:lnTo>
                    <a:pt x="149" y="582"/>
                  </a:lnTo>
                  <a:lnTo>
                    <a:pt x="224" y="603"/>
                  </a:lnTo>
                  <a:lnTo>
                    <a:pt x="302" y="621"/>
                  </a:lnTo>
                  <a:lnTo>
                    <a:pt x="380" y="638"/>
                  </a:lnTo>
                  <a:lnTo>
                    <a:pt x="458" y="652"/>
                  </a:lnTo>
                  <a:lnTo>
                    <a:pt x="536" y="663"/>
                  </a:lnTo>
                  <a:lnTo>
                    <a:pt x="616" y="673"/>
                  </a:lnTo>
                  <a:lnTo>
                    <a:pt x="695" y="681"/>
                  </a:lnTo>
                  <a:lnTo>
                    <a:pt x="775" y="686"/>
                  </a:lnTo>
                  <a:lnTo>
                    <a:pt x="854" y="689"/>
                  </a:lnTo>
                  <a:lnTo>
                    <a:pt x="934" y="690"/>
                  </a:lnTo>
                  <a:lnTo>
                    <a:pt x="1013" y="689"/>
                  </a:lnTo>
                  <a:lnTo>
                    <a:pt x="1092" y="687"/>
                  </a:lnTo>
                  <a:lnTo>
                    <a:pt x="1171" y="682"/>
                  </a:lnTo>
                  <a:lnTo>
                    <a:pt x="1248" y="675"/>
                  </a:lnTo>
                  <a:lnTo>
                    <a:pt x="1325" y="667"/>
                  </a:lnTo>
                  <a:lnTo>
                    <a:pt x="1402" y="656"/>
                  </a:lnTo>
                  <a:lnTo>
                    <a:pt x="1477" y="644"/>
                  </a:lnTo>
                  <a:lnTo>
                    <a:pt x="1552" y="630"/>
                  </a:lnTo>
                  <a:lnTo>
                    <a:pt x="1625" y="614"/>
                  </a:lnTo>
                  <a:lnTo>
                    <a:pt x="1697" y="595"/>
                  </a:lnTo>
                  <a:lnTo>
                    <a:pt x="1768" y="576"/>
                  </a:lnTo>
                  <a:lnTo>
                    <a:pt x="1837" y="554"/>
                  </a:lnTo>
                  <a:lnTo>
                    <a:pt x="1905" y="532"/>
                  </a:lnTo>
                  <a:lnTo>
                    <a:pt x="1971" y="506"/>
                  </a:lnTo>
                  <a:lnTo>
                    <a:pt x="2035" y="480"/>
                  </a:lnTo>
                  <a:lnTo>
                    <a:pt x="2097" y="451"/>
                  </a:lnTo>
                  <a:lnTo>
                    <a:pt x="2158" y="422"/>
                  </a:lnTo>
                  <a:lnTo>
                    <a:pt x="2215" y="389"/>
                  </a:lnTo>
                  <a:lnTo>
                    <a:pt x="2271" y="356"/>
                  </a:lnTo>
                  <a:lnTo>
                    <a:pt x="2325" y="321"/>
                  </a:lnTo>
                  <a:lnTo>
                    <a:pt x="2376" y="284"/>
                  </a:lnTo>
                  <a:lnTo>
                    <a:pt x="2425" y="24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232" name="Freeform 46"/>
            <p:cNvSpPr>
              <a:spLocks/>
            </p:cNvSpPr>
            <p:nvPr/>
          </p:nvSpPr>
          <p:spPr bwMode="auto">
            <a:xfrm>
              <a:off x="9758363" y="1466850"/>
              <a:ext cx="342900" cy="395288"/>
            </a:xfrm>
            <a:custGeom>
              <a:avLst/>
              <a:gdLst>
                <a:gd name="T0" fmla="*/ 0 w 868"/>
                <a:gd name="T1" fmla="*/ 0 h 998"/>
                <a:gd name="T2" fmla="*/ 0 w 868"/>
                <a:gd name="T3" fmla="*/ 751 h 998"/>
                <a:gd name="T4" fmla="*/ 868 w 868"/>
                <a:gd name="T5" fmla="*/ 998 h 998"/>
                <a:gd name="T6" fmla="*/ 868 w 868"/>
                <a:gd name="T7" fmla="*/ 246 h 998"/>
                <a:gd name="T8" fmla="*/ 0 w 868"/>
                <a:gd name="T9" fmla="*/ 0 h 9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68" h="998">
                  <a:moveTo>
                    <a:pt x="0" y="0"/>
                  </a:moveTo>
                  <a:lnTo>
                    <a:pt x="0" y="751"/>
                  </a:lnTo>
                  <a:lnTo>
                    <a:pt x="868" y="998"/>
                  </a:lnTo>
                  <a:lnTo>
                    <a:pt x="868" y="2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233" name="Freeform 47"/>
            <p:cNvSpPr>
              <a:spLocks/>
            </p:cNvSpPr>
            <p:nvPr/>
          </p:nvSpPr>
          <p:spPr bwMode="auto">
            <a:xfrm>
              <a:off x="9139238" y="1482725"/>
              <a:ext cx="166688" cy="493713"/>
            </a:xfrm>
            <a:custGeom>
              <a:avLst/>
              <a:gdLst>
                <a:gd name="T0" fmla="*/ 420 w 420"/>
                <a:gd name="T1" fmla="*/ 0 h 1243"/>
                <a:gd name="T2" fmla="*/ 420 w 420"/>
                <a:gd name="T3" fmla="*/ 750 h 1243"/>
                <a:gd name="T4" fmla="*/ 0 w 420"/>
                <a:gd name="T5" fmla="*/ 1243 h 1243"/>
                <a:gd name="T6" fmla="*/ 0 w 420"/>
                <a:gd name="T7" fmla="*/ 491 h 1243"/>
                <a:gd name="T8" fmla="*/ 420 w 420"/>
                <a:gd name="T9" fmla="*/ 0 h 1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0" h="1243">
                  <a:moveTo>
                    <a:pt x="420" y="0"/>
                  </a:moveTo>
                  <a:lnTo>
                    <a:pt x="420" y="750"/>
                  </a:lnTo>
                  <a:lnTo>
                    <a:pt x="0" y="1243"/>
                  </a:lnTo>
                  <a:lnTo>
                    <a:pt x="0" y="491"/>
                  </a:lnTo>
                  <a:lnTo>
                    <a:pt x="420" y="0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</p:grpSp>
      <p:grpSp>
        <p:nvGrpSpPr>
          <p:cNvPr id="3079" name="Group 3078"/>
          <p:cNvGrpSpPr/>
          <p:nvPr/>
        </p:nvGrpSpPr>
        <p:grpSpPr>
          <a:xfrm flipH="1">
            <a:off x="1051455" y="4316390"/>
            <a:ext cx="2636837" cy="1871123"/>
            <a:chOff x="9250363" y="4303713"/>
            <a:chExt cx="2230437" cy="1582738"/>
          </a:xfrm>
        </p:grpSpPr>
        <p:sp>
          <p:nvSpPr>
            <p:cNvPr id="243" name="Freeform 57"/>
            <p:cNvSpPr>
              <a:spLocks/>
            </p:cNvSpPr>
            <p:nvPr/>
          </p:nvSpPr>
          <p:spPr bwMode="auto">
            <a:xfrm>
              <a:off x="10099675" y="4872038"/>
              <a:ext cx="1381125" cy="1014413"/>
            </a:xfrm>
            <a:custGeom>
              <a:avLst/>
              <a:gdLst>
                <a:gd name="T0" fmla="*/ 0 w 3479"/>
                <a:gd name="T1" fmla="*/ 0 h 2556"/>
                <a:gd name="T2" fmla="*/ 2200 w 3479"/>
                <a:gd name="T3" fmla="*/ 2556 h 2556"/>
                <a:gd name="T4" fmla="*/ 2331 w 3479"/>
                <a:gd name="T5" fmla="*/ 2549 h 2556"/>
                <a:gd name="T6" fmla="*/ 2458 w 3479"/>
                <a:gd name="T7" fmla="*/ 2530 h 2556"/>
                <a:gd name="T8" fmla="*/ 2580 w 3479"/>
                <a:gd name="T9" fmla="*/ 2498 h 2556"/>
                <a:gd name="T10" fmla="*/ 2698 w 3479"/>
                <a:gd name="T11" fmla="*/ 2455 h 2556"/>
                <a:gd name="T12" fmla="*/ 2809 w 3479"/>
                <a:gd name="T13" fmla="*/ 2402 h 2556"/>
                <a:gd name="T14" fmla="*/ 2915 w 3479"/>
                <a:gd name="T15" fmla="*/ 2337 h 2556"/>
                <a:gd name="T16" fmla="*/ 3014 w 3479"/>
                <a:gd name="T17" fmla="*/ 2264 h 2556"/>
                <a:gd name="T18" fmla="*/ 3104 w 3479"/>
                <a:gd name="T19" fmla="*/ 2182 h 2556"/>
                <a:gd name="T20" fmla="*/ 3186 w 3479"/>
                <a:gd name="T21" fmla="*/ 2091 h 2556"/>
                <a:gd name="T22" fmla="*/ 3261 w 3479"/>
                <a:gd name="T23" fmla="*/ 1993 h 2556"/>
                <a:gd name="T24" fmla="*/ 3325 w 3479"/>
                <a:gd name="T25" fmla="*/ 1887 h 2556"/>
                <a:gd name="T26" fmla="*/ 3379 w 3479"/>
                <a:gd name="T27" fmla="*/ 1776 h 2556"/>
                <a:gd name="T28" fmla="*/ 3421 w 3479"/>
                <a:gd name="T29" fmla="*/ 1658 h 2556"/>
                <a:gd name="T30" fmla="*/ 3453 w 3479"/>
                <a:gd name="T31" fmla="*/ 1536 h 2556"/>
                <a:gd name="T32" fmla="*/ 3473 w 3479"/>
                <a:gd name="T33" fmla="*/ 1409 h 2556"/>
                <a:gd name="T34" fmla="*/ 3479 w 3479"/>
                <a:gd name="T35" fmla="*/ 1278 h 2556"/>
                <a:gd name="T36" fmla="*/ 3473 w 3479"/>
                <a:gd name="T37" fmla="*/ 1147 h 2556"/>
                <a:gd name="T38" fmla="*/ 3453 w 3479"/>
                <a:gd name="T39" fmla="*/ 1021 h 2556"/>
                <a:gd name="T40" fmla="*/ 3421 w 3479"/>
                <a:gd name="T41" fmla="*/ 898 h 2556"/>
                <a:gd name="T42" fmla="*/ 3379 w 3479"/>
                <a:gd name="T43" fmla="*/ 781 h 2556"/>
                <a:gd name="T44" fmla="*/ 3325 w 3479"/>
                <a:gd name="T45" fmla="*/ 669 h 2556"/>
                <a:gd name="T46" fmla="*/ 3261 w 3479"/>
                <a:gd name="T47" fmla="*/ 564 h 2556"/>
                <a:gd name="T48" fmla="*/ 3186 w 3479"/>
                <a:gd name="T49" fmla="*/ 466 h 2556"/>
                <a:gd name="T50" fmla="*/ 3104 w 3479"/>
                <a:gd name="T51" fmla="*/ 374 h 2556"/>
                <a:gd name="T52" fmla="*/ 3014 w 3479"/>
                <a:gd name="T53" fmla="*/ 292 h 2556"/>
                <a:gd name="T54" fmla="*/ 2915 w 3479"/>
                <a:gd name="T55" fmla="*/ 219 h 2556"/>
                <a:gd name="T56" fmla="*/ 2809 w 3479"/>
                <a:gd name="T57" fmla="*/ 155 h 2556"/>
                <a:gd name="T58" fmla="*/ 2698 w 3479"/>
                <a:gd name="T59" fmla="*/ 101 h 2556"/>
                <a:gd name="T60" fmla="*/ 2580 w 3479"/>
                <a:gd name="T61" fmla="*/ 58 h 2556"/>
                <a:gd name="T62" fmla="*/ 2458 w 3479"/>
                <a:gd name="T63" fmla="*/ 26 h 2556"/>
                <a:gd name="T64" fmla="*/ 2331 w 3479"/>
                <a:gd name="T65" fmla="*/ 7 h 2556"/>
                <a:gd name="T66" fmla="*/ 2200 w 3479"/>
                <a:gd name="T67" fmla="*/ 0 h 2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479" h="2556">
                  <a:moveTo>
                    <a:pt x="2200" y="0"/>
                  </a:moveTo>
                  <a:lnTo>
                    <a:pt x="0" y="0"/>
                  </a:lnTo>
                  <a:lnTo>
                    <a:pt x="0" y="2556"/>
                  </a:lnTo>
                  <a:lnTo>
                    <a:pt x="2200" y="2556"/>
                  </a:lnTo>
                  <a:lnTo>
                    <a:pt x="2266" y="2555"/>
                  </a:lnTo>
                  <a:lnTo>
                    <a:pt x="2331" y="2549"/>
                  </a:lnTo>
                  <a:lnTo>
                    <a:pt x="2396" y="2542"/>
                  </a:lnTo>
                  <a:lnTo>
                    <a:pt x="2458" y="2530"/>
                  </a:lnTo>
                  <a:lnTo>
                    <a:pt x="2520" y="2516"/>
                  </a:lnTo>
                  <a:lnTo>
                    <a:pt x="2580" y="2498"/>
                  </a:lnTo>
                  <a:lnTo>
                    <a:pt x="2640" y="2479"/>
                  </a:lnTo>
                  <a:lnTo>
                    <a:pt x="2698" y="2455"/>
                  </a:lnTo>
                  <a:lnTo>
                    <a:pt x="2754" y="2430"/>
                  </a:lnTo>
                  <a:lnTo>
                    <a:pt x="2809" y="2402"/>
                  </a:lnTo>
                  <a:lnTo>
                    <a:pt x="2863" y="2371"/>
                  </a:lnTo>
                  <a:lnTo>
                    <a:pt x="2915" y="2337"/>
                  </a:lnTo>
                  <a:lnTo>
                    <a:pt x="2965" y="2302"/>
                  </a:lnTo>
                  <a:lnTo>
                    <a:pt x="3014" y="2264"/>
                  </a:lnTo>
                  <a:lnTo>
                    <a:pt x="3060" y="2224"/>
                  </a:lnTo>
                  <a:lnTo>
                    <a:pt x="3104" y="2182"/>
                  </a:lnTo>
                  <a:lnTo>
                    <a:pt x="3146" y="2138"/>
                  </a:lnTo>
                  <a:lnTo>
                    <a:pt x="3186" y="2091"/>
                  </a:lnTo>
                  <a:lnTo>
                    <a:pt x="3225" y="2043"/>
                  </a:lnTo>
                  <a:lnTo>
                    <a:pt x="3261" y="1993"/>
                  </a:lnTo>
                  <a:lnTo>
                    <a:pt x="3293" y="1941"/>
                  </a:lnTo>
                  <a:lnTo>
                    <a:pt x="3325" y="1887"/>
                  </a:lnTo>
                  <a:lnTo>
                    <a:pt x="3353" y="1832"/>
                  </a:lnTo>
                  <a:lnTo>
                    <a:pt x="3379" y="1776"/>
                  </a:lnTo>
                  <a:lnTo>
                    <a:pt x="3401" y="1718"/>
                  </a:lnTo>
                  <a:lnTo>
                    <a:pt x="3421" y="1658"/>
                  </a:lnTo>
                  <a:lnTo>
                    <a:pt x="3438" y="1598"/>
                  </a:lnTo>
                  <a:lnTo>
                    <a:pt x="3453" y="1536"/>
                  </a:lnTo>
                  <a:lnTo>
                    <a:pt x="3464" y="1472"/>
                  </a:lnTo>
                  <a:lnTo>
                    <a:pt x="3473" y="1409"/>
                  </a:lnTo>
                  <a:lnTo>
                    <a:pt x="3477" y="1344"/>
                  </a:lnTo>
                  <a:lnTo>
                    <a:pt x="3479" y="1278"/>
                  </a:lnTo>
                  <a:lnTo>
                    <a:pt x="3477" y="1212"/>
                  </a:lnTo>
                  <a:lnTo>
                    <a:pt x="3473" y="1147"/>
                  </a:lnTo>
                  <a:lnTo>
                    <a:pt x="3464" y="1084"/>
                  </a:lnTo>
                  <a:lnTo>
                    <a:pt x="3453" y="1021"/>
                  </a:lnTo>
                  <a:lnTo>
                    <a:pt x="3438" y="958"/>
                  </a:lnTo>
                  <a:lnTo>
                    <a:pt x="3421" y="898"/>
                  </a:lnTo>
                  <a:lnTo>
                    <a:pt x="3401" y="838"/>
                  </a:lnTo>
                  <a:lnTo>
                    <a:pt x="3379" y="781"/>
                  </a:lnTo>
                  <a:lnTo>
                    <a:pt x="3353" y="724"/>
                  </a:lnTo>
                  <a:lnTo>
                    <a:pt x="3325" y="669"/>
                  </a:lnTo>
                  <a:lnTo>
                    <a:pt x="3293" y="616"/>
                  </a:lnTo>
                  <a:lnTo>
                    <a:pt x="3261" y="564"/>
                  </a:lnTo>
                  <a:lnTo>
                    <a:pt x="3225" y="513"/>
                  </a:lnTo>
                  <a:lnTo>
                    <a:pt x="3186" y="466"/>
                  </a:lnTo>
                  <a:lnTo>
                    <a:pt x="3146" y="419"/>
                  </a:lnTo>
                  <a:lnTo>
                    <a:pt x="3104" y="374"/>
                  </a:lnTo>
                  <a:lnTo>
                    <a:pt x="3060" y="332"/>
                  </a:lnTo>
                  <a:lnTo>
                    <a:pt x="3014" y="292"/>
                  </a:lnTo>
                  <a:lnTo>
                    <a:pt x="2965" y="254"/>
                  </a:lnTo>
                  <a:lnTo>
                    <a:pt x="2915" y="219"/>
                  </a:lnTo>
                  <a:lnTo>
                    <a:pt x="2863" y="185"/>
                  </a:lnTo>
                  <a:lnTo>
                    <a:pt x="2809" y="155"/>
                  </a:lnTo>
                  <a:lnTo>
                    <a:pt x="2754" y="127"/>
                  </a:lnTo>
                  <a:lnTo>
                    <a:pt x="2698" y="101"/>
                  </a:lnTo>
                  <a:lnTo>
                    <a:pt x="2640" y="78"/>
                  </a:lnTo>
                  <a:lnTo>
                    <a:pt x="2580" y="58"/>
                  </a:lnTo>
                  <a:lnTo>
                    <a:pt x="2520" y="40"/>
                  </a:lnTo>
                  <a:lnTo>
                    <a:pt x="2458" y="26"/>
                  </a:lnTo>
                  <a:lnTo>
                    <a:pt x="2396" y="15"/>
                  </a:lnTo>
                  <a:lnTo>
                    <a:pt x="2331" y="7"/>
                  </a:lnTo>
                  <a:lnTo>
                    <a:pt x="2266" y="1"/>
                  </a:lnTo>
                  <a:lnTo>
                    <a:pt x="2200" y="0"/>
                  </a:lnTo>
                  <a:close/>
                </a:path>
              </a:pathLst>
            </a:custGeom>
            <a:gradFill flip="none" rotWithShape="1">
              <a:gsLst>
                <a:gs pos="100000">
                  <a:schemeClr val="tx1">
                    <a:lumMod val="95000"/>
                    <a:lumOff val="5000"/>
                    <a:alpha val="0"/>
                  </a:schemeClr>
                </a:gs>
                <a:gs pos="0">
                  <a:schemeClr val="tx1">
                    <a:lumMod val="95000"/>
                    <a:lumOff val="5000"/>
                    <a:alpha val="14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244" name="Freeform 58"/>
            <p:cNvSpPr>
              <a:spLocks/>
            </p:cNvSpPr>
            <p:nvPr/>
          </p:nvSpPr>
          <p:spPr bwMode="auto">
            <a:xfrm>
              <a:off x="9669463" y="4510088"/>
              <a:ext cx="819150" cy="490538"/>
            </a:xfrm>
            <a:custGeom>
              <a:avLst/>
              <a:gdLst>
                <a:gd name="T0" fmla="*/ 2065 w 2065"/>
                <a:gd name="T1" fmla="*/ 502 h 1233"/>
                <a:gd name="T2" fmla="*/ 2065 w 2065"/>
                <a:gd name="T3" fmla="*/ 1233 h 1233"/>
                <a:gd name="T4" fmla="*/ 0 w 2065"/>
                <a:gd name="T5" fmla="*/ 1233 h 1233"/>
                <a:gd name="T6" fmla="*/ 0 w 2065"/>
                <a:gd name="T7" fmla="*/ 0 h 1233"/>
                <a:gd name="T8" fmla="*/ 2065 w 2065"/>
                <a:gd name="T9" fmla="*/ 0 h 1233"/>
                <a:gd name="T10" fmla="*/ 2065 w 2065"/>
                <a:gd name="T11" fmla="*/ 502 h 1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65" h="1233">
                  <a:moveTo>
                    <a:pt x="2065" y="502"/>
                  </a:moveTo>
                  <a:lnTo>
                    <a:pt x="2065" y="1233"/>
                  </a:lnTo>
                  <a:lnTo>
                    <a:pt x="0" y="1233"/>
                  </a:lnTo>
                  <a:lnTo>
                    <a:pt x="0" y="0"/>
                  </a:lnTo>
                  <a:lnTo>
                    <a:pt x="2065" y="0"/>
                  </a:lnTo>
                  <a:lnTo>
                    <a:pt x="2065" y="50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245" name="Freeform 59"/>
            <p:cNvSpPr>
              <a:spLocks/>
            </p:cNvSpPr>
            <p:nvPr/>
          </p:nvSpPr>
          <p:spPr bwMode="auto">
            <a:xfrm>
              <a:off x="9791700" y="4532313"/>
              <a:ext cx="274638" cy="533400"/>
            </a:xfrm>
            <a:custGeom>
              <a:avLst/>
              <a:gdLst>
                <a:gd name="T0" fmla="*/ 0 w 691"/>
                <a:gd name="T1" fmla="*/ 206 h 1342"/>
                <a:gd name="T2" fmla="*/ 0 w 691"/>
                <a:gd name="T3" fmla="*/ 1342 h 1342"/>
                <a:gd name="T4" fmla="*/ 691 w 691"/>
                <a:gd name="T5" fmla="*/ 1178 h 1342"/>
                <a:gd name="T6" fmla="*/ 691 w 691"/>
                <a:gd name="T7" fmla="*/ 42 h 1342"/>
                <a:gd name="T8" fmla="*/ 675 w 691"/>
                <a:gd name="T9" fmla="*/ 36 h 1342"/>
                <a:gd name="T10" fmla="*/ 628 w 691"/>
                <a:gd name="T11" fmla="*/ 20 h 1342"/>
                <a:gd name="T12" fmla="*/ 596 w 691"/>
                <a:gd name="T13" fmla="*/ 13 h 1342"/>
                <a:gd name="T14" fmla="*/ 557 w 691"/>
                <a:gd name="T15" fmla="*/ 6 h 1342"/>
                <a:gd name="T16" fmla="*/ 536 w 691"/>
                <a:gd name="T17" fmla="*/ 4 h 1342"/>
                <a:gd name="T18" fmla="*/ 514 w 691"/>
                <a:gd name="T19" fmla="*/ 2 h 1342"/>
                <a:gd name="T20" fmla="*/ 491 w 691"/>
                <a:gd name="T21" fmla="*/ 0 h 1342"/>
                <a:gd name="T22" fmla="*/ 466 w 691"/>
                <a:gd name="T23" fmla="*/ 0 h 1342"/>
                <a:gd name="T24" fmla="*/ 441 w 691"/>
                <a:gd name="T25" fmla="*/ 0 h 1342"/>
                <a:gd name="T26" fmla="*/ 414 w 691"/>
                <a:gd name="T27" fmla="*/ 2 h 1342"/>
                <a:gd name="T28" fmla="*/ 387 w 691"/>
                <a:gd name="T29" fmla="*/ 4 h 1342"/>
                <a:gd name="T30" fmla="*/ 360 w 691"/>
                <a:gd name="T31" fmla="*/ 9 h 1342"/>
                <a:gd name="T32" fmla="*/ 332 w 691"/>
                <a:gd name="T33" fmla="*/ 14 h 1342"/>
                <a:gd name="T34" fmla="*/ 303 w 691"/>
                <a:gd name="T35" fmla="*/ 22 h 1342"/>
                <a:gd name="T36" fmla="*/ 274 w 691"/>
                <a:gd name="T37" fmla="*/ 30 h 1342"/>
                <a:gd name="T38" fmla="*/ 244 w 691"/>
                <a:gd name="T39" fmla="*/ 41 h 1342"/>
                <a:gd name="T40" fmla="*/ 213 w 691"/>
                <a:gd name="T41" fmla="*/ 54 h 1342"/>
                <a:gd name="T42" fmla="*/ 183 w 691"/>
                <a:gd name="T43" fmla="*/ 68 h 1342"/>
                <a:gd name="T44" fmla="*/ 153 w 691"/>
                <a:gd name="T45" fmla="*/ 85 h 1342"/>
                <a:gd name="T46" fmla="*/ 122 w 691"/>
                <a:gd name="T47" fmla="*/ 105 h 1342"/>
                <a:gd name="T48" fmla="*/ 91 w 691"/>
                <a:gd name="T49" fmla="*/ 126 h 1342"/>
                <a:gd name="T50" fmla="*/ 60 w 691"/>
                <a:gd name="T51" fmla="*/ 150 h 1342"/>
                <a:gd name="T52" fmla="*/ 30 w 691"/>
                <a:gd name="T53" fmla="*/ 177 h 1342"/>
                <a:gd name="T54" fmla="*/ 0 w 691"/>
                <a:gd name="T55" fmla="*/ 206 h 1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691" h="1342">
                  <a:moveTo>
                    <a:pt x="0" y="206"/>
                  </a:moveTo>
                  <a:lnTo>
                    <a:pt x="0" y="1342"/>
                  </a:lnTo>
                  <a:lnTo>
                    <a:pt x="691" y="1178"/>
                  </a:lnTo>
                  <a:lnTo>
                    <a:pt x="691" y="42"/>
                  </a:lnTo>
                  <a:lnTo>
                    <a:pt x="675" y="36"/>
                  </a:lnTo>
                  <a:lnTo>
                    <a:pt x="628" y="20"/>
                  </a:lnTo>
                  <a:lnTo>
                    <a:pt x="596" y="13"/>
                  </a:lnTo>
                  <a:lnTo>
                    <a:pt x="557" y="6"/>
                  </a:lnTo>
                  <a:lnTo>
                    <a:pt x="536" y="4"/>
                  </a:lnTo>
                  <a:lnTo>
                    <a:pt x="514" y="2"/>
                  </a:lnTo>
                  <a:lnTo>
                    <a:pt x="491" y="0"/>
                  </a:lnTo>
                  <a:lnTo>
                    <a:pt x="466" y="0"/>
                  </a:lnTo>
                  <a:lnTo>
                    <a:pt x="441" y="0"/>
                  </a:lnTo>
                  <a:lnTo>
                    <a:pt x="414" y="2"/>
                  </a:lnTo>
                  <a:lnTo>
                    <a:pt x="387" y="4"/>
                  </a:lnTo>
                  <a:lnTo>
                    <a:pt x="360" y="9"/>
                  </a:lnTo>
                  <a:lnTo>
                    <a:pt x="332" y="14"/>
                  </a:lnTo>
                  <a:lnTo>
                    <a:pt x="303" y="22"/>
                  </a:lnTo>
                  <a:lnTo>
                    <a:pt x="274" y="30"/>
                  </a:lnTo>
                  <a:lnTo>
                    <a:pt x="244" y="41"/>
                  </a:lnTo>
                  <a:lnTo>
                    <a:pt x="213" y="54"/>
                  </a:lnTo>
                  <a:lnTo>
                    <a:pt x="183" y="68"/>
                  </a:lnTo>
                  <a:lnTo>
                    <a:pt x="153" y="85"/>
                  </a:lnTo>
                  <a:lnTo>
                    <a:pt x="122" y="105"/>
                  </a:lnTo>
                  <a:lnTo>
                    <a:pt x="91" y="126"/>
                  </a:lnTo>
                  <a:lnTo>
                    <a:pt x="60" y="150"/>
                  </a:lnTo>
                  <a:lnTo>
                    <a:pt x="30" y="177"/>
                  </a:lnTo>
                  <a:lnTo>
                    <a:pt x="0" y="206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246" name="Freeform 60"/>
            <p:cNvSpPr>
              <a:spLocks/>
            </p:cNvSpPr>
            <p:nvPr/>
          </p:nvSpPr>
          <p:spPr bwMode="auto">
            <a:xfrm>
              <a:off x="10066338" y="4549775"/>
              <a:ext cx="419100" cy="576263"/>
            </a:xfrm>
            <a:custGeom>
              <a:avLst/>
              <a:gdLst>
                <a:gd name="T0" fmla="*/ 0 w 1055"/>
                <a:gd name="T1" fmla="*/ 0 h 1455"/>
                <a:gd name="T2" fmla="*/ 0 w 1055"/>
                <a:gd name="T3" fmla="*/ 1455 h 1455"/>
                <a:gd name="T4" fmla="*/ 993 w 1055"/>
                <a:gd name="T5" fmla="*/ 1455 h 1455"/>
                <a:gd name="T6" fmla="*/ 1055 w 1055"/>
                <a:gd name="T7" fmla="*/ 520 h 1455"/>
                <a:gd name="T8" fmla="*/ 941 w 1055"/>
                <a:gd name="T9" fmla="*/ 405 h 1455"/>
                <a:gd name="T10" fmla="*/ 822 w 1055"/>
                <a:gd name="T11" fmla="*/ 81 h 1455"/>
                <a:gd name="T12" fmla="*/ 0 w 1055"/>
                <a:gd name="T13" fmla="*/ 0 h 14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55" h="1455">
                  <a:moveTo>
                    <a:pt x="0" y="0"/>
                  </a:moveTo>
                  <a:lnTo>
                    <a:pt x="0" y="1455"/>
                  </a:lnTo>
                  <a:lnTo>
                    <a:pt x="993" y="1455"/>
                  </a:lnTo>
                  <a:lnTo>
                    <a:pt x="1055" y="520"/>
                  </a:lnTo>
                  <a:lnTo>
                    <a:pt x="941" y="405"/>
                  </a:lnTo>
                  <a:lnTo>
                    <a:pt x="822" y="8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247" name="Freeform 61"/>
            <p:cNvSpPr>
              <a:spLocks/>
            </p:cNvSpPr>
            <p:nvPr/>
          </p:nvSpPr>
          <p:spPr bwMode="auto">
            <a:xfrm>
              <a:off x="9251950" y="4772025"/>
              <a:ext cx="1628775" cy="1114425"/>
            </a:xfrm>
            <a:custGeom>
              <a:avLst/>
              <a:gdLst>
                <a:gd name="T0" fmla="*/ 1659 w 4106"/>
                <a:gd name="T1" fmla="*/ 931 h 2807"/>
                <a:gd name="T2" fmla="*/ 1529 w 4106"/>
                <a:gd name="T3" fmla="*/ 937 h 2807"/>
                <a:gd name="T4" fmla="*/ 1402 w 4106"/>
                <a:gd name="T5" fmla="*/ 932 h 2807"/>
                <a:gd name="T6" fmla="*/ 1275 w 4106"/>
                <a:gd name="T7" fmla="*/ 917 h 2807"/>
                <a:gd name="T8" fmla="*/ 1151 w 4106"/>
                <a:gd name="T9" fmla="*/ 891 h 2807"/>
                <a:gd name="T10" fmla="*/ 1030 w 4106"/>
                <a:gd name="T11" fmla="*/ 854 h 2807"/>
                <a:gd name="T12" fmla="*/ 912 w 4106"/>
                <a:gd name="T13" fmla="*/ 808 h 2807"/>
                <a:gd name="T14" fmla="*/ 799 w 4106"/>
                <a:gd name="T15" fmla="*/ 751 h 2807"/>
                <a:gd name="T16" fmla="*/ 690 w 4106"/>
                <a:gd name="T17" fmla="*/ 686 h 2807"/>
                <a:gd name="T18" fmla="*/ 586 w 4106"/>
                <a:gd name="T19" fmla="*/ 610 h 2807"/>
                <a:gd name="T20" fmla="*/ 489 w 4106"/>
                <a:gd name="T21" fmla="*/ 526 h 2807"/>
                <a:gd name="T22" fmla="*/ 0 w 4106"/>
                <a:gd name="T23" fmla="*/ 1591 h 2807"/>
                <a:gd name="T24" fmla="*/ 0 w 4106"/>
                <a:gd name="T25" fmla="*/ 1634 h 2807"/>
                <a:gd name="T26" fmla="*/ 1 w 4106"/>
                <a:gd name="T27" fmla="*/ 1655 h 2807"/>
                <a:gd name="T28" fmla="*/ 15 w 4106"/>
                <a:gd name="T29" fmla="*/ 1764 h 2807"/>
                <a:gd name="T30" fmla="*/ 46 w 4106"/>
                <a:gd name="T31" fmla="*/ 1871 h 2807"/>
                <a:gd name="T32" fmla="*/ 95 w 4106"/>
                <a:gd name="T33" fmla="*/ 1977 h 2807"/>
                <a:gd name="T34" fmla="*/ 158 w 4106"/>
                <a:gd name="T35" fmla="*/ 2079 h 2807"/>
                <a:gd name="T36" fmla="*/ 239 w 4106"/>
                <a:gd name="T37" fmla="*/ 2177 h 2807"/>
                <a:gd name="T38" fmla="*/ 334 w 4106"/>
                <a:gd name="T39" fmla="*/ 2271 h 2807"/>
                <a:gd name="T40" fmla="*/ 446 w 4106"/>
                <a:gd name="T41" fmla="*/ 2360 h 2807"/>
                <a:gd name="T42" fmla="*/ 571 w 4106"/>
                <a:gd name="T43" fmla="*/ 2443 h 2807"/>
                <a:gd name="T44" fmla="*/ 711 w 4106"/>
                <a:gd name="T45" fmla="*/ 2519 h 2807"/>
                <a:gd name="T46" fmla="*/ 865 w 4106"/>
                <a:gd name="T47" fmla="*/ 2588 h 2807"/>
                <a:gd name="T48" fmla="*/ 995 w 4106"/>
                <a:gd name="T49" fmla="*/ 2637 h 2807"/>
                <a:gd name="T50" fmla="*/ 1058 w 4106"/>
                <a:gd name="T51" fmla="*/ 2659 h 2807"/>
                <a:gd name="T52" fmla="*/ 1123 w 4106"/>
                <a:gd name="T53" fmla="*/ 2678 h 2807"/>
                <a:gd name="T54" fmla="*/ 1319 w 4106"/>
                <a:gd name="T55" fmla="*/ 2729 h 2807"/>
                <a:gd name="T56" fmla="*/ 1586 w 4106"/>
                <a:gd name="T57" fmla="*/ 2776 h 2807"/>
                <a:gd name="T58" fmla="*/ 1857 w 4106"/>
                <a:gd name="T59" fmla="*/ 2802 h 2807"/>
                <a:gd name="T60" fmla="*/ 2129 w 4106"/>
                <a:gd name="T61" fmla="*/ 2807 h 2807"/>
                <a:gd name="T62" fmla="*/ 2396 w 4106"/>
                <a:gd name="T63" fmla="*/ 2790 h 2807"/>
                <a:gd name="T64" fmla="*/ 2657 w 4106"/>
                <a:gd name="T65" fmla="*/ 2755 h 2807"/>
                <a:gd name="T66" fmla="*/ 2906 w 4106"/>
                <a:gd name="T67" fmla="*/ 2700 h 2807"/>
                <a:gd name="T68" fmla="*/ 3143 w 4106"/>
                <a:gd name="T69" fmla="*/ 2626 h 2807"/>
                <a:gd name="T70" fmla="*/ 3362 w 4106"/>
                <a:gd name="T71" fmla="*/ 2536 h 2807"/>
                <a:gd name="T72" fmla="*/ 3560 w 4106"/>
                <a:gd name="T73" fmla="*/ 2426 h 2807"/>
                <a:gd name="T74" fmla="*/ 3734 w 4106"/>
                <a:gd name="T75" fmla="*/ 2302 h 2807"/>
                <a:gd name="T76" fmla="*/ 3798 w 4106"/>
                <a:gd name="T77" fmla="*/ 2246 h 2807"/>
                <a:gd name="T78" fmla="*/ 3858 w 4106"/>
                <a:gd name="T79" fmla="*/ 2187 h 2807"/>
                <a:gd name="T80" fmla="*/ 3919 w 4106"/>
                <a:gd name="T81" fmla="*/ 2115 h 2807"/>
                <a:gd name="T82" fmla="*/ 3984 w 4106"/>
                <a:gd name="T83" fmla="*/ 2025 h 2807"/>
                <a:gd name="T84" fmla="*/ 4035 w 4106"/>
                <a:gd name="T85" fmla="*/ 1932 h 2807"/>
                <a:gd name="T86" fmla="*/ 4072 w 4106"/>
                <a:gd name="T87" fmla="*/ 1839 h 2807"/>
                <a:gd name="T88" fmla="*/ 4095 w 4106"/>
                <a:gd name="T89" fmla="*/ 1745 h 2807"/>
                <a:gd name="T90" fmla="*/ 4105 w 4106"/>
                <a:gd name="T91" fmla="*/ 1651 h 2807"/>
                <a:gd name="T92" fmla="*/ 4084 w 4106"/>
                <a:gd name="T93" fmla="*/ 40 h 2807"/>
                <a:gd name="T94" fmla="*/ 4010 w 4106"/>
                <a:gd name="T95" fmla="*/ 154 h 2807"/>
                <a:gd name="T96" fmla="*/ 3927 w 4106"/>
                <a:gd name="T97" fmla="*/ 261 h 2807"/>
                <a:gd name="T98" fmla="*/ 3835 w 4106"/>
                <a:gd name="T99" fmla="*/ 359 h 2807"/>
                <a:gd name="T100" fmla="*/ 3735 w 4106"/>
                <a:gd name="T101" fmla="*/ 448 h 2807"/>
                <a:gd name="T102" fmla="*/ 3628 w 4106"/>
                <a:gd name="T103" fmla="*/ 528 h 2807"/>
                <a:gd name="T104" fmla="*/ 3514 w 4106"/>
                <a:gd name="T105" fmla="*/ 598 h 2807"/>
                <a:gd name="T106" fmla="*/ 3394 w 4106"/>
                <a:gd name="T107" fmla="*/ 657 h 2807"/>
                <a:gd name="T108" fmla="*/ 3269 w 4106"/>
                <a:gd name="T109" fmla="*/ 706 h 2807"/>
                <a:gd name="T110" fmla="*/ 3140 w 4106"/>
                <a:gd name="T111" fmla="*/ 745 h 2807"/>
                <a:gd name="T112" fmla="*/ 3006 w 4106"/>
                <a:gd name="T113" fmla="*/ 771 h 2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4106" h="2807">
                  <a:moveTo>
                    <a:pt x="2960" y="776"/>
                  </a:moveTo>
                  <a:lnTo>
                    <a:pt x="1701" y="926"/>
                  </a:lnTo>
                  <a:lnTo>
                    <a:pt x="1659" y="931"/>
                  </a:lnTo>
                  <a:lnTo>
                    <a:pt x="1615" y="934"/>
                  </a:lnTo>
                  <a:lnTo>
                    <a:pt x="1572" y="936"/>
                  </a:lnTo>
                  <a:lnTo>
                    <a:pt x="1529" y="937"/>
                  </a:lnTo>
                  <a:lnTo>
                    <a:pt x="1487" y="936"/>
                  </a:lnTo>
                  <a:lnTo>
                    <a:pt x="1444" y="935"/>
                  </a:lnTo>
                  <a:lnTo>
                    <a:pt x="1402" y="932"/>
                  </a:lnTo>
                  <a:lnTo>
                    <a:pt x="1359" y="929"/>
                  </a:lnTo>
                  <a:lnTo>
                    <a:pt x="1317" y="923"/>
                  </a:lnTo>
                  <a:lnTo>
                    <a:pt x="1275" y="917"/>
                  </a:lnTo>
                  <a:lnTo>
                    <a:pt x="1234" y="909"/>
                  </a:lnTo>
                  <a:lnTo>
                    <a:pt x="1192" y="900"/>
                  </a:lnTo>
                  <a:lnTo>
                    <a:pt x="1151" y="891"/>
                  </a:lnTo>
                  <a:lnTo>
                    <a:pt x="1110" y="879"/>
                  </a:lnTo>
                  <a:lnTo>
                    <a:pt x="1070" y="867"/>
                  </a:lnTo>
                  <a:lnTo>
                    <a:pt x="1030" y="854"/>
                  </a:lnTo>
                  <a:lnTo>
                    <a:pt x="990" y="840"/>
                  </a:lnTo>
                  <a:lnTo>
                    <a:pt x="951" y="824"/>
                  </a:lnTo>
                  <a:lnTo>
                    <a:pt x="912" y="808"/>
                  </a:lnTo>
                  <a:lnTo>
                    <a:pt x="873" y="790"/>
                  </a:lnTo>
                  <a:lnTo>
                    <a:pt x="836" y="771"/>
                  </a:lnTo>
                  <a:lnTo>
                    <a:pt x="799" y="751"/>
                  </a:lnTo>
                  <a:lnTo>
                    <a:pt x="762" y="730"/>
                  </a:lnTo>
                  <a:lnTo>
                    <a:pt x="725" y="708"/>
                  </a:lnTo>
                  <a:lnTo>
                    <a:pt x="690" y="686"/>
                  </a:lnTo>
                  <a:lnTo>
                    <a:pt x="654" y="662"/>
                  </a:lnTo>
                  <a:lnTo>
                    <a:pt x="620" y="636"/>
                  </a:lnTo>
                  <a:lnTo>
                    <a:pt x="586" y="610"/>
                  </a:lnTo>
                  <a:lnTo>
                    <a:pt x="553" y="583"/>
                  </a:lnTo>
                  <a:lnTo>
                    <a:pt x="520" y="555"/>
                  </a:lnTo>
                  <a:lnTo>
                    <a:pt x="489" y="526"/>
                  </a:lnTo>
                  <a:lnTo>
                    <a:pt x="458" y="495"/>
                  </a:lnTo>
                  <a:lnTo>
                    <a:pt x="0" y="38"/>
                  </a:lnTo>
                  <a:lnTo>
                    <a:pt x="0" y="1591"/>
                  </a:lnTo>
                  <a:lnTo>
                    <a:pt x="0" y="1606"/>
                  </a:lnTo>
                  <a:lnTo>
                    <a:pt x="0" y="1620"/>
                  </a:lnTo>
                  <a:lnTo>
                    <a:pt x="0" y="1634"/>
                  </a:lnTo>
                  <a:lnTo>
                    <a:pt x="0" y="1648"/>
                  </a:lnTo>
                  <a:lnTo>
                    <a:pt x="0" y="1655"/>
                  </a:lnTo>
                  <a:lnTo>
                    <a:pt x="1" y="1655"/>
                  </a:lnTo>
                  <a:lnTo>
                    <a:pt x="3" y="1692"/>
                  </a:lnTo>
                  <a:lnTo>
                    <a:pt x="8" y="1729"/>
                  </a:lnTo>
                  <a:lnTo>
                    <a:pt x="15" y="1764"/>
                  </a:lnTo>
                  <a:lnTo>
                    <a:pt x="23" y="1800"/>
                  </a:lnTo>
                  <a:lnTo>
                    <a:pt x="34" y="1837"/>
                  </a:lnTo>
                  <a:lnTo>
                    <a:pt x="46" y="1871"/>
                  </a:lnTo>
                  <a:lnTo>
                    <a:pt x="60" y="1907"/>
                  </a:lnTo>
                  <a:lnTo>
                    <a:pt x="76" y="1943"/>
                  </a:lnTo>
                  <a:lnTo>
                    <a:pt x="95" y="1977"/>
                  </a:lnTo>
                  <a:lnTo>
                    <a:pt x="114" y="2011"/>
                  </a:lnTo>
                  <a:lnTo>
                    <a:pt x="136" y="2045"/>
                  </a:lnTo>
                  <a:lnTo>
                    <a:pt x="158" y="2079"/>
                  </a:lnTo>
                  <a:lnTo>
                    <a:pt x="183" y="2112"/>
                  </a:lnTo>
                  <a:lnTo>
                    <a:pt x="210" y="2145"/>
                  </a:lnTo>
                  <a:lnTo>
                    <a:pt x="239" y="2177"/>
                  </a:lnTo>
                  <a:lnTo>
                    <a:pt x="270" y="2208"/>
                  </a:lnTo>
                  <a:lnTo>
                    <a:pt x="301" y="2240"/>
                  </a:lnTo>
                  <a:lnTo>
                    <a:pt x="334" y="2271"/>
                  </a:lnTo>
                  <a:lnTo>
                    <a:pt x="370" y="2301"/>
                  </a:lnTo>
                  <a:lnTo>
                    <a:pt x="407" y="2330"/>
                  </a:lnTo>
                  <a:lnTo>
                    <a:pt x="446" y="2360"/>
                  </a:lnTo>
                  <a:lnTo>
                    <a:pt x="486" y="2388"/>
                  </a:lnTo>
                  <a:lnTo>
                    <a:pt x="528" y="2416"/>
                  </a:lnTo>
                  <a:lnTo>
                    <a:pt x="571" y="2443"/>
                  </a:lnTo>
                  <a:lnTo>
                    <a:pt x="616" y="2469"/>
                  </a:lnTo>
                  <a:lnTo>
                    <a:pt x="663" y="2495"/>
                  </a:lnTo>
                  <a:lnTo>
                    <a:pt x="711" y="2519"/>
                  </a:lnTo>
                  <a:lnTo>
                    <a:pt x="761" y="2543"/>
                  </a:lnTo>
                  <a:lnTo>
                    <a:pt x="812" y="2566"/>
                  </a:lnTo>
                  <a:lnTo>
                    <a:pt x="865" y="2588"/>
                  </a:lnTo>
                  <a:lnTo>
                    <a:pt x="919" y="2610"/>
                  </a:lnTo>
                  <a:lnTo>
                    <a:pt x="975" y="2631"/>
                  </a:lnTo>
                  <a:lnTo>
                    <a:pt x="995" y="2637"/>
                  </a:lnTo>
                  <a:lnTo>
                    <a:pt x="1016" y="2645"/>
                  </a:lnTo>
                  <a:lnTo>
                    <a:pt x="1038" y="2651"/>
                  </a:lnTo>
                  <a:lnTo>
                    <a:pt x="1058" y="2659"/>
                  </a:lnTo>
                  <a:lnTo>
                    <a:pt x="1080" y="2665"/>
                  </a:lnTo>
                  <a:lnTo>
                    <a:pt x="1101" y="2672"/>
                  </a:lnTo>
                  <a:lnTo>
                    <a:pt x="1123" y="2678"/>
                  </a:lnTo>
                  <a:lnTo>
                    <a:pt x="1145" y="2685"/>
                  </a:lnTo>
                  <a:lnTo>
                    <a:pt x="1231" y="2708"/>
                  </a:lnTo>
                  <a:lnTo>
                    <a:pt x="1319" y="2729"/>
                  </a:lnTo>
                  <a:lnTo>
                    <a:pt x="1408" y="2747"/>
                  </a:lnTo>
                  <a:lnTo>
                    <a:pt x="1497" y="2762"/>
                  </a:lnTo>
                  <a:lnTo>
                    <a:pt x="1586" y="2776"/>
                  </a:lnTo>
                  <a:lnTo>
                    <a:pt x="1677" y="2787"/>
                  </a:lnTo>
                  <a:lnTo>
                    <a:pt x="1767" y="2796"/>
                  </a:lnTo>
                  <a:lnTo>
                    <a:pt x="1857" y="2802"/>
                  </a:lnTo>
                  <a:lnTo>
                    <a:pt x="1948" y="2806"/>
                  </a:lnTo>
                  <a:lnTo>
                    <a:pt x="2039" y="2807"/>
                  </a:lnTo>
                  <a:lnTo>
                    <a:pt x="2129" y="2807"/>
                  </a:lnTo>
                  <a:lnTo>
                    <a:pt x="2218" y="2803"/>
                  </a:lnTo>
                  <a:lnTo>
                    <a:pt x="2308" y="2798"/>
                  </a:lnTo>
                  <a:lnTo>
                    <a:pt x="2396" y="2790"/>
                  </a:lnTo>
                  <a:lnTo>
                    <a:pt x="2484" y="2781"/>
                  </a:lnTo>
                  <a:lnTo>
                    <a:pt x="2570" y="2769"/>
                  </a:lnTo>
                  <a:lnTo>
                    <a:pt x="2657" y="2755"/>
                  </a:lnTo>
                  <a:lnTo>
                    <a:pt x="2741" y="2739"/>
                  </a:lnTo>
                  <a:lnTo>
                    <a:pt x="2824" y="2720"/>
                  </a:lnTo>
                  <a:lnTo>
                    <a:pt x="2906" y="2700"/>
                  </a:lnTo>
                  <a:lnTo>
                    <a:pt x="2987" y="2677"/>
                  </a:lnTo>
                  <a:lnTo>
                    <a:pt x="3066" y="2652"/>
                  </a:lnTo>
                  <a:lnTo>
                    <a:pt x="3143" y="2626"/>
                  </a:lnTo>
                  <a:lnTo>
                    <a:pt x="3218" y="2598"/>
                  </a:lnTo>
                  <a:lnTo>
                    <a:pt x="3291" y="2567"/>
                  </a:lnTo>
                  <a:lnTo>
                    <a:pt x="3362" y="2536"/>
                  </a:lnTo>
                  <a:lnTo>
                    <a:pt x="3430" y="2501"/>
                  </a:lnTo>
                  <a:lnTo>
                    <a:pt x="3497" y="2464"/>
                  </a:lnTo>
                  <a:lnTo>
                    <a:pt x="3560" y="2426"/>
                  </a:lnTo>
                  <a:lnTo>
                    <a:pt x="3621" y="2388"/>
                  </a:lnTo>
                  <a:lnTo>
                    <a:pt x="3678" y="2345"/>
                  </a:lnTo>
                  <a:lnTo>
                    <a:pt x="3734" y="2302"/>
                  </a:lnTo>
                  <a:lnTo>
                    <a:pt x="3756" y="2284"/>
                  </a:lnTo>
                  <a:lnTo>
                    <a:pt x="3778" y="2264"/>
                  </a:lnTo>
                  <a:lnTo>
                    <a:pt x="3798" y="2246"/>
                  </a:lnTo>
                  <a:lnTo>
                    <a:pt x="3819" y="2227"/>
                  </a:lnTo>
                  <a:lnTo>
                    <a:pt x="3838" y="2206"/>
                  </a:lnTo>
                  <a:lnTo>
                    <a:pt x="3858" y="2187"/>
                  </a:lnTo>
                  <a:lnTo>
                    <a:pt x="3876" y="2166"/>
                  </a:lnTo>
                  <a:lnTo>
                    <a:pt x="3895" y="2146"/>
                  </a:lnTo>
                  <a:lnTo>
                    <a:pt x="3919" y="2115"/>
                  </a:lnTo>
                  <a:lnTo>
                    <a:pt x="3942" y="2085"/>
                  </a:lnTo>
                  <a:lnTo>
                    <a:pt x="3964" y="2055"/>
                  </a:lnTo>
                  <a:lnTo>
                    <a:pt x="3984" y="2025"/>
                  </a:lnTo>
                  <a:lnTo>
                    <a:pt x="4003" y="1993"/>
                  </a:lnTo>
                  <a:lnTo>
                    <a:pt x="4019" y="1963"/>
                  </a:lnTo>
                  <a:lnTo>
                    <a:pt x="4035" y="1932"/>
                  </a:lnTo>
                  <a:lnTo>
                    <a:pt x="4048" y="1901"/>
                  </a:lnTo>
                  <a:lnTo>
                    <a:pt x="4061" y="1870"/>
                  </a:lnTo>
                  <a:lnTo>
                    <a:pt x="4072" y="1839"/>
                  </a:lnTo>
                  <a:lnTo>
                    <a:pt x="4081" y="1808"/>
                  </a:lnTo>
                  <a:lnTo>
                    <a:pt x="4089" y="1776"/>
                  </a:lnTo>
                  <a:lnTo>
                    <a:pt x="4095" y="1745"/>
                  </a:lnTo>
                  <a:lnTo>
                    <a:pt x="4100" y="1714"/>
                  </a:lnTo>
                  <a:lnTo>
                    <a:pt x="4103" y="1682"/>
                  </a:lnTo>
                  <a:lnTo>
                    <a:pt x="4105" y="1651"/>
                  </a:lnTo>
                  <a:lnTo>
                    <a:pt x="4106" y="1649"/>
                  </a:lnTo>
                  <a:lnTo>
                    <a:pt x="4106" y="0"/>
                  </a:lnTo>
                  <a:lnTo>
                    <a:pt x="4084" y="40"/>
                  </a:lnTo>
                  <a:lnTo>
                    <a:pt x="4060" y="79"/>
                  </a:lnTo>
                  <a:lnTo>
                    <a:pt x="4036" y="117"/>
                  </a:lnTo>
                  <a:lnTo>
                    <a:pt x="4010" y="154"/>
                  </a:lnTo>
                  <a:lnTo>
                    <a:pt x="3983" y="191"/>
                  </a:lnTo>
                  <a:lnTo>
                    <a:pt x="3955" y="227"/>
                  </a:lnTo>
                  <a:lnTo>
                    <a:pt x="3927" y="261"/>
                  </a:lnTo>
                  <a:lnTo>
                    <a:pt x="3897" y="295"/>
                  </a:lnTo>
                  <a:lnTo>
                    <a:pt x="3866" y="327"/>
                  </a:lnTo>
                  <a:lnTo>
                    <a:pt x="3835" y="359"/>
                  </a:lnTo>
                  <a:lnTo>
                    <a:pt x="3803" y="390"/>
                  </a:lnTo>
                  <a:lnTo>
                    <a:pt x="3769" y="419"/>
                  </a:lnTo>
                  <a:lnTo>
                    <a:pt x="3735" y="448"/>
                  </a:lnTo>
                  <a:lnTo>
                    <a:pt x="3700" y="476"/>
                  </a:lnTo>
                  <a:lnTo>
                    <a:pt x="3664" y="502"/>
                  </a:lnTo>
                  <a:lnTo>
                    <a:pt x="3628" y="528"/>
                  </a:lnTo>
                  <a:lnTo>
                    <a:pt x="3590" y="553"/>
                  </a:lnTo>
                  <a:lnTo>
                    <a:pt x="3552" y="575"/>
                  </a:lnTo>
                  <a:lnTo>
                    <a:pt x="3514" y="598"/>
                  </a:lnTo>
                  <a:lnTo>
                    <a:pt x="3474" y="619"/>
                  </a:lnTo>
                  <a:lnTo>
                    <a:pt x="3434" y="639"/>
                  </a:lnTo>
                  <a:lnTo>
                    <a:pt x="3394" y="657"/>
                  </a:lnTo>
                  <a:lnTo>
                    <a:pt x="3353" y="675"/>
                  </a:lnTo>
                  <a:lnTo>
                    <a:pt x="3311" y="691"/>
                  </a:lnTo>
                  <a:lnTo>
                    <a:pt x="3269" y="706"/>
                  </a:lnTo>
                  <a:lnTo>
                    <a:pt x="3226" y="720"/>
                  </a:lnTo>
                  <a:lnTo>
                    <a:pt x="3183" y="733"/>
                  </a:lnTo>
                  <a:lnTo>
                    <a:pt x="3140" y="745"/>
                  </a:lnTo>
                  <a:lnTo>
                    <a:pt x="3095" y="755"/>
                  </a:lnTo>
                  <a:lnTo>
                    <a:pt x="3051" y="763"/>
                  </a:lnTo>
                  <a:lnTo>
                    <a:pt x="3006" y="771"/>
                  </a:lnTo>
                  <a:lnTo>
                    <a:pt x="2960" y="776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248" name="Freeform 62"/>
            <p:cNvSpPr>
              <a:spLocks/>
            </p:cNvSpPr>
            <p:nvPr/>
          </p:nvSpPr>
          <p:spPr bwMode="auto">
            <a:xfrm>
              <a:off x="9251950" y="4787900"/>
              <a:ext cx="385763" cy="1028700"/>
            </a:xfrm>
            <a:custGeom>
              <a:avLst/>
              <a:gdLst>
                <a:gd name="T0" fmla="*/ 458 w 975"/>
                <a:gd name="T1" fmla="*/ 457 h 2593"/>
                <a:gd name="T2" fmla="*/ 0 w 975"/>
                <a:gd name="T3" fmla="*/ 0 h 2593"/>
                <a:gd name="T4" fmla="*/ 0 w 975"/>
                <a:gd name="T5" fmla="*/ 1553 h 2593"/>
                <a:gd name="T6" fmla="*/ 0 w 975"/>
                <a:gd name="T7" fmla="*/ 1568 h 2593"/>
                <a:gd name="T8" fmla="*/ 0 w 975"/>
                <a:gd name="T9" fmla="*/ 1582 h 2593"/>
                <a:gd name="T10" fmla="*/ 0 w 975"/>
                <a:gd name="T11" fmla="*/ 1596 h 2593"/>
                <a:gd name="T12" fmla="*/ 0 w 975"/>
                <a:gd name="T13" fmla="*/ 1610 h 2593"/>
                <a:gd name="T14" fmla="*/ 0 w 975"/>
                <a:gd name="T15" fmla="*/ 1617 h 2593"/>
                <a:gd name="T16" fmla="*/ 1 w 975"/>
                <a:gd name="T17" fmla="*/ 1617 h 2593"/>
                <a:gd name="T18" fmla="*/ 3 w 975"/>
                <a:gd name="T19" fmla="*/ 1654 h 2593"/>
                <a:gd name="T20" fmla="*/ 8 w 975"/>
                <a:gd name="T21" fmla="*/ 1691 h 2593"/>
                <a:gd name="T22" fmla="*/ 15 w 975"/>
                <a:gd name="T23" fmla="*/ 1726 h 2593"/>
                <a:gd name="T24" fmla="*/ 23 w 975"/>
                <a:gd name="T25" fmla="*/ 1762 h 2593"/>
                <a:gd name="T26" fmla="*/ 34 w 975"/>
                <a:gd name="T27" fmla="*/ 1799 h 2593"/>
                <a:gd name="T28" fmla="*/ 46 w 975"/>
                <a:gd name="T29" fmla="*/ 1833 h 2593"/>
                <a:gd name="T30" fmla="*/ 60 w 975"/>
                <a:gd name="T31" fmla="*/ 1869 h 2593"/>
                <a:gd name="T32" fmla="*/ 76 w 975"/>
                <a:gd name="T33" fmla="*/ 1905 h 2593"/>
                <a:gd name="T34" fmla="*/ 95 w 975"/>
                <a:gd name="T35" fmla="*/ 1939 h 2593"/>
                <a:gd name="T36" fmla="*/ 114 w 975"/>
                <a:gd name="T37" fmla="*/ 1973 h 2593"/>
                <a:gd name="T38" fmla="*/ 136 w 975"/>
                <a:gd name="T39" fmla="*/ 2007 h 2593"/>
                <a:gd name="T40" fmla="*/ 158 w 975"/>
                <a:gd name="T41" fmla="*/ 2041 h 2593"/>
                <a:gd name="T42" fmla="*/ 183 w 975"/>
                <a:gd name="T43" fmla="*/ 2074 h 2593"/>
                <a:gd name="T44" fmla="*/ 210 w 975"/>
                <a:gd name="T45" fmla="*/ 2107 h 2593"/>
                <a:gd name="T46" fmla="*/ 239 w 975"/>
                <a:gd name="T47" fmla="*/ 2139 h 2593"/>
                <a:gd name="T48" fmla="*/ 270 w 975"/>
                <a:gd name="T49" fmla="*/ 2170 h 2593"/>
                <a:gd name="T50" fmla="*/ 301 w 975"/>
                <a:gd name="T51" fmla="*/ 2202 h 2593"/>
                <a:gd name="T52" fmla="*/ 334 w 975"/>
                <a:gd name="T53" fmla="*/ 2233 h 2593"/>
                <a:gd name="T54" fmla="*/ 370 w 975"/>
                <a:gd name="T55" fmla="*/ 2263 h 2593"/>
                <a:gd name="T56" fmla="*/ 407 w 975"/>
                <a:gd name="T57" fmla="*/ 2292 h 2593"/>
                <a:gd name="T58" fmla="*/ 446 w 975"/>
                <a:gd name="T59" fmla="*/ 2322 h 2593"/>
                <a:gd name="T60" fmla="*/ 486 w 975"/>
                <a:gd name="T61" fmla="*/ 2350 h 2593"/>
                <a:gd name="T62" fmla="*/ 528 w 975"/>
                <a:gd name="T63" fmla="*/ 2378 h 2593"/>
                <a:gd name="T64" fmla="*/ 571 w 975"/>
                <a:gd name="T65" fmla="*/ 2405 h 2593"/>
                <a:gd name="T66" fmla="*/ 616 w 975"/>
                <a:gd name="T67" fmla="*/ 2431 h 2593"/>
                <a:gd name="T68" fmla="*/ 663 w 975"/>
                <a:gd name="T69" fmla="*/ 2457 h 2593"/>
                <a:gd name="T70" fmla="*/ 711 w 975"/>
                <a:gd name="T71" fmla="*/ 2481 h 2593"/>
                <a:gd name="T72" fmla="*/ 761 w 975"/>
                <a:gd name="T73" fmla="*/ 2505 h 2593"/>
                <a:gd name="T74" fmla="*/ 812 w 975"/>
                <a:gd name="T75" fmla="*/ 2528 h 2593"/>
                <a:gd name="T76" fmla="*/ 865 w 975"/>
                <a:gd name="T77" fmla="*/ 2550 h 2593"/>
                <a:gd name="T78" fmla="*/ 919 w 975"/>
                <a:gd name="T79" fmla="*/ 2572 h 2593"/>
                <a:gd name="T80" fmla="*/ 975 w 975"/>
                <a:gd name="T81" fmla="*/ 2593 h 2593"/>
                <a:gd name="T82" fmla="*/ 975 w 975"/>
                <a:gd name="T83" fmla="*/ 975 h 2593"/>
                <a:gd name="T84" fmla="*/ 458 w 975"/>
                <a:gd name="T85" fmla="*/ 457 h 25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975" h="2593">
                  <a:moveTo>
                    <a:pt x="458" y="457"/>
                  </a:moveTo>
                  <a:lnTo>
                    <a:pt x="0" y="0"/>
                  </a:lnTo>
                  <a:lnTo>
                    <a:pt x="0" y="1553"/>
                  </a:lnTo>
                  <a:lnTo>
                    <a:pt x="0" y="1568"/>
                  </a:lnTo>
                  <a:lnTo>
                    <a:pt x="0" y="1582"/>
                  </a:lnTo>
                  <a:lnTo>
                    <a:pt x="0" y="1596"/>
                  </a:lnTo>
                  <a:lnTo>
                    <a:pt x="0" y="1610"/>
                  </a:lnTo>
                  <a:lnTo>
                    <a:pt x="0" y="1617"/>
                  </a:lnTo>
                  <a:lnTo>
                    <a:pt x="1" y="1617"/>
                  </a:lnTo>
                  <a:lnTo>
                    <a:pt x="3" y="1654"/>
                  </a:lnTo>
                  <a:lnTo>
                    <a:pt x="8" y="1691"/>
                  </a:lnTo>
                  <a:lnTo>
                    <a:pt x="15" y="1726"/>
                  </a:lnTo>
                  <a:lnTo>
                    <a:pt x="23" y="1762"/>
                  </a:lnTo>
                  <a:lnTo>
                    <a:pt x="34" y="1799"/>
                  </a:lnTo>
                  <a:lnTo>
                    <a:pt x="46" y="1833"/>
                  </a:lnTo>
                  <a:lnTo>
                    <a:pt x="60" y="1869"/>
                  </a:lnTo>
                  <a:lnTo>
                    <a:pt x="76" y="1905"/>
                  </a:lnTo>
                  <a:lnTo>
                    <a:pt x="95" y="1939"/>
                  </a:lnTo>
                  <a:lnTo>
                    <a:pt x="114" y="1973"/>
                  </a:lnTo>
                  <a:lnTo>
                    <a:pt x="136" y="2007"/>
                  </a:lnTo>
                  <a:lnTo>
                    <a:pt x="158" y="2041"/>
                  </a:lnTo>
                  <a:lnTo>
                    <a:pt x="183" y="2074"/>
                  </a:lnTo>
                  <a:lnTo>
                    <a:pt x="210" y="2107"/>
                  </a:lnTo>
                  <a:lnTo>
                    <a:pt x="239" y="2139"/>
                  </a:lnTo>
                  <a:lnTo>
                    <a:pt x="270" y="2170"/>
                  </a:lnTo>
                  <a:lnTo>
                    <a:pt x="301" y="2202"/>
                  </a:lnTo>
                  <a:lnTo>
                    <a:pt x="334" y="2233"/>
                  </a:lnTo>
                  <a:lnTo>
                    <a:pt x="370" y="2263"/>
                  </a:lnTo>
                  <a:lnTo>
                    <a:pt x="407" y="2292"/>
                  </a:lnTo>
                  <a:lnTo>
                    <a:pt x="446" y="2322"/>
                  </a:lnTo>
                  <a:lnTo>
                    <a:pt x="486" y="2350"/>
                  </a:lnTo>
                  <a:lnTo>
                    <a:pt x="528" y="2378"/>
                  </a:lnTo>
                  <a:lnTo>
                    <a:pt x="571" y="2405"/>
                  </a:lnTo>
                  <a:lnTo>
                    <a:pt x="616" y="2431"/>
                  </a:lnTo>
                  <a:lnTo>
                    <a:pt x="663" y="2457"/>
                  </a:lnTo>
                  <a:lnTo>
                    <a:pt x="711" y="2481"/>
                  </a:lnTo>
                  <a:lnTo>
                    <a:pt x="761" y="2505"/>
                  </a:lnTo>
                  <a:lnTo>
                    <a:pt x="812" y="2528"/>
                  </a:lnTo>
                  <a:lnTo>
                    <a:pt x="865" y="2550"/>
                  </a:lnTo>
                  <a:lnTo>
                    <a:pt x="919" y="2572"/>
                  </a:lnTo>
                  <a:lnTo>
                    <a:pt x="975" y="2593"/>
                  </a:lnTo>
                  <a:lnTo>
                    <a:pt x="975" y="975"/>
                  </a:lnTo>
                  <a:lnTo>
                    <a:pt x="458" y="45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249" name="Freeform 63"/>
            <p:cNvSpPr>
              <a:spLocks/>
            </p:cNvSpPr>
            <p:nvPr/>
          </p:nvSpPr>
          <p:spPr bwMode="auto">
            <a:xfrm>
              <a:off x="9791700" y="4614863"/>
              <a:ext cx="0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1 h 1"/>
                <a:gd name="T4" fmla="*/ 0 w 1"/>
                <a:gd name="T5" fmla="*/ 0 h 1"/>
                <a:gd name="T6" fmla="*/ 1 w 1"/>
                <a:gd name="T7" fmla="*/ 0 h 1"/>
                <a:gd name="T8" fmla="*/ 0 w 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1"/>
                  </a:lnTo>
                  <a:lnTo>
                    <a:pt x="0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CC8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250" name="Freeform 64"/>
            <p:cNvSpPr>
              <a:spLocks/>
            </p:cNvSpPr>
            <p:nvPr/>
          </p:nvSpPr>
          <p:spPr bwMode="auto">
            <a:xfrm>
              <a:off x="10064750" y="4549775"/>
              <a:ext cx="1588" cy="0"/>
            </a:xfrm>
            <a:custGeom>
              <a:avLst/>
              <a:gdLst>
                <a:gd name="T0" fmla="*/ 4 w 4"/>
                <a:gd name="T1" fmla="*/ 3 w 4"/>
                <a:gd name="T2" fmla="*/ 0 w 4"/>
                <a:gd name="T3" fmla="*/ 2 w 4"/>
                <a:gd name="T4" fmla="*/ 4 w 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4">
                  <a:moveTo>
                    <a:pt x="4" y="0"/>
                  </a:moveTo>
                  <a:lnTo>
                    <a:pt x="3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7CC8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251" name="Freeform 65"/>
            <p:cNvSpPr>
              <a:spLocks/>
            </p:cNvSpPr>
            <p:nvPr/>
          </p:nvSpPr>
          <p:spPr bwMode="auto">
            <a:xfrm>
              <a:off x="9637713" y="4543425"/>
              <a:ext cx="1243013" cy="701675"/>
            </a:xfrm>
            <a:custGeom>
              <a:avLst/>
              <a:gdLst>
                <a:gd name="T0" fmla="*/ 2031 w 3131"/>
                <a:gd name="T1" fmla="*/ 445 h 1768"/>
                <a:gd name="T2" fmla="*/ 2054 w 3131"/>
                <a:gd name="T3" fmla="*/ 522 h 1768"/>
                <a:gd name="T4" fmla="*/ 2060 w 3131"/>
                <a:gd name="T5" fmla="*/ 599 h 1768"/>
                <a:gd name="T6" fmla="*/ 2046 w 3131"/>
                <a:gd name="T7" fmla="*/ 678 h 1768"/>
                <a:gd name="T8" fmla="*/ 2012 w 3131"/>
                <a:gd name="T9" fmla="*/ 756 h 1768"/>
                <a:gd name="T10" fmla="*/ 1958 w 3131"/>
                <a:gd name="T11" fmla="*/ 833 h 1768"/>
                <a:gd name="T12" fmla="*/ 1898 w 3131"/>
                <a:gd name="T13" fmla="*/ 894 h 1768"/>
                <a:gd name="T14" fmla="*/ 1826 w 3131"/>
                <a:gd name="T15" fmla="*/ 949 h 1768"/>
                <a:gd name="T16" fmla="*/ 1745 w 3131"/>
                <a:gd name="T17" fmla="*/ 998 h 1768"/>
                <a:gd name="T18" fmla="*/ 1658 w 3131"/>
                <a:gd name="T19" fmla="*/ 1039 h 1768"/>
                <a:gd name="T20" fmla="*/ 1563 w 3131"/>
                <a:gd name="T21" fmla="*/ 1075 h 1768"/>
                <a:gd name="T22" fmla="*/ 1461 w 3131"/>
                <a:gd name="T23" fmla="*/ 1104 h 1768"/>
                <a:gd name="T24" fmla="*/ 1355 w 3131"/>
                <a:gd name="T25" fmla="*/ 1125 h 1768"/>
                <a:gd name="T26" fmla="*/ 1245 w 3131"/>
                <a:gd name="T27" fmla="*/ 1140 h 1768"/>
                <a:gd name="T28" fmla="*/ 1133 w 3131"/>
                <a:gd name="T29" fmla="*/ 1148 h 1768"/>
                <a:gd name="T30" fmla="*/ 1020 w 3131"/>
                <a:gd name="T31" fmla="*/ 1148 h 1768"/>
                <a:gd name="T32" fmla="*/ 905 w 3131"/>
                <a:gd name="T33" fmla="*/ 1140 h 1768"/>
                <a:gd name="T34" fmla="*/ 792 w 3131"/>
                <a:gd name="T35" fmla="*/ 1124 h 1768"/>
                <a:gd name="T36" fmla="*/ 680 w 3131"/>
                <a:gd name="T37" fmla="*/ 1100 h 1768"/>
                <a:gd name="T38" fmla="*/ 20 w 3131"/>
                <a:gd name="T39" fmla="*/ 1598 h 1768"/>
                <a:gd name="T40" fmla="*/ 83 w 3131"/>
                <a:gd name="T41" fmla="*/ 1619 h 1768"/>
                <a:gd name="T42" fmla="*/ 148 w 3131"/>
                <a:gd name="T43" fmla="*/ 1638 h 1768"/>
                <a:gd name="T44" fmla="*/ 344 w 3131"/>
                <a:gd name="T45" fmla="*/ 1689 h 1768"/>
                <a:gd name="T46" fmla="*/ 611 w 3131"/>
                <a:gd name="T47" fmla="*/ 1737 h 1768"/>
                <a:gd name="T48" fmla="*/ 882 w 3131"/>
                <a:gd name="T49" fmla="*/ 1762 h 1768"/>
                <a:gd name="T50" fmla="*/ 1154 w 3131"/>
                <a:gd name="T51" fmla="*/ 1767 h 1768"/>
                <a:gd name="T52" fmla="*/ 1421 w 3131"/>
                <a:gd name="T53" fmla="*/ 1751 h 1768"/>
                <a:gd name="T54" fmla="*/ 1682 w 3131"/>
                <a:gd name="T55" fmla="*/ 1715 h 1768"/>
                <a:gd name="T56" fmla="*/ 1931 w 3131"/>
                <a:gd name="T57" fmla="*/ 1660 h 1768"/>
                <a:gd name="T58" fmla="*/ 2168 w 3131"/>
                <a:gd name="T59" fmla="*/ 1586 h 1768"/>
                <a:gd name="T60" fmla="*/ 2387 w 3131"/>
                <a:gd name="T61" fmla="*/ 1496 h 1768"/>
                <a:gd name="T62" fmla="*/ 2585 w 3131"/>
                <a:gd name="T63" fmla="*/ 1388 h 1768"/>
                <a:gd name="T64" fmla="*/ 2759 w 3131"/>
                <a:gd name="T65" fmla="*/ 1262 h 1768"/>
                <a:gd name="T66" fmla="*/ 2823 w 3131"/>
                <a:gd name="T67" fmla="*/ 1206 h 1768"/>
                <a:gd name="T68" fmla="*/ 2883 w 3131"/>
                <a:gd name="T69" fmla="*/ 1147 h 1768"/>
                <a:gd name="T70" fmla="*/ 2939 w 3131"/>
                <a:gd name="T71" fmla="*/ 1083 h 1768"/>
                <a:gd name="T72" fmla="*/ 2991 w 3131"/>
                <a:gd name="T73" fmla="*/ 1013 h 1768"/>
                <a:gd name="T74" fmla="*/ 3035 w 3131"/>
                <a:gd name="T75" fmla="*/ 942 h 1768"/>
                <a:gd name="T76" fmla="*/ 3070 w 3131"/>
                <a:gd name="T77" fmla="*/ 869 h 1768"/>
                <a:gd name="T78" fmla="*/ 3098 w 3131"/>
                <a:gd name="T79" fmla="*/ 797 h 1768"/>
                <a:gd name="T80" fmla="*/ 3116 w 3131"/>
                <a:gd name="T81" fmla="*/ 725 h 1768"/>
                <a:gd name="T82" fmla="*/ 3128 w 3131"/>
                <a:gd name="T83" fmla="*/ 652 h 1768"/>
                <a:gd name="T84" fmla="*/ 3131 w 3131"/>
                <a:gd name="T85" fmla="*/ 579 h 1768"/>
                <a:gd name="T86" fmla="*/ 3127 w 3131"/>
                <a:gd name="T87" fmla="*/ 508 h 1768"/>
                <a:gd name="T88" fmla="*/ 3115 w 3131"/>
                <a:gd name="T89" fmla="*/ 435 h 1768"/>
                <a:gd name="T90" fmla="*/ 3096 w 3131"/>
                <a:gd name="T91" fmla="*/ 364 h 1768"/>
                <a:gd name="T92" fmla="*/ 3070 w 3131"/>
                <a:gd name="T93" fmla="*/ 296 h 1768"/>
                <a:gd name="T94" fmla="*/ 3038 w 3131"/>
                <a:gd name="T95" fmla="*/ 230 h 1768"/>
                <a:gd name="T96" fmla="*/ 2999 w 3131"/>
                <a:gd name="T97" fmla="*/ 165 h 1768"/>
                <a:gd name="T98" fmla="*/ 2954 w 3131"/>
                <a:gd name="T99" fmla="*/ 103 h 1768"/>
                <a:gd name="T100" fmla="*/ 2903 w 3131"/>
                <a:gd name="T101" fmla="*/ 40 h 1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3131" h="1768">
                  <a:moveTo>
                    <a:pt x="2866" y="0"/>
                  </a:moveTo>
                  <a:lnTo>
                    <a:pt x="2019" y="420"/>
                  </a:lnTo>
                  <a:lnTo>
                    <a:pt x="2031" y="445"/>
                  </a:lnTo>
                  <a:lnTo>
                    <a:pt x="2040" y="470"/>
                  </a:lnTo>
                  <a:lnTo>
                    <a:pt x="2048" y="496"/>
                  </a:lnTo>
                  <a:lnTo>
                    <a:pt x="2054" y="522"/>
                  </a:lnTo>
                  <a:lnTo>
                    <a:pt x="2058" y="547"/>
                  </a:lnTo>
                  <a:lnTo>
                    <a:pt x="2060" y="573"/>
                  </a:lnTo>
                  <a:lnTo>
                    <a:pt x="2060" y="599"/>
                  </a:lnTo>
                  <a:lnTo>
                    <a:pt x="2058" y="625"/>
                  </a:lnTo>
                  <a:lnTo>
                    <a:pt x="2052" y="652"/>
                  </a:lnTo>
                  <a:lnTo>
                    <a:pt x="2046" y="678"/>
                  </a:lnTo>
                  <a:lnTo>
                    <a:pt x="2037" y="704"/>
                  </a:lnTo>
                  <a:lnTo>
                    <a:pt x="2026" y="730"/>
                  </a:lnTo>
                  <a:lnTo>
                    <a:pt x="2012" y="756"/>
                  </a:lnTo>
                  <a:lnTo>
                    <a:pt x="1997" y="782"/>
                  </a:lnTo>
                  <a:lnTo>
                    <a:pt x="1979" y="808"/>
                  </a:lnTo>
                  <a:lnTo>
                    <a:pt x="1958" y="833"/>
                  </a:lnTo>
                  <a:lnTo>
                    <a:pt x="1940" y="853"/>
                  </a:lnTo>
                  <a:lnTo>
                    <a:pt x="1919" y="874"/>
                  </a:lnTo>
                  <a:lnTo>
                    <a:pt x="1898" y="894"/>
                  </a:lnTo>
                  <a:lnTo>
                    <a:pt x="1875" y="913"/>
                  </a:lnTo>
                  <a:lnTo>
                    <a:pt x="1851" y="931"/>
                  </a:lnTo>
                  <a:lnTo>
                    <a:pt x="1826" y="949"/>
                  </a:lnTo>
                  <a:lnTo>
                    <a:pt x="1800" y="965"/>
                  </a:lnTo>
                  <a:lnTo>
                    <a:pt x="1773" y="982"/>
                  </a:lnTo>
                  <a:lnTo>
                    <a:pt x="1745" y="998"/>
                  </a:lnTo>
                  <a:lnTo>
                    <a:pt x="1717" y="1012"/>
                  </a:lnTo>
                  <a:lnTo>
                    <a:pt x="1688" y="1026"/>
                  </a:lnTo>
                  <a:lnTo>
                    <a:pt x="1658" y="1039"/>
                  </a:lnTo>
                  <a:lnTo>
                    <a:pt x="1627" y="1052"/>
                  </a:lnTo>
                  <a:lnTo>
                    <a:pt x="1595" y="1064"/>
                  </a:lnTo>
                  <a:lnTo>
                    <a:pt x="1563" y="1075"/>
                  </a:lnTo>
                  <a:lnTo>
                    <a:pt x="1529" y="1085"/>
                  </a:lnTo>
                  <a:lnTo>
                    <a:pt x="1496" y="1095"/>
                  </a:lnTo>
                  <a:lnTo>
                    <a:pt x="1461" y="1104"/>
                  </a:lnTo>
                  <a:lnTo>
                    <a:pt x="1427" y="1111"/>
                  </a:lnTo>
                  <a:lnTo>
                    <a:pt x="1391" y="1119"/>
                  </a:lnTo>
                  <a:lnTo>
                    <a:pt x="1355" y="1125"/>
                  </a:lnTo>
                  <a:lnTo>
                    <a:pt x="1319" y="1132"/>
                  </a:lnTo>
                  <a:lnTo>
                    <a:pt x="1282" y="1136"/>
                  </a:lnTo>
                  <a:lnTo>
                    <a:pt x="1245" y="1140"/>
                  </a:lnTo>
                  <a:lnTo>
                    <a:pt x="1209" y="1144"/>
                  </a:lnTo>
                  <a:lnTo>
                    <a:pt x="1171" y="1146"/>
                  </a:lnTo>
                  <a:lnTo>
                    <a:pt x="1133" y="1148"/>
                  </a:lnTo>
                  <a:lnTo>
                    <a:pt x="1095" y="1149"/>
                  </a:lnTo>
                  <a:lnTo>
                    <a:pt x="1057" y="1149"/>
                  </a:lnTo>
                  <a:lnTo>
                    <a:pt x="1020" y="1148"/>
                  </a:lnTo>
                  <a:lnTo>
                    <a:pt x="981" y="1146"/>
                  </a:lnTo>
                  <a:lnTo>
                    <a:pt x="943" y="1144"/>
                  </a:lnTo>
                  <a:lnTo>
                    <a:pt x="905" y="1140"/>
                  </a:lnTo>
                  <a:lnTo>
                    <a:pt x="867" y="1136"/>
                  </a:lnTo>
                  <a:lnTo>
                    <a:pt x="829" y="1131"/>
                  </a:lnTo>
                  <a:lnTo>
                    <a:pt x="792" y="1124"/>
                  </a:lnTo>
                  <a:lnTo>
                    <a:pt x="754" y="1117"/>
                  </a:lnTo>
                  <a:lnTo>
                    <a:pt x="717" y="1109"/>
                  </a:lnTo>
                  <a:lnTo>
                    <a:pt x="680" y="1100"/>
                  </a:lnTo>
                  <a:lnTo>
                    <a:pt x="644" y="1091"/>
                  </a:lnTo>
                  <a:lnTo>
                    <a:pt x="0" y="1591"/>
                  </a:lnTo>
                  <a:lnTo>
                    <a:pt x="20" y="1598"/>
                  </a:lnTo>
                  <a:lnTo>
                    <a:pt x="41" y="1605"/>
                  </a:lnTo>
                  <a:lnTo>
                    <a:pt x="63" y="1612"/>
                  </a:lnTo>
                  <a:lnTo>
                    <a:pt x="83" y="1619"/>
                  </a:lnTo>
                  <a:lnTo>
                    <a:pt x="105" y="1625"/>
                  </a:lnTo>
                  <a:lnTo>
                    <a:pt x="126" y="1632"/>
                  </a:lnTo>
                  <a:lnTo>
                    <a:pt x="148" y="1638"/>
                  </a:lnTo>
                  <a:lnTo>
                    <a:pt x="170" y="1645"/>
                  </a:lnTo>
                  <a:lnTo>
                    <a:pt x="256" y="1669"/>
                  </a:lnTo>
                  <a:lnTo>
                    <a:pt x="344" y="1689"/>
                  </a:lnTo>
                  <a:lnTo>
                    <a:pt x="433" y="1707"/>
                  </a:lnTo>
                  <a:lnTo>
                    <a:pt x="522" y="1724"/>
                  </a:lnTo>
                  <a:lnTo>
                    <a:pt x="611" y="1737"/>
                  </a:lnTo>
                  <a:lnTo>
                    <a:pt x="702" y="1747"/>
                  </a:lnTo>
                  <a:lnTo>
                    <a:pt x="792" y="1756"/>
                  </a:lnTo>
                  <a:lnTo>
                    <a:pt x="882" y="1762"/>
                  </a:lnTo>
                  <a:lnTo>
                    <a:pt x="973" y="1766"/>
                  </a:lnTo>
                  <a:lnTo>
                    <a:pt x="1064" y="1768"/>
                  </a:lnTo>
                  <a:lnTo>
                    <a:pt x="1154" y="1767"/>
                  </a:lnTo>
                  <a:lnTo>
                    <a:pt x="1243" y="1764"/>
                  </a:lnTo>
                  <a:lnTo>
                    <a:pt x="1333" y="1758"/>
                  </a:lnTo>
                  <a:lnTo>
                    <a:pt x="1421" y="1751"/>
                  </a:lnTo>
                  <a:lnTo>
                    <a:pt x="1509" y="1741"/>
                  </a:lnTo>
                  <a:lnTo>
                    <a:pt x="1595" y="1729"/>
                  </a:lnTo>
                  <a:lnTo>
                    <a:pt x="1682" y="1715"/>
                  </a:lnTo>
                  <a:lnTo>
                    <a:pt x="1766" y="1699"/>
                  </a:lnTo>
                  <a:lnTo>
                    <a:pt x="1849" y="1680"/>
                  </a:lnTo>
                  <a:lnTo>
                    <a:pt x="1931" y="1660"/>
                  </a:lnTo>
                  <a:lnTo>
                    <a:pt x="2012" y="1637"/>
                  </a:lnTo>
                  <a:lnTo>
                    <a:pt x="2091" y="1613"/>
                  </a:lnTo>
                  <a:lnTo>
                    <a:pt x="2168" y="1586"/>
                  </a:lnTo>
                  <a:lnTo>
                    <a:pt x="2243" y="1558"/>
                  </a:lnTo>
                  <a:lnTo>
                    <a:pt x="2316" y="1528"/>
                  </a:lnTo>
                  <a:lnTo>
                    <a:pt x="2387" y="1496"/>
                  </a:lnTo>
                  <a:lnTo>
                    <a:pt x="2455" y="1461"/>
                  </a:lnTo>
                  <a:lnTo>
                    <a:pt x="2522" y="1426"/>
                  </a:lnTo>
                  <a:lnTo>
                    <a:pt x="2585" y="1388"/>
                  </a:lnTo>
                  <a:lnTo>
                    <a:pt x="2646" y="1348"/>
                  </a:lnTo>
                  <a:lnTo>
                    <a:pt x="2703" y="1306"/>
                  </a:lnTo>
                  <a:lnTo>
                    <a:pt x="2759" y="1262"/>
                  </a:lnTo>
                  <a:lnTo>
                    <a:pt x="2781" y="1244"/>
                  </a:lnTo>
                  <a:lnTo>
                    <a:pt x="2803" y="1226"/>
                  </a:lnTo>
                  <a:lnTo>
                    <a:pt x="2823" y="1206"/>
                  </a:lnTo>
                  <a:lnTo>
                    <a:pt x="2844" y="1187"/>
                  </a:lnTo>
                  <a:lnTo>
                    <a:pt x="2863" y="1167"/>
                  </a:lnTo>
                  <a:lnTo>
                    <a:pt x="2883" y="1147"/>
                  </a:lnTo>
                  <a:lnTo>
                    <a:pt x="2901" y="1126"/>
                  </a:lnTo>
                  <a:lnTo>
                    <a:pt x="2920" y="1106"/>
                  </a:lnTo>
                  <a:lnTo>
                    <a:pt x="2939" y="1083"/>
                  </a:lnTo>
                  <a:lnTo>
                    <a:pt x="2957" y="1059"/>
                  </a:lnTo>
                  <a:lnTo>
                    <a:pt x="2975" y="1036"/>
                  </a:lnTo>
                  <a:lnTo>
                    <a:pt x="2991" y="1013"/>
                  </a:lnTo>
                  <a:lnTo>
                    <a:pt x="3007" y="989"/>
                  </a:lnTo>
                  <a:lnTo>
                    <a:pt x="3021" y="965"/>
                  </a:lnTo>
                  <a:lnTo>
                    <a:pt x="3035" y="942"/>
                  </a:lnTo>
                  <a:lnTo>
                    <a:pt x="3047" y="918"/>
                  </a:lnTo>
                  <a:lnTo>
                    <a:pt x="3059" y="893"/>
                  </a:lnTo>
                  <a:lnTo>
                    <a:pt x="3070" y="869"/>
                  </a:lnTo>
                  <a:lnTo>
                    <a:pt x="3080" y="846"/>
                  </a:lnTo>
                  <a:lnTo>
                    <a:pt x="3089" y="822"/>
                  </a:lnTo>
                  <a:lnTo>
                    <a:pt x="3098" y="797"/>
                  </a:lnTo>
                  <a:lnTo>
                    <a:pt x="3104" y="773"/>
                  </a:lnTo>
                  <a:lnTo>
                    <a:pt x="3111" y="748"/>
                  </a:lnTo>
                  <a:lnTo>
                    <a:pt x="3116" y="725"/>
                  </a:lnTo>
                  <a:lnTo>
                    <a:pt x="3121" y="701"/>
                  </a:lnTo>
                  <a:lnTo>
                    <a:pt x="3125" y="676"/>
                  </a:lnTo>
                  <a:lnTo>
                    <a:pt x="3128" y="652"/>
                  </a:lnTo>
                  <a:lnTo>
                    <a:pt x="3130" y="627"/>
                  </a:lnTo>
                  <a:lnTo>
                    <a:pt x="3131" y="604"/>
                  </a:lnTo>
                  <a:lnTo>
                    <a:pt x="3131" y="579"/>
                  </a:lnTo>
                  <a:lnTo>
                    <a:pt x="3130" y="555"/>
                  </a:lnTo>
                  <a:lnTo>
                    <a:pt x="3129" y="531"/>
                  </a:lnTo>
                  <a:lnTo>
                    <a:pt x="3127" y="508"/>
                  </a:lnTo>
                  <a:lnTo>
                    <a:pt x="3124" y="483"/>
                  </a:lnTo>
                  <a:lnTo>
                    <a:pt x="3120" y="459"/>
                  </a:lnTo>
                  <a:lnTo>
                    <a:pt x="3115" y="435"/>
                  </a:lnTo>
                  <a:lnTo>
                    <a:pt x="3110" y="411"/>
                  </a:lnTo>
                  <a:lnTo>
                    <a:pt x="3103" y="388"/>
                  </a:lnTo>
                  <a:lnTo>
                    <a:pt x="3096" y="364"/>
                  </a:lnTo>
                  <a:lnTo>
                    <a:pt x="3088" y="341"/>
                  </a:lnTo>
                  <a:lnTo>
                    <a:pt x="3079" y="319"/>
                  </a:lnTo>
                  <a:lnTo>
                    <a:pt x="3070" y="296"/>
                  </a:lnTo>
                  <a:lnTo>
                    <a:pt x="3060" y="274"/>
                  </a:lnTo>
                  <a:lnTo>
                    <a:pt x="3049" y="253"/>
                  </a:lnTo>
                  <a:lnTo>
                    <a:pt x="3038" y="230"/>
                  </a:lnTo>
                  <a:lnTo>
                    <a:pt x="3025" y="208"/>
                  </a:lnTo>
                  <a:lnTo>
                    <a:pt x="3013" y="187"/>
                  </a:lnTo>
                  <a:lnTo>
                    <a:pt x="2999" y="165"/>
                  </a:lnTo>
                  <a:lnTo>
                    <a:pt x="2985" y="145"/>
                  </a:lnTo>
                  <a:lnTo>
                    <a:pt x="2970" y="123"/>
                  </a:lnTo>
                  <a:lnTo>
                    <a:pt x="2954" y="103"/>
                  </a:lnTo>
                  <a:lnTo>
                    <a:pt x="2938" y="81"/>
                  </a:lnTo>
                  <a:lnTo>
                    <a:pt x="2921" y="60"/>
                  </a:lnTo>
                  <a:lnTo>
                    <a:pt x="2903" y="40"/>
                  </a:lnTo>
                  <a:lnTo>
                    <a:pt x="2885" y="20"/>
                  </a:lnTo>
                  <a:lnTo>
                    <a:pt x="2866" y="0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252" name="Freeform 66"/>
            <p:cNvSpPr>
              <a:spLocks/>
            </p:cNvSpPr>
            <p:nvPr/>
          </p:nvSpPr>
          <p:spPr bwMode="auto">
            <a:xfrm>
              <a:off x="10066338" y="4303713"/>
              <a:ext cx="709613" cy="406400"/>
            </a:xfrm>
            <a:custGeom>
              <a:avLst/>
              <a:gdLst>
                <a:gd name="T0" fmla="*/ 853 w 1788"/>
                <a:gd name="T1" fmla="*/ 107 h 1024"/>
                <a:gd name="T2" fmla="*/ 742 w 1788"/>
                <a:gd name="T3" fmla="*/ 80 h 1024"/>
                <a:gd name="T4" fmla="*/ 630 w 1788"/>
                <a:gd name="T5" fmla="*/ 57 h 1024"/>
                <a:gd name="T6" fmla="*/ 516 w 1788"/>
                <a:gd name="T7" fmla="*/ 38 h 1024"/>
                <a:gd name="T8" fmla="*/ 402 w 1788"/>
                <a:gd name="T9" fmla="*/ 23 h 1024"/>
                <a:gd name="T10" fmla="*/ 287 w 1788"/>
                <a:gd name="T11" fmla="*/ 12 h 1024"/>
                <a:gd name="T12" fmla="*/ 172 w 1788"/>
                <a:gd name="T13" fmla="*/ 5 h 1024"/>
                <a:gd name="T14" fmla="*/ 57 w 1788"/>
                <a:gd name="T15" fmla="*/ 1 h 1024"/>
                <a:gd name="T16" fmla="*/ 0 w 1788"/>
                <a:gd name="T17" fmla="*/ 619 h 1024"/>
                <a:gd name="T18" fmla="*/ 56 w 1788"/>
                <a:gd name="T19" fmla="*/ 620 h 1024"/>
                <a:gd name="T20" fmla="*/ 165 w 1788"/>
                <a:gd name="T21" fmla="*/ 628 h 1024"/>
                <a:gd name="T22" fmla="*/ 274 w 1788"/>
                <a:gd name="T23" fmla="*/ 642 h 1024"/>
                <a:gd name="T24" fmla="*/ 381 w 1788"/>
                <a:gd name="T25" fmla="*/ 663 h 1024"/>
                <a:gd name="T26" fmla="*/ 481 w 1788"/>
                <a:gd name="T27" fmla="*/ 691 h 1024"/>
                <a:gd name="T28" fmla="*/ 569 w 1788"/>
                <a:gd name="T29" fmla="*/ 724 h 1024"/>
                <a:gd name="T30" fmla="*/ 649 w 1788"/>
                <a:gd name="T31" fmla="*/ 761 h 1024"/>
                <a:gd name="T32" fmla="*/ 721 w 1788"/>
                <a:gd name="T33" fmla="*/ 802 h 1024"/>
                <a:gd name="T34" fmla="*/ 786 w 1788"/>
                <a:gd name="T35" fmla="*/ 846 h 1024"/>
                <a:gd name="T36" fmla="*/ 841 w 1788"/>
                <a:gd name="T37" fmla="*/ 893 h 1024"/>
                <a:gd name="T38" fmla="*/ 888 w 1788"/>
                <a:gd name="T39" fmla="*/ 944 h 1024"/>
                <a:gd name="T40" fmla="*/ 917 w 1788"/>
                <a:gd name="T41" fmla="*/ 983 h 1024"/>
                <a:gd name="T42" fmla="*/ 933 w 1788"/>
                <a:gd name="T43" fmla="*/ 1010 h 1024"/>
                <a:gd name="T44" fmla="*/ 1788 w 1788"/>
                <a:gd name="T45" fmla="*/ 604 h 1024"/>
                <a:gd name="T46" fmla="*/ 1750 w 1788"/>
                <a:gd name="T47" fmla="*/ 566 h 1024"/>
                <a:gd name="T48" fmla="*/ 1710 w 1788"/>
                <a:gd name="T49" fmla="*/ 530 h 1024"/>
                <a:gd name="T50" fmla="*/ 1622 w 1788"/>
                <a:gd name="T51" fmla="*/ 459 h 1024"/>
                <a:gd name="T52" fmla="*/ 1525 w 1788"/>
                <a:gd name="T53" fmla="*/ 392 h 1024"/>
                <a:gd name="T54" fmla="*/ 1419 w 1788"/>
                <a:gd name="T55" fmla="*/ 329 h 1024"/>
                <a:gd name="T56" fmla="*/ 1304 w 1788"/>
                <a:gd name="T57" fmla="*/ 270 h 1024"/>
                <a:gd name="T58" fmla="*/ 1180 w 1788"/>
                <a:gd name="T59" fmla="*/ 216 h 1024"/>
                <a:gd name="T60" fmla="*/ 1049 w 1788"/>
                <a:gd name="T61" fmla="*/ 167 h 1024"/>
                <a:gd name="T62" fmla="*/ 908 w 1788"/>
                <a:gd name="T63" fmla="*/ 122 h 10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788" h="1024">
                  <a:moveTo>
                    <a:pt x="908" y="122"/>
                  </a:moveTo>
                  <a:lnTo>
                    <a:pt x="853" y="107"/>
                  </a:lnTo>
                  <a:lnTo>
                    <a:pt x="797" y="93"/>
                  </a:lnTo>
                  <a:lnTo>
                    <a:pt x="742" y="80"/>
                  </a:lnTo>
                  <a:lnTo>
                    <a:pt x="686" y="68"/>
                  </a:lnTo>
                  <a:lnTo>
                    <a:pt x="630" y="57"/>
                  </a:lnTo>
                  <a:lnTo>
                    <a:pt x="572" y="48"/>
                  </a:lnTo>
                  <a:lnTo>
                    <a:pt x="516" y="38"/>
                  </a:lnTo>
                  <a:lnTo>
                    <a:pt x="459" y="30"/>
                  </a:lnTo>
                  <a:lnTo>
                    <a:pt x="402" y="23"/>
                  </a:lnTo>
                  <a:lnTo>
                    <a:pt x="344" y="17"/>
                  </a:lnTo>
                  <a:lnTo>
                    <a:pt x="287" y="12"/>
                  </a:lnTo>
                  <a:lnTo>
                    <a:pt x="229" y="8"/>
                  </a:lnTo>
                  <a:lnTo>
                    <a:pt x="172" y="5"/>
                  </a:lnTo>
                  <a:lnTo>
                    <a:pt x="114" y="2"/>
                  </a:lnTo>
                  <a:lnTo>
                    <a:pt x="57" y="1"/>
                  </a:lnTo>
                  <a:lnTo>
                    <a:pt x="0" y="0"/>
                  </a:lnTo>
                  <a:lnTo>
                    <a:pt x="0" y="619"/>
                  </a:lnTo>
                  <a:lnTo>
                    <a:pt x="1" y="619"/>
                  </a:lnTo>
                  <a:lnTo>
                    <a:pt x="56" y="620"/>
                  </a:lnTo>
                  <a:lnTo>
                    <a:pt x="111" y="623"/>
                  </a:lnTo>
                  <a:lnTo>
                    <a:pt x="165" y="628"/>
                  </a:lnTo>
                  <a:lnTo>
                    <a:pt x="220" y="633"/>
                  </a:lnTo>
                  <a:lnTo>
                    <a:pt x="274" y="642"/>
                  </a:lnTo>
                  <a:lnTo>
                    <a:pt x="328" y="651"/>
                  </a:lnTo>
                  <a:lnTo>
                    <a:pt x="381" y="663"/>
                  </a:lnTo>
                  <a:lnTo>
                    <a:pt x="434" y="677"/>
                  </a:lnTo>
                  <a:lnTo>
                    <a:pt x="481" y="691"/>
                  </a:lnTo>
                  <a:lnTo>
                    <a:pt x="526" y="708"/>
                  </a:lnTo>
                  <a:lnTo>
                    <a:pt x="569" y="724"/>
                  </a:lnTo>
                  <a:lnTo>
                    <a:pt x="610" y="741"/>
                  </a:lnTo>
                  <a:lnTo>
                    <a:pt x="649" y="761"/>
                  </a:lnTo>
                  <a:lnTo>
                    <a:pt x="687" y="780"/>
                  </a:lnTo>
                  <a:lnTo>
                    <a:pt x="721" y="802"/>
                  </a:lnTo>
                  <a:lnTo>
                    <a:pt x="755" y="823"/>
                  </a:lnTo>
                  <a:lnTo>
                    <a:pt x="786" y="846"/>
                  </a:lnTo>
                  <a:lnTo>
                    <a:pt x="814" y="870"/>
                  </a:lnTo>
                  <a:lnTo>
                    <a:pt x="841" y="893"/>
                  </a:lnTo>
                  <a:lnTo>
                    <a:pt x="866" y="918"/>
                  </a:lnTo>
                  <a:lnTo>
                    <a:pt x="888" y="944"/>
                  </a:lnTo>
                  <a:lnTo>
                    <a:pt x="908" y="970"/>
                  </a:lnTo>
                  <a:lnTo>
                    <a:pt x="917" y="983"/>
                  </a:lnTo>
                  <a:lnTo>
                    <a:pt x="926" y="997"/>
                  </a:lnTo>
                  <a:lnTo>
                    <a:pt x="933" y="1010"/>
                  </a:lnTo>
                  <a:lnTo>
                    <a:pt x="941" y="1024"/>
                  </a:lnTo>
                  <a:lnTo>
                    <a:pt x="1788" y="604"/>
                  </a:lnTo>
                  <a:lnTo>
                    <a:pt x="1769" y="586"/>
                  </a:lnTo>
                  <a:lnTo>
                    <a:pt x="1750" y="566"/>
                  </a:lnTo>
                  <a:lnTo>
                    <a:pt x="1730" y="548"/>
                  </a:lnTo>
                  <a:lnTo>
                    <a:pt x="1710" y="530"/>
                  </a:lnTo>
                  <a:lnTo>
                    <a:pt x="1667" y="494"/>
                  </a:lnTo>
                  <a:lnTo>
                    <a:pt x="1622" y="459"/>
                  </a:lnTo>
                  <a:lnTo>
                    <a:pt x="1575" y="426"/>
                  </a:lnTo>
                  <a:lnTo>
                    <a:pt x="1525" y="392"/>
                  </a:lnTo>
                  <a:lnTo>
                    <a:pt x="1473" y="360"/>
                  </a:lnTo>
                  <a:lnTo>
                    <a:pt x="1419" y="329"/>
                  </a:lnTo>
                  <a:lnTo>
                    <a:pt x="1363" y="299"/>
                  </a:lnTo>
                  <a:lnTo>
                    <a:pt x="1304" y="270"/>
                  </a:lnTo>
                  <a:lnTo>
                    <a:pt x="1243" y="242"/>
                  </a:lnTo>
                  <a:lnTo>
                    <a:pt x="1180" y="216"/>
                  </a:lnTo>
                  <a:lnTo>
                    <a:pt x="1116" y="190"/>
                  </a:lnTo>
                  <a:lnTo>
                    <a:pt x="1049" y="167"/>
                  </a:lnTo>
                  <a:lnTo>
                    <a:pt x="980" y="144"/>
                  </a:lnTo>
                  <a:lnTo>
                    <a:pt x="908" y="122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253" name="Freeform 67"/>
            <p:cNvSpPr>
              <a:spLocks/>
            </p:cNvSpPr>
            <p:nvPr/>
          </p:nvSpPr>
          <p:spPr bwMode="auto">
            <a:xfrm>
              <a:off x="9575800" y="4303713"/>
              <a:ext cx="490538" cy="311150"/>
            </a:xfrm>
            <a:custGeom>
              <a:avLst/>
              <a:gdLst>
                <a:gd name="T0" fmla="*/ 1233 w 1236"/>
                <a:gd name="T1" fmla="*/ 619 h 783"/>
                <a:gd name="T2" fmla="*/ 1236 w 1236"/>
                <a:gd name="T3" fmla="*/ 619 h 783"/>
                <a:gd name="T4" fmla="*/ 1236 w 1236"/>
                <a:gd name="T5" fmla="*/ 0 h 783"/>
                <a:gd name="T6" fmla="*/ 1153 w 1236"/>
                <a:gd name="T7" fmla="*/ 1 h 783"/>
                <a:gd name="T8" fmla="*/ 1070 w 1236"/>
                <a:gd name="T9" fmla="*/ 5 h 783"/>
                <a:gd name="T10" fmla="*/ 986 w 1236"/>
                <a:gd name="T11" fmla="*/ 9 h 783"/>
                <a:gd name="T12" fmla="*/ 904 w 1236"/>
                <a:gd name="T13" fmla="*/ 16 h 783"/>
                <a:gd name="T14" fmla="*/ 823 w 1236"/>
                <a:gd name="T15" fmla="*/ 25 h 783"/>
                <a:gd name="T16" fmla="*/ 742 w 1236"/>
                <a:gd name="T17" fmla="*/ 35 h 783"/>
                <a:gd name="T18" fmla="*/ 663 w 1236"/>
                <a:gd name="T19" fmla="*/ 48 h 783"/>
                <a:gd name="T20" fmla="*/ 585 w 1236"/>
                <a:gd name="T21" fmla="*/ 62 h 783"/>
                <a:gd name="T22" fmla="*/ 507 w 1236"/>
                <a:gd name="T23" fmla="*/ 78 h 783"/>
                <a:gd name="T24" fmla="*/ 430 w 1236"/>
                <a:gd name="T25" fmla="*/ 95 h 783"/>
                <a:gd name="T26" fmla="*/ 355 w 1236"/>
                <a:gd name="T27" fmla="*/ 116 h 783"/>
                <a:gd name="T28" fmla="*/ 280 w 1236"/>
                <a:gd name="T29" fmla="*/ 136 h 783"/>
                <a:gd name="T30" fmla="*/ 208 w 1236"/>
                <a:gd name="T31" fmla="*/ 160 h 783"/>
                <a:gd name="T32" fmla="*/ 136 w 1236"/>
                <a:gd name="T33" fmla="*/ 185 h 783"/>
                <a:gd name="T34" fmla="*/ 102 w 1236"/>
                <a:gd name="T35" fmla="*/ 198 h 783"/>
                <a:gd name="T36" fmla="*/ 67 w 1236"/>
                <a:gd name="T37" fmla="*/ 211 h 783"/>
                <a:gd name="T38" fmla="*/ 34 w 1236"/>
                <a:gd name="T39" fmla="*/ 225 h 783"/>
                <a:gd name="T40" fmla="*/ 0 w 1236"/>
                <a:gd name="T41" fmla="*/ 239 h 783"/>
                <a:gd name="T42" fmla="*/ 545 w 1236"/>
                <a:gd name="T43" fmla="*/ 783 h 783"/>
                <a:gd name="T44" fmla="*/ 546 w 1236"/>
                <a:gd name="T45" fmla="*/ 783 h 783"/>
                <a:gd name="T46" fmla="*/ 581 w 1236"/>
                <a:gd name="T47" fmla="*/ 764 h 783"/>
                <a:gd name="T48" fmla="*/ 618 w 1236"/>
                <a:gd name="T49" fmla="*/ 745 h 783"/>
                <a:gd name="T50" fmla="*/ 656 w 1236"/>
                <a:gd name="T51" fmla="*/ 729 h 783"/>
                <a:gd name="T52" fmla="*/ 695 w 1236"/>
                <a:gd name="T53" fmla="*/ 713 h 783"/>
                <a:gd name="T54" fmla="*/ 735 w 1236"/>
                <a:gd name="T55" fmla="*/ 699 h 783"/>
                <a:gd name="T56" fmla="*/ 777 w 1236"/>
                <a:gd name="T57" fmla="*/ 685 h 783"/>
                <a:gd name="T58" fmla="*/ 819 w 1236"/>
                <a:gd name="T59" fmla="*/ 673 h 783"/>
                <a:gd name="T60" fmla="*/ 862 w 1236"/>
                <a:gd name="T61" fmla="*/ 662 h 783"/>
                <a:gd name="T62" fmla="*/ 906 w 1236"/>
                <a:gd name="T63" fmla="*/ 653 h 783"/>
                <a:gd name="T64" fmla="*/ 952 w 1236"/>
                <a:gd name="T65" fmla="*/ 644 h 783"/>
                <a:gd name="T66" fmla="*/ 997 w 1236"/>
                <a:gd name="T67" fmla="*/ 636 h 783"/>
                <a:gd name="T68" fmla="*/ 1044 w 1236"/>
                <a:gd name="T69" fmla="*/ 631 h 783"/>
                <a:gd name="T70" fmla="*/ 1090 w 1236"/>
                <a:gd name="T71" fmla="*/ 626 h 783"/>
                <a:gd name="T72" fmla="*/ 1138 w 1236"/>
                <a:gd name="T73" fmla="*/ 622 h 783"/>
                <a:gd name="T74" fmla="*/ 1185 w 1236"/>
                <a:gd name="T75" fmla="*/ 620 h 783"/>
                <a:gd name="T76" fmla="*/ 1233 w 1236"/>
                <a:gd name="T77" fmla="*/ 619 h 7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236" h="783">
                  <a:moveTo>
                    <a:pt x="1233" y="619"/>
                  </a:moveTo>
                  <a:lnTo>
                    <a:pt x="1236" y="619"/>
                  </a:lnTo>
                  <a:lnTo>
                    <a:pt x="1236" y="0"/>
                  </a:lnTo>
                  <a:lnTo>
                    <a:pt x="1153" y="1"/>
                  </a:lnTo>
                  <a:lnTo>
                    <a:pt x="1070" y="5"/>
                  </a:lnTo>
                  <a:lnTo>
                    <a:pt x="986" y="9"/>
                  </a:lnTo>
                  <a:lnTo>
                    <a:pt x="904" y="16"/>
                  </a:lnTo>
                  <a:lnTo>
                    <a:pt x="823" y="25"/>
                  </a:lnTo>
                  <a:lnTo>
                    <a:pt x="742" y="35"/>
                  </a:lnTo>
                  <a:lnTo>
                    <a:pt x="663" y="48"/>
                  </a:lnTo>
                  <a:lnTo>
                    <a:pt x="585" y="62"/>
                  </a:lnTo>
                  <a:lnTo>
                    <a:pt x="507" y="78"/>
                  </a:lnTo>
                  <a:lnTo>
                    <a:pt x="430" y="95"/>
                  </a:lnTo>
                  <a:lnTo>
                    <a:pt x="355" y="116"/>
                  </a:lnTo>
                  <a:lnTo>
                    <a:pt x="280" y="136"/>
                  </a:lnTo>
                  <a:lnTo>
                    <a:pt x="208" y="160"/>
                  </a:lnTo>
                  <a:lnTo>
                    <a:pt x="136" y="185"/>
                  </a:lnTo>
                  <a:lnTo>
                    <a:pt x="102" y="198"/>
                  </a:lnTo>
                  <a:lnTo>
                    <a:pt x="67" y="211"/>
                  </a:lnTo>
                  <a:lnTo>
                    <a:pt x="34" y="225"/>
                  </a:lnTo>
                  <a:lnTo>
                    <a:pt x="0" y="239"/>
                  </a:lnTo>
                  <a:lnTo>
                    <a:pt x="545" y="783"/>
                  </a:lnTo>
                  <a:lnTo>
                    <a:pt x="546" y="783"/>
                  </a:lnTo>
                  <a:lnTo>
                    <a:pt x="581" y="764"/>
                  </a:lnTo>
                  <a:lnTo>
                    <a:pt x="618" y="745"/>
                  </a:lnTo>
                  <a:lnTo>
                    <a:pt x="656" y="729"/>
                  </a:lnTo>
                  <a:lnTo>
                    <a:pt x="695" y="713"/>
                  </a:lnTo>
                  <a:lnTo>
                    <a:pt x="735" y="699"/>
                  </a:lnTo>
                  <a:lnTo>
                    <a:pt x="777" y="685"/>
                  </a:lnTo>
                  <a:lnTo>
                    <a:pt x="819" y="673"/>
                  </a:lnTo>
                  <a:lnTo>
                    <a:pt x="862" y="662"/>
                  </a:lnTo>
                  <a:lnTo>
                    <a:pt x="906" y="653"/>
                  </a:lnTo>
                  <a:lnTo>
                    <a:pt x="952" y="644"/>
                  </a:lnTo>
                  <a:lnTo>
                    <a:pt x="997" y="636"/>
                  </a:lnTo>
                  <a:lnTo>
                    <a:pt x="1044" y="631"/>
                  </a:lnTo>
                  <a:lnTo>
                    <a:pt x="1090" y="626"/>
                  </a:lnTo>
                  <a:lnTo>
                    <a:pt x="1138" y="622"/>
                  </a:lnTo>
                  <a:lnTo>
                    <a:pt x="1185" y="620"/>
                  </a:lnTo>
                  <a:lnTo>
                    <a:pt x="1233" y="619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254" name="Freeform 68"/>
            <p:cNvSpPr>
              <a:spLocks/>
            </p:cNvSpPr>
            <p:nvPr/>
          </p:nvSpPr>
          <p:spPr bwMode="auto">
            <a:xfrm>
              <a:off x="9250363" y="4397375"/>
              <a:ext cx="642938" cy="776288"/>
            </a:xfrm>
            <a:custGeom>
              <a:avLst/>
              <a:gdLst>
                <a:gd name="T0" fmla="*/ 1422 w 1621"/>
                <a:gd name="T1" fmla="*/ 1380 h 1956"/>
                <a:gd name="T2" fmla="*/ 1359 w 1621"/>
                <a:gd name="T3" fmla="*/ 1348 h 1956"/>
                <a:gd name="T4" fmla="*/ 1302 w 1621"/>
                <a:gd name="T5" fmla="*/ 1311 h 1956"/>
                <a:gd name="T6" fmla="*/ 1251 w 1621"/>
                <a:gd name="T7" fmla="*/ 1273 h 1956"/>
                <a:gd name="T8" fmla="*/ 1207 w 1621"/>
                <a:gd name="T9" fmla="*/ 1233 h 1956"/>
                <a:gd name="T10" fmla="*/ 1168 w 1621"/>
                <a:gd name="T11" fmla="*/ 1190 h 1956"/>
                <a:gd name="T12" fmla="*/ 1136 w 1621"/>
                <a:gd name="T13" fmla="*/ 1147 h 1956"/>
                <a:gd name="T14" fmla="*/ 1110 w 1621"/>
                <a:gd name="T15" fmla="*/ 1101 h 1956"/>
                <a:gd name="T16" fmla="*/ 1090 w 1621"/>
                <a:gd name="T17" fmla="*/ 1055 h 1956"/>
                <a:gd name="T18" fmla="*/ 1078 w 1621"/>
                <a:gd name="T19" fmla="*/ 1008 h 1956"/>
                <a:gd name="T20" fmla="*/ 1073 w 1621"/>
                <a:gd name="T21" fmla="*/ 959 h 1956"/>
                <a:gd name="T22" fmla="*/ 1074 w 1621"/>
                <a:gd name="T23" fmla="*/ 911 h 1956"/>
                <a:gd name="T24" fmla="*/ 1083 w 1621"/>
                <a:gd name="T25" fmla="*/ 863 h 1956"/>
                <a:gd name="T26" fmla="*/ 1100 w 1621"/>
                <a:gd name="T27" fmla="*/ 814 h 1956"/>
                <a:gd name="T28" fmla="*/ 1124 w 1621"/>
                <a:gd name="T29" fmla="*/ 767 h 1956"/>
                <a:gd name="T30" fmla="*/ 1155 w 1621"/>
                <a:gd name="T31" fmla="*/ 719 h 1956"/>
                <a:gd name="T32" fmla="*/ 1193 w 1621"/>
                <a:gd name="T33" fmla="*/ 675 h 1956"/>
                <a:gd name="T34" fmla="*/ 1236 w 1621"/>
                <a:gd name="T35" fmla="*/ 634 h 1956"/>
                <a:gd name="T36" fmla="*/ 1284 w 1621"/>
                <a:gd name="T37" fmla="*/ 596 h 1956"/>
                <a:gd name="T38" fmla="*/ 1336 w 1621"/>
                <a:gd name="T39" fmla="*/ 561 h 1956"/>
                <a:gd name="T40" fmla="*/ 1364 w 1621"/>
                <a:gd name="T41" fmla="*/ 544 h 1956"/>
                <a:gd name="T42" fmla="*/ 773 w 1621"/>
                <a:gd name="T43" fmla="*/ 20 h 1956"/>
                <a:gd name="T44" fmla="*/ 683 w 1621"/>
                <a:gd name="T45" fmla="*/ 65 h 1956"/>
                <a:gd name="T46" fmla="*/ 598 w 1621"/>
                <a:gd name="T47" fmla="*/ 111 h 1956"/>
                <a:gd name="T48" fmla="*/ 517 w 1621"/>
                <a:gd name="T49" fmla="*/ 161 h 1956"/>
                <a:gd name="T50" fmla="*/ 440 w 1621"/>
                <a:gd name="T51" fmla="*/ 214 h 1956"/>
                <a:gd name="T52" fmla="*/ 369 w 1621"/>
                <a:gd name="T53" fmla="*/ 270 h 1956"/>
                <a:gd name="T54" fmla="*/ 302 w 1621"/>
                <a:gd name="T55" fmla="*/ 329 h 1956"/>
                <a:gd name="T56" fmla="*/ 241 w 1621"/>
                <a:gd name="T57" fmla="*/ 391 h 1956"/>
                <a:gd name="T58" fmla="*/ 171 w 1621"/>
                <a:gd name="T59" fmla="*/ 475 h 1956"/>
                <a:gd name="T60" fmla="*/ 101 w 1621"/>
                <a:gd name="T61" fmla="*/ 581 h 1956"/>
                <a:gd name="T62" fmla="*/ 50 w 1621"/>
                <a:gd name="T63" fmla="*/ 688 h 1956"/>
                <a:gd name="T64" fmla="*/ 18 w 1621"/>
                <a:gd name="T65" fmla="*/ 797 h 1956"/>
                <a:gd name="T66" fmla="*/ 2 w 1621"/>
                <a:gd name="T67" fmla="*/ 905 h 1956"/>
                <a:gd name="T68" fmla="*/ 4 w 1621"/>
                <a:gd name="T69" fmla="*/ 1014 h 1956"/>
                <a:gd name="T70" fmla="*/ 23 w 1621"/>
                <a:gd name="T71" fmla="*/ 1121 h 1956"/>
                <a:gd name="T72" fmla="*/ 59 w 1621"/>
                <a:gd name="T73" fmla="*/ 1226 h 1956"/>
                <a:gd name="T74" fmla="*/ 111 w 1621"/>
                <a:gd name="T75" fmla="*/ 1329 h 1956"/>
                <a:gd name="T76" fmla="*/ 179 w 1621"/>
                <a:gd name="T77" fmla="*/ 1429 h 1956"/>
                <a:gd name="T78" fmla="*/ 262 w 1621"/>
                <a:gd name="T79" fmla="*/ 1525 h 1956"/>
                <a:gd name="T80" fmla="*/ 360 w 1621"/>
                <a:gd name="T81" fmla="*/ 1617 h 1956"/>
                <a:gd name="T82" fmla="*/ 473 w 1621"/>
                <a:gd name="T83" fmla="*/ 1703 h 1956"/>
                <a:gd name="T84" fmla="*/ 600 w 1621"/>
                <a:gd name="T85" fmla="*/ 1784 h 1956"/>
                <a:gd name="T86" fmla="*/ 740 w 1621"/>
                <a:gd name="T87" fmla="*/ 1857 h 1956"/>
                <a:gd name="T88" fmla="*/ 895 w 1621"/>
                <a:gd name="T89" fmla="*/ 1926 h 1956"/>
                <a:gd name="T90" fmla="*/ 1621 w 1621"/>
                <a:gd name="T91" fmla="*/ 1456 h 1956"/>
                <a:gd name="T92" fmla="*/ 1576 w 1621"/>
                <a:gd name="T93" fmla="*/ 1442 h 1956"/>
                <a:gd name="T94" fmla="*/ 1534 w 1621"/>
                <a:gd name="T95" fmla="*/ 1428 h 1956"/>
                <a:gd name="T96" fmla="*/ 1494 w 1621"/>
                <a:gd name="T97" fmla="*/ 1413 h 1956"/>
                <a:gd name="T98" fmla="*/ 1455 w 1621"/>
                <a:gd name="T99" fmla="*/ 1396 h 19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621" h="1956">
                  <a:moveTo>
                    <a:pt x="1455" y="1396"/>
                  </a:moveTo>
                  <a:lnTo>
                    <a:pt x="1422" y="1380"/>
                  </a:lnTo>
                  <a:lnTo>
                    <a:pt x="1390" y="1364"/>
                  </a:lnTo>
                  <a:lnTo>
                    <a:pt x="1359" y="1348"/>
                  </a:lnTo>
                  <a:lnTo>
                    <a:pt x="1330" y="1329"/>
                  </a:lnTo>
                  <a:lnTo>
                    <a:pt x="1302" y="1311"/>
                  </a:lnTo>
                  <a:lnTo>
                    <a:pt x="1276" y="1293"/>
                  </a:lnTo>
                  <a:lnTo>
                    <a:pt x="1251" y="1273"/>
                  </a:lnTo>
                  <a:lnTo>
                    <a:pt x="1229" y="1253"/>
                  </a:lnTo>
                  <a:lnTo>
                    <a:pt x="1207" y="1233"/>
                  </a:lnTo>
                  <a:lnTo>
                    <a:pt x="1186" y="1212"/>
                  </a:lnTo>
                  <a:lnTo>
                    <a:pt x="1168" y="1190"/>
                  </a:lnTo>
                  <a:lnTo>
                    <a:pt x="1151" y="1168"/>
                  </a:lnTo>
                  <a:lnTo>
                    <a:pt x="1136" y="1147"/>
                  </a:lnTo>
                  <a:lnTo>
                    <a:pt x="1122" y="1124"/>
                  </a:lnTo>
                  <a:lnTo>
                    <a:pt x="1110" y="1101"/>
                  </a:lnTo>
                  <a:lnTo>
                    <a:pt x="1099" y="1078"/>
                  </a:lnTo>
                  <a:lnTo>
                    <a:pt x="1090" y="1055"/>
                  </a:lnTo>
                  <a:lnTo>
                    <a:pt x="1084" y="1031"/>
                  </a:lnTo>
                  <a:lnTo>
                    <a:pt x="1078" y="1008"/>
                  </a:lnTo>
                  <a:lnTo>
                    <a:pt x="1074" y="984"/>
                  </a:lnTo>
                  <a:lnTo>
                    <a:pt x="1073" y="959"/>
                  </a:lnTo>
                  <a:lnTo>
                    <a:pt x="1073" y="935"/>
                  </a:lnTo>
                  <a:lnTo>
                    <a:pt x="1074" y="911"/>
                  </a:lnTo>
                  <a:lnTo>
                    <a:pt x="1077" y="887"/>
                  </a:lnTo>
                  <a:lnTo>
                    <a:pt x="1083" y="863"/>
                  </a:lnTo>
                  <a:lnTo>
                    <a:pt x="1090" y="838"/>
                  </a:lnTo>
                  <a:lnTo>
                    <a:pt x="1100" y="814"/>
                  </a:lnTo>
                  <a:lnTo>
                    <a:pt x="1111" y="790"/>
                  </a:lnTo>
                  <a:lnTo>
                    <a:pt x="1124" y="767"/>
                  </a:lnTo>
                  <a:lnTo>
                    <a:pt x="1138" y="743"/>
                  </a:lnTo>
                  <a:lnTo>
                    <a:pt x="1155" y="719"/>
                  </a:lnTo>
                  <a:lnTo>
                    <a:pt x="1174" y="696"/>
                  </a:lnTo>
                  <a:lnTo>
                    <a:pt x="1193" y="675"/>
                  </a:lnTo>
                  <a:lnTo>
                    <a:pt x="1213" y="654"/>
                  </a:lnTo>
                  <a:lnTo>
                    <a:pt x="1236" y="634"/>
                  </a:lnTo>
                  <a:lnTo>
                    <a:pt x="1259" y="614"/>
                  </a:lnTo>
                  <a:lnTo>
                    <a:pt x="1284" y="596"/>
                  </a:lnTo>
                  <a:lnTo>
                    <a:pt x="1309" y="579"/>
                  </a:lnTo>
                  <a:lnTo>
                    <a:pt x="1336" y="561"/>
                  </a:lnTo>
                  <a:lnTo>
                    <a:pt x="1364" y="545"/>
                  </a:lnTo>
                  <a:lnTo>
                    <a:pt x="1364" y="544"/>
                  </a:lnTo>
                  <a:lnTo>
                    <a:pt x="819" y="0"/>
                  </a:lnTo>
                  <a:lnTo>
                    <a:pt x="773" y="20"/>
                  </a:lnTo>
                  <a:lnTo>
                    <a:pt x="727" y="42"/>
                  </a:lnTo>
                  <a:lnTo>
                    <a:pt x="683" y="65"/>
                  </a:lnTo>
                  <a:lnTo>
                    <a:pt x="640" y="87"/>
                  </a:lnTo>
                  <a:lnTo>
                    <a:pt x="598" y="111"/>
                  </a:lnTo>
                  <a:lnTo>
                    <a:pt x="557" y="136"/>
                  </a:lnTo>
                  <a:lnTo>
                    <a:pt x="517" y="161"/>
                  </a:lnTo>
                  <a:lnTo>
                    <a:pt x="478" y="188"/>
                  </a:lnTo>
                  <a:lnTo>
                    <a:pt x="440" y="214"/>
                  </a:lnTo>
                  <a:lnTo>
                    <a:pt x="403" y="242"/>
                  </a:lnTo>
                  <a:lnTo>
                    <a:pt x="369" y="270"/>
                  </a:lnTo>
                  <a:lnTo>
                    <a:pt x="334" y="299"/>
                  </a:lnTo>
                  <a:lnTo>
                    <a:pt x="302" y="329"/>
                  </a:lnTo>
                  <a:lnTo>
                    <a:pt x="271" y="360"/>
                  </a:lnTo>
                  <a:lnTo>
                    <a:pt x="241" y="391"/>
                  </a:lnTo>
                  <a:lnTo>
                    <a:pt x="213" y="422"/>
                  </a:lnTo>
                  <a:lnTo>
                    <a:pt x="171" y="475"/>
                  </a:lnTo>
                  <a:lnTo>
                    <a:pt x="133" y="527"/>
                  </a:lnTo>
                  <a:lnTo>
                    <a:pt x="101" y="581"/>
                  </a:lnTo>
                  <a:lnTo>
                    <a:pt x="74" y="634"/>
                  </a:lnTo>
                  <a:lnTo>
                    <a:pt x="50" y="688"/>
                  </a:lnTo>
                  <a:lnTo>
                    <a:pt x="32" y="742"/>
                  </a:lnTo>
                  <a:lnTo>
                    <a:pt x="18" y="797"/>
                  </a:lnTo>
                  <a:lnTo>
                    <a:pt x="7" y="851"/>
                  </a:lnTo>
                  <a:lnTo>
                    <a:pt x="2" y="905"/>
                  </a:lnTo>
                  <a:lnTo>
                    <a:pt x="0" y="960"/>
                  </a:lnTo>
                  <a:lnTo>
                    <a:pt x="4" y="1014"/>
                  </a:lnTo>
                  <a:lnTo>
                    <a:pt x="11" y="1067"/>
                  </a:lnTo>
                  <a:lnTo>
                    <a:pt x="23" y="1121"/>
                  </a:lnTo>
                  <a:lnTo>
                    <a:pt x="39" y="1174"/>
                  </a:lnTo>
                  <a:lnTo>
                    <a:pt x="59" y="1226"/>
                  </a:lnTo>
                  <a:lnTo>
                    <a:pt x="83" y="1278"/>
                  </a:lnTo>
                  <a:lnTo>
                    <a:pt x="111" y="1329"/>
                  </a:lnTo>
                  <a:lnTo>
                    <a:pt x="143" y="1379"/>
                  </a:lnTo>
                  <a:lnTo>
                    <a:pt x="179" y="1429"/>
                  </a:lnTo>
                  <a:lnTo>
                    <a:pt x="219" y="1477"/>
                  </a:lnTo>
                  <a:lnTo>
                    <a:pt x="262" y="1525"/>
                  </a:lnTo>
                  <a:lnTo>
                    <a:pt x="309" y="1571"/>
                  </a:lnTo>
                  <a:lnTo>
                    <a:pt x="360" y="1617"/>
                  </a:lnTo>
                  <a:lnTo>
                    <a:pt x="414" y="1660"/>
                  </a:lnTo>
                  <a:lnTo>
                    <a:pt x="473" y="1703"/>
                  </a:lnTo>
                  <a:lnTo>
                    <a:pt x="534" y="1744"/>
                  </a:lnTo>
                  <a:lnTo>
                    <a:pt x="600" y="1784"/>
                  </a:lnTo>
                  <a:lnTo>
                    <a:pt x="668" y="1822"/>
                  </a:lnTo>
                  <a:lnTo>
                    <a:pt x="740" y="1857"/>
                  </a:lnTo>
                  <a:lnTo>
                    <a:pt x="816" y="1892"/>
                  </a:lnTo>
                  <a:lnTo>
                    <a:pt x="895" y="1926"/>
                  </a:lnTo>
                  <a:lnTo>
                    <a:pt x="977" y="1956"/>
                  </a:lnTo>
                  <a:lnTo>
                    <a:pt x="1621" y="1456"/>
                  </a:lnTo>
                  <a:lnTo>
                    <a:pt x="1598" y="1449"/>
                  </a:lnTo>
                  <a:lnTo>
                    <a:pt x="1576" y="1442"/>
                  </a:lnTo>
                  <a:lnTo>
                    <a:pt x="1555" y="1435"/>
                  </a:lnTo>
                  <a:lnTo>
                    <a:pt x="1534" y="1428"/>
                  </a:lnTo>
                  <a:lnTo>
                    <a:pt x="1514" y="1420"/>
                  </a:lnTo>
                  <a:lnTo>
                    <a:pt x="1494" y="1413"/>
                  </a:lnTo>
                  <a:lnTo>
                    <a:pt x="1474" y="1404"/>
                  </a:lnTo>
                  <a:lnTo>
                    <a:pt x="1455" y="1396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</p:grpSp>
      <p:sp>
        <p:nvSpPr>
          <p:cNvPr id="267" name="TextBox 266"/>
          <p:cNvSpPr txBox="1"/>
          <p:nvPr/>
        </p:nvSpPr>
        <p:spPr>
          <a:xfrm>
            <a:off x="7140537" y="1812326"/>
            <a:ext cx="2921852" cy="707886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sz="40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Grow fast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7140536" y="2858267"/>
            <a:ext cx="3468687" cy="1329965"/>
            <a:chOff x="7140536" y="2858267"/>
            <a:chExt cx="3468687" cy="1329965"/>
          </a:xfrm>
        </p:grpSpPr>
        <p:sp>
          <p:nvSpPr>
            <p:cNvPr id="268" name="Rectangle 267"/>
            <p:cNvSpPr/>
            <p:nvPr/>
          </p:nvSpPr>
          <p:spPr>
            <a:xfrm>
              <a:off x="7140537" y="3284843"/>
              <a:ext cx="3468686" cy="90338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30000"/>
                </a:lnSpc>
              </a:pPr>
              <a:r>
                <a:rPr lang="en-US" sz="1400" dirty="0">
                  <a:solidFill>
                    <a:schemeClr val="bg1">
                      <a:lumMod val="65000"/>
                    </a:schemeClr>
                  </a:solidFill>
                  <a:cs typeface="+mn-ea"/>
                  <a:sym typeface="+mn-lt"/>
                </a:rPr>
                <a:t>Click here to add content, content to match the title. Click here to add content, content to match the title. </a:t>
              </a:r>
              <a:endParaRPr lang="id-ID" sz="1400" dirty="0">
                <a:solidFill>
                  <a:schemeClr val="bg1">
                    <a:lumMod val="6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269" name="TextBox 268"/>
            <p:cNvSpPr txBox="1"/>
            <p:nvPr/>
          </p:nvSpPr>
          <p:spPr>
            <a:xfrm>
              <a:off x="7140536" y="2858267"/>
              <a:ext cx="2921853" cy="40011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Your text goes here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7213989" y="4729382"/>
            <a:ext cx="1862850" cy="472095"/>
            <a:chOff x="7213989" y="4729382"/>
            <a:chExt cx="1862850" cy="472095"/>
          </a:xfrm>
        </p:grpSpPr>
        <p:sp>
          <p:nvSpPr>
            <p:cNvPr id="270" name="Rounded Rectangle 269"/>
            <p:cNvSpPr/>
            <p:nvPr/>
          </p:nvSpPr>
          <p:spPr>
            <a:xfrm rot="5400000">
              <a:off x="7909366" y="4034005"/>
              <a:ext cx="472095" cy="186285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accent6"/>
                </a:gs>
                <a:gs pos="100000">
                  <a:schemeClr val="accent6">
                    <a:lumMod val="75000"/>
                  </a:schemeClr>
                </a:gs>
              </a:gsLst>
              <a:lin ang="2700000" scaled="0"/>
            </a:gradFill>
            <a:ln w="19050">
              <a:noFill/>
              <a:prstDash val="solid"/>
              <a:round/>
              <a:headEnd/>
              <a:tailEnd/>
            </a:ln>
            <a:effectLst>
              <a:outerShdw blurRad="546100" dist="215900" dir="5400000" sx="95000" sy="95000" algn="t" rotWithShape="0">
                <a:schemeClr val="accent6">
                  <a:alpha val="40000"/>
                </a:scheme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  <p:sp>
          <p:nvSpPr>
            <p:cNvPr id="271" name="Rectangle 270"/>
            <p:cNvSpPr/>
            <p:nvPr/>
          </p:nvSpPr>
          <p:spPr>
            <a:xfrm>
              <a:off x="7325249" y="4793907"/>
              <a:ext cx="1640328" cy="343043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id-ID" sz="1400" dirty="0">
                  <a:solidFill>
                    <a:schemeClr val="bg1"/>
                  </a:solidFill>
                  <a:cs typeface="+mn-ea"/>
                  <a:sym typeface="+mn-lt"/>
                </a:rPr>
                <a:t>brown fox jumps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89394405"/>
      </p:ext>
    </p:extLst>
  </p:cSld>
  <p:clrMapOvr>
    <a:masterClrMapping/>
  </p:clrMapOvr>
  <p:transition spd="med" advClick="0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0" name="Group 329"/>
          <p:cNvGrpSpPr/>
          <p:nvPr/>
        </p:nvGrpSpPr>
        <p:grpSpPr>
          <a:xfrm>
            <a:off x="7030129" y="1527900"/>
            <a:ext cx="4262032" cy="3987428"/>
            <a:chOff x="4061544" y="2129781"/>
            <a:chExt cx="4068915" cy="3806755"/>
          </a:xfrm>
        </p:grpSpPr>
        <p:grpSp>
          <p:nvGrpSpPr>
            <p:cNvPr id="2" name="Group 1"/>
            <p:cNvGrpSpPr/>
            <p:nvPr/>
          </p:nvGrpSpPr>
          <p:grpSpPr>
            <a:xfrm>
              <a:off x="4061544" y="2308528"/>
              <a:ext cx="4068915" cy="3628008"/>
              <a:chOff x="4061544" y="2308528"/>
              <a:chExt cx="4068915" cy="3628008"/>
            </a:xfrm>
          </p:grpSpPr>
          <p:sp>
            <p:nvSpPr>
              <p:cNvPr id="3" name="Freeform 1102"/>
              <p:cNvSpPr>
                <a:spLocks noEditPoints="1"/>
              </p:cNvSpPr>
              <p:nvPr/>
            </p:nvSpPr>
            <p:spPr bwMode="auto">
              <a:xfrm>
                <a:off x="7898630" y="3605250"/>
                <a:ext cx="212329" cy="220995"/>
              </a:xfrm>
              <a:custGeom>
                <a:avLst/>
                <a:gdLst>
                  <a:gd name="T0" fmla="*/ 59 w 101"/>
                  <a:gd name="T1" fmla="*/ 0 h 105"/>
                  <a:gd name="T2" fmla="*/ 16 w 101"/>
                  <a:gd name="T3" fmla="*/ 42 h 105"/>
                  <a:gd name="T4" fmla="*/ 27 w 101"/>
                  <a:gd name="T5" fmla="*/ 71 h 105"/>
                  <a:gd name="T6" fmla="*/ 2 w 101"/>
                  <a:gd name="T7" fmla="*/ 96 h 105"/>
                  <a:gd name="T8" fmla="*/ 0 w 101"/>
                  <a:gd name="T9" fmla="*/ 100 h 105"/>
                  <a:gd name="T10" fmla="*/ 2 w 101"/>
                  <a:gd name="T11" fmla="*/ 103 h 105"/>
                  <a:gd name="T12" fmla="*/ 9 w 101"/>
                  <a:gd name="T13" fmla="*/ 103 h 105"/>
                  <a:gd name="T14" fmla="*/ 35 w 101"/>
                  <a:gd name="T15" fmla="*/ 77 h 105"/>
                  <a:gd name="T16" fmla="*/ 59 w 101"/>
                  <a:gd name="T17" fmla="*/ 85 h 105"/>
                  <a:gd name="T18" fmla="*/ 101 w 101"/>
                  <a:gd name="T19" fmla="*/ 42 h 105"/>
                  <a:gd name="T20" fmla="*/ 59 w 101"/>
                  <a:gd name="T21" fmla="*/ 0 h 105"/>
                  <a:gd name="T22" fmla="*/ 59 w 101"/>
                  <a:gd name="T23" fmla="*/ 7 h 105"/>
                  <a:gd name="T24" fmla="*/ 94 w 101"/>
                  <a:gd name="T25" fmla="*/ 42 h 105"/>
                  <a:gd name="T26" fmla="*/ 59 w 101"/>
                  <a:gd name="T27" fmla="*/ 77 h 105"/>
                  <a:gd name="T28" fmla="*/ 24 w 101"/>
                  <a:gd name="T29" fmla="*/ 42 h 105"/>
                  <a:gd name="T30" fmla="*/ 59 w 101"/>
                  <a:gd name="T31" fmla="*/ 7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01" h="105">
                    <a:moveTo>
                      <a:pt x="59" y="0"/>
                    </a:moveTo>
                    <a:cubicBezTo>
                      <a:pt x="35" y="0"/>
                      <a:pt x="16" y="19"/>
                      <a:pt x="16" y="42"/>
                    </a:cubicBezTo>
                    <a:cubicBezTo>
                      <a:pt x="16" y="53"/>
                      <a:pt x="20" y="63"/>
                      <a:pt x="27" y="71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1" y="97"/>
                      <a:pt x="0" y="98"/>
                      <a:pt x="0" y="100"/>
                    </a:cubicBezTo>
                    <a:cubicBezTo>
                      <a:pt x="0" y="101"/>
                      <a:pt x="1" y="102"/>
                      <a:pt x="2" y="103"/>
                    </a:cubicBezTo>
                    <a:cubicBezTo>
                      <a:pt x="4" y="105"/>
                      <a:pt x="7" y="105"/>
                      <a:pt x="9" y="103"/>
                    </a:cubicBezTo>
                    <a:cubicBezTo>
                      <a:pt x="35" y="77"/>
                      <a:pt x="35" y="77"/>
                      <a:pt x="35" y="77"/>
                    </a:cubicBezTo>
                    <a:cubicBezTo>
                      <a:pt x="42" y="82"/>
                      <a:pt x="50" y="85"/>
                      <a:pt x="59" y="85"/>
                    </a:cubicBezTo>
                    <a:cubicBezTo>
                      <a:pt x="82" y="85"/>
                      <a:pt x="101" y="65"/>
                      <a:pt x="101" y="42"/>
                    </a:cubicBezTo>
                    <a:cubicBezTo>
                      <a:pt x="101" y="19"/>
                      <a:pt x="82" y="0"/>
                      <a:pt x="59" y="0"/>
                    </a:cubicBezTo>
                    <a:close/>
                    <a:moveTo>
                      <a:pt x="59" y="7"/>
                    </a:moveTo>
                    <a:cubicBezTo>
                      <a:pt x="78" y="7"/>
                      <a:pt x="94" y="23"/>
                      <a:pt x="94" y="42"/>
                    </a:cubicBezTo>
                    <a:cubicBezTo>
                      <a:pt x="94" y="61"/>
                      <a:pt x="78" y="77"/>
                      <a:pt x="59" y="77"/>
                    </a:cubicBezTo>
                    <a:cubicBezTo>
                      <a:pt x="39" y="77"/>
                      <a:pt x="24" y="61"/>
                      <a:pt x="24" y="42"/>
                    </a:cubicBezTo>
                    <a:cubicBezTo>
                      <a:pt x="24" y="23"/>
                      <a:pt x="39" y="7"/>
                      <a:pt x="59" y="7"/>
                    </a:cubicBez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grpSp>
            <p:nvGrpSpPr>
              <p:cNvPr id="4" name="Group 3"/>
              <p:cNvGrpSpPr/>
              <p:nvPr/>
            </p:nvGrpSpPr>
            <p:grpSpPr>
              <a:xfrm>
                <a:off x="4061544" y="2308528"/>
                <a:ext cx="3986583" cy="3628008"/>
                <a:chOff x="4061544" y="2308528"/>
                <a:chExt cx="3986583" cy="3628008"/>
              </a:xfrm>
            </p:grpSpPr>
            <p:sp>
              <p:nvSpPr>
                <p:cNvPr id="17" name="Freeform 1063"/>
                <p:cNvSpPr>
                  <a:spLocks/>
                </p:cNvSpPr>
                <p:nvPr/>
              </p:nvSpPr>
              <p:spPr bwMode="auto">
                <a:xfrm>
                  <a:off x="7414390" y="2937931"/>
                  <a:ext cx="15166" cy="16250"/>
                </a:xfrm>
                <a:custGeom>
                  <a:avLst/>
                  <a:gdLst>
                    <a:gd name="T0" fmla="*/ 0 w 7"/>
                    <a:gd name="T1" fmla="*/ 3 h 8"/>
                    <a:gd name="T2" fmla="*/ 4 w 7"/>
                    <a:gd name="T3" fmla="*/ 8 h 8"/>
                    <a:gd name="T4" fmla="*/ 7 w 7"/>
                    <a:gd name="T5" fmla="*/ 5 h 8"/>
                    <a:gd name="T6" fmla="*/ 3 w 7"/>
                    <a:gd name="T7" fmla="*/ 0 h 8"/>
                    <a:gd name="T8" fmla="*/ 0 w 7"/>
                    <a:gd name="T9" fmla="*/ 3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" h="8">
                      <a:moveTo>
                        <a:pt x="0" y="3"/>
                      </a:moveTo>
                      <a:cubicBezTo>
                        <a:pt x="1" y="4"/>
                        <a:pt x="2" y="6"/>
                        <a:pt x="4" y="8"/>
                      </a:cubicBezTo>
                      <a:cubicBezTo>
                        <a:pt x="7" y="5"/>
                        <a:pt x="7" y="5"/>
                        <a:pt x="7" y="5"/>
                      </a:cubicBezTo>
                      <a:cubicBezTo>
                        <a:pt x="6" y="4"/>
                        <a:pt x="4" y="2"/>
                        <a:pt x="3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solidFill>
                  <a:srgbClr val="A1C1C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18" name="Freeform 1065"/>
                <p:cNvSpPr>
                  <a:spLocks/>
                </p:cNvSpPr>
                <p:nvPr/>
              </p:nvSpPr>
              <p:spPr bwMode="auto">
                <a:xfrm>
                  <a:off x="4993191" y="2632437"/>
                  <a:ext cx="15166" cy="15166"/>
                </a:xfrm>
                <a:custGeom>
                  <a:avLst/>
                  <a:gdLst>
                    <a:gd name="T0" fmla="*/ 2 w 7"/>
                    <a:gd name="T1" fmla="*/ 7 h 7"/>
                    <a:gd name="T2" fmla="*/ 7 w 7"/>
                    <a:gd name="T3" fmla="*/ 3 h 7"/>
                    <a:gd name="T4" fmla="*/ 4 w 7"/>
                    <a:gd name="T5" fmla="*/ 0 h 7"/>
                    <a:gd name="T6" fmla="*/ 0 w 7"/>
                    <a:gd name="T7" fmla="*/ 3 h 7"/>
                    <a:gd name="T8" fmla="*/ 2 w 7"/>
                    <a:gd name="T9" fmla="*/ 7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" h="7">
                      <a:moveTo>
                        <a:pt x="2" y="7"/>
                      </a:moveTo>
                      <a:cubicBezTo>
                        <a:pt x="4" y="5"/>
                        <a:pt x="5" y="4"/>
                        <a:pt x="7" y="3"/>
                      </a:cubicBez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3" y="1"/>
                        <a:pt x="1" y="2"/>
                        <a:pt x="0" y="3"/>
                      </a:cubicBezTo>
                      <a:lnTo>
                        <a:pt x="2" y="7"/>
                      </a:lnTo>
                      <a:close/>
                    </a:path>
                  </a:pathLst>
                </a:custGeom>
                <a:solidFill>
                  <a:srgbClr val="A1C1C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19" name="Freeform 1066"/>
                <p:cNvSpPr>
                  <a:spLocks/>
                </p:cNvSpPr>
                <p:nvPr/>
              </p:nvSpPr>
              <p:spPr bwMode="auto">
                <a:xfrm>
                  <a:off x="4562033" y="3981159"/>
                  <a:ext cx="8666" cy="13000"/>
                </a:xfrm>
                <a:custGeom>
                  <a:avLst/>
                  <a:gdLst>
                    <a:gd name="T0" fmla="*/ 4 w 4"/>
                    <a:gd name="T1" fmla="*/ 6 h 6"/>
                    <a:gd name="T2" fmla="*/ 4 w 4"/>
                    <a:gd name="T3" fmla="*/ 0 h 6"/>
                    <a:gd name="T4" fmla="*/ 0 w 4"/>
                    <a:gd name="T5" fmla="*/ 0 h 6"/>
                    <a:gd name="T6" fmla="*/ 0 w 4"/>
                    <a:gd name="T7" fmla="*/ 6 h 6"/>
                    <a:gd name="T8" fmla="*/ 4 w 4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" h="6">
                      <a:moveTo>
                        <a:pt x="4" y="6"/>
                      </a:moveTo>
                      <a:cubicBezTo>
                        <a:pt x="4" y="4"/>
                        <a:pt x="4" y="2"/>
                        <a:pt x="4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2"/>
                        <a:pt x="0" y="4"/>
                        <a:pt x="0" y="6"/>
                      </a:cubicBezTo>
                      <a:lnTo>
                        <a:pt x="4" y="6"/>
                      </a:lnTo>
                      <a:close/>
                    </a:path>
                  </a:pathLst>
                </a:custGeom>
                <a:solidFill>
                  <a:srgbClr val="A1C1C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20" name="Freeform 1068"/>
                <p:cNvSpPr>
                  <a:spLocks/>
                </p:cNvSpPr>
                <p:nvPr/>
              </p:nvSpPr>
              <p:spPr bwMode="auto">
                <a:xfrm>
                  <a:off x="7547637" y="3981159"/>
                  <a:ext cx="8666" cy="13000"/>
                </a:xfrm>
                <a:custGeom>
                  <a:avLst/>
                  <a:gdLst>
                    <a:gd name="T0" fmla="*/ 0 w 4"/>
                    <a:gd name="T1" fmla="*/ 0 h 6"/>
                    <a:gd name="T2" fmla="*/ 0 w 4"/>
                    <a:gd name="T3" fmla="*/ 6 h 6"/>
                    <a:gd name="T4" fmla="*/ 4 w 4"/>
                    <a:gd name="T5" fmla="*/ 6 h 6"/>
                    <a:gd name="T6" fmla="*/ 4 w 4"/>
                    <a:gd name="T7" fmla="*/ 0 h 6"/>
                    <a:gd name="T8" fmla="*/ 0 w 4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" h="6">
                      <a:moveTo>
                        <a:pt x="0" y="0"/>
                      </a:moveTo>
                      <a:cubicBezTo>
                        <a:pt x="0" y="2"/>
                        <a:pt x="0" y="4"/>
                        <a:pt x="0" y="6"/>
                      </a:cubicBezTo>
                      <a:cubicBezTo>
                        <a:pt x="4" y="6"/>
                        <a:pt x="4" y="6"/>
                        <a:pt x="4" y="6"/>
                      </a:cubicBezTo>
                      <a:cubicBezTo>
                        <a:pt x="4" y="4"/>
                        <a:pt x="4" y="2"/>
                        <a:pt x="4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1C1C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21" name="Freeform 1069"/>
                <p:cNvSpPr>
                  <a:spLocks/>
                </p:cNvSpPr>
                <p:nvPr/>
              </p:nvSpPr>
              <p:spPr bwMode="auto">
                <a:xfrm>
                  <a:off x="5573845" y="4998388"/>
                  <a:ext cx="240495" cy="266494"/>
                </a:xfrm>
                <a:custGeom>
                  <a:avLst/>
                  <a:gdLst>
                    <a:gd name="T0" fmla="*/ 58 w 114"/>
                    <a:gd name="T1" fmla="*/ 4 h 127"/>
                    <a:gd name="T2" fmla="*/ 37 w 114"/>
                    <a:gd name="T3" fmla="*/ 11 h 127"/>
                    <a:gd name="T4" fmla="*/ 4 w 114"/>
                    <a:gd name="T5" fmla="*/ 81 h 127"/>
                    <a:gd name="T6" fmla="*/ 11 w 114"/>
                    <a:gd name="T7" fmla="*/ 102 h 127"/>
                    <a:gd name="T8" fmla="*/ 55 w 114"/>
                    <a:gd name="T9" fmla="*/ 123 h 127"/>
                    <a:gd name="T10" fmla="*/ 77 w 114"/>
                    <a:gd name="T11" fmla="*/ 116 h 127"/>
                    <a:gd name="T12" fmla="*/ 110 w 114"/>
                    <a:gd name="T13" fmla="*/ 46 h 127"/>
                    <a:gd name="T14" fmla="*/ 102 w 114"/>
                    <a:gd name="T15" fmla="*/ 25 h 127"/>
                    <a:gd name="T16" fmla="*/ 58 w 114"/>
                    <a:gd name="T17" fmla="*/ 4 h 1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14" h="127">
                      <a:moveTo>
                        <a:pt x="58" y="4"/>
                      </a:moveTo>
                      <a:cubicBezTo>
                        <a:pt x="50" y="0"/>
                        <a:pt x="41" y="3"/>
                        <a:pt x="37" y="11"/>
                      </a:cubicBezTo>
                      <a:cubicBezTo>
                        <a:pt x="4" y="81"/>
                        <a:pt x="4" y="81"/>
                        <a:pt x="4" y="81"/>
                      </a:cubicBezTo>
                      <a:cubicBezTo>
                        <a:pt x="0" y="88"/>
                        <a:pt x="3" y="98"/>
                        <a:pt x="11" y="102"/>
                      </a:cubicBezTo>
                      <a:cubicBezTo>
                        <a:pt x="55" y="123"/>
                        <a:pt x="55" y="123"/>
                        <a:pt x="55" y="123"/>
                      </a:cubicBezTo>
                      <a:cubicBezTo>
                        <a:pt x="63" y="127"/>
                        <a:pt x="73" y="123"/>
                        <a:pt x="77" y="116"/>
                      </a:cubicBezTo>
                      <a:cubicBezTo>
                        <a:pt x="110" y="46"/>
                        <a:pt x="110" y="46"/>
                        <a:pt x="110" y="46"/>
                      </a:cubicBezTo>
                      <a:cubicBezTo>
                        <a:pt x="114" y="38"/>
                        <a:pt x="110" y="29"/>
                        <a:pt x="102" y="25"/>
                      </a:cubicBezTo>
                      <a:lnTo>
                        <a:pt x="58" y="4"/>
                      </a:lnTo>
                      <a:close/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22" name="Freeform 1070"/>
                <p:cNvSpPr>
                  <a:spLocks/>
                </p:cNvSpPr>
                <p:nvPr/>
              </p:nvSpPr>
              <p:spPr bwMode="auto">
                <a:xfrm>
                  <a:off x="5578179" y="5191218"/>
                  <a:ext cx="138664" cy="71498"/>
                </a:xfrm>
                <a:custGeom>
                  <a:avLst/>
                  <a:gdLst>
                    <a:gd name="T0" fmla="*/ 3 w 66"/>
                    <a:gd name="T1" fmla="*/ 0 h 34"/>
                    <a:gd name="T2" fmla="*/ 0 w 66"/>
                    <a:gd name="T3" fmla="*/ 1 h 34"/>
                    <a:gd name="T4" fmla="*/ 1 w 66"/>
                    <a:gd name="T5" fmla="*/ 4 h 34"/>
                    <a:gd name="T6" fmla="*/ 63 w 66"/>
                    <a:gd name="T7" fmla="*/ 34 h 34"/>
                    <a:gd name="T8" fmla="*/ 66 w 66"/>
                    <a:gd name="T9" fmla="*/ 33 h 34"/>
                    <a:gd name="T10" fmla="*/ 65 w 66"/>
                    <a:gd name="T11" fmla="*/ 30 h 34"/>
                    <a:gd name="T12" fmla="*/ 3 w 66"/>
                    <a:gd name="T13" fmla="*/ 0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6" h="34">
                      <a:moveTo>
                        <a:pt x="3" y="0"/>
                      </a:moveTo>
                      <a:cubicBezTo>
                        <a:pt x="2" y="0"/>
                        <a:pt x="0" y="0"/>
                        <a:pt x="0" y="1"/>
                      </a:cubicBezTo>
                      <a:cubicBezTo>
                        <a:pt x="0" y="2"/>
                        <a:pt x="0" y="3"/>
                        <a:pt x="1" y="4"/>
                      </a:cubicBezTo>
                      <a:cubicBezTo>
                        <a:pt x="63" y="34"/>
                        <a:pt x="63" y="34"/>
                        <a:pt x="63" y="34"/>
                      </a:cubicBezTo>
                      <a:cubicBezTo>
                        <a:pt x="64" y="34"/>
                        <a:pt x="65" y="34"/>
                        <a:pt x="66" y="33"/>
                      </a:cubicBezTo>
                      <a:cubicBezTo>
                        <a:pt x="66" y="32"/>
                        <a:pt x="66" y="30"/>
                        <a:pt x="65" y="30"/>
                      </a:cubicBezTo>
                      <a:lnTo>
                        <a:pt x="3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23" name="Freeform 1072"/>
                <p:cNvSpPr>
                  <a:spLocks/>
                </p:cNvSpPr>
                <p:nvPr/>
              </p:nvSpPr>
              <p:spPr bwMode="auto">
                <a:xfrm>
                  <a:off x="5491514" y="5027638"/>
                  <a:ext cx="80165" cy="109415"/>
                </a:xfrm>
                <a:custGeom>
                  <a:avLst/>
                  <a:gdLst>
                    <a:gd name="T0" fmla="*/ 13 w 38"/>
                    <a:gd name="T1" fmla="*/ 0 h 52"/>
                    <a:gd name="T2" fmla="*/ 0 w 38"/>
                    <a:gd name="T3" fmla="*/ 28 h 52"/>
                    <a:gd name="T4" fmla="*/ 19 w 38"/>
                    <a:gd name="T5" fmla="*/ 52 h 52"/>
                    <a:gd name="T6" fmla="*/ 38 w 38"/>
                    <a:gd name="T7" fmla="*/ 12 h 52"/>
                    <a:gd name="T8" fmla="*/ 13 w 38"/>
                    <a:gd name="T9" fmla="*/ 0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8" h="52">
                      <a:moveTo>
                        <a:pt x="13" y="0"/>
                      </a:moveTo>
                      <a:cubicBezTo>
                        <a:pt x="0" y="28"/>
                        <a:pt x="0" y="28"/>
                        <a:pt x="0" y="28"/>
                      </a:cubicBezTo>
                      <a:cubicBezTo>
                        <a:pt x="4" y="38"/>
                        <a:pt x="11" y="47"/>
                        <a:pt x="19" y="52"/>
                      </a:cubicBezTo>
                      <a:cubicBezTo>
                        <a:pt x="38" y="12"/>
                        <a:pt x="38" y="12"/>
                        <a:pt x="38" y="12"/>
                      </a:cubicBezTo>
                      <a:lnTo>
                        <a:pt x="13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24" name="Freeform 1073"/>
                <p:cNvSpPr>
                  <a:spLocks/>
                </p:cNvSpPr>
                <p:nvPr/>
              </p:nvSpPr>
              <p:spPr bwMode="auto">
                <a:xfrm>
                  <a:off x="5917255" y="4953973"/>
                  <a:ext cx="622904" cy="431158"/>
                </a:xfrm>
                <a:custGeom>
                  <a:avLst/>
                  <a:gdLst>
                    <a:gd name="T0" fmla="*/ 257 w 296"/>
                    <a:gd name="T1" fmla="*/ 99 h 205"/>
                    <a:gd name="T2" fmla="*/ 257 w 296"/>
                    <a:gd name="T3" fmla="*/ 98 h 205"/>
                    <a:gd name="T4" fmla="*/ 74 w 296"/>
                    <a:gd name="T5" fmla="*/ 10 h 205"/>
                    <a:gd name="T6" fmla="*/ 18 w 296"/>
                    <a:gd name="T7" fmla="*/ 33 h 205"/>
                    <a:gd name="T8" fmla="*/ 10 w 296"/>
                    <a:gd name="T9" fmla="*/ 49 h 205"/>
                    <a:gd name="T10" fmla="*/ 27 w 296"/>
                    <a:gd name="T11" fmla="*/ 108 h 205"/>
                    <a:gd name="T12" fmla="*/ 210 w 296"/>
                    <a:gd name="T13" fmla="*/ 195 h 205"/>
                    <a:gd name="T14" fmla="*/ 265 w 296"/>
                    <a:gd name="T15" fmla="*/ 171 h 205"/>
                    <a:gd name="T16" fmla="*/ 272 w 296"/>
                    <a:gd name="T17" fmla="*/ 156 h 205"/>
                    <a:gd name="T18" fmla="*/ 273 w 296"/>
                    <a:gd name="T19" fmla="*/ 155 h 205"/>
                    <a:gd name="T20" fmla="*/ 291 w 296"/>
                    <a:gd name="T21" fmla="*/ 118 h 205"/>
                    <a:gd name="T22" fmla="*/ 283 w 296"/>
                    <a:gd name="T23" fmla="*/ 93 h 205"/>
                    <a:gd name="T24" fmla="*/ 281 w 296"/>
                    <a:gd name="T25" fmla="*/ 92 h 205"/>
                    <a:gd name="T26" fmla="*/ 257 w 296"/>
                    <a:gd name="T27" fmla="*/ 99 h 2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296" h="205">
                      <a:moveTo>
                        <a:pt x="257" y="99"/>
                      </a:moveTo>
                      <a:cubicBezTo>
                        <a:pt x="257" y="98"/>
                        <a:pt x="257" y="98"/>
                        <a:pt x="257" y="98"/>
                      </a:cubicBezTo>
                      <a:cubicBezTo>
                        <a:pt x="74" y="10"/>
                        <a:pt x="74" y="10"/>
                        <a:pt x="74" y="10"/>
                      </a:cubicBezTo>
                      <a:cubicBezTo>
                        <a:pt x="54" y="0"/>
                        <a:pt x="29" y="11"/>
                        <a:pt x="18" y="33"/>
                      </a:cubicBezTo>
                      <a:cubicBezTo>
                        <a:pt x="10" y="49"/>
                        <a:pt x="10" y="49"/>
                        <a:pt x="10" y="49"/>
                      </a:cubicBezTo>
                      <a:cubicBezTo>
                        <a:pt x="0" y="71"/>
                        <a:pt x="7" y="98"/>
                        <a:pt x="27" y="108"/>
                      </a:cubicBezTo>
                      <a:cubicBezTo>
                        <a:pt x="210" y="195"/>
                        <a:pt x="210" y="195"/>
                        <a:pt x="210" y="195"/>
                      </a:cubicBezTo>
                      <a:cubicBezTo>
                        <a:pt x="230" y="205"/>
                        <a:pt x="254" y="193"/>
                        <a:pt x="265" y="171"/>
                      </a:cubicBezTo>
                      <a:cubicBezTo>
                        <a:pt x="272" y="156"/>
                        <a:pt x="272" y="156"/>
                        <a:pt x="272" y="156"/>
                      </a:cubicBezTo>
                      <a:cubicBezTo>
                        <a:pt x="273" y="155"/>
                        <a:pt x="273" y="155"/>
                        <a:pt x="273" y="155"/>
                      </a:cubicBezTo>
                      <a:cubicBezTo>
                        <a:pt x="291" y="118"/>
                        <a:pt x="291" y="118"/>
                        <a:pt x="291" y="118"/>
                      </a:cubicBezTo>
                      <a:cubicBezTo>
                        <a:pt x="296" y="107"/>
                        <a:pt x="293" y="97"/>
                        <a:pt x="283" y="93"/>
                      </a:cubicBezTo>
                      <a:cubicBezTo>
                        <a:pt x="281" y="92"/>
                        <a:pt x="281" y="92"/>
                        <a:pt x="281" y="92"/>
                      </a:cubicBezTo>
                      <a:cubicBezTo>
                        <a:pt x="272" y="88"/>
                        <a:pt x="262" y="90"/>
                        <a:pt x="257" y="99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25" name="Freeform 1074"/>
                <p:cNvSpPr>
                  <a:spLocks/>
                </p:cNvSpPr>
                <p:nvPr/>
              </p:nvSpPr>
              <p:spPr bwMode="auto">
                <a:xfrm>
                  <a:off x="6071085" y="3783997"/>
                  <a:ext cx="359659" cy="359659"/>
                </a:xfrm>
                <a:custGeom>
                  <a:avLst/>
                  <a:gdLst>
                    <a:gd name="T0" fmla="*/ 118 w 171"/>
                    <a:gd name="T1" fmla="*/ 18 h 171"/>
                    <a:gd name="T2" fmla="*/ 153 w 171"/>
                    <a:gd name="T3" fmla="*/ 118 h 171"/>
                    <a:gd name="T4" fmla="*/ 53 w 171"/>
                    <a:gd name="T5" fmla="*/ 154 h 171"/>
                    <a:gd name="T6" fmla="*/ 18 w 171"/>
                    <a:gd name="T7" fmla="*/ 54 h 171"/>
                    <a:gd name="T8" fmla="*/ 118 w 171"/>
                    <a:gd name="T9" fmla="*/ 18 h 1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1" h="171">
                      <a:moveTo>
                        <a:pt x="118" y="18"/>
                      </a:moveTo>
                      <a:cubicBezTo>
                        <a:pt x="155" y="36"/>
                        <a:pt x="171" y="81"/>
                        <a:pt x="153" y="118"/>
                      </a:cubicBezTo>
                      <a:cubicBezTo>
                        <a:pt x="135" y="156"/>
                        <a:pt x="91" y="171"/>
                        <a:pt x="53" y="154"/>
                      </a:cubicBezTo>
                      <a:cubicBezTo>
                        <a:pt x="16" y="136"/>
                        <a:pt x="0" y="91"/>
                        <a:pt x="18" y="54"/>
                      </a:cubicBezTo>
                      <a:cubicBezTo>
                        <a:pt x="36" y="16"/>
                        <a:pt x="81" y="0"/>
                        <a:pt x="118" y="18"/>
                      </a:cubicBezTo>
                      <a:close/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26" name="Freeform 1075"/>
                <p:cNvSpPr>
                  <a:spLocks/>
                </p:cNvSpPr>
                <p:nvPr/>
              </p:nvSpPr>
              <p:spPr bwMode="auto">
                <a:xfrm>
                  <a:off x="5437348" y="4644146"/>
                  <a:ext cx="698736" cy="584988"/>
                </a:xfrm>
                <a:custGeom>
                  <a:avLst/>
                  <a:gdLst>
                    <a:gd name="T0" fmla="*/ 303 w 332"/>
                    <a:gd name="T1" fmla="*/ 103 h 278"/>
                    <a:gd name="T2" fmla="*/ 323 w 332"/>
                    <a:gd name="T3" fmla="*/ 158 h 278"/>
                    <a:gd name="T4" fmla="*/ 279 w 332"/>
                    <a:gd name="T5" fmla="*/ 249 h 278"/>
                    <a:gd name="T6" fmla="*/ 224 w 332"/>
                    <a:gd name="T7" fmla="*/ 268 h 278"/>
                    <a:gd name="T8" fmla="*/ 29 w 332"/>
                    <a:gd name="T9" fmla="*/ 175 h 278"/>
                    <a:gd name="T10" fmla="*/ 10 w 332"/>
                    <a:gd name="T11" fmla="*/ 120 h 278"/>
                    <a:gd name="T12" fmla="*/ 54 w 332"/>
                    <a:gd name="T13" fmla="*/ 29 h 278"/>
                    <a:gd name="T14" fmla="*/ 108 w 332"/>
                    <a:gd name="T15" fmla="*/ 9 h 278"/>
                    <a:gd name="T16" fmla="*/ 303 w 332"/>
                    <a:gd name="T17" fmla="*/ 103 h 2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32" h="278">
                      <a:moveTo>
                        <a:pt x="303" y="103"/>
                      </a:moveTo>
                      <a:cubicBezTo>
                        <a:pt x="324" y="113"/>
                        <a:pt x="332" y="137"/>
                        <a:pt x="323" y="158"/>
                      </a:cubicBezTo>
                      <a:cubicBezTo>
                        <a:pt x="279" y="249"/>
                        <a:pt x="279" y="249"/>
                        <a:pt x="279" y="249"/>
                      </a:cubicBezTo>
                      <a:cubicBezTo>
                        <a:pt x="269" y="270"/>
                        <a:pt x="244" y="278"/>
                        <a:pt x="224" y="268"/>
                      </a:cubicBezTo>
                      <a:cubicBezTo>
                        <a:pt x="29" y="175"/>
                        <a:pt x="29" y="175"/>
                        <a:pt x="29" y="175"/>
                      </a:cubicBezTo>
                      <a:cubicBezTo>
                        <a:pt x="9" y="165"/>
                        <a:pt x="0" y="141"/>
                        <a:pt x="10" y="120"/>
                      </a:cubicBezTo>
                      <a:cubicBezTo>
                        <a:pt x="54" y="29"/>
                        <a:pt x="54" y="29"/>
                        <a:pt x="54" y="29"/>
                      </a:cubicBezTo>
                      <a:cubicBezTo>
                        <a:pt x="63" y="8"/>
                        <a:pt x="88" y="0"/>
                        <a:pt x="108" y="9"/>
                      </a:cubicBezTo>
                      <a:lnTo>
                        <a:pt x="303" y="103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27" name="Freeform 1076"/>
                <p:cNvSpPr>
                  <a:spLocks/>
                </p:cNvSpPr>
                <p:nvPr/>
              </p:nvSpPr>
              <p:spPr bwMode="auto">
                <a:xfrm>
                  <a:off x="5597678" y="3728747"/>
                  <a:ext cx="1228474" cy="1126643"/>
                </a:xfrm>
                <a:custGeom>
                  <a:avLst/>
                  <a:gdLst>
                    <a:gd name="T0" fmla="*/ 0 w 584"/>
                    <a:gd name="T1" fmla="*/ 0 h 535"/>
                    <a:gd name="T2" fmla="*/ 34 w 584"/>
                    <a:gd name="T3" fmla="*/ 444 h 535"/>
                    <a:gd name="T4" fmla="*/ 224 w 584"/>
                    <a:gd name="T5" fmla="*/ 535 h 535"/>
                    <a:gd name="T6" fmla="*/ 584 w 584"/>
                    <a:gd name="T7" fmla="*/ 280 h 535"/>
                    <a:gd name="T8" fmla="*/ 0 w 584"/>
                    <a:gd name="T9" fmla="*/ 0 h 5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4" h="535">
                      <a:moveTo>
                        <a:pt x="0" y="0"/>
                      </a:moveTo>
                      <a:cubicBezTo>
                        <a:pt x="0" y="0"/>
                        <a:pt x="172" y="155"/>
                        <a:pt x="34" y="444"/>
                      </a:cubicBezTo>
                      <a:cubicBezTo>
                        <a:pt x="224" y="535"/>
                        <a:pt x="224" y="535"/>
                        <a:pt x="224" y="535"/>
                      </a:cubicBezTo>
                      <a:cubicBezTo>
                        <a:pt x="224" y="535"/>
                        <a:pt x="441" y="212"/>
                        <a:pt x="584" y="28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5">
                    <a:lumMod val="20000"/>
                    <a:lumOff val="8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28" name="Freeform 1077"/>
                <p:cNvSpPr>
                  <a:spLocks/>
                </p:cNvSpPr>
                <p:nvPr/>
              </p:nvSpPr>
              <p:spPr bwMode="auto">
                <a:xfrm>
                  <a:off x="5622595" y="3735247"/>
                  <a:ext cx="413825" cy="957647"/>
                </a:xfrm>
                <a:custGeom>
                  <a:avLst/>
                  <a:gdLst>
                    <a:gd name="T0" fmla="*/ 34 w 197"/>
                    <a:gd name="T1" fmla="*/ 443 h 455"/>
                    <a:gd name="T2" fmla="*/ 58 w 197"/>
                    <a:gd name="T3" fmla="*/ 455 h 455"/>
                    <a:gd name="T4" fmla="*/ 25 w 197"/>
                    <a:gd name="T5" fmla="*/ 12 h 455"/>
                    <a:gd name="T6" fmla="*/ 0 w 197"/>
                    <a:gd name="T7" fmla="*/ 0 h 455"/>
                    <a:gd name="T8" fmla="*/ 34 w 197"/>
                    <a:gd name="T9" fmla="*/ 443 h 4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7" h="455">
                      <a:moveTo>
                        <a:pt x="34" y="443"/>
                      </a:moveTo>
                      <a:cubicBezTo>
                        <a:pt x="58" y="455"/>
                        <a:pt x="58" y="455"/>
                        <a:pt x="58" y="455"/>
                      </a:cubicBezTo>
                      <a:cubicBezTo>
                        <a:pt x="197" y="167"/>
                        <a:pt x="25" y="12"/>
                        <a:pt x="25" y="12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172" y="155"/>
                        <a:pt x="34" y="44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29" name="Freeform 1078"/>
                <p:cNvSpPr>
                  <a:spLocks/>
                </p:cNvSpPr>
                <p:nvPr/>
              </p:nvSpPr>
              <p:spPr bwMode="auto">
                <a:xfrm>
                  <a:off x="5553263" y="3612834"/>
                  <a:ext cx="1367138" cy="729068"/>
                </a:xfrm>
                <a:custGeom>
                  <a:avLst/>
                  <a:gdLst>
                    <a:gd name="T0" fmla="*/ 630 w 650"/>
                    <a:gd name="T1" fmla="*/ 287 h 346"/>
                    <a:gd name="T2" fmla="*/ 643 w 650"/>
                    <a:gd name="T3" fmla="*/ 325 h 346"/>
                    <a:gd name="T4" fmla="*/ 642 w 650"/>
                    <a:gd name="T5" fmla="*/ 326 h 346"/>
                    <a:gd name="T6" fmla="*/ 605 w 650"/>
                    <a:gd name="T7" fmla="*/ 339 h 346"/>
                    <a:gd name="T8" fmla="*/ 20 w 650"/>
                    <a:gd name="T9" fmla="*/ 58 h 346"/>
                    <a:gd name="T10" fmla="*/ 7 w 650"/>
                    <a:gd name="T11" fmla="*/ 21 h 346"/>
                    <a:gd name="T12" fmla="*/ 7 w 650"/>
                    <a:gd name="T13" fmla="*/ 20 h 346"/>
                    <a:gd name="T14" fmla="*/ 45 w 650"/>
                    <a:gd name="T15" fmla="*/ 7 h 346"/>
                    <a:gd name="T16" fmla="*/ 630 w 650"/>
                    <a:gd name="T17" fmla="*/ 287 h 3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50" h="346">
                      <a:moveTo>
                        <a:pt x="630" y="287"/>
                      </a:moveTo>
                      <a:cubicBezTo>
                        <a:pt x="644" y="294"/>
                        <a:pt x="650" y="311"/>
                        <a:pt x="643" y="325"/>
                      </a:cubicBezTo>
                      <a:cubicBezTo>
                        <a:pt x="642" y="326"/>
                        <a:pt x="642" y="326"/>
                        <a:pt x="642" y="326"/>
                      </a:cubicBezTo>
                      <a:cubicBezTo>
                        <a:pt x="636" y="340"/>
                        <a:pt x="619" y="346"/>
                        <a:pt x="605" y="339"/>
                      </a:cubicBezTo>
                      <a:cubicBezTo>
                        <a:pt x="20" y="58"/>
                        <a:pt x="20" y="58"/>
                        <a:pt x="20" y="58"/>
                      </a:cubicBezTo>
                      <a:cubicBezTo>
                        <a:pt x="6" y="52"/>
                        <a:pt x="0" y="35"/>
                        <a:pt x="7" y="21"/>
                      </a:cubicBezTo>
                      <a:cubicBezTo>
                        <a:pt x="7" y="20"/>
                        <a:pt x="7" y="20"/>
                        <a:pt x="7" y="20"/>
                      </a:cubicBezTo>
                      <a:cubicBezTo>
                        <a:pt x="14" y="6"/>
                        <a:pt x="31" y="0"/>
                        <a:pt x="45" y="7"/>
                      </a:cubicBezTo>
                      <a:lnTo>
                        <a:pt x="630" y="287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30" name="Freeform 1079"/>
                <p:cNvSpPr>
                  <a:spLocks/>
                </p:cNvSpPr>
                <p:nvPr/>
              </p:nvSpPr>
              <p:spPr bwMode="auto">
                <a:xfrm>
                  <a:off x="6112251" y="4956140"/>
                  <a:ext cx="103998" cy="248078"/>
                </a:xfrm>
                <a:custGeom>
                  <a:avLst/>
                  <a:gdLst>
                    <a:gd name="T0" fmla="*/ 17 w 49"/>
                    <a:gd name="T1" fmla="*/ 116 h 118"/>
                    <a:gd name="T2" fmla="*/ 1 w 49"/>
                    <a:gd name="T3" fmla="*/ 107 h 118"/>
                    <a:gd name="T4" fmla="*/ 14 w 49"/>
                    <a:gd name="T5" fmla="*/ 12 h 118"/>
                    <a:gd name="T6" fmla="*/ 32 w 49"/>
                    <a:gd name="T7" fmla="*/ 1 h 118"/>
                    <a:gd name="T8" fmla="*/ 48 w 49"/>
                    <a:gd name="T9" fmla="*/ 16 h 118"/>
                    <a:gd name="T10" fmla="*/ 35 w 49"/>
                    <a:gd name="T11" fmla="*/ 111 h 118"/>
                    <a:gd name="T12" fmla="*/ 17 w 49"/>
                    <a:gd name="T13" fmla="*/ 116 h 1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9" h="118">
                      <a:moveTo>
                        <a:pt x="17" y="116"/>
                      </a:moveTo>
                      <a:cubicBezTo>
                        <a:pt x="8" y="115"/>
                        <a:pt x="0" y="114"/>
                        <a:pt x="1" y="107"/>
                      </a:cubicBezTo>
                      <a:cubicBezTo>
                        <a:pt x="14" y="12"/>
                        <a:pt x="14" y="12"/>
                        <a:pt x="14" y="12"/>
                      </a:cubicBezTo>
                      <a:cubicBezTo>
                        <a:pt x="15" y="5"/>
                        <a:pt x="23" y="0"/>
                        <a:pt x="32" y="1"/>
                      </a:cubicBezTo>
                      <a:cubicBezTo>
                        <a:pt x="42" y="3"/>
                        <a:pt x="49" y="9"/>
                        <a:pt x="48" y="16"/>
                      </a:cubicBezTo>
                      <a:cubicBezTo>
                        <a:pt x="35" y="111"/>
                        <a:pt x="35" y="111"/>
                        <a:pt x="35" y="111"/>
                      </a:cubicBezTo>
                      <a:cubicBezTo>
                        <a:pt x="34" y="118"/>
                        <a:pt x="26" y="118"/>
                        <a:pt x="17" y="116"/>
                      </a:cubicBezTo>
                      <a:close/>
                    </a:path>
                  </a:pathLst>
                </a:custGeom>
                <a:solidFill>
                  <a:srgbClr val="FFCCA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31" name="Freeform 1080"/>
                <p:cNvSpPr>
                  <a:spLocks/>
                </p:cNvSpPr>
                <p:nvPr/>
              </p:nvSpPr>
              <p:spPr bwMode="auto">
                <a:xfrm>
                  <a:off x="6112251" y="4962639"/>
                  <a:ext cx="44416" cy="232912"/>
                </a:xfrm>
                <a:custGeom>
                  <a:avLst/>
                  <a:gdLst>
                    <a:gd name="T0" fmla="*/ 1 w 21"/>
                    <a:gd name="T1" fmla="*/ 104 h 111"/>
                    <a:gd name="T2" fmla="*/ 14 w 21"/>
                    <a:gd name="T3" fmla="*/ 9 h 111"/>
                    <a:gd name="T4" fmla="*/ 21 w 21"/>
                    <a:gd name="T5" fmla="*/ 0 h 111"/>
                    <a:gd name="T6" fmla="*/ 1 w 21"/>
                    <a:gd name="T7" fmla="*/ 104 h 1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11">
                      <a:moveTo>
                        <a:pt x="1" y="104"/>
                      </a:moveTo>
                      <a:cubicBezTo>
                        <a:pt x="14" y="9"/>
                        <a:pt x="14" y="9"/>
                        <a:pt x="14" y="9"/>
                      </a:cubicBezTo>
                      <a:cubicBezTo>
                        <a:pt x="15" y="2"/>
                        <a:pt x="21" y="0"/>
                        <a:pt x="21" y="0"/>
                      </a:cubicBezTo>
                      <a:cubicBezTo>
                        <a:pt x="21" y="0"/>
                        <a:pt x="0" y="111"/>
                        <a:pt x="1" y="104"/>
                      </a:cubicBezTo>
                      <a:close/>
                    </a:path>
                  </a:pathLst>
                </a:custGeom>
                <a:solidFill>
                  <a:srgbClr val="DDB19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32" name="Freeform 1081"/>
                <p:cNvSpPr>
                  <a:spLocks/>
                </p:cNvSpPr>
                <p:nvPr/>
              </p:nvSpPr>
              <p:spPr bwMode="auto">
                <a:xfrm>
                  <a:off x="6125251" y="5145719"/>
                  <a:ext cx="54166" cy="49832"/>
                </a:xfrm>
                <a:custGeom>
                  <a:avLst/>
                  <a:gdLst>
                    <a:gd name="T0" fmla="*/ 23 w 26"/>
                    <a:gd name="T1" fmla="*/ 24 h 24"/>
                    <a:gd name="T2" fmla="*/ 24 w 26"/>
                    <a:gd name="T3" fmla="*/ 22 h 24"/>
                    <a:gd name="T4" fmla="*/ 14 w 26"/>
                    <a:gd name="T5" fmla="*/ 2 h 24"/>
                    <a:gd name="T6" fmla="*/ 0 w 26"/>
                    <a:gd name="T7" fmla="*/ 19 h 24"/>
                    <a:gd name="T8" fmla="*/ 0 w 26"/>
                    <a:gd name="T9" fmla="*/ 21 h 24"/>
                    <a:gd name="T10" fmla="*/ 23 w 26"/>
                    <a:gd name="T11" fmla="*/ 24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6" h="24">
                      <a:moveTo>
                        <a:pt x="23" y="24"/>
                      </a:moveTo>
                      <a:cubicBezTo>
                        <a:pt x="23" y="24"/>
                        <a:pt x="24" y="23"/>
                        <a:pt x="24" y="22"/>
                      </a:cubicBezTo>
                      <a:cubicBezTo>
                        <a:pt x="25" y="12"/>
                        <a:pt x="26" y="4"/>
                        <a:pt x="14" y="2"/>
                      </a:cubicBezTo>
                      <a:cubicBezTo>
                        <a:pt x="2" y="0"/>
                        <a:pt x="1" y="8"/>
                        <a:pt x="0" y="19"/>
                      </a:cubicBezTo>
                      <a:cubicBezTo>
                        <a:pt x="0" y="20"/>
                        <a:pt x="0" y="21"/>
                        <a:pt x="0" y="21"/>
                      </a:cubicBezTo>
                      <a:lnTo>
                        <a:pt x="23" y="24"/>
                      </a:lnTo>
                      <a:close/>
                    </a:path>
                  </a:pathLst>
                </a:custGeom>
                <a:solidFill>
                  <a:srgbClr val="F3EBD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33" name="Freeform 1082"/>
                <p:cNvSpPr>
                  <a:spLocks/>
                </p:cNvSpPr>
                <p:nvPr/>
              </p:nvSpPr>
              <p:spPr bwMode="auto">
                <a:xfrm>
                  <a:off x="6183750" y="4970222"/>
                  <a:ext cx="103998" cy="249161"/>
                </a:xfrm>
                <a:custGeom>
                  <a:avLst/>
                  <a:gdLst>
                    <a:gd name="T0" fmla="*/ 17 w 49"/>
                    <a:gd name="T1" fmla="*/ 116 h 118"/>
                    <a:gd name="T2" fmla="*/ 1 w 49"/>
                    <a:gd name="T3" fmla="*/ 107 h 118"/>
                    <a:gd name="T4" fmla="*/ 14 w 49"/>
                    <a:gd name="T5" fmla="*/ 11 h 118"/>
                    <a:gd name="T6" fmla="*/ 33 w 49"/>
                    <a:gd name="T7" fmla="*/ 1 h 118"/>
                    <a:gd name="T8" fmla="*/ 48 w 49"/>
                    <a:gd name="T9" fmla="*/ 16 h 118"/>
                    <a:gd name="T10" fmla="*/ 35 w 49"/>
                    <a:gd name="T11" fmla="*/ 111 h 118"/>
                    <a:gd name="T12" fmla="*/ 17 w 49"/>
                    <a:gd name="T13" fmla="*/ 116 h 1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9" h="118">
                      <a:moveTo>
                        <a:pt x="17" y="116"/>
                      </a:moveTo>
                      <a:cubicBezTo>
                        <a:pt x="8" y="115"/>
                        <a:pt x="0" y="113"/>
                        <a:pt x="1" y="107"/>
                      </a:cubicBezTo>
                      <a:cubicBezTo>
                        <a:pt x="14" y="11"/>
                        <a:pt x="14" y="11"/>
                        <a:pt x="14" y="11"/>
                      </a:cubicBezTo>
                      <a:cubicBezTo>
                        <a:pt x="15" y="4"/>
                        <a:pt x="23" y="0"/>
                        <a:pt x="33" y="1"/>
                      </a:cubicBezTo>
                      <a:cubicBezTo>
                        <a:pt x="42" y="2"/>
                        <a:pt x="49" y="9"/>
                        <a:pt x="48" y="16"/>
                      </a:cubicBezTo>
                      <a:cubicBezTo>
                        <a:pt x="35" y="111"/>
                        <a:pt x="35" y="111"/>
                        <a:pt x="35" y="111"/>
                      </a:cubicBezTo>
                      <a:cubicBezTo>
                        <a:pt x="34" y="118"/>
                        <a:pt x="26" y="117"/>
                        <a:pt x="17" y="116"/>
                      </a:cubicBezTo>
                      <a:close/>
                    </a:path>
                  </a:pathLst>
                </a:custGeom>
                <a:solidFill>
                  <a:srgbClr val="FFCCA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34" name="Freeform 1083"/>
                <p:cNvSpPr>
                  <a:spLocks/>
                </p:cNvSpPr>
                <p:nvPr/>
              </p:nvSpPr>
              <p:spPr bwMode="auto">
                <a:xfrm>
                  <a:off x="6183750" y="4976722"/>
                  <a:ext cx="44416" cy="231828"/>
                </a:xfrm>
                <a:custGeom>
                  <a:avLst/>
                  <a:gdLst>
                    <a:gd name="T0" fmla="*/ 1 w 21"/>
                    <a:gd name="T1" fmla="*/ 104 h 110"/>
                    <a:gd name="T2" fmla="*/ 14 w 21"/>
                    <a:gd name="T3" fmla="*/ 8 h 110"/>
                    <a:gd name="T4" fmla="*/ 21 w 21"/>
                    <a:gd name="T5" fmla="*/ 0 h 110"/>
                    <a:gd name="T6" fmla="*/ 1 w 21"/>
                    <a:gd name="T7" fmla="*/ 104 h 1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10">
                      <a:moveTo>
                        <a:pt x="1" y="104"/>
                      </a:moveTo>
                      <a:cubicBezTo>
                        <a:pt x="14" y="8"/>
                        <a:pt x="14" y="8"/>
                        <a:pt x="14" y="8"/>
                      </a:cubicBezTo>
                      <a:cubicBezTo>
                        <a:pt x="15" y="1"/>
                        <a:pt x="21" y="0"/>
                        <a:pt x="21" y="0"/>
                      </a:cubicBezTo>
                      <a:cubicBezTo>
                        <a:pt x="21" y="0"/>
                        <a:pt x="0" y="110"/>
                        <a:pt x="1" y="104"/>
                      </a:cubicBezTo>
                      <a:close/>
                    </a:path>
                  </a:pathLst>
                </a:custGeom>
                <a:solidFill>
                  <a:srgbClr val="DDB19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35" name="Freeform 1084"/>
                <p:cNvSpPr>
                  <a:spLocks/>
                </p:cNvSpPr>
                <p:nvPr/>
              </p:nvSpPr>
              <p:spPr bwMode="auto">
                <a:xfrm>
                  <a:off x="6196749" y="5159802"/>
                  <a:ext cx="55249" cy="50916"/>
                </a:xfrm>
                <a:custGeom>
                  <a:avLst/>
                  <a:gdLst>
                    <a:gd name="T0" fmla="*/ 23 w 26"/>
                    <a:gd name="T1" fmla="*/ 24 h 24"/>
                    <a:gd name="T2" fmla="*/ 24 w 26"/>
                    <a:gd name="T3" fmla="*/ 22 h 24"/>
                    <a:gd name="T4" fmla="*/ 14 w 26"/>
                    <a:gd name="T5" fmla="*/ 2 h 24"/>
                    <a:gd name="T6" fmla="*/ 0 w 26"/>
                    <a:gd name="T7" fmla="*/ 19 h 24"/>
                    <a:gd name="T8" fmla="*/ 0 w 26"/>
                    <a:gd name="T9" fmla="*/ 21 h 24"/>
                    <a:gd name="T10" fmla="*/ 23 w 26"/>
                    <a:gd name="T11" fmla="*/ 24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6" h="24">
                      <a:moveTo>
                        <a:pt x="23" y="24"/>
                      </a:moveTo>
                      <a:cubicBezTo>
                        <a:pt x="23" y="24"/>
                        <a:pt x="24" y="23"/>
                        <a:pt x="24" y="22"/>
                      </a:cubicBezTo>
                      <a:cubicBezTo>
                        <a:pt x="25" y="12"/>
                        <a:pt x="26" y="3"/>
                        <a:pt x="14" y="2"/>
                      </a:cubicBezTo>
                      <a:cubicBezTo>
                        <a:pt x="2" y="0"/>
                        <a:pt x="1" y="8"/>
                        <a:pt x="0" y="19"/>
                      </a:cubicBezTo>
                      <a:cubicBezTo>
                        <a:pt x="0" y="19"/>
                        <a:pt x="0" y="21"/>
                        <a:pt x="0" y="21"/>
                      </a:cubicBezTo>
                      <a:lnTo>
                        <a:pt x="23" y="24"/>
                      </a:lnTo>
                      <a:close/>
                    </a:path>
                  </a:pathLst>
                </a:custGeom>
                <a:solidFill>
                  <a:srgbClr val="F3EBD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36" name="Freeform 1085"/>
                <p:cNvSpPr>
                  <a:spLocks/>
                </p:cNvSpPr>
                <p:nvPr/>
              </p:nvSpPr>
              <p:spPr bwMode="auto">
                <a:xfrm>
                  <a:off x="6255248" y="4989722"/>
                  <a:ext cx="101831" cy="248078"/>
                </a:xfrm>
                <a:custGeom>
                  <a:avLst/>
                  <a:gdLst>
                    <a:gd name="T0" fmla="*/ 17 w 48"/>
                    <a:gd name="T1" fmla="*/ 116 h 118"/>
                    <a:gd name="T2" fmla="*/ 1 w 48"/>
                    <a:gd name="T3" fmla="*/ 106 h 118"/>
                    <a:gd name="T4" fmla="*/ 14 w 48"/>
                    <a:gd name="T5" fmla="*/ 11 h 118"/>
                    <a:gd name="T6" fmla="*/ 32 w 48"/>
                    <a:gd name="T7" fmla="*/ 1 h 118"/>
                    <a:gd name="T8" fmla="*/ 48 w 48"/>
                    <a:gd name="T9" fmla="*/ 16 h 118"/>
                    <a:gd name="T10" fmla="*/ 35 w 48"/>
                    <a:gd name="T11" fmla="*/ 111 h 118"/>
                    <a:gd name="T12" fmla="*/ 17 w 48"/>
                    <a:gd name="T13" fmla="*/ 116 h 1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8" h="118">
                      <a:moveTo>
                        <a:pt x="17" y="116"/>
                      </a:moveTo>
                      <a:cubicBezTo>
                        <a:pt x="7" y="114"/>
                        <a:pt x="0" y="113"/>
                        <a:pt x="1" y="106"/>
                      </a:cubicBezTo>
                      <a:cubicBezTo>
                        <a:pt x="14" y="11"/>
                        <a:pt x="14" y="11"/>
                        <a:pt x="14" y="11"/>
                      </a:cubicBezTo>
                      <a:cubicBezTo>
                        <a:pt x="15" y="4"/>
                        <a:pt x="23" y="0"/>
                        <a:pt x="32" y="1"/>
                      </a:cubicBezTo>
                      <a:cubicBezTo>
                        <a:pt x="42" y="2"/>
                        <a:pt x="48" y="9"/>
                        <a:pt x="48" y="16"/>
                      </a:cubicBezTo>
                      <a:cubicBezTo>
                        <a:pt x="35" y="111"/>
                        <a:pt x="35" y="111"/>
                        <a:pt x="35" y="111"/>
                      </a:cubicBezTo>
                      <a:cubicBezTo>
                        <a:pt x="34" y="118"/>
                        <a:pt x="26" y="117"/>
                        <a:pt x="17" y="116"/>
                      </a:cubicBezTo>
                      <a:close/>
                    </a:path>
                  </a:pathLst>
                </a:custGeom>
                <a:solidFill>
                  <a:srgbClr val="FFCCA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37" name="Freeform 1086"/>
                <p:cNvSpPr>
                  <a:spLocks/>
                </p:cNvSpPr>
                <p:nvPr/>
              </p:nvSpPr>
              <p:spPr bwMode="auto">
                <a:xfrm>
                  <a:off x="6255248" y="4994055"/>
                  <a:ext cx="44416" cy="232912"/>
                </a:xfrm>
                <a:custGeom>
                  <a:avLst/>
                  <a:gdLst>
                    <a:gd name="T0" fmla="*/ 1 w 21"/>
                    <a:gd name="T1" fmla="*/ 104 h 111"/>
                    <a:gd name="T2" fmla="*/ 14 w 21"/>
                    <a:gd name="T3" fmla="*/ 9 h 111"/>
                    <a:gd name="T4" fmla="*/ 21 w 21"/>
                    <a:gd name="T5" fmla="*/ 0 h 111"/>
                    <a:gd name="T6" fmla="*/ 1 w 21"/>
                    <a:gd name="T7" fmla="*/ 104 h 1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11">
                      <a:moveTo>
                        <a:pt x="1" y="104"/>
                      </a:moveTo>
                      <a:cubicBezTo>
                        <a:pt x="14" y="9"/>
                        <a:pt x="14" y="9"/>
                        <a:pt x="14" y="9"/>
                      </a:cubicBezTo>
                      <a:cubicBezTo>
                        <a:pt x="15" y="2"/>
                        <a:pt x="21" y="0"/>
                        <a:pt x="21" y="0"/>
                      </a:cubicBezTo>
                      <a:cubicBezTo>
                        <a:pt x="21" y="0"/>
                        <a:pt x="0" y="111"/>
                        <a:pt x="1" y="104"/>
                      </a:cubicBezTo>
                      <a:close/>
                    </a:path>
                  </a:pathLst>
                </a:custGeom>
                <a:solidFill>
                  <a:srgbClr val="DDB19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38" name="Freeform 1087"/>
                <p:cNvSpPr>
                  <a:spLocks/>
                </p:cNvSpPr>
                <p:nvPr/>
              </p:nvSpPr>
              <p:spPr bwMode="auto">
                <a:xfrm>
                  <a:off x="6266081" y="5179302"/>
                  <a:ext cx="57416" cy="49832"/>
                </a:xfrm>
                <a:custGeom>
                  <a:avLst/>
                  <a:gdLst>
                    <a:gd name="T0" fmla="*/ 24 w 27"/>
                    <a:gd name="T1" fmla="*/ 24 h 24"/>
                    <a:gd name="T2" fmla="*/ 25 w 27"/>
                    <a:gd name="T3" fmla="*/ 22 h 24"/>
                    <a:gd name="T4" fmla="*/ 15 w 27"/>
                    <a:gd name="T5" fmla="*/ 1 h 24"/>
                    <a:gd name="T6" fmla="*/ 1 w 27"/>
                    <a:gd name="T7" fmla="*/ 18 h 24"/>
                    <a:gd name="T8" fmla="*/ 0 w 27"/>
                    <a:gd name="T9" fmla="*/ 20 h 24"/>
                    <a:gd name="T10" fmla="*/ 24 w 27"/>
                    <a:gd name="T11" fmla="*/ 24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7" h="24">
                      <a:moveTo>
                        <a:pt x="24" y="24"/>
                      </a:moveTo>
                      <a:cubicBezTo>
                        <a:pt x="24" y="24"/>
                        <a:pt x="24" y="23"/>
                        <a:pt x="25" y="22"/>
                      </a:cubicBezTo>
                      <a:cubicBezTo>
                        <a:pt x="26" y="11"/>
                        <a:pt x="27" y="3"/>
                        <a:pt x="15" y="1"/>
                      </a:cubicBezTo>
                      <a:cubicBezTo>
                        <a:pt x="3" y="0"/>
                        <a:pt x="2" y="8"/>
                        <a:pt x="1" y="18"/>
                      </a:cubicBezTo>
                      <a:cubicBezTo>
                        <a:pt x="0" y="19"/>
                        <a:pt x="0" y="20"/>
                        <a:pt x="0" y="20"/>
                      </a:cubicBezTo>
                      <a:lnTo>
                        <a:pt x="24" y="24"/>
                      </a:lnTo>
                      <a:close/>
                    </a:path>
                  </a:pathLst>
                </a:custGeom>
                <a:solidFill>
                  <a:srgbClr val="F3EBD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39" name="Freeform 1088"/>
                <p:cNvSpPr>
                  <a:spLocks/>
                </p:cNvSpPr>
                <p:nvPr/>
              </p:nvSpPr>
              <p:spPr bwMode="auto">
                <a:xfrm>
                  <a:off x="6328913" y="5016805"/>
                  <a:ext cx="99665" cy="205829"/>
                </a:xfrm>
                <a:custGeom>
                  <a:avLst/>
                  <a:gdLst>
                    <a:gd name="T0" fmla="*/ 17 w 47"/>
                    <a:gd name="T1" fmla="*/ 96 h 98"/>
                    <a:gd name="T2" fmla="*/ 1 w 47"/>
                    <a:gd name="T3" fmla="*/ 86 h 98"/>
                    <a:gd name="T4" fmla="*/ 13 w 47"/>
                    <a:gd name="T5" fmla="*/ 12 h 98"/>
                    <a:gd name="T6" fmla="*/ 31 w 47"/>
                    <a:gd name="T7" fmla="*/ 2 h 98"/>
                    <a:gd name="T8" fmla="*/ 46 w 47"/>
                    <a:gd name="T9" fmla="*/ 16 h 98"/>
                    <a:gd name="T10" fmla="*/ 35 w 47"/>
                    <a:gd name="T11" fmla="*/ 91 h 98"/>
                    <a:gd name="T12" fmla="*/ 17 w 47"/>
                    <a:gd name="T13" fmla="*/ 96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7" h="98">
                      <a:moveTo>
                        <a:pt x="17" y="96"/>
                      </a:moveTo>
                      <a:cubicBezTo>
                        <a:pt x="8" y="95"/>
                        <a:pt x="0" y="93"/>
                        <a:pt x="1" y="86"/>
                      </a:cubicBezTo>
                      <a:cubicBezTo>
                        <a:pt x="13" y="12"/>
                        <a:pt x="13" y="12"/>
                        <a:pt x="13" y="12"/>
                      </a:cubicBezTo>
                      <a:cubicBezTo>
                        <a:pt x="14" y="5"/>
                        <a:pt x="22" y="0"/>
                        <a:pt x="31" y="2"/>
                      </a:cubicBezTo>
                      <a:cubicBezTo>
                        <a:pt x="41" y="3"/>
                        <a:pt x="47" y="10"/>
                        <a:pt x="46" y="16"/>
                      </a:cubicBezTo>
                      <a:cubicBezTo>
                        <a:pt x="35" y="91"/>
                        <a:pt x="35" y="91"/>
                        <a:pt x="35" y="91"/>
                      </a:cubicBezTo>
                      <a:cubicBezTo>
                        <a:pt x="34" y="98"/>
                        <a:pt x="27" y="97"/>
                        <a:pt x="17" y="96"/>
                      </a:cubicBezTo>
                      <a:close/>
                    </a:path>
                  </a:pathLst>
                </a:custGeom>
                <a:solidFill>
                  <a:srgbClr val="FFCCA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40" name="Freeform 1089"/>
                <p:cNvSpPr>
                  <a:spLocks/>
                </p:cNvSpPr>
                <p:nvPr/>
              </p:nvSpPr>
              <p:spPr bwMode="auto">
                <a:xfrm>
                  <a:off x="6328913" y="5023305"/>
                  <a:ext cx="42249" cy="189580"/>
                </a:xfrm>
                <a:custGeom>
                  <a:avLst/>
                  <a:gdLst>
                    <a:gd name="T0" fmla="*/ 1 w 20"/>
                    <a:gd name="T1" fmla="*/ 83 h 90"/>
                    <a:gd name="T2" fmla="*/ 13 w 20"/>
                    <a:gd name="T3" fmla="*/ 9 h 90"/>
                    <a:gd name="T4" fmla="*/ 20 w 20"/>
                    <a:gd name="T5" fmla="*/ 0 h 90"/>
                    <a:gd name="T6" fmla="*/ 1 w 20"/>
                    <a:gd name="T7" fmla="*/ 83 h 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90">
                      <a:moveTo>
                        <a:pt x="1" y="83"/>
                      </a:moveTo>
                      <a:cubicBezTo>
                        <a:pt x="13" y="9"/>
                        <a:pt x="13" y="9"/>
                        <a:pt x="13" y="9"/>
                      </a:cubicBezTo>
                      <a:cubicBezTo>
                        <a:pt x="14" y="2"/>
                        <a:pt x="20" y="0"/>
                        <a:pt x="20" y="0"/>
                      </a:cubicBezTo>
                      <a:cubicBezTo>
                        <a:pt x="20" y="0"/>
                        <a:pt x="0" y="90"/>
                        <a:pt x="1" y="83"/>
                      </a:cubicBezTo>
                      <a:close/>
                    </a:path>
                  </a:pathLst>
                </a:custGeom>
                <a:solidFill>
                  <a:srgbClr val="DDB19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41" name="Freeform 1090"/>
                <p:cNvSpPr>
                  <a:spLocks/>
                </p:cNvSpPr>
                <p:nvPr/>
              </p:nvSpPr>
              <p:spPr bwMode="auto">
                <a:xfrm>
                  <a:off x="6341913" y="5164135"/>
                  <a:ext cx="56332" cy="50916"/>
                </a:xfrm>
                <a:custGeom>
                  <a:avLst/>
                  <a:gdLst>
                    <a:gd name="T0" fmla="*/ 24 w 27"/>
                    <a:gd name="T1" fmla="*/ 24 h 24"/>
                    <a:gd name="T2" fmla="*/ 24 w 27"/>
                    <a:gd name="T3" fmla="*/ 22 h 24"/>
                    <a:gd name="T4" fmla="*/ 15 w 27"/>
                    <a:gd name="T5" fmla="*/ 2 h 24"/>
                    <a:gd name="T6" fmla="*/ 0 w 27"/>
                    <a:gd name="T7" fmla="*/ 18 h 24"/>
                    <a:gd name="T8" fmla="*/ 0 w 27"/>
                    <a:gd name="T9" fmla="*/ 21 h 24"/>
                    <a:gd name="T10" fmla="*/ 24 w 27"/>
                    <a:gd name="T11" fmla="*/ 24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7" h="24">
                      <a:moveTo>
                        <a:pt x="24" y="24"/>
                      </a:moveTo>
                      <a:cubicBezTo>
                        <a:pt x="24" y="24"/>
                        <a:pt x="24" y="23"/>
                        <a:pt x="24" y="22"/>
                      </a:cubicBezTo>
                      <a:cubicBezTo>
                        <a:pt x="25" y="11"/>
                        <a:pt x="27" y="3"/>
                        <a:pt x="15" y="2"/>
                      </a:cubicBezTo>
                      <a:cubicBezTo>
                        <a:pt x="3" y="0"/>
                        <a:pt x="2" y="8"/>
                        <a:pt x="0" y="18"/>
                      </a:cubicBezTo>
                      <a:cubicBezTo>
                        <a:pt x="0" y="19"/>
                        <a:pt x="0" y="21"/>
                        <a:pt x="0" y="21"/>
                      </a:cubicBezTo>
                      <a:lnTo>
                        <a:pt x="24" y="24"/>
                      </a:lnTo>
                      <a:close/>
                    </a:path>
                  </a:pathLst>
                </a:custGeom>
                <a:solidFill>
                  <a:srgbClr val="F3EBD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42" name="Freeform 1091"/>
                <p:cNvSpPr>
                  <a:spLocks/>
                </p:cNvSpPr>
                <p:nvPr/>
              </p:nvSpPr>
              <p:spPr bwMode="auto">
                <a:xfrm>
                  <a:off x="5776425" y="5473962"/>
                  <a:ext cx="544906" cy="462574"/>
                </a:xfrm>
                <a:custGeom>
                  <a:avLst/>
                  <a:gdLst>
                    <a:gd name="T0" fmla="*/ 259 w 259"/>
                    <a:gd name="T1" fmla="*/ 53 h 220"/>
                    <a:gd name="T2" fmla="*/ 230 w 259"/>
                    <a:gd name="T3" fmla="*/ 214 h 220"/>
                    <a:gd name="T4" fmla="*/ 118 w 259"/>
                    <a:gd name="T5" fmla="*/ 219 h 220"/>
                    <a:gd name="T6" fmla="*/ 0 w 259"/>
                    <a:gd name="T7" fmla="*/ 206 h 220"/>
                    <a:gd name="T8" fmla="*/ 120 w 259"/>
                    <a:gd name="T9" fmla="*/ 0 h 220"/>
                    <a:gd name="T10" fmla="*/ 259 w 259"/>
                    <a:gd name="T11" fmla="*/ 53 h 2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59" h="220">
                      <a:moveTo>
                        <a:pt x="259" y="53"/>
                      </a:moveTo>
                      <a:cubicBezTo>
                        <a:pt x="230" y="214"/>
                        <a:pt x="230" y="214"/>
                        <a:pt x="230" y="214"/>
                      </a:cubicBezTo>
                      <a:cubicBezTo>
                        <a:pt x="230" y="214"/>
                        <a:pt x="145" y="220"/>
                        <a:pt x="118" y="219"/>
                      </a:cubicBezTo>
                      <a:cubicBezTo>
                        <a:pt x="82" y="218"/>
                        <a:pt x="0" y="206"/>
                        <a:pt x="0" y="206"/>
                      </a:cubicBezTo>
                      <a:cubicBezTo>
                        <a:pt x="120" y="0"/>
                        <a:pt x="120" y="0"/>
                        <a:pt x="120" y="0"/>
                      </a:cubicBezTo>
                      <a:lnTo>
                        <a:pt x="259" y="53"/>
                      </a:lnTo>
                      <a:close/>
                    </a:path>
                  </a:pathLst>
                </a:custGeom>
                <a:solidFill>
                  <a:schemeClr val="tx1">
                    <a:lumMod val="75000"/>
                    <a:lumOff val="2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43" name="Freeform 1092"/>
                <p:cNvSpPr>
                  <a:spLocks/>
                </p:cNvSpPr>
                <p:nvPr/>
              </p:nvSpPr>
              <p:spPr bwMode="auto">
                <a:xfrm>
                  <a:off x="6042919" y="5443629"/>
                  <a:ext cx="278411" cy="137581"/>
                </a:xfrm>
                <a:custGeom>
                  <a:avLst/>
                  <a:gdLst>
                    <a:gd name="T0" fmla="*/ 0 w 257"/>
                    <a:gd name="T1" fmla="*/ 33 h 127"/>
                    <a:gd name="T2" fmla="*/ 16 w 257"/>
                    <a:gd name="T3" fmla="*/ 0 h 127"/>
                    <a:gd name="T4" fmla="*/ 257 w 257"/>
                    <a:gd name="T5" fmla="*/ 78 h 127"/>
                    <a:gd name="T6" fmla="*/ 245 w 257"/>
                    <a:gd name="T7" fmla="*/ 127 h 127"/>
                    <a:gd name="T8" fmla="*/ 0 w 257"/>
                    <a:gd name="T9" fmla="*/ 33 h 1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7" h="127">
                      <a:moveTo>
                        <a:pt x="0" y="33"/>
                      </a:moveTo>
                      <a:lnTo>
                        <a:pt x="16" y="0"/>
                      </a:lnTo>
                      <a:lnTo>
                        <a:pt x="257" y="78"/>
                      </a:lnTo>
                      <a:lnTo>
                        <a:pt x="245" y="127"/>
                      </a:lnTo>
                      <a:lnTo>
                        <a:pt x="0" y="3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44" name="Freeform 1093"/>
                <p:cNvSpPr>
                  <a:spLocks/>
                </p:cNvSpPr>
                <p:nvPr/>
              </p:nvSpPr>
              <p:spPr bwMode="auto">
                <a:xfrm>
                  <a:off x="6068919" y="5347214"/>
                  <a:ext cx="259995" cy="174413"/>
                </a:xfrm>
                <a:custGeom>
                  <a:avLst/>
                  <a:gdLst>
                    <a:gd name="T0" fmla="*/ 0 w 240"/>
                    <a:gd name="T1" fmla="*/ 93 h 161"/>
                    <a:gd name="T2" fmla="*/ 9 w 240"/>
                    <a:gd name="T3" fmla="*/ 37 h 161"/>
                    <a:gd name="T4" fmla="*/ 120 w 240"/>
                    <a:gd name="T5" fmla="*/ 0 h 161"/>
                    <a:gd name="T6" fmla="*/ 240 w 240"/>
                    <a:gd name="T7" fmla="*/ 72 h 161"/>
                    <a:gd name="T8" fmla="*/ 217 w 240"/>
                    <a:gd name="T9" fmla="*/ 161 h 161"/>
                    <a:gd name="T10" fmla="*/ 0 w 240"/>
                    <a:gd name="T11" fmla="*/ 93 h 1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40" h="161">
                      <a:moveTo>
                        <a:pt x="0" y="93"/>
                      </a:moveTo>
                      <a:lnTo>
                        <a:pt x="9" y="37"/>
                      </a:lnTo>
                      <a:lnTo>
                        <a:pt x="120" y="0"/>
                      </a:lnTo>
                      <a:lnTo>
                        <a:pt x="240" y="72"/>
                      </a:lnTo>
                      <a:lnTo>
                        <a:pt x="217" y="161"/>
                      </a:lnTo>
                      <a:lnTo>
                        <a:pt x="0" y="93"/>
                      </a:lnTo>
                      <a:close/>
                    </a:path>
                  </a:pathLst>
                </a:custGeom>
                <a:solidFill>
                  <a:srgbClr val="FFCEA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45" name="Freeform 1094"/>
                <p:cNvSpPr>
                  <a:spLocks/>
                </p:cNvSpPr>
                <p:nvPr/>
              </p:nvSpPr>
              <p:spPr bwMode="auto">
                <a:xfrm>
                  <a:off x="6076502" y="5284382"/>
                  <a:ext cx="288161" cy="194996"/>
                </a:xfrm>
                <a:custGeom>
                  <a:avLst/>
                  <a:gdLst>
                    <a:gd name="T0" fmla="*/ 0 w 137"/>
                    <a:gd name="T1" fmla="*/ 52 h 93"/>
                    <a:gd name="T2" fmla="*/ 58 w 137"/>
                    <a:gd name="T3" fmla="*/ 93 h 93"/>
                    <a:gd name="T4" fmla="*/ 137 w 137"/>
                    <a:gd name="T5" fmla="*/ 50 h 93"/>
                    <a:gd name="T6" fmla="*/ 11 w 137"/>
                    <a:gd name="T7" fmla="*/ 0 h 93"/>
                    <a:gd name="T8" fmla="*/ 0 w 137"/>
                    <a:gd name="T9" fmla="*/ 52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7" h="93">
                      <a:moveTo>
                        <a:pt x="0" y="52"/>
                      </a:moveTo>
                      <a:cubicBezTo>
                        <a:pt x="16" y="71"/>
                        <a:pt x="35" y="92"/>
                        <a:pt x="58" y="93"/>
                      </a:cubicBezTo>
                      <a:cubicBezTo>
                        <a:pt x="110" y="93"/>
                        <a:pt x="137" y="50"/>
                        <a:pt x="137" y="50"/>
                      </a:cubicBezTo>
                      <a:cubicBezTo>
                        <a:pt x="82" y="33"/>
                        <a:pt x="30" y="9"/>
                        <a:pt x="11" y="0"/>
                      </a:cubicBezTo>
                      <a:lnTo>
                        <a:pt x="0" y="52"/>
                      </a:lnTo>
                      <a:close/>
                    </a:path>
                  </a:pathLst>
                </a:custGeom>
                <a:solidFill>
                  <a:srgbClr val="F7BE9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46" name="Freeform 1095"/>
                <p:cNvSpPr>
                  <a:spLocks/>
                </p:cNvSpPr>
                <p:nvPr/>
              </p:nvSpPr>
              <p:spPr bwMode="auto">
                <a:xfrm>
                  <a:off x="5969254" y="5031971"/>
                  <a:ext cx="412742" cy="439824"/>
                </a:xfrm>
                <a:custGeom>
                  <a:avLst/>
                  <a:gdLst>
                    <a:gd name="T0" fmla="*/ 196 w 196"/>
                    <a:gd name="T1" fmla="*/ 163 h 209"/>
                    <a:gd name="T2" fmla="*/ 111 w 196"/>
                    <a:gd name="T3" fmla="*/ 204 h 209"/>
                    <a:gd name="T4" fmla="*/ 2 w 196"/>
                    <a:gd name="T5" fmla="*/ 92 h 209"/>
                    <a:gd name="T6" fmla="*/ 26 w 196"/>
                    <a:gd name="T7" fmla="*/ 0 h 209"/>
                    <a:gd name="T8" fmla="*/ 55 w 196"/>
                    <a:gd name="T9" fmla="*/ 30 h 209"/>
                    <a:gd name="T10" fmla="*/ 50 w 196"/>
                    <a:gd name="T11" fmla="*/ 94 h 209"/>
                    <a:gd name="T12" fmla="*/ 196 w 196"/>
                    <a:gd name="T13" fmla="*/ 163 h 20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96" h="209">
                      <a:moveTo>
                        <a:pt x="196" y="163"/>
                      </a:moveTo>
                      <a:cubicBezTo>
                        <a:pt x="196" y="163"/>
                        <a:pt x="169" y="209"/>
                        <a:pt x="111" y="204"/>
                      </a:cubicBezTo>
                      <a:cubicBezTo>
                        <a:pt x="52" y="199"/>
                        <a:pt x="0" y="100"/>
                        <a:pt x="2" y="92"/>
                      </a:cubicBezTo>
                      <a:cubicBezTo>
                        <a:pt x="5" y="84"/>
                        <a:pt x="26" y="0"/>
                        <a:pt x="26" y="0"/>
                      </a:cubicBezTo>
                      <a:cubicBezTo>
                        <a:pt x="26" y="0"/>
                        <a:pt x="58" y="1"/>
                        <a:pt x="55" y="30"/>
                      </a:cubicBezTo>
                      <a:cubicBezTo>
                        <a:pt x="53" y="60"/>
                        <a:pt x="50" y="94"/>
                        <a:pt x="50" y="94"/>
                      </a:cubicBezTo>
                      <a:cubicBezTo>
                        <a:pt x="50" y="94"/>
                        <a:pt x="106" y="121"/>
                        <a:pt x="196" y="163"/>
                      </a:cubicBezTo>
                      <a:close/>
                    </a:path>
                  </a:pathLst>
                </a:custGeom>
                <a:solidFill>
                  <a:srgbClr val="FFCCA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47" name="Freeform 1096"/>
                <p:cNvSpPr>
                  <a:spLocks/>
                </p:cNvSpPr>
                <p:nvPr/>
              </p:nvSpPr>
              <p:spPr bwMode="auto">
                <a:xfrm>
                  <a:off x="6007170" y="5038471"/>
                  <a:ext cx="31416" cy="58499"/>
                </a:xfrm>
                <a:custGeom>
                  <a:avLst/>
                  <a:gdLst>
                    <a:gd name="T0" fmla="*/ 0 w 15"/>
                    <a:gd name="T1" fmla="*/ 27 h 28"/>
                    <a:gd name="T2" fmla="*/ 9 w 15"/>
                    <a:gd name="T3" fmla="*/ 22 h 28"/>
                    <a:gd name="T4" fmla="*/ 15 w 15"/>
                    <a:gd name="T5" fmla="*/ 3 h 28"/>
                    <a:gd name="T6" fmla="*/ 7 w 15"/>
                    <a:gd name="T7" fmla="*/ 1 h 28"/>
                    <a:gd name="T8" fmla="*/ 0 w 15"/>
                    <a:gd name="T9" fmla="*/ 27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5" h="28">
                      <a:moveTo>
                        <a:pt x="0" y="27"/>
                      </a:moveTo>
                      <a:cubicBezTo>
                        <a:pt x="0" y="27"/>
                        <a:pt x="6" y="28"/>
                        <a:pt x="9" y="22"/>
                      </a:cubicBezTo>
                      <a:cubicBezTo>
                        <a:pt x="15" y="3"/>
                        <a:pt x="15" y="3"/>
                        <a:pt x="15" y="3"/>
                      </a:cubicBezTo>
                      <a:cubicBezTo>
                        <a:pt x="15" y="3"/>
                        <a:pt x="10" y="0"/>
                        <a:pt x="7" y="1"/>
                      </a:cubicBezTo>
                      <a:lnTo>
                        <a:pt x="0" y="27"/>
                      </a:lnTo>
                      <a:close/>
                    </a:path>
                  </a:pathLst>
                </a:custGeom>
                <a:solidFill>
                  <a:srgbClr val="FFDCC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48" name="Freeform 1099"/>
                <p:cNvSpPr>
                  <a:spLocks/>
                </p:cNvSpPr>
                <p:nvPr/>
              </p:nvSpPr>
              <p:spPr bwMode="auto">
                <a:xfrm>
                  <a:off x="4490535" y="4194572"/>
                  <a:ext cx="158163" cy="138664"/>
                </a:xfrm>
                <a:custGeom>
                  <a:avLst/>
                  <a:gdLst>
                    <a:gd name="T0" fmla="*/ 36 w 75"/>
                    <a:gd name="T1" fmla="*/ 66 h 66"/>
                    <a:gd name="T2" fmla="*/ 29 w 75"/>
                    <a:gd name="T3" fmla="*/ 62 h 66"/>
                    <a:gd name="T4" fmla="*/ 9 w 75"/>
                    <a:gd name="T5" fmla="*/ 45 h 66"/>
                    <a:gd name="T6" fmla="*/ 0 w 75"/>
                    <a:gd name="T7" fmla="*/ 19 h 66"/>
                    <a:gd name="T8" fmla="*/ 7 w 75"/>
                    <a:gd name="T9" fmla="*/ 3 h 66"/>
                    <a:gd name="T10" fmla="*/ 15 w 75"/>
                    <a:gd name="T11" fmla="*/ 0 h 66"/>
                    <a:gd name="T12" fmla="*/ 19 w 75"/>
                    <a:gd name="T13" fmla="*/ 0 h 66"/>
                    <a:gd name="T14" fmla="*/ 24 w 75"/>
                    <a:gd name="T15" fmla="*/ 1 h 66"/>
                    <a:gd name="T16" fmla="*/ 37 w 75"/>
                    <a:gd name="T17" fmla="*/ 9 h 66"/>
                    <a:gd name="T18" fmla="*/ 38 w 75"/>
                    <a:gd name="T19" fmla="*/ 9 h 66"/>
                    <a:gd name="T20" fmla="*/ 39 w 75"/>
                    <a:gd name="T21" fmla="*/ 9 h 66"/>
                    <a:gd name="T22" fmla="*/ 52 w 75"/>
                    <a:gd name="T23" fmla="*/ 1 h 66"/>
                    <a:gd name="T24" fmla="*/ 58 w 75"/>
                    <a:gd name="T25" fmla="*/ 1 h 66"/>
                    <a:gd name="T26" fmla="*/ 62 w 75"/>
                    <a:gd name="T27" fmla="*/ 1 h 66"/>
                    <a:gd name="T28" fmla="*/ 69 w 75"/>
                    <a:gd name="T29" fmla="*/ 4 h 66"/>
                    <a:gd name="T30" fmla="*/ 75 w 75"/>
                    <a:gd name="T31" fmla="*/ 21 h 66"/>
                    <a:gd name="T32" fmla="*/ 64 w 75"/>
                    <a:gd name="T33" fmla="*/ 46 h 66"/>
                    <a:gd name="T34" fmla="*/ 44 w 75"/>
                    <a:gd name="T35" fmla="*/ 62 h 66"/>
                    <a:gd name="T36" fmla="*/ 36 w 75"/>
                    <a:gd name="T37" fmla="*/ 66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75" h="66">
                      <a:moveTo>
                        <a:pt x="36" y="66"/>
                      </a:moveTo>
                      <a:cubicBezTo>
                        <a:pt x="33" y="65"/>
                        <a:pt x="31" y="64"/>
                        <a:pt x="29" y="62"/>
                      </a:cubicBezTo>
                      <a:cubicBezTo>
                        <a:pt x="22" y="58"/>
                        <a:pt x="15" y="52"/>
                        <a:pt x="9" y="45"/>
                      </a:cubicBezTo>
                      <a:cubicBezTo>
                        <a:pt x="3" y="37"/>
                        <a:pt x="1" y="29"/>
                        <a:pt x="0" y="19"/>
                      </a:cubicBezTo>
                      <a:cubicBezTo>
                        <a:pt x="0" y="13"/>
                        <a:pt x="3" y="6"/>
                        <a:pt x="7" y="3"/>
                      </a:cubicBezTo>
                      <a:cubicBezTo>
                        <a:pt x="9" y="1"/>
                        <a:pt x="12" y="0"/>
                        <a:pt x="15" y="0"/>
                      </a:cubicBezTo>
                      <a:cubicBezTo>
                        <a:pt x="16" y="0"/>
                        <a:pt x="17" y="0"/>
                        <a:pt x="19" y="0"/>
                      </a:cubicBezTo>
                      <a:cubicBezTo>
                        <a:pt x="21" y="0"/>
                        <a:pt x="23" y="0"/>
                        <a:pt x="24" y="1"/>
                      </a:cubicBezTo>
                      <a:cubicBezTo>
                        <a:pt x="29" y="2"/>
                        <a:pt x="33" y="5"/>
                        <a:pt x="37" y="9"/>
                      </a:cubicBezTo>
                      <a:cubicBezTo>
                        <a:pt x="38" y="9"/>
                        <a:pt x="38" y="9"/>
                        <a:pt x="38" y="9"/>
                      </a:cubicBezTo>
                      <a:cubicBezTo>
                        <a:pt x="39" y="9"/>
                        <a:pt x="39" y="9"/>
                        <a:pt x="39" y="9"/>
                      </a:cubicBezTo>
                      <a:cubicBezTo>
                        <a:pt x="43" y="5"/>
                        <a:pt x="47" y="2"/>
                        <a:pt x="52" y="1"/>
                      </a:cubicBezTo>
                      <a:cubicBezTo>
                        <a:pt x="54" y="1"/>
                        <a:pt x="56" y="1"/>
                        <a:pt x="58" y="1"/>
                      </a:cubicBezTo>
                      <a:cubicBezTo>
                        <a:pt x="59" y="1"/>
                        <a:pt x="60" y="1"/>
                        <a:pt x="62" y="1"/>
                      </a:cubicBezTo>
                      <a:cubicBezTo>
                        <a:pt x="65" y="1"/>
                        <a:pt x="67" y="3"/>
                        <a:pt x="69" y="4"/>
                      </a:cubicBezTo>
                      <a:cubicBezTo>
                        <a:pt x="73" y="8"/>
                        <a:pt x="75" y="14"/>
                        <a:pt x="75" y="21"/>
                      </a:cubicBezTo>
                      <a:cubicBezTo>
                        <a:pt x="74" y="30"/>
                        <a:pt x="71" y="38"/>
                        <a:pt x="64" y="46"/>
                      </a:cubicBezTo>
                      <a:cubicBezTo>
                        <a:pt x="58" y="53"/>
                        <a:pt x="51" y="58"/>
                        <a:pt x="44" y="62"/>
                      </a:cubicBezTo>
                      <a:cubicBezTo>
                        <a:pt x="41" y="64"/>
                        <a:pt x="39" y="65"/>
                        <a:pt x="36" y="66"/>
                      </a:cubicBez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cs typeface="+mn-ea"/>
                    <a:sym typeface="+mn-lt"/>
                  </a:endParaRPr>
                </a:p>
              </p:txBody>
            </p:sp>
            <p:grpSp>
              <p:nvGrpSpPr>
                <p:cNvPr id="49" name="Group 48"/>
                <p:cNvGrpSpPr/>
                <p:nvPr/>
              </p:nvGrpSpPr>
              <p:grpSpPr>
                <a:xfrm>
                  <a:off x="7458806" y="4105740"/>
                  <a:ext cx="185246" cy="174414"/>
                  <a:chOff x="7458804" y="4129050"/>
                  <a:chExt cx="185246" cy="174414"/>
                </a:xfrm>
                <a:solidFill>
                  <a:schemeClr val="bg1">
                    <a:lumMod val="95000"/>
                  </a:schemeClr>
                </a:solidFill>
              </p:grpSpPr>
              <p:sp>
                <p:nvSpPr>
                  <p:cNvPr id="312" name="Freeform 1100"/>
                  <p:cNvSpPr>
                    <a:spLocks/>
                  </p:cNvSpPr>
                  <p:nvPr/>
                </p:nvSpPr>
                <p:spPr bwMode="auto">
                  <a:xfrm>
                    <a:off x="7488054" y="4160467"/>
                    <a:ext cx="124581" cy="142997"/>
                  </a:xfrm>
                  <a:custGeom>
                    <a:avLst/>
                    <a:gdLst>
                      <a:gd name="T0" fmla="*/ 59 w 115"/>
                      <a:gd name="T1" fmla="*/ 0 h 132"/>
                      <a:gd name="T2" fmla="*/ 115 w 115"/>
                      <a:gd name="T3" fmla="*/ 57 h 132"/>
                      <a:gd name="T4" fmla="*/ 115 w 115"/>
                      <a:gd name="T5" fmla="*/ 132 h 132"/>
                      <a:gd name="T6" fmla="*/ 78 w 115"/>
                      <a:gd name="T7" fmla="*/ 132 h 132"/>
                      <a:gd name="T8" fmla="*/ 78 w 115"/>
                      <a:gd name="T9" fmla="*/ 76 h 132"/>
                      <a:gd name="T10" fmla="*/ 39 w 115"/>
                      <a:gd name="T11" fmla="*/ 76 h 132"/>
                      <a:gd name="T12" fmla="*/ 39 w 115"/>
                      <a:gd name="T13" fmla="*/ 132 h 132"/>
                      <a:gd name="T14" fmla="*/ 0 w 115"/>
                      <a:gd name="T15" fmla="*/ 132 h 132"/>
                      <a:gd name="T16" fmla="*/ 0 w 115"/>
                      <a:gd name="T17" fmla="*/ 57 h 132"/>
                      <a:gd name="T18" fmla="*/ 59 w 115"/>
                      <a:gd name="T19" fmla="*/ 0 h 1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15" h="132">
                        <a:moveTo>
                          <a:pt x="59" y="0"/>
                        </a:moveTo>
                        <a:lnTo>
                          <a:pt x="115" y="57"/>
                        </a:lnTo>
                        <a:lnTo>
                          <a:pt x="115" y="132"/>
                        </a:lnTo>
                        <a:lnTo>
                          <a:pt x="78" y="132"/>
                        </a:lnTo>
                        <a:lnTo>
                          <a:pt x="78" y="76"/>
                        </a:lnTo>
                        <a:lnTo>
                          <a:pt x="39" y="76"/>
                        </a:lnTo>
                        <a:lnTo>
                          <a:pt x="39" y="132"/>
                        </a:lnTo>
                        <a:lnTo>
                          <a:pt x="0" y="132"/>
                        </a:lnTo>
                        <a:lnTo>
                          <a:pt x="0" y="57"/>
                        </a:lnTo>
                        <a:lnTo>
                          <a:pt x="59" y="0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13" name="Freeform 1101"/>
                  <p:cNvSpPr>
                    <a:spLocks/>
                  </p:cNvSpPr>
                  <p:nvPr/>
                </p:nvSpPr>
                <p:spPr bwMode="auto">
                  <a:xfrm>
                    <a:off x="7458804" y="4129050"/>
                    <a:ext cx="185246" cy="102915"/>
                  </a:xfrm>
                  <a:custGeom>
                    <a:avLst/>
                    <a:gdLst>
                      <a:gd name="T0" fmla="*/ 83 w 88"/>
                      <a:gd name="T1" fmla="*/ 48 h 49"/>
                      <a:gd name="T2" fmla="*/ 80 w 88"/>
                      <a:gd name="T3" fmla="*/ 47 h 49"/>
                      <a:gd name="T4" fmla="*/ 44 w 88"/>
                      <a:gd name="T5" fmla="*/ 11 h 49"/>
                      <a:gd name="T6" fmla="*/ 8 w 88"/>
                      <a:gd name="T7" fmla="*/ 47 h 49"/>
                      <a:gd name="T8" fmla="*/ 2 w 88"/>
                      <a:gd name="T9" fmla="*/ 47 h 49"/>
                      <a:gd name="T10" fmla="*/ 2 w 88"/>
                      <a:gd name="T11" fmla="*/ 41 h 49"/>
                      <a:gd name="T12" fmla="*/ 41 w 88"/>
                      <a:gd name="T13" fmla="*/ 2 h 49"/>
                      <a:gd name="T14" fmla="*/ 47 w 88"/>
                      <a:gd name="T15" fmla="*/ 2 h 49"/>
                      <a:gd name="T16" fmla="*/ 86 w 88"/>
                      <a:gd name="T17" fmla="*/ 41 h 49"/>
                      <a:gd name="T18" fmla="*/ 86 w 88"/>
                      <a:gd name="T19" fmla="*/ 47 h 49"/>
                      <a:gd name="T20" fmla="*/ 83 w 88"/>
                      <a:gd name="T21" fmla="*/ 48 h 4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88" h="49">
                        <a:moveTo>
                          <a:pt x="83" y="48"/>
                        </a:moveTo>
                        <a:cubicBezTo>
                          <a:pt x="82" y="48"/>
                          <a:pt x="81" y="48"/>
                          <a:pt x="80" y="47"/>
                        </a:cubicBezTo>
                        <a:cubicBezTo>
                          <a:pt x="44" y="11"/>
                          <a:pt x="44" y="11"/>
                          <a:pt x="44" y="11"/>
                        </a:cubicBezTo>
                        <a:cubicBezTo>
                          <a:pt x="8" y="47"/>
                          <a:pt x="8" y="47"/>
                          <a:pt x="8" y="47"/>
                        </a:cubicBezTo>
                        <a:cubicBezTo>
                          <a:pt x="6" y="49"/>
                          <a:pt x="3" y="49"/>
                          <a:pt x="2" y="47"/>
                        </a:cubicBezTo>
                        <a:cubicBezTo>
                          <a:pt x="0" y="45"/>
                          <a:pt x="0" y="43"/>
                          <a:pt x="2" y="41"/>
                        </a:cubicBezTo>
                        <a:cubicBezTo>
                          <a:pt x="41" y="2"/>
                          <a:pt x="41" y="2"/>
                          <a:pt x="41" y="2"/>
                        </a:cubicBezTo>
                        <a:cubicBezTo>
                          <a:pt x="42" y="0"/>
                          <a:pt x="45" y="0"/>
                          <a:pt x="47" y="2"/>
                        </a:cubicBezTo>
                        <a:cubicBezTo>
                          <a:pt x="86" y="41"/>
                          <a:pt x="86" y="41"/>
                          <a:pt x="86" y="41"/>
                        </a:cubicBezTo>
                        <a:cubicBezTo>
                          <a:pt x="88" y="43"/>
                          <a:pt x="88" y="45"/>
                          <a:pt x="86" y="47"/>
                        </a:cubicBezTo>
                        <a:cubicBezTo>
                          <a:pt x="85" y="48"/>
                          <a:pt x="84" y="48"/>
                          <a:pt x="83" y="4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cs typeface="+mn-ea"/>
                      <a:sym typeface="+mn-lt"/>
                    </a:endParaRPr>
                  </a:p>
                </p:txBody>
              </p:sp>
            </p:grpSp>
            <p:sp>
              <p:nvSpPr>
                <p:cNvPr id="50" name="Freeform 1103"/>
                <p:cNvSpPr>
                  <a:spLocks noEditPoints="1"/>
                </p:cNvSpPr>
                <p:nvPr/>
              </p:nvSpPr>
              <p:spPr bwMode="auto">
                <a:xfrm>
                  <a:off x="5165438" y="2422275"/>
                  <a:ext cx="231828" cy="158163"/>
                </a:xfrm>
                <a:custGeom>
                  <a:avLst/>
                  <a:gdLst>
                    <a:gd name="T0" fmla="*/ 0 w 110"/>
                    <a:gd name="T1" fmla="*/ 11 h 75"/>
                    <a:gd name="T2" fmla="*/ 0 w 110"/>
                    <a:gd name="T3" fmla="*/ 65 h 75"/>
                    <a:gd name="T4" fmla="*/ 11 w 110"/>
                    <a:gd name="T5" fmla="*/ 75 h 75"/>
                    <a:gd name="T6" fmla="*/ 99 w 110"/>
                    <a:gd name="T7" fmla="*/ 75 h 75"/>
                    <a:gd name="T8" fmla="*/ 110 w 110"/>
                    <a:gd name="T9" fmla="*/ 65 h 75"/>
                    <a:gd name="T10" fmla="*/ 110 w 110"/>
                    <a:gd name="T11" fmla="*/ 11 h 75"/>
                    <a:gd name="T12" fmla="*/ 99 w 110"/>
                    <a:gd name="T13" fmla="*/ 0 h 75"/>
                    <a:gd name="T14" fmla="*/ 11 w 110"/>
                    <a:gd name="T15" fmla="*/ 0 h 75"/>
                    <a:gd name="T16" fmla="*/ 0 w 110"/>
                    <a:gd name="T17" fmla="*/ 11 h 75"/>
                    <a:gd name="T18" fmla="*/ 7 w 110"/>
                    <a:gd name="T19" fmla="*/ 65 h 75"/>
                    <a:gd name="T20" fmla="*/ 7 w 110"/>
                    <a:gd name="T21" fmla="*/ 11 h 75"/>
                    <a:gd name="T22" fmla="*/ 41 w 110"/>
                    <a:gd name="T23" fmla="*/ 40 h 75"/>
                    <a:gd name="T24" fmla="*/ 7 w 110"/>
                    <a:gd name="T25" fmla="*/ 65 h 75"/>
                    <a:gd name="T26" fmla="*/ 103 w 110"/>
                    <a:gd name="T27" fmla="*/ 66 h 75"/>
                    <a:gd name="T28" fmla="*/ 68 w 110"/>
                    <a:gd name="T29" fmla="*/ 40 h 75"/>
                    <a:gd name="T30" fmla="*/ 103 w 110"/>
                    <a:gd name="T31" fmla="*/ 11 h 75"/>
                    <a:gd name="T32" fmla="*/ 103 w 110"/>
                    <a:gd name="T33" fmla="*/ 65 h 75"/>
                    <a:gd name="T34" fmla="*/ 103 w 110"/>
                    <a:gd name="T35" fmla="*/ 66 h 75"/>
                    <a:gd name="T36" fmla="*/ 13 w 110"/>
                    <a:gd name="T37" fmla="*/ 7 h 75"/>
                    <a:gd name="T38" fmla="*/ 97 w 110"/>
                    <a:gd name="T39" fmla="*/ 7 h 75"/>
                    <a:gd name="T40" fmla="*/ 58 w 110"/>
                    <a:gd name="T41" fmla="*/ 39 h 75"/>
                    <a:gd name="T42" fmla="*/ 52 w 110"/>
                    <a:gd name="T43" fmla="*/ 39 h 75"/>
                    <a:gd name="T44" fmla="*/ 13 w 110"/>
                    <a:gd name="T45" fmla="*/ 7 h 75"/>
                    <a:gd name="T46" fmla="*/ 96 w 110"/>
                    <a:gd name="T47" fmla="*/ 69 h 75"/>
                    <a:gd name="T48" fmla="*/ 13 w 110"/>
                    <a:gd name="T49" fmla="*/ 69 h 75"/>
                    <a:gd name="T50" fmla="*/ 47 w 110"/>
                    <a:gd name="T51" fmla="*/ 44 h 75"/>
                    <a:gd name="T52" fmla="*/ 47 w 110"/>
                    <a:gd name="T53" fmla="*/ 45 h 75"/>
                    <a:gd name="T54" fmla="*/ 55 w 110"/>
                    <a:gd name="T55" fmla="*/ 47 h 75"/>
                    <a:gd name="T56" fmla="*/ 63 w 110"/>
                    <a:gd name="T57" fmla="*/ 45 h 75"/>
                    <a:gd name="T58" fmla="*/ 63 w 110"/>
                    <a:gd name="T59" fmla="*/ 44 h 75"/>
                    <a:gd name="T60" fmla="*/ 96 w 110"/>
                    <a:gd name="T61" fmla="*/ 69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</a:cxnLst>
                  <a:rect l="0" t="0" r="r" b="b"/>
                  <a:pathLst>
                    <a:path w="110" h="75">
                      <a:moveTo>
                        <a:pt x="0" y="11"/>
                      </a:moveTo>
                      <a:cubicBezTo>
                        <a:pt x="0" y="65"/>
                        <a:pt x="0" y="65"/>
                        <a:pt x="0" y="65"/>
                      </a:cubicBezTo>
                      <a:cubicBezTo>
                        <a:pt x="0" y="71"/>
                        <a:pt x="5" y="75"/>
                        <a:pt x="11" y="75"/>
                      </a:cubicBezTo>
                      <a:cubicBezTo>
                        <a:pt x="99" y="75"/>
                        <a:pt x="99" y="75"/>
                        <a:pt x="99" y="75"/>
                      </a:cubicBezTo>
                      <a:cubicBezTo>
                        <a:pt x="105" y="75"/>
                        <a:pt x="110" y="71"/>
                        <a:pt x="110" y="65"/>
                      </a:cubicBezTo>
                      <a:cubicBezTo>
                        <a:pt x="110" y="11"/>
                        <a:pt x="110" y="11"/>
                        <a:pt x="110" y="11"/>
                      </a:cubicBezTo>
                      <a:cubicBezTo>
                        <a:pt x="110" y="5"/>
                        <a:pt x="105" y="0"/>
                        <a:pt x="99" y="0"/>
                      </a:cubicBez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5" y="0"/>
                        <a:pt x="0" y="5"/>
                        <a:pt x="0" y="11"/>
                      </a:cubicBezTo>
                      <a:close/>
                      <a:moveTo>
                        <a:pt x="7" y="65"/>
                      </a:moveTo>
                      <a:cubicBezTo>
                        <a:pt x="7" y="11"/>
                        <a:pt x="7" y="11"/>
                        <a:pt x="7" y="11"/>
                      </a:cubicBezTo>
                      <a:cubicBezTo>
                        <a:pt x="41" y="40"/>
                        <a:pt x="41" y="40"/>
                        <a:pt x="41" y="40"/>
                      </a:cubicBezTo>
                      <a:cubicBezTo>
                        <a:pt x="7" y="65"/>
                        <a:pt x="7" y="65"/>
                        <a:pt x="7" y="65"/>
                      </a:cubicBezTo>
                      <a:close/>
                      <a:moveTo>
                        <a:pt x="103" y="66"/>
                      </a:moveTo>
                      <a:cubicBezTo>
                        <a:pt x="68" y="40"/>
                        <a:pt x="68" y="40"/>
                        <a:pt x="68" y="40"/>
                      </a:cubicBezTo>
                      <a:cubicBezTo>
                        <a:pt x="103" y="11"/>
                        <a:pt x="103" y="11"/>
                        <a:pt x="103" y="11"/>
                      </a:cubicBezTo>
                      <a:cubicBezTo>
                        <a:pt x="103" y="65"/>
                        <a:pt x="103" y="65"/>
                        <a:pt x="103" y="65"/>
                      </a:cubicBezTo>
                      <a:lnTo>
                        <a:pt x="103" y="66"/>
                      </a:lnTo>
                      <a:close/>
                      <a:moveTo>
                        <a:pt x="13" y="7"/>
                      </a:moveTo>
                      <a:cubicBezTo>
                        <a:pt x="97" y="7"/>
                        <a:pt x="97" y="7"/>
                        <a:pt x="97" y="7"/>
                      </a:cubicBezTo>
                      <a:cubicBezTo>
                        <a:pt x="58" y="39"/>
                        <a:pt x="58" y="39"/>
                        <a:pt x="58" y="39"/>
                      </a:cubicBezTo>
                      <a:cubicBezTo>
                        <a:pt x="56" y="41"/>
                        <a:pt x="53" y="41"/>
                        <a:pt x="52" y="39"/>
                      </a:cubicBezTo>
                      <a:lnTo>
                        <a:pt x="13" y="7"/>
                      </a:lnTo>
                      <a:close/>
                      <a:moveTo>
                        <a:pt x="96" y="69"/>
                      </a:moveTo>
                      <a:cubicBezTo>
                        <a:pt x="13" y="69"/>
                        <a:pt x="13" y="69"/>
                        <a:pt x="13" y="69"/>
                      </a:cubicBezTo>
                      <a:cubicBezTo>
                        <a:pt x="47" y="44"/>
                        <a:pt x="47" y="44"/>
                        <a:pt x="47" y="44"/>
                      </a:cubicBezTo>
                      <a:cubicBezTo>
                        <a:pt x="47" y="45"/>
                        <a:pt x="47" y="45"/>
                        <a:pt x="47" y="45"/>
                      </a:cubicBezTo>
                      <a:cubicBezTo>
                        <a:pt x="49" y="46"/>
                        <a:pt x="52" y="47"/>
                        <a:pt x="55" y="47"/>
                      </a:cubicBezTo>
                      <a:cubicBezTo>
                        <a:pt x="58" y="47"/>
                        <a:pt x="60" y="46"/>
                        <a:pt x="63" y="45"/>
                      </a:cubicBezTo>
                      <a:cubicBezTo>
                        <a:pt x="63" y="44"/>
                        <a:pt x="63" y="44"/>
                        <a:pt x="63" y="44"/>
                      </a:cubicBezTo>
                      <a:lnTo>
                        <a:pt x="96" y="69"/>
                      </a:ln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cs typeface="+mn-ea"/>
                    <a:sym typeface="+mn-lt"/>
                  </a:endParaRPr>
                </a:p>
              </p:txBody>
            </p:sp>
            <p:grpSp>
              <p:nvGrpSpPr>
                <p:cNvPr id="51" name="Group 50"/>
                <p:cNvGrpSpPr/>
                <p:nvPr/>
              </p:nvGrpSpPr>
              <p:grpSpPr>
                <a:xfrm>
                  <a:off x="4061544" y="3596584"/>
                  <a:ext cx="129997" cy="237245"/>
                  <a:chOff x="4061542" y="3619895"/>
                  <a:chExt cx="129997" cy="237245"/>
                </a:xfrm>
                <a:solidFill>
                  <a:schemeClr val="bg1">
                    <a:lumMod val="95000"/>
                  </a:schemeClr>
                </a:solidFill>
              </p:grpSpPr>
              <p:sp>
                <p:nvSpPr>
                  <p:cNvPr id="310" name="Freeform 1104"/>
                  <p:cNvSpPr>
                    <a:spLocks/>
                  </p:cNvSpPr>
                  <p:nvPr/>
                </p:nvSpPr>
                <p:spPr bwMode="auto">
                  <a:xfrm>
                    <a:off x="4097292" y="3619895"/>
                    <a:ext cx="48749" cy="50916"/>
                  </a:xfrm>
                  <a:custGeom>
                    <a:avLst/>
                    <a:gdLst>
                      <a:gd name="T0" fmla="*/ 1 w 23"/>
                      <a:gd name="T1" fmla="*/ 14 h 24"/>
                      <a:gd name="T2" fmla="*/ 12 w 23"/>
                      <a:gd name="T3" fmla="*/ 24 h 24"/>
                      <a:gd name="T4" fmla="*/ 22 w 23"/>
                      <a:gd name="T5" fmla="*/ 14 h 24"/>
                      <a:gd name="T6" fmla="*/ 23 w 23"/>
                      <a:gd name="T7" fmla="*/ 12 h 24"/>
                      <a:gd name="T8" fmla="*/ 22 w 23"/>
                      <a:gd name="T9" fmla="*/ 9 h 24"/>
                      <a:gd name="T10" fmla="*/ 22 w 23"/>
                      <a:gd name="T11" fmla="*/ 9 h 24"/>
                      <a:gd name="T12" fmla="*/ 12 w 23"/>
                      <a:gd name="T13" fmla="*/ 0 h 24"/>
                      <a:gd name="T14" fmla="*/ 14 w 23"/>
                      <a:gd name="T15" fmla="*/ 0 h 24"/>
                      <a:gd name="T16" fmla="*/ 11 w 23"/>
                      <a:gd name="T17" fmla="*/ 0 h 24"/>
                      <a:gd name="T18" fmla="*/ 9 w 23"/>
                      <a:gd name="T19" fmla="*/ 0 h 24"/>
                      <a:gd name="T20" fmla="*/ 11 w 23"/>
                      <a:gd name="T21" fmla="*/ 0 h 24"/>
                      <a:gd name="T22" fmla="*/ 10 w 23"/>
                      <a:gd name="T23" fmla="*/ 0 h 24"/>
                      <a:gd name="T24" fmla="*/ 7 w 23"/>
                      <a:gd name="T25" fmla="*/ 1 h 24"/>
                      <a:gd name="T26" fmla="*/ 8 w 23"/>
                      <a:gd name="T27" fmla="*/ 1 h 24"/>
                      <a:gd name="T28" fmla="*/ 1 w 23"/>
                      <a:gd name="T29" fmla="*/ 9 h 24"/>
                      <a:gd name="T30" fmla="*/ 1 w 23"/>
                      <a:gd name="T31" fmla="*/ 9 h 24"/>
                      <a:gd name="T32" fmla="*/ 0 w 23"/>
                      <a:gd name="T33" fmla="*/ 12 h 24"/>
                      <a:gd name="T34" fmla="*/ 1 w 23"/>
                      <a:gd name="T35" fmla="*/ 14 h 2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23" h="24">
                        <a:moveTo>
                          <a:pt x="1" y="14"/>
                        </a:moveTo>
                        <a:cubicBezTo>
                          <a:pt x="3" y="20"/>
                          <a:pt x="7" y="24"/>
                          <a:pt x="12" y="24"/>
                        </a:cubicBezTo>
                        <a:cubicBezTo>
                          <a:pt x="16" y="24"/>
                          <a:pt x="21" y="20"/>
                          <a:pt x="22" y="14"/>
                        </a:cubicBezTo>
                        <a:cubicBezTo>
                          <a:pt x="22" y="14"/>
                          <a:pt x="23" y="13"/>
                          <a:pt x="23" y="12"/>
                        </a:cubicBezTo>
                        <a:cubicBezTo>
                          <a:pt x="23" y="10"/>
                          <a:pt x="23" y="9"/>
                          <a:pt x="22" y="9"/>
                        </a:cubicBezTo>
                        <a:cubicBezTo>
                          <a:pt x="22" y="9"/>
                          <a:pt x="22" y="9"/>
                          <a:pt x="22" y="9"/>
                        </a:cubicBezTo>
                        <a:cubicBezTo>
                          <a:pt x="21" y="4"/>
                          <a:pt x="17" y="1"/>
                          <a:pt x="12" y="0"/>
                        </a:cubicBezTo>
                        <a:cubicBezTo>
                          <a:pt x="13" y="0"/>
                          <a:pt x="14" y="0"/>
                          <a:pt x="14" y="0"/>
                        </a:cubicBezTo>
                        <a:cubicBezTo>
                          <a:pt x="13" y="0"/>
                          <a:pt x="12" y="0"/>
                          <a:pt x="11" y="0"/>
                        </a:cubicBezTo>
                        <a:cubicBezTo>
                          <a:pt x="11" y="0"/>
                          <a:pt x="10" y="0"/>
                          <a:pt x="9" y="0"/>
                        </a:cubicBezTo>
                        <a:cubicBezTo>
                          <a:pt x="9" y="0"/>
                          <a:pt x="10" y="0"/>
                          <a:pt x="11" y="0"/>
                        </a:cubicBezTo>
                        <a:cubicBezTo>
                          <a:pt x="10" y="0"/>
                          <a:pt x="10" y="0"/>
                          <a:pt x="10" y="0"/>
                        </a:cubicBezTo>
                        <a:cubicBezTo>
                          <a:pt x="9" y="0"/>
                          <a:pt x="8" y="1"/>
                          <a:pt x="7" y="1"/>
                        </a:cubicBezTo>
                        <a:cubicBezTo>
                          <a:pt x="7" y="1"/>
                          <a:pt x="7" y="1"/>
                          <a:pt x="8" y="1"/>
                        </a:cubicBezTo>
                        <a:cubicBezTo>
                          <a:pt x="5" y="2"/>
                          <a:pt x="2" y="5"/>
                          <a:pt x="1" y="9"/>
                        </a:cubicBezTo>
                        <a:cubicBezTo>
                          <a:pt x="1" y="9"/>
                          <a:pt x="1" y="9"/>
                          <a:pt x="1" y="9"/>
                        </a:cubicBezTo>
                        <a:cubicBezTo>
                          <a:pt x="0" y="9"/>
                          <a:pt x="0" y="10"/>
                          <a:pt x="0" y="12"/>
                        </a:cubicBezTo>
                        <a:cubicBezTo>
                          <a:pt x="0" y="13"/>
                          <a:pt x="1" y="14"/>
                          <a:pt x="1" y="1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11" name="Freeform 1105"/>
                  <p:cNvSpPr>
                    <a:spLocks/>
                  </p:cNvSpPr>
                  <p:nvPr/>
                </p:nvSpPr>
                <p:spPr bwMode="auto">
                  <a:xfrm>
                    <a:off x="4061542" y="3678393"/>
                    <a:ext cx="129997" cy="178747"/>
                  </a:xfrm>
                  <a:custGeom>
                    <a:avLst/>
                    <a:gdLst>
                      <a:gd name="T0" fmla="*/ 60 w 62"/>
                      <a:gd name="T1" fmla="*/ 10 h 85"/>
                      <a:gd name="T2" fmla="*/ 55 w 62"/>
                      <a:gd name="T3" fmla="*/ 10 h 85"/>
                      <a:gd name="T4" fmla="*/ 50 w 62"/>
                      <a:gd name="T5" fmla="*/ 16 h 85"/>
                      <a:gd name="T6" fmla="*/ 47 w 62"/>
                      <a:gd name="T7" fmla="*/ 8 h 85"/>
                      <a:gd name="T8" fmla="*/ 45 w 62"/>
                      <a:gd name="T9" fmla="*/ 3 h 85"/>
                      <a:gd name="T10" fmla="*/ 43 w 62"/>
                      <a:gd name="T11" fmla="*/ 1 h 85"/>
                      <a:gd name="T12" fmla="*/ 43 w 62"/>
                      <a:gd name="T13" fmla="*/ 1 h 85"/>
                      <a:gd name="T14" fmla="*/ 38 w 62"/>
                      <a:gd name="T15" fmla="*/ 0 h 85"/>
                      <a:gd name="T16" fmla="*/ 35 w 62"/>
                      <a:gd name="T17" fmla="*/ 0 h 85"/>
                      <a:gd name="T18" fmla="*/ 35 w 62"/>
                      <a:gd name="T19" fmla="*/ 3 h 85"/>
                      <a:gd name="T20" fmla="*/ 32 w 62"/>
                      <a:gd name="T21" fmla="*/ 13 h 85"/>
                      <a:gd name="T22" fmla="*/ 31 w 62"/>
                      <a:gd name="T23" fmla="*/ 5 h 85"/>
                      <a:gd name="T24" fmla="*/ 31 w 62"/>
                      <a:gd name="T25" fmla="*/ 4 h 85"/>
                      <a:gd name="T26" fmla="*/ 31 w 62"/>
                      <a:gd name="T27" fmla="*/ 4 h 85"/>
                      <a:gd name="T28" fmla="*/ 32 w 62"/>
                      <a:gd name="T29" fmla="*/ 0 h 85"/>
                      <a:gd name="T30" fmla="*/ 32 w 62"/>
                      <a:gd name="T31" fmla="*/ 0 h 85"/>
                      <a:gd name="T32" fmla="*/ 25 w 62"/>
                      <a:gd name="T33" fmla="*/ 0 h 85"/>
                      <a:gd name="T34" fmla="*/ 25 w 62"/>
                      <a:gd name="T35" fmla="*/ 0 h 85"/>
                      <a:gd name="T36" fmla="*/ 26 w 62"/>
                      <a:gd name="T37" fmla="*/ 4 h 85"/>
                      <a:gd name="T38" fmla="*/ 26 w 62"/>
                      <a:gd name="T39" fmla="*/ 4 h 85"/>
                      <a:gd name="T40" fmla="*/ 26 w 62"/>
                      <a:gd name="T41" fmla="*/ 5 h 85"/>
                      <a:gd name="T42" fmla="*/ 25 w 62"/>
                      <a:gd name="T43" fmla="*/ 13 h 85"/>
                      <a:gd name="T44" fmla="*/ 22 w 62"/>
                      <a:gd name="T45" fmla="*/ 3 h 85"/>
                      <a:gd name="T46" fmla="*/ 22 w 62"/>
                      <a:gd name="T47" fmla="*/ 0 h 85"/>
                      <a:gd name="T48" fmla="*/ 19 w 62"/>
                      <a:gd name="T49" fmla="*/ 0 h 85"/>
                      <a:gd name="T50" fmla="*/ 14 w 62"/>
                      <a:gd name="T51" fmla="*/ 1 h 85"/>
                      <a:gd name="T52" fmla="*/ 14 w 62"/>
                      <a:gd name="T53" fmla="*/ 1 h 85"/>
                      <a:gd name="T54" fmla="*/ 12 w 62"/>
                      <a:gd name="T55" fmla="*/ 3 h 85"/>
                      <a:gd name="T56" fmla="*/ 10 w 62"/>
                      <a:gd name="T57" fmla="*/ 8 h 85"/>
                      <a:gd name="T58" fmla="*/ 0 w 62"/>
                      <a:gd name="T59" fmla="*/ 34 h 85"/>
                      <a:gd name="T60" fmla="*/ 3 w 62"/>
                      <a:gd name="T61" fmla="*/ 39 h 85"/>
                      <a:gd name="T62" fmla="*/ 10 w 62"/>
                      <a:gd name="T63" fmla="*/ 37 h 85"/>
                      <a:gd name="T64" fmla="*/ 16 w 62"/>
                      <a:gd name="T65" fmla="*/ 21 h 85"/>
                      <a:gd name="T66" fmla="*/ 16 w 62"/>
                      <a:gd name="T67" fmla="*/ 30 h 85"/>
                      <a:gd name="T68" fmla="*/ 16 w 62"/>
                      <a:gd name="T69" fmla="*/ 30 h 85"/>
                      <a:gd name="T70" fmla="*/ 16 w 62"/>
                      <a:gd name="T71" fmla="*/ 31 h 85"/>
                      <a:gd name="T72" fmla="*/ 16 w 62"/>
                      <a:gd name="T73" fmla="*/ 79 h 85"/>
                      <a:gd name="T74" fmla="*/ 21 w 62"/>
                      <a:gd name="T75" fmla="*/ 85 h 85"/>
                      <a:gd name="T76" fmla="*/ 27 w 62"/>
                      <a:gd name="T77" fmla="*/ 79 h 85"/>
                      <a:gd name="T78" fmla="*/ 27 w 62"/>
                      <a:gd name="T79" fmla="*/ 40 h 85"/>
                      <a:gd name="T80" fmla="*/ 30 w 62"/>
                      <a:gd name="T81" fmla="*/ 40 h 85"/>
                      <a:gd name="T82" fmla="*/ 30 w 62"/>
                      <a:gd name="T83" fmla="*/ 79 h 85"/>
                      <a:gd name="T84" fmla="*/ 35 w 62"/>
                      <a:gd name="T85" fmla="*/ 85 h 85"/>
                      <a:gd name="T86" fmla="*/ 41 w 62"/>
                      <a:gd name="T87" fmla="*/ 79 h 85"/>
                      <a:gd name="T88" fmla="*/ 41 w 62"/>
                      <a:gd name="T89" fmla="*/ 31 h 85"/>
                      <a:gd name="T90" fmla="*/ 41 w 62"/>
                      <a:gd name="T91" fmla="*/ 30 h 85"/>
                      <a:gd name="T92" fmla="*/ 41 w 62"/>
                      <a:gd name="T93" fmla="*/ 30 h 85"/>
                      <a:gd name="T94" fmla="*/ 41 w 62"/>
                      <a:gd name="T95" fmla="*/ 20 h 85"/>
                      <a:gd name="T96" fmla="*/ 43 w 62"/>
                      <a:gd name="T97" fmla="*/ 25 h 85"/>
                      <a:gd name="T98" fmla="*/ 44 w 62"/>
                      <a:gd name="T99" fmla="*/ 27 h 85"/>
                      <a:gd name="T100" fmla="*/ 50 w 62"/>
                      <a:gd name="T101" fmla="*/ 27 h 85"/>
                      <a:gd name="T102" fmla="*/ 53 w 62"/>
                      <a:gd name="T103" fmla="*/ 24 h 85"/>
                      <a:gd name="T104" fmla="*/ 61 w 62"/>
                      <a:gd name="T105" fmla="*/ 15 h 85"/>
                      <a:gd name="T106" fmla="*/ 60 w 62"/>
                      <a:gd name="T107" fmla="*/ 10 h 8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</a:cxnLst>
                    <a:rect l="0" t="0" r="r" b="b"/>
                    <a:pathLst>
                      <a:path w="62" h="85">
                        <a:moveTo>
                          <a:pt x="60" y="10"/>
                        </a:moveTo>
                        <a:cubicBezTo>
                          <a:pt x="59" y="8"/>
                          <a:pt x="56" y="8"/>
                          <a:pt x="55" y="10"/>
                        </a:cubicBezTo>
                        <a:cubicBezTo>
                          <a:pt x="50" y="16"/>
                          <a:pt x="50" y="16"/>
                          <a:pt x="50" y="16"/>
                        </a:cubicBezTo>
                        <a:cubicBezTo>
                          <a:pt x="47" y="8"/>
                          <a:pt x="47" y="8"/>
                          <a:pt x="47" y="8"/>
                        </a:cubicBezTo>
                        <a:cubicBezTo>
                          <a:pt x="45" y="3"/>
                          <a:pt x="45" y="3"/>
                          <a:pt x="45" y="3"/>
                        </a:cubicBezTo>
                        <a:cubicBezTo>
                          <a:pt x="45" y="2"/>
                          <a:pt x="44" y="2"/>
                          <a:pt x="43" y="1"/>
                        </a:cubicBezTo>
                        <a:cubicBezTo>
                          <a:pt x="43" y="1"/>
                          <a:pt x="43" y="1"/>
                          <a:pt x="43" y="1"/>
                        </a:cubicBezTo>
                        <a:cubicBezTo>
                          <a:pt x="42" y="0"/>
                          <a:pt x="40" y="0"/>
                          <a:pt x="38" y="0"/>
                        </a:cubicBezTo>
                        <a:cubicBezTo>
                          <a:pt x="35" y="0"/>
                          <a:pt x="35" y="0"/>
                          <a:pt x="35" y="0"/>
                        </a:cubicBezTo>
                        <a:cubicBezTo>
                          <a:pt x="35" y="1"/>
                          <a:pt x="35" y="2"/>
                          <a:pt x="35" y="3"/>
                        </a:cubicBezTo>
                        <a:cubicBezTo>
                          <a:pt x="35" y="7"/>
                          <a:pt x="34" y="10"/>
                          <a:pt x="32" y="13"/>
                        </a:cubicBezTo>
                        <a:cubicBezTo>
                          <a:pt x="31" y="5"/>
                          <a:pt x="31" y="5"/>
                          <a:pt x="31" y="5"/>
                        </a:cubicBezTo>
                        <a:cubicBezTo>
                          <a:pt x="31" y="4"/>
                          <a:pt x="31" y="4"/>
                          <a:pt x="31" y="4"/>
                        </a:cubicBezTo>
                        <a:cubicBezTo>
                          <a:pt x="31" y="4"/>
                          <a:pt x="31" y="4"/>
                          <a:pt x="31" y="4"/>
                        </a:cubicBezTo>
                        <a:cubicBezTo>
                          <a:pt x="32" y="0"/>
                          <a:pt x="32" y="0"/>
                          <a:pt x="32" y="0"/>
                        </a:cubicBezTo>
                        <a:cubicBezTo>
                          <a:pt x="32" y="0"/>
                          <a:pt x="32" y="0"/>
                          <a:pt x="32" y="0"/>
                        </a:cubicBezTo>
                        <a:cubicBezTo>
                          <a:pt x="25" y="0"/>
                          <a:pt x="25" y="0"/>
                          <a:pt x="25" y="0"/>
                        </a:cubicBezTo>
                        <a:cubicBezTo>
                          <a:pt x="25" y="0"/>
                          <a:pt x="25" y="0"/>
                          <a:pt x="25" y="0"/>
                        </a:cubicBezTo>
                        <a:cubicBezTo>
                          <a:pt x="26" y="4"/>
                          <a:pt x="26" y="4"/>
                          <a:pt x="26" y="4"/>
                        </a:cubicBezTo>
                        <a:cubicBezTo>
                          <a:pt x="26" y="4"/>
                          <a:pt x="26" y="4"/>
                          <a:pt x="26" y="4"/>
                        </a:cubicBezTo>
                        <a:cubicBezTo>
                          <a:pt x="26" y="5"/>
                          <a:pt x="26" y="5"/>
                          <a:pt x="26" y="5"/>
                        </a:cubicBezTo>
                        <a:cubicBezTo>
                          <a:pt x="25" y="13"/>
                          <a:pt x="25" y="13"/>
                          <a:pt x="25" y="13"/>
                        </a:cubicBezTo>
                        <a:cubicBezTo>
                          <a:pt x="23" y="10"/>
                          <a:pt x="22" y="7"/>
                          <a:pt x="22" y="3"/>
                        </a:cubicBezTo>
                        <a:cubicBezTo>
                          <a:pt x="22" y="2"/>
                          <a:pt x="22" y="1"/>
                          <a:pt x="22" y="0"/>
                        </a:cubicBezTo>
                        <a:cubicBezTo>
                          <a:pt x="19" y="0"/>
                          <a:pt x="19" y="0"/>
                          <a:pt x="19" y="0"/>
                        </a:cubicBezTo>
                        <a:cubicBezTo>
                          <a:pt x="17" y="0"/>
                          <a:pt x="15" y="0"/>
                          <a:pt x="14" y="1"/>
                        </a:cubicBezTo>
                        <a:cubicBezTo>
                          <a:pt x="14" y="1"/>
                          <a:pt x="14" y="1"/>
                          <a:pt x="14" y="1"/>
                        </a:cubicBezTo>
                        <a:cubicBezTo>
                          <a:pt x="13" y="2"/>
                          <a:pt x="12" y="2"/>
                          <a:pt x="12" y="3"/>
                        </a:cubicBezTo>
                        <a:cubicBezTo>
                          <a:pt x="10" y="8"/>
                          <a:pt x="10" y="8"/>
                          <a:pt x="10" y="8"/>
                        </a:cubicBezTo>
                        <a:cubicBezTo>
                          <a:pt x="0" y="34"/>
                          <a:pt x="0" y="34"/>
                          <a:pt x="0" y="34"/>
                        </a:cubicBezTo>
                        <a:cubicBezTo>
                          <a:pt x="0" y="36"/>
                          <a:pt x="1" y="39"/>
                          <a:pt x="3" y="39"/>
                        </a:cubicBezTo>
                        <a:cubicBezTo>
                          <a:pt x="6" y="40"/>
                          <a:pt x="9" y="39"/>
                          <a:pt x="10" y="37"/>
                        </a:cubicBezTo>
                        <a:cubicBezTo>
                          <a:pt x="16" y="21"/>
                          <a:pt x="16" y="21"/>
                          <a:pt x="16" y="21"/>
                        </a:cubicBezTo>
                        <a:cubicBezTo>
                          <a:pt x="16" y="30"/>
                          <a:pt x="16" y="30"/>
                          <a:pt x="16" y="30"/>
                        </a:cubicBezTo>
                        <a:cubicBezTo>
                          <a:pt x="16" y="30"/>
                          <a:pt x="16" y="30"/>
                          <a:pt x="16" y="30"/>
                        </a:cubicBezTo>
                        <a:cubicBezTo>
                          <a:pt x="16" y="31"/>
                          <a:pt x="16" y="31"/>
                          <a:pt x="16" y="31"/>
                        </a:cubicBezTo>
                        <a:cubicBezTo>
                          <a:pt x="16" y="79"/>
                          <a:pt x="16" y="79"/>
                          <a:pt x="16" y="79"/>
                        </a:cubicBezTo>
                        <a:cubicBezTo>
                          <a:pt x="16" y="82"/>
                          <a:pt x="18" y="85"/>
                          <a:pt x="21" y="85"/>
                        </a:cubicBezTo>
                        <a:cubicBezTo>
                          <a:pt x="24" y="85"/>
                          <a:pt x="27" y="82"/>
                          <a:pt x="27" y="79"/>
                        </a:cubicBezTo>
                        <a:cubicBezTo>
                          <a:pt x="27" y="40"/>
                          <a:pt x="27" y="40"/>
                          <a:pt x="27" y="40"/>
                        </a:cubicBezTo>
                        <a:cubicBezTo>
                          <a:pt x="30" y="40"/>
                          <a:pt x="30" y="40"/>
                          <a:pt x="30" y="40"/>
                        </a:cubicBezTo>
                        <a:cubicBezTo>
                          <a:pt x="30" y="79"/>
                          <a:pt x="30" y="79"/>
                          <a:pt x="30" y="79"/>
                        </a:cubicBezTo>
                        <a:cubicBezTo>
                          <a:pt x="30" y="82"/>
                          <a:pt x="32" y="85"/>
                          <a:pt x="35" y="85"/>
                        </a:cubicBezTo>
                        <a:cubicBezTo>
                          <a:pt x="38" y="85"/>
                          <a:pt x="41" y="82"/>
                          <a:pt x="41" y="79"/>
                        </a:cubicBezTo>
                        <a:cubicBezTo>
                          <a:pt x="41" y="31"/>
                          <a:pt x="41" y="31"/>
                          <a:pt x="41" y="31"/>
                        </a:cubicBezTo>
                        <a:cubicBezTo>
                          <a:pt x="41" y="30"/>
                          <a:pt x="41" y="30"/>
                          <a:pt x="41" y="30"/>
                        </a:cubicBezTo>
                        <a:cubicBezTo>
                          <a:pt x="41" y="30"/>
                          <a:pt x="41" y="30"/>
                          <a:pt x="41" y="30"/>
                        </a:cubicBezTo>
                        <a:cubicBezTo>
                          <a:pt x="41" y="20"/>
                          <a:pt x="41" y="20"/>
                          <a:pt x="41" y="20"/>
                        </a:cubicBezTo>
                        <a:cubicBezTo>
                          <a:pt x="43" y="25"/>
                          <a:pt x="43" y="25"/>
                          <a:pt x="43" y="25"/>
                        </a:cubicBezTo>
                        <a:cubicBezTo>
                          <a:pt x="44" y="26"/>
                          <a:pt x="44" y="27"/>
                          <a:pt x="44" y="27"/>
                        </a:cubicBezTo>
                        <a:cubicBezTo>
                          <a:pt x="46" y="29"/>
                          <a:pt x="49" y="29"/>
                          <a:pt x="50" y="27"/>
                        </a:cubicBezTo>
                        <a:cubicBezTo>
                          <a:pt x="53" y="24"/>
                          <a:pt x="53" y="24"/>
                          <a:pt x="53" y="24"/>
                        </a:cubicBezTo>
                        <a:cubicBezTo>
                          <a:pt x="61" y="15"/>
                          <a:pt x="61" y="15"/>
                          <a:pt x="61" y="15"/>
                        </a:cubicBezTo>
                        <a:cubicBezTo>
                          <a:pt x="62" y="14"/>
                          <a:pt x="62" y="11"/>
                          <a:pt x="60" y="1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cs typeface="+mn-ea"/>
                      <a:sym typeface="+mn-lt"/>
                    </a:endParaRPr>
                  </a:p>
                </p:txBody>
              </p:sp>
            </p:grpSp>
            <p:grpSp>
              <p:nvGrpSpPr>
                <p:cNvPr id="52" name="Group 51"/>
                <p:cNvGrpSpPr/>
                <p:nvPr/>
              </p:nvGrpSpPr>
              <p:grpSpPr>
                <a:xfrm>
                  <a:off x="4515451" y="2498107"/>
                  <a:ext cx="3092852" cy="1578384"/>
                  <a:chOff x="4515449" y="2521418"/>
                  <a:chExt cx="3092852" cy="1578384"/>
                </a:xfrm>
                <a:solidFill>
                  <a:schemeClr val="accent2"/>
                </a:solidFill>
              </p:grpSpPr>
              <p:sp>
                <p:nvSpPr>
                  <p:cNvPr id="307" name="Freeform 1067"/>
                  <p:cNvSpPr>
                    <a:spLocks noEditPoints="1"/>
                  </p:cNvSpPr>
                  <p:nvPr/>
                </p:nvSpPr>
                <p:spPr bwMode="auto">
                  <a:xfrm>
                    <a:off x="4562031" y="2521418"/>
                    <a:ext cx="2994270" cy="1460303"/>
                  </a:xfrm>
                  <a:custGeom>
                    <a:avLst/>
                    <a:gdLst>
                      <a:gd name="T0" fmla="*/ 1422 w 1423"/>
                      <a:gd name="T1" fmla="*/ 669 h 694"/>
                      <a:gd name="T2" fmla="*/ 1412 w 1423"/>
                      <a:gd name="T3" fmla="*/ 610 h 694"/>
                      <a:gd name="T4" fmla="*/ 1412 w 1423"/>
                      <a:gd name="T5" fmla="*/ 585 h 694"/>
                      <a:gd name="T6" fmla="*/ 1401 w 1423"/>
                      <a:gd name="T7" fmla="*/ 551 h 694"/>
                      <a:gd name="T8" fmla="*/ 1392 w 1423"/>
                      <a:gd name="T9" fmla="*/ 516 h 694"/>
                      <a:gd name="T10" fmla="*/ 1385 w 1423"/>
                      <a:gd name="T11" fmla="*/ 481 h 694"/>
                      <a:gd name="T12" fmla="*/ 1359 w 1423"/>
                      <a:gd name="T13" fmla="*/ 427 h 694"/>
                      <a:gd name="T14" fmla="*/ 1353 w 1423"/>
                      <a:gd name="T15" fmla="*/ 403 h 694"/>
                      <a:gd name="T16" fmla="*/ 1333 w 1423"/>
                      <a:gd name="T17" fmla="*/ 373 h 694"/>
                      <a:gd name="T18" fmla="*/ 1315 w 1423"/>
                      <a:gd name="T19" fmla="*/ 342 h 694"/>
                      <a:gd name="T20" fmla="*/ 1299 w 1423"/>
                      <a:gd name="T21" fmla="*/ 310 h 694"/>
                      <a:gd name="T22" fmla="*/ 1260 w 1423"/>
                      <a:gd name="T23" fmla="*/ 264 h 694"/>
                      <a:gd name="T24" fmla="*/ 1247 w 1423"/>
                      <a:gd name="T25" fmla="*/ 244 h 694"/>
                      <a:gd name="T26" fmla="*/ 1220 w 1423"/>
                      <a:gd name="T27" fmla="*/ 220 h 694"/>
                      <a:gd name="T28" fmla="*/ 1195 w 1423"/>
                      <a:gd name="T29" fmla="*/ 195 h 694"/>
                      <a:gd name="T30" fmla="*/ 1170 w 1423"/>
                      <a:gd name="T31" fmla="*/ 168 h 694"/>
                      <a:gd name="T32" fmla="*/ 1121 w 1423"/>
                      <a:gd name="T33" fmla="*/ 134 h 694"/>
                      <a:gd name="T34" fmla="*/ 1103 w 1423"/>
                      <a:gd name="T35" fmla="*/ 117 h 694"/>
                      <a:gd name="T36" fmla="*/ 1070 w 1423"/>
                      <a:gd name="T37" fmla="*/ 102 h 694"/>
                      <a:gd name="T38" fmla="*/ 1039 w 1423"/>
                      <a:gd name="T39" fmla="*/ 84 h 694"/>
                      <a:gd name="T40" fmla="*/ 1008 w 1423"/>
                      <a:gd name="T41" fmla="*/ 65 h 694"/>
                      <a:gd name="T42" fmla="*/ 951 w 1423"/>
                      <a:gd name="T43" fmla="*/ 46 h 694"/>
                      <a:gd name="T44" fmla="*/ 930 w 1423"/>
                      <a:gd name="T45" fmla="*/ 34 h 694"/>
                      <a:gd name="T46" fmla="*/ 894 w 1423"/>
                      <a:gd name="T47" fmla="*/ 28 h 694"/>
                      <a:gd name="T48" fmla="*/ 859 w 1423"/>
                      <a:gd name="T49" fmla="*/ 19 h 694"/>
                      <a:gd name="T50" fmla="*/ 825 w 1423"/>
                      <a:gd name="T51" fmla="*/ 9 h 694"/>
                      <a:gd name="T52" fmla="*/ 765 w 1423"/>
                      <a:gd name="T53" fmla="*/ 6 h 694"/>
                      <a:gd name="T54" fmla="*/ 741 w 1423"/>
                      <a:gd name="T55" fmla="*/ 1 h 694"/>
                      <a:gd name="T56" fmla="*/ 705 w 1423"/>
                      <a:gd name="T57" fmla="*/ 4 h 694"/>
                      <a:gd name="T58" fmla="*/ 669 w 1423"/>
                      <a:gd name="T59" fmla="*/ 5 h 694"/>
                      <a:gd name="T60" fmla="*/ 633 w 1423"/>
                      <a:gd name="T61" fmla="*/ 4 h 694"/>
                      <a:gd name="T62" fmla="*/ 575 w 1423"/>
                      <a:gd name="T63" fmla="*/ 17 h 694"/>
                      <a:gd name="T64" fmla="*/ 550 w 1423"/>
                      <a:gd name="T65" fmla="*/ 18 h 694"/>
                      <a:gd name="T66" fmla="*/ 517 w 1423"/>
                      <a:gd name="T67" fmla="*/ 31 h 694"/>
                      <a:gd name="T68" fmla="*/ 482 w 1423"/>
                      <a:gd name="T69" fmla="*/ 42 h 694"/>
                      <a:gd name="T70" fmla="*/ 447 w 1423"/>
                      <a:gd name="T71" fmla="*/ 51 h 694"/>
                      <a:gd name="T72" fmla="*/ 394 w 1423"/>
                      <a:gd name="T73" fmla="*/ 79 h 694"/>
                      <a:gd name="T74" fmla="*/ 371 w 1423"/>
                      <a:gd name="T75" fmla="*/ 86 h 694"/>
                      <a:gd name="T76" fmla="*/ 342 w 1423"/>
                      <a:gd name="T77" fmla="*/ 108 h 694"/>
                      <a:gd name="T78" fmla="*/ 312 w 1423"/>
                      <a:gd name="T79" fmla="*/ 127 h 694"/>
                      <a:gd name="T80" fmla="*/ 281 w 1423"/>
                      <a:gd name="T81" fmla="*/ 145 h 694"/>
                      <a:gd name="T82" fmla="*/ 237 w 1423"/>
                      <a:gd name="T83" fmla="*/ 186 h 694"/>
                      <a:gd name="T84" fmla="*/ 217 w 1423"/>
                      <a:gd name="T85" fmla="*/ 200 h 694"/>
                      <a:gd name="T86" fmla="*/ 195 w 1423"/>
                      <a:gd name="T87" fmla="*/ 228 h 694"/>
                      <a:gd name="T88" fmla="*/ 171 w 1423"/>
                      <a:gd name="T89" fmla="*/ 255 h 694"/>
                      <a:gd name="T90" fmla="*/ 145 w 1423"/>
                      <a:gd name="T91" fmla="*/ 280 h 694"/>
                      <a:gd name="T92" fmla="*/ 114 w 1423"/>
                      <a:gd name="T93" fmla="*/ 332 h 694"/>
                      <a:gd name="T94" fmla="*/ 98 w 1423"/>
                      <a:gd name="T95" fmla="*/ 350 h 694"/>
                      <a:gd name="T96" fmla="*/ 84 w 1423"/>
                      <a:gd name="T97" fmla="*/ 384 h 694"/>
                      <a:gd name="T98" fmla="*/ 68 w 1423"/>
                      <a:gd name="T99" fmla="*/ 416 h 694"/>
                      <a:gd name="T100" fmla="*/ 51 w 1423"/>
                      <a:gd name="T101" fmla="*/ 447 h 694"/>
                      <a:gd name="T102" fmla="*/ 34 w 1423"/>
                      <a:gd name="T103" fmla="*/ 505 h 694"/>
                      <a:gd name="T104" fmla="*/ 24 w 1423"/>
                      <a:gd name="T105" fmla="*/ 527 h 694"/>
                      <a:gd name="T106" fmla="*/ 19 w 1423"/>
                      <a:gd name="T107" fmla="*/ 563 h 694"/>
                      <a:gd name="T108" fmla="*/ 13 w 1423"/>
                      <a:gd name="T109" fmla="*/ 598 h 694"/>
                      <a:gd name="T110" fmla="*/ 4 w 1423"/>
                      <a:gd name="T111" fmla="*/ 633 h 694"/>
                      <a:gd name="T112" fmla="*/ 4 w 1423"/>
                      <a:gd name="T113" fmla="*/ 693 h 69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</a:cxnLst>
                    <a:rect l="0" t="0" r="r" b="b"/>
                    <a:pathLst>
                      <a:path w="1423" h="694">
                        <a:moveTo>
                          <a:pt x="1418" y="681"/>
                        </a:moveTo>
                        <a:cubicBezTo>
                          <a:pt x="1418" y="685"/>
                          <a:pt x="1419" y="689"/>
                          <a:pt x="1419" y="693"/>
                        </a:cubicBezTo>
                        <a:cubicBezTo>
                          <a:pt x="1423" y="693"/>
                          <a:pt x="1423" y="693"/>
                          <a:pt x="1423" y="693"/>
                        </a:cubicBezTo>
                        <a:cubicBezTo>
                          <a:pt x="1423" y="689"/>
                          <a:pt x="1422" y="685"/>
                          <a:pt x="1422" y="681"/>
                        </a:cubicBezTo>
                        <a:lnTo>
                          <a:pt x="1418" y="681"/>
                        </a:lnTo>
                        <a:close/>
                        <a:moveTo>
                          <a:pt x="1417" y="657"/>
                        </a:moveTo>
                        <a:cubicBezTo>
                          <a:pt x="1417" y="661"/>
                          <a:pt x="1417" y="665"/>
                          <a:pt x="1418" y="669"/>
                        </a:cubicBezTo>
                        <a:cubicBezTo>
                          <a:pt x="1422" y="669"/>
                          <a:pt x="1422" y="669"/>
                          <a:pt x="1422" y="669"/>
                        </a:cubicBezTo>
                        <a:cubicBezTo>
                          <a:pt x="1421" y="665"/>
                          <a:pt x="1421" y="661"/>
                          <a:pt x="1421" y="657"/>
                        </a:cubicBezTo>
                        <a:lnTo>
                          <a:pt x="1417" y="657"/>
                        </a:lnTo>
                        <a:close/>
                        <a:moveTo>
                          <a:pt x="1415" y="633"/>
                        </a:moveTo>
                        <a:cubicBezTo>
                          <a:pt x="1415" y="637"/>
                          <a:pt x="1415" y="641"/>
                          <a:pt x="1416" y="645"/>
                        </a:cubicBezTo>
                        <a:cubicBezTo>
                          <a:pt x="1420" y="645"/>
                          <a:pt x="1420" y="645"/>
                          <a:pt x="1420" y="645"/>
                        </a:cubicBezTo>
                        <a:cubicBezTo>
                          <a:pt x="1419" y="641"/>
                          <a:pt x="1419" y="637"/>
                          <a:pt x="1419" y="633"/>
                        </a:cubicBezTo>
                        <a:lnTo>
                          <a:pt x="1415" y="633"/>
                        </a:lnTo>
                        <a:close/>
                        <a:moveTo>
                          <a:pt x="1412" y="610"/>
                        </a:moveTo>
                        <a:cubicBezTo>
                          <a:pt x="1412" y="614"/>
                          <a:pt x="1413" y="618"/>
                          <a:pt x="1413" y="622"/>
                        </a:cubicBezTo>
                        <a:cubicBezTo>
                          <a:pt x="1417" y="621"/>
                          <a:pt x="1417" y="621"/>
                          <a:pt x="1417" y="621"/>
                        </a:cubicBezTo>
                        <a:cubicBezTo>
                          <a:pt x="1417" y="617"/>
                          <a:pt x="1416" y="613"/>
                          <a:pt x="1416" y="609"/>
                        </a:cubicBezTo>
                        <a:lnTo>
                          <a:pt x="1412" y="610"/>
                        </a:lnTo>
                        <a:close/>
                        <a:moveTo>
                          <a:pt x="1408" y="586"/>
                        </a:moveTo>
                        <a:cubicBezTo>
                          <a:pt x="1409" y="590"/>
                          <a:pt x="1409" y="594"/>
                          <a:pt x="1410" y="598"/>
                        </a:cubicBezTo>
                        <a:cubicBezTo>
                          <a:pt x="1414" y="597"/>
                          <a:pt x="1414" y="597"/>
                          <a:pt x="1414" y="597"/>
                        </a:cubicBezTo>
                        <a:cubicBezTo>
                          <a:pt x="1413" y="593"/>
                          <a:pt x="1412" y="589"/>
                          <a:pt x="1412" y="585"/>
                        </a:cubicBezTo>
                        <a:lnTo>
                          <a:pt x="1408" y="586"/>
                        </a:lnTo>
                        <a:close/>
                        <a:moveTo>
                          <a:pt x="1403" y="563"/>
                        </a:moveTo>
                        <a:cubicBezTo>
                          <a:pt x="1404" y="567"/>
                          <a:pt x="1405" y="570"/>
                          <a:pt x="1406" y="574"/>
                        </a:cubicBezTo>
                        <a:cubicBezTo>
                          <a:pt x="1410" y="574"/>
                          <a:pt x="1410" y="574"/>
                          <a:pt x="1410" y="574"/>
                        </a:cubicBezTo>
                        <a:cubicBezTo>
                          <a:pt x="1409" y="570"/>
                          <a:pt x="1408" y="566"/>
                          <a:pt x="1407" y="562"/>
                        </a:cubicBezTo>
                        <a:lnTo>
                          <a:pt x="1403" y="563"/>
                        </a:lnTo>
                        <a:close/>
                        <a:moveTo>
                          <a:pt x="1398" y="539"/>
                        </a:moveTo>
                        <a:cubicBezTo>
                          <a:pt x="1399" y="543"/>
                          <a:pt x="1400" y="547"/>
                          <a:pt x="1401" y="551"/>
                        </a:cubicBezTo>
                        <a:cubicBezTo>
                          <a:pt x="1405" y="550"/>
                          <a:pt x="1405" y="550"/>
                          <a:pt x="1405" y="550"/>
                        </a:cubicBezTo>
                        <a:cubicBezTo>
                          <a:pt x="1404" y="546"/>
                          <a:pt x="1403" y="542"/>
                          <a:pt x="1402" y="538"/>
                        </a:cubicBezTo>
                        <a:cubicBezTo>
                          <a:pt x="1398" y="539"/>
                          <a:pt x="1398" y="539"/>
                          <a:pt x="1398" y="539"/>
                        </a:cubicBezTo>
                        <a:close/>
                        <a:moveTo>
                          <a:pt x="1392" y="516"/>
                        </a:moveTo>
                        <a:cubicBezTo>
                          <a:pt x="1393" y="520"/>
                          <a:pt x="1394" y="524"/>
                          <a:pt x="1395" y="528"/>
                        </a:cubicBezTo>
                        <a:cubicBezTo>
                          <a:pt x="1399" y="527"/>
                          <a:pt x="1399" y="527"/>
                          <a:pt x="1399" y="527"/>
                        </a:cubicBezTo>
                        <a:cubicBezTo>
                          <a:pt x="1398" y="523"/>
                          <a:pt x="1397" y="519"/>
                          <a:pt x="1395" y="515"/>
                        </a:cubicBezTo>
                        <a:lnTo>
                          <a:pt x="1392" y="516"/>
                        </a:lnTo>
                        <a:close/>
                        <a:moveTo>
                          <a:pt x="1385" y="493"/>
                        </a:moveTo>
                        <a:cubicBezTo>
                          <a:pt x="1386" y="497"/>
                          <a:pt x="1387" y="501"/>
                          <a:pt x="1388" y="505"/>
                        </a:cubicBezTo>
                        <a:cubicBezTo>
                          <a:pt x="1392" y="504"/>
                          <a:pt x="1392" y="504"/>
                          <a:pt x="1392" y="504"/>
                        </a:cubicBezTo>
                        <a:cubicBezTo>
                          <a:pt x="1391" y="500"/>
                          <a:pt x="1390" y="496"/>
                          <a:pt x="1388" y="492"/>
                        </a:cubicBezTo>
                        <a:lnTo>
                          <a:pt x="1385" y="493"/>
                        </a:lnTo>
                        <a:close/>
                        <a:moveTo>
                          <a:pt x="1377" y="471"/>
                        </a:moveTo>
                        <a:cubicBezTo>
                          <a:pt x="1378" y="475"/>
                          <a:pt x="1380" y="478"/>
                          <a:pt x="1381" y="482"/>
                        </a:cubicBezTo>
                        <a:cubicBezTo>
                          <a:pt x="1385" y="481"/>
                          <a:pt x="1385" y="481"/>
                          <a:pt x="1385" y="481"/>
                        </a:cubicBezTo>
                        <a:cubicBezTo>
                          <a:pt x="1383" y="477"/>
                          <a:pt x="1382" y="473"/>
                          <a:pt x="1381" y="470"/>
                        </a:cubicBezTo>
                        <a:lnTo>
                          <a:pt x="1377" y="471"/>
                        </a:lnTo>
                        <a:close/>
                        <a:moveTo>
                          <a:pt x="1368" y="449"/>
                        </a:moveTo>
                        <a:cubicBezTo>
                          <a:pt x="1370" y="452"/>
                          <a:pt x="1371" y="456"/>
                          <a:pt x="1373" y="460"/>
                        </a:cubicBezTo>
                        <a:cubicBezTo>
                          <a:pt x="1377" y="458"/>
                          <a:pt x="1377" y="458"/>
                          <a:pt x="1377" y="458"/>
                        </a:cubicBezTo>
                        <a:cubicBezTo>
                          <a:pt x="1375" y="455"/>
                          <a:pt x="1374" y="451"/>
                          <a:pt x="1372" y="447"/>
                        </a:cubicBezTo>
                        <a:lnTo>
                          <a:pt x="1368" y="449"/>
                        </a:lnTo>
                        <a:close/>
                        <a:moveTo>
                          <a:pt x="1359" y="427"/>
                        </a:moveTo>
                        <a:cubicBezTo>
                          <a:pt x="1361" y="430"/>
                          <a:pt x="1362" y="434"/>
                          <a:pt x="1364" y="438"/>
                        </a:cubicBezTo>
                        <a:cubicBezTo>
                          <a:pt x="1368" y="436"/>
                          <a:pt x="1368" y="436"/>
                          <a:pt x="1368" y="436"/>
                        </a:cubicBezTo>
                        <a:cubicBezTo>
                          <a:pt x="1366" y="432"/>
                          <a:pt x="1364" y="429"/>
                          <a:pt x="1363" y="425"/>
                        </a:cubicBezTo>
                        <a:lnTo>
                          <a:pt x="1359" y="427"/>
                        </a:lnTo>
                        <a:close/>
                        <a:moveTo>
                          <a:pt x="1349" y="405"/>
                        </a:moveTo>
                        <a:cubicBezTo>
                          <a:pt x="1351" y="409"/>
                          <a:pt x="1353" y="412"/>
                          <a:pt x="1354" y="416"/>
                        </a:cubicBezTo>
                        <a:cubicBezTo>
                          <a:pt x="1358" y="414"/>
                          <a:pt x="1358" y="414"/>
                          <a:pt x="1358" y="414"/>
                        </a:cubicBezTo>
                        <a:cubicBezTo>
                          <a:pt x="1356" y="410"/>
                          <a:pt x="1355" y="407"/>
                          <a:pt x="1353" y="403"/>
                        </a:cubicBezTo>
                        <a:lnTo>
                          <a:pt x="1349" y="405"/>
                        </a:lnTo>
                        <a:close/>
                        <a:moveTo>
                          <a:pt x="1339" y="384"/>
                        </a:moveTo>
                        <a:cubicBezTo>
                          <a:pt x="1340" y="387"/>
                          <a:pt x="1342" y="391"/>
                          <a:pt x="1344" y="394"/>
                        </a:cubicBezTo>
                        <a:cubicBezTo>
                          <a:pt x="1348" y="392"/>
                          <a:pt x="1348" y="392"/>
                          <a:pt x="1348" y="392"/>
                        </a:cubicBezTo>
                        <a:cubicBezTo>
                          <a:pt x="1346" y="389"/>
                          <a:pt x="1344" y="385"/>
                          <a:pt x="1342" y="382"/>
                        </a:cubicBezTo>
                        <a:lnTo>
                          <a:pt x="1339" y="384"/>
                        </a:lnTo>
                        <a:close/>
                        <a:moveTo>
                          <a:pt x="1327" y="363"/>
                        </a:moveTo>
                        <a:cubicBezTo>
                          <a:pt x="1329" y="366"/>
                          <a:pt x="1331" y="370"/>
                          <a:pt x="1333" y="373"/>
                        </a:cubicBezTo>
                        <a:cubicBezTo>
                          <a:pt x="1336" y="371"/>
                          <a:pt x="1336" y="371"/>
                          <a:pt x="1336" y="371"/>
                        </a:cubicBezTo>
                        <a:cubicBezTo>
                          <a:pt x="1335" y="368"/>
                          <a:pt x="1333" y="364"/>
                          <a:pt x="1331" y="361"/>
                        </a:cubicBezTo>
                        <a:lnTo>
                          <a:pt x="1327" y="363"/>
                        </a:lnTo>
                        <a:close/>
                        <a:moveTo>
                          <a:pt x="1315" y="342"/>
                        </a:moveTo>
                        <a:cubicBezTo>
                          <a:pt x="1317" y="346"/>
                          <a:pt x="1319" y="349"/>
                          <a:pt x="1321" y="352"/>
                        </a:cubicBezTo>
                        <a:cubicBezTo>
                          <a:pt x="1325" y="350"/>
                          <a:pt x="1325" y="350"/>
                          <a:pt x="1325" y="350"/>
                        </a:cubicBezTo>
                        <a:cubicBezTo>
                          <a:pt x="1323" y="347"/>
                          <a:pt x="1321" y="344"/>
                          <a:pt x="1318" y="340"/>
                        </a:cubicBezTo>
                        <a:lnTo>
                          <a:pt x="1315" y="342"/>
                        </a:lnTo>
                        <a:close/>
                        <a:moveTo>
                          <a:pt x="1302" y="322"/>
                        </a:moveTo>
                        <a:cubicBezTo>
                          <a:pt x="1304" y="325"/>
                          <a:pt x="1307" y="329"/>
                          <a:pt x="1309" y="332"/>
                        </a:cubicBezTo>
                        <a:cubicBezTo>
                          <a:pt x="1312" y="330"/>
                          <a:pt x="1312" y="330"/>
                          <a:pt x="1312" y="330"/>
                        </a:cubicBezTo>
                        <a:cubicBezTo>
                          <a:pt x="1310" y="327"/>
                          <a:pt x="1308" y="323"/>
                          <a:pt x="1306" y="320"/>
                        </a:cubicBezTo>
                        <a:lnTo>
                          <a:pt x="1302" y="322"/>
                        </a:lnTo>
                        <a:close/>
                        <a:moveTo>
                          <a:pt x="1289" y="302"/>
                        </a:moveTo>
                        <a:cubicBezTo>
                          <a:pt x="1291" y="306"/>
                          <a:pt x="1293" y="309"/>
                          <a:pt x="1296" y="312"/>
                        </a:cubicBezTo>
                        <a:cubicBezTo>
                          <a:pt x="1299" y="310"/>
                          <a:pt x="1299" y="310"/>
                          <a:pt x="1299" y="310"/>
                        </a:cubicBezTo>
                        <a:cubicBezTo>
                          <a:pt x="1297" y="307"/>
                          <a:pt x="1294" y="303"/>
                          <a:pt x="1292" y="300"/>
                        </a:cubicBezTo>
                        <a:lnTo>
                          <a:pt x="1289" y="302"/>
                        </a:lnTo>
                        <a:close/>
                        <a:moveTo>
                          <a:pt x="1275" y="283"/>
                        </a:moveTo>
                        <a:cubicBezTo>
                          <a:pt x="1277" y="286"/>
                          <a:pt x="1279" y="290"/>
                          <a:pt x="1282" y="293"/>
                        </a:cubicBezTo>
                        <a:cubicBezTo>
                          <a:pt x="1285" y="290"/>
                          <a:pt x="1285" y="290"/>
                          <a:pt x="1285" y="290"/>
                        </a:cubicBezTo>
                        <a:cubicBezTo>
                          <a:pt x="1283" y="287"/>
                          <a:pt x="1280" y="284"/>
                          <a:pt x="1278" y="281"/>
                        </a:cubicBezTo>
                        <a:lnTo>
                          <a:pt x="1275" y="283"/>
                        </a:lnTo>
                        <a:close/>
                        <a:moveTo>
                          <a:pt x="1260" y="264"/>
                        </a:moveTo>
                        <a:cubicBezTo>
                          <a:pt x="1262" y="268"/>
                          <a:pt x="1265" y="271"/>
                          <a:pt x="1267" y="274"/>
                        </a:cubicBezTo>
                        <a:cubicBezTo>
                          <a:pt x="1270" y="271"/>
                          <a:pt x="1270" y="271"/>
                          <a:pt x="1270" y="271"/>
                        </a:cubicBezTo>
                        <a:cubicBezTo>
                          <a:pt x="1268" y="268"/>
                          <a:pt x="1265" y="265"/>
                          <a:pt x="1263" y="262"/>
                        </a:cubicBezTo>
                        <a:lnTo>
                          <a:pt x="1260" y="264"/>
                        </a:lnTo>
                        <a:close/>
                        <a:moveTo>
                          <a:pt x="1244" y="246"/>
                        </a:moveTo>
                        <a:cubicBezTo>
                          <a:pt x="1247" y="249"/>
                          <a:pt x="1250" y="252"/>
                          <a:pt x="1252" y="255"/>
                        </a:cubicBezTo>
                        <a:cubicBezTo>
                          <a:pt x="1255" y="253"/>
                          <a:pt x="1255" y="253"/>
                          <a:pt x="1255" y="253"/>
                        </a:cubicBezTo>
                        <a:cubicBezTo>
                          <a:pt x="1253" y="250"/>
                          <a:pt x="1250" y="247"/>
                          <a:pt x="1247" y="244"/>
                        </a:cubicBezTo>
                        <a:lnTo>
                          <a:pt x="1244" y="246"/>
                        </a:lnTo>
                        <a:close/>
                        <a:moveTo>
                          <a:pt x="1228" y="229"/>
                        </a:moveTo>
                        <a:cubicBezTo>
                          <a:pt x="1231" y="231"/>
                          <a:pt x="1234" y="234"/>
                          <a:pt x="1236" y="237"/>
                        </a:cubicBezTo>
                        <a:cubicBezTo>
                          <a:pt x="1239" y="235"/>
                          <a:pt x="1239" y="235"/>
                          <a:pt x="1239" y="235"/>
                        </a:cubicBezTo>
                        <a:cubicBezTo>
                          <a:pt x="1237" y="232"/>
                          <a:pt x="1234" y="229"/>
                          <a:pt x="1231" y="226"/>
                        </a:cubicBezTo>
                        <a:lnTo>
                          <a:pt x="1228" y="229"/>
                        </a:lnTo>
                        <a:close/>
                        <a:moveTo>
                          <a:pt x="1212" y="211"/>
                        </a:moveTo>
                        <a:cubicBezTo>
                          <a:pt x="1215" y="214"/>
                          <a:pt x="1217" y="217"/>
                          <a:pt x="1220" y="220"/>
                        </a:cubicBezTo>
                        <a:cubicBezTo>
                          <a:pt x="1223" y="217"/>
                          <a:pt x="1223" y="217"/>
                          <a:pt x="1223" y="217"/>
                        </a:cubicBezTo>
                        <a:cubicBezTo>
                          <a:pt x="1220" y="214"/>
                          <a:pt x="1217" y="211"/>
                          <a:pt x="1215" y="208"/>
                        </a:cubicBezTo>
                        <a:lnTo>
                          <a:pt x="1212" y="211"/>
                        </a:lnTo>
                        <a:close/>
                        <a:moveTo>
                          <a:pt x="1195" y="195"/>
                        </a:moveTo>
                        <a:cubicBezTo>
                          <a:pt x="1198" y="197"/>
                          <a:pt x="1200" y="200"/>
                          <a:pt x="1203" y="203"/>
                        </a:cubicBezTo>
                        <a:cubicBezTo>
                          <a:pt x="1206" y="200"/>
                          <a:pt x="1206" y="200"/>
                          <a:pt x="1206" y="200"/>
                        </a:cubicBezTo>
                        <a:cubicBezTo>
                          <a:pt x="1203" y="197"/>
                          <a:pt x="1200" y="195"/>
                          <a:pt x="1197" y="192"/>
                        </a:cubicBezTo>
                        <a:lnTo>
                          <a:pt x="1195" y="195"/>
                        </a:lnTo>
                        <a:close/>
                        <a:moveTo>
                          <a:pt x="1177" y="179"/>
                        </a:moveTo>
                        <a:cubicBezTo>
                          <a:pt x="1180" y="181"/>
                          <a:pt x="1183" y="184"/>
                          <a:pt x="1186" y="187"/>
                        </a:cubicBezTo>
                        <a:cubicBezTo>
                          <a:pt x="1189" y="184"/>
                          <a:pt x="1189" y="184"/>
                          <a:pt x="1189" y="184"/>
                        </a:cubicBezTo>
                        <a:cubicBezTo>
                          <a:pt x="1186" y="181"/>
                          <a:pt x="1183" y="178"/>
                          <a:pt x="1180" y="176"/>
                        </a:cubicBezTo>
                        <a:cubicBezTo>
                          <a:pt x="1177" y="179"/>
                          <a:pt x="1177" y="179"/>
                          <a:pt x="1177" y="179"/>
                        </a:cubicBezTo>
                        <a:close/>
                        <a:moveTo>
                          <a:pt x="1159" y="163"/>
                        </a:moveTo>
                        <a:cubicBezTo>
                          <a:pt x="1162" y="166"/>
                          <a:pt x="1165" y="168"/>
                          <a:pt x="1168" y="171"/>
                        </a:cubicBezTo>
                        <a:cubicBezTo>
                          <a:pt x="1170" y="168"/>
                          <a:pt x="1170" y="168"/>
                          <a:pt x="1170" y="168"/>
                        </a:cubicBezTo>
                        <a:cubicBezTo>
                          <a:pt x="1167" y="165"/>
                          <a:pt x="1164" y="163"/>
                          <a:pt x="1161" y="160"/>
                        </a:cubicBezTo>
                        <a:lnTo>
                          <a:pt x="1159" y="163"/>
                        </a:lnTo>
                        <a:close/>
                        <a:moveTo>
                          <a:pt x="1140" y="148"/>
                        </a:moveTo>
                        <a:cubicBezTo>
                          <a:pt x="1143" y="151"/>
                          <a:pt x="1146" y="153"/>
                          <a:pt x="1149" y="156"/>
                        </a:cubicBezTo>
                        <a:cubicBezTo>
                          <a:pt x="1152" y="153"/>
                          <a:pt x="1152" y="153"/>
                          <a:pt x="1152" y="153"/>
                        </a:cubicBezTo>
                        <a:cubicBezTo>
                          <a:pt x="1149" y="150"/>
                          <a:pt x="1145" y="148"/>
                          <a:pt x="1142" y="145"/>
                        </a:cubicBezTo>
                        <a:lnTo>
                          <a:pt x="1140" y="148"/>
                        </a:lnTo>
                        <a:close/>
                        <a:moveTo>
                          <a:pt x="1121" y="134"/>
                        </a:moveTo>
                        <a:cubicBezTo>
                          <a:pt x="1124" y="137"/>
                          <a:pt x="1127" y="139"/>
                          <a:pt x="1130" y="141"/>
                        </a:cubicBezTo>
                        <a:cubicBezTo>
                          <a:pt x="1133" y="138"/>
                          <a:pt x="1133" y="138"/>
                          <a:pt x="1133" y="138"/>
                        </a:cubicBezTo>
                        <a:cubicBezTo>
                          <a:pt x="1129" y="136"/>
                          <a:pt x="1126" y="133"/>
                          <a:pt x="1123" y="131"/>
                        </a:cubicBezTo>
                        <a:lnTo>
                          <a:pt x="1121" y="134"/>
                        </a:lnTo>
                        <a:close/>
                        <a:moveTo>
                          <a:pt x="1101" y="121"/>
                        </a:moveTo>
                        <a:cubicBezTo>
                          <a:pt x="1104" y="123"/>
                          <a:pt x="1108" y="125"/>
                          <a:pt x="1111" y="127"/>
                        </a:cubicBezTo>
                        <a:cubicBezTo>
                          <a:pt x="1113" y="124"/>
                          <a:pt x="1113" y="124"/>
                          <a:pt x="1113" y="124"/>
                        </a:cubicBezTo>
                        <a:cubicBezTo>
                          <a:pt x="1110" y="122"/>
                          <a:pt x="1106" y="120"/>
                          <a:pt x="1103" y="117"/>
                        </a:cubicBezTo>
                        <a:lnTo>
                          <a:pt x="1101" y="121"/>
                        </a:lnTo>
                        <a:close/>
                        <a:moveTo>
                          <a:pt x="1081" y="108"/>
                        </a:moveTo>
                        <a:cubicBezTo>
                          <a:pt x="1084" y="110"/>
                          <a:pt x="1087" y="112"/>
                          <a:pt x="1091" y="114"/>
                        </a:cubicBezTo>
                        <a:cubicBezTo>
                          <a:pt x="1093" y="111"/>
                          <a:pt x="1093" y="111"/>
                          <a:pt x="1093" y="111"/>
                        </a:cubicBezTo>
                        <a:cubicBezTo>
                          <a:pt x="1090" y="109"/>
                          <a:pt x="1086" y="107"/>
                          <a:pt x="1083" y="104"/>
                        </a:cubicBezTo>
                        <a:lnTo>
                          <a:pt x="1081" y="108"/>
                        </a:lnTo>
                        <a:close/>
                        <a:moveTo>
                          <a:pt x="1060" y="96"/>
                        </a:moveTo>
                        <a:cubicBezTo>
                          <a:pt x="1064" y="98"/>
                          <a:pt x="1067" y="100"/>
                          <a:pt x="1070" y="102"/>
                        </a:cubicBezTo>
                        <a:cubicBezTo>
                          <a:pt x="1072" y="98"/>
                          <a:pt x="1072" y="98"/>
                          <a:pt x="1072" y="98"/>
                        </a:cubicBezTo>
                        <a:cubicBezTo>
                          <a:pt x="1069" y="96"/>
                          <a:pt x="1066" y="94"/>
                          <a:pt x="1062" y="92"/>
                        </a:cubicBezTo>
                        <a:lnTo>
                          <a:pt x="1060" y="96"/>
                        </a:lnTo>
                        <a:close/>
                        <a:moveTo>
                          <a:pt x="1039" y="84"/>
                        </a:moveTo>
                        <a:cubicBezTo>
                          <a:pt x="1043" y="86"/>
                          <a:pt x="1046" y="88"/>
                          <a:pt x="1050" y="90"/>
                        </a:cubicBezTo>
                        <a:cubicBezTo>
                          <a:pt x="1052" y="86"/>
                          <a:pt x="1052" y="86"/>
                          <a:pt x="1052" y="86"/>
                        </a:cubicBezTo>
                        <a:cubicBezTo>
                          <a:pt x="1048" y="84"/>
                          <a:pt x="1044" y="83"/>
                          <a:pt x="1041" y="81"/>
                        </a:cubicBezTo>
                        <a:lnTo>
                          <a:pt x="1039" y="84"/>
                        </a:lnTo>
                        <a:close/>
                        <a:moveTo>
                          <a:pt x="1018" y="74"/>
                        </a:moveTo>
                        <a:cubicBezTo>
                          <a:pt x="1021" y="75"/>
                          <a:pt x="1025" y="77"/>
                          <a:pt x="1028" y="79"/>
                        </a:cubicBezTo>
                        <a:cubicBezTo>
                          <a:pt x="1030" y="75"/>
                          <a:pt x="1030" y="75"/>
                          <a:pt x="1030" y="75"/>
                        </a:cubicBezTo>
                        <a:cubicBezTo>
                          <a:pt x="1027" y="73"/>
                          <a:pt x="1023" y="72"/>
                          <a:pt x="1019" y="70"/>
                        </a:cubicBezTo>
                        <a:lnTo>
                          <a:pt x="1018" y="74"/>
                        </a:lnTo>
                        <a:close/>
                        <a:moveTo>
                          <a:pt x="996" y="63"/>
                        </a:moveTo>
                        <a:cubicBezTo>
                          <a:pt x="1000" y="65"/>
                          <a:pt x="1003" y="67"/>
                          <a:pt x="1007" y="68"/>
                        </a:cubicBezTo>
                        <a:cubicBezTo>
                          <a:pt x="1008" y="65"/>
                          <a:pt x="1008" y="65"/>
                          <a:pt x="1008" y="65"/>
                        </a:cubicBezTo>
                        <a:cubicBezTo>
                          <a:pt x="1005" y="63"/>
                          <a:pt x="1001" y="61"/>
                          <a:pt x="998" y="60"/>
                        </a:cubicBezTo>
                        <a:lnTo>
                          <a:pt x="996" y="63"/>
                        </a:lnTo>
                        <a:close/>
                        <a:moveTo>
                          <a:pt x="974" y="54"/>
                        </a:moveTo>
                        <a:cubicBezTo>
                          <a:pt x="978" y="56"/>
                          <a:pt x="981" y="57"/>
                          <a:pt x="985" y="59"/>
                        </a:cubicBezTo>
                        <a:cubicBezTo>
                          <a:pt x="986" y="55"/>
                          <a:pt x="986" y="55"/>
                          <a:pt x="986" y="55"/>
                        </a:cubicBezTo>
                        <a:cubicBezTo>
                          <a:pt x="983" y="54"/>
                          <a:pt x="979" y="52"/>
                          <a:pt x="975" y="51"/>
                        </a:cubicBezTo>
                        <a:lnTo>
                          <a:pt x="974" y="54"/>
                        </a:lnTo>
                        <a:close/>
                        <a:moveTo>
                          <a:pt x="951" y="46"/>
                        </a:moveTo>
                        <a:cubicBezTo>
                          <a:pt x="955" y="47"/>
                          <a:pt x="959" y="48"/>
                          <a:pt x="963" y="50"/>
                        </a:cubicBezTo>
                        <a:cubicBezTo>
                          <a:pt x="964" y="46"/>
                          <a:pt x="964" y="46"/>
                          <a:pt x="964" y="46"/>
                        </a:cubicBezTo>
                        <a:cubicBezTo>
                          <a:pt x="960" y="45"/>
                          <a:pt x="957" y="43"/>
                          <a:pt x="953" y="42"/>
                        </a:cubicBezTo>
                        <a:lnTo>
                          <a:pt x="951" y="46"/>
                        </a:lnTo>
                        <a:close/>
                        <a:moveTo>
                          <a:pt x="929" y="38"/>
                        </a:moveTo>
                        <a:cubicBezTo>
                          <a:pt x="932" y="39"/>
                          <a:pt x="936" y="40"/>
                          <a:pt x="940" y="42"/>
                        </a:cubicBezTo>
                        <a:cubicBezTo>
                          <a:pt x="941" y="38"/>
                          <a:pt x="941" y="38"/>
                          <a:pt x="941" y="38"/>
                        </a:cubicBezTo>
                        <a:cubicBezTo>
                          <a:pt x="938" y="37"/>
                          <a:pt x="934" y="35"/>
                          <a:pt x="930" y="34"/>
                        </a:cubicBezTo>
                        <a:lnTo>
                          <a:pt x="929" y="38"/>
                        </a:lnTo>
                        <a:close/>
                        <a:moveTo>
                          <a:pt x="906" y="31"/>
                        </a:moveTo>
                        <a:cubicBezTo>
                          <a:pt x="910" y="32"/>
                          <a:pt x="913" y="33"/>
                          <a:pt x="917" y="34"/>
                        </a:cubicBezTo>
                        <a:cubicBezTo>
                          <a:pt x="918" y="31"/>
                          <a:pt x="918" y="31"/>
                          <a:pt x="918" y="31"/>
                        </a:cubicBezTo>
                        <a:cubicBezTo>
                          <a:pt x="915" y="29"/>
                          <a:pt x="911" y="28"/>
                          <a:pt x="907" y="27"/>
                        </a:cubicBezTo>
                        <a:lnTo>
                          <a:pt x="906" y="31"/>
                        </a:lnTo>
                        <a:close/>
                        <a:moveTo>
                          <a:pt x="883" y="25"/>
                        </a:moveTo>
                        <a:cubicBezTo>
                          <a:pt x="887" y="26"/>
                          <a:pt x="890" y="27"/>
                          <a:pt x="894" y="28"/>
                        </a:cubicBezTo>
                        <a:cubicBezTo>
                          <a:pt x="895" y="24"/>
                          <a:pt x="895" y="24"/>
                          <a:pt x="895" y="24"/>
                        </a:cubicBezTo>
                        <a:cubicBezTo>
                          <a:pt x="891" y="23"/>
                          <a:pt x="888" y="22"/>
                          <a:pt x="884" y="21"/>
                        </a:cubicBezTo>
                        <a:lnTo>
                          <a:pt x="883" y="25"/>
                        </a:lnTo>
                        <a:close/>
                        <a:moveTo>
                          <a:pt x="859" y="19"/>
                        </a:moveTo>
                        <a:cubicBezTo>
                          <a:pt x="863" y="20"/>
                          <a:pt x="867" y="21"/>
                          <a:pt x="871" y="22"/>
                        </a:cubicBezTo>
                        <a:cubicBezTo>
                          <a:pt x="872" y="18"/>
                          <a:pt x="872" y="18"/>
                          <a:pt x="872" y="18"/>
                        </a:cubicBezTo>
                        <a:cubicBezTo>
                          <a:pt x="868" y="17"/>
                          <a:pt x="864" y="16"/>
                          <a:pt x="860" y="16"/>
                        </a:cubicBezTo>
                        <a:lnTo>
                          <a:pt x="859" y="19"/>
                        </a:lnTo>
                        <a:close/>
                        <a:moveTo>
                          <a:pt x="836" y="15"/>
                        </a:moveTo>
                        <a:cubicBezTo>
                          <a:pt x="840" y="16"/>
                          <a:pt x="844" y="16"/>
                          <a:pt x="848" y="17"/>
                        </a:cubicBezTo>
                        <a:cubicBezTo>
                          <a:pt x="848" y="13"/>
                          <a:pt x="848" y="13"/>
                          <a:pt x="848" y="13"/>
                        </a:cubicBezTo>
                        <a:cubicBezTo>
                          <a:pt x="845" y="12"/>
                          <a:pt x="841" y="12"/>
                          <a:pt x="837" y="11"/>
                        </a:cubicBezTo>
                        <a:lnTo>
                          <a:pt x="836" y="15"/>
                        </a:lnTo>
                        <a:close/>
                        <a:moveTo>
                          <a:pt x="812" y="11"/>
                        </a:moveTo>
                        <a:cubicBezTo>
                          <a:pt x="816" y="12"/>
                          <a:pt x="820" y="12"/>
                          <a:pt x="824" y="13"/>
                        </a:cubicBezTo>
                        <a:cubicBezTo>
                          <a:pt x="825" y="9"/>
                          <a:pt x="825" y="9"/>
                          <a:pt x="825" y="9"/>
                        </a:cubicBezTo>
                        <a:cubicBezTo>
                          <a:pt x="821" y="8"/>
                          <a:pt x="817" y="8"/>
                          <a:pt x="813" y="7"/>
                        </a:cubicBezTo>
                        <a:lnTo>
                          <a:pt x="812" y="11"/>
                        </a:lnTo>
                        <a:close/>
                        <a:moveTo>
                          <a:pt x="789" y="8"/>
                        </a:moveTo>
                        <a:cubicBezTo>
                          <a:pt x="793" y="9"/>
                          <a:pt x="797" y="9"/>
                          <a:pt x="801" y="10"/>
                        </a:cubicBezTo>
                        <a:cubicBezTo>
                          <a:pt x="801" y="6"/>
                          <a:pt x="801" y="6"/>
                          <a:pt x="801" y="6"/>
                        </a:cubicBezTo>
                        <a:cubicBezTo>
                          <a:pt x="797" y="5"/>
                          <a:pt x="793" y="5"/>
                          <a:pt x="789" y="4"/>
                        </a:cubicBezTo>
                        <a:lnTo>
                          <a:pt x="789" y="8"/>
                        </a:lnTo>
                        <a:close/>
                        <a:moveTo>
                          <a:pt x="765" y="6"/>
                        </a:moveTo>
                        <a:cubicBezTo>
                          <a:pt x="769" y="6"/>
                          <a:pt x="773" y="7"/>
                          <a:pt x="777" y="7"/>
                        </a:cubicBezTo>
                        <a:cubicBezTo>
                          <a:pt x="777" y="3"/>
                          <a:pt x="777" y="3"/>
                          <a:pt x="777" y="3"/>
                        </a:cubicBezTo>
                        <a:cubicBezTo>
                          <a:pt x="773" y="3"/>
                          <a:pt x="769" y="2"/>
                          <a:pt x="765" y="2"/>
                        </a:cubicBezTo>
                        <a:lnTo>
                          <a:pt x="765" y="6"/>
                        </a:lnTo>
                        <a:close/>
                        <a:moveTo>
                          <a:pt x="741" y="5"/>
                        </a:moveTo>
                        <a:cubicBezTo>
                          <a:pt x="745" y="5"/>
                          <a:pt x="749" y="5"/>
                          <a:pt x="753" y="5"/>
                        </a:cubicBezTo>
                        <a:cubicBezTo>
                          <a:pt x="753" y="1"/>
                          <a:pt x="753" y="1"/>
                          <a:pt x="753" y="1"/>
                        </a:cubicBezTo>
                        <a:cubicBezTo>
                          <a:pt x="749" y="1"/>
                          <a:pt x="745" y="1"/>
                          <a:pt x="741" y="1"/>
                        </a:cubicBezTo>
                        <a:lnTo>
                          <a:pt x="741" y="5"/>
                        </a:lnTo>
                        <a:close/>
                        <a:moveTo>
                          <a:pt x="717" y="4"/>
                        </a:moveTo>
                        <a:cubicBezTo>
                          <a:pt x="721" y="4"/>
                          <a:pt x="725" y="4"/>
                          <a:pt x="729" y="4"/>
                        </a:cubicBezTo>
                        <a:cubicBezTo>
                          <a:pt x="729" y="0"/>
                          <a:pt x="729" y="0"/>
                          <a:pt x="729" y="0"/>
                        </a:cubicBezTo>
                        <a:cubicBezTo>
                          <a:pt x="725" y="0"/>
                          <a:pt x="721" y="0"/>
                          <a:pt x="717" y="0"/>
                        </a:cubicBezTo>
                        <a:lnTo>
                          <a:pt x="717" y="4"/>
                        </a:lnTo>
                        <a:close/>
                        <a:moveTo>
                          <a:pt x="693" y="4"/>
                        </a:moveTo>
                        <a:cubicBezTo>
                          <a:pt x="697" y="4"/>
                          <a:pt x="701" y="4"/>
                          <a:pt x="705" y="4"/>
                        </a:cubicBezTo>
                        <a:cubicBezTo>
                          <a:pt x="705" y="0"/>
                          <a:pt x="705" y="0"/>
                          <a:pt x="705" y="0"/>
                        </a:cubicBezTo>
                        <a:cubicBezTo>
                          <a:pt x="701" y="0"/>
                          <a:pt x="697" y="0"/>
                          <a:pt x="693" y="0"/>
                        </a:cubicBezTo>
                        <a:lnTo>
                          <a:pt x="693" y="4"/>
                        </a:lnTo>
                        <a:close/>
                        <a:moveTo>
                          <a:pt x="669" y="5"/>
                        </a:moveTo>
                        <a:cubicBezTo>
                          <a:pt x="673" y="5"/>
                          <a:pt x="677" y="5"/>
                          <a:pt x="681" y="5"/>
                        </a:cubicBezTo>
                        <a:cubicBezTo>
                          <a:pt x="681" y="1"/>
                          <a:pt x="681" y="1"/>
                          <a:pt x="681" y="1"/>
                        </a:cubicBezTo>
                        <a:cubicBezTo>
                          <a:pt x="677" y="1"/>
                          <a:pt x="673" y="1"/>
                          <a:pt x="669" y="1"/>
                        </a:cubicBezTo>
                        <a:lnTo>
                          <a:pt x="669" y="5"/>
                        </a:lnTo>
                        <a:close/>
                        <a:moveTo>
                          <a:pt x="646" y="7"/>
                        </a:moveTo>
                        <a:cubicBezTo>
                          <a:pt x="650" y="7"/>
                          <a:pt x="653" y="6"/>
                          <a:pt x="657" y="6"/>
                        </a:cubicBezTo>
                        <a:cubicBezTo>
                          <a:pt x="657" y="2"/>
                          <a:pt x="657" y="2"/>
                          <a:pt x="657" y="2"/>
                        </a:cubicBezTo>
                        <a:cubicBezTo>
                          <a:pt x="653" y="2"/>
                          <a:pt x="649" y="3"/>
                          <a:pt x="645" y="3"/>
                        </a:cubicBezTo>
                        <a:lnTo>
                          <a:pt x="646" y="7"/>
                        </a:lnTo>
                        <a:close/>
                        <a:moveTo>
                          <a:pt x="622" y="10"/>
                        </a:moveTo>
                        <a:cubicBezTo>
                          <a:pt x="626" y="9"/>
                          <a:pt x="630" y="9"/>
                          <a:pt x="634" y="8"/>
                        </a:cubicBezTo>
                        <a:cubicBezTo>
                          <a:pt x="633" y="4"/>
                          <a:pt x="633" y="4"/>
                          <a:pt x="633" y="4"/>
                        </a:cubicBezTo>
                        <a:cubicBezTo>
                          <a:pt x="629" y="5"/>
                          <a:pt x="625" y="5"/>
                          <a:pt x="621" y="6"/>
                        </a:cubicBezTo>
                        <a:lnTo>
                          <a:pt x="622" y="10"/>
                        </a:lnTo>
                        <a:close/>
                        <a:moveTo>
                          <a:pt x="598" y="13"/>
                        </a:moveTo>
                        <a:cubicBezTo>
                          <a:pt x="602" y="12"/>
                          <a:pt x="606" y="12"/>
                          <a:pt x="610" y="11"/>
                        </a:cubicBezTo>
                        <a:cubicBezTo>
                          <a:pt x="609" y="7"/>
                          <a:pt x="609" y="7"/>
                          <a:pt x="609" y="7"/>
                        </a:cubicBezTo>
                        <a:cubicBezTo>
                          <a:pt x="605" y="8"/>
                          <a:pt x="601" y="8"/>
                          <a:pt x="598" y="9"/>
                        </a:cubicBezTo>
                        <a:lnTo>
                          <a:pt x="598" y="13"/>
                        </a:lnTo>
                        <a:close/>
                        <a:moveTo>
                          <a:pt x="575" y="17"/>
                        </a:moveTo>
                        <a:cubicBezTo>
                          <a:pt x="579" y="16"/>
                          <a:pt x="582" y="16"/>
                          <a:pt x="586" y="15"/>
                        </a:cubicBezTo>
                        <a:cubicBezTo>
                          <a:pt x="586" y="11"/>
                          <a:pt x="586" y="11"/>
                          <a:pt x="586" y="11"/>
                        </a:cubicBezTo>
                        <a:cubicBezTo>
                          <a:pt x="582" y="12"/>
                          <a:pt x="578" y="12"/>
                          <a:pt x="574" y="13"/>
                        </a:cubicBezTo>
                        <a:cubicBezTo>
                          <a:pt x="575" y="17"/>
                          <a:pt x="575" y="17"/>
                          <a:pt x="575" y="17"/>
                        </a:cubicBezTo>
                        <a:close/>
                        <a:moveTo>
                          <a:pt x="551" y="22"/>
                        </a:moveTo>
                        <a:cubicBezTo>
                          <a:pt x="555" y="21"/>
                          <a:pt x="559" y="20"/>
                          <a:pt x="563" y="20"/>
                        </a:cubicBezTo>
                        <a:cubicBezTo>
                          <a:pt x="562" y="16"/>
                          <a:pt x="562" y="16"/>
                          <a:pt x="562" y="16"/>
                        </a:cubicBezTo>
                        <a:cubicBezTo>
                          <a:pt x="558" y="16"/>
                          <a:pt x="554" y="17"/>
                          <a:pt x="550" y="18"/>
                        </a:cubicBezTo>
                        <a:lnTo>
                          <a:pt x="551" y="22"/>
                        </a:lnTo>
                        <a:close/>
                        <a:moveTo>
                          <a:pt x="528" y="28"/>
                        </a:moveTo>
                        <a:cubicBezTo>
                          <a:pt x="532" y="27"/>
                          <a:pt x="536" y="26"/>
                          <a:pt x="540" y="25"/>
                        </a:cubicBezTo>
                        <a:cubicBezTo>
                          <a:pt x="539" y="21"/>
                          <a:pt x="539" y="21"/>
                          <a:pt x="539" y="21"/>
                        </a:cubicBezTo>
                        <a:cubicBezTo>
                          <a:pt x="535" y="22"/>
                          <a:pt x="531" y="23"/>
                          <a:pt x="527" y="24"/>
                        </a:cubicBezTo>
                        <a:lnTo>
                          <a:pt x="528" y="28"/>
                        </a:lnTo>
                        <a:close/>
                        <a:moveTo>
                          <a:pt x="505" y="35"/>
                        </a:moveTo>
                        <a:cubicBezTo>
                          <a:pt x="509" y="33"/>
                          <a:pt x="513" y="32"/>
                          <a:pt x="517" y="31"/>
                        </a:cubicBezTo>
                        <a:cubicBezTo>
                          <a:pt x="515" y="27"/>
                          <a:pt x="515" y="27"/>
                          <a:pt x="515" y="27"/>
                        </a:cubicBezTo>
                        <a:cubicBezTo>
                          <a:pt x="512" y="28"/>
                          <a:pt x="508" y="30"/>
                          <a:pt x="504" y="31"/>
                        </a:cubicBezTo>
                        <a:lnTo>
                          <a:pt x="505" y="35"/>
                        </a:lnTo>
                        <a:close/>
                        <a:moveTo>
                          <a:pt x="482" y="42"/>
                        </a:moveTo>
                        <a:cubicBezTo>
                          <a:pt x="486" y="41"/>
                          <a:pt x="490" y="39"/>
                          <a:pt x="494" y="38"/>
                        </a:cubicBezTo>
                        <a:cubicBezTo>
                          <a:pt x="492" y="34"/>
                          <a:pt x="492" y="34"/>
                          <a:pt x="492" y="34"/>
                        </a:cubicBezTo>
                        <a:cubicBezTo>
                          <a:pt x="489" y="36"/>
                          <a:pt x="485" y="37"/>
                          <a:pt x="481" y="38"/>
                        </a:cubicBezTo>
                        <a:lnTo>
                          <a:pt x="482" y="42"/>
                        </a:lnTo>
                        <a:close/>
                        <a:moveTo>
                          <a:pt x="460" y="50"/>
                        </a:moveTo>
                        <a:cubicBezTo>
                          <a:pt x="464" y="49"/>
                          <a:pt x="467" y="47"/>
                          <a:pt x="471" y="46"/>
                        </a:cubicBezTo>
                        <a:cubicBezTo>
                          <a:pt x="470" y="42"/>
                          <a:pt x="470" y="42"/>
                          <a:pt x="470" y="42"/>
                        </a:cubicBezTo>
                        <a:cubicBezTo>
                          <a:pt x="466" y="43"/>
                          <a:pt x="462" y="45"/>
                          <a:pt x="458" y="46"/>
                        </a:cubicBezTo>
                        <a:lnTo>
                          <a:pt x="460" y="50"/>
                        </a:lnTo>
                        <a:close/>
                        <a:moveTo>
                          <a:pt x="438" y="59"/>
                        </a:moveTo>
                        <a:cubicBezTo>
                          <a:pt x="441" y="57"/>
                          <a:pt x="445" y="56"/>
                          <a:pt x="449" y="54"/>
                        </a:cubicBezTo>
                        <a:cubicBezTo>
                          <a:pt x="447" y="51"/>
                          <a:pt x="447" y="51"/>
                          <a:pt x="447" y="51"/>
                        </a:cubicBezTo>
                        <a:cubicBezTo>
                          <a:pt x="444" y="52"/>
                          <a:pt x="440" y="54"/>
                          <a:pt x="436" y="55"/>
                        </a:cubicBezTo>
                        <a:lnTo>
                          <a:pt x="438" y="59"/>
                        </a:lnTo>
                        <a:close/>
                        <a:moveTo>
                          <a:pt x="416" y="68"/>
                        </a:moveTo>
                        <a:cubicBezTo>
                          <a:pt x="420" y="67"/>
                          <a:pt x="423" y="65"/>
                          <a:pt x="427" y="64"/>
                        </a:cubicBezTo>
                        <a:cubicBezTo>
                          <a:pt x="425" y="60"/>
                          <a:pt x="425" y="60"/>
                          <a:pt x="425" y="60"/>
                        </a:cubicBezTo>
                        <a:cubicBezTo>
                          <a:pt x="422" y="61"/>
                          <a:pt x="418" y="63"/>
                          <a:pt x="414" y="65"/>
                        </a:cubicBezTo>
                        <a:lnTo>
                          <a:pt x="416" y="68"/>
                        </a:lnTo>
                        <a:close/>
                        <a:moveTo>
                          <a:pt x="394" y="79"/>
                        </a:moveTo>
                        <a:cubicBezTo>
                          <a:pt x="398" y="77"/>
                          <a:pt x="402" y="75"/>
                          <a:pt x="405" y="73"/>
                        </a:cubicBezTo>
                        <a:cubicBezTo>
                          <a:pt x="403" y="70"/>
                          <a:pt x="403" y="70"/>
                          <a:pt x="403" y="70"/>
                        </a:cubicBezTo>
                        <a:cubicBezTo>
                          <a:pt x="400" y="72"/>
                          <a:pt x="396" y="73"/>
                          <a:pt x="393" y="75"/>
                        </a:cubicBezTo>
                        <a:lnTo>
                          <a:pt x="394" y="79"/>
                        </a:lnTo>
                        <a:close/>
                        <a:moveTo>
                          <a:pt x="373" y="90"/>
                        </a:moveTo>
                        <a:cubicBezTo>
                          <a:pt x="377" y="88"/>
                          <a:pt x="380" y="86"/>
                          <a:pt x="384" y="84"/>
                        </a:cubicBezTo>
                        <a:cubicBezTo>
                          <a:pt x="382" y="81"/>
                          <a:pt x="382" y="81"/>
                          <a:pt x="382" y="81"/>
                        </a:cubicBezTo>
                        <a:cubicBezTo>
                          <a:pt x="378" y="82"/>
                          <a:pt x="375" y="84"/>
                          <a:pt x="371" y="86"/>
                        </a:cubicBezTo>
                        <a:cubicBezTo>
                          <a:pt x="373" y="90"/>
                          <a:pt x="373" y="90"/>
                          <a:pt x="373" y="90"/>
                        </a:cubicBezTo>
                        <a:close/>
                        <a:moveTo>
                          <a:pt x="353" y="102"/>
                        </a:moveTo>
                        <a:cubicBezTo>
                          <a:pt x="356" y="100"/>
                          <a:pt x="359" y="98"/>
                          <a:pt x="363" y="96"/>
                        </a:cubicBezTo>
                        <a:cubicBezTo>
                          <a:pt x="361" y="92"/>
                          <a:pt x="361" y="92"/>
                          <a:pt x="361" y="92"/>
                        </a:cubicBezTo>
                        <a:cubicBezTo>
                          <a:pt x="358" y="94"/>
                          <a:pt x="354" y="96"/>
                          <a:pt x="351" y="98"/>
                        </a:cubicBezTo>
                        <a:lnTo>
                          <a:pt x="353" y="102"/>
                        </a:lnTo>
                        <a:close/>
                        <a:moveTo>
                          <a:pt x="332" y="114"/>
                        </a:moveTo>
                        <a:cubicBezTo>
                          <a:pt x="336" y="112"/>
                          <a:pt x="339" y="110"/>
                          <a:pt x="342" y="108"/>
                        </a:cubicBezTo>
                        <a:cubicBezTo>
                          <a:pt x="340" y="104"/>
                          <a:pt x="340" y="104"/>
                          <a:pt x="340" y="104"/>
                        </a:cubicBezTo>
                        <a:cubicBezTo>
                          <a:pt x="337" y="106"/>
                          <a:pt x="334" y="108"/>
                          <a:pt x="330" y="111"/>
                        </a:cubicBezTo>
                        <a:lnTo>
                          <a:pt x="332" y="114"/>
                        </a:lnTo>
                        <a:close/>
                        <a:moveTo>
                          <a:pt x="312" y="127"/>
                        </a:moveTo>
                        <a:cubicBezTo>
                          <a:pt x="316" y="125"/>
                          <a:pt x="319" y="123"/>
                          <a:pt x="322" y="120"/>
                        </a:cubicBezTo>
                        <a:cubicBezTo>
                          <a:pt x="320" y="117"/>
                          <a:pt x="320" y="117"/>
                          <a:pt x="320" y="117"/>
                        </a:cubicBezTo>
                        <a:cubicBezTo>
                          <a:pt x="317" y="119"/>
                          <a:pt x="313" y="122"/>
                          <a:pt x="310" y="124"/>
                        </a:cubicBezTo>
                        <a:lnTo>
                          <a:pt x="312" y="127"/>
                        </a:lnTo>
                        <a:close/>
                        <a:moveTo>
                          <a:pt x="293" y="141"/>
                        </a:moveTo>
                        <a:cubicBezTo>
                          <a:pt x="296" y="139"/>
                          <a:pt x="299" y="136"/>
                          <a:pt x="303" y="134"/>
                        </a:cubicBezTo>
                        <a:cubicBezTo>
                          <a:pt x="300" y="131"/>
                          <a:pt x="300" y="131"/>
                          <a:pt x="300" y="131"/>
                        </a:cubicBezTo>
                        <a:cubicBezTo>
                          <a:pt x="297" y="133"/>
                          <a:pt x="294" y="135"/>
                          <a:pt x="291" y="138"/>
                        </a:cubicBezTo>
                        <a:lnTo>
                          <a:pt x="293" y="141"/>
                        </a:lnTo>
                        <a:close/>
                        <a:moveTo>
                          <a:pt x="274" y="155"/>
                        </a:moveTo>
                        <a:cubicBezTo>
                          <a:pt x="277" y="153"/>
                          <a:pt x="280" y="150"/>
                          <a:pt x="283" y="148"/>
                        </a:cubicBezTo>
                        <a:cubicBezTo>
                          <a:pt x="281" y="145"/>
                          <a:pt x="281" y="145"/>
                          <a:pt x="281" y="145"/>
                        </a:cubicBezTo>
                        <a:cubicBezTo>
                          <a:pt x="278" y="147"/>
                          <a:pt x="275" y="150"/>
                          <a:pt x="271" y="152"/>
                        </a:cubicBezTo>
                        <a:lnTo>
                          <a:pt x="274" y="155"/>
                        </a:lnTo>
                        <a:close/>
                        <a:moveTo>
                          <a:pt x="255" y="170"/>
                        </a:moveTo>
                        <a:cubicBezTo>
                          <a:pt x="258" y="168"/>
                          <a:pt x="262" y="165"/>
                          <a:pt x="265" y="163"/>
                        </a:cubicBezTo>
                        <a:cubicBezTo>
                          <a:pt x="262" y="160"/>
                          <a:pt x="262" y="160"/>
                          <a:pt x="262" y="160"/>
                        </a:cubicBezTo>
                        <a:cubicBezTo>
                          <a:pt x="259" y="162"/>
                          <a:pt x="256" y="165"/>
                          <a:pt x="253" y="167"/>
                        </a:cubicBezTo>
                        <a:lnTo>
                          <a:pt x="255" y="170"/>
                        </a:lnTo>
                        <a:close/>
                        <a:moveTo>
                          <a:pt x="237" y="186"/>
                        </a:moveTo>
                        <a:cubicBezTo>
                          <a:pt x="240" y="183"/>
                          <a:pt x="243" y="181"/>
                          <a:pt x="246" y="178"/>
                        </a:cubicBezTo>
                        <a:cubicBezTo>
                          <a:pt x="244" y="175"/>
                          <a:pt x="244" y="175"/>
                          <a:pt x="244" y="175"/>
                        </a:cubicBezTo>
                        <a:cubicBezTo>
                          <a:pt x="241" y="178"/>
                          <a:pt x="238" y="181"/>
                          <a:pt x="235" y="183"/>
                        </a:cubicBezTo>
                        <a:lnTo>
                          <a:pt x="237" y="186"/>
                        </a:lnTo>
                        <a:close/>
                        <a:moveTo>
                          <a:pt x="220" y="202"/>
                        </a:moveTo>
                        <a:cubicBezTo>
                          <a:pt x="223" y="200"/>
                          <a:pt x="226" y="197"/>
                          <a:pt x="229" y="194"/>
                        </a:cubicBezTo>
                        <a:cubicBezTo>
                          <a:pt x="226" y="191"/>
                          <a:pt x="226" y="191"/>
                          <a:pt x="226" y="191"/>
                        </a:cubicBezTo>
                        <a:cubicBezTo>
                          <a:pt x="223" y="194"/>
                          <a:pt x="220" y="197"/>
                          <a:pt x="217" y="200"/>
                        </a:cubicBezTo>
                        <a:lnTo>
                          <a:pt x="220" y="202"/>
                        </a:lnTo>
                        <a:close/>
                        <a:moveTo>
                          <a:pt x="203" y="219"/>
                        </a:moveTo>
                        <a:cubicBezTo>
                          <a:pt x="206" y="216"/>
                          <a:pt x="209" y="214"/>
                          <a:pt x="211" y="211"/>
                        </a:cubicBezTo>
                        <a:cubicBezTo>
                          <a:pt x="209" y="208"/>
                          <a:pt x="209" y="208"/>
                          <a:pt x="209" y="208"/>
                        </a:cubicBezTo>
                        <a:cubicBezTo>
                          <a:pt x="206" y="211"/>
                          <a:pt x="203" y="214"/>
                          <a:pt x="200" y="217"/>
                        </a:cubicBezTo>
                        <a:lnTo>
                          <a:pt x="203" y="219"/>
                        </a:lnTo>
                        <a:close/>
                        <a:moveTo>
                          <a:pt x="187" y="237"/>
                        </a:moveTo>
                        <a:cubicBezTo>
                          <a:pt x="189" y="234"/>
                          <a:pt x="192" y="231"/>
                          <a:pt x="195" y="228"/>
                        </a:cubicBezTo>
                        <a:cubicBezTo>
                          <a:pt x="192" y="225"/>
                          <a:pt x="192" y="225"/>
                          <a:pt x="192" y="225"/>
                        </a:cubicBezTo>
                        <a:cubicBezTo>
                          <a:pt x="189" y="228"/>
                          <a:pt x="186" y="231"/>
                          <a:pt x="184" y="234"/>
                        </a:cubicBezTo>
                        <a:lnTo>
                          <a:pt x="187" y="237"/>
                        </a:lnTo>
                        <a:close/>
                        <a:moveTo>
                          <a:pt x="171" y="255"/>
                        </a:moveTo>
                        <a:cubicBezTo>
                          <a:pt x="174" y="252"/>
                          <a:pt x="176" y="249"/>
                          <a:pt x="179" y="246"/>
                        </a:cubicBezTo>
                        <a:cubicBezTo>
                          <a:pt x="176" y="243"/>
                          <a:pt x="176" y="243"/>
                          <a:pt x="176" y="243"/>
                        </a:cubicBezTo>
                        <a:cubicBezTo>
                          <a:pt x="173" y="246"/>
                          <a:pt x="171" y="249"/>
                          <a:pt x="168" y="252"/>
                        </a:cubicBezTo>
                        <a:lnTo>
                          <a:pt x="171" y="255"/>
                        </a:lnTo>
                        <a:close/>
                        <a:moveTo>
                          <a:pt x="156" y="273"/>
                        </a:moveTo>
                        <a:cubicBezTo>
                          <a:pt x="158" y="270"/>
                          <a:pt x="161" y="267"/>
                          <a:pt x="163" y="264"/>
                        </a:cubicBezTo>
                        <a:cubicBezTo>
                          <a:pt x="160" y="261"/>
                          <a:pt x="160" y="261"/>
                          <a:pt x="160" y="261"/>
                        </a:cubicBezTo>
                        <a:cubicBezTo>
                          <a:pt x="158" y="265"/>
                          <a:pt x="155" y="268"/>
                          <a:pt x="153" y="271"/>
                        </a:cubicBezTo>
                        <a:lnTo>
                          <a:pt x="156" y="273"/>
                        </a:lnTo>
                        <a:close/>
                        <a:moveTo>
                          <a:pt x="141" y="292"/>
                        </a:moveTo>
                        <a:cubicBezTo>
                          <a:pt x="144" y="289"/>
                          <a:pt x="146" y="286"/>
                          <a:pt x="149" y="283"/>
                        </a:cubicBezTo>
                        <a:cubicBezTo>
                          <a:pt x="145" y="280"/>
                          <a:pt x="145" y="280"/>
                          <a:pt x="145" y="280"/>
                        </a:cubicBezTo>
                        <a:cubicBezTo>
                          <a:pt x="143" y="283"/>
                          <a:pt x="141" y="287"/>
                          <a:pt x="138" y="290"/>
                        </a:cubicBezTo>
                        <a:lnTo>
                          <a:pt x="141" y="292"/>
                        </a:lnTo>
                        <a:close/>
                        <a:moveTo>
                          <a:pt x="128" y="312"/>
                        </a:moveTo>
                        <a:cubicBezTo>
                          <a:pt x="130" y="309"/>
                          <a:pt x="132" y="305"/>
                          <a:pt x="134" y="302"/>
                        </a:cubicBezTo>
                        <a:cubicBezTo>
                          <a:pt x="131" y="300"/>
                          <a:pt x="131" y="300"/>
                          <a:pt x="131" y="300"/>
                        </a:cubicBezTo>
                        <a:cubicBezTo>
                          <a:pt x="129" y="303"/>
                          <a:pt x="126" y="306"/>
                          <a:pt x="124" y="310"/>
                        </a:cubicBezTo>
                        <a:lnTo>
                          <a:pt x="128" y="312"/>
                        </a:lnTo>
                        <a:close/>
                        <a:moveTo>
                          <a:pt x="114" y="332"/>
                        </a:moveTo>
                        <a:cubicBezTo>
                          <a:pt x="116" y="328"/>
                          <a:pt x="119" y="325"/>
                          <a:pt x="121" y="322"/>
                        </a:cubicBezTo>
                        <a:cubicBezTo>
                          <a:pt x="117" y="320"/>
                          <a:pt x="117" y="320"/>
                          <a:pt x="117" y="320"/>
                        </a:cubicBezTo>
                        <a:cubicBezTo>
                          <a:pt x="115" y="323"/>
                          <a:pt x="113" y="326"/>
                          <a:pt x="111" y="330"/>
                        </a:cubicBezTo>
                        <a:lnTo>
                          <a:pt x="114" y="332"/>
                        </a:lnTo>
                        <a:close/>
                        <a:moveTo>
                          <a:pt x="102" y="352"/>
                        </a:moveTo>
                        <a:cubicBezTo>
                          <a:pt x="104" y="349"/>
                          <a:pt x="106" y="345"/>
                          <a:pt x="108" y="342"/>
                        </a:cubicBezTo>
                        <a:cubicBezTo>
                          <a:pt x="105" y="340"/>
                          <a:pt x="105" y="340"/>
                          <a:pt x="105" y="340"/>
                        </a:cubicBezTo>
                        <a:cubicBezTo>
                          <a:pt x="102" y="343"/>
                          <a:pt x="100" y="347"/>
                          <a:pt x="98" y="350"/>
                        </a:cubicBezTo>
                        <a:lnTo>
                          <a:pt x="102" y="352"/>
                        </a:lnTo>
                        <a:close/>
                        <a:moveTo>
                          <a:pt x="90" y="373"/>
                        </a:moveTo>
                        <a:cubicBezTo>
                          <a:pt x="92" y="369"/>
                          <a:pt x="94" y="366"/>
                          <a:pt x="96" y="363"/>
                        </a:cubicBezTo>
                        <a:cubicBezTo>
                          <a:pt x="92" y="361"/>
                          <a:pt x="92" y="361"/>
                          <a:pt x="92" y="361"/>
                        </a:cubicBezTo>
                        <a:cubicBezTo>
                          <a:pt x="90" y="364"/>
                          <a:pt x="88" y="368"/>
                          <a:pt x="86" y="371"/>
                        </a:cubicBezTo>
                        <a:lnTo>
                          <a:pt x="90" y="373"/>
                        </a:lnTo>
                        <a:close/>
                        <a:moveTo>
                          <a:pt x="79" y="394"/>
                        </a:moveTo>
                        <a:cubicBezTo>
                          <a:pt x="81" y="391"/>
                          <a:pt x="82" y="387"/>
                          <a:pt x="84" y="384"/>
                        </a:cubicBezTo>
                        <a:cubicBezTo>
                          <a:pt x="81" y="382"/>
                          <a:pt x="81" y="382"/>
                          <a:pt x="81" y="382"/>
                        </a:cubicBezTo>
                        <a:cubicBezTo>
                          <a:pt x="79" y="385"/>
                          <a:pt x="77" y="389"/>
                          <a:pt x="75" y="392"/>
                        </a:cubicBezTo>
                        <a:lnTo>
                          <a:pt x="79" y="394"/>
                        </a:lnTo>
                        <a:close/>
                        <a:moveTo>
                          <a:pt x="68" y="416"/>
                        </a:moveTo>
                        <a:cubicBezTo>
                          <a:pt x="70" y="412"/>
                          <a:pt x="72" y="409"/>
                          <a:pt x="74" y="405"/>
                        </a:cubicBezTo>
                        <a:cubicBezTo>
                          <a:pt x="70" y="403"/>
                          <a:pt x="70" y="403"/>
                          <a:pt x="70" y="403"/>
                        </a:cubicBezTo>
                        <a:cubicBezTo>
                          <a:pt x="68" y="407"/>
                          <a:pt x="67" y="410"/>
                          <a:pt x="65" y="414"/>
                        </a:cubicBezTo>
                        <a:lnTo>
                          <a:pt x="68" y="416"/>
                        </a:lnTo>
                        <a:close/>
                        <a:moveTo>
                          <a:pt x="59" y="438"/>
                        </a:moveTo>
                        <a:cubicBezTo>
                          <a:pt x="60" y="434"/>
                          <a:pt x="62" y="430"/>
                          <a:pt x="64" y="427"/>
                        </a:cubicBezTo>
                        <a:cubicBezTo>
                          <a:pt x="60" y="425"/>
                          <a:pt x="60" y="425"/>
                          <a:pt x="60" y="425"/>
                        </a:cubicBezTo>
                        <a:cubicBezTo>
                          <a:pt x="58" y="429"/>
                          <a:pt x="57" y="432"/>
                          <a:pt x="55" y="436"/>
                        </a:cubicBezTo>
                        <a:lnTo>
                          <a:pt x="59" y="438"/>
                        </a:lnTo>
                        <a:close/>
                        <a:moveTo>
                          <a:pt x="50" y="460"/>
                        </a:moveTo>
                        <a:cubicBezTo>
                          <a:pt x="51" y="456"/>
                          <a:pt x="53" y="452"/>
                          <a:pt x="54" y="449"/>
                        </a:cubicBezTo>
                        <a:cubicBezTo>
                          <a:pt x="51" y="447"/>
                          <a:pt x="51" y="447"/>
                          <a:pt x="51" y="447"/>
                        </a:cubicBezTo>
                        <a:cubicBezTo>
                          <a:pt x="49" y="451"/>
                          <a:pt x="48" y="455"/>
                          <a:pt x="46" y="459"/>
                        </a:cubicBezTo>
                        <a:cubicBezTo>
                          <a:pt x="50" y="460"/>
                          <a:pt x="50" y="460"/>
                          <a:pt x="50" y="460"/>
                        </a:cubicBezTo>
                        <a:close/>
                        <a:moveTo>
                          <a:pt x="42" y="482"/>
                        </a:moveTo>
                        <a:cubicBezTo>
                          <a:pt x="43" y="479"/>
                          <a:pt x="44" y="475"/>
                          <a:pt x="46" y="471"/>
                        </a:cubicBezTo>
                        <a:cubicBezTo>
                          <a:pt x="42" y="470"/>
                          <a:pt x="42" y="470"/>
                          <a:pt x="42" y="470"/>
                        </a:cubicBezTo>
                        <a:cubicBezTo>
                          <a:pt x="41" y="474"/>
                          <a:pt x="39" y="477"/>
                          <a:pt x="38" y="481"/>
                        </a:cubicBezTo>
                        <a:lnTo>
                          <a:pt x="42" y="482"/>
                        </a:lnTo>
                        <a:close/>
                        <a:moveTo>
                          <a:pt x="34" y="505"/>
                        </a:moveTo>
                        <a:cubicBezTo>
                          <a:pt x="36" y="501"/>
                          <a:pt x="37" y="498"/>
                          <a:pt x="38" y="494"/>
                        </a:cubicBezTo>
                        <a:cubicBezTo>
                          <a:pt x="34" y="493"/>
                          <a:pt x="34" y="493"/>
                          <a:pt x="34" y="493"/>
                        </a:cubicBezTo>
                        <a:cubicBezTo>
                          <a:pt x="33" y="496"/>
                          <a:pt x="32" y="500"/>
                          <a:pt x="31" y="504"/>
                        </a:cubicBezTo>
                        <a:lnTo>
                          <a:pt x="34" y="505"/>
                        </a:lnTo>
                        <a:close/>
                        <a:moveTo>
                          <a:pt x="28" y="528"/>
                        </a:moveTo>
                        <a:cubicBezTo>
                          <a:pt x="29" y="524"/>
                          <a:pt x="30" y="521"/>
                          <a:pt x="31" y="517"/>
                        </a:cubicBezTo>
                        <a:cubicBezTo>
                          <a:pt x="27" y="516"/>
                          <a:pt x="27" y="516"/>
                          <a:pt x="27" y="516"/>
                        </a:cubicBezTo>
                        <a:cubicBezTo>
                          <a:pt x="26" y="520"/>
                          <a:pt x="25" y="523"/>
                          <a:pt x="24" y="527"/>
                        </a:cubicBezTo>
                        <a:lnTo>
                          <a:pt x="28" y="528"/>
                        </a:lnTo>
                        <a:close/>
                        <a:moveTo>
                          <a:pt x="22" y="551"/>
                        </a:moveTo>
                        <a:cubicBezTo>
                          <a:pt x="23" y="548"/>
                          <a:pt x="24" y="544"/>
                          <a:pt x="25" y="540"/>
                        </a:cubicBezTo>
                        <a:cubicBezTo>
                          <a:pt x="21" y="539"/>
                          <a:pt x="21" y="539"/>
                          <a:pt x="21" y="539"/>
                        </a:cubicBezTo>
                        <a:cubicBezTo>
                          <a:pt x="20" y="543"/>
                          <a:pt x="19" y="547"/>
                          <a:pt x="18" y="551"/>
                        </a:cubicBezTo>
                        <a:lnTo>
                          <a:pt x="22" y="551"/>
                        </a:lnTo>
                        <a:close/>
                        <a:moveTo>
                          <a:pt x="17" y="575"/>
                        </a:moveTo>
                        <a:cubicBezTo>
                          <a:pt x="18" y="571"/>
                          <a:pt x="19" y="567"/>
                          <a:pt x="19" y="563"/>
                        </a:cubicBezTo>
                        <a:cubicBezTo>
                          <a:pt x="16" y="562"/>
                          <a:pt x="16" y="562"/>
                          <a:pt x="16" y="562"/>
                        </a:cubicBezTo>
                        <a:cubicBezTo>
                          <a:pt x="15" y="566"/>
                          <a:pt x="14" y="570"/>
                          <a:pt x="13" y="574"/>
                        </a:cubicBezTo>
                        <a:lnTo>
                          <a:pt x="17" y="575"/>
                        </a:lnTo>
                        <a:close/>
                        <a:moveTo>
                          <a:pt x="13" y="598"/>
                        </a:moveTo>
                        <a:cubicBezTo>
                          <a:pt x="14" y="594"/>
                          <a:pt x="14" y="591"/>
                          <a:pt x="15" y="587"/>
                        </a:cubicBezTo>
                        <a:cubicBezTo>
                          <a:pt x="11" y="586"/>
                          <a:pt x="11" y="586"/>
                          <a:pt x="11" y="586"/>
                        </a:cubicBezTo>
                        <a:cubicBezTo>
                          <a:pt x="10" y="590"/>
                          <a:pt x="10" y="594"/>
                          <a:pt x="9" y="598"/>
                        </a:cubicBezTo>
                        <a:lnTo>
                          <a:pt x="13" y="598"/>
                        </a:lnTo>
                        <a:close/>
                        <a:moveTo>
                          <a:pt x="10" y="622"/>
                        </a:moveTo>
                        <a:cubicBezTo>
                          <a:pt x="10" y="618"/>
                          <a:pt x="11" y="614"/>
                          <a:pt x="11" y="610"/>
                        </a:cubicBezTo>
                        <a:cubicBezTo>
                          <a:pt x="7" y="610"/>
                          <a:pt x="7" y="610"/>
                          <a:pt x="7" y="610"/>
                        </a:cubicBezTo>
                        <a:cubicBezTo>
                          <a:pt x="7" y="614"/>
                          <a:pt x="6" y="618"/>
                          <a:pt x="6" y="622"/>
                        </a:cubicBezTo>
                        <a:lnTo>
                          <a:pt x="10" y="622"/>
                        </a:lnTo>
                        <a:close/>
                        <a:moveTo>
                          <a:pt x="7" y="646"/>
                        </a:moveTo>
                        <a:cubicBezTo>
                          <a:pt x="7" y="642"/>
                          <a:pt x="8" y="638"/>
                          <a:pt x="8" y="634"/>
                        </a:cubicBezTo>
                        <a:cubicBezTo>
                          <a:pt x="4" y="633"/>
                          <a:pt x="4" y="633"/>
                          <a:pt x="4" y="633"/>
                        </a:cubicBezTo>
                        <a:cubicBezTo>
                          <a:pt x="4" y="637"/>
                          <a:pt x="3" y="641"/>
                          <a:pt x="3" y="645"/>
                        </a:cubicBezTo>
                        <a:lnTo>
                          <a:pt x="7" y="646"/>
                        </a:lnTo>
                        <a:close/>
                        <a:moveTo>
                          <a:pt x="5" y="670"/>
                        </a:moveTo>
                        <a:cubicBezTo>
                          <a:pt x="5" y="666"/>
                          <a:pt x="6" y="662"/>
                          <a:pt x="6" y="658"/>
                        </a:cubicBezTo>
                        <a:cubicBezTo>
                          <a:pt x="2" y="657"/>
                          <a:pt x="2" y="657"/>
                          <a:pt x="2" y="657"/>
                        </a:cubicBezTo>
                        <a:cubicBezTo>
                          <a:pt x="2" y="661"/>
                          <a:pt x="1" y="665"/>
                          <a:pt x="1" y="669"/>
                        </a:cubicBezTo>
                        <a:lnTo>
                          <a:pt x="5" y="670"/>
                        </a:lnTo>
                        <a:close/>
                        <a:moveTo>
                          <a:pt x="4" y="693"/>
                        </a:moveTo>
                        <a:cubicBezTo>
                          <a:pt x="4" y="690"/>
                          <a:pt x="4" y="686"/>
                          <a:pt x="5" y="682"/>
                        </a:cubicBezTo>
                        <a:cubicBezTo>
                          <a:pt x="1" y="681"/>
                          <a:pt x="1" y="681"/>
                          <a:pt x="1" y="681"/>
                        </a:cubicBezTo>
                        <a:cubicBezTo>
                          <a:pt x="0" y="685"/>
                          <a:pt x="0" y="689"/>
                          <a:pt x="0" y="693"/>
                        </a:cubicBezTo>
                        <a:cubicBezTo>
                          <a:pt x="4" y="694"/>
                          <a:pt x="4" y="694"/>
                          <a:pt x="4" y="694"/>
                        </a:cubicBezTo>
                        <a:lnTo>
                          <a:pt x="4" y="693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08" name="Oval 1106"/>
                  <p:cNvSpPr>
                    <a:spLocks noChangeArrowheads="1"/>
                  </p:cNvSpPr>
                  <p:nvPr/>
                </p:nvSpPr>
                <p:spPr bwMode="auto">
                  <a:xfrm>
                    <a:off x="7494553" y="3961138"/>
                    <a:ext cx="113748" cy="114831"/>
                  </a:xfrm>
                  <a:prstGeom prst="ellipse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09" name="Freeform 1109"/>
                  <p:cNvSpPr>
                    <a:spLocks/>
                  </p:cNvSpPr>
                  <p:nvPr/>
                </p:nvSpPr>
                <p:spPr bwMode="auto">
                  <a:xfrm>
                    <a:off x="4515449" y="4006637"/>
                    <a:ext cx="107248" cy="93165"/>
                  </a:xfrm>
                  <a:custGeom>
                    <a:avLst/>
                    <a:gdLst>
                      <a:gd name="T0" fmla="*/ 99 w 99"/>
                      <a:gd name="T1" fmla="*/ 0 h 86"/>
                      <a:gd name="T2" fmla="*/ 49 w 99"/>
                      <a:gd name="T3" fmla="*/ 86 h 86"/>
                      <a:gd name="T4" fmla="*/ 0 w 99"/>
                      <a:gd name="T5" fmla="*/ 0 h 86"/>
                      <a:gd name="T6" fmla="*/ 99 w 99"/>
                      <a:gd name="T7" fmla="*/ 0 h 8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99" h="86">
                        <a:moveTo>
                          <a:pt x="99" y="0"/>
                        </a:moveTo>
                        <a:lnTo>
                          <a:pt x="49" y="86"/>
                        </a:lnTo>
                        <a:lnTo>
                          <a:pt x="0" y="0"/>
                        </a:lnTo>
                        <a:lnTo>
                          <a:pt x="99" y="0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cs typeface="+mn-ea"/>
                      <a:sym typeface="+mn-lt"/>
                    </a:endParaRPr>
                  </a:p>
                </p:txBody>
              </p:sp>
            </p:grpSp>
            <p:grpSp>
              <p:nvGrpSpPr>
                <p:cNvPr id="53" name="Group 52"/>
                <p:cNvGrpSpPr/>
                <p:nvPr/>
              </p:nvGrpSpPr>
              <p:grpSpPr>
                <a:xfrm>
                  <a:off x="4070210" y="3937827"/>
                  <a:ext cx="3977917" cy="1996543"/>
                  <a:chOff x="4070208" y="3961138"/>
                  <a:chExt cx="3977917" cy="1996542"/>
                </a:xfrm>
                <a:solidFill>
                  <a:schemeClr val="accent1"/>
                </a:solidFill>
              </p:grpSpPr>
              <p:sp>
                <p:nvSpPr>
                  <p:cNvPr id="304" name="Freeform 1097"/>
                  <p:cNvSpPr>
                    <a:spLocks noEditPoints="1"/>
                  </p:cNvSpPr>
                  <p:nvPr/>
                </p:nvSpPr>
                <p:spPr bwMode="auto">
                  <a:xfrm>
                    <a:off x="4120041" y="4017470"/>
                    <a:ext cx="3877169" cy="1940210"/>
                  </a:xfrm>
                  <a:custGeom>
                    <a:avLst/>
                    <a:gdLst>
                      <a:gd name="T0" fmla="*/ 5 w 1843"/>
                      <a:gd name="T1" fmla="*/ 34 h 922"/>
                      <a:gd name="T2" fmla="*/ 7 w 1843"/>
                      <a:gd name="T3" fmla="*/ 81 h 922"/>
                      <a:gd name="T4" fmla="*/ 13 w 1843"/>
                      <a:gd name="T5" fmla="*/ 129 h 922"/>
                      <a:gd name="T6" fmla="*/ 21 w 1843"/>
                      <a:gd name="T7" fmla="*/ 176 h 922"/>
                      <a:gd name="T8" fmla="*/ 31 w 1843"/>
                      <a:gd name="T9" fmla="*/ 223 h 922"/>
                      <a:gd name="T10" fmla="*/ 44 w 1843"/>
                      <a:gd name="T11" fmla="*/ 269 h 922"/>
                      <a:gd name="T12" fmla="*/ 59 w 1843"/>
                      <a:gd name="T13" fmla="*/ 315 h 922"/>
                      <a:gd name="T14" fmla="*/ 77 w 1843"/>
                      <a:gd name="T15" fmla="*/ 359 h 922"/>
                      <a:gd name="T16" fmla="*/ 96 w 1843"/>
                      <a:gd name="T17" fmla="*/ 402 h 922"/>
                      <a:gd name="T18" fmla="*/ 119 w 1843"/>
                      <a:gd name="T19" fmla="*/ 445 h 922"/>
                      <a:gd name="T20" fmla="*/ 143 w 1843"/>
                      <a:gd name="T21" fmla="*/ 486 h 922"/>
                      <a:gd name="T22" fmla="*/ 169 w 1843"/>
                      <a:gd name="T23" fmla="*/ 526 h 922"/>
                      <a:gd name="T24" fmla="*/ 198 w 1843"/>
                      <a:gd name="T25" fmla="*/ 564 h 922"/>
                      <a:gd name="T26" fmla="*/ 228 w 1843"/>
                      <a:gd name="T27" fmla="*/ 601 h 922"/>
                      <a:gd name="T28" fmla="*/ 260 w 1843"/>
                      <a:gd name="T29" fmla="*/ 637 h 922"/>
                      <a:gd name="T30" fmla="*/ 294 w 1843"/>
                      <a:gd name="T31" fmla="*/ 670 h 922"/>
                      <a:gd name="T32" fmla="*/ 330 w 1843"/>
                      <a:gd name="T33" fmla="*/ 702 h 922"/>
                      <a:gd name="T34" fmla="*/ 368 w 1843"/>
                      <a:gd name="T35" fmla="*/ 732 h 922"/>
                      <a:gd name="T36" fmla="*/ 406 w 1843"/>
                      <a:gd name="T37" fmla="*/ 760 h 922"/>
                      <a:gd name="T38" fmla="*/ 447 w 1843"/>
                      <a:gd name="T39" fmla="*/ 786 h 922"/>
                      <a:gd name="T40" fmla="*/ 488 w 1843"/>
                      <a:gd name="T41" fmla="*/ 810 h 922"/>
                      <a:gd name="T42" fmla="*/ 531 w 1843"/>
                      <a:gd name="T43" fmla="*/ 831 h 922"/>
                      <a:gd name="T44" fmla="*/ 575 w 1843"/>
                      <a:gd name="T45" fmla="*/ 850 h 922"/>
                      <a:gd name="T46" fmla="*/ 620 w 1843"/>
                      <a:gd name="T47" fmla="*/ 867 h 922"/>
                      <a:gd name="T48" fmla="*/ 666 w 1843"/>
                      <a:gd name="T49" fmla="*/ 882 h 922"/>
                      <a:gd name="T50" fmla="*/ 712 w 1843"/>
                      <a:gd name="T51" fmla="*/ 894 h 922"/>
                      <a:gd name="T52" fmla="*/ 759 w 1843"/>
                      <a:gd name="T53" fmla="*/ 904 h 922"/>
                      <a:gd name="T54" fmla="*/ 807 w 1843"/>
                      <a:gd name="T55" fmla="*/ 911 h 922"/>
                      <a:gd name="T56" fmla="*/ 854 w 1843"/>
                      <a:gd name="T57" fmla="*/ 915 h 922"/>
                      <a:gd name="T58" fmla="*/ 902 w 1843"/>
                      <a:gd name="T59" fmla="*/ 918 h 922"/>
                      <a:gd name="T60" fmla="*/ 938 w 1843"/>
                      <a:gd name="T61" fmla="*/ 922 h 922"/>
                      <a:gd name="T62" fmla="*/ 986 w 1843"/>
                      <a:gd name="T63" fmla="*/ 920 h 922"/>
                      <a:gd name="T64" fmla="*/ 1034 w 1843"/>
                      <a:gd name="T65" fmla="*/ 915 h 922"/>
                      <a:gd name="T66" fmla="*/ 1082 w 1843"/>
                      <a:gd name="T67" fmla="*/ 908 h 922"/>
                      <a:gd name="T68" fmla="*/ 1129 w 1843"/>
                      <a:gd name="T69" fmla="*/ 898 h 922"/>
                      <a:gd name="T70" fmla="*/ 1175 w 1843"/>
                      <a:gd name="T71" fmla="*/ 886 h 922"/>
                      <a:gd name="T72" fmla="*/ 1221 w 1843"/>
                      <a:gd name="T73" fmla="*/ 872 h 922"/>
                      <a:gd name="T74" fmla="*/ 1266 w 1843"/>
                      <a:gd name="T75" fmla="*/ 855 h 922"/>
                      <a:gd name="T76" fmla="*/ 1310 w 1843"/>
                      <a:gd name="T77" fmla="*/ 836 h 922"/>
                      <a:gd name="T78" fmla="*/ 1353 w 1843"/>
                      <a:gd name="T79" fmla="*/ 815 h 922"/>
                      <a:gd name="T80" fmla="*/ 1395 w 1843"/>
                      <a:gd name="T81" fmla="*/ 791 h 922"/>
                      <a:gd name="T82" fmla="*/ 1435 w 1843"/>
                      <a:gd name="T83" fmla="*/ 765 h 922"/>
                      <a:gd name="T84" fmla="*/ 1474 w 1843"/>
                      <a:gd name="T85" fmla="*/ 738 h 922"/>
                      <a:gd name="T86" fmla="*/ 1512 w 1843"/>
                      <a:gd name="T87" fmla="*/ 708 h 922"/>
                      <a:gd name="T88" fmla="*/ 1548 w 1843"/>
                      <a:gd name="T89" fmla="*/ 676 h 922"/>
                      <a:gd name="T90" fmla="*/ 1582 w 1843"/>
                      <a:gd name="T91" fmla="*/ 642 h 922"/>
                      <a:gd name="T92" fmla="*/ 1615 w 1843"/>
                      <a:gd name="T93" fmla="*/ 607 h 922"/>
                      <a:gd name="T94" fmla="*/ 1646 w 1843"/>
                      <a:gd name="T95" fmla="*/ 570 h 922"/>
                      <a:gd name="T96" fmla="*/ 1675 w 1843"/>
                      <a:gd name="T97" fmla="*/ 531 h 922"/>
                      <a:gd name="T98" fmla="*/ 1701 w 1843"/>
                      <a:gd name="T99" fmla="*/ 491 h 922"/>
                      <a:gd name="T100" fmla="*/ 1726 w 1843"/>
                      <a:gd name="T101" fmla="*/ 450 h 922"/>
                      <a:gd name="T102" fmla="*/ 1748 w 1843"/>
                      <a:gd name="T103" fmla="*/ 407 h 922"/>
                      <a:gd name="T104" fmla="*/ 1769 w 1843"/>
                      <a:gd name="T105" fmla="*/ 363 h 922"/>
                      <a:gd name="T106" fmla="*/ 1786 w 1843"/>
                      <a:gd name="T107" fmla="*/ 319 h 922"/>
                      <a:gd name="T108" fmla="*/ 1802 w 1843"/>
                      <a:gd name="T109" fmla="*/ 273 h 922"/>
                      <a:gd name="T110" fmla="*/ 1815 w 1843"/>
                      <a:gd name="T111" fmla="*/ 227 h 922"/>
                      <a:gd name="T112" fmla="*/ 1825 w 1843"/>
                      <a:gd name="T113" fmla="*/ 180 h 922"/>
                      <a:gd name="T114" fmla="*/ 1834 w 1843"/>
                      <a:gd name="T115" fmla="*/ 132 h 922"/>
                      <a:gd name="T116" fmla="*/ 1839 w 1843"/>
                      <a:gd name="T117" fmla="*/ 84 h 922"/>
                      <a:gd name="T118" fmla="*/ 1842 w 1843"/>
                      <a:gd name="T119" fmla="*/ 36 h 92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  <a:cxn ang="0">
                        <a:pos x="T114" y="T115"/>
                      </a:cxn>
                      <a:cxn ang="0">
                        <a:pos x="T116" y="T117"/>
                      </a:cxn>
                      <a:cxn ang="0">
                        <a:pos x="T118" y="T119"/>
                      </a:cxn>
                    </a:cxnLst>
                    <a:rect l="0" t="0" r="r" b="b"/>
                    <a:pathLst>
                      <a:path w="1843" h="922">
                        <a:moveTo>
                          <a:pt x="4" y="10"/>
                        </a:moveTo>
                        <a:cubicBezTo>
                          <a:pt x="4" y="7"/>
                          <a:pt x="4" y="4"/>
                          <a:pt x="4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4"/>
                          <a:pt x="0" y="7"/>
                          <a:pt x="0" y="10"/>
                        </a:cubicBezTo>
                        <a:cubicBezTo>
                          <a:pt x="4" y="10"/>
                          <a:pt x="4" y="10"/>
                          <a:pt x="4" y="10"/>
                        </a:cubicBezTo>
                        <a:close/>
                        <a:moveTo>
                          <a:pt x="5" y="34"/>
                        </a:moveTo>
                        <a:cubicBezTo>
                          <a:pt x="4" y="30"/>
                          <a:pt x="4" y="26"/>
                          <a:pt x="4" y="22"/>
                        </a:cubicBezTo>
                        <a:cubicBezTo>
                          <a:pt x="0" y="22"/>
                          <a:pt x="0" y="22"/>
                          <a:pt x="0" y="22"/>
                        </a:cubicBezTo>
                        <a:cubicBezTo>
                          <a:pt x="0" y="26"/>
                          <a:pt x="0" y="30"/>
                          <a:pt x="1" y="34"/>
                        </a:cubicBezTo>
                        <a:lnTo>
                          <a:pt x="5" y="34"/>
                        </a:lnTo>
                        <a:close/>
                        <a:moveTo>
                          <a:pt x="6" y="58"/>
                        </a:moveTo>
                        <a:cubicBezTo>
                          <a:pt x="5" y="54"/>
                          <a:pt x="5" y="50"/>
                          <a:pt x="5" y="46"/>
                        </a:cubicBezTo>
                        <a:cubicBezTo>
                          <a:pt x="1" y="46"/>
                          <a:pt x="1" y="46"/>
                          <a:pt x="1" y="46"/>
                        </a:cubicBezTo>
                        <a:cubicBezTo>
                          <a:pt x="1" y="50"/>
                          <a:pt x="1" y="54"/>
                          <a:pt x="2" y="58"/>
                        </a:cubicBezTo>
                        <a:lnTo>
                          <a:pt x="6" y="58"/>
                        </a:lnTo>
                        <a:close/>
                        <a:moveTo>
                          <a:pt x="7" y="81"/>
                        </a:moveTo>
                        <a:cubicBezTo>
                          <a:pt x="7" y="78"/>
                          <a:pt x="7" y="74"/>
                          <a:pt x="6" y="70"/>
                        </a:cubicBezTo>
                        <a:cubicBezTo>
                          <a:pt x="2" y="70"/>
                          <a:pt x="2" y="70"/>
                          <a:pt x="2" y="70"/>
                        </a:cubicBezTo>
                        <a:cubicBezTo>
                          <a:pt x="3" y="74"/>
                          <a:pt x="3" y="78"/>
                          <a:pt x="3" y="82"/>
                        </a:cubicBezTo>
                        <a:lnTo>
                          <a:pt x="7" y="81"/>
                        </a:lnTo>
                        <a:close/>
                        <a:moveTo>
                          <a:pt x="10" y="105"/>
                        </a:moveTo>
                        <a:cubicBezTo>
                          <a:pt x="9" y="101"/>
                          <a:pt x="9" y="97"/>
                          <a:pt x="9" y="93"/>
                        </a:cubicBezTo>
                        <a:cubicBezTo>
                          <a:pt x="5" y="94"/>
                          <a:pt x="5" y="94"/>
                          <a:pt x="5" y="94"/>
                        </a:cubicBezTo>
                        <a:cubicBezTo>
                          <a:pt x="5" y="98"/>
                          <a:pt x="5" y="102"/>
                          <a:pt x="6" y="106"/>
                        </a:cubicBezTo>
                        <a:lnTo>
                          <a:pt x="10" y="105"/>
                        </a:lnTo>
                        <a:close/>
                        <a:moveTo>
                          <a:pt x="13" y="129"/>
                        </a:moveTo>
                        <a:cubicBezTo>
                          <a:pt x="12" y="125"/>
                          <a:pt x="12" y="121"/>
                          <a:pt x="11" y="117"/>
                        </a:cubicBezTo>
                        <a:cubicBezTo>
                          <a:pt x="7" y="118"/>
                          <a:pt x="7" y="118"/>
                          <a:pt x="7" y="118"/>
                        </a:cubicBezTo>
                        <a:cubicBezTo>
                          <a:pt x="8" y="122"/>
                          <a:pt x="8" y="126"/>
                          <a:pt x="9" y="130"/>
                        </a:cubicBezTo>
                        <a:lnTo>
                          <a:pt x="13" y="129"/>
                        </a:lnTo>
                        <a:close/>
                        <a:moveTo>
                          <a:pt x="16" y="153"/>
                        </a:moveTo>
                        <a:cubicBezTo>
                          <a:pt x="16" y="149"/>
                          <a:pt x="15" y="145"/>
                          <a:pt x="15" y="141"/>
                        </a:cubicBezTo>
                        <a:cubicBezTo>
                          <a:pt x="11" y="142"/>
                          <a:pt x="11" y="142"/>
                          <a:pt x="11" y="142"/>
                        </a:cubicBezTo>
                        <a:cubicBezTo>
                          <a:pt x="11" y="145"/>
                          <a:pt x="12" y="149"/>
                          <a:pt x="13" y="153"/>
                        </a:cubicBezTo>
                        <a:lnTo>
                          <a:pt x="16" y="153"/>
                        </a:lnTo>
                        <a:close/>
                        <a:moveTo>
                          <a:pt x="21" y="176"/>
                        </a:moveTo>
                        <a:cubicBezTo>
                          <a:pt x="20" y="172"/>
                          <a:pt x="19" y="168"/>
                          <a:pt x="19" y="165"/>
                        </a:cubicBezTo>
                        <a:cubicBezTo>
                          <a:pt x="15" y="165"/>
                          <a:pt x="15" y="165"/>
                          <a:pt x="15" y="165"/>
                        </a:cubicBezTo>
                        <a:cubicBezTo>
                          <a:pt x="15" y="169"/>
                          <a:pt x="16" y="173"/>
                          <a:pt x="17" y="177"/>
                        </a:cubicBezTo>
                        <a:lnTo>
                          <a:pt x="21" y="176"/>
                        </a:lnTo>
                        <a:close/>
                        <a:moveTo>
                          <a:pt x="26" y="200"/>
                        </a:moveTo>
                        <a:cubicBezTo>
                          <a:pt x="25" y="196"/>
                          <a:pt x="24" y="192"/>
                          <a:pt x="23" y="188"/>
                        </a:cubicBezTo>
                        <a:cubicBezTo>
                          <a:pt x="19" y="189"/>
                          <a:pt x="19" y="189"/>
                          <a:pt x="19" y="189"/>
                        </a:cubicBezTo>
                        <a:cubicBezTo>
                          <a:pt x="20" y="193"/>
                          <a:pt x="21" y="197"/>
                          <a:pt x="22" y="201"/>
                        </a:cubicBezTo>
                        <a:lnTo>
                          <a:pt x="26" y="200"/>
                        </a:lnTo>
                        <a:close/>
                        <a:moveTo>
                          <a:pt x="31" y="223"/>
                        </a:moveTo>
                        <a:cubicBezTo>
                          <a:pt x="30" y="219"/>
                          <a:pt x="29" y="215"/>
                          <a:pt x="28" y="211"/>
                        </a:cubicBezTo>
                        <a:cubicBezTo>
                          <a:pt x="24" y="212"/>
                          <a:pt x="24" y="212"/>
                          <a:pt x="24" y="212"/>
                        </a:cubicBezTo>
                        <a:cubicBezTo>
                          <a:pt x="25" y="216"/>
                          <a:pt x="26" y="220"/>
                          <a:pt x="27" y="224"/>
                        </a:cubicBezTo>
                        <a:lnTo>
                          <a:pt x="31" y="223"/>
                        </a:lnTo>
                        <a:close/>
                        <a:moveTo>
                          <a:pt x="37" y="246"/>
                        </a:moveTo>
                        <a:cubicBezTo>
                          <a:pt x="36" y="242"/>
                          <a:pt x="35" y="238"/>
                          <a:pt x="34" y="235"/>
                        </a:cubicBezTo>
                        <a:cubicBezTo>
                          <a:pt x="30" y="236"/>
                          <a:pt x="30" y="236"/>
                          <a:pt x="30" y="236"/>
                        </a:cubicBezTo>
                        <a:cubicBezTo>
                          <a:pt x="31" y="240"/>
                          <a:pt x="32" y="243"/>
                          <a:pt x="33" y="247"/>
                        </a:cubicBezTo>
                        <a:lnTo>
                          <a:pt x="37" y="246"/>
                        </a:lnTo>
                        <a:close/>
                        <a:moveTo>
                          <a:pt x="44" y="269"/>
                        </a:moveTo>
                        <a:cubicBezTo>
                          <a:pt x="43" y="265"/>
                          <a:pt x="42" y="262"/>
                          <a:pt x="40" y="258"/>
                        </a:cubicBezTo>
                        <a:cubicBezTo>
                          <a:pt x="37" y="259"/>
                          <a:pt x="37" y="259"/>
                          <a:pt x="37" y="259"/>
                        </a:cubicBezTo>
                        <a:cubicBezTo>
                          <a:pt x="38" y="263"/>
                          <a:pt x="39" y="267"/>
                          <a:pt x="40" y="270"/>
                        </a:cubicBezTo>
                        <a:lnTo>
                          <a:pt x="44" y="269"/>
                        </a:lnTo>
                        <a:close/>
                        <a:moveTo>
                          <a:pt x="51" y="292"/>
                        </a:moveTo>
                        <a:cubicBezTo>
                          <a:pt x="50" y="288"/>
                          <a:pt x="49" y="284"/>
                          <a:pt x="47" y="281"/>
                        </a:cubicBezTo>
                        <a:cubicBezTo>
                          <a:pt x="44" y="282"/>
                          <a:pt x="44" y="282"/>
                          <a:pt x="44" y="282"/>
                        </a:cubicBezTo>
                        <a:cubicBezTo>
                          <a:pt x="45" y="286"/>
                          <a:pt x="46" y="289"/>
                          <a:pt x="47" y="293"/>
                        </a:cubicBezTo>
                        <a:lnTo>
                          <a:pt x="51" y="292"/>
                        </a:lnTo>
                        <a:close/>
                        <a:moveTo>
                          <a:pt x="59" y="315"/>
                        </a:moveTo>
                        <a:cubicBezTo>
                          <a:pt x="58" y="311"/>
                          <a:pt x="56" y="307"/>
                          <a:pt x="55" y="303"/>
                        </a:cubicBezTo>
                        <a:cubicBezTo>
                          <a:pt x="51" y="305"/>
                          <a:pt x="51" y="305"/>
                          <a:pt x="51" y="305"/>
                        </a:cubicBezTo>
                        <a:cubicBezTo>
                          <a:pt x="53" y="308"/>
                          <a:pt x="54" y="312"/>
                          <a:pt x="55" y="316"/>
                        </a:cubicBezTo>
                        <a:lnTo>
                          <a:pt x="59" y="315"/>
                        </a:lnTo>
                        <a:close/>
                        <a:moveTo>
                          <a:pt x="68" y="337"/>
                        </a:moveTo>
                        <a:cubicBezTo>
                          <a:pt x="66" y="333"/>
                          <a:pt x="65" y="330"/>
                          <a:pt x="63" y="326"/>
                        </a:cubicBezTo>
                        <a:cubicBezTo>
                          <a:pt x="60" y="327"/>
                          <a:pt x="60" y="327"/>
                          <a:pt x="60" y="327"/>
                        </a:cubicBezTo>
                        <a:cubicBezTo>
                          <a:pt x="61" y="331"/>
                          <a:pt x="62" y="335"/>
                          <a:pt x="64" y="338"/>
                        </a:cubicBezTo>
                        <a:lnTo>
                          <a:pt x="68" y="337"/>
                        </a:lnTo>
                        <a:close/>
                        <a:moveTo>
                          <a:pt x="77" y="359"/>
                        </a:moveTo>
                        <a:cubicBezTo>
                          <a:pt x="75" y="355"/>
                          <a:pt x="74" y="352"/>
                          <a:pt x="72" y="348"/>
                        </a:cubicBezTo>
                        <a:cubicBezTo>
                          <a:pt x="68" y="350"/>
                          <a:pt x="68" y="350"/>
                          <a:pt x="68" y="350"/>
                        </a:cubicBezTo>
                        <a:cubicBezTo>
                          <a:pt x="70" y="353"/>
                          <a:pt x="71" y="357"/>
                          <a:pt x="73" y="361"/>
                        </a:cubicBezTo>
                        <a:lnTo>
                          <a:pt x="77" y="359"/>
                        </a:lnTo>
                        <a:close/>
                        <a:moveTo>
                          <a:pt x="86" y="381"/>
                        </a:moveTo>
                        <a:cubicBezTo>
                          <a:pt x="85" y="377"/>
                          <a:pt x="83" y="374"/>
                          <a:pt x="81" y="370"/>
                        </a:cubicBezTo>
                        <a:cubicBezTo>
                          <a:pt x="78" y="372"/>
                          <a:pt x="78" y="372"/>
                          <a:pt x="78" y="372"/>
                        </a:cubicBezTo>
                        <a:cubicBezTo>
                          <a:pt x="79" y="375"/>
                          <a:pt x="81" y="379"/>
                          <a:pt x="83" y="383"/>
                        </a:cubicBezTo>
                        <a:lnTo>
                          <a:pt x="86" y="381"/>
                        </a:lnTo>
                        <a:close/>
                        <a:moveTo>
                          <a:pt x="96" y="402"/>
                        </a:moveTo>
                        <a:cubicBezTo>
                          <a:pt x="95" y="399"/>
                          <a:pt x="93" y="395"/>
                          <a:pt x="91" y="392"/>
                        </a:cubicBezTo>
                        <a:cubicBezTo>
                          <a:pt x="88" y="393"/>
                          <a:pt x="88" y="393"/>
                          <a:pt x="88" y="393"/>
                        </a:cubicBezTo>
                        <a:cubicBezTo>
                          <a:pt x="89" y="397"/>
                          <a:pt x="91" y="401"/>
                          <a:pt x="93" y="404"/>
                        </a:cubicBezTo>
                        <a:lnTo>
                          <a:pt x="96" y="402"/>
                        </a:lnTo>
                        <a:close/>
                        <a:moveTo>
                          <a:pt x="107" y="424"/>
                        </a:moveTo>
                        <a:cubicBezTo>
                          <a:pt x="105" y="420"/>
                          <a:pt x="104" y="417"/>
                          <a:pt x="102" y="413"/>
                        </a:cubicBezTo>
                        <a:cubicBezTo>
                          <a:pt x="98" y="415"/>
                          <a:pt x="98" y="415"/>
                          <a:pt x="98" y="415"/>
                        </a:cubicBezTo>
                        <a:cubicBezTo>
                          <a:pt x="100" y="419"/>
                          <a:pt x="102" y="422"/>
                          <a:pt x="104" y="426"/>
                        </a:cubicBezTo>
                        <a:lnTo>
                          <a:pt x="107" y="424"/>
                        </a:lnTo>
                        <a:close/>
                        <a:moveTo>
                          <a:pt x="119" y="445"/>
                        </a:moveTo>
                        <a:cubicBezTo>
                          <a:pt x="117" y="441"/>
                          <a:pt x="115" y="438"/>
                          <a:pt x="113" y="434"/>
                        </a:cubicBezTo>
                        <a:cubicBezTo>
                          <a:pt x="109" y="436"/>
                          <a:pt x="109" y="436"/>
                          <a:pt x="109" y="436"/>
                        </a:cubicBezTo>
                        <a:cubicBezTo>
                          <a:pt x="111" y="440"/>
                          <a:pt x="113" y="443"/>
                          <a:pt x="115" y="447"/>
                        </a:cubicBezTo>
                        <a:lnTo>
                          <a:pt x="119" y="445"/>
                        </a:lnTo>
                        <a:close/>
                        <a:moveTo>
                          <a:pt x="130" y="466"/>
                        </a:moveTo>
                        <a:cubicBezTo>
                          <a:pt x="128" y="462"/>
                          <a:pt x="126" y="459"/>
                          <a:pt x="124" y="455"/>
                        </a:cubicBezTo>
                        <a:cubicBezTo>
                          <a:pt x="121" y="457"/>
                          <a:pt x="121" y="457"/>
                          <a:pt x="121" y="457"/>
                        </a:cubicBezTo>
                        <a:cubicBezTo>
                          <a:pt x="123" y="461"/>
                          <a:pt x="125" y="464"/>
                          <a:pt x="127" y="468"/>
                        </a:cubicBezTo>
                        <a:lnTo>
                          <a:pt x="130" y="466"/>
                        </a:lnTo>
                        <a:close/>
                        <a:moveTo>
                          <a:pt x="143" y="486"/>
                        </a:moveTo>
                        <a:cubicBezTo>
                          <a:pt x="141" y="483"/>
                          <a:pt x="139" y="479"/>
                          <a:pt x="136" y="476"/>
                        </a:cubicBezTo>
                        <a:cubicBezTo>
                          <a:pt x="133" y="478"/>
                          <a:pt x="133" y="478"/>
                          <a:pt x="133" y="478"/>
                        </a:cubicBezTo>
                        <a:cubicBezTo>
                          <a:pt x="135" y="481"/>
                          <a:pt x="137" y="485"/>
                          <a:pt x="139" y="488"/>
                        </a:cubicBezTo>
                        <a:lnTo>
                          <a:pt x="143" y="486"/>
                        </a:lnTo>
                        <a:close/>
                        <a:moveTo>
                          <a:pt x="156" y="506"/>
                        </a:moveTo>
                        <a:cubicBezTo>
                          <a:pt x="153" y="503"/>
                          <a:pt x="151" y="499"/>
                          <a:pt x="149" y="496"/>
                        </a:cubicBezTo>
                        <a:cubicBezTo>
                          <a:pt x="146" y="498"/>
                          <a:pt x="146" y="498"/>
                          <a:pt x="146" y="498"/>
                        </a:cubicBezTo>
                        <a:cubicBezTo>
                          <a:pt x="148" y="502"/>
                          <a:pt x="150" y="505"/>
                          <a:pt x="152" y="508"/>
                        </a:cubicBezTo>
                        <a:lnTo>
                          <a:pt x="156" y="506"/>
                        </a:lnTo>
                        <a:close/>
                        <a:moveTo>
                          <a:pt x="169" y="526"/>
                        </a:moveTo>
                        <a:cubicBezTo>
                          <a:pt x="167" y="523"/>
                          <a:pt x="165" y="519"/>
                          <a:pt x="162" y="516"/>
                        </a:cubicBezTo>
                        <a:cubicBezTo>
                          <a:pt x="159" y="518"/>
                          <a:pt x="159" y="518"/>
                          <a:pt x="159" y="518"/>
                        </a:cubicBezTo>
                        <a:cubicBezTo>
                          <a:pt x="161" y="522"/>
                          <a:pt x="164" y="525"/>
                          <a:pt x="166" y="528"/>
                        </a:cubicBezTo>
                        <a:lnTo>
                          <a:pt x="169" y="526"/>
                        </a:lnTo>
                        <a:close/>
                        <a:moveTo>
                          <a:pt x="183" y="545"/>
                        </a:moveTo>
                        <a:cubicBezTo>
                          <a:pt x="181" y="542"/>
                          <a:pt x="178" y="539"/>
                          <a:pt x="176" y="536"/>
                        </a:cubicBezTo>
                        <a:cubicBezTo>
                          <a:pt x="173" y="538"/>
                          <a:pt x="173" y="538"/>
                          <a:pt x="173" y="538"/>
                        </a:cubicBezTo>
                        <a:cubicBezTo>
                          <a:pt x="175" y="541"/>
                          <a:pt x="177" y="544"/>
                          <a:pt x="180" y="548"/>
                        </a:cubicBezTo>
                        <a:lnTo>
                          <a:pt x="183" y="545"/>
                        </a:lnTo>
                        <a:close/>
                        <a:moveTo>
                          <a:pt x="198" y="564"/>
                        </a:moveTo>
                        <a:cubicBezTo>
                          <a:pt x="195" y="561"/>
                          <a:pt x="193" y="558"/>
                          <a:pt x="190" y="555"/>
                        </a:cubicBezTo>
                        <a:cubicBezTo>
                          <a:pt x="187" y="557"/>
                          <a:pt x="187" y="557"/>
                          <a:pt x="187" y="557"/>
                        </a:cubicBezTo>
                        <a:cubicBezTo>
                          <a:pt x="189" y="560"/>
                          <a:pt x="192" y="564"/>
                          <a:pt x="194" y="567"/>
                        </a:cubicBezTo>
                        <a:lnTo>
                          <a:pt x="198" y="564"/>
                        </a:lnTo>
                        <a:close/>
                        <a:moveTo>
                          <a:pt x="213" y="583"/>
                        </a:moveTo>
                        <a:cubicBezTo>
                          <a:pt x="210" y="580"/>
                          <a:pt x="207" y="577"/>
                          <a:pt x="205" y="574"/>
                        </a:cubicBezTo>
                        <a:cubicBezTo>
                          <a:pt x="202" y="576"/>
                          <a:pt x="202" y="576"/>
                          <a:pt x="202" y="576"/>
                        </a:cubicBezTo>
                        <a:cubicBezTo>
                          <a:pt x="204" y="579"/>
                          <a:pt x="207" y="582"/>
                          <a:pt x="209" y="585"/>
                        </a:cubicBezTo>
                        <a:cubicBezTo>
                          <a:pt x="213" y="583"/>
                          <a:pt x="213" y="583"/>
                          <a:pt x="213" y="583"/>
                        </a:cubicBezTo>
                        <a:close/>
                        <a:moveTo>
                          <a:pt x="228" y="601"/>
                        </a:moveTo>
                        <a:cubicBezTo>
                          <a:pt x="225" y="598"/>
                          <a:pt x="223" y="595"/>
                          <a:pt x="220" y="592"/>
                        </a:cubicBezTo>
                        <a:cubicBezTo>
                          <a:pt x="217" y="595"/>
                          <a:pt x="217" y="595"/>
                          <a:pt x="217" y="595"/>
                        </a:cubicBezTo>
                        <a:cubicBezTo>
                          <a:pt x="220" y="598"/>
                          <a:pt x="222" y="601"/>
                          <a:pt x="225" y="604"/>
                        </a:cubicBezTo>
                        <a:lnTo>
                          <a:pt x="228" y="601"/>
                        </a:lnTo>
                        <a:close/>
                        <a:moveTo>
                          <a:pt x="244" y="619"/>
                        </a:moveTo>
                        <a:cubicBezTo>
                          <a:pt x="241" y="616"/>
                          <a:pt x="238" y="613"/>
                          <a:pt x="236" y="610"/>
                        </a:cubicBezTo>
                        <a:cubicBezTo>
                          <a:pt x="233" y="613"/>
                          <a:pt x="233" y="613"/>
                          <a:pt x="233" y="613"/>
                        </a:cubicBezTo>
                        <a:cubicBezTo>
                          <a:pt x="236" y="616"/>
                          <a:pt x="238" y="619"/>
                          <a:pt x="241" y="622"/>
                        </a:cubicBezTo>
                        <a:lnTo>
                          <a:pt x="244" y="619"/>
                        </a:lnTo>
                        <a:close/>
                        <a:moveTo>
                          <a:pt x="260" y="637"/>
                        </a:moveTo>
                        <a:cubicBezTo>
                          <a:pt x="257" y="634"/>
                          <a:pt x="255" y="631"/>
                          <a:pt x="252" y="628"/>
                        </a:cubicBezTo>
                        <a:cubicBezTo>
                          <a:pt x="249" y="631"/>
                          <a:pt x="249" y="631"/>
                          <a:pt x="249" y="631"/>
                        </a:cubicBezTo>
                        <a:cubicBezTo>
                          <a:pt x="252" y="634"/>
                          <a:pt x="255" y="636"/>
                          <a:pt x="257" y="639"/>
                        </a:cubicBezTo>
                        <a:lnTo>
                          <a:pt x="260" y="637"/>
                        </a:lnTo>
                        <a:close/>
                        <a:moveTo>
                          <a:pt x="277" y="654"/>
                        </a:moveTo>
                        <a:cubicBezTo>
                          <a:pt x="274" y="651"/>
                          <a:pt x="271" y="648"/>
                          <a:pt x="269" y="645"/>
                        </a:cubicBezTo>
                        <a:cubicBezTo>
                          <a:pt x="266" y="648"/>
                          <a:pt x="266" y="648"/>
                          <a:pt x="266" y="648"/>
                        </a:cubicBezTo>
                        <a:cubicBezTo>
                          <a:pt x="269" y="651"/>
                          <a:pt x="271" y="654"/>
                          <a:pt x="274" y="656"/>
                        </a:cubicBezTo>
                        <a:lnTo>
                          <a:pt x="277" y="654"/>
                        </a:lnTo>
                        <a:close/>
                        <a:moveTo>
                          <a:pt x="294" y="670"/>
                        </a:moveTo>
                        <a:cubicBezTo>
                          <a:pt x="291" y="667"/>
                          <a:pt x="288" y="665"/>
                          <a:pt x="286" y="662"/>
                        </a:cubicBezTo>
                        <a:cubicBezTo>
                          <a:pt x="283" y="665"/>
                          <a:pt x="283" y="665"/>
                          <a:pt x="283" y="665"/>
                        </a:cubicBezTo>
                        <a:cubicBezTo>
                          <a:pt x="286" y="668"/>
                          <a:pt x="289" y="670"/>
                          <a:pt x="292" y="673"/>
                        </a:cubicBezTo>
                        <a:cubicBezTo>
                          <a:pt x="294" y="670"/>
                          <a:pt x="294" y="670"/>
                          <a:pt x="294" y="670"/>
                        </a:cubicBezTo>
                        <a:close/>
                        <a:moveTo>
                          <a:pt x="312" y="686"/>
                        </a:moveTo>
                        <a:cubicBezTo>
                          <a:pt x="309" y="684"/>
                          <a:pt x="306" y="681"/>
                          <a:pt x="303" y="678"/>
                        </a:cubicBezTo>
                        <a:cubicBezTo>
                          <a:pt x="300" y="681"/>
                          <a:pt x="300" y="681"/>
                          <a:pt x="300" y="681"/>
                        </a:cubicBezTo>
                        <a:cubicBezTo>
                          <a:pt x="303" y="684"/>
                          <a:pt x="306" y="687"/>
                          <a:pt x="309" y="689"/>
                        </a:cubicBezTo>
                        <a:lnTo>
                          <a:pt x="312" y="686"/>
                        </a:lnTo>
                        <a:close/>
                        <a:moveTo>
                          <a:pt x="330" y="702"/>
                        </a:moveTo>
                        <a:cubicBezTo>
                          <a:pt x="327" y="699"/>
                          <a:pt x="324" y="697"/>
                          <a:pt x="321" y="694"/>
                        </a:cubicBezTo>
                        <a:cubicBezTo>
                          <a:pt x="318" y="697"/>
                          <a:pt x="318" y="697"/>
                          <a:pt x="318" y="697"/>
                        </a:cubicBezTo>
                        <a:cubicBezTo>
                          <a:pt x="321" y="700"/>
                          <a:pt x="324" y="702"/>
                          <a:pt x="328" y="705"/>
                        </a:cubicBezTo>
                        <a:lnTo>
                          <a:pt x="330" y="702"/>
                        </a:lnTo>
                        <a:close/>
                        <a:moveTo>
                          <a:pt x="349" y="717"/>
                        </a:moveTo>
                        <a:cubicBezTo>
                          <a:pt x="345" y="715"/>
                          <a:pt x="342" y="712"/>
                          <a:pt x="339" y="710"/>
                        </a:cubicBezTo>
                        <a:cubicBezTo>
                          <a:pt x="337" y="713"/>
                          <a:pt x="337" y="713"/>
                          <a:pt x="337" y="713"/>
                        </a:cubicBezTo>
                        <a:cubicBezTo>
                          <a:pt x="340" y="715"/>
                          <a:pt x="343" y="718"/>
                          <a:pt x="346" y="720"/>
                        </a:cubicBezTo>
                        <a:lnTo>
                          <a:pt x="349" y="717"/>
                        </a:lnTo>
                        <a:close/>
                        <a:moveTo>
                          <a:pt x="368" y="732"/>
                        </a:moveTo>
                        <a:cubicBezTo>
                          <a:pt x="364" y="730"/>
                          <a:pt x="361" y="727"/>
                          <a:pt x="358" y="725"/>
                        </a:cubicBezTo>
                        <a:cubicBezTo>
                          <a:pt x="356" y="728"/>
                          <a:pt x="356" y="728"/>
                          <a:pt x="356" y="728"/>
                        </a:cubicBezTo>
                        <a:cubicBezTo>
                          <a:pt x="359" y="730"/>
                          <a:pt x="362" y="733"/>
                          <a:pt x="365" y="735"/>
                        </a:cubicBezTo>
                        <a:lnTo>
                          <a:pt x="368" y="732"/>
                        </a:lnTo>
                        <a:close/>
                        <a:moveTo>
                          <a:pt x="387" y="746"/>
                        </a:moveTo>
                        <a:cubicBezTo>
                          <a:pt x="384" y="744"/>
                          <a:pt x="380" y="741"/>
                          <a:pt x="377" y="739"/>
                        </a:cubicBezTo>
                        <a:cubicBezTo>
                          <a:pt x="375" y="742"/>
                          <a:pt x="375" y="742"/>
                          <a:pt x="375" y="742"/>
                        </a:cubicBezTo>
                        <a:cubicBezTo>
                          <a:pt x="378" y="745"/>
                          <a:pt x="381" y="747"/>
                          <a:pt x="384" y="749"/>
                        </a:cubicBezTo>
                        <a:lnTo>
                          <a:pt x="387" y="746"/>
                        </a:lnTo>
                        <a:close/>
                        <a:moveTo>
                          <a:pt x="406" y="760"/>
                        </a:moveTo>
                        <a:cubicBezTo>
                          <a:pt x="403" y="758"/>
                          <a:pt x="400" y="755"/>
                          <a:pt x="397" y="753"/>
                        </a:cubicBezTo>
                        <a:cubicBezTo>
                          <a:pt x="394" y="756"/>
                          <a:pt x="394" y="756"/>
                          <a:pt x="394" y="756"/>
                        </a:cubicBezTo>
                        <a:cubicBezTo>
                          <a:pt x="398" y="759"/>
                          <a:pt x="401" y="761"/>
                          <a:pt x="404" y="763"/>
                        </a:cubicBezTo>
                        <a:cubicBezTo>
                          <a:pt x="406" y="760"/>
                          <a:pt x="406" y="760"/>
                          <a:pt x="406" y="760"/>
                        </a:cubicBezTo>
                        <a:close/>
                        <a:moveTo>
                          <a:pt x="426" y="773"/>
                        </a:moveTo>
                        <a:cubicBezTo>
                          <a:pt x="423" y="771"/>
                          <a:pt x="420" y="769"/>
                          <a:pt x="416" y="767"/>
                        </a:cubicBezTo>
                        <a:cubicBezTo>
                          <a:pt x="414" y="770"/>
                          <a:pt x="414" y="770"/>
                          <a:pt x="414" y="770"/>
                        </a:cubicBezTo>
                        <a:cubicBezTo>
                          <a:pt x="418" y="772"/>
                          <a:pt x="421" y="774"/>
                          <a:pt x="424" y="776"/>
                        </a:cubicBezTo>
                        <a:lnTo>
                          <a:pt x="426" y="773"/>
                        </a:lnTo>
                        <a:close/>
                        <a:moveTo>
                          <a:pt x="447" y="786"/>
                        </a:moveTo>
                        <a:cubicBezTo>
                          <a:pt x="443" y="784"/>
                          <a:pt x="440" y="782"/>
                          <a:pt x="437" y="780"/>
                        </a:cubicBezTo>
                        <a:cubicBezTo>
                          <a:pt x="434" y="783"/>
                          <a:pt x="434" y="783"/>
                          <a:pt x="434" y="783"/>
                        </a:cubicBezTo>
                        <a:cubicBezTo>
                          <a:pt x="438" y="785"/>
                          <a:pt x="441" y="787"/>
                          <a:pt x="445" y="789"/>
                        </a:cubicBezTo>
                        <a:cubicBezTo>
                          <a:pt x="447" y="786"/>
                          <a:pt x="447" y="786"/>
                          <a:pt x="447" y="786"/>
                        </a:cubicBezTo>
                        <a:close/>
                        <a:moveTo>
                          <a:pt x="467" y="798"/>
                        </a:moveTo>
                        <a:cubicBezTo>
                          <a:pt x="464" y="796"/>
                          <a:pt x="461" y="794"/>
                          <a:pt x="457" y="792"/>
                        </a:cubicBezTo>
                        <a:cubicBezTo>
                          <a:pt x="455" y="795"/>
                          <a:pt x="455" y="795"/>
                          <a:pt x="455" y="795"/>
                        </a:cubicBezTo>
                        <a:cubicBezTo>
                          <a:pt x="459" y="797"/>
                          <a:pt x="462" y="799"/>
                          <a:pt x="465" y="801"/>
                        </a:cubicBezTo>
                        <a:lnTo>
                          <a:pt x="467" y="798"/>
                        </a:lnTo>
                        <a:close/>
                        <a:moveTo>
                          <a:pt x="488" y="810"/>
                        </a:moveTo>
                        <a:cubicBezTo>
                          <a:pt x="485" y="808"/>
                          <a:pt x="481" y="806"/>
                          <a:pt x="478" y="804"/>
                        </a:cubicBezTo>
                        <a:cubicBezTo>
                          <a:pt x="476" y="807"/>
                          <a:pt x="476" y="807"/>
                          <a:pt x="476" y="807"/>
                        </a:cubicBezTo>
                        <a:cubicBezTo>
                          <a:pt x="480" y="809"/>
                          <a:pt x="483" y="811"/>
                          <a:pt x="487" y="813"/>
                        </a:cubicBezTo>
                        <a:lnTo>
                          <a:pt x="488" y="810"/>
                        </a:lnTo>
                        <a:close/>
                        <a:moveTo>
                          <a:pt x="510" y="821"/>
                        </a:moveTo>
                        <a:cubicBezTo>
                          <a:pt x="506" y="819"/>
                          <a:pt x="503" y="817"/>
                          <a:pt x="499" y="815"/>
                        </a:cubicBezTo>
                        <a:cubicBezTo>
                          <a:pt x="497" y="819"/>
                          <a:pt x="497" y="819"/>
                          <a:pt x="497" y="819"/>
                        </a:cubicBezTo>
                        <a:cubicBezTo>
                          <a:pt x="501" y="821"/>
                          <a:pt x="504" y="822"/>
                          <a:pt x="508" y="824"/>
                        </a:cubicBezTo>
                        <a:lnTo>
                          <a:pt x="510" y="821"/>
                        </a:lnTo>
                        <a:close/>
                        <a:moveTo>
                          <a:pt x="531" y="831"/>
                        </a:moveTo>
                        <a:cubicBezTo>
                          <a:pt x="528" y="829"/>
                          <a:pt x="524" y="828"/>
                          <a:pt x="521" y="826"/>
                        </a:cubicBezTo>
                        <a:cubicBezTo>
                          <a:pt x="519" y="830"/>
                          <a:pt x="519" y="830"/>
                          <a:pt x="519" y="830"/>
                        </a:cubicBezTo>
                        <a:cubicBezTo>
                          <a:pt x="522" y="831"/>
                          <a:pt x="526" y="833"/>
                          <a:pt x="530" y="835"/>
                        </a:cubicBezTo>
                        <a:lnTo>
                          <a:pt x="531" y="831"/>
                        </a:lnTo>
                        <a:close/>
                        <a:moveTo>
                          <a:pt x="553" y="841"/>
                        </a:moveTo>
                        <a:cubicBezTo>
                          <a:pt x="550" y="839"/>
                          <a:pt x="546" y="838"/>
                          <a:pt x="542" y="836"/>
                        </a:cubicBezTo>
                        <a:cubicBezTo>
                          <a:pt x="541" y="840"/>
                          <a:pt x="541" y="840"/>
                          <a:pt x="541" y="840"/>
                        </a:cubicBezTo>
                        <a:cubicBezTo>
                          <a:pt x="544" y="841"/>
                          <a:pt x="548" y="843"/>
                          <a:pt x="552" y="845"/>
                        </a:cubicBezTo>
                        <a:lnTo>
                          <a:pt x="553" y="841"/>
                        </a:lnTo>
                        <a:close/>
                        <a:moveTo>
                          <a:pt x="575" y="850"/>
                        </a:moveTo>
                        <a:cubicBezTo>
                          <a:pt x="572" y="849"/>
                          <a:pt x="568" y="847"/>
                          <a:pt x="564" y="846"/>
                        </a:cubicBezTo>
                        <a:cubicBezTo>
                          <a:pt x="563" y="849"/>
                          <a:pt x="563" y="849"/>
                          <a:pt x="563" y="849"/>
                        </a:cubicBezTo>
                        <a:cubicBezTo>
                          <a:pt x="566" y="851"/>
                          <a:pt x="570" y="853"/>
                          <a:pt x="574" y="854"/>
                        </a:cubicBezTo>
                        <a:lnTo>
                          <a:pt x="575" y="850"/>
                        </a:lnTo>
                        <a:close/>
                        <a:moveTo>
                          <a:pt x="598" y="859"/>
                        </a:moveTo>
                        <a:cubicBezTo>
                          <a:pt x="594" y="858"/>
                          <a:pt x="590" y="856"/>
                          <a:pt x="586" y="855"/>
                        </a:cubicBezTo>
                        <a:cubicBezTo>
                          <a:pt x="585" y="859"/>
                          <a:pt x="585" y="859"/>
                          <a:pt x="585" y="859"/>
                        </a:cubicBezTo>
                        <a:cubicBezTo>
                          <a:pt x="589" y="860"/>
                          <a:pt x="593" y="861"/>
                          <a:pt x="596" y="863"/>
                        </a:cubicBezTo>
                        <a:lnTo>
                          <a:pt x="598" y="859"/>
                        </a:lnTo>
                        <a:close/>
                        <a:moveTo>
                          <a:pt x="620" y="867"/>
                        </a:moveTo>
                        <a:cubicBezTo>
                          <a:pt x="617" y="866"/>
                          <a:pt x="613" y="865"/>
                          <a:pt x="609" y="863"/>
                        </a:cubicBezTo>
                        <a:cubicBezTo>
                          <a:pt x="608" y="867"/>
                          <a:pt x="608" y="867"/>
                          <a:pt x="608" y="867"/>
                        </a:cubicBezTo>
                        <a:cubicBezTo>
                          <a:pt x="611" y="868"/>
                          <a:pt x="615" y="870"/>
                          <a:pt x="619" y="871"/>
                        </a:cubicBezTo>
                        <a:lnTo>
                          <a:pt x="620" y="867"/>
                        </a:lnTo>
                        <a:close/>
                        <a:moveTo>
                          <a:pt x="643" y="875"/>
                        </a:moveTo>
                        <a:cubicBezTo>
                          <a:pt x="639" y="874"/>
                          <a:pt x="635" y="872"/>
                          <a:pt x="632" y="871"/>
                        </a:cubicBezTo>
                        <a:cubicBezTo>
                          <a:pt x="630" y="875"/>
                          <a:pt x="630" y="875"/>
                          <a:pt x="630" y="875"/>
                        </a:cubicBezTo>
                        <a:cubicBezTo>
                          <a:pt x="634" y="876"/>
                          <a:pt x="638" y="878"/>
                          <a:pt x="642" y="879"/>
                        </a:cubicBezTo>
                        <a:lnTo>
                          <a:pt x="643" y="875"/>
                        </a:lnTo>
                        <a:close/>
                        <a:moveTo>
                          <a:pt x="666" y="882"/>
                        </a:moveTo>
                        <a:cubicBezTo>
                          <a:pt x="662" y="881"/>
                          <a:pt x="658" y="880"/>
                          <a:pt x="655" y="879"/>
                        </a:cubicBezTo>
                        <a:cubicBezTo>
                          <a:pt x="653" y="882"/>
                          <a:pt x="653" y="882"/>
                          <a:pt x="653" y="882"/>
                        </a:cubicBezTo>
                        <a:cubicBezTo>
                          <a:pt x="657" y="884"/>
                          <a:pt x="661" y="885"/>
                          <a:pt x="665" y="886"/>
                        </a:cubicBezTo>
                        <a:lnTo>
                          <a:pt x="666" y="882"/>
                        </a:lnTo>
                        <a:close/>
                        <a:moveTo>
                          <a:pt x="689" y="888"/>
                        </a:moveTo>
                        <a:cubicBezTo>
                          <a:pt x="685" y="887"/>
                          <a:pt x="681" y="886"/>
                          <a:pt x="678" y="885"/>
                        </a:cubicBezTo>
                        <a:cubicBezTo>
                          <a:pt x="677" y="889"/>
                          <a:pt x="677" y="889"/>
                          <a:pt x="677" y="889"/>
                        </a:cubicBezTo>
                        <a:cubicBezTo>
                          <a:pt x="680" y="890"/>
                          <a:pt x="684" y="891"/>
                          <a:pt x="688" y="892"/>
                        </a:cubicBezTo>
                        <a:lnTo>
                          <a:pt x="689" y="888"/>
                        </a:lnTo>
                        <a:close/>
                        <a:moveTo>
                          <a:pt x="712" y="894"/>
                        </a:moveTo>
                        <a:cubicBezTo>
                          <a:pt x="709" y="893"/>
                          <a:pt x="705" y="892"/>
                          <a:pt x="701" y="891"/>
                        </a:cubicBezTo>
                        <a:cubicBezTo>
                          <a:pt x="700" y="895"/>
                          <a:pt x="700" y="895"/>
                          <a:pt x="700" y="895"/>
                        </a:cubicBezTo>
                        <a:cubicBezTo>
                          <a:pt x="704" y="896"/>
                          <a:pt x="708" y="897"/>
                          <a:pt x="711" y="898"/>
                        </a:cubicBezTo>
                        <a:lnTo>
                          <a:pt x="712" y="894"/>
                        </a:lnTo>
                        <a:close/>
                        <a:moveTo>
                          <a:pt x="736" y="899"/>
                        </a:moveTo>
                        <a:cubicBezTo>
                          <a:pt x="732" y="898"/>
                          <a:pt x="728" y="897"/>
                          <a:pt x="724" y="897"/>
                        </a:cubicBezTo>
                        <a:cubicBezTo>
                          <a:pt x="723" y="901"/>
                          <a:pt x="723" y="901"/>
                          <a:pt x="723" y="901"/>
                        </a:cubicBezTo>
                        <a:cubicBezTo>
                          <a:pt x="727" y="901"/>
                          <a:pt x="731" y="902"/>
                          <a:pt x="735" y="903"/>
                        </a:cubicBezTo>
                        <a:lnTo>
                          <a:pt x="736" y="899"/>
                        </a:lnTo>
                        <a:close/>
                        <a:moveTo>
                          <a:pt x="759" y="904"/>
                        </a:moveTo>
                        <a:cubicBezTo>
                          <a:pt x="755" y="903"/>
                          <a:pt x="751" y="902"/>
                          <a:pt x="748" y="901"/>
                        </a:cubicBezTo>
                        <a:cubicBezTo>
                          <a:pt x="747" y="905"/>
                          <a:pt x="747" y="905"/>
                          <a:pt x="747" y="905"/>
                        </a:cubicBezTo>
                        <a:cubicBezTo>
                          <a:pt x="751" y="906"/>
                          <a:pt x="755" y="907"/>
                          <a:pt x="759" y="908"/>
                        </a:cubicBezTo>
                        <a:lnTo>
                          <a:pt x="759" y="904"/>
                        </a:lnTo>
                        <a:close/>
                        <a:moveTo>
                          <a:pt x="783" y="908"/>
                        </a:moveTo>
                        <a:cubicBezTo>
                          <a:pt x="779" y="907"/>
                          <a:pt x="775" y="906"/>
                          <a:pt x="771" y="906"/>
                        </a:cubicBezTo>
                        <a:cubicBezTo>
                          <a:pt x="770" y="910"/>
                          <a:pt x="770" y="910"/>
                          <a:pt x="770" y="910"/>
                        </a:cubicBezTo>
                        <a:cubicBezTo>
                          <a:pt x="774" y="910"/>
                          <a:pt x="778" y="911"/>
                          <a:pt x="782" y="911"/>
                        </a:cubicBezTo>
                        <a:lnTo>
                          <a:pt x="783" y="908"/>
                        </a:lnTo>
                        <a:close/>
                        <a:moveTo>
                          <a:pt x="807" y="911"/>
                        </a:moveTo>
                        <a:cubicBezTo>
                          <a:pt x="803" y="910"/>
                          <a:pt x="799" y="910"/>
                          <a:pt x="795" y="909"/>
                        </a:cubicBezTo>
                        <a:cubicBezTo>
                          <a:pt x="794" y="913"/>
                          <a:pt x="794" y="913"/>
                          <a:pt x="794" y="913"/>
                        </a:cubicBezTo>
                        <a:cubicBezTo>
                          <a:pt x="798" y="914"/>
                          <a:pt x="802" y="914"/>
                          <a:pt x="806" y="915"/>
                        </a:cubicBezTo>
                        <a:cubicBezTo>
                          <a:pt x="807" y="911"/>
                          <a:pt x="807" y="911"/>
                          <a:pt x="807" y="911"/>
                        </a:cubicBezTo>
                        <a:close/>
                        <a:moveTo>
                          <a:pt x="830" y="913"/>
                        </a:moveTo>
                        <a:cubicBezTo>
                          <a:pt x="826" y="913"/>
                          <a:pt x="823" y="913"/>
                          <a:pt x="819" y="912"/>
                        </a:cubicBezTo>
                        <a:cubicBezTo>
                          <a:pt x="818" y="916"/>
                          <a:pt x="818" y="916"/>
                          <a:pt x="818" y="916"/>
                        </a:cubicBezTo>
                        <a:cubicBezTo>
                          <a:pt x="822" y="917"/>
                          <a:pt x="826" y="917"/>
                          <a:pt x="830" y="917"/>
                        </a:cubicBezTo>
                        <a:lnTo>
                          <a:pt x="830" y="913"/>
                        </a:lnTo>
                        <a:close/>
                        <a:moveTo>
                          <a:pt x="854" y="915"/>
                        </a:moveTo>
                        <a:cubicBezTo>
                          <a:pt x="850" y="915"/>
                          <a:pt x="846" y="915"/>
                          <a:pt x="842" y="915"/>
                        </a:cubicBezTo>
                        <a:cubicBezTo>
                          <a:pt x="842" y="919"/>
                          <a:pt x="842" y="919"/>
                          <a:pt x="842" y="919"/>
                        </a:cubicBezTo>
                        <a:cubicBezTo>
                          <a:pt x="846" y="919"/>
                          <a:pt x="850" y="919"/>
                          <a:pt x="854" y="919"/>
                        </a:cubicBezTo>
                        <a:lnTo>
                          <a:pt x="854" y="915"/>
                        </a:lnTo>
                        <a:close/>
                        <a:moveTo>
                          <a:pt x="878" y="917"/>
                        </a:moveTo>
                        <a:cubicBezTo>
                          <a:pt x="874" y="917"/>
                          <a:pt x="870" y="917"/>
                          <a:pt x="866" y="916"/>
                        </a:cubicBezTo>
                        <a:cubicBezTo>
                          <a:pt x="866" y="920"/>
                          <a:pt x="866" y="920"/>
                          <a:pt x="866" y="920"/>
                        </a:cubicBezTo>
                        <a:cubicBezTo>
                          <a:pt x="870" y="921"/>
                          <a:pt x="874" y="921"/>
                          <a:pt x="878" y="921"/>
                        </a:cubicBezTo>
                        <a:lnTo>
                          <a:pt x="878" y="917"/>
                        </a:lnTo>
                        <a:close/>
                        <a:moveTo>
                          <a:pt x="902" y="918"/>
                        </a:moveTo>
                        <a:cubicBezTo>
                          <a:pt x="898" y="918"/>
                          <a:pt x="894" y="918"/>
                          <a:pt x="890" y="917"/>
                        </a:cubicBezTo>
                        <a:cubicBezTo>
                          <a:pt x="890" y="921"/>
                          <a:pt x="890" y="921"/>
                          <a:pt x="890" y="921"/>
                        </a:cubicBezTo>
                        <a:cubicBezTo>
                          <a:pt x="894" y="922"/>
                          <a:pt x="898" y="922"/>
                          <a:pt x="902" y="922"/>
                        </a:cubicBezTo>
                        <a:lnTo>
                          <a:pt x="902" y="918"/>
                        </a:lnTo>
                        <a:close/>
                        <a:moveTo>
                          <a:pt x="926" y="918"/>
                        </a:moveTo>
                        <a:cubicBezTo>
                          <a:pt x="925" y="918"/>
                          <a:pt x="923" y="918"/>
                          <a:pt x="921" y="918"/>
                        </a:cubicBezTo>
                        <a:cubicBezTo>
                          <a:pt x="919" y="918"/>
                          <a:pt x="917" y="918"/>
                          <a:pt x="914" y="918"/>
                        </a:cubicBezTo>
                        <a:cubicBezTo>
                          <a:pt x="914" y="922"/>
                          <a:pt x="914" y="922"/>
                          <a:pt x="914" y="922"/>
                        </a:cubicBezTo>
                        <a:cubicBezTo>
                          <a:pt x="917" y="922"/>
                          <a:pt x="919" y="922"/>
                          <a:pt x="921" y="922"/>
                        </a:cubicBezTo>
                        <a:cubicBezTo>
                          <a:pt x="923" y="922"/>
                          <a:pt x="925" y="922"/>
                          <a:pt x="926" y="922"/>
                        </a:cubicBezTo>
                        <a:lnTo>
                          <a:pt x="926" y="918"/>
                        </a:lnTo>
                        <a:close/>
                        <a:moveTo>
                          <a:pt x="950" y="917"/>
                        </a:moveTo>
                        <a:cubicBezTo>
                          <a:pt x="946" y="918"/>
                          <a:pt x="942" y="918"/>
                          <a:pt x="938" y="918"/>
                        </a:cubicBezTo>
                        <a:cubicBezTo>
                          <a:pt x="938" y="922"/>
                          <a:pt x="938" y="922"/>
                          <a:pt x="938" y="922"/>
                        </a:cubicBezTo>
                        <a:cubicBezTo>
                          <a:pt x="942" y="922"/>
                          <a:pt x="946" y="922"/>
                          <a:pt x="950" y="921"/>
                        </a:cubicBezTo>
                        <a:lnTo>
                          <a:pt x="950" y="917"/>
                        </a:lnTo>
                        <a:close/>
                        <a:moveTo>
                          <a:pt x="974" y="916"/>
                        </a:moveTo>
                        <a:cubicBezTo>
                          <a:pt x="970" y="917"/>
                          <a:pt x="966" y="917"/>
                          <a:pt x="962" y="917"/>
                        </a:cubicBezTo>
                        <a:cubicBezTo>
                          <a:pt x="962" y="921"/>
                          <a:pt x="962" y="921"/>
                          <a:pt x="962" y="921"/>
                        </a:cubicBezTo>
                        <a:cubicBezTo>
                          <a:pt x="966" y="921"/>
                          <a:pt x="970" y="921"/>
                          <a:pt x="974" y="920"/>
                        </a:cubicBezTo>
                        <a:lnTo>
                          <a:pt x="974" y="916"/>
                        </a:lnTo>
                        <a:close/>
                        <a:moveTo>
                          <a:pt x="998" y="915"/>
                        </a:moveTo>
                        <a:cubicBezTo>
                          <a:pt x="994" y="915"/>
                          <a:pt x="990" y="915"/>
                          <a:pt x="986" y="916"/>
                        </a:cubicBezTo>
                        <a:cubicBezTo>
                          <a:pt x="986" y="920"/>
                          <a:pt x="986" y="920"/>
                          <a:pt x="986" y="920"/>
                        </a:cubicBezTo>
                        <a:cubicBezTo>
                          <a:pt x="990" y="919"/>
                          <a:pt x="994" y="919"/>
                          <a:pt x="998" y="919"/>
                        </a:cubicBezTo>
                        <a:cubicBezTo>
                          <a:pt x="998" y="915"/>
                          <a:pt x="998" y="915"/>
                          <a:pt x="998" y="915"/>
                        </a:cubicBezTo>
                        <a:close/>
                        <a:moveTo>
                          <a:pt x="1022" y="912"/>
                        </a:moveTo>
                        <a:cubicBezTo>
                          <a:pt x="1018" y="913"/>
                          <a:pt x="1014" y="913"/>
                          <a:pt x="1010" y="914"/>
                        </a:cubicBezTo>
                        <a:cubicBezTo>
                          <a:pt x="1010" y="918"/>
                          <a:pt x="1010" y="918"/>
                          <a:pt x="1010" y="918"/>
                        </a:cubicBezTo>
                        <a:cubicBezTo>
                          <a:pt x="1014" y="917"/>
                          <a:pt x="1018" y="917"/>
                          <a:pt x="1022" y="916"/>
                        </a:cubicBezTo>
                        <a:lnTo>
                          <a:pt x="1022" y="912"/>
                        </a:lnTo>
                        <a:close/>
                        <a:moveTo>
                          <a:pt x="1045" y="910"/>
                        </a:moveTo>
                        <a:cubicBezTo>
                          <a:pt x="1041" y="910"/>
                          <a:pt x="1037" y="911"/>
                          <a:pt x="1034" y="911"/>
                        </a:cubicBezTo>
                        <a:cubicBezTo>
                          <a:pt x="1034" y="915"/>
                          <a:pt x="1034" y="915"/>
                          <a:pt x="1034" y="915"/>
                        </a:cubicBezTo>
                        <a:cubicBezTo>
                          <a:pt x="1038" y="915"/>
                          <a:pt x="1042" y="914"/>
                          <a:pt x="1046" y="914"/>
                        </a:cubicBezTo>
                        <a:lnTo>
                          <a:pt x="1045" y="910"/>
                        </a:lnTo>
                        <a:close/>
                        <a:moveTo>
                          <a:pt x="1069" y="906"/>
                        </a:moveTo>
                        <a:cubicBezTo>
                          <a:pt x="1065" y="907"/>
                          <a:pt x="1061" y="907"/>
                          <a:pt x="1057" y="908"/>
                        </a:cubicBezTo>
                        <a:cubicBezTo>
                          <a:pt x="1058" y="912"/>
                          <a:pt x="1058" y="912"/>
                          <a:pt x="1058" y="912"/>
                        </a:cubicBezTo>
                        <a:cubicBezTo>
                          <a:pt x="1062" y="911"/>
                          <a:pt x="1066" y="911"/>
                          <a:pt x="1070" y="910"/>
                        </a:cubicBezTo>
                        <a:lnTo>
                          <a:pt x="1069" y="906"/>
                        </a:lnTo>
                        <a:close/>
                        <a:moveTo>
                          <a:pt x="1093" y="902"/>
                        </a:moveTo>
                        <a:cubicBezTo>
                          <a:pt x="1089" y="903"/>
                          <a:pt x="1085" y="903"/>
                          <a:pt x="1081" y="904"/>
                        </a:cubicBezTo>
                        <a:cubicBezTo>
                          <a:pt x="1082" y="908"/>
                          <a:pt x="1082" y="908"/>
                          <a:pt x="1082" y="908"/>
                        </a:cubicBezTo>
                        <a:cubicBezTo>
                          <a:pt x="1086" y="907"/>
                          <a:pt x="1089" y="907"/>
                          <a:pt x="1093" y="906"/>
                        </a:cubicBezTo>
                        <a:lnTo>
                          <a:pt x="1093" y="902"/>
                        </a:lnTo>
                        <a:close/>
                        <a:moveTo>
                          <a:pt x="1116" y="897"/>
                        </a:moveTo>
                        <a:cubicBezTo>
                          <a:pt x="1112" y="898"/>
                          <a:pt x="1108" y="899"/>
                          <a:pt x="1104" y="900"/>
                        </a:cubicBezTo>
                        <a:cubicBezTo>
                          <a:pt x="1105" y="904"/>
                          <a:pt x="1105" y="904"/>
                          <a:pt x="1105" y="904"/>
                        </a:cubicBezTo>
                        <a:cubicBezTo>
                          <a:pt x="1109" y="903"/>
                          <a:pt x="1113" y="902"/>
                          <a:pt x="1117" y="901"/>
                        </a:cubicBezTo>
                        <a:lnTo>
                          <a:pt x="1116" y="897"/>
                        </a:lnTo>
                        <a:close/>
                        <a:moveTo>
                          <a:pt x="1139" y="892"/>
                        </a:moveTo>
                        <a:cubicBezTo>
                          <a:pt x="1136" y="893"/>
                          <a:pt x="1132" y="894"/>
                          <a:pt x="1128" y="895"/>
                        </a:cubicBezTo>
                        <a:cubicBezTo>
                          <a:pt x="1129" y="898"/>
                          <a:pt x="1129" y="898"/>
                          <a:pt x="1129" y="898"/>
                        </a:cubicBezTo>
                        <a:cubicBezTo>
                          <a:pt x="1133" y="898"/>
                          <a:pt x="1137" y="897"/>
                          <a:pt x="1140" y="896"/>
                        </a:cubicBezTo>
                        <a:lnTo>
                          <a:pt x="1139" y="892"/>
                        </a:lnTo>
                        <a:close/>
                        <a:moveTo>
                          <a:pt x="1163" y="886"/>
                        </a:moveTo>
                        <a:cubicBezTo>
                          <a:pt x="1159" y="887"/>
                          <a:pt x="1155" y="888"/>
                          <a:pt x="1151" y="889"/>
                        </a:cubicBezTo>
                        <a:cubicBezTo>
                          <a:pt x="1152" y="893"/>
                          <a:pt x="1152" y="893"/>
                          <a:pt x="1152" y="893"/>
                        </a:cubicBezTo>
                        <a:cubicBezTo>
                          <a:pt x="1156" y="892"/>
                          <a:pt x="1160" y="891"/>
                          <a:pt x="1164" y="890"/>
                        </a:cubicBezTo>
                        <a:lnTo>
                          <a:pt x="1163" y="886"/>
                        </a:lnTo>
                        <a:close/>
                        <a:moveTo>
                          <a:pt x="1186" y="879"/>
                        </a:moveTo>
                        <a:cubicBezTo>
                          <a:pt x="1182" y="880"/>
                          <a:pt x="1178" y="882"/>
                          <a:pt x="1174" y="883"/>
                        </a:cubicBezTo>
                        <a:cubicBezTo>
                          <a:pt x="1175" y="886"/>
                          <a:pt x="1175" y="886"/>
                          <a:pt x="1175" y="886"/>
                        </a:cubicBezTo>
                        <a:cubicBezTo>
                          <a:pt x="1179" y="885"/>
                          <a:pt x="1183" y="884"/>
                          <a:pt x="1187" y="883"/>
                        </a:cubicBezTo>
                        <a:lnTo>
                          <a:pt x="1186" y="879"/>
                        </a:lnTo>
                        <a:close/>
                        <a:moveTo>
                          <a:pt x="1208" y="872"/>
                        </a:moveTo>
                        <a:cubicBezTo>
                          <a:pt x="1205" y="873"/>
                          <a:pt x="1201" y="875"/>
                          <a:pt x="1197" y="876"/>
                        </a:cubicBezTo>
                        <a:cubicBezTo>
                          <a:pt x="1198" y="880"/>
                          <a:pt x="1198" y="880"/>
                          <a:pt x="1198" y="880"/>
                        </a:cubicBezTo>
                        <a:cubicBezTo>
                          <a:pt x="1202" y="878"/>
                          <a:pt x="1206" y="877"/>
                          <a:pt x="1210" y="876"/>
                        </a:cubicBezTo>
                        <a:lnTo>
                          <a:pt x="1208" y="872"/>
                        </a:lnTo>
                        <a:close/>
                        <a:moveTo>
                          <a:pt x="1231" y="864"/>
                        </a:moveTo>
                        <a:cubicBezTo>
                          <a:pt x="1227" y="866"/>
                          <a:pt x="1224" y="867"/>
                          <a:pt x="1220" y="868"/>
                        </a:cubicBezTo>
                        <a:cubicBezTo>
                          <a:pt x="1221" y="872"/>
                          <a:pt x="1221" y="872"/>
                          <a:pt x="1221" y="872"/>
                        </a:cubicBezTo>
                        <a:cubicBezTo>
                          <a:pt x="1225" y="871"/>
                          <a:pt x="1229" y="869"/>
                          <a:pt x="1232" y="868"/>
                        </a:cubicBezTo>
                        <a:lnTo>
                          <a:pt x="1231" y="864"/>
                        </a:lnTo>
                        <a:close/>
                        <a:moveTo>
                          <a:pt x="1254" y="856"/>
                        </a:moveTo>
                        <a:cubicBezTo>
                          <a:pt x="1250" y="857"/>
                          <a:pt x="1246" y="859"/>
                          <a:pt x="1242" y="860"/>
                        </a:cubicBezTo>
                        <a:cubicBezTo>
                          <a:pt x="1244" y="864"/>
                          <a:pt x="1244" y="864"/>
                          <a:pt x="1244" y="864"/>
                        </a:cubicBezTo>
                        <a:cubicBezTo>
                          <a:pt x="1248" y="863"/>
                          <a:pt x="1251" y="861"/>
                          <a:pt x="1255" y="860"/>
                        </a:cubicBezTo>
                        <a:lnTo>
                          <a:pt x="1254" y="856"/>
                        </a:lnTo>
                        <a:close/>
                        <a:moveTo>
                          <a:pt x="1276" y="847"/>
                        </a:moveTo>
                        <a:cubicBezTo>
                          <a:pt x="1272" y="849"/>
                          <a:pt x="1268" y="850"/>
                          <a:pt x="1265" y="852"/>
                        </a:cubicBezTo>
                        <a:cubicBezTo>
                          <a:pt x="1266" y="855"/>
                          <a:pt x="1266" y="855"/>
                          <a:pt x="1266" y="855"/>
                        </a:cubicBezTo>
                        <a:cubicBezTo>
                          <a:pt x="1270" y="854"/>
                          <a:pt x="1274" y="852"/>
                          <a:pt x="1277" y="851"/>
                        </a:cubicBezTo>
                        <a:lnTo>
                          <a:pt x="1276" y="847"/>
                        </a:lnTo>
                        <a:close/>
                        <a:moveTo>
                          <a:pt x="1298" y="837"/>
                        </a:moveTo>
                        <a:cubicBezTo>
                          <a:pt x="1294" y="839"/>
                          <a:pt x="1290" y="841"/>
                          <a:pt x="1287" y="842"/>
                        </a:cubicBezTo>
                        <a:cubicBezTo>
                          <a:pt x="1288" y="846"/>
                          <a:pt x="1288" y="846"/>
                          <a:pt x="1288" y="846"/>
                        </a:cubicBezTo>
                        <a:cubicBezTo>
                          <a:pt x="1292" y="844"/>
                          <a:pt x="1296" y="843"/>
                          <a:pt x="1299" y="841"/>
                        </a:cubicBezTo>
                        <a:lnTo>
                          <a:pt x="1298" y="837"/>
                        </a:lnTo>
                        <a:close/>
                        <a:moveTo>
                          <a:pt x="1319" y="827"/>
                        </a:moveTo>
                        <a:cubicBezTo>
                          <a:pt x="1316" y="829"/>
                          <a:pt x="1312" y="831"/>
                          <a:pt x="1308" y="833"/>
                        </a:cubicBezTo>
                        <a:cubicBezTo>
                          <a:pt x="1310" y="836"/>
                          <a:pt x="1310" y="836"/>
                          <a:pt x="1310" y="836"/>
                        </a:cubicBezTo>
                        <a:cubicBezTo>
                          <a:pt x="1314" y="834"/>
                          <a:pt x="1317" y="833"/>
                          <a:pt x="1321" y="831"/>
                        </a:cubicBezTo>
                        <a:lnTo>
                          <a:pt x="1319" y="827"/>
                        </a:lnTo>
                        <a:close/>
                        <a:moveTo>
                          <a:pt x="1341" y="817"/>
                        </a:moveTo>
                        <a:cubicBezTo>
                          <a:pt x="1337" y="819"/>
                          <a:pt x="1333" y="820"/>
                          <a:pt x="1330" y="822"/>
                        </a:cubicBezTo>
                        <a:cubicBezTo>
                          <a:pt x="1332" y="826"/>
                          <a:pt x="1332" y="826"/>
                          <a:pt x="1332" y="826"/>
                        </a:cubicBezTo>
                        <a:cubicBezTo>
                          <a:pt x="1335" y="824"/>
                          <a:pt x="1339" y="822"/>
                          <a:pt x="1342" y="820"/>
                        </a:cubicBezTo>
                        <a:lnTo>
                          <a:pt x="1341" y="817"/>
                        </a:lnTo>
                        <a:close/>
                        <a:moveTo>
                          <a:pt x="1362" y="806"/>
                        </a:moveTo>
                        <a:cubicBezTo>
                          <a:pt x="1358" y="807"/>
                          <a:pt x="1355" y="809"/>
                          <a:pt x="1351" y="811"/>
                        </a:cubicBezTo>
                        <a:cubicBezTo>
                          <a:pt x="1353" y="815"/>
                          <a:pt x="1353" y="815"/>
                          <a:pt x="1353" y="815"/>
                        </a:cubicBezTo>
                        <a:cubicBezTo>
                          <a:pt x="1357" y="813"/>
                          <a:pt x="1360" y="811"/>
                          <a:pt x="1364" y="809"/>
                        </a:cubicBezTo>
                        <a:cubicBezTo>
                          <a:pt x="1362" y="806"/>
                          <a:pt x="1362" y="806"/>
                          <a:pt x="1362" y="806"/>
                        </a:cubicBezTo>
                        <a:close/>
                        <a:moveTo>
                          <a:pt x="1382" y="794"/>
                        </a:moveTo>
                        <a:cubicBezTo>
                          <a:pt x="1379" y="796"/>
                          <a:pt x="1376" y="798"/>
                          <a:pt x="1372" y="800"/>
                        </a:cubicBezTo>
                        <a:cubicBezTo>
                          <a:pt x="1374" y="803"/>
                          <a:pt x="1374" y="803"/>
                          <a:pt x="1374" y="803"/>
                        </a:cubicBezTo>
                        <a:cubicBezTo>
                          <a:pt x="1378" y="801"/>
                          <a:pt x="1381" y="799"/>
                          <a:pt x="1384" y="797"/>
                        </a:cubicBezTo>
                        <a:lnTo>
                          <a:pt x="1382" y="794"/>
                        </a:lnTo>
                        <a:close/>
                        <a:moveTo>
                          <a:pt x="1403" y="782"/>
                        </a:moveTo>
                        <a:cubicBezTo>
                          <a:pt x="1400" y="784"/>
                          <a:pt x="1396" y="786"/>
                          <a:pt x="1393" y="788"/>
                        </a:cubicBezTo>
                        <a:cubicBezTo>
                          <a:pt x="1395" y="791"/>
                          <a:pt x="1395" y="791"/>
                          <a:pt x="1395" y="791"/>
                        </a:cubicBezTo>
                        <a:cubicBezTo>
                          <a:pt x="1398" y="789"/>
                          <a:pt x="1402" y="787"/>
                          <a:pt x="1405" y="785"/>
                        </a:cubicBezTo>
                        <a:lnTo>
                          <a:pt x="1403" y="782"/>
                        </a:lnTo>
                        <a:close/>
                        <a:moveTo>
                          <a:pt x="1423" y="769"/>
                        </a:moveTo>
                        <a:cubicBezTo>
                          <a:pt x="1420" y="771"/>
                          <a:pt x="1416" y="773"/>
                          <a:pt x="1413" y="775"/>
                        </a:cubicBezTo>
                        <a:cubicBezTo>
                          <a:pt x="1415" y="779"/>
                          <a:pt x="1415" y="779"/>
                          <a:pt x="1415" y="779"/>
                        </a:cubicBezTo>
                        <a:cubicBezTo>
                          <a:pt x="1419" y="776"/>
                          <a:pt x="1422" y="774"/>
                          <a:pt x="1425" y="772"/>
                        </a:cubicBezTo>
                        <a:lnTo>
                          <a:pt x="1423" y="769"/>
                        </a:lnTo>
                        <a:close/>
                        <a:moveTo>
                          <a:pt x="1443" y="755"/>
                        </a:moveTo>
                        <a:cubicBezTo>
                          <a:pt x="1440" y="758"/>
                          <a:pt x="1436" y="760"/>
                          <a:pt x="1433" y="762"/>
                        </a:cubicBezTo>
                        <a:cubicBezTo>
                          <a:pt x="1435" y="765"/>
                          <a:pt x="1435" y="765"/>
                          <a:pt x="1435" y="765"/>
                        </a:cubicBezTo>
                        <a:cubicBezTo>
                          <a:pt x="1439" y="763"/>
                          <a:pt x="1442" y="761"/>
                          <a:pt x="1445" y="759"/>
                        </a:cubicBezTo>
                        <a:lnTo>
                          <a:pt x="1443" y="755"/>
                        </a:lnTo>
                        <a:close/>
                        <a:moveTo>
                          <a:pt x="1462" y="742"/>
                        </a:moveTo>
                        <a:cubicBezTo>
                          <a:pt x="1459" y="744"/>
                          <a:pt x="1456" y="746"/>
                          <a:pt x="1453" y="748"/>
                        </a:cubicBezTo>
                        <a:cubicBezTo>
                          <a:pt x="1455" y="752"/>
                          <a:pt x="1455" y="752"/>
                          <a:pt x="1455" y="752"/>
                        </a:cubicBezTo>
                        <a:cubicBezTo>
                          <a:pt x="1458" y="749"/>
                          <a:pt x="1462" y="747"/>
                          <a:pt x="1465" y="745"/>
                        </a:cubicBezTo>
                        <a:lnTo>
                          <a:pt x="1462" y="742"/>
                        </a:lnTo>
                        <a:close/>
                        <a:moveTo>
                          <a:pt x="1482" y="727"/>
                        </a:moveTo>
                        <a:cubicBezTo>
                          <a:pt x="1478" y="730"/>
                          <a:pt x="1475" y="732"/>
                          <a:pt x="1472" y="734"/>
                        </a:cubicBezTo>
                        <a:cubicBezTo>
                          <a:pt x="1474" y="738"/>
                          <a:pt x="1474" y="738"/>
                          <a:pt x="1474" y="738"/>
                        </a:cubicBezTo>
                        <a:cubicBezTo>
                          <a:pt x="1478" y="735"/>
                          <a:pt x="1481" y="733"/>
                          <a:pt x="1484" y="730"/>
                        </a:cubicBezTo>
                        <a:lnTo>
                          <a:pt x="1482" y="727"/>
                        </a:lnTo>
                        <a:close/>
                        <a:moveTo>
                          <a:pt x="1500" y="712"/>
                        </a:moveTo>
                        <a:cubicBezTo>
                          <a:pt x="1497" y="715"/>
                          <a:pt x="1494" y="717"/>
                          <a:pt x="1491" y="720"/>
                        </a:cubicBezTo>
                        <a:cubicBezTo>
                          <a:pt x="1493" y="723"/>
                          <a:pt x="1493" y="723"/>
                          <a:pt x="1493" y="723"/>
                        </a:cubicBezTo>
                        <a:cubicBezTo>
                          <a:pt x="1497" y="720"/>
                          <a:pt x="1500" y="718"/>
                          <a:pt x="1503" y="715"/>
                        </a:cubicBezTo>
                        <a:lnTo>
                          <a:pt x="1500" y="712"/>
                        </a:lnTo>
                        <a:close/>
                        <a:moveTo>
                          <a:pt x="1519" y="697"/>
                        </a:moveTo>
                        <a:cubicBezTo>
                          <a:pt x="1516" y="700"/>
                          <a:pt x="1513" y="702"/>
                          <a:pt x="1509" y="705"/>
                        </a:cubicBezTo>
                        <a:cubicBezTo>
                          <a:pt x="1512" y="708"/>
                          <a:pt x="1512" y="708"/>
                          <a:pt x="1512" y="708"/>
                        </a:cubicBezTo>
                        <a:cubicBezTo>
                          <a:pt x="1515" y="705"/>
                          <a:pt x="1518" y="703"/>
                          <a:pt x="1521" y="700"/>
                        </a:cubicBezTo>
                        <a:lnTo>
                          <a:pt x="1519" y="697"/>
                        </a:lnTo>
                        <a:close/>
                        <a:moveTo>
                          <a:pt x="1537" y="681"/>
                        </a:moveTo>
                        <a:cubicBezTo>
                          <a:pt x="1534" y="684"/>
                          <a:pt x="1531" y="686"/>
                          <a:pt x="1528" y="689"/>
                        </a:cubicBezTo>
                        <a:cubicBezTo>
                          <a:pt x="1530" y="692"/>
                          <a:pt x="1530" y="692"/>
                          <a:pt x="1530" y="692"/>
                        </a:cubicBezTo>
                        <a:cubicBezTo>
                          <a:pt x="1533" y="689"/>
                          <a:pt x="1536" y="687"/>
                          <a:pt x="1539" y="684"/>
                        </a:cubicBezTo>
                        <a:lnTo>
                          <a:pt x="1537" y="681"/>
                        </a:lnTo>
                        <a:close/>
                        <a:moveTo>
                          <a:pt x="1554" y="665"/>
                        </a:moveTo>
                        <a:cubicBezTo>
                          <a:pt x="1551" y="668"/>
                          <a:pt x="1548" y="670"/>
                          <a:pt x="1545" y="673"/>
                        </a:cubicBezTo>
                        <a:cubicBezTo>
                          <a:pt x="1548" y="676"/>
                          <a:pt x="1548" y="676"/>
                          <a:pt x="1548" y="676"/>
                        </a:cubicBezTo>
                        <a:cubicBezTo>
                          <a:pt x="1551" y="673"/>
                          <a:pt x="1554" y="671"/>
                          <a:pt x="1557" y="668"/>
                        </a:cubicBezTo>
                        <a:lnTo>
                          <a:pt x="1554" y="665"/>
                        </a:lnTo>
                        <a:close/>
                        <a:moveTo>
                          <a:pt x="1571" y="648"/>
                        </a:moveTo>
                        <a:cubicBezTo>
                          <a:pt x="1568" y="651"/>
                          <a:pt x="1566" y="654"/>
                          <a:pt x="1563" y="657"/>
                        </a:cubicBezTo>
                        <a:cubicBezTo>
                          <a:pt x="1566" y="659"/>
                          <a:pt x="1566" y="659"/>
                          <a:pt x="1566" y="659"/>
                        </a:cubicBezTo>
                        <a:cubicBezTo>
                          <a:pt x="1568" y="657"/>
                          <a:pt x="1571" y="654"/>
                          <a:pt x="1574" y="651"/>
                        </a:cubicBezTo>
                        <a:lnTo>
                          <a:pt x="1571" y="648"/>
                        </a:lnTo>
                        <a:close/>
                        <a:moveTo>
                          <a:pt x="1588" y="631"/>
                        </a:moveTo>
                        <a:cubicBezTo>
                          <a:pt x="1585" y="634"/>
                          <a:pt x="1582" y="637"/>
                          <a:pt x="1580" y="640"/>
                        </a:cubicBezTo>
                        <a:cubicBezTo>
                          <a:pt x="1582" y="642"/>
                          <a:pt x="1582" y="642"/>
                          <a:pt x="1582" y="642"/>
                        </a:cubicBezTo>
                        <a:cubicBezTo>
                          <a:pt x="1585" y="639"/>
                          <a:pt x="1588" y="637"/>
                          <a:pt x="1591" y="634"/>
                        </a:cubicBezTo>
                        <a:lnTo>
                          <a:pt x="1588" y="631"/>
                        </a:lnTo>
                        <a:close/>
                        <a:moveTo>
                          <a:pt x="1604" y="613"/>
                        </a:moveTo>
                        <a:cubicBezTo>
                          <a:pt x="1601" y="616"/>
                          <a:pt x="1599" y="619"/>
                          <a:pt x="1596" y="622"/>
                        </a:cubicBezTo>
                        <a:cubicBezTo>
                          <a:pt x="1599" y="625"/>
                          <a:pt x="1599" y="625"/>
                          <a:pt x="1599" y="625"/>
                        </a:cubicBezTo>
                        <a:cubicBezTo>
                          <a:pt x="1602" y="622"/>
                          <a:pt x="1604" y="619"/>
                          <a:pt x="1607" y="616"/>
                        </a:cubicBezTo>
                        <a:lnTo>
                          <a:pt x="1604" y="613"/>
                        </a:lnTo>
                        <a:close/>
                        <a:moveTo>
                          <a:pt x="1620" y="595"/>
                        </a:moveTo>
                        <a:cubicBezTo>
                          <a:pt x="1617" y="598"/>
                          <a:pt x="1615" y="601"/>
                          <a:pt x="1612" y="604"/>
                        </a:cubicBezTo>
                        <a:cubicBezTo>
                          <a:pt x="1615" y="607"/>
                          <a:pt x="1615" y="607"/>
                          <a:pt x="1615" y="607"/>
                        </a:cubicBezTo>
                        <a:cubicBezTo>
                          <a:pt x="1618" y="604"/>
                          <a:pt x="1620" y="601"/>
                          <a:pt x="1623" y="598"/>
                        </a:cubicBezTo>
                        <a:lnTo>
                          <a:pt x="1620" y="595"/>
                        </a:lnTo>
                        <a:close/>
                        <a:moveTo>
                          <a:pt x="1635" y="577"/>
                        </a:moveTo>
                        <a:cubicBezTo>
                          <a:pt x="1633" y="580"/>
                          <a:pt x="1630" y="583"/>
                          <a:pt x="1628" y="586"/>
                        </a:cubicBezTo>
                        <a:cubicBezTo>
                          <a:pt x="1631" y="589"/>
                          <a:pt x="1631" y="589"/>
                          <a:pt x="1631" y="589"/>
                        </a:cubicBezTo>
                        <a:cubicBezTo>
                          <a:pt x="1633" y="586"/>
                          <a:pt x="1636" y="583"/>
                          <a:pt x="1638" y="579"/>
                        </a:cubicBezTo>
                        <a:lnTo>
                          <a:pt x="1635" y="577"/>
                        </a:lnTo>
                        <a:close/>
                        <a:moveTo>
                          <a:pt x="1650" y="558"/>
                        </a:moveTo>
                        <a:cubicBezTo>
                          <a:pt x="1648" y="561"/>
                          <a:pt x="1645" y="564"/>
                          <a:pt x="1643" y="568"/>
                        </a:cubicBezTo>
                        <a:cubicBezTo>
                          <a:pt x="1646" y="570"/>
                          <a:pt x="1646" y="570"/>
                          <a:pt x="1646" y="570"/>
                        </a:cubicBezTo>
                        <a:cubicBezTo>
                          <a:pt x="1648" y="567"/>
                          <a:pt x="1651" y="564"/>
                          <a:pt x="1653" y="560"/>
                        </a:cubicBezTo>
                        <a:lnTo>
                          <a:pt x="1650" y="558"/>
                        </a:lnTo>
                        <a:close/>
                        <a:moveTo>
                          <a:pt x="1664" y="539"/>
                        </a:moveTo>
                        <a:cubicBezTo>
                          <a:pt x="1662" y="542"/>
                          <a:pt x="1660" y="545"/>
                          <a:pt x="1657" y="548"/>
                        </a:cubicBezTo>
                        <a:cubicBezTo>
                          <a:pt x="1660" y="551"/>
                          <a:pt x="1660" y="551"/>
                          <a:pt x="1660" y="551"/>
                        </a:cubicBezTo>
                        <a:cubicBezTo>
                          <a:pt x="1663" y="548"/>
                          <a:pt x="1665" y="544"/>
                          <a:pt x="1668" y="541"/>
                        </a:cubicBezTo>
                        <a:lnTo>
                          <a:pt x="1664" y="539"/>
                        </a:lnTo>
                        <a:close/>
                        <a:moveTo>
                          <a:pt x="1678" y="519"/>
                        </a:moveTo>
                        <a:cubicBezTo>
                          <a:pt x="1676" y="523"/>
                          <a:pt x="1674" y="526"/>
                          <a:pt x="1671" y="529"/>
                        </a:cubicBezTo>
                        <a:cubicBezTo>
                          <a:pt x="1675" y="531"/>
                          <a:pt x="1675" y="531"/>
                          <a:pt x="1675" y="531"/>
                        </a:cubicBezTo>
                        <a:cubicBezTo>
                          <a:pt x="1677" y="528"/>
                          <a:pt x="1679" y="525"/>
                          <a:pt x="1681" y="522"/>
                        </a:cubicBezTo>
                        <a:lnTo>
                          <a:pt x="1678" y="519"/>
                        </a:lnTo>
                        <a:close/>
                        <a:moveTo>
                          <a:pt x="1691" y="499"/>
                        </a:moveTo>
                        <a:cubicBezTo>
                          <a:pt x="1689" y="503"/>
                          <a:pt x="1687" y="506"/>
                          <a:pt x="1685" y="509"/>
                        </a:cubicBezTo>
                        <a:cubicBezTo>
                          <a:pt x="1688" y="512"/>
                          <a:pt x="1688" y="512"/>
                          <a:pt x="1688" y="512"/>
                        </a:cubicBezTo>
                        <a:cubicBezTo>
                          <a:pt x="1690" y="508"/>
                          <a:pt x="1693" y="505"/>
                          <a:pt x="1695" y="502"/>
                        </a:cubicBezTo>
                        <a:lnTo>
                          <a:pt x="1691" y="499"/>
                        </a:lnTo>
                        <a:close/>
                        <a:moveTo>
                          <a:pt x="1704" y="479"/>
                        </a:moveTo>
                        <a:cubicBezTo>
                          <a:pt x="1702" y="482"/>
                          <a:pt x="1700" y="486"/>
                          <a:pt x="1698" y="489"/>
                        </a:cubicBezTo>
                        <a:cubicBezTo>
                          <a:pt x="1701" y="491"/>
                          <a:pt x="1701" y="491"/>
                          <a:pt x="1701" y="491"/>
                        </a:cubicBezTo>
                        <a:cubicBezTo>
                          <a:pt x="1703" y="488"/>
                          <a:pt x="1706" y="485"/>
                          <a:pt x="1708" y="481"/>
                        </a:cubicBezTo>
                        <a:lnTo>
                          <a:pt x="1704" y="479"/>
                        </a:lnTo>
                        <a:close/>
                        <a:moveTo>
                          <a:pt x="1717" y="458"/>
                        </a:moveTo>
                        <a:cubicBezTo>
                          <a:pt x="1715" y="462"/>
                          <a:pt x="1713" y="465"/>
                          <a:pt x="1710" y="469"/>
                        </a:cubicBezTo>
                        <a:cubicBezTo>
                          <a:pt x="1714" y="471"/>
                          <a:pt x="1714" y="471"/>
                          <a:pt x="1714" y="471"/>
                        </a:cubicBezTo>
                        <a:cubicBezTo>
                          <a:pt x="1716" y="467"/>
                          <a:pt x="1718" y="464"/>
                          <a:pt x="1720" y="460"/>
                        </a:cubicBezTo>
                        <a:lnTo>
                          <a:pt x="1717" y="458"/>
                        </a:lnTo>
                        <a:close/>
                        <a:moveTo>
                          <a:pt x="1728" y="437"/>
                        </a:moveTo>
                        <a:cubicBezTo>
                          <a:pt x="1726" y="441"/>
                          <a:pt x="1724" y="445"/>
                          <a:pt x="1722" y="448"/>
                        </a:cubicBezTo>
                        <a:cubicBezTo>
                          <a:pt x="1726" y="450"/>
                          <a:pt x="1726" y="450"/>
                          <a:pt x="1726" y="450"/>
                        </a:cubicBezTo>
                        <a:cubicBezTo>
                          <a:pt x="1728" y="446"/>
                          <a:pt x="1730" y="443"/>
                          <a:pt x="1732" y="439"/>
                        </a:cubicBezTo>
                        <a:lnTo>
                          <a:pt x="1728" y="437"/>
                        </a:lnTo>
                        <a:close/>
                        <a:moveTo>
                          <a:pt x="1739" y="416"/>
                        </a:moveTo>
                        <a:cubicBezTo>
                          <a:pt x="1738" y="420"/>
                          <a:pt x="1736" y="423"/>
                          <a:pt x="1734" y="427"/>
                        </a:cubicBezTo>
                        <a:cubicBezTo>
                          <a:pt x="1737" y="429"/>
                          <a:pt x="1737" y="429"/>
                          <a:pt x="1737" y="429"/>
                        </a:cubicBezTo>
                        <a:cubicBezTo>
                          <a:pt x="1739" y="425"/>
                          <a:pt x="1741" y="422"/>
                          <a:pt x="1743" y="418"/>
                        </a:cubicBezTo>
                        <a:lnTo>
                          <a:pt x="1739" y="416"/>
                        </a:lnTo>
                        <a:close/>
                        <a:moveTo>
                          <a:pt x="1750" y="395"/>
                        </a:moveTo>
                        <a:cubicBezTo>
                          <a:pt x="1748" y="398"/>
                          <a:pt x="1747" y="402"/>
                          <a:pt x="1745" y="406"/>
                        </a:cubicBezTo>
                        <a:cubicBezTo>
                          <a:pt x="1748" y="407"/>
                          <a:pt x="1748" y="407"/>
                          <a:pt x="1748" y="407"/>
                        </a:cubicBezTo>
                        <a:cubicBezTo>
                          <a:pt x="1750" y="404"/>
                          <a:pt x="1752" y="400"/>
                          <a:pt x="1754" y="396"/>
                        </a:cubicBezTo>
                        <a:lnTo>
                          <a:pt x="1750" y="395"/>
                        </a:lnTo>
                        <a:close/>
                        <a:moveTo>
                          <a:pt x="1760" y="373"/>
                        </a:moveTo>
                        <a:cubicBezTo>
                          <a:pt x="1758" y="377"/>
                          <a:pt x="1757" y="380"/>
                          <a:pt x="1755" y="384"/>
                        </a:cubicBezTo>
                        <a:cubicBezTo>
                          <a:pt x="1759" y="386"/>
                          <a:pt x="1759" y="386"/>
                          <a:pt x="1759" y="386"/>
                        </a:cubicBezTo>
                        <a:cubicBezTo>
                          <a:pt x="1760" y="382"/>
                          <a:pt x="1762" y="378"/>
                          <a:pt x="1764" y="375"/>
                        </a:cubicBezTo>
                        <a:lnTo>
                          <a:pt x="1760" y="373"/>
                        </a:lnTo>
                        <a:close/>
                        <a:moveTo>
                          <a:pt x="1770" y="351"/>
                        </a:moveTo>
                        <a:cubicBezTo>
                          <a:pt x="1768" y="355"/>
                          <a:pt x="1766" y="358"/>
                          <a:pt x="1765" y="362"/>
                        </a:cubicBezTo>
                        <a:cubicBezTo>
                          <a:pt x="1769" y="363"/>
                          <a:pt x="1769" y="363"/>
                          <a:pt x="1769" y="363"/>
                        </a:cubicBezTo>
                        <a:cubicBezTo>
                          <a:pt x="1770" y="360"/>
                          <a:pt x="1772" y="356"/>
                          <a:pt x="1773" y="352"/>
                        </a:cubicBezTo>
                        <a:lnTo>
                          <a:pt x="1770" y="351"/>
                        </a:lnTo>
                        <a:close/>
                        <a:moveTo>
                          <a:pt x="1778" y="329"/>
                        </a:moveTo>
                        <a:cubicBezTo>
                          <a:pt x="1777" y="332"/>
                          <a:pt x="1776" y="336"/>
                          <a:pt x="1774" y="340"/>
                        </a:cubicBezTo>
                        <a:cubicBezTo>
                          <a:pt x="1778" y="341"/>
                          <a:pt x="1778" y="341"/>
                          <a:pt x="1778" y="341"/>
                        </a:cubicBezTo>
                        <a:cubicBezTo>
                          <a:pt x="1779" y="337"/>
                          <a:pt x="1781" y="334"/>
                          <a:pt x="1782" y="330"/>
                        </a:cubicBezTo>
                        <a:lnTo>
                          <a:pt x="1778" y="329"/>
                        </a:lnTo>
                        <a:close/>
                        <a:moveTo>
                          <a:pt x="1787" y="306"/>
                        </a:moveTo>
                        <a:cubicBezTo>
                          <a:pt x="1785" y="310"/>
                          <a:pt x="1784" y="314"/>
                          <a:pt x="1783" y="317"/>
                        </a:cubicBezTo>
                        <a:cubicBezTo>
                          <a:pt x="1786" y="319"/>
                          <a:pt x="1786" y="319"/>
                          <a:pt x="1786" y="319"/>
                        </a:cubicBezTo>
                        <a:cubicBezTo>
                          <a:pt x="1788" y="315"/>
                          <a:pt x="1789" y="311"/>
                          <a:pt x="1791" y="307"/>
                        </a:cubicBezTo>
                        <a:lnTo>
                          <a:pt x="1787" y="306"/>
                        </a:lnTo>
                        <a:close/>
                        <a:moveTo>
                          <a:pt x="1794" y="283"/>
                        </a:moveTo>
                        <a:cubicBezTo>
                          <a:pt x="1793" y="287"/>
                          <a:pt x="1792" y="291"/>
                          <a:pt x="1791" y="295"/>
                        </a:cubicBezTo>
                        <a:cubicBezTo>
                          <a:pt x="1794" y="296"/>
                          <a:pt x="1794" y="296"/>
                          <a:pt x="1794" y="296"/>
                        </a:cubicBezTo>
                        <a:cubicBezTo>
                          <a:pt x="1796" y="292"/>
                          <a:pt x="1797" y="288"/>
                          <a:pt x="1798" y="284"/>
                        </a:cubicBezTo>
                        <a:lnTo>
                          <a:pt x="1794" y="283"/>
                        </a:lnTo>
                        <a:close/>
                        <a:moveTo>
                          <a:pt x="1802" y="260"/>
                        </a:moveTo>
                        <a:cubicBezTo>
                          <a:pt x="1800" y="264"/>
                          <a:pt x="1799" y="268"/>
                          <a:pt x="1798" y="272"/>
                        </a:cubicBezTo>
                        <a:cubicBezTo>
                          <a:pt x="1802" y="273"/>
                          <a:pt x="1802" y="273"/>
                          <a:pt x="1802" y="273"/>
                        </a:cubicBezTo>
                        <a:cubicBezTo>
                          <a:pt x="1803" y="269"/>
                          <a:pt x="1804" y="265"/>
                          <a:pt x="1805" y="261"/>
                        </a:cubicBezTo>
                        <a:lnTo>
                          <a:pt x="1802" y="260"/>
                        </a:lnTo>
                        <a:close/>
                        <a:moveTo>
                          <a:pt x="1808" y="237"/>
                        </a:moveTo>
                        <a:cubicBezTo>
                          <a:pt x="1807" y="241"/>
                          <a:pt x="1806" y="245"/>
                          <a:pt x="1805" y="249"/>
                        </a:cubicBezTo>
                        <a:cubicBezTo>
                          <a:pt x="1809" y="250"/>
                          <a:pt x="1809" y="250"/>
                          <a:pt x="1809" y="250"/>
                        </a:cubicBezTo>
                        <a:cubicBezTo>
                          <a:pt x="1810" y="246"/>
                          <a:pt x="1811" y="242"/>
                          <a:pt x="1812" y="238"/>
                        </a:cubicBezTo>
                        <a:lnTo>
                          <a:pt x="1808" y="237"/>
                        </a:lnTo>
                        <a:close/>
                        <a:moveTo>
                          <a:pt x="1814" y="214"/>
                        </a:moveTo>
                        <a:cubicBezTo>
                          <a:pt x="1813" y="218"/>
                          <a:pt x="1812" y="222"/>
                          <a:pt x="1811" y="226"/>
                        </a:cubicBezTo>
                        <a:cubicBezTo>
                          <a:pt x="1815" y="227"/>
                          <a:pt x="1815" y="227"/>
                          <a:pt x="1815" y="227"/>
                        </a:cubicBezTo>
                        <a:cubicBezTo>
                          <a:pt x="1816" y="223"/>
                          <a:pt x="1817" y="219"/>
                          <a:pt x="1818" y="215"/>
                        </a:cubicBezTo>
                        <a:lnTo>
                          <a:pt x="1814" y="214"/>
                        </a:lnTo>
                        <a:close/>
                        <a:moveTo>
                          <a:pt x="1819" y="191"/>
                        </a:moveTo>
                        <a:cubicBezTo>
                          <a:pt x="1818" y="195"/>
                          <a:pt x="1817" y="198"/>
                          <a:pt x="1817" y="202"/>
                        </a:cubicBezTo>
                        <a:cubicBezTo>
                          <a:pt x="1820" y="203"/>
                          <a:pt x="1820" y="203"/>
                          <a:pt x="1820" y="203"/>
                        </a:cubicBezTo>
                        <a:cubicBezTo>
                          <a:pt x="1821" y="199"/>
                          <a:pt x="1822" y="195"/>
                          <a:pt x="1823" y="191"/>
                        </a:cubicBezTo>
                        <a:cubicBezTo>
                          <a:pt x="1819" y="191"/>
                          <a:pt x="1819" y="191"/>
                          <a:pt x="1819" y="191"/>
                        </a:cubicBezTo>
                        <a:close/>
                        <a:moveTo>
                          <a:pt x="1824" y="167"/>
                        </a:moveTo>
                        <a:cubicBezTo>
                          <a:pt x="1823" y="171"/>
                          <a:pt x="1822" y="175"/>
                          <a:pt x="1822" y="179"/>
                        </a:cubicBezTo>
                        <a:cubicBezTo>
                          <a:pt x="1825" y="180"/>
                          <a:pt x="1825" y="180"/>
                          <a:pt x="1825" y="180"/>
                        </a:cubicBezTo>
                        <a:cubicBezTo>
                          <a:pt x="1826" y="176"/>
                          <a:pt x="1827" y="172"/>
                          <a:pt x="1828" y="168"/>
                        </a:cubicBezTo>
                        <a:lnTo>
                          <a:pt x="1824" y="167"/>
                        </a:lnTo>
                        <a:close/>
                        <a:moveTo>
                          <a:pt x="1828" y="144"/>
                        </a:moveTo>
                        <a:cubicBezTo>
                          <a:pt x="1827" y="147"/>
                          <a:pt x="1827" y="151"/>
                          <a:pt x="1826" y="155"/>
                        </a:cubicBezTo>
                        <a:cubicBezTo>
                          <a:pt x="1830" y="156"/>
                          <a:pt x="1830" y="156"/>
                          <a:pt x="1830" y="156"/>
                        </a:cubicBezTo>
                        <a:cubicBezTo>
                          <a:pt x="1830" y="152"/>
                          <a:pt x="1831" y="148"/>
                          <a:pt x="1832" y="144"/>
                        </a:cubicBezTo>
                        <a:lnTo>
                          <a:pt x="1828" y="144"/>
                        </a:lnTo>
                        <a:close/>
                        <a:moveTo>
                          <a:pt x="1831" y="120"/>
                        </a:moveTo>
                        <a:cubicBezTo>
                          <a:pt x="1831" y="124"/>
                          <a:pt x="1830" y="128"/>
                          <a:pt x="1830" y="132"/>
                        </a:cubicBezTo>
                        <a:cubicBezTo>
                          <a:pt x="1834" y="132"/>
                          <a:pt x="1834" y="132"/>
                          <a:pt x="1834" y="132"/>
                        </a:cubicBezTo>
                        <a:cubicBezTo>
                          <a:pt x="1834" y="128"/>
                          <a:pt x="1835" y="124"/>
                          <a:pt x="1835" y="120"/>
                        </a:cubicBezTo>
                        <a:lnTo>
                          <a:pt x="1831" y="120"/>
                        </a:lnTo>
                        <a:close/>
                        <a:moveTo>
                          <a:pt x="1834" y="96"/>
                        </a:moveTo>
                        <a:cubicBezTo>
                          <a:pt x="1834" y="100"/>
                          <a:pt x="1833" y="104"/>
                          <a:pt x="1833" y="108"/>
                        </a:cubicBezTo>
                        <a:cubicBezTo>
                          <a:pt x="1837" y="108"/>
                          <a:pt x="1837" y="108"/>
                          <a:pt x="1837" y="108"/>
                        </a:cubicBezTo>
                        <a:cubicBezTo>
                          <a:pt x="1837" y="104"/>
                          <a:pt x="1838" y="100"/>
                          <a:pt x="1838" y="96"/>
                        </a:cubicBezTo>
                        <a:lnTo>
                          <a:pt x="1834" y="96"/>
                        </a:lnTo>
                        <a:close/>
                        <a:moveTo>
                          <a:pt x="1836" y="72"/>
                        </a:moveTo>
                        <a:cubicBezTo>
                          <a:pt x="1836" y="76"/>
                          <a:pt x="1835" y="80"/>
                          <a:pt x="1835" y="84"/>
                        </a:cubicBezTo>
                        <a:cubicBezTo>
                          <a:pt x="1839" y="84"/>
                          <a:pt x="1839" y="84"/>
                          <a:pt x="1839" y="84"/>
                        </a:cubicBezTo>
                        <a:cubicBezTo>
                          <a:pt x="1839" y="81"/>
                          <a:pt x="1840" y="77"/>
                          <a:pt x="1840" y="73"/>
                        </a:cubicBezTo>
                        <a:lnTo>
                          <a:pt x="1836" y="72"/>
                        </a:lnTo>
                        <a:close/>
                        <a:moveTo>
                          <a:pt x="1838" y="48"/>
                        </a:moveTo>
                        <a:cubicBezTo>
                          <a:pt x="1837" y="52"/>
                          <a:pt x="1837" y="56"/>
                          <a:pt x="1837" y="60"/>
                        </a:cubicBezTo>
                        <a:cubicBezTo>
                          <a:pt x="1841" y="61"/>
                          <a:pt x="1841" y="61"/>
                          <a:pt x="1841" y="61"/>
                        </a:cubicBezTo>
                        <a:cubicBezTo>
                          <a:pt x="1841" y="57"/>
                          <a:pt x="1841" y="53"/>
                          <a:pt x="1842" y="49"/>
                        </a:cubicBezTo>
                        <a:lnTo>
                          <a:pt x="1838" y="48"/>
                        </a:lnTo>
                        <a:close/>
                        <a:moveTo>
                          <a:pt x="1839" y="24"/>
                        </a:moveTo>
                        <a:cubicBezTo>
                          <a:pt x="1838" y="28"/>
                          <a:pt x="1838" y="32"/>
                          <a:pt x="1838" y="36"/>
                        </a:cubicBezTo>
                        <a:cubicBezTo>
                          <a:pt x="1842" y="36"/>
                          <a:pt x="1842" y="36"/>
                          <a:pt x="1842" y="36"/>
                        </a:cubicBezTo>
                        <a:cubicBezTo>
                          <a:pt x="1842" y="32"/>
                          <a:pt x="1842" y="28"/>
                          <a:pt x="1843" y="24"/>
                        </a:cubicBezTo>
                        <a:lnTo>
                          <a:pt x="1839" y="24"/>
                        </a:lnTo>
                        <a:close/>
                        <a:moveTo>
                          <a:pt x="1839" y="0"/>
                        </a:moveTo>
                        <a:cubicBezTo>
                          <a:pt x="1839" y="4"/>
                          <a:pt x="1839" y="8"/>
                          <a:pt x="1839" y="12"/>
                        </a:cubicBezTo>
                        <a:cubicBezTo>
                          <a:pt x="1843" y="12"/>
                          <a:pt x="1843" y="12"/>
                          <a:pt x="1843" y="12"/>
                        </a:cubicBezTo>
                        <a:cubicBezTo>
                          <a:pt x="1843" y="8"/>
                          <a:pt x="1843" y="4"/>
                          <a:pt x="1843" y="0"/>
                        </a:cubicBezTo>
                        <a:lnTo>
                          <a:pt x="1839" y="0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05" name="Oval 1107"/>
                  <p:cNvSpPr>
                    <a:spLocks noChangeArrowheads="1"/>
                  </p:cNvSpPr>
                  <p:nvPr/>
                </p:nvSpPr>
                <p:spPr bwMode="auto">
                  <a:xfrm>
                    <a:off x="4070208" y="3961138"/>
                    <a:ext cx="113748" cy="114831"/>
                  </a:xfrm>
                  <a:prstGeom prst="ellipse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06" name="Freeform 1110"/>
                  <p:cNvSpPr>
                    <a:spLocks/>
                  </p:cNvSpPr>
                  <p:nvPr/>
                </p:nvSpPr>
                <p:spPr bwMode="auto">
                  <a:xfrm>
                    <a:off x="7940877" y="4006637"/>
                    <a:ext cx="107248" cy="93165"/>
                  </a:xfrm>
                  <a:custGeom>
                    <a:avLst/>
                    <a:gdLst>
                      <a:gd name="T0" fmla="*/ 0 w 99"/>
                      <a:gd name="T1" fmla="*/ 86 h 86"/>
                      <a:gd name="T2" fmla="*/ 49 w 99"/>
                      <a:gd name="T3" fmla="*/ 0 h 86"/>
                      <a:gd name="T4" fmla="*/ 99 w 99"/>
                      <a:gd name="T5" fmla="*/ 86 h 86"/>
                      <a:gd name="T6" fmla="*/ 0 w 99"/>
                      <a:gd name="T7" fmla="*/ 86 h 8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99" h="86">
                        <a:moveTo>
                          <a:pt x="0" y="86"/>
                        </a:moveTo>
                        <a:lnTo>
                          <a:pt x="49" y="0"/>
                        </a:lnTo>
                        <a:lnTo>
                          <a:pt x="99" y="86"/>
                        </a:lnTo>
                        <a:lnTo>
                          <a:pt x="0" y="86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cs typeface="+mn-ea"/>
                      <a:sym typeface="+mn-lt"/>
                    </a:endParaRPr>
                  </a:p>
                </p:txBody>
              </p:sp>
            </p:grpSp>
            <p:grpSp>
              <p:nvGrpSpPr>
                <p:cNvPr id="54" name="Group 53"/>
                <p:cNvGrpSpPr/>
                <p:nvPr/>
              </p:nvGrpSpPr>
              <p:grpSpPr>
                <a:xfrm>
                  <a:off x="4334538" y="2573938"/>
                  <a:ext cx="3448178" cy="3145935"/>
                  <a:chOff x="4334536" y="2597249"/>
                  <a:chExt cx="3448178" cy="3145934"/>
                </a:xfrm>
                <a:solidFill>
                  <a:schemeClr val="accent4"/>
                </a:solidFill>
              </p:grpSpPr>
              <p:sp>
                <p:nvSpPr>
                  <p:cNvPr id="301" name="Freeform 1064"/>
                  <p:cNvSpPr>
                    <a:spLocks noEditPoints="1"/>
                  </p:cNvSpPr>
                  <p:nvPr/>
                </p:nvSpPr>
                <p:spPr bwMode="auto">
                  <a:xfrm>
                    <a:off x="4334536" y="2679581"/>
                    <a:ext cx="3448178" cy="3063602"/>
                  </a:xfrm>
                  <a:custGeom>
                    <a:avLst/>
                    <a:gdLst>
                      <a:gd name="T0" fmla="*/ 266 w 1639"/>
                      <a:gd name="T1" fmla="*/ 32 h 1456"/>
                      <a:gd name="T2" fmla="*/ 210 w 1639"/>
                      <a:gd name="T3" fmla="*/ 94 h 1456"/>
                      <a:gd name="T4" fmla="*/ 177 w 1639"/>
                      <a:gd name="T5" fmla="*/ 128 h 1456"/>
                      <a:gd name="T6" fmla="*/ 144 w 1639"/>
                      <a:gd name="T7" fmla="*/ 178 h 1456"/>
                      <a:gd name="T8" fmla="*/ 113 w 1639"/>
                      <a:gd name="T9" fmla="*/ 229 h 1456"/>
                      <a:gd name="T10" fmla="*/ 81 w 1639"/>
                      <a:gd name="T11" fmla="*/ 280 h 1456"/>
                      <a:gd name="T12" fmla="*/ 53 w 1639"/>
                      <a:gd name="T13" fmla="*/ 358 h 1456"/>
                      <a:gd name="T14" fmla="*/ 34 w 1639"/>
                      <a:gd name="T15" fmla="*/ 402 h 1456"/>
                      <a:gd name="T16" fmla="*/ 23 w 1639"/>
                      <a:gd name="T17" fmla="*/ 461 h 1456"/>
                      <a:gd name="T18" fmla="*/ 12 w 1639"/>
                      <a:gd name="T19" fmla="*/ 520 h 1456"/>
                      <a:gd name="T20" fmla="*/ 2 w 1639"/>
                      <a:gd name="T21" fmla="*/ 579 h 1456"/>
                      <a:gd name="T22" fmla="*/ 0 w 1639"/>
                      <a:gd name="T23" fmla="*/ 639 h 1456"/>
                      <a:gd name="T24" fmla="*/ 6 w 1639"/>
                      <a:gd name="T25" fmla="*/ 699 h 1456"/>
                      <a:gd name="T26" fmla="*/ 13 w 1639"/>
                      <a:gd name="T27" fmla="*/ 758 h 1456"/>
                      <a:gd name="T28" fmla="*/ 20 w 1639"/>
                      <a:gd name="T29" fmla="*/ 817 h 1456"/>
                      <a:gd name="T30" fmla="*/ 46 w 1639"/>
                      <a:gd name="T31" fmla="*/ 897 h 1456"/>
                      <a:gd name="T32" fmla="*/ 59 w 1639"/>
                      <a:gd name="T33" fmla="*/ 943 h 1456"/>
                      <a:gd name="T34" fmla="*/ 87 w 1639"/>
                      <a:gd name="T35" fmla="*/ 996 h 1456"/>
                      <a:gd name="T36" fmla="*/ 116 w 1639"/>
                      <a:gd name="T37" fmla="*/ 1049 h 1456"/>
                      <a:gd name="T38" fmla="*/ 145 w 1639"/>
                      <a:gd name="T39" fmla="*/ 1102 h 1456"/>
                      <a:gd name="T40" fmla="*/ 199 w 1639"/>
                      <a:gd name="T41" fmla="*/ 1166 h 1456"/>
                      <a:gd name="T42" fmla="*/ 228 w 1639"/>
                      <a:gd name="T43" fmla="*/ 1204 h 1456"/>
                      <a:gd name="T44" fmla="*/ 274 w 1639"/>
                      <a:gd name="T45" fmla="*/ 1243 h 1456"/>
                      <a:gd name="T46" fmla="*/ 319 w 1639"/>
                      <a:gd name="T47" fmla="*/ 1281 h 1456"/>
                      <a:gd name="T48" fmla="*/ 365 w 1639"/>
                      <a:gd name="T49" fmla="*/ 1319 h 1456"/>
                      <a:gd name="T50" fmla="*/ 439 w 1639"/>
                      <a:gd name="T51" fmla="*/ 1358 h 1456"/>
                      <a:gd name="T52" fmla="*/ 480 w 1639"/>
                      <a:gd name="T53" fmla="*/ 1383 h 1456"/>
                      <a:gd name="T54" fmla="*/ 537 w 1639"/>
                      <a:gd name="T55" fmla="*/ 1402 h 1456"/>
                      <a:gd name="T56" fmla="*/ 594 w 1639"/>
                      <a:gd name="T57" fmla="*/ 1420 h 1456"/>
                      <a:gd name="T58" fmla="*/ 651 w 1639"/>
                      <a:gd name="T59" fmla="*/ 1438 h 1456"/>
                      <a:gd name="T60" fmla="*/ 734 w 1639"/>
                      <a:gd name="T61" fmla="*/ 1447 h 1456"/>
                      <a:gd name="T62" fmla="*/ 782 w 1639"/>
                      <a:gd name="T63" fmla="*/ 1455 h 1456"/>
                      <a:gd name="T64" fmla="*/ 830 w 1639"/>
                      <a:gd name="T65" fmla="*/ 1452 h 1456"/>
                      <a:gd name="T66" fmla="*/ 890 w 1639"/>
                      <a:gd name="T67" fmla="*/ 1453 h 1456"/>
                      <a:gd name="T68" fmla="*/ 972 w 1639"/>
                      <a:gd name="T69" fmla="*/ 1438 h 1456"/>
                      <a:gd name="T70" fmla="*/ 1020 w 1639"/>
                      <a:gd name="T71" fmla="*/ 1431 h 1456"/>
                      <a:gd name="T72" fmla="*/ 1076 w 1639"/>
                      <a:gd name="T73" fmla="*/ 1411 h 1456"/>
                      <a:gd name="T74" fmla="*/ 1132 w 1639"/>
                      <a:gd name="T75" fmla="*/ 1390 h 1456"/>
                      <a:gd name="T76" fmla="*/ 1188 w 1639"/>
                      <a:gd name="T77" fmla="*/ 1368 h 1456"/>
                      <a:gd name="T78" fmla="*/ 1259 w 1639"/>
                      <a:gd name="T79" fmla="*/ 1323 h 1456"/>
                      <a:gd name="T80" fmla="*/ 1301 w 1639"/>
                      <a:gd name="T81" fmla="*/ 1300 h 1456"/>
                      <a:gd name="T82" fmla="*/ 1345 w 1639"/>
                      <a:gd name="T83" fmla="*/ 1260 h 1456"/>
                      <a:gd name="T84" fmla="*/ 1390 w 1639"/>
                      <a:gd name="T85" fmla="*/ 1219 h 1456"/>
                      <a:gd name="T86" fmla="*/ 1434 w 1639"/>
                      <a:gd name="T87" fmla="*/ 1179 h 1456"/>
                      <a:gd name="T88" fmla="*/ 1483 w 1639"/>
                      <a:gd name="T89" fmla="*/ 1111 h 1456"/>
                      <a:gd name="T90" fmla="*/ 1513 w 1639"/>
                      <a:gd name="T91" fmla="*/ 1074 h 1456"/>
                      <a:gd name="T92" fmla="*/ 1539 w 1639"/>
                      <a:gd name="T93" fmla="*/ 1020 h 1456"/>
                      <a:gd name="T94" fmla="*/ 1565 w 1639"/>
                      <a:gd name="T95" fmla="*/ 967 h 1456"/>
                      <a:gd name="T96" fmla="*/ 1591 w 1639"/>
                      <a:gd name="T97" fmla="*/ 913 h 1456"/>
                      <a:gd name="T98" fmla="*/ 1611 w 1639"/>
                      <a:gd name="T99" fmla="*/ 831 h 1456"/>
                      <a:gd name="T100" fmla="*/ 1625 w 1639"/>
                      <a:gd name="T101" fmla="*/ 785 h 1456"/>
                      <a:gd name="T102" fmla="*/ 1630 w 1639"/>
                      <a:gd name="T103" fmla="*/ 726 h 1456"/>
                      <a:gd name="T104" fmla="*/ 1634 w 1639"/>
                      <a:gd name="T105" fmla="*/ 666 h 1456"/>
                      <a:gd name="T106" fmla="*/ 1638 w 1639"/>
                      <a:gd name="T107" fmla="*/ 606 h 1456"/>
                      <a:gd name="T108" fmla="*/ 1627 w 1639"/>
                      <a:gd name="T109" fmla="*/ 523 h 1456"/>
                      <a:gd name="T110" fmla="*/ 1623 w 1639"/>
                      <a:gd name="T111" fmla="*/ 475 h 1456"/>
                      <a:gd name="T112" fmla="*/ 1605 w 1639"/>
                      <a:gd name="T113" fmla="*/ 418 h 1456"/>
                      <a:gd name="T114" fmla="*/ 1587 w 1639"/>
                      <a:gd name="T115" fmla="*/ 361 h 1456"/>
                      <a:gd name="T116" fmla="*/ 1569 w 1639"/>
                      <a:gd name="T117" fmla="*/ 304 h 1456"/>
                      <a:gd name="T118" fmla="*/ 1527 w 1639"/>
                      <a:gd name="T119" fmla="*/ 231 h 1456"/>
                      <a:gd name="T120" fmla="*/ 1505 w 1639"/>
                      <a:gd name="T121" fmla="*/ 188 h 145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  <a:cxn ang="0">
                        <a:pos x="T114" y="T115"/>
                      </a:cxn>
                      <a:cxn ang="0">
                        <a:pos x="T116" y="T117"/>
                      </a:cxn>
                      <a:cxn ang="0">
                        <a:pos x="T118" y="T119"/>
                      </a:cxn>
                      <a:cxn ang="0">
                        <a:pos x="T120" y="T121"/>
                      </a:cxn>
                    </a:cxnLst>
                    <a:rect l="0" t="0" r="r" b="b"/>
                    <a:pathLst>
                      <a:path w="1639" h="1456">
                        <a:moveTo>
                          <a:pt x="296" y="11"/>
                        </a:moveTo>
                        <a:cubicBezTo>
                          <a:pt x="299" y="9"/>
                          <a:pt x="302" y="6"/>
                          <a:pt x="305" y="4"/>
                        </a:cubicBezTo>
                        <a:cubicBezTo>
                          <a:pt x="303" y="0"/>
                          <a:pt x="303" y="0"/>
                          <a:pt x="303" y="0"/>
                        </a:cubicBezTo>
                        <a:cubicBezTo>
                          <a:pt x="300" y="3"/>
                          <a:pt x="296" y="5"/>
                          <a:pt x="293" y="8"/>
                        </a:cubicBezTo>
                        <a:lnTo>
                          <a:pt x="296" y="11"/>
                        </a:lnTo>
                        <a:close/>
                        <a:moveTo>
                          <a:pt x="278" y="27"/>
                        </a:moveTo>
                        <a:cubicBezTo>
                          <a:pt x="281" y="24"/>
                          <a:pt x="284" y="21"/>
                          <a:pt x="287" y="19"/>
                        </a:cubicBezTo>
                        <a:cubicBezTo>
                          <a:pt x="284" y="16"/>
                          <a:pt x="284" y="16"/>
                          <a:pt x="284" y="16"/>
                        </a:cubicBezTo>
                        <a:cubicBezTo>
                          <a:pt x="281" y="18"/>
                          <a:pt x="278" y="21"/>
                          <a:pt x="275" y="24"/>
                        </a:cubicBezTo>
                        <a:lnTo>
                          <a:pt x="278" y="27"/>
                        </a:lnTo>
                        <a:close/>
                        <a:moveTo>
                          <a:pt x="260" y="43"/>
                        </a:moveTo>
                        <a:cubicBezTo>
                          <a:pt x="263" y="40"/>
                          <a:pt x="266" y="37"/>
                          <a:pt x="269" y="35"/>
                        </a:cubicBezTo>
                        <a:cubicBezTo>
                          <a:pt x="266" y="32"/>
                          <a:pt x="266" y="32"/>
                          <a:pt x="266" y="32"/>
                        </a:cubicBezTo>
                        <a:cubicBezTo>
                          <a:pt x="263" y="34"/>
                          <a:pt x="260" y="37"/>
                          <a:pt x="258" y="40"/>
                        </a:cubicBezTo>
                        <a:lnTo>
                          <a:pt x="260" y="43"/>
                        </a:lnTo>
                        <a:close/>
                        <a:moveTo>
                          <a:pt x="243" y="59"/>
                        </a:moveTo>
                        <a:cubicBezTo>
                          <a:pt x="246" y="57"/>
                          <a:pt x="249" y="54"/>
                          <a:pt x="252" y="51"/>
                        </a:cubicBezTo>
                        <a:cubicBezTo>
                          <a:pt x="249" y="48"/>
                          <a:pt x="249" y="48"/>
                          <a:pt x="249" y="48"/>
                        </a:cubicBezTo>
                        <a:cubicBezTo>
                          <a:pt x="246" y="51"/>
                          <a:pt x="243" y="54"/>
                          <a:pt x="240" y="56"/>
                        </a:cubicBezTo>
                        <a:lnTo>
                          <a:pt x="243" y="59"/>
                        </a:lnTo>
                        <a:close/>
                        <a:moveTo>
                          <a:pt x="226" y="76"/>
                        </a:moveTo>
                        <a:cubicBezTo>
                          <a:pt x="229" y="74"/>
                          <a:pt x="232" y="71"/>
                          <a:pt x="235" y="68"/>
                        </a:cubicBezTo>
                        <a:cubicBezTo>
                          <a:pt x="232" y="65"/>
                          <a:pt x="232" y="65"/>
                          <a:pt x="232" y="65"/>
                        </a:cubicBezTo>
                        <a:cubicBezTo>
                          <a:pt x="229" y="68"/>
                          <a:pt x="226" y="71"/>
                          <a:pt x="224" y="74"/>
                        </a:cubicBezTo>
                        <a:lnTo>
                          <a:pt x="226" y="76"/>
                        </a:lnTo>
                        <a:close/>
                        <a:moveTo>
                          <a:pt x="210" y="94"/>
                        </a:moveTo>
                        <a:cubicBezTo>
                          <a:pt x="213" y="91"/>
                          <a:pt x="216" y="88"/>
                          <a:pt x="218" y="85"/>
                        </a:cubicBezTo>
                        <a:cubicBezTo>
                          <a:pt x="215" y="82"/>
                          <a:pt x="215" y="82"/>
                          <a:pt x="215" y="82"/>
                        </a:cubicBezTo>
                        <a:cubicBezTo>
                          <a:pt x="213" y="85"/>
                          <a:pt x="210" y="88"/>
                          <a:pt x="207" y="91"/>
                        </a:cubicBezTo>
                        <a:lnTo>
                          <a:pt x="210" y="94"/>
                        </a:lnTo>
                        <a:close/>
                        <a:moveTo>
                          <a:pt x="195" y="112"/>
                        </a:moveTo>
                        <a:cubicBezTo>
                          <a:pt x="197" y="109"/>
                          <a:pt x="200" y="106"/>
                          <a:pt x="202" y="103"/>
                        </a:cubicBezTo>
                        <a:cubicBezTo>
                          <a:pt x="199" y="100"/>
                          <a:pt x="199" y="100"/>
                          <a:pt x="199" y="100"/>
                        </a:cubicBezTo>
                        <a:cubicBezTo>
                          <a:pt x="197" y="103"/>
                          <a:pt x="194" y="106"/>
                          <a:pt x="192" y="109"/>
                        </a:cubicBezTo>
                        <a:lnTo>
                          <a:pt x="195" y="112"/>
                        </a:lnTo>
                        <a:close/>
                        <a:moveTo>
                          <a:pt x="180" y="130"/>
                        </a:moveTo>
                        <a:cubicBezTo>
                          <a:pt x="182" y="127"/>
                          <a:pt x="185" y="124"/>
                          <a:pt x="187" y="121"/>
                        </a:cubicBezTo>
                        <a:cubicBezTo>
                          <a:pt x="184" y="119"/>
                          <a:pt x="184" y="119"/>
                          <a:pt x="184" y="119"/>
                        </a:cubicBezTo>
                        <a:cubicBezTo>
                          <a:pt x="182" y="122"/>
                          <a:pt x="179" y="125"/>
                          <a:pt x="177" y="128"/>
                        </a:cubicBezTo>
                        <a:lnTo>
                          <a:pt x="180" y="130"/>
                        </a:lnTo>
                        <a:close/>
                        <a:moveTo>
                          <a:pt x="165" y="149"/>
                        </a:moveTo>
                        <a:cubicBezTo>
                          <a:pt x="168" y="146"/>
                          <a:pt x="170" y="143"/>
                          <a:pt x="172" y="140"/>
                        </a:cubicBezTo>
                        <a:cubicBezTo>
                          <a:pt x="169" y="137"/>
                          <a:pt x="169" y="137"/>
                          <a:pt x="169" y="137"/>
                        </a:cubicBezTo>
                        <a:cubicBezTo>
                          <a:pt x="167" y="140"/>
                          <a:pt x="164" y="144"/>
                          <a:pt x="162" y="147"/>
                        </a:cubicBezTo>
                        <a:lnTo>
                          <a:pt x="165" y="149"/>
                        </a:lnTo>
                        <a:close/>
                        <a:moveTo>
                          <a:pt x="151" y="169"/>
                        </a:moveTo>
                        <a:cubicBezTo>
                          <a:pt x="154" y="165"/>
                          <a:pt x="156" y="162"/>
                          <a:pt x="158" y="159"/>
                        </a:cubicBezTo>
                        <a:cubicBezTo>
                          <a:pt x="155" y="156"/>
                          <a:pt x="155" y="156"/>
                          <a:pt x="155" y="156"/>
                        </a:cubicBezTo>
                        <a:cubicBezTo>
                          <a:pt x="153" y="160"/>
                          <a:pt x="150" y="163"/>
                          <a:pt x="148" y="166"/>
                        </a:cubicBezTo>
                        <a:lnTo>
                          <a:pt x="151" y="169"/>
                        </a:lnTo>
                        <a:close/>
                        <a:moveTo>
                          <a:pt x="138" y="188"/>
                        </a:moveTo>
                        <a:cubicBezTo>
                          <a:pt x="140" y="185"/>
                          <a:pt x="142" y="182"/>
                          <a:pt x="144" y="178"/>
                        </a:cubicBezTo>
                        <a:cubicBezTo>
                          <a:pt x="141" y="176"/>
                          <a:pt x="141" y="176"/>
                          <a:pt x="141" y="176"/>
                        </a:cubicBezTo>
                        <a:cubicBezTo>
                          <a:pt x="139" y="179"/>
                          <a:pt x="137" y="183"/>
                          <a:pt x="135" y="186"/>
                        </a:cubicBezTo>
                        <a:lnTo>
                          <a:pt x="138" y="188"/>
                        </a:lnTo>
                        <a:close/>
                        <a:moveTo>
                          <a:pt x="125" y="208"/>
                        </a:moveTo>
                        <a:cubicBezTo>
                          <a:pt x="127" y="205"/>
                          <a:pt x="129" y="202"/>
                          <a:pt x="131" y="198"/>
                        </a:cubicBezTo>
                        <a:cubicBezTo>
                          <a:pt x="128" y="196"/>
                          <a:pt x="128" y="196"/>
                          <a:pt x="128" y="196"/>
                        </a:cubicBezTo>
                        <a:cubicBezTo>
                          <a:pt x="126" y="199"/>
                          <a:pt x="124" y="203"/>
                          <a:pt x="122" y="206"/>
                        </a:cubicBezTo>
                        <a:lnTo>
                          <a:pt x="125" y="208"/>
                        </a:lnTo>
                        <a:close/>
                        <a:moveTo>
                          <a:pt x="113" y="229"/>
                        </a:moveTo>
                        <a:cubicBezTo>
                          <a:pt x="115" y="225"/>
                          <a:pt x="117" y="222"/>
                          <a:pt x="119" y="218"/>
                        </a:cubicBezTo>
                        <a:cubicBezTo>
                          <a:pt x="115" y="216"/>
                          <a:pt x="115" y="216"/>
                          <a:pt x="115" y="216"/>
                        </a:cubicBezTo>
                        <a:cubicBezTo>
                          <a:pt x="113" y="220"/>
                          <a:pt x="111" y="223"/>
                          <a:pt x="109" y="227"/>
                        </a:cubicBezTo>
                        <a:lnTo>
                          <a:pt x="113" y="229"/>
                        </a:lnTo>
                        <a:close/>
                        <a:moveTo>
                          <a:pt x="101" y="250"/>
                        </a:moveTo>
                        <a:cubicBezTo>
                          <a:pt x="103" y="246"/>
                          <a:pt x="105" y="243"/>
                          <a:pt x="107" y="239"/>
                        </a:cubicBezTo>
                        <a:cubicBezTo>
                          <a:pt x="104" y="237"/>
                          <a:pt x="104" y="237"/>
                          <a:pt x="104" y="237"/>
                        </a:cubicBezTo>
                        <a:cubicBezTo>
                          <a:pt x="102" y="241"/>
                          <a:pt x="100" y="244"/>
                          <a:pt x="98" y="248"/>
                        </a:cubicBezTo>
                        <a:lnTo>
                          <a:pt x="101" y="250"/>
                        </a:lnTo>
                        <a:close/>
                        <a:moveTo>
                          <a:pt x="90" y="271"/>
                        </a:moveTo>
                        <a:cubicBezTo>
                          <a:pt x="92" y="267"/>
                          <a:pt x="94" y="264"/>
                          <a:pt x="96" y="260"/>
                        </a:cubicBezTo>
                        <a:cubicBezTo>
                          <a:pt x="92" y="258"/>
                          <a:pt x="92" y="258"/>
                          <a:pt x="92" y="258"/>
                        </a:cubicBezTo>
                        <a:cubicBezTo>
                          <a:pt x="90" y="262"/>
                          <a:pt x="89" y="265"/>
                          <a:pt x="87" y="269"/>
                        </a:cubicBezTo>
                        <a:lnTo>
                          <a:pt x="90" y="271"/>
                        </a:lnTo>
                        <a:close/>
                        <a:moveTo>
                          <a:pt x="80" y="292"/>
                        </a:moveTo>
                        <a:cubicBezTo>
                          <a:pt x="82" y="289"/>
                          <a:pt x="83" y="285"/>
                          <a:pt x="85" y="281"/>
                        </a:cubicBezTo>
                        <a:cubicBezTo>
                          <a:pt x="81" y="280"/>
                          <a:pt x="81" y="280"/>
                          <a:pt x="81" y="280"/>
                        </a:cubicBezTo>
                        <a:cubicBezTo>
                          <a:pt x="80" y="283"/>
                          <a:pt x="78" y="287"/>
                          <a:pt x="76" y="290"/>
                        </a:cubicBezTo>
                        <a:lnTo>
                          <a:pt x="80" y="292"/>
                        </a:lnTo>
                        <a:close/>
                        <a:moveTo>
                          <a:pt x="70" y="314"/>
                        </a:moveTo>
                        <a:cubicBezTo>
                          <a:pt x="72" y="310"/>
                          <a:pt x="73" y="307"/>
                          <a:pt x="75" y="303"/>
                        </a:cubicBezTo>
                        <a:cubicBezTo>
                          <a:pt x="71" y="301"/>
                          <a:pt x="71" y="301"/>
                          <a:pt x="71" y="301"/>
                        </a:cubicBezTo>
                        <a:cubicBezTo>
                          <a:pt x="70" y="305"/>
                          <a:pt x="68" y="309"/>
                          <a:pt x="67" y="312"/>
                        </a:cubicBezTo>
                        <a:lnTo>
                          <a:pt x="70" y="314"/>
                        </a:lnTo>
                        <a:close/>
                        <a:moveTo>
                          <a:pt x="61" y="336"/>
                        </a:moveTo>
                        <a:cubicBezTo>
                          <a:pt x="63" y="332"/>
                          <a:pt x="64" y="329"/>
                          <a:pt x="66" y="325"/>
                        </a:cubicBezTo>
                        <a:cubicBezTo>
                          <a:pt x="62" y="323"/>
                          <a:pt x="62" y="323"/>
                          <a:pt x="62" y="323"/>
                        </a:cubicBezTo>
                        <a:cubicBezTo>
                          <a:pt x="60" y="327"/>
                          <a:pt x="59" y="331"/>
                          <a:pt x="57" y="335"/>
                        </a:cubicBezTo>
                        <a:lnTo>
                          <a:pt x="61" y="336"/>
                        </a:lnTo>
                        <a:close/>
                        <a:moveTo>
                          <a:pt x="53" y="358"/>
                        </a:moveTo>
                        <a:cubicBezTo>
                          <a:pt x="54" y="355"/>
                          <a:pt x="55" y="351"/>
                          <a:pt x="57" y="347"/>
                        </a:cubicBezTo>
                        <a:cubicBezTo>
                          <a:pt x="53" y="346"/>
                          <a:pt x="53" y="346"/>
                          <a:pt x="53" y="346"/>
                        </a:cubicBezTo>
                        <a:cubicBezTo>
                          <a:pt x="52" y="349"/>
                          <a:pt x="50" y="353"/>
                          <a:pt x="49" y="357"/>
                        </a:cubicBezTo>
                        <a:lnTo>
                          <a:pt x="53" y="358"/>
                        </a:lnTo>
                        <a:close/>
                        <a:moveTo>
                          <a:pt x="45" y="381"/>
                        </a:moveTo>
                        <a:cubicBezTo>
                          <a:pt x="46" y="377"/>
                          <a:pt x="47" y="373"/>
                          <a:pt x="49" y="370"/>
                        </a:cubicBezTo>
                        <a:cubicBezTo>
                          <a:pt x="45" y="368"/>
                          <a:pt x="45" y="368"/>
                          <a:pt x="45" y="368"/>
                        </a:cubicBezTo>
                        <a:cubicBezTo>
                          <a:pt x="44" y="372"/>
                          <a:pt x="42" y="376"/>
                          <a:pt x="41" y="380"/>
                        </a:cubicBezTo>
                        <a:lnTo>
                          <a:pt x="45" y="381"/>
                        </a:lnTo>
                        <a:close/>
                        <a:moveTo>
                          <a:pt x="38" y="404"/>
                        </a:moveTo>
                        <a:cubicBezTo>
                          <a:pt x="39" y="400"/>
                          <a:pt x="40" y="396"/>
                          <a:pt x="41" y="392"/>
                        </a:cubicBezTo>
                        <a:cubicBezTo>
                          <a:pt x="37" y="391"/>
                          <a:pt x="37" y="391"/>
                          <a:pt x="37" y="391"/>
                        </a:cubicBezTo>
                        <a:cubicBezTo>
                          <a:pt x="36" y="395"/>
                          <a:pt x="35" y="399"/>
                          <a:pt x="34" y="402"/>
                        </a:cubicBezTo>
                        <a:lnTo>
                          <a:pt x="38" y="404"/>
                        </a:lnTo>
                        <a:close/>
                        <a:moveTo>
                          <a:pt x="31" y="427"/>
                        </a:moveTo>
                        <a:cubicBezTo>
                          <a:pt x="32" y="423"/>
                          <a:pt x="33" y="419"/>
                          <a:pt x="34" y="415"/>
                        </a:cubicBezTo>
                        <a:cubicBezTo>
                          <a:pt x="31" y="414"/>
                          <a:pt x="31" y="414"/>
                          <a:pt x="31" y="414"/>
                        </a:cubicBezTo>
                        <a:cubicBezTo>
                          <a:pt x="30" y="418"/>
                          <a:pt x="28" y="422"/>
                          <a:pt x="27" y="426"/>
                        </a:cubicBezTo>
                        <a:lnTo>
                          <a:pt x="31" y="427"/>
                        </a:lnTo>
                        <a:close/>
                        <a:moveTo>
                          <a:pt x="26" y="450"/>
                        </a:moveTo>
                        <a:cubicBezTo>
                          <a:pt x="26" y="446"/>
                          <a:pt x="27" y="442"/>
                          <a:pt x="28" y="438"/>
                        </a:cubicBezTo>
                        <a:cubicBezTo>
                          <a:pt x="24" y="437"/>
                          <a:pt x="24" y="437"/>
                          <a:pt x="24" y="437"/>
                        </a:cubicBezTo>
                        <a:cubicBezTo>
                          <a:pt x="24" y="441"/>
                          <a:pt x="23" y="445"/>
                          <a:pt x="22" y="449"/>
                        </a:cubicBezTo>
                        <a:lnTo>
                          <a:pt x="26" y="450"/>
                        </a:lnTo>
                        <a:close/>
                        <a:moveTo>
                          <a:pt x="20" y="473"/>
                        </a:moveTo>
                        <a:cubicBezTo>
                          <a:pt x="21" y="469"/>
                          <a:pt x="22" y="465"/>
                          <a:pt x="23" y="461"/>
                        </a:cubicBezTo>
                        <a:cubicBezTo>
                          <a:pt x="19" y="460"/>
                          <a:pt x="19" y="460"/>
                          <a:pt x="19" y="460"/>
                        </a:cubicBezTo>
                        <a:cubicBezTo>
                          <a:pt x="18" y="464"/>
                          <a:pt x="17" y="468"/>
                          <a:pt x="17" y="472"/>
                        </a:cubicBezTo>
                        <a:lnTo>
                          <a:pt x="20" y="473"/>
                        </a:lnTo>
                        <a:close/>
                        <a:moveTo>
                          <a:pt x="16" y="496"/>
                        </a:moveTo>
                        <a:cubicBezTo>
                          <a:pt x="17" y="493"/>
                          <a:pt x="17" y="489"/>
                          <a:pt x="18" y="485"/>
                        </a:cubicBezTo>
                        <a:cubicBezTo>
                          <a:pt x="14" y="484"/>
                          <a:pt x="14" y="484"/>
                          <a:pt x="14" y="484"/>
                        </a:cubicBezTo>
                        <a:cubicBezTo>
                          <a:pt x="13" y="488"/>
                          <a:pt x="13" y="492"/>
                          <a:pt x="12" y="496"/>
                        </a:cubicBezTo>
                        <a:lnTo>
                          <a:pt x="16" y="496"/>
                        </a:lnTo>
                        <a:close/>
                        <a:moveTo>
                          <a:pt x="12" y="520"/>
                        </a:moveTo>
                        <a:cubicBezTo>
                          <a:pt x="13" y="516"/>
                          <a:pt x="13" y="512"/>
                          <a:pt x="14" y="508"/>
                        </a:cubicBezTo>
                        <a:cubicBezTo>
                          <a:pt x="10" y="508"/>
                          <a:pt x="10" y="508"/>
                          <a:pt x="10" y="508"/>
                        </a:cubicBezTo>
                        <a:cubicBezTo>
                          <a:pt x="9" y="512"/>
                          <a:pt x="9" y="515"/>
                          <a:pt x="8" y="519"/>
                        </a:cubicBezTo>
                        <a:lnTo>
                          <a:pt x="12" y="520"/>
                        </a:lnTo>
                        <a:close/>
                        <a:moveTo>
                          <a:pt x="9" y="544"/>
                        </a:moveTo>
                        <a:cubicBezTo>
                          <a:pt x="10" y="540"/>
                          <a:pt x="10" y="536"/>
                          <a:pt x="11" y="532"/>
                        </a:cubicBezTo>
                        <a:cubicBezTo>
                          <a:pt x="7" y="531"/>
                          <a:pt x="7" y="531"/>
                          <a:pt x="7" y="531"/>
                        </a:cubicBezTo>
                        <a:cubicBezTo>
                          <a:pt x="6" y="535"/>
                          <a:pt x="6" y="539"/>
                          <a:pt x="5" y="543"/>
                        </a:cubicBezTo>
                        <a:lnTo>
                          <a:pt x="9" y="544"/>
                        </a:lnTo>
                        <a:close/>
                        <a:moveTo>
                          <a:pt x="7" y="567"/>
                        </a:moveTo>
                        <a:cubicBezTo>
                          <a:pt x="7" y="563"/>
                          <a:pt x="8" y="559"/>
                          <a:pt x="8" y="556"/>
                        </a:cubicBezTo>
                        <a:cubicBezTo>
                          <a:pt x="4" y="555"/>
                          <a:pt x="4" y="555"/>
                          <a:pt x="4" y="555"/>
                        </a:cubicBezTo>
                        <a:cubicBezTo>
                          <a:pt x="4" y="559"/>
                          <a:pt x="3" y="563"/>
                          <a:pt x="3" y="567"/>
                        </a:cubicBezTo>
                        <a:lnTo>
                          <a:pt x="7" y="567"/>
                        </a:lnTo>
                        <a:close/>
                        <a:moveTo>
                          <a:pt x="5" y="591"/>
                        </a:moveTo>
                        <a:cubicBezTo>
                          <a:pt x="5" y="587"/>
                          <a:pt x="6" y="583"/>
                          <a:pt x="6" y="579"/>
                        </a:cubicBezTo>
                        <a:cubicBezTo>
                          <a:pt x="2" y="579"/>
                          <a:pt x="2" y="579"/>
                          <a:pt x="2" y="579"/>
                        </a:cubicBezTo>
                        <a:cubicBezTo>
                          <a:pt x="2" y="583"/>
                          <a:pt x="1" y="587"/>
                          <a:pt x="1" y="591"/>
                        </a:cubicBezTo>
                        <a:lnTo>
                          <a:pt x="5" y="591"/>
                        </a:lnTo>
                        <a:close/>
                        <a:moveTo>
                          <a:pt x="4" y="615"/>
                        </a:moveTo>
                        <a:cubicBezTo>
                          <a:pt x="4" y="611"/>
                          <a:pt x="4" y="607"/>
                          <a:pt x="5" y="603"/>
                        </a:cubicBezTo>
                        <a:cubicBezTo>
                          <a:pt x="1" y="603"/>
                          <a:pt x="1" y="603"/>
                          <a:pt x="1" y="603"/>
                        </a:cubicBezTo>
                        <a:cubicBezTo>
                          <a:pt x="0" y="607"/>
                          <a:pt x="0" y="611"/>
                          <a:pt x="0" y="615"/>
                        </a:cubicBezTo>
                        <a:cubicBezTo>
                          <a:pt x="4" y="615"/>
                          <a:pt x="4" y="615"/>
                          <a:pt x="4" y="615"/>
                        </a:cubicBezTo>
                        <a:close/>
                        <a:moveTo>
                          <a:pt x="4" y="639"/>
                        </a:moveTo>
                        <a:cubicBezTo>
                          <a:pt x="4" y="638"/>
                          <a:pt x="4" y="638"/>
                          <a:pt x="4" y="637"/>
                        </a:cubicBezTo>
                        <a:cubicBezTo>
                          <a:pt x="4" y="634"/>
                          <a:pt x="4" y="630"/>
                          <a:pt x="4" y="627"/>
                        </a:cubicBezTo>
                        <a:cubicBezTo>
                          <a:pt x="0" y="627"/>
                          <a:pt x="0" y="627"/>
                          <a:pt x="0" y="627"/>
                        </a:cubicBezTo>
                        <a:cubicBezTo>
                          <a:pt x="0" y="630"/>
                          <a:pt x="0" y="634"/>
                          <a:pt x="0" y="637"/>
                        </a:cubicBezTo>
                        <a:cubicBezTo>
                          <a:pt x="0" y="638"/>
                          <a:pt x="0" y="638"/>
                          <a:pt x="0" y="639"/>
                        </a:cubicBezTo>
                        <a:lnTo>
                          <a:pt x="4" y="639"/>
                        </a:lnTo>
                        <a:close/>
                        <a:moveTo>
                          <a:pt x="4" y="663"/>
                        </a:moveTo>
                        <a:cubicBezTo>
                          <a:pt x="4" y="659"/>
                          <a:pt x="4" y="655"/>
                          <a:pt x="4" y="651"/>
                        </a:cubicBezTo>
                        <a:cubicBezTo>
                          <a:pt x="0" y="651"/>
                          <a:pt x="0" y="651"/>
                          <a:pt x="0" y="651"/>
                        </a:cubicBezTo>
                        <a:cubicBezTo>
                          <a:pt x="0" y="655"/>
                          <a:pt x="0" y="659"/>
                          <a:pt x="0" y="663"/>
                        </a:cubicBezTo>
                        <a:lnTo>
                          <a:pt x="4" y="663"/>
                        </a:lnTo>
                        <a:close/>
                        <a:moveTo>
                          <a:pt x="5" y="687"/>
                        </a:moveTo>
                        <a:cubicBezTo>
                          <a:pt x="5" y="683"/>
                          <a:pt x="5" y="679"/>
                          <a:pt x="5" y="675"/>
                        </a:cubicBezTo>
                        <a:cubicBezTo>
                          <a:pt x="1" y="675"/>
                          <a:pt x="1" y="675"/>
                          <a:pt x="1" y="675"/>
                        </a:cubicBezTo>
                        <a:cubicBezTo>
                          <a:pt x="1" y="679"/>
                          <a:pt x="1" y="683"/>
                          <a:pt x="1" y="687"/>
                        </a:cubicBezTo>
                        <a:lnTo>
                          <a:pt x="5" y="687"/>
                        </a:lnTo>
                        <a:close/>
                        <a:moveTo>
                          <a:pt x="7" y="710"/>
                        </a:moveTo>
                        <a:cubicBezTo>
                          <a:pt x="7" y="707"/>
                          <a:pt x="6" y="703"/>
                          <a:pt x="6" y="699"/>
                        </a:cubicBezTo>
                        <a:cubicBezTo>
                          <a:pt x="2" y="699"/>
                          <a:pt x="2" y="699"/>
                          <a:pt x="2" y="699"/>
                        </a:cubicBezTo>
                        <a:cubicBezTo>
                          <a:pt x="3" y="703"/>
                          <a:pt x="3" y="707"/>
                          <a:pt x="3" y="711"/>
                        </a:cubicBezTo>
                        <a:lnTo>
                          <a:pt x="7" y="710"/>
                        </a:lnTo>
                        <a:close/>
                        <a:moveTo>
                          <a:pt x="10" y="734"/>
                        </a:moveTo>
                        <a:cubicBezTo>
                          <a:pt x="9" y="730"/>
                          <a:pt x="9" y="726"/>
                          <a:pt x="8" y="722"/>
                        </a:cubicBezTo>
                        <a:cubicBezTo>
                          <a:pt x="4" y="723"/>
                          <a:pt x="4" y="723"/>
                          <a:pt x="4" y="723"/>
                        </a:cubicBezTo>
                        <a:cubicBezTo>
                          <a:pt x="5" y="727"/>
                          <a:pt x="5" y="731"/>
                          <a:pt x="6" y="735"/>
                        </a:cubicBezTo>
                        <a:lnTo>
                          <a:pt x="10" y="734"/>
                        </a:lnTo>
                        <a:close/>
                        <a:moveTo>
                          <a:pt x="13" y="758"/>
                        </a:moveTo>
                        <a:cubicBezTo>
                          <a:pt x="12" y="754"/>
                          <a:pt x="12" y="750"/>
                          <a:pt x="11" y="746"/>
                        </a:cubicBezTo>
                        <a:cubicBezTo>
                          <a:pt x="7" y="747"/>
                          <a:pt x="7" y="747"/>
                          <a:pt x="7" y="747"/>
                        </a:cubicBezTo>
                        <a:cubicBezTo>
                          <a:pt x="8" y="751"/>
                          <a:pt x="8" y="755"/>
                          <a:pt x="9" y="758"/>
                        </a:cubicBezTo>
                        <a:lnTo>
                          <a:pt x="13" y="758"/>
                        </a:lnTo>
                        <a:close/>
                        <a:moveTo>
                          <a:pt x="17" y="781"/>
                        </a:moveTo>
                        <a:cubicBezTo>
                          <a:pt x="16" y="778"/>
                          <a:pt x="15" y="774"/>
                          <a:pt x="15" y="770"/>
                        </a:cubicBezTo>
                        <a:cubicBezTo>
                          <a:pt x="11" y="770"/>
                          <a:pt x="11" y="770"/>
                          <a:pt x="11" y="770"/>
                        </a:cubicBezTo>
                        <a:cubicBezTo>
                          <a:pt x="11" y="774"/>
                          <a:pt x="12" y="778"/>
                          <a:pt x="13" y="782"/>
                        </a:cubicBezTo>
                        <a:lnTo>
                          <a:pt x="17" y="781"/>
                        </a:lnTo>
                        <a:close/>
                        <a:moveTo>
                          <a:pt x="21" y="805"/>
                        </a:moveTo>
                        <a:cubicBezTo>
                          <a:pt x="20" y="801"/>
                          <a:pt x="20" y="797"/>
                          <a:pt x="19" y="793"/>
                        </a:cubicBezTo>
                        <a:cubicBezTo>
                          <a:pt x="15" y="794"/>
                          <a:pt x="15" y="794"/>
                          <a:pt x="15" y="794"/>
                        </a:cubicBezTo>
                        <a:cubicBezTo>
                          <a:pt x="16" y="798"/>
                          <a:pt x="17" y="802"/>
                          <a:pt x="17" y="806"/>
                        </a:cubicBezTo>
                        <a:lnTo>
                          <a:pt x="21" y="805"/>
                        </a:lnTo>
                        <a:close/>
                        <a:moveTo>
                          <a:pt x="27" y="828"/>
                        </a:moveTo>
                        <a:cubicBezTo>
                          <a:pt x="26" y="824"/>
                          <a:pt x="25" y="820"/>
                          <a:pt x="24" y="817"/>
                        </a:cubicBezTo>
                        <a:cubicBezTo>
                          <a:pt x="20" y="817"/>
                          <a:pt x="20" y="817"/>
                          <a:pt x="20" y="817"/>
                        </a:cubicBezTo>
                        <a:cubicBezTo>
                          <a:pt x="21" y="821"/>
                          <a:pt x="22" y="825"/>
                          <a:pt x="23" y="829"/>
                        </a:cubicBezTo>
                        <a:lnTo>
                          <a:pt x="27" y="828"/>
                        </a:lnTo>
                        <a:close/>
                        <a:moveTo>
                          <a:pt x="33" y="851"/>
                        </a:moveTo>
                        <a:cubicBezTo>
                          <a:pt x="31" y="848"/>
                          <a:pt x="30" y="844"/>
                          <a:pt x="29" y="840"/>
                        </a:cubicBezTo>
                        <a:cubicBezTo>
                          <a:pt x="26" y="841"/>
                          <a:pt x="26" y="841"/>
                          <a:pt x="26" y="841"/>
                        </a:cubicBezTo>
                        <a:cubicBezTo>
                          <a:pt x="27" y="845"/>
                          <a:pt x="28" y="849"/>
                          <a:pt x="29" y="852"/>
                        </a:cubicBezTo>
                        <a:lnTo>
                          <a:pt x="33" y="851"/>
                        </a:lnTo>
                        <a:close/>
                        <a:moveTo>
                          <a:pt x="39" y="874"/>
                        </a:moveTo>
                        <a:cubicBezTo>
                          <a:pt x="38" y="871"/>
                          <a:pt x="37" y="867"/>
                          <a:pt x="36" y="863"/>
                        </a:cubicBezTo>
                        <a:cubicBezTo>
                          <a:pt x="32" y="864"/>
                          <a:pt x="32" y="864"/>
                          <a:pt x="32" y="864"/>
                        </a:cubicBezTo>
                        <a:cubicBezTo>
                          <a:pt x="33" y="868"/>
                          <a:pt x="34" y="872"/>
                          <a:pt x="35" y="875"/>
                        </a:cubicBezTo>
                        <a:lnTo>
                          <a:pt x="39" y="874"/>
                        </a:lnTo>
                        <a:close/>
                        <a:moveTo>
                          <a:pt x="46" y="897"/>
                        </a:moveTo>
                        <a:cubicBezTo>
                          <a:pt x="45" y="893"/>
                          <a:pt x="44" y="890"/>
                          <a:pt x="43" y="886"/>
                        </a:cubicBezTo>
                        <a:cubicBezTo>
                          <a:pt x="39" y="887"/>
                          <a:pt x="39" y="887"/>
                          <a:pt x="39" y="887"/>
                        </a:cubicBezTo>
                        <a:cubicBezTo>
                          <a:pt x="40" y="891"/>
                          <a:pt x="41" y="895"/>
                          <a:pt x="43" y="898"/>
                        </a:cubicBezTo>
                        <a:lnTo>
                          <a:pt x="46" y="897"/>
                        </a:lnTo>
                        <a:close/>
                        <a:moveTo>
                          <a:pt x="54" y="920"/>
                        </a:moveTo>
                        <a:cubicBezTo>
                          <a:pt x="53" y="916"/>
                          <a:pt x="52" y="912"/>
                          <a:pt x="50" y="908"/>
                        </a:cubicBezTo>
                        <a:cubicBezTo>
                          <a:pt x="47" y="910"/>
                          <a:pt x="47" y="910"/>
                          <a:pt x="47" y="910"/>
                        </a:cubicBezTo>
                        <a:cubicBezTo>
                          <a:pt x="48" y="913"/>
                          <a:pt x="49" y="917"/>
                          <a:pt x="51" y="921"/>
                        </a:cubicBezTo>
                        <a:lnTo>
                          <a:pt x="54" y="920"/>
                        </a:lnTo>
                        <a:close/>
                        <a:moveTo>
                          <a:pt x="63" y="942"/>
                        </a:moveTo>
                        <a:cubicBezTo>
                          <a:pt x="62" y="938"/>
                          <a:pt x="60" y="934"/>
                          <a:pt x="59" y="931"/>
                        </a:cubicBezTo>
                        <a:cubicBezTo>
                          <a:pt x="55" y="932"/>
                          <a:pt x="55" y="932"/>
                          <a:pt x="55" y="932"/>
                        </a:cubicBezTo>
                        <a:cubicBezTo>
                          <a:pt x="56" y="936"/>
                          <a:pt x="58" y="940"/>
                          <a:pt x="59" y="943"/>
                        </a:cubicBezTo>
                        <a:lnTo>
                          <a:pt x="63" y="942"/>
                        </a:lnTo>
                        <a:close/>
                        <a:moveTo>
                          <a:pt x="72" y="964"/>
                        </a:moveTo>
                        <a:cubicBezTo>
                          <a:pt x="71" y="960"/>
                          <a:pt x="69" y="957"/>
                          <a:pt x="68" y="953"/>
                        </a:cubicBezTo>
                        <a:cubicBezTo>
                          <a:pt x="64" y="954"/>
                          <a:pt x="64" y="954"/>
                          <a:pt x="64" y="954"/>
                        </a:cubicBezTo>
                        <a:cubicBezTo>
                          <a:pt x="65" y="958"/>
                          <a:pt x="67" y="962"/>
                          <a:pt x="69" y="966"/>
                        </a:cubicBezTo>
                        <a:lnTo>
                          <a:pt x="72" y="964"/>
                        </a:lnTo>
                        <a:close/>
                        <a:moveTo>
                          <a:pt x="82" y="986"/>
                        </a:moveTo>
                        <a:cubicBezTo>
                          <a:pt x="81" y="982"/>
                          <a:pt x="79" y="978"/>
                          <a:pt x="77" y="975"/>
                        </a:cubicBezTo>
                        <a:cubicBezTo>
                          <a:pt x="74" y="976"/>
                          <a:pt x="74" y="976"/>
                          <a:pt x="74" y="976"/>
                        </a:cubicBezTo>
                        <a:cubicBezTo>
                          <a:pt x="75" y="980"/>
                          <a:pt x="77" y="984"/>
                          <a:pt x="79" y="987"/>
                        </a:cubicBezTo>
                        <a:lnTo>
                          <a:pt x="82" y="986"/>
                        </a:lnTo>
                        <a:close/>
                        <a:moveTo>
                          <a:pt x="93" y="1007"/>
                        </a:moveTo>
                        <a:cubicBezTo>
                          <a:pt x="91" y="1004"/>
                          <a:pt x="89" y="1000"/>
                          <a:pt x="87" y="996"/>
                        </a:cubicBezTo>
                        <a:cubicBezTo>
                          <a:pt x="84" y="998"/>
                          <a:pt x="84" y="998"/>
                          <a:pt x="84" y="998"/>
                        </a:cubicBezTo>
                        <a:cubicBezTo>
                          <a:pt x="86" y="1002"/>
                          <a:pt x="87" y="1005"/>
                          <a:pt x="89" y="1009"/>
                        </a:cubicBezTo>
                        <a:lnTo>
                          <a:pt x="93" y="1007"/>
                        </a:lnTo>
                        <a:close/>
                        <a:moveTo>
                          <a:pt x="104" y="1028"/>
                        </a:moveTo>
                        <a:cubicBezTo>
                          <a:pt x="102" y="1025"/>
                          <a:pt x="100" y="1021"/>
                          <a:pt x="98" y="1018"/>
                        </a:cubicBezTo>
                        <a:cubicBezTo>
                          <a:pt x="95" y="1020"/>
                          <a:pt x="95" y="1020"/>
                          <a:pt x="95" y="1020"/>
                        </a:cubicBezTo>
                        <a:cubicBezTo>
                          <a:pt x="97" y="1023"/>
                          <a:pt x="99" y="1027"/>
                          <a:pt x="101" y="1030"/>
                        </a:cubicBezTo>
                        <a:lnTo>
                          <a:pt x="104" y="1028"/>
                        </a:lnTo>
                        <a:close/>
                        <a:moveTo>
                          <a:pt x="116" y="1049"/>
                        </a:moveTo>
                        <a:cubicBezTo>
                          <a:pt x="114" y="1046"/>
                          <a:pt x="112" y="1042"/>
                          <a:pt x="110" y="1039"/>
                        </a:cubicBezTo>
                        <a:cubicBezTo>
                          <a:pt x="106" y="1041"/>
                          <a:pt x="106" y="1041"/>
                          <a:pt x="106" y="1041"/>
                        </a:cubicBezTo>
                        <a:cubicBezTo>
                          <a:pt x="108" y="1044"/>
                          <a:pt x="110" y="1048"/>
                          <a:pt x="112" y="1051"/>
                        </a:cubicBezTo>
                        <a:lnTo>
                          <a:pt x="116" y="1049"/>
                        </a:lnTo>
                        <a:close/>
                        <a:moveTo>
                          <a:pt x="128" y="1069"/>
                        </a:moveTo>
                        <a:cubicBezTo>
                          <a:pt x="126" y="1066"/>
                          <a:pt x="124" y="1063"/>
                          <a:pt x="122" y="1059"/>
                        </a:cubicBezTo>
                        <a:cubicBezTo>
                          <a:pt x="119" y="1061"/>
                          <a:pt x="119" y="1061"/>
                          <a:pt x="119" y="1061"/>
                        </a:cubicBezTo>
                        <a:cubicBezTo>
                          <a:pt x="121" y="1065"/>
                          <a:pt x="123" y="1068"/>
                          <a:pt x="125" y="1072"/>
                        </a:cubicBezTo>
                        <a:lnTo>
                          <a:pt x="128" y="1069"/>
                        </a:lnTo>
                        <a:close/>
                        <a:moveTo>
                          <a:pt x="141" y="1090"/>
                        </a:moveTo>
                        <a:cubicBezTo>
                          <a:pt x="139" y="1086"/>
                          <a:pt x="137" y="1083"/>
                          <a:pt x="135" y="1080"/>
                        </a:cubicBezTo>
                        <a:cubicBezTo>
                          <a:pt x="131" y="1082"/>
                          <a:pt x="131" y="1082"/>
                          <a:pt x="131" y="1082"/>
                        </a:cubicBezTo>
                        <a:cubicBezTo>
                          <a:pt x="134" y="1085"/>
                          <a:pt x="136" y="1088"/>
                          <a:pt x="138" y="1092"/>
                        </a:cubicBezTo>
                        <a:lnTo>
                          <a:pt x="141" y="1090"/>
                        </a:lnTo>
                        <a:close/>
                        <a:moveTo>
                          <a:pt x="155" y="1109"/>
                        </a:moveTo>
                        <a:cubicBezTo>
                          <a:pt x="153" y="1106"/>
                          <a:pt x="150" y="1103"/>
                          <a:pt x="148" y="1099"/>
                        </a:cubicBezTo>
                        <a:cubicBezTo>
                          <a:pt x="145" y="1102"/>
                          <a:pt x="145" y="1102"/>
                          <a:pt x="145" y="1102"/>
                        </a:cubicBezTo>
                        <a:cubicBezTo>
                          <a:pt x="147" y="1105"/>
                          <a:pt x="149" y="1108"/>
                          <a:pt x="152" y="1112"/>
                        </a:cubicBezTo>
                        <a:lnTo>
                          <a:pt x="155" y="1109"/>
                        </a:lnTo>
                        <a:close/>
                        <a:moveTo>
                          <a:pt x="169" y="1129"/>
                        </a:moveTo>
                        <a:cubicBezTo>
                          <a:pt x="167" y="1125"/>
                          <a:pt x="164" y="1122"/>
                          <a:pt x="162" y="1119"/>
                        </a:cubicBezTo>
                        <a:cubicBezTo>
                          <a:pt x="159" y="1121"/>
                          <a:pt x="159" y="1121"/>
                          <a:pt x="159" y="1121"/>
                        </a:cubicBezTo>
                        <a:cubicBezTo>
                          <a:pt x="161" y="1125"/>
                          <a:pt x="164" y="1128"/>
                          <a:pt x="166" y="1131"/>
                        </a:cubicBezTo>
                        <a:lnTo>
                          <a:pt x="169" y="1129"/>
                        </a:lnTo>
                        <a:close/>
                        <a:moveTo>
                          <a:pt x="184" y="1147"/>
                        </a:moveTo>
                        <a:cubicBezTo>
                          <a:pt x="181" y="1144"/>
                          <a:pt x="179" y="1141"/>
                          <a:pt x="176" y="1138"/>
                        </a:cubicBezTo>
                        <a:cubicBezTo>
                          <a:pt x="173" y="1140"/>
                          <a:pt x="173" y="1140"/>
                          <a:pt x="173" y="1140"/>
                        </a:cubicBezTo>
                        <a:cubicBezTo>
                          <a:pt x="176" y="1144"/>
                          <a:pt x="178" y="1147"/>
                          <a:pt x="181" y="1150"/>
                        </a:cubicBezTo>
                        <a:lnTo>
                          <a:pt x="184" y="1147"/>
                        </a:lnTo>
                        <a:close/>
                        <a:moveTo>
                          <a:pt x="199" y="1166"/>
                        </a:moveTo>
                        <a:cubicBezTo>
                          <a:pt x="196" y="1163"/>
                          <a:pt x="194" y="1160"/>
                          <a:pt x="191" y="1157"/>
                        </a:cubicBezTo>
                        <a:cubicBezTo>
                          <a:pt x="188" y="1159"/>
                          <a:pt x="188" y="1159"/>
                          <a:pt x="188" y="1159"/>
                        </a:cubicBezTo>
                        <a:cubicBezTo>
                          <a:pt x="191" y="1162"/>
                          <a:pt x="193" y="1165"/>
                          <a:pt x="196" y="1168"/>
                        </a:cubicBezTo>
                        <a:lnTo>
                          <a:pt x="199" y="1166"/>
                        </a:lnTo>
                        <a:close/>
                        <a:moveTo>
                          <a:pt x="215" y="1184"/>
                        </a:moveTo>
                        <a:cubicBezTo>
                          <a:pt x="212" y="1181"/>
                          <a:pt x="209" y="1178"/>
                          <a:pt x="207" y="1175"/>
                        </a:cubicBezTo>
                        <a:cubicBezTo>
                          <a:pt x="204" y="1177"/>
                          <a:pt x="204" y="1177"/>
                          <a:pt x="204" y="1177"/>
                        </a:cubicBezTo>
                        <a:cubicBezTo>
                          <a:pt x="206" y="1180"/>
                          <a:pt x="209" y="1183"/>
                          <a:pt x="212" y="1186"/>
                        </a:cubicBezTo>
                        <a:lnTo>
                          <a:pt x="215" y="1184"/>
                        </a:lnTo>
                        <a:close/>
                        <a:moveTo>
                          <a:pt x="231" y="1201"/>
                        </a:moveTo>
                        <a:cubicBezTo>
                          <a:pt x="228" y="1198"/>
                          <a:pt x="226" y="1195"/>
                          <a:pt x="223" y="1192"/>
                        </a:cubicBezTo>
                        <a:cubicBezTo>
                          <a:pt x="220" y="1195"/>
                          <a:pt x="220" y="1195"/>
                          <a:pt x="220" y="1195"/>
                        </a:cubicBezTo>
                        <a:cubicBezTo>
                          <a:pt x="223" y="1198"/>
                          <a:pt x="225" y="1201"/>
                          <a:pt x="228" y="1204"/>
                        </a:cubicBezTo>
                        <a:lnTo>
                          <a:pt x="231" y="1201"/>
                        </a:lnTo>
                        <a:close/>
                        <a:moveTo>
                          <a:pt x="248" y="1218"/>
                        </a:moveTo>
                        <a:cubicBezTo>
                          <a:pt x="245" y="1215"/>
                          <a:pt x="242" y="1213"/>
                          <a:pt x="239" y="1210"/>
                        </a:cubicBezTo>
                        <a:cubicBezTo>
                          <a:pt x="236" y="1213"/>
                          <a:pt x="236" y="1213"/>
                          <a:pt x="236" y="1213"/>
                        </a:cubicBezTo>
                        <a:cubicBezTo>
                          <a:pt x="239" y="1215"/>
                          <a:pt x="242" y="1218"/>
                          <a:pt x="245" y="1221"/>
                        </a:cubicBezTo>
                        <a:lnTo>
                          <a:pt x="248" y="1218"/>
                        </a:lnTo>
                        <a:close/>
                        <a:moveTo>
                          <a:pt x="265" y="1235"/>
                        </a:moveTo>
                        <a:cubicBezTo>
                          <a:pt x="262" y="1232"/>
                          <a:pt x="259" y="1229"/>
                          <a:pt x="256" y="1226"/>
                        </a:cubicBezTo>
                        <a:cubicBezTo>
                          <a:pt x="254" y="1229"/>
                          <a:pt x="254" y="1229"/>
                          <a:pt x="254" y="1229"/>
                        </a:cubicBezTo>
                        <a:cubicBezTo>
                          <a:pt x="256" y="1232"/>
                          <a:pt x="259" y="1235"/>
                          <a:pt x="262" y="1238"/>
                        </a:cubicBezTo>
                        <a:lnTo>
                          <a:pt x="265" y="1235"/>
                        </a:lnTo>
                        <a:close/>
                        <a:moveTo>
                          <a:pt x="283" y="1251"/>
                        </a:moveTo>
                        <a:cubicBezTo>
                          <a:pt x="280" y="1248"/>
                          <a:pt x="277" y="1245"/>
                          <a:pt x="274" y="1243"/>
                        </a:cubicBezTo>
                        <a:cubicBezTo>
                          <a:pt x="271" y="1246"/>
                          <a:pt x="271" y="1246"/>
                          <a:pt x="271" y="1246"/>
                        </a:cubicBezTo>
                        <a:cubicBezTo>
                          <a:pt x="274" y="1248"/>
                          <a:pt x="277" y="1251"/>
                          <a:pt x="280" y="1254"/>
                        </a:cubicBezTo>
                        <a:lnTo>
                          <a:pt x="283" y="1251"/>
                        </a:lnTo>
                        <a:close/>
                        <a:moveTo>
                          <a:pt x="301" y="1266"/>
                        </a:moveTo>
                        <a:cubicBezTo>
                          <a:pt x="298" y="1263"/>
                          <a:pt x="295" y="1261"/>
                          <a:pt x="292" y="1258"/>
                        </a:cubicBezTo>
                        <a:cubicBezTo>
                          <a:pt x="289" y="1261"/>
                          <a:pt x="289" y="1261"/>
                          <a:pt x="289" y="1261"/>
                        </a:cubicBezTo>
                        <a:cubicBezTo>
                          <a:pt x="292" y="1264"/>
                          <a:pt x="295" y="1267"/>
                          <a:pt x="298" y="1269"/>
                        </a:cubicBezTo>
                        <a:lnTo>
                          <a:pt x="301" y="1266"/>
                        </a:lnTo>
                        <a:close/>
                        <a:moveTo>
                          <a:pt x="319" y="1281"/>
                        </a:moveTo>
                        <a:cubicBezTo>
                          <a:pt x="316" y="1278"/>
                          <a:pt x="313" y="1276"/>
                          <a:pt x="310" y="1274"/>
                        </a:cubicBezTo>
                        <a:cubicBezTo>
                          <a:pt x="308" y="1277"/>
                          <a:pt x="308" y="1277"/>
                          <a:pt x="308" y="1277"/>
                        </a:cubicBezTo>
                        <a:cubicBezTo>
                          <a:pt x="311" y="1279"/>
                          <a:pt x="314" y="1282"/>
                          <a:pt x="317" y="1284"/>
                        </a:cubicBezTo>
                        <a:cubicBezTo>
                          <a:pt x="319" y="1281"/>
                          <a:pt x="319" y="1281"/>
                          <a:pt x="319" y="1281"/>
                        </a:cubicBezTo>
                        <a:close/>
                        <a:moveTo>
                          <a:pt x="338" y="1295"/>
                        </a:moveTo>
                        <a:cubicBezTo>
                          <a:pt x="335" y="1293"/>
                          <a:pt x="332" y="1290"/>
                          <a:pt x="329" y="1288"/>
                        </a:cubicBezTo>
                        <a:cubicBezTo>
                          <a:pt x="326" y="1291"/>
                          <a:pt x="326" y="1291"/>
                          <a:pt x="326" y="1291"/>
                        </a:cubicBezTo>
                        <a:cubicBezTo>
                          <a:pt x="330" y="1294"/>
                          <a:pt x="333" y="1296"/>
                          <a:pt x="336" y="1298"/>
                        </a:cubicBezTo>
                        <a:lnTo>
                          <a:pt x="338" y="1295"/>
                        </a:lnTo>
                        <a:close/>
                        <a:moveTo>
                          <a:pt x="358" y="1309"/>
                        </a:moveTo>
                        <a:cubicBezTo>
                          <a:pt x="355" y="1307"/>
                          <a:pt x="351" y="1304"/>
                          <a:pt x="348" y="1302"/>
                        </a:cubicBezTo>
                        <a:cubicBezTo>
                          <a:pt x="346" y="1305"/>
                          <a:pt x="346" y="1305"/>
                          <a:pt x="346" y="1305"/>
                        </a:cubicBezTo>
                        <a:cubicBezTo>
                          <a:pt x="349" y="1308"/>
                          <a:pt x="352" y="1310"/>
                          <a:pt x="356" y="1312"/>
                        </a:cubicBezTo>
                        <a:lnTo>
                          <a:pt x="358" y="1309"/>
                        </a:lnTo>
                        <a:close/>
                        <a:moveTo>
                          <a:pt x="378" y="1322"/>
                        </a:moveTo>
                        <a:cubicBezTo>
                          <a:pt x="374" y="1320"/>
                          <a:pt x="371" y="1318"/>
                          <a:pt x="368" y="1316"/>
                        </a:cubicBezTo>
                        <a:cubicBezTo>
                          <a:pt x="365" y="1319"/>
                          <a:pt x="365" y="1319"/>
                          <a:pt x="365" y="1319"/>
                        </a:cubicBezTo>
                        <a:cubicBezTo>
                          <a:pt x="369" y="1321"/>
                          <a:pt x="372" y="1323"/>
                          <a:pt x="375" y="1326"/>
                        </a:cubicBezTo>
                        <a:lnTo>
                          <a:pt x="378" y="1322"/>
                        </a:lnTo>
                        <a:close/>
                        <a:moveTo>
                          <a:pt x="398" y="1335"/>
                        </a:moveTo>
                        <a:cubicBezTo>
                          <a:pt x="394" y="1333"/>
                          <a:pt x="391" y="1331"/>
                          <a:pt x="388" y="1329"/>
                        </a:cubicBezTo>
                        <a:cubicBezTo>
                          <a:pt x="386" y="1332"/>
                          <a:pt x="386" y="1332"/>
                          <a:pt x="386" y="1332"/>
                        </a:cubicBezTo>
                        <a:cubicBezTo>
                          <a:pt x="389" y="1334"/>
                          <a:pt x="392" y="1336"/>
                          <a:pt x="396" y="1338"/>
                        </a:cubicBezTo>
                        <a:lnTo>
                          <a:pt x="398" y="1335"/>
                        </a:lnTo>
                        <a:close/>
                        <a:moveTo>
                          <a:pt x="418" y="1347"/>
                        </a:moveTo>
                        <a:cubicBezTo>
                          <a:pt x="415" y="1345"/>
                          <a:pt x="411" y="1343"/>
                          <a:pt x="408" y="1341"/>
                        </a:cubicBezTo>
                        <a:cubicBezTo>
                          <a:pt x="406" y="1344"/>
                          <a:pt x="406" y="1344"/>
                          <a:pt x="406" y="1344"/>
                        </a:cubicBezTo>
                        <a:cubicBezTo>
                          <a:pt x="409" y="1346"/>
                          <a:pt x="413" y="1348"/>
                          <a:pt x="416" y="1350"/>
                        </a:cubicBezTo>
                        <a:lnTo>
                          <a:pt x="418" y="1347"/>
                        </a:lnTo>
                        <a:close/>
                        <a:moveTo>
                          <a:pt x="439" y="1358"/>
                        </a:moveTo>
                        <a:cubicBezTo>
                          <a:pt x="436" y="1356"/>
                          <a:pt x="432" y="1354"/>
                          <a:pt x="429" y="1353"/>
                        </a:cubicBezTo>
                        <a:cubicBezTo>
                          <a:pt x="427" y="1356"/>
                          <a:pt x="427" y="1356"/>
                          <a:pt x="427" y="1356"/>
                        </a:cubicBezTo>
                        <a:cubicBezTo>
                          <a:pt x="430" y="1358"/>
                          <a:pt x="434" y="1360"/>
                          <a:pt x="437" y="1362"/>
                        </a:cubicBezTo>
                        <a:lnTo>
                          <a:pt x="439" y="1358"/>
                        </a:lnTo>
                        <a:close/>
                        <a:moveTo>
                          <a:pt x="461" y="1369"/>
                        </a:moveTo>
                        <a:cubicBezTo>
                          <a:pt x="457" y="1367"/>
                          <a:pt x="453" y="1365"/>
                          <a:pt x="450" y="1364"/>
                        </a:cubicBezTo>
                        <a:cubicBezTo>
                          <a:pt x="448" y="1367"/>
                          <a:pt x="448" y="1367"/>
                          <a:pt x="448" y="1367"/>
                        </a:cubicBezTo>
                        <a:cubicBezTo>
                          <a:pt x="452" y="1369"/>
                          <a:pt x="455" y="1371"/>
                          <a:pt x="459" y="1373"/>
                        </a:cubicBezTo>
                        <a:lnTo>
                          <a:pt x="461" y="1369"/>
                        </a:lnTo>
                        <a:close/>
                        <a:moveTo>
                          <a:pt x="482" y="1379"/>
                        </a:moveTo>
                        <a:cubicBezTo>
                          <a:pt x="479" y="1377"/>
                          <a:pt x="475" y="1376"/>
                          <a:pt x="471" y="1374"/>
                        </a:cubicBezTo>
                        <a:cubicBezTo>
                          <a:pt x="470" y="1378"/>
                          <a:pt x="470" y="1378"/>
                          <a:pt x="470" y="1378"/>
                        </a:cubicBezTo>
                        <a:cubicBezTo>
                          <a:pt x="473" y="1379"/>
                          <a:pt x="477" y="1381"/>
                          <a:pt x="480" y="1383"/>
                        </a:cubicBezTo>
                        <a:lnTo>
                          <a:pt x="482" y="1379"/>
                        </a:lnTo>
                        <a:close/>
                        <a:moveTo>
                          <a:pt x="504" y="1389"/>
                        </a:moveTo>
                        <a:cubicBezTo>
                          <a:pt x="500" y="1387"/>
                          <a:pt x="497" y="1386"/>
                          <a:pt x="493" y="1384"/>
                        </a:cubicBezTo>
                        <a:cubicBezTo>
                          <a:pt x="491" y="1388"/>
                          <a:pt x="491" y="1388"/>
                          <a:pt x="491" y="1388"/>
                        </a:cubicBezTo>
                        <a:cubicBezTo>
                          <a:pt x="495" y="1389"/>
                          <a:pt x="499" y="1391"/>
                          <a:pt x="502" y="1392"/>
                        </a:cubicBezTo>
                        <a:lnTo>
                          <a:pt x="504" y="1389"/>
                        </a:lnTo>
                        <a:close/>
                        <a:moveTo>
                          <a:pt x="526" y="1397"/>
                        </a:moveTo>
                        <a:cubicBezTo>
                          <a:pt x="522" y="1396"/>
                          <a:pt x="519" y="1395"/>
                          <a:pt x="515" y="1393"/>
                        </a:cubicBezTo>
                        <a:cubicBezTo>
                          <a:pt x="514" y="1397"/>
                          <a:pt x="514" y="1397"/>
                          <a:pt x="514" y="1397"/>
                        </a:cubicBezTo>
                        <a:cubicBezTo>
                          <a:pt x="517" y="1398"/>
                          <a:pt x="521" y="1400"/>
                          <a:pt x="525" y="1401"/>
                        </a:cubicBezTo>
                        <a:lnTo>
                          <a:pt x="526" y="1397"/>
                        </a:lnTo>
                        <a:close/>
                        <a:moveTo>
                          <a:pt x="548" y="1406"/>
                        </a:moveTo>
                        <a:cubicBezTo>
                          <a:pt x="545" y="1404"/>
                          <a:pt x="541" y="1403"/>
                          <a:pt x="537" y="1402"/>
                        </a:cubicBezTo>
                        <a:cubicBezTo>
                          <a:pt x="536" y="1405"/>
                          <a:pt x="536" y="1405"/>
                          <a:pt x="536" y="1405"/>
                        </a:cubicBezTo>
                        <a:cubicBezTo>
                          <a:pt x="540" y="1407"/>
                          <a:pt x="543" y="1408"/>
                          <a:pt x="547" y="1409"/>
                        </a:cubicBezTo>
                        <a:lnTo>
                          <a:pt x="548" y="1406"/>
                        </a:lnTo>
                        <a:close/>
                        <a:moveTo>
                          <a:pt x="571" y="1413"/>
                        </a:moveTo>
                        <a:cubicBezTo>
                          <a:pt x="567" y="1412"/>
                          <a:pt x="564" y="1411"/>
                          <a:pt x="560" y="1410"/>
                        </a:cubicBezTo>
                        <a:cubicBezTo>
                          <a:pt x="558" y="1413"/>
                          <a:pt x="558" y="1413"/>
                          <a:pt x="558" y="1413"/>
                        </a:cubicBezTo>
                        <a:cubicBezTo>
                          <a:pt x="562" y="1415"/>
                          <a:pt x="566" y="1416"/>
                          <a:pt x="570" y="1417"/>
                        </a:cubicBezTo>
                        <a:lnTo>
                          <a:pt x="571" y="1413"/>
                        </a:lnTo>
                        <a:close/>
                        <a:moveTo>
                          <a:pt x="594" y="1420"/>
                        </a:moveTo>
                        <a:cubicBezTo>
                          <a:pt x="590" y="1419"/>
                          <a:pt x="586" y="1418"/>
                          <a:pt x="582" y="1417"/>
                        </a:cubicBezTo>
                        <a:cubicBezTo>
                          <a:pt x="581" y="1421"/>
                          <a:pt x="581" y="1421"/>
                          <a:pt x="581" y="1421"/>
                        </a:cubicBezTo>
                        <a:cubicBezTo>
                          <a:pt x="585" y="1422"/>
                          <a:pt x="589" y="1423"/>
                          <a:pt x="593" y="1424"/>
                        </a:cubicBezTo>
                        <a:lnTo>
                          <a:pt x="594" y="1420"/>
                        </a:lnTo>
                        <a:close/>
                        <a:moveTo>
                          <a:pt x="617" y="1426"/>
                        </a:moveTo>
                        <a:cubicBezTo>
                          <a:pt x="613" y="1425"/>
                          <a:pt x="609" y="1424"/>
                          <a:pt x="605" y="1423"/>
                        </a:cubicBezTo>
                        <a:cubicBezTo>
                          <a:pt x="604" y="1427"/>
                          <a:pt x="604" y="1427"/>
                          <a:pt x="604" y="1427"/>
                        </a:cubicBezTo>
                        <a:cubicBezTo>
                          <a:pt x="608" y="1428"/>
                          <a:pt x="612" y="1429"/>
                          <a:pt x="616" y="1430"/>
                        </a:cubicBezTo>
                        <a:lnTo>
                          <a:pt x="617" y="1426"/>
                        </a:lnTo>
                        <a:close/>
                        <a:moveTo>
                          <a:pt x="640" y="1432"/>
                        </a:moveTo>
                        <a:cubicBezTo>
                          <a:pt x="636" y="1431"/>
                          <a:pt x="632" y="1430"/>
                          <a:pt x="629" y="1429"/>
                        </a:cubicBezTo>
                        <a:cubicBezTo>
                          <a:pt x="628" y="1433"/>
                          <a:pt x="628" y="1433"/>
                          <a:pt x="628" y="1433"/>
                        </a:cubicBezTo>
                        <a:cubicBezTo>
                          <a:pt x="631" y="1434"/>
                          <a:pt x="635" y="1435"/>
                          <a:pt x="639" y="1436"/>
                        </a:cubicBezTo>
                        <a:lnTo>
                          <a:pt x="640" y="1432"/>
                        </a:lnTo>
                        <a:close/>
                        <a:moveTo>
                          <a:pt x="663" y="1437"/>
                        </a:moveTo>
                        <a:cubicBezTo>
                          <a:pt x="660" y="1436"/>
                          <a:pt x="656" y="1435"/>
                          <a:pt x="652" y="1435"/>
                        </a:cubicBezTo>
                        <a:cubicBezTo>
                          <a:pt x="651" y="1438"/>
                          <a:pt x="651" y="1438"/>
                          <a:pt x="651" y="1438"/>
                        </a:cubicBezTo>
                        <a:cubicBezTo>
                          <a:pt x="655" y="1439"/>
                          <a:pt x="659" y="1440"/>
                          <a:pt x="663" y="1441"/>
                        </a:cubicBezTo>
                        <a:lnTo>
                          <a:pt x="663" y="1437"/>
                        </a:lnTo>
                        <a:close/>
                        <a:moveTo>
                          <a:pt x="687" y="1441"/>
                        </a:moveTo>
                        <a:cubicBezTo>
                          <a:pt x="683" y="1440"/>
                          <a:pt x="679" y="1440"/>
                          <a:pt x="675" y="1439"/>
                        </a:cubicBezTo>
                        <a:cubicBezTo>
                          <a:pt x="675" y="1443"/>
                          <a:pt x="675" y="1443"/>
                          <a:pt x="675" y="1443"/>
                        </a:cubicBezTo>
                        <a:cubicBezTo>
                          <a:pt x="678" y="1444"/>
                          <a:pt x="682" y="1444"/>
                          <a:pt x="686" y="1445"/>
                        </a:cubicBezTo>
                        <a:lnTo>
                          <a:pt x="687" y="1441"/>
                        </a:lnTo>
                        <a:close/>
                        <a:moveTo>
                          <a:pt x="711" y="1445"/>
                        </a:moveTo>
                        <a:cubicBezTo>
                          <a:pt x="707" y="1444"/>
                          <a:pt x="703" y="1444"/>
                          <a:pt x="699" y="1443"/>
                        </a:cubicBezTo>
                        <a:cubicBezTo>
                          <a:pt x="698" y="1447"/>
                          <a:pt x="698" y="1447"/>
                          <a:pt x="698" y="1447"/>
                        </a:cubicBezTo>
                        <a:cubicBezTo>
                          <a:pt x="702" y="1447"/>
                          <a:pt x="706" y="1448"/>
                          <a:pt x="710" y="1449"/>
                        </a:cubicBezTo>
                        <a:lnTo>
                          <a:pt x="711" y="1445"/>
                        </a:lnTo>
                        <a:close/>
                        <a:moveTo>
                          <a:pt x="734" y="1447"/>
                        </a:moveTo>
                        <a:cubicBezTo>
                          <a:pt x="730" y="1447"/>
                          <a:pt x="726" y="1447"/>
                          <a:pt x="722" y="1446"/>
                        </a:cubicBezTo>
                        <a:cubicBezTo>
                          <a:pt x="722" y="1450"/>
                          <a:pt x="722" y="1450"/>
                          <a:pt x="722" y="1450"/>
                        </a:cubicBezTo>
                        <a:cubicBezTo>
                          <a:pt x="726" y="1451"/>
                          <a:pt x="730" y="1451"/>
                          <a:pt x="734" y="1451"/>
                        </a:cubicBezTo>
                        <a:lnTo>
                          <a:pt x="734" y="1447"/>
                        </a:lnTo>
                        <a:close/>
                        <a:moveTo>
                          <a:pt x="758" y="1450"/>
                        </a:moveTo>
                        <a:cubicBezTo>
                          <a:pt x="754" y="1449"/>
                          <a:pt x="750" y="1449"/>
                          <a:pt x="746" y="1449"/>
                        </a:cubicBezTo>
                        <a:cubicBezTo>
                          <a:pt x="746" y="1453"/>
                          <a:pt x="746" y="1453"/>
                          <a:pt x="746" y="1453"/>
                        </a:cubicBezTo>
                        <a:cubicBezTo>
                          <a:pt x="750" y="1453"/>
                          <a:pt x="754" y="1453"/>
                          <a:pt x="758" y="1454"/>
                        </a:cubicBezTo>
                        <a:lnTo>
                          <a:pt x="758" y="1450"/>
                        </a:lnTo>
                        <a:close/>
                        <a:moveTo>
                          <a:pt x="782" y="1451"/>
                        </a:moveTo>
                        <a:cubicBezTo>
                          <a:pt x="778" y="1451"/>
                          <a:pt x="774" y="1451"/>
                          <a:pt x="770" y="1450"/>
                        </a:cubicBezTo>
                        <a:cubicBezTo>
                          <a:pt x="770" y="1454"/>
                          <a:pt x="770" y="1454"/>
                          <a:pt x="770" y="1454"/>
                        </a:cubicBezTo>
                        <a:cubicBezTo>
                          <a:pt x="774" y="1455"/>
                          <a:pt x="778" y="1455"/>
                          <a:pt x="782" y="1455"/>
                        </a:cubicBezTo>
                        <a:lnTo>
                          <a:pt x="782" y="1451"/>
                        </a:lnTo>
                        <a:close/>
                        <a:moveTo>
                          <a:pt x="806" y="1452"/>
                        </a:moveTo>
                        <a:cubicBezTo>
                          <a:pt x="802" y="1452"/>
                          <a:pt x="798" y="1452"/>
                          <a:pt x="794" y="1452"/>
                        </a:cubicBezTo>
                        <a:cubicBezTo>
                          <a:pt x="794" y="1456"/>
                          <a:pt x="794" y="1456"/>
                          <a:pt x="794" y="1456"/>
                        </a:cubicBezTo>
                        <a:cubicBezTo>
                          <a:pt x="798" y="1456"/>
                          <a:pt x="802" y="1456"/>
                          <a:pt x="806" y="1456"/>
                        </a:cubicBezTo>
                        <a:lnTo>
                          <a:pt x="806" y="1452"/>
                        </a:lnTo>
                        <a:close/>
                        <a:moveTo>
                          <a:pt x="830" y="1452"/>
                        </a:moveTo>
                        <a:cubicBezTo>
                          <a:pt x="826" y="1452"/>
                          <a:pt x="823" y="1452"/>
                          <a:pt x="820" y="1452"/>
                        </a:cubicBezTo>
                        <a:cubicBezTo>
                          <a:pt x="819" y="1452"/>
                          <a:pt x="818" y="1452"/>
                          <a:pt x="818" y="1452"/>
                        </a:cubicBezTo>
                        <a:cubicBezTo>
                          <a:pt x="818" y="1456"/>
                          <a:pt x="818" y="1456"/>
                          <a:pt x="818" y="1456"/>
                        </a:cubicBezTo>
                        <a:cubicBezTo>
                          <a:pt x="818" y="1456"/>
                          <a:pt x="819" y="1456"/>
                          <a:pt x="820" y="1456"/>
                        </a:cubicBezTo>
                        <a:cubicBezTo>
                          <a:pt x="823" y="1456"/>
                          <a:pt x="826" y="1456"/>
                          <a:pt x="830" y="1456"/>
                        </a:cubicBezTo>
                        <a:lnTo>
                          <a:pt x="830" y="1452"/>
                        </a:lnTo>
                        <a:close/>
                        <a:moveTo>
                          <a:pt x="853" y="1451"/>
                        </a:moveTo>
                        <a:cubicBezTo>
                          <a:pt x="850" y="1451"/>
                          <a:pt x="846" y="1452"/>
                          <a:pt x="842" y="1452"/>
                        </a:cubicBezTo>
                        <a:cubicBezTo>
                          <a:pt x="842" y="1456"/>
                          <a:pt x="842" y="1456"/>
                          <a:pt x="842" y="1456"/>
                        </a:cubicBezTo>
                        <a:cubicBezTo>
                          <a:pt x="846" y="1456"/>
                          <a:pt x="850" y="1455"/>
                          <a:pt x="854" y="1455"/>
                        </a:cubicBezTo>
                        <a:lnTo>
                          <a:pt x="853" y="1451"/>
                        </a:lnTo>
                        <a:close/>
                        <a:moveTo>
                          <a:pt x="877" y="1450"/>
                        </a:moveTo>
                        <a:cubicBezTo>
                          <a:pt x="873" y="1450"/>
                          <a:pt x="869" y="1450"/>
                          <a:pt x="865" y="1451"/>
                        </a:cubicBezTo>
                        <a:cubicBezTo>
                          <a:pt x="866" y="1455"/>
                          <a:pt x="866" y="1455"/>
                          <a:pt x="866" y="1455"/>
                        </a:cubicBezTo>
                        <a:cubicBezTo>
                          <a:pt x="870" y="1454"/>
                          <a:pt x="874" y="1454"/>
                          <a:pt x="878" y="1454"/>
                        </a:cubicBezTo>
                        <a:lnTo>
                          <a:pt x="877" y="1450"/>
                        </a:lnTo>
                        <a:close/>
                        <a:moveTo>
                          <a:pt x="901" y="1448"/>
                        </a:moveTo>
                        <a:cubicBezTo>
                          <a:pt x="897" y="1448"/>
                          <a:pt x="893" y="1449"/>
                          <a:pt x="889" y="1449"/>
                        </a:cubicBezTo>
                        <a:cubicBezTo>
                          <a:pt x="890" y="1453"/>
                          <a:pt x="890" y="1453"/>
                          <a:pt x="890" y="1453"/>
                        </a:cubicBezTo>
                        <a:cubicBezTo>
                          <a:pt x="894" y="1453"/>
                          <a:pt x="898" y="1452"/>
                          <a:pt x="902" y="1452"/>
                        </a:cubicBezTo>
                        <a:lnTo>
                          <a:pt x="901" y="1448"/>
                        </a:lnTo>
                        <a:close/>
                        <a:moveTo>
                          <a:pt x="925" y="1445"/>
                        </a:moveTo>
                        <a:cubicBezTo>
                          <a:pt x="921" y="1446"/>
                          <a:pt x="917" y="1446"/>
                          <a:pt x="913" y="1447"/>
                        </a:cubicBezTo>
                        <a:cubicBezTo>
                          <a:pt x="913" y="1451"/>
                          <a:pt x="913" y="1451"/>
                          <a:pt x="913" y="1451"/>
                        </a:cubicBezTo>
                        <a:cubicBezTo>
                          <a:pt x="917" y="1450"/>
                          <a:pt x="921" y="1450"/>
                          <a:pt x="925" y="1449"/>
                        </a:cubicBezTo>
                        <a:lnTo>
                          <a:pt x="925" y="1445"/>
                        </a:lnTo>
                        <a:close/>
                        <a:moveTo>
                          <a:pt x="948" y="1442"/>
                        </a:moveTo>
                        <a:cubicBezTo>
                          <a:pt x="945" y="1442"/>
                          <a:pt x="941" y="1443"/>
                          <a:pt x="937" y="1444"/>
                        </a:cubicBezTo>
                        <a:cubicBezTo>
                          <a:pt x="937" y="1448"/>
                          <a:pt x="937" y="1448"/>
                          <a:pt x="937" y="1448"/>
                        </a:cubicBezTo>
                        <a:cubicBezTo>
                          <a:pt x="941" y="1447"/>
                          <a:pt x="945" y="1446"/>
                          <a:pt x="949" y="1446"/>
                        </a:cubicBezTo>
                        <a:lnTo>
                          <a:pt x="948" y="1442"/>
                        </a:lnTo>
                        <a:close/>
                        <a:moveTo>
                          <a:pt x="972" y="1438"/>
                        </a:moveTo>
                        <a:cubicBezTo>
                          <a:pt x="968" y="1438"/>
                          <a:pt x="964" y="1439"/>
                          <a:pt x="960" y="1440"/>
                        </a:cubicBezTo>
                        <a:cubicBezTo>
                          <a:pt x="961" y="1444"/>
                          <a:pt x="961" y="1444"/>
                          <a:pt x="961" y="1444"/>
                        </a:cubicBezTo>
                        <a:cubicBezTo>
                          <a:pt x="965" y="1443"/>
                          <a:pt x="969" y="1442"/>
                          <a:pt x="973" y="1442"/>
                        </a:cubicBezTo>
                        <a:lnTo>
                          <a:pt x="972" y="1438"/>
                        </a:lnTo>
                        <a:close/>
                        <a:moveTo>
                          <a:pt x="995" y="1433"/>
                        </a:moveTo>
                        <a:cubicBezTo>
                          <a:pt x="992" y="1434"/>
                          <a:pt x="988" y="1435"/>
                          <a:pt x="984" y="1435"/>
                        </a:cubicBezTo>
                        <a:cubicBezTo>
                          <a:pt x="985" y="1439"/>
                          <a:pt x="985" y="1439"/>
                          <a:pt x="985" y="1439"/>
                        </a:cubicBezTo>
                        <a:cubicBezTo>
                          <a:pt x="988" y="1438"/>
                          <a:pt x="992" y="1438"/>
                          <a:pt x="996" y="1437"/>
                        </a:cubicBezTo>
                        <a:lnTo>
                          <a:pt x="995" y="1433"/>
                        </a:lnTo>
                        <a:close/>
                        <a:moveTo>
                          <a:pt x="1019" y="1427"/>
                        </a:moveTo>
                        <a:cubicBezTo>
                          <a:pt x="1015" y="1428"/>
                          <a:pt x="1011" y="1429"/>
                          <a:pt x="1007" y="1430"/>
                        </a:cubicBezTo>
                        <a:cubicBezTo>
                          <a:pt x="1008" y="1434"/>
                          <a:pt x="1008" y="1434"/>
                          <a:pt x="1008" y="1434"/>
                        </a:cubicBezTo>
                        <a:cubicBezTo>
                          <a:pt x="1012" y="1433"/>
                          <a:pt x="1016" y="1432"/>
                          <a:pt x="1020" y="1431"/>
                        </a:cubicBezTo>
                        <a:lnTo>
                          <a:pt x="1019" y="1427"/>
                        </a:lnTo>
                        <a:close/>
                        <a:moveTo>
                          <a:pt x="1042" y="1421"/>
                        </a:moveTo>
                        <a:cubicBezTo>
                          <a:pt x="1038" y="1422"/>
                          <a:pt x="1034" y="1423"/>
                          <a:pt x="1030" y="1424"/>
                        </a:cubicBezTo>
                        <a:cubicBezTo>
                          <a:pt x="1031" y="1428"/>
                          <a:pt x="1031" y="1428"/>
                          <a:pt x="1031" y="1428"/>
                        </a:cubicBezTo>
                        <a:cubicBezTo>
                          <a:pt x="1035" y="1427"/>
                          <a:pt x="1039" y="1426"/>
                          <a:pt x="1043" y="1425"/>
                        </a:cubicBezTo>
                        <a:lnTo>
                          <a:pt x="1042" y="1421"/>
                        </a:lnTo>
                        <a:close/>
                        <a:moveTo>
                          <a:pt x="1065" y="1414"/>
                        </a:moveTo>
                        <a:cubicBezTo>
                          <a:pt x="1061" y="1416"/>
                          <a:pt x="1057" y="1417"/>
                          <a:pt x="1053" y="1418"/>
                        </a:cubicBezTo>
                        <a:cubicBezTo>
                          <a:pt x="1054" y="1422"/>
                          <a:pt x="1054" y="1422"/>
                          <a:pt x="1054" y="1422"/>
                        </a:cubicBezTo>
                        <a:cubicBezTo>
                          <a:pt x="1058" y="1421"/>
                          <a:pt x="1062" y="1419"/>
                          <a:pt x="1066" y="1418"/>
                        </a:cubicBezTo>
                        <a:lnTo>
                          <a:pt x="1065" y="1414"/>
                        </a:lnTo>
                        <a:close/>
                        <a:moveTo>
                          <a:pt x="1087" y="1407"/>
                        </a:moveTo>
                        <a:cubicBezTo>
                          <a:pt x="1084" y="1408"/>
                          <a:pt x="1080" y="1409"/>
                          <a:pt x="1076" y="1411"/>
                        </a:cubicBezTo>
                        <a:cubicBezTo>
                          <a:pt x="1077" y="1415"/>
                          <a:pt x="1077" y="1415"/>
                          <a:pt x="1077" y="1415"/>
                        </a:cubicBezTo>
                        <a:cubicBezTo>
                          <a:pt x="1081" y="1413"/>
                          <a:pt x="1085" y="1412"/>
                          <a:pt x="1089" y="1411"/>
                        </a:cubicBezTo>
                        <a:lnTo>
                          <a:pt x="1087" y="1407"/>
                        </a:lnTo>
                        <a:close/>
                        <a:moveTo>
                          <a:pt x="1110" y="1399"/>
                        </a:moveTo>
                        <a:cubicBezTo>
                          <a:pt x="1106" y="1400"/>
                          <a:pt x="1102" y="1402"/>
                          <a:pt x="1099" y="1403"/>
                        </a:cubicBezTo>
                        <a:cubicBezTo>
                          <a:pt x="1100" y="1407"/>
                          <a:pt x="1100" y="1407"/>
                          <a:pt x="1100" y="1407"/>
                        </a:cubicBezTo>
                        <a:cubicBezTo>
                          <a:pt x="1104" y="1405"/>
                          <a:pt x="1107" y="1404"/>
                          <a:pt x="1111" y="1402"/>
                        </a:cubicBezTo>
                        <a:lnTo>
                          <a:pt x="1110" y="1399"/>
                        </a:lnTo>
                        <a:close/>
                        <a:moveTo>
                          <a:pt x="1132" y="1390"/>
                        </a:moveTo>
                        <a:cubicBezTo>
                          <a:pt x="1128" y="1391"/>
                          <a:pt x="1125" y="1393"/>
                          <a:pt x="1121" y="1394"/>
                        </a:cubicBezTo>
                        <a:cubicBezTo>
                          <a:pt x="1122" y="1398"/>
                          <a:pt x="1122" y="1398"/>
                          <a:pt x="1122" y="1398"/>
                        </a:cubicBezTo>
                        <a:cubicBezTo>
                          <a:pt x="1126" y="1397"/>
                          <a:pt x="1130" y="1395"/>
                          <a:pt x="1134" y="1394"/>
                        </a:cubicBezTo>
                        <a:lnTo>
                          <a:pt x="1132" y="1390"/>
                        </a:lnTo>
                        <a:close/>
                        <a:moveTo>
                          <a:pt x="1154" y="1380"/>
                        </a:moveTo>
                        <a:cubicBezTo>
                          <a:pt x="1150" y="1382"/>
                          <a:pt x="1147" y="1384"/>
                          <a:pt x="1143" y="1385"/>
                        </a:cubicBezTo>
                        <a:cubicBezTo>
                          <a:pt x="1145" y="1389"/>
                          <a:pt x="1145" y="1389"/>
                          <a:pt x="1145" y="1389"/>
                        </a:cubicBezTo>
                        <a:cubicBezTo>
                          <a:pt x="1148" y="1387"/>
                          <a:pt x="1152" y="1386"/>
                          <a:pt x="1156" y="1384"/>
                        </a:cubicBezTo>
                        <a:lnTo>
                          <a:pt x="1154" y="1380"/>
                        </a:lnTo>
                        <a:close/>
                        <a:moveTo>
                          <a:pt x="1176" y="1370"/>
                        </a:moveTo>
                        <a:cubicBezTo>
                          <a:pt x="1172" y="1372"/>
                          <a:pt x="1168" y="1374"/>
                          <a:pt x="1165" y="1375"/>
                        </a:cubicBezTo>
                        <a:cubicBezTo>
                          <a:pt x="1166" y="1379"/>
                          <a:pt x="1166" y="1379"/>
                          <a:pt x="1166" y="1379"/>
                        </a:cubicBezTo>
                        <a:cubicBezTo>
                          <a:pt x="1170" y="1377"/>
                          <a:pt x="1174" y="1376"/>
                          <a:pt x="1177" y="1374"/>
                        </a:cubicBezTo>
                        <a:lnTo>
                          <a:pt x="1176" y="1370"/>
                        </a:lnTo>
                        <a:close/>
                        <a:moveTo>
                          <a:pt x="1197" y="1359"/>
                        </a:moveTo>
                        <a:cubicBezTo>
                          <a:pt x="1193" y="1361"/>
                          <a:pt x="1190" y="1363"/>
                          <a:pt x="1186" y="1365"/>
                        </a:cubicBezTo>
                        <a:cubicBezTo>
                          <a:pt x="1188" y="1368"/>
                          <a:pt x="1188" y="1368"/>
                          <a:pt x="1188" y="1368"/>
                        </a:cubicBezTo>
                        <a:cubicBezTo>
                          <a:pt x="1192" y="1367"/>
                          <a:pt x="1195" y="1365"/>
                          <a:pt x="1199" y="1363"/>
                        </a:cubicBezTo>
                        <a:lnTo>
                          <a:pt x="1197" y="1359"/>
                        </a:lnTo>
                        <a:close/>
                        <a:moveTo>
                          <a:pt x="1218" y="1348"/>
                        </a:moveTo>
                        <a:cubicBezTo>
                          <a:pt x="1214" y="1350"/>
                          <a:pt x="1211" y="1352"/>
                          <a:pt x="1207" y="1354"/>
                        </a:cubicBezTo>
                        <a:cubicBezTo>
                          <a:pt x="1209" y="1357"/>
                          <a:pt x="1209" y="1357"/>
                          <a:pt x="1209" y="1357"/>
                        </a:cubicBezTo>
                        <a:cubicBezTo>
                          <a:pt x="1213" y="1355"/>
                          <a:pt x="1216" y="1353"/>
                          <a:pt x="1220" y="1351"/>
                        </a:cubicBezTo>
                        <a:lnTo>
                          <a:pt x="1218" y="1348"/>
                        </a:lnTo>
                        <a:close/>
                        <a:moveTo>
                          <a:pt x="1239" y="1336"/>
                        </a:moveTo>
                        <a:cubicBezTo>
                          <a:pt x="1235" y="1338"/>
                          <a:pt x="1232" y="1340"/>
                          <a:pt x="1228" y="1342"/>
                        </a:cubicBezTo>
                        <a:cubicBezTo>
                          <a:pt x="1230" y="1346"/>
                          <a:pt x="1230" y="1346"/>
                          <a:pt x="1230" y="1346"/>
                        </a:cubicBezTo>
                        <a:cubicBezTo>
                          <a:pt x="1234" y="1344"/>
                          <a:pt x="1237" y="1341"/>
                          <a:pt x="1241" y="1339"/>
                        </a:cubicBezTo>
                        <a:lnTo>
                          <a:pt x="1239" y="1336"/>
                        </a:lnTo>
                        <a:close/>
                        <a:moveTo>
                          <a:pt x="1259" y="1323"/>
                        </a:moveTo>
                        <a:cubicBezTo>
                          <a:pt x="1256" y="1326"/>
                          <a:pt x="1252" y="1328"/>
                          <a:pt x="1249" y="1330"/>
                        </a:cubicBezTo>
                        <a:cubicBezTo>
                          <a:pt x="1251" y="1333"/>
                          <a:pt x="1251" y="1333"/>
                          <a:pt x="1251" y="1333"/>
                        </a:cubicBezTo>
                        <a:cubicBezTo>
                          <a:pt x="1254" y="1331"/>
                          <a:pt x="1258" y="1329"/>
                          <a:pt x="1261" y="1327"/>
                        </a:cubicBezTo>
                        <a:lnTo>
                          <a:pt x="1259" y="1323"/>
                        </a:lnTo>
                        <a:close/>
                        <a:moveTo>
                          <a:pt x="1279" y="1310"/>
                        </a:moveTo>
                        <a:cubicBezTo>
                          <a:pt x="1276" y="1312"/>
                          <a:pt x="1272" y="1315"/>
                          <a:pt x="1269" y="1317"/>
                        </a:cubicBezTo>
                        <a:cubicBezTo>
                          <a:pt x="1271" y="1320"/>
                          <a:pt x="1271" y="1320"/>
                          <a:pt x="1271" y="1320"/>
                        </a:cubicBezTo>
                        <a:cubicBezTo>
                          <a:pt x="1275" y="1318"/>
                          <a:pt x="1278" y="1316"/>
                          <a:pt x="1281" y="1313"/>
                        </a:cubicBezTo>
                        <a:lnTo>
                          <a:pt x="1279" y="1310"/>
                        </a:lnTo>
                        <a:close/>
                        <a:moveTo>
                          <a:pt x="1298" y="1296"/>
                        </a:moveTo>
                        <a:cubicBezTo>
                          <a:pt x="1295" y="1299"/>
                          <a:pt x="1292" y="1301"/>
                          <a:pt x="1289" y="1303"/>
                        </a:cubicBezTo>
                        <a:cubicBezTo>
                          <a:pt x="1291" y="1307"/>
                          <a:pt x="1291" y="1307"/>
                          <a:pt x="1291" y="1307"/>
                        </a:cubicBezTo>
                        <a:cubicBezTo>
                          <a:pt x="1294" y="1304"/>
                          <a:pt x="1298" y="1302"/>
                          <a:pt x="1301" y="1300"/>
                        </a:cubicBezTo>
                        <a:lnTo>
                          <a:pt x="1298" y="1296"/>
                        </a:lnTo>
                        <a:close/>
                        <a:moveTo>
                          <a:pt x="1318" y="1282"/>
                        </a:moveTo>
                        <a:cubicBezTo>
                          <a:pt x="1314" y="1284"/>
                          <a:pt x="1311" y="1287"/>
                          <a:pt x="1308" y="1289"/>
                        </a:cubicBezTo>
                        <a:cubicBezTo>
                          <a:pt x="1311" y="1292"/>
                          <a:pt x="1311" y="1292"/>
                          <a:pt x="1311" y="1292"/>
                        </a:cubicBezTo>
                        <a:cubicBezTo>
                          <a:pt x="1314" y="1290"/>
                          <a:pt x="1317" y="1288"/>
                          <a:pt x="1320" y="1285"/>
                        </a:cubicBezTo>
                        <a:lnTo>
                          <a:pt x="1318" y="1282"/>
                        </a:lnTo>
                        <a:close/>
                        <a:moveTo>
                          <a:pt x="1336" y="1267"/>
                        </a:moveTo>
                        <a:cubicBezTo>
                          <a:pt x="1333" y="1270"/>
                          <a:pt x="1330" y="1272"/>
                          <a:pt x="1327" y="1275"/>
                        </a:cubicBezTo>
                        <a:cubicBezTo>
                          <a:pt x="1330" y="1278"/>
                          <a:pt x="1330" y="1278"/>
                          <a:pt x="1330" y="1278"/>
                        </a:cubicBezTo>
                        <a:cubicBezTo>
                          <a:pt x="1333" y="1275"/>
                          <a:pt x="1336" y="1273"/>
                          <a:pt x="1339" y="1270"/>
                        </a:cubicBezTo>
                        <a:lnTo>
                          <a:pt x="1336" y="1267"/>
                        </a:lnTo>
                        <a:close/>
                        <a:moveTo>
                          <a:pt x="1355" y="1252"/>
                        </a:moveTo>
                        <a:cubicBezTo>
                          <a:pt x="1352" y="1254"/>
                          <a:pt x="1349" y="1257"/>
                          <a:pt x="1345" y="1260"/>
                        </a:cubicBezTo>
                        <a:cubicBezTo>
                          <a:pt x="1348" y="1263"/>
                          <a:pt x="1348" y="1263"/>
                          <a:pt x="1348" y="1263"/>
                        </a:cubicBezTo>
                        <a:cubicBezTo>
                          <a:pt x="1351" y="1260"/>
                          <a:pt x="1354" y="1257"/>
                          <a:pt x="1357" y="1255"/>
                        </a:cubicBezTo>
                        <a:lnTo>
                          <a:pt x="1355" y="1252"/>
                        </a:lnTo>
                        <a:close/>
                        <a:moveTo>
                          <a:pt x="1372" y="1236"/>
                        </a:moveTo>
                        <a:cubicBezTo>
                          <a:pt x="1369" y="1239"/>
                          <a:pt x="1366" y="1241"/>
                          <a:pt x="1363" y="1244"/>
                        </a:cubicBezTo>
                        <a:cubicBezTo>
                          <a:pt x="1366" y="1247"/>
                          <a:pt x="1366" y="1247"/>
                          <a:pt x="1366" y="1247"/>
                        </a:cubicBezTo>
                        <a:cubicBezTo>
                          <a:pt x="1369" y="1244"/>
                          <a:pt x="1372" y="1242"/>
                          <a:pt x="1375" y="1239"/>
                        </a:cubicBezTo>
                        <a:lnTo>
                          <a:pt x="1372" y="1236"/>
                        </a:lnTo>
                        <a:close/>
                        <a:moveTo>
                          <a:pt x="1390" y="1219"/>
                        </a:moveTo>
                        <a:cubicBezTo>
                          <a:pt x="1387" y="1222"/>
                          <a:pt x="1384" y="1225"/>
                          <a:pt x="1381" y="1228"/>
                        </a:cubicBezTo>
                        <a:cubicBezTo>
                          <a:pt x="1384" y="1231"/>
                          <a:pt x="1384" y="1231"/>
                          <a:pt x="1384" y="1231"/>
                        </a:cubicBezTo>
                        <a:cubicBezTo>
                          <a:pt x="1387" y="1228"/>
                          <a:pt x="1390" y="1225"/>
                          <a:pt x="1392" y="1222"/>
                        </a:cubicBezTo>
                        <a:lnTo>
                          <a:pt x="1390" y="1219"/>
                        </a:lnTo>
                        <a:close/>
                        <a:moveTo>
                          <a:pt x="1406" y="1203"/>
                        </a:moveTo>
                        <a:cubicBezTo>
                          <a:pt x="1404" y="1205"/>
                          <a:pt x="1401" y="1208"/>
                          <a:pt x="1398" y="1211"/>
                        </a:cubicBezTo>
                        <a:cubicBezTo>
                          <a:pt x="1401" y="1214"/>
                          <a:pt x="1401" y="1214"/>
                          <a:pt x="1401" y="1214"/>
                        </a:cubicBezTo>
                        <a:cubicBezTo>
                          <a:pt x="1404" y="1211"/>
                          <a:pt x="1407" y="1208"/>
                          <a:pt x="1409" y="1205"/>
                        </a:cubicBezTo>
                        <a:lnTo>
                          <a:pt x="1406" y="1203"/>
                        </a:lnTo>
                        <a:close/>
                        <a:moveTo>
                          <a:pt x="1423" y="1185"/>
                        </a:moveTo>
                        <a:cubicBezTo>
                          <a:pt x="1420" y="1188"/>
                          <a:pt x="1417" y="1191"/>
                          <a:pt x="1415" y="1194"/>
                        </a:cubicBezTo>
                        <a:cubicBezTo>
                          <a:pt x="1418" y="1197"/>
                          <a:pt x="1418" y="1197"/>
                          <a:pt x="1418" y="1197"/>
                        </a:cubicBezTo>
                        <a:cubicBezTo>
                          <a:pt x="1420" y="1194"/>
                          <a:pt x="1423" y="1191"/>
                          <a:pt x="1426" y="1188"/>
                        </a:cubicBezTo>
                        <a:lnTo>
                          <a:pt x="1423" y="1185"/>
                        </a:lnTo>
                        <a:close/>
                        <a:moveTo>
                          <a:pt x="1439" y="1167"/>
                        </a:moveTo>
                        <a:cubicBezTo>
                          <a:pt x="1436" y="1170"/>
                          <a:pt x="1433" y="1173"/>
                          <a:pt x="1431" y="1176"/>
                        </a:cubicBezTo>
                        <a:cubicBezTo>
                          <a:pt x="1434" y="1179"/>
                          <a:pt x="1434" y="1179"/>
                          <a:pt x="1434" y="1179"/>
                        </a:cubicBezTo>
                        <a:cubicBezTo>
                          <a:pt x="1436" y="1176"/>
                          <a:pt x="1439" y="1173"/>
                          <a:pt x="1442" y="1170"/>
                        </a:cubicBezTo>
                        <a:lnTo>
                          <a:pt x="1439" y="1167"/>
                        </a:lnTo>
                        <a:close/>
                        <a:moveTo>
                          <a:pt x="1454" y="1149"/>
                        </a:moveTo>
                        <a:cubicBezTo>
                          <a:pt x="1451" y="1152"/>
                          <a:pt x="1449" y="1155"/>
                          <a:pt x="1446" y="1158"/>
                        </a:cubicBezTo>
                        <a:cubicBezTo>
                          <a:pt x="1449" y="1161"/>
                          <a:pt x="1449" y="1161"/>
                          <a:pt x="1449" y="1161"/>
                        </a:cubicBezTo>
                        <a:cubicBezTo>
                          <a:pt x="1452" y="1158"/>
                          <a:pt x="1454" y="1155"/>
                          <a:pt x="1457" y="1152"/>
                        </a:cubicBezTo>
                        <a:lnTo>
                          <a:pt x="1454" y="1149"/>
                        </a:lnTo>
                        <a:close/>
                        <a:moveTo>
                          <a:pt x="1469" y="1130"/>
                        </a:moveTo>
                        <a:cubicBezTo>
                          <a:pt x="1466" y="1134"/>
                          <a:pt x="1464" y="1137"/>
                          <a:pt x="1461" y="1140"/>
                        </a:cubicBezTo>
                        <a:cubicBezTo>
                          <a:pt x="1464" y="1142"/>
                          <a:pt x="1464" y="1142"/>
                          <a:pt x="1464" y="1142"/>
                        </a:cubicBezTo>
                        <a:cubicBezTo>
                          <a:pt x="1467" y="1139"/>
                          <a:pt x="1469" y="1136"/>
                          <a:pt x="1472" y="1133"/>
                        </a:cubicBezTo>
                        <a:lnTo>
                          <a:pt x="1469" y="1130"/>
                        </a:lnTo>
                        <a:close/>
                        <a:moveTo>
                          <a:pt x="1483" y="1111"/>
                        </a:moveTo>
                        <a:cubicBezTo>
                          <a:pt x="1480" y="1114"/>
                          <a:pt x="1478" y="1118"/>
                          <a:pt x="1476" y="1121"/>
                        </a:cubicBezTo>
                        <a:cubicBezTo>
                          <a:pt x="1479" y="1123"/>
                          <a:pt x="1479" y="1123"/>
                          <a:pt x="1479" y="1123"/>
                        </a:cubicBezTo>
                        <a:cubicBezTo>
                          <a:pt x="1481" y="1120"/>
                          <a:pt x="1484" y="1117"/>
                          <a:pt x="1486" y="1114"/>
                        </a:cubicBezTo>
                        <a:lnTo>
                          <a:pt x="1483" y="1111"/>
                        </a:lnTo>
                        <a:close/>
                        <a:moveTo>
                          <a:pt x="1496" y="1092"/>
                        </a:moveTo>
                        <a:cubicBezTo>
                          <a:pt x="1494" y="1095"/>
                          <a:pt x="1492" y="1098"/>
                          <a:pt x="1490" y="1102"/>
                        </a:cubicBezTo>
                        <a:cubicBezTo>
                          <a:pt x="1493" y="1104"/>
                          <a:pt x="1493" y="1104"/>
                          <a:pt x="1493" y="1104"/>
                        </a:cubicBezTo>
                        <a:cubicBezTo>
                          <a:pt x="1495" y="1101"/>
                          <a:pt x="1497" y="1097"/>
                          <a:pt x="1500" y="1094"/>
                        </a:cubicBezTo>
                        <a:lnTo>
                          <a:pt x="1496" y="1092"/>
                        </a:lnTo>
                        <a:close/>
                        <a:moveTo>
                          <a:pt x="1509" y="1072"/>
                        </a:moveTo>
                        <a:cubicBezTo>
                          <a:pt x="1507" y="1075"/>
                          <a:pt x="1505" y="1078"/>
                          <a:pt x="1503" y="1082"/>
                        </a:cubicBezTo>
                        <a:cubicBezTo>
                          <a:pt x="1506" y="1084"/>
                          <a:pt x="1506" y="1084"/>
                          <a:pt x="1506" y="1084"/>
                        </a:cubicBezTo>
                        <a:cubicBezTo>
                          <a:pt x="1508" y="1081"/>
                          <a:pt x="1510" y="1077"/>
                          <a:pt x="1513" y="1074"/>
                        </a:cubicBezTo>
                        <a:lnTo>
                          <a:pt x="1509" y="1072"/>
                        </a:lnTo>
                        <a:close/>
                        <a:moveTo>
                          <a:pt x="1522" y="1051"/>
                        </a:moveTo>
                        <a:cubicBezTo>
                          <a:pt x="1520" y="1055"/>
                          <a:pt x="1518" y="1058"/>
                          <a:pt x="1516" y="1062"/>
                        </a:cubicBezTo>
                        <a:cubicBezTo>
                          <a:pt x="1519" y="1064"/>
                          <a:pt x="1519" y="1064"/>
                          <a:pt x="1519" y="1064"/>
                        </a:cubicBezTo>
                        <a:cubicBezTo>
                          <a:pt x="1521" y="1060"/>
                          <a:pt x="1523" y="1057"/>
                          <a:pt x="1525" y="1053"/>
                        </a:cubicBezTo>
                        <a:lnTo>
                          <a:pt x="1522" y="1051"/>
                        </a:lnTo>
                        <a:close/>
                        <a:moveTo>
                          <a:pt x="1533" y="1031"/>
                        </a:moveTo>
                        <a:cubicBezTo>
                          <a:pt x="1532" y="1034"/>
                          <a:pt x="1530" y="1038"/>
                          <a:pt x="1528" y="1041"/>
                        </a:cubicBezTo>
                        <a:cubicBezTo>
                          <a:pt x="1531" y="1043"/>
                          <a:pt x="1531" y="1043"/>
                          <a:pt x="1531" y="1043"/>
                        </a:cubicBezTo>
                        <a:cubicBezTo>
                          <a:pt x="1533" y="1040"/>
                          <a:pt x="1535" y="1036"/>
                          <a:pt x="1537" y="1033"/>
                        </a:cubicBezTo>
                        <a:lnTo>
                          <a:pt x="1533" y="1031"/>
                        </a:lnTo>
                        <a:close/>
                        <a:moveTo>
                          <a:pt x="1545" y="1010"/>
                        </a:moveTo>
                        <a:cubicBezTo>
                          <a:pt x="1543" y="1013"/>
                          <a:pt x="1541" y="1017"/>
                          <a:pt x="1539" y="1020"/>
                        </a:cubicBezTo>
                        <a:cubicBezTo>
                          <a:pt x="1543" y="1022"/>
                          <a:pt x="1543" y="1022"/>
                          <a:pt x="1543" y="1022"/>
                        </a:cubicBezTo>
                        <a:cubicBezTo>
                          <a:pt x="1545" y="1019"/>
                          <a:pt x="1546" y="1015"/>
                          <a:pt x="1548" y="1012"/>
                        </a:cubicBezTo>
                        <a:lnTo>
                          <a:pt x="1545" y="1010"/>
                        </a:lnTo>
                        <a:close/>
                        <a:moveTo>
                          <a:pt x="1555" y="988"/>
                        </a:moveTo>
                        <a:cubicBezTo>
                          <a:pt x="1554" y="992"/>
                          <a:pt x="1552" y="995"/>
                          <a:pt x="1550" y="999"/>
                        </a:cubicBezTo>
                        <a:cubicBezTo>
                          <a:pt x="1554" y="1001"/>
                          <a:pt x="1554" y="1001"/>
                          <a:pt x="1554" y="1001"/>
                        </a:cubicBezTo>
                        <a:cubicBezTo>
                          <a:pt x="1555" y="997"/>
                          <a:pt x="1557" y="994"/>
                          <a:pt x="1559" y="990"/>
                        </a:cubicBezTo>
                        <a:lnTo>
                          <a:pt x="1555" y="988"/>
                        </a:lnTo>
                        <a:close/>
                        <a:moveTo>
                          <a:pt x="1565" y="967"/>
                        </a:moveTo>
                        <a:cubicBezTo>
                          <a:pt x="1564" y="970"/>
                          <a:pt x="1562" y="974"/>
                          <a:pt x="1560" y="978"/>
                        </a:cubicBezTo>
                        <a:cubicBezTo>
                          <a:pt x="1564" y="979"/>
                          <a:pt x="1564" y="979"/>
                          <a:pt x="1564" y="979"/>
                        </a:cubicBezTo>
                        <a:cubicBezTo>
                          <a:pt x="1566" y="976"/>
                          <a:pt x="1567" y="972"/>
                          <a:pt x="1569" y="968"/>
                        </a:cubicBezTo>
                        <a:lnTo>
                          <a:pt x="1565" y="967"/>
                        </a:lnTo>
                        <a:close/>
                        <a:moveTo>
                          <a:pt x="1574" y="945"/>
                        </a:moveTo>
                        <a:cubicBezTo>
                          <a:pt x="1573" y="948"/>
                          <a:pt x="1571" y="952"/>
                          <a:pt x="1570" y="956"/>
                        </a:cubicBezTo>
                        <a:cubicBezTo>
                          <a:pt x="1574" y="957"/>
                          <a:pt x="1574" y="957"/>
                          <a:pt x="1574" y="957"/>
                        </a:cubicBezTo>
                        <a:cubicBezTo>
                          <a:pt x="1575" y="954"/>
                          <a:pt x="1577" y="950"/>
                          <a:pt x="1578" y="946"/>
                        </a:cubicBezTo>
                        <a:lnTo>
                          <a:pt x="1574" y="945"/>
                        </a:lnTo>
                        <a:close/>
                        <a:moveTo>
                          <a:pt x="1583" y="923"/>
                        </a:moveTo>
                        <a:cubicBezTo>
                          <a:pt x="1582" y="926"/>
                          <a:pt x="1580" y="930"/>
                          <a:pt x="1579" y="934"/>
                        </a:cubicBezTo>
                        <a:cubicBezTo>
                          <a:pt x="1583" y="935"/>
                          <a:pt x="1583" y="935"/>
                          <a:pt x="1583" y="935"/>
                        </a:cubicBezTo>
                        <a:cubicBezTo>
                          <a:pt x="1584" y="931"/>
                          <a:pt x="1586" y="928"/>
                          <a:pt x="1587" y="924"/>
                        </a:cubicBezTo>
                        <a:lnTo>
                          <a:pt x="1583" y="923"/>
                        </a:lnTo>
                        <a:close/>
                        <a:moveTo>
                          <a:pt x="1591" y="900"/>
                        </a:moveTo>
                        <a:cubicBezTo>
                          <a:pt x="1590" y="904"/>
                          <a:pt x="1589" y="908"/>
                          <a:pt x="1587" y="911"/>
                        </a:cubicBezTo>
                        <a:cubicBezTo>
                          <a:pt x="1591" y="913"/>
                          <a:pt x="1591" y="913"/>
                          <a:pt x="1591" y="913"/>
                        </a:cubicBezTo>
                        <a:cubicBezTo>
                          <a:pt x="1592" y="909"/>
                          <a:pt x="1594" y="905"/>
                          <a:pt x="1595" y="901"/>
                        </a:cubicBezTo>
                        <a:lnTo>
                          <a:pt x="1591" y="900"/>
                        </a:lnTo>
                        <a:close/>
                        <a:moveTo>
                          <a:pt x="1599" y="877"/>
                        </a:moveTo>
                        <a:cubicBezTo>
                          <a:pt x="1597" y="881"/>
                          <a:pt x="1596" y="885"/>
                          <a:pt x="1595" y="889"/>
                        </a:cubicBezTo>
                        <a:cubicBezTo>
                          <a:pt x="1599" y="890"/>
                          <a:pt x="1599" y="890"/>
                          <a:pt x="1599" y="890"/>
                        </a:cubicBezTo>
                        <a:cubicBezTo>
                          <a:pt x="1600" y="886"/>
                          <a:pt x="1601" y="882"/>
                          <a:pt x="1602" y="879"/>
                        </a:cubicBezTo>
                        <a:lnTo>
                          <a:pt x="1599" y="877"/>
                        </a:lnTo>
                        <a:close/>
                        <a:moveTo>
                          <a:pt x="1605" y="854"/>
                        </a:moveTo>
                        <a:cubicBezTo>
                          <a:pt x="1604" y="858"/>
                          <a:pt x="1603" y="862"/>
                          <a:pt x="1602" y="866"/>
                        </a:cubicBezTo>
                        <a:cubicBezTo>
                          <a:pt x="1606" y="867"/>
                          <a:pt x="1606" y="867"/>
                          <a:pt x="1606" y="867"/>
                        </a:cubicBezTo>
                        <a:cubicBezTo>
                          <a:pt x="1607" y="863"/>
                          <a:pt x="1608" y="859"/>
                          <a:pt x="1609" y="856"/>
                        </a:cubicBezTo>
                        <a:lnTo>
                          <a:pt x="1605" y="854"/>
                        </a:lnTo>
                        <a:close/>
                        <a:moveTo>
                          <a:pt x="1611" y="831"/>
                        </a:moveTo>
                        <a:cubicBezTo>
                          <a:pt x="1610" y="835"/>
                          <a:pt x="1609" y="839"/>
                          <a:pt x="1608" y="843"/>
                        </a:cubicBezTo>
                        <a:cubicBezTo>
                          <a:pt x="1612" y="844"/>
                          <a:pt x="1612" y="844"/>
                          <a:pt x="1612" y="844"/>
                        </a:cubicBezTo>
                        <a:cubicBezTo>
                          <a:pt x="1613" y="840"/>
                          <a:pt x="1614" y="836"/>
                          <a:pt x="1615" y="832"/>
                        </a:cubicBezTo>
                        <a:lnTo>
                          <a:pt x="1611" y="831"/>
                        </a:lnTo>
                        <a:close/>
                        <a:moveTo>
                          <a:pt x="1617" y="808"/>
                        </a:moveTo>
                        <a:cubicBezTo>
                          <a:pt x="1616" y="812"/>
                          <a:pt x="1615" y="816"/>
                          <a:pt x="1614" y="820"/>
                        </a:cubicBezTo>
                        <a:cubicBezTo>
                          <a:pt x="1618" y="821"/>
                          <a:pt x="1618" y="821"/>
                          <a:pt x="1618" y="821"/>
                        </a:cubicBezTo>
                        <a:cubicBezTo>
                          <a:pt x="1619" y="817"/>
                          <a:pt x="1620" y="813"/>
                          <a:pt x="1621" y="809"/>
                        </a:cubicBezTo>
                        <a:lnTo>
                          <a:pt x="1617" y="808"/>
                        </a:lnTo>
                        <a:close/>
                        <a:moveTo>
                          <a:pt x="1621" y="785"/>
                        </a:moveTo>
                        <a:cubicBezTo>
                          <a:pt x="1621" y="789"/>
                          <a:pt x="1620" y="793"/>
                          <a:pt x="1619" y="796"/>
                        </a:cubicBezTo>
                        <a:cubicBezTo>
                          <a:pt x="1623" y="797"/>
                          <a:pt x="1623" y="797"/>
                          <a:pt x="1623" y="797"/>
                        </a:cubicBezTo>
                        <a:cubicBezTo>
                          <a:pt x="1624" y="793"/>
                          <a:pt x="1624" y="789"/>
                          <a:pt x="1625" y="785"/>
                        </a:cubicBezTo>
                        <a:lnTo>
                          <a:pt x="1621" y="785"/>
                        </a:lnTo>
                        <a:close/>
                        <a:moveTo>
                          <a:pt x="1625" y="761"/>
                        </a:moveTo>
                        <a:cubicBezTo>
                          <a:pt x="1625" y="765"/>
                          <a:pt x="1624" y="769"/>
                          <a:pt x="1623" y="773"/>
                        </a:cubicBezTo>
                        <a:cubicBezTo>
                          <a:pt x="1627" y="774"/>
                          <a:pt x="1627" y="774"/>
                          <a:pt x="1627" y="774"/>
                        </a:cubicBezTo>
                        <a:cubicBezTo>
                          <a:pt x="1628" y="770"/>
                          <a:pt x="1629" y="766"/>
                          <a:pt x="1629" y="762"/>
                        </a:cubicBezTo>
                        <a:lnTo>
                          <a:pt x="1625" y="761"/>
                        </a:lnTo>
                        <a:close/>
                        <a:moveTo>
                          <a:pt x="1629" y="738"/>
                        </a:moveTo>
                        <a:cubicBezTo>
                          <a:pt x="1628" y="742"/>
                          <a:pt x="1628" y="745"/>
                          <a:pt x="1627" y="749"/>
                        </a:cubicBezTo>
                        <a:cubicBezTo>
                          <a:pt x="1631" y="750"/>
                          <a:pt x="1631" y="750"/>
                          <a:pt x="1631" y="750"/>
                        </a:cubicBezTo>
                        <a:cubicBezTo>
                          <a:pt x="1632" y="746"/>
                          <a:pt x="1632" y="742"/>
                          <a:pt x="1633" y="738"/>
                        </a:cubicBezTo>
                        <a:lnTo>
                          <a:pt x="1629" y="738"/>
                        </a:lnTo>
                        <a:close/>
                        <a:moveTo>
                          <a:pt x="1631" y="714"/>
                        </a:moveTo>
                        <a:cubicBezTo>
                          <a:pt x="1631" y="718"/>
                          <a:pt x="1630" y="722"/>
                          <a:pt x="1630" y="726"/>
                        </a:cubicBezTo>
                        <a:cubicBezTo>
                          <a:pt x="1634" y="726"/>
                          <a:pt x="1634" y="726"/>
                          <a:pt x="1634" y="726"/>
                        </a:cubicBezTo>
                        <a:cubicBezTo>
                          <a:pt x="1634" y="722"/>
                          <a:pt x="1635" y="718"/>
                          <a:pt x="1635" y="714"/>
                        </a:cubicBezTo>
                        <a:lnTo>
                          <a:pt x="1631" y="714"/>
                        </a:lnTo>
                        <a:close/>
                        <a:moveTo>
                          <a:pt x="1633" y="690"/>
                        </a:moveTo>
                        <a:cubicBezTo>
                          <a:pt x="1633" y="694"/>
                          <a:pt x="1633" y="698"/>
                          <a:pt x="1632" y="702"/>
                        </a:cubicBezTo>
                        <a:cubicBezTo>
                          <a:pt x="1636" y="702"/>
                          <a:pt x="1636" y="702"/>
                          <a:pt x="1636" y="702"/>
                        </a:cubicBezTo>
                        <a:cubicBezTo>
                          <a:pt x="1637" y="698"/>
                          <a:pt x="1637" y="694"/>
                          <a:pt x="1637" y="690"/>
                        </a:cubicBezTo>
                        <a:lnTo>
                          <a:pt x="1633" y="690"/>
                        </a:lnTo>
                        <a:close/>
                        <a:moveTo>
                          <a:pt x="1634" y="666"/>
                        </a:moveTo>
                        <a:cubicBezTo>
                          <a:pt x="1634" y="670"/>
                          <a:pt x="1634" y="674"/>
                          <a:pt x="1634" y="678"/>
                        </a:cubicBezTo>
                        <a:cubicBezTo>
                          <a:pt x="1638" y="678"/>
                          <a:pt x="1638" y="678"/>
                          <a:pt x="1638" y="678"/>
                        </a:cubicBezTo>
                        <a:cubicBezTo>
                          <a:pt x="1638" y="674"/>
                          <a:pt x="1638" y="670"/>
                          <a:pt x="1638" y="666"/>
                        </a:cubicBezTo>
                        <a:lnTo>
                          <a:pt x="1634" y="666"/>
                        </a:lnTo>
                        <a:close/>
                        <a:moveTo>
                          <a:pt x="1635" y="642"/>
                        </a:moveTo>
                        <a:cubicBezTo>
                          <a:pt x="1635" y="646"/>
                          <a:pt x="1635" y="650"/>
                          <a:pt x="1635" y="654"/>
                        </a:cubicBezTo>
                        <a:cubicBezTo>
                          <a:pt x="1639" y="654"/>
                          <a:pt x="1639" y="654"/>
                          <a:pt x="1639" y="654"/>
                        </a:cubicBezTo>
                        <a:cubicBezTo>
                          <a:pt x="1639" y="650"/>
                          <a:pt x="1639" y="646"/>
                          <a:pt x="1639" y="642"/>
                        </a:cubicBezTo>
                        <a:lnTo>
                          <a:pt x="1635" y="642"/>
                        </a:lnTo>
                        <a:close/>
                        <a:moveTo>
                          <a:pt x="1635" y="619"/>
                        </a:moveTo>
                        <a:cubicBezTo>
                          <a:pt x="1635" y="622"/>
                          <a:pt x="1635" y="626"/>
                          <a:pt x="1635" y="630"/>
                        </a:cubicBezTo>
                        <a:cubicBezTo>
                          <a:pt x="1639" y="630"/>
                          <a:pt x="1639" y="630"/>
                          <a:pt x="1639" y="630"/>
                        </a:cubicBezTo>
                        <a:cubicBezTo>
                          <a:pt x="1639" y="626"/>
                          <a:pt x="1639" y="622"/>
                          <a:pt x="1639" y="618"/>
                        </a:cubicBezTo>
                        <a:lnTo>
                          <a:pt x="1635" y="619"/>
                        </a:lnTo>
                        <a:close/>
                        <a:moveTo>
                          <a:pt x="1634" y="595"/>
                        </a:moveTo>
                        <a:cubicBezTo>
                          <a:pt x="1634" y="599"/>
                          <a:pt x="1634" y="603"/>
                          <a:pt x="1634" y="607"/>
                        </a:cubicBezTo>
                        <a:cubicBezTo>
                          <a:pt x="1638" y="606"/>
                          <a:pt x="1638" y="606"/>
                          <a:pt x="1638" y="606"/>
                        </a:cubicBezTo>
                        <a:cubicBezTo>
                          <a:pt x="1638" y="602"/>
                          <a:pt x="1638" y="598"/>
                          <a:pt x="1638" y="594"/>
                        </a:cubicBezTo>
                        <a:lnTo>
                          <a:pt x="1634" y="595"/>
                        </a:lnTo>
                        <a:close/>
                        <a:moveTo>
                          <a:pt x="1632" y="571"/>
                        </a:moveTo>
                        <a:cubicBezTo>
                          <a:pt x="1633" y="575"/>
                          <a:pt x="1633" y="579"/>
                          <a:pt x="1633" y="583"/>
                        </a:cubicBezTo>
                        <a:cubicBezTo>
                          <a:pt x="1637" y="582"/>
                          <a:pt x="1637" y="582"/>
                          <a:pt x="1637" y="582"/>
                        </a:cubicBezTo>
                        <a:cubicBezTo>
                          <a:pt x="1637" y="578"/>
                          <a:pt x="1637" y="574"/>
                          <a:pt x="1636" y="570"/>
                        </a:cubicBezTo>
                        <a:lnTo>
                          <a:pt x="1632" y="571"/>
                        </a:lnTo>
                        <a:close/>
                        <a:moveTo>
                          <a:pt x="1630" y="547"/>
                        </a:moveTo>
                        <a:cubicBezTo>
                          <a:pt x="1631" y="551"/>
                          <a:pt x="1631" y="555"/>
                          <a:pt x="1631" y="559"/>
                        </a:cubicBezTo>
                        <a:cubicBezTo>
                          <a:pt x="1635" y="559"/>
                          <a:pt x="1635" y="559"/>
                          <a:pt x="1635" y="559"/>
                        </a:cubicBezTo>
                        <a:cubicBezTo>
                          <a:pt x="1635" y="555"/>
                          <a:pt x="1634" y="551"/>
                          <a:pt x="1634" y="547"/>
                        </a:cubicBezTo>
                        <a:lnTo>
                          <a:pt x="1630" y="547"/>
                        </a:lnTo>
                        <a:close/>
                        <a:moveTo>
                          <a:pt x="1627" y="523"/>
                        </a:moveTo>
                        <a:cubicBezTo>
                          <a:pt x="1628" y="527"/>
                          <a:pt x="1628" y="531"/>
                          <a:pt x="1629" y="535"/>
                        </a:cubicBezTo>
                        <a:cubicBezTo>
                          <a:pt x="1633" y="535"/>
                          <a:pt x="1633" y="535"/>
                          <a:pt x="1633" y="535"/>
                        </a:cubicBezTo>
                        <a:cubicBezTo>
                          <a:pt x="1632" y="531"/>
                          <a:pt x="1632" y="527"/>
                          <a:pt x="1631" y="523"/>
                        </a:cubicBezTo>
                        <a:lnTo>
                          <a:pt x="1627" y="523"/>
                        </a:lnTo>
                        <a:close/>
                        <a:moveTo>
                          <a:pt x="1623" y="500"/>
                        </a:moveTo>
                        <a:cubicBezTo>
                          <a:pt x="1624" y="504"/>
                          <a:pt x="1625" y="508"/>
                          <a:pt x="1625" y="512"/>
                        </a:cubicBezTo>
                        <a:cubicBezTo>
                          <a:pt x="1629" y="511"/>
                          <a:pt x="1629" y="511"/>
                          <a:pt x="1629" y="511"/>
                        </a:cubicBezTo>
                        <a:cubicBezTo>
                          <a:pt x="1629" y="507"/>
                          <a:pt x="1628" y="503"/>
                          <a:pt x="1627" y="499"/>
                        </a:cubicBezTo>
                        <a:cubicBezTo>
                          <a:pt x="1623" y="500"/>
                          <a:pt x="1623" y="500"/>
                          <a:pt x="1623" y="500"/>
                        </a:cubicBezTo>
                        <a:close/>
                        <a:moveTo>
                          <a:pt x="1619" y="476"/>
                        </a:moveTo>
                        <a:cubicBezTo>
                          <a:pt x="1620" y="480"/>
                          <a:pt x="1621" y="484"/>
                          <a:pt x="1621" y="488"/>
                        </a:cubicBezTo>
                        <a:cubicBezTo>
                          <a:pt x="1625" y="487"/>
                          <a:pt x="1625" y="487"/>
                          <a:pt x="1625" y="487"/>
                        </a:cubicBezTo>
                        <a:cubicBezTo>
                          <a:pt x="1625" y="483"/>
                          <a:pt x="1624" y="479"/>
                          <a:pt x="1623" y="475"/>
                        </a:cubicBezTo>
                        <a:lnTo>
                          <a:pt x="1619" y="476"/>
                        </a:lnTo>
                        <a:close/>
                        <a:moveTo>
                          <a:pt x="1614" y="453"/>
                        </a:moveTo>
                        <a:cubicBezTo>
                          <a:pt x="1615" y="457"/>
                          <a:pt x="1616" y="461"/>
                          <a:pt x="1617" y="465"/>
                        </a:cubicBezTo>
                        <a:cubicBezTo>
                          <a:pt x="1621" y="464"/>
                          <a:pt x="1621" y="464"/>
                          <a:pt x="1621" y="464"/>
                        </a:cubicBezTo>
                        <a:cubicBezTo>
                          <a:pt x="1620" y="460"/>
                          <a:pt x="1619" y="456"/>
                          <a:pt x="1618" y="452"/>
                        </a:cubicBezTo>
                        <a:lnTo>
                          <a:pt x="1614" y="453"/>
                        </a:lnTo>
                        <a:close/>
                        <a:moveTo>
                          <a:pt x="1608" y="430"/>
                        </a:moveTo>
                        <a:cubicBezTo>
                          <a:pt x="1609" y="434"/>
                          <a:pt x="1610" y="437"/>
                          <a:pt x="1611" y="441"/>
                        </a:cubicBezTo>
                        <a:cubicBezTo>
                          <a:pt x="1615" y="440"/>
                          <a:pt x="1615" y="440"/>
                          <a:pt x="1615" y="440"/>
                        </a:cubicBezTo>
                        <a:cubicBezTo>
                          <a:pt x="1614" y="436"/>
                          <a:pt x="1613" y="433"/>
                          <a:pt x="1612" y="429"/>
                        </a:cubicBezTo>
                        <a:lnTo>
                          <a:pt x="1608" y="430"/>
                        </a:lnTo>
                        <a:close/>
                        <a:moveTo>
                          <a:pt x="1602" y="407"/>
                        </a:moveTo>
                        <a:cubicBezTo>
                          <a:pt x="1603" y="410"/>
                          <a:pt x="1604" y="414"/>
                          <a:pt x="1605" y="418"/>
                        </a:cubicBezTo>
                        <a:cubicBezTo>
                          <a:pt x="1609" y="417"/>
                          <a:pt x="1609" y="417"/>
                          <a:pt x="1609" y="417"/>
                        </a:cubicBezTo>
                        <a:cubicBezTo>
                          <a:pt x="1608" y="413"/>
                          <a:pt x="1607" y="409"/>
                          <a:pt x="1606" y="406"/>
                        </a:cubicBezTo>
                        <a:lnTo>
                          <a:pt x="1602" y="407"/>
                        </a:lnTo>
                        <a:close/>
                        <a:moveTo>
                          <a:pt x="1595" y="384"/>
                        </a:moveTo>
                        <a:cubicBezTo>
                          <a:pt x="1596" y="388"/>
                          <a:pt x="1597" y="391"/>
                          <a:pt x="1599" y="395"/>
                        </a:cubicBezTo>
                        <a:cubicBezTo>
                          <a:pt x="1602" y="394"/>
                          <a:pt x="1602" y="394"/>
                          <a:pt x="1602" y="394"/>
                        </a:cubicBezTo>
                        <a:cubicBezTo>
                          <a:pt x="1601" y="390"/>
                          <a:pt x="1600" y="386"/>
                          <a:pt x="1599" y="383"/>
                        </a:cubicBezTo>
                        <a:lnTo>
                          <a:pt x="1595" y="384"/>
                        </a:lnTo>
                        <a:close/>
                        <a:moveTo>
                          <a:pt x="1587" y="361"/>
                        </a:moveTo>
                        <a:cubicBezTo>
                          <a:pt x="1589" y="365"/>
                          <a:pt x="1590" y="369"/>
                          <a:pt x="1591" y="373"/>
                        </a:cubicBezTo>
                        <a:cubicBezTo>
                          <a:pt x="1595" y="371"/>
                          <a:pt x="1595" y="371"/>
                          <a:pt x="1595" y="371"/>
                        </a:cubicBezTo>
                        <a:cubicBezTo>
                          <a:pt x="1594" y="367"/>
                          <a:pt x="1592" y="364"/>
                          <a:pt x="1591" y="360"/>
                        </a:cubicBezTo>
                        <a:lnTo>
                          <a:pt x="1587" y="361"/>
                        </a:lnTo>
                        <a:close/>
                        <a:moveTo>
                          <a:pt x="1579" y="339"/>
                        </a:moveTo>
                        <a:cubicBezTo>
                          <a:pt x="1580" y="343"/>
                          <a:pt x="1582" y="346"/>
                          <a:pt x="1583" y="350"/>
                        </a:cubicBezTo>
                        <a:cubicBezTo>
                          <a:pt x="1587" y="349"/>
                          <a:pt x="1587" y="349"/>
                          <a:pt x="1587" y="349"/>
                        </a:cubicBezTo>
                        <a:cubicBezTo>
                          <a:pt x="1585" y="345"/>
                          <a:pt x="1584" y="341"/>
                          <a:pt x="1583" y="337"/>
                        </a:cubicBezTo>
                        <a:lnTo>
                          <a:pt x="1579" y="339"/>
                        </a:lnTo>
                        <a:close/>
                        <a:moveTo>
                          <a:pt x="1570" y="317"/>
                        </a:moveTo>
                        <a:cubicBezTo>
                          <a:pt x="1571" y="320"/>
                          <a:pt x="1573" y="324"/>
                          <a:pt x="1574" y="328"/>
                        </a:cubicBezTo>
                        <a:cubicBezTo>
                          <a:pt x="1578" y="326"/>
                          <a:pt x="1578" y="326"/>
                          <a:pt x="1578" y="326"/>
                        </a:cubicBezTo>
                        <a:cubicBezTo>
                          <a:pt x="1577" y="323"/>
                          <a:pt x="1575" y="319"/>
                          <a:pt x="1573" y="315"/>
                        </a:cubicBezTo>
                        <a:lnTo>
                          <a:pt x="1570" y="317"/>
                        </a:lnTo>
                        <a:close/>
                        <a:moveTo>
                          <a:pt x="1560" y="295"/>
                        </a:moveTo>
                        <a:cubicBezTo>
                          <a:pt x="1562" y="299"/>
                          <a:pt x="1563" y="302"/>
                          <a:pt x="1565" y="306"/>
                        </a:cubicBezTo>
                        <a:cubicBezTo>
                          <a:pt x="1569" y="304"/>
                          <a:pt x="1569" y="304"/>
                          <a:pt x="1569" y="304"/>
                        </a:cubicBezTo>
                        <a:cubicBezTo>
                          <a:pt x="1567" y="300"/>
                          <a:pt x="1565" y="297"/>
                          <a:pt x="1564" y="293"/>
                        </a:cubicBezTo>
                        <a:lnTo>
                          <a:pt x="1560" y="295"/>
                        </a:lnTo>
                        <a:close/>
                        <a:moveTo>
                          <a:pt x="1550" y="273"/>
                        </a:moveTo>
                        <a:cubicBezTo>
                          <a:pt x="1552" y="277"/>
                          <a:pt x="1553" y="280"/>
                          <a:pt x="1555" y="284"/>
                        </a:cubicBezTo>
                        <a:cubicBezTo>
                          <a:pt x="1559" y="282"/>
                          <a:pt x="1559" y="282"/>
                          <a:pt x="1559" y="282"/>
                        </a:cubicBezTo>
                        <a:cubicBezTo>
                          <a:pt x="1557" y="279"/>
                          <a:pt x="1555" y="275"/>
                          <a:pt x="1553" y="272"/>
                        </a:cubicBezTo>
                        <a:lnTo>
                          <a:pt x="1550" y="273"/>
                        </a:lnTo>
                        <a:close/>
                        <a:moveTo>
                          <a:pt x="1539" y="252"/>
                        </a:moveTo>
                        <a:cubicBezTo>
                          <a:pt x="1541" y="256"/>
                          <a:pt x="1543" y="259"/>
                          <a:pt x="1544" y="263"/>
                        </a:cubicBezTo>
                        <a:cubicBezTo>
                          <a:pt x="1548" y="261"/>
                          <a:pt x="1548" y="261"/>
                          <a:pt x="1548" y="261"/>
                        </a:cubicBezTo>
                        <a:cubicBezTo>
                          <a:pt x="1546" y="257"/>
                          <a:pt x="1544" y="254"/>
                          <a:pt x="1542" y="250"/>
                        </a:cubicBezTo>
                        <a:lnTo>
                          <a:pt x="1539" y="252"/>
                        </a:lnTo>
                        <a:close/>
                        <a:moveTo>
                          <a:pt x="1527" y="231"/>
                        </a:moveTo>
                        <a:cubicBezTo>
                          <a:pt x="1529" y="235"/>
                          <a:pt x="1531" y="238"/>
                          <a:pt x="1533" y="242"/>
                        </a:cubicBezTo>
                        <a:cubicBezTo>
                          <a:pt x="1537" y="240"/>
                          <a:pt x="1537" y="240"/>
                          <a:pt x="1537" y="240"/>
                        </a:cubicBezTo>
                        <a:cubicBezTo>
                          <a:pt x="1535" y="236"/>
                          <a:pt x="1533" y="233"/>
                          <a:pt x="1531" y="229"/>
                        </a:cubicBezTo>
                        <a:lnTo>
                          <a:pt x="1527" y="231"/>
                        </a:lnTo>
                        <a:close/>
                        <a:moveTo>
                          <a:pt x="1515" y="211"/>
                        </a:moveTo>
                        <a:cubicBezTo>
                          <a:pt x="1517" y="214"/>
                          <a:pt x="1519" y="217"/>
                          <a:pt x="1521" y="221"/>
                        </a:cubicBezTo>
                        <a:cubicBezTo>
                          <a:pt x="1525" y="219"/>
                          <a:pt x="1525" y="219"/>
                          <a:pt x="1525" y="219"/>
                        </a:cubicBezTo>
                        <a:cubicBezTo>
                          <a:pt x="1523" y="215"/>
                          <a:pt x="1520" y="212"/>
                          <a:pt x="1518" y="209"/>
                        </a:cubicBezTo>
                        <a:lnTo>
                          <a:pt x="1515" y="211"/>
                        </a:lnTo>
                        <a:close/>
                        <a:moveTo>
                          <a:pt x="1502" y="190"/>
                        </a:moveTo>
                        <a:cubicBezTo>
                          <a:pt x="1504" y="194"/>
                          <a:pt x="1506" y="197"/>
                          <a:pt x="1509" y="200"/>
                        </a:cubicBezTo>
                        <a:cubicBezTo>
                          <a:pt x="1512" y="198"/>
                          <a:pt x="1512" y="198"/>
                          <a:pt x="1512" y="198"/>
                        </a:cubicBezTo>
                        <a:cubicBezTo>
                          <a:pt x="1510" y="195"/>
                          <a:pt x="1508" y="192"/>
                          <a:pt x="1505" y="188"/>
                        </a:cubicBezTo>
                        <a:lnTo>
                          <a:pt x="1502" y="190"/>
                        </a:lnTo>
                        <a:close/>
                        <a:moveTo>
                          <a:pt x="1489" y="171"/>
                        </a:moveTo>
                        <a:cubicBezTo>
                          <a:pt x="1491" y="174"/>
                          <a:pt x="1493" y="177"/>
                          <a:pt x="1496" y="180"/>
                        </a:cubicBezTo>
                        <a:cubicBezTo>
                          <a:pt x="1499" y="178"/>
                          <a:pt x="1499" y="178"/>
                          <a:pt x="1499" y="178"/>
                        </a:cubicBezTo>
                        <a:cubicBezTo>
                          <a:pt x="1497" y="175"/>
                          <a:pt x="1494" y="172"/>
                          <a:pt x="1492" y="168"/>
                        </a:cubicBezTo>
                        <a:lnTo>
                          <a:pt x="1489" y="171"/>
                        </a:lnTo>
                        <a:close/>
                        <a:moveTo>
                          <a:pt x="1475" y="151"/>
                        </a:moveTo>
                        <a:cubicBezTo>
                          <a:pt x="1477" y="154"/>
                          <a:pt x="1479" y="158"/>
                          <a:pt x="1482" y="161"/>
                        </a:cubicBezTo>
                        <a:cubicBezTo>
                          <a:pt x="1485" y="158"/>
                          <a:pt x="1485" y="158"/>
                          <a:pt x="1485" y="158"/>
                        </a:cubicBezTo>
                        <a:cubicBezTo>
                          <a:pt x="1483" y="155"/>
                          <a:pt x="1480" y="152"/>
                          <a:pt x="1478" y="149"/>
                        </a:cubicBezTo>
                        <a:lnTo>
                          <a:pt x="1475" y="151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02" name="Oval 1108"/>
                  <p:cNvSpPr>
                    <a:spLocks noChangeArrowheads="1"/>
                  </p:cNvSpPr>
                  <p:nvPr/>
                </p:nvSpPr>
                <p:spPr bwMode="auto">
                  <a:xfrm>
                    <a:off x="4953107" y="2597249"/>
                    <a:ext cx="113748" cy="115915"/>
                  </a:xfrm>
                  <a:prstGeom prst="ellipse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03" name="Freeform 1111"/>
                  <p:cNvSpPr>
                    <a:spLocks/>
                  </p:cNvSpPr>
                  <p:nvPr/>
                </p:nvSpPr>
                <p:spPr bwMode="auto">
                  <a:xfrm>
                    <a:off x="7368889" y="2900576"/>
                    <a:ext cx="98582" cy="105081"/>
                  </a:xfrm>
                  <a:custGeom>
                    <a:avLst/>
                    <a:gdLst>
                      <a:gd name="T0" fmla="*/ 15 w 91"/>
                      <a:gd name="T1" fmla="*/ 97 h 97"/>
                      <a:gd name="T2" fmla="*/ 0 w 91"/>
                      <a:gd name="T3" fmla="*/ 0 h 97"/>
                      <a:gd name="T4" fmla="*/ 91 w 91"/>
                      <a:gd name="T5" fmla="*/ 35 h 97"/>
                      <a:gd name="T6" fmla="*/ 15 w 91"/>
                      <a:gd name="T7" fmla="*/ 97 h 9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91" h="97">
                        <a:moveTo>
                          <a:pt x="15" y="97"/>
                        </a:moveTo>
                        <a:lnTo>
                          <a:pt x="0" y="0"/>
                        </a:lnTo>
                        <a:lnTo>
                          <a:pt x="91" y="35"/>
                        </a:lnTo>
                        <a:lnTo>
                          <a:pt x="15" y="97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cs typeface="+mn-ea"/>
                      <a:sym typeface="+mn-lt"/>
                    </a:endParaRPr>
                  </a:p>
                </p:txBody>
              </p:sp>
            </p:grpSp>
            <p:sp>
              <p:nvSpPr>
                <p:cNvPr id="55" name="Freeform 1112"/>
                <p:cNvSpPr>
                  <a:spLocks/>
                </p:cNvSpPr>
                <p:nvPr/>
              </p:nvSpPr>
              <p:spPr bwMode="auto">
                <a:xfrm>
                  <a:off x="5899922" y="3072261"/>
                  <a:ext cx="316327" cy="166830"/>
                </a:xfrm>
                <a:custGeom>
                  <a:avLst/>
                  <a:gdLst>
                    <a:gd name="T0" fmla="*/ 128 w 150"/>
                    <a:gd name="T1" fmla="*/ 38 h 79"/>
                    <a:gd name="T2" fmla="*/ 131 w 150"/>
                    <a:gd name="T3" fmla="*/ 29 h 79"/>
                    <a:gd name="T4" fmla="*/ 116 w 150"/>
                    <a:gd name="T5" fmla="*/ 15 h 79"/>
                    <a:gd name="T6" fmla="*/ 105 w 150"/>
                    <a:gd name="T7" fmla="*/ 19 h 79"/>
                    <a:gd name="T8" fmla="*/ 75 w 150"/>
                    <a:gd name="T9" fmla="*/ 0 h 79"/>
                    <a:gd name="T10" fmla="*/ 44 w 150"/>
                    <a:gd name="T11" fmla="*/ 22 h 79"/>
                    <a:gd name="T12" fmla="*/ 39 w 150"/>
                    <a:gd name="T13" fmla="*/ 21 h 79"/>
                    <a:gd name="T14" fmla="*/ 13 w 150"/>
                    <a:gd name="T15" fmla="*/ 46 h 79"/>
                    <a:gd name="T16" fmla="*/ 13 w 150"/>
                    <a:gd name="T17" fmla="*/ 49 h 79"/>
                    <a:gd name="T18" fmla="*/ 0 w 150"/>
                    <a:gd name="T19" fmla="*/ 65 h 79"/>
                    <a:gd name="T20" fmla="*/ 8 w 150"/>
                    <a:gd name="T21" fmla="*/ 79 h 79"/>
                    <a:gd name="T22" fmla="*/ 142 w 150"/>
                    <a:gd name="T23" fmla="*/ 79 h 79"/>
                    <a:gd name="T24" fmla="*/ 150 w 150"/>
                    <a:gd name="T25" fmla="*/ 61 h 79"/>
                    <a:gd name="T26" fmla="*/ 128 w 150"/>
                    <a:gd name="T27" fmla="*/ 38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50" h="79">
                      <a:moveTo>
                        <a:pt x="128" y="38"/>
                      </a:moveTo>
                      <a:cubicBezTo>
                        <a:pt x="130" y="35"/>
                        <a:pt x="131" y="32"/>
                        <a:pt x="131" y="29"/>
                      </a:cubicBezTo>
                      <a:cubicBezTo>
                        <a:pt x="131" y="21"/>
                        <a:pt x="125" y="15"/>
                        <a:pt x="116" y="15"/>
                      </a:cubicBezTo>
                      <a:cubicBezTo>
                        <a:pt x="112" y="15"/>
                        <a:pt x="108" y="16"/>
                        <a:pt x="105" y="19"/>
                      </a:cubicBezTo>
                      <a:cubicBezTo>
                        <a:pt x="100" y="8"/>
                        <a:pt x="88" y="0"/>
                        <a:pt x="75" y="0"/>
                      </a:cubicBezTo>
                      <a:cubicBezTo>
                        <a:pt x="60" y="0"/>
                        <a:pt x="48" y="9"/>
                        <a:pt x="44" y="22"/>
                      </a:cubicBezTo>
                      <a:cubicBezTo>
                        <a:pt x="42" y="21"/>
                        <a:pt x="41" y="21"/>
                        <a:pt x="39" y="21"/>
                      </a:cubicBezTo>
                      <a:cubicBezTo>
                        <a:pt x="24" y="21"/>
                        <a:pt x="13" y="32"/>
                        <a:pt x="13" y="46"/>
                      </a:cubicBezTo>
                      <a:cubicBezTo>
                        <a:pt x="13" y="47"/>
                        <a:pt x="13" y="48"/>
                        <a:pt x="13" y="49"/>
                      </a:cubicBezTo>
                      <a:cubicBezTo>
                        <a:pt x="6" y="51"/>
                        <a:pt x="0" y="58"/>
                        <a:pt x="0" y="65"/>
                      </a:cubicBezTo>
                      <a:cubicBezTo>
                        <a:pt x="0" y="70"/>
                        <a:pt x="3" y="76"/>
                        <a:pt x="8" y="79"/>
                      </a:cubicBezTo>
                      <a:cubicBezTo>
                        <a:pt x="142" y="79"/>
                        <a:pt x="142" y="79"/>
                        <a:pt x="142" y="79"/>
                      </a:cubicBezTo>
                      <a:cubicBezTo>
                        <a:pt x="147" y="75"/>
                        <a:pt x="150" y="68"/>
                        <a:pt x="150" y="61"/>
                      </a:cubicBezTo>
                      <a:cubicBezTo>
                        <a:pt x="150" y="49"/>
                        <a:pt x="141" y="39"/>
                        <a:pt x="128" y="38"/>
                      </a:cubicBez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cs typeface="+mn-ea"/>
                    <a:sym typeface="+mn-lt"/>
                  </a:endParaRPr>
                </a:p>
              </p:txBody>
            </p:sp>
            <p:grpSp>
              <p:nvGrpSpPr>
                <p:cNvPr id="56" name="Group 55"/>
                <p:cNvGrpSpPr/>
                <p:nvPr/>
              </p:nvGrpSpPr>
              <p:grpSpPr>
                <a:xfrm>
                  <a:off x="7471806" y="2645437"/>
                  <a:ext cx="252411" cy="233995"/>
                  <a:chOff x="7471804" y="2668748"/>
                  <a:chExt cx="252411" cy="233995"/>
                </a:xfrm>
                <a:solidFill>
                  <a:schemeClr val="bg1">
                    <a:lumMod val="95000"/>
                  </a:schemeClr>
                </a:solidFill>
              </p:grpSpPr>
              <p:sp>
                <p:nvSpPr>
                  <p:cNvPr id="298" name="Freeform 1113"/>
                  <p:cNvSpPr>
                    <a:spLocks/>
                  </p:cNvSpPr>
                  <p:nvPr/>
                </p:nvSpPr>
                <p:spPr bwMode="auto">
                  <a:xfrm>
                    <a:off x="7471804" y="2710997"/>
                    <a:ext cx="172247" cy="157080"/>
                  </a:xfrm>
                  <a:custGeom>
                    <a:avLst/>
                    <a:gdLst>
                      <a:gd name="T0" fmla="*/ 71 w 82"/>
                      <a:gd name="T1" fmla="*/ 52 h 75"/>
                      <a:gd name="T2" fmla="*/ 82 w 82"/>
                      <a:gd name="T3" fmla="*/ 31 h 75"/>
                      <a:gd name="T4" fmla="*/ 71 w 82"/>
                      <a:gd name="T5" fmla="*/ 9 h 75"/>
                      <a:gd name="T6" fmla="*/ 42 w 82"/>
                      <a:gd name="T7" fmla="*/ 0 h 75"/>
                      <a:gd name="T8" fmla="*/ 14 w 82"/>
                      <a:gd name="T9" fmla="*/ 9 h 75"/>
                      <a:gd name="T10" fmla="*/ 2 w 82"/>
                      <a:gd name="T11" fmla="*/ 31 h 75"/>
                      <a:gd name="T12" fmla="*/ 13 w 82"/>
                      <a:gd name="T13" fmla="*/ 52 h 75"/>
                      <a:gd name="T14" fmla="*/ 13 w 82"/>
                      <a:gd name="T15" fmla="*/ 54 h 75"/>
                      <a:gd name="T16" fmla="*/ 10 w 82"/>
                      <a:gd name="T17" fmla="*/ 64 h 75"/>
                      <a:gd name="T18" fmla="*/ 0 w 82"/>
                      <a:gd name="T19" fmla="*/ 69 h 75"/>
                      <a:gd name="T20" fmla="*/ 8 w 82"/>
                      <a:gd name="T21" fmla="*/ 75 h 75"/>
                      <a:gd name="T22" fmla="*/ 21 w 82"/>
                      <a:gd name="T23" fmla="*/ 70 h 75"/>
                      <a:gd name="T24" fmla="*/ 27 w 82"/>
                      <a:gd name="T25" fmla="*/ 59 h 75"/>
                      <a:gd name="T26" fmla="*/ 42 w 82"/>
                      <a:gd name="T27" fmla="*/ 61 h 75"/>
                      <a:gd name="T28" fmla="*/ 71 w 82"/>
                      <a:gd name="T29" fmla="*/ 52 h 7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82" h="75">
                        <a:moveTo>
                          <a:pt x="71" y="52"/>
                        </a:moveTo>
                        <a:cubicBezTo>
                          <a:pt x="78" y="46"/>
                          <a:pt x="82" y="39"/>
                          <a:pt x="82" y="31"/>
                        </a:cubicBezTo>
                        <a:cubicBezTo>
                          <a:pt x="82" y="22"/>
                          <a:pt x="78" y="15"/>
                          <a:pt x="71" y="9"/>
                        </a:cubicBezTo>
                        <a:cubicBezTo>
                          <a:pt x="63" y="3"/>
                          <a:pt x="53" y="0"/>
                          <a:pt x="42" y="0"/>
                        </a:cubicBezTo>
                        <a:cubicBezTo>
                          <a:pt x="31" y="0"/>
                          <a:pt x="22" y="3"/>
                          <a:pt x="14" y="9"/>
                        </a:cubicBezTo>
                        <a:cubicBezTo>
                          <a:pt x="6" y="15"/>
                          <a:pt x="2" y="22"/>
                          <a:pt x="2" y="31"/>
                        </a:cubicBezTo>
                        <a:cubicBezTo>
                          <a:pt x="2" y="39"/>
                          <a:pt x="6" y="46"/>
                          <a:pt x="13" y="52"/>
                        </a:cubicBezTo>
                        <a:cubicBezTo>
                          <a:pt x="13" y="52"/>
                          <a:pt x="13" y="53"/>
                          <a:pt x="13" y="54"/>
                        </a:cubicBezTo>
                        <a:cubicBezTo>
                          <a:pt x="13" y="58"/>
                          <a:pt x="12" y="61"/>
                          <a:pt x="10" y="64"/>
                        </a:cubicBezTo>
                        <a:cubicBezTo>
                          <a:pt x="7" y="67"/>
                          <a:pt x="4" y="69"/>
                          <a:pt x="0" y="69"/>
                        </a:cubicBezTo>
                        <a:cubicBezTo>
                          <a:pt x="3" y="73"/>
                          <a:pt x="5" y="75"/>
                          <a:pt x="8" y="75"/>
                        </a:cubicBezTo>
                        <a:cubicBezTo>
                          <a:pt x="13" y="75"/>
                          <a:pt x="17" y="73"/>
                          <a:pt x="21" y="70"/>
                        </a:cubicBezTo>
                        <a:cubicBezTo>
                          <a:pt x="25" y="67"/>
                          <a:pt x="27" y="63"/>
                          <a:pt x="27" y="59"/>
                        </a:cubicBezTo>
                        <a:cubicBezTo>
                          <a:pt x="32" y="61"/>
                          <a:pt x="37" y="61"/>
                          <a:pt x="42" y="61"/>
                        </a:cubicBezTo>
                        <a:cubicBezTo>
                          <a:pt x="53" y="61"/>
                          <a:pt x="63" y="58"/>
                          <a:pt x="71" y="5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99" name="Freeform 1114"/>
                  <p:cNvSpPr>
                    <a:spLocks/>
                  </p:cNvSpPr>
                  <p:nvPr/>
                </p:nvSpPr>
                <p:spPr bwMode="auto">
                  <a:xfrm>
                    <a:off x="7556302" y="2798745"/>
                    <a:ext cx="116998" cy="103998"/>
                  </a:xfrm>
                  <a:custGeom>
                    <a:avLst/>
                    <a:gdLst>
                      <a:gd name="T0" fmla="*/ 50 w 56"/>
                      <a:gd name="T1" fmla="*/ 42 h 49"/>
                      <a:gd name="T2" fmla="*/ 47 w 56"/>
                      <a:gd name="T3" fmla="*/ 34 h 49"/>
                      <a:gd name="T4" fmla="*/ 47 w 56"/>
                      <a:gd name="T5" fmla="*/ 33 h 49"/>
                      <a:gd name="T6" fmla="*/ 55 w 56"/>
                      <a:gd name="T7" fmla="*/ 19 h 49"/>
                      <a:gd name="T8" fmla="*/ 47 w 56"/>
                      <a:gd name="T9" fmla="*/ 4 h 49"/>
                      <a:gd name="T10" fmla="*/ 41 w 56"/>
                      <a:gd name="T11" fmla="*/ 0 h 49"/>
                      <a:gd name="T12" fmla="*/ 40 w 56"/>
                      <a:gd name="T13" fmla="*/ 1 h 49"/>
                      <a:gd name="T14" fmla="*/ 31 w 56"/>
                      <a:gd name="T15" fmla="*/ 11 h 49"/>
                      <a:gd name="T16" fmla="*/ 18 w 56"/>
                      <a:gd name="T17" fmla="*/ 18 h 49"/>
                      <a:gd name="T18" fmla="*/ 2 w 56"/>
                      <a:gd name="T19" fmla="*/ 20 h 49"/>
                      <a:gd name="T20" fmla="*/ 0 w 56"/>
                      <a:gd name="T21" fmla="*/ 20 h 49"/>
                      <a:gd name="T22" fmla="*/ 8 w 56"/>
                      <a:gd name="T23" fmla="*/ 33 h 49"/>
                      <a:gd name="T24" fmla="*/ 27 w 56"/>
                      <a:gd name="T25" fmla="*/ 40 h 49"/>
                      <a:gd name="T26" fmla="*/ 38 w 56"/>
                      <a:gd name="T27" fmla="*/ 38 h 49"/>
                      <a:gd name="T28" fmla="*/ 42 w 56"/>
                      <a:gd name="T29" fmla="*/ 46 h 49"/>
                      <a:gd name="T30" fmla="*/ 51 w 56"/>
                      <a:gd name="T31" fmla="*/ 49 h 49"/>
                      <a:gd name="T32" fmla="*/ 56 w 56"/>
                      <a:gd name="T33" fmla="*/ 45 h 49"/>
                      <a:gd name="T34" fmla="*/ 50 w 56"/>
                      <a:gd name="T35" fmla="*/ 42 h 4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56" h="49">
                        <a:moveTo>
                          <a:pt x="50" y="42"/>
                        </a:moveTo>
                        <a:cubicBezTo>
                          <a:pt x="48" y="40"/>
                          <a:pt x="47" y="37"/>
                          <a:pt x="47" y="34"/>
                        </a:cubicBezTo>
                        <a:cubicBezTo>
                          <a:pt x="47" y="34"/>
                          <a:pt x="47" y="33"/>
                          <a:pt x="47" y="33"/>
                        </a:cubicBezTo>
                        <a:cubicBezTo>
                          <a:pt x="52" y="29"/>
                          <a:pt x="55" y="24"/>
                          <a:pt x="55" y="19"/>
                        </a:cubicBezTo>
                        <a:cubicBezTo>
                          <a:pt x="55" y="13"/>
                          <a:pt x="52" y="8"/>
                          <a:pt x="47" y="4"/>
                        </a:cubicBezTo>
                        <a:cubicBezTo>
                          <a:pt x="45" y="2"/>
                          <a:pt x="43" y="1"/>
                          <a:pt x="41" y="0"/>
                        </a:cubicBezTo>
                        <a:cubicBezTo>
                          <a:pt x="40" y="1"/>
                          <a:pt x="40" y="1"/>
                          <a:pt x="40" y="1"/>
                        </a:cubicBezTo>
                        <a:cubicBezTo>
                          <a:pt x="38" y="5"/>
                          <a:pt x="35" y="8"/>
                          <a:pt x="31" y="11"/>
                        </a:cubicBezTo>
                        <a:cubicBezTo>
                          <a:pt x="27" y="14"/>
                          <a:pt x="23" y="16"/>
                          <a:pt x="18" y="18"/>
                        </a:cubicBezTo>
                        <a:cubicBezTo>
                          <a:pt x="13" y="19"/>
                          <a:pt x="8" y="20"/>
                          <a:pt x="2" y="20"/>
                        </a:cubicBezTo>
                        <a:cubicBezTo>
                          <a:pt x="1" y="20"/>
                          <a:pt x="1" y="20"/>
                          <a:pt x="0" y="20"/>
                        </a:cubicBezTo>
                        <a:cubicBezTo>
                          <a:pt x="0" y="25"/>
                          <a:pt x="3" y="30"/>
                          <a:pt x="8" y="33"/>
                        </a:cubicBezTo>
                        <a:cubicBezTo>
                          <a:pt x="13" y="38"/>
                          <a:pt x="20" y="40"/>
                          <a:pt x="27" y="40"/>
                        </a:cubicBezTo>
                        <a:cubicBezTo>
                          <a:pt x="31" y="40"/>
                          <a:pt x="35" y="39"/>
                          <a:pt x="38" y="38"/>
                        </a:cubicBezTo>
                        <a:cubicBezTo>
                          <a:pt x="38" y="41"/>
                          <a:pt x="39" y="44"/>
                          <a:pt x="42" y="46"/>
                        </a:cubicBezTo>
                        <a:cubicBezTo>
                          <a:pt x="44" y="48"/>
                          <a:pt x="47" y="49"/>
                          <a:pt x="51" y="49"/>
                        </a:cubicBezTo>
                        <a:cubicBezTo>
                          <a:pt x="53" y="49"/>
                          <a:pt x="55" y="48"/>
                          <a:pt x="56" y="45"/>
                        </a:cubicBezTo>
                        <a:cubicBezTo>
                          <a:pt x="54" y="45"/>
                          <a:pt x="51" y="44"/>
                          <a:pt x="50" y="4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00" name="Freeform 1115"/>
                  <p:cNvSpPr>
                    <a:spLocks/>
                  </p:cNvSpPr>
                  <p:nvPr/>
                </p:nvSpPr>
                <p:spPr bwMode="auto">
                  <a:xfrm>
                    <a:off x="7556302" y="2668748"/>
                    <a:ext cx="167913" cy="155997"/>
                  </a:xfrm>
                  <a:custGeom>
                    <a:avLst/>
                    <a:gdLst>
                      <a:gd name="T0" fmla="*/ 71 w 80"/>
                      <a:gd name="T1" fmla="*/ 64 h 74"/>
                      <a:gd name="T2" fmla="*/ 67 w 80"/>
                      <a:gd name="T3" fmla="*/ 53 h 74"/>
                      <a:gd name="T4" fmla="*/ 67 w 80"/>
                      <a:gd name="T5" fmla="*/ 51 h 74"/>
                      <a:gd name="T6" fmla="*/ 78 w 80"/>
                      <a:gd name="T7" fmla="*/ 31 h 74"/>
                      <a:gd name="T8" fmla="*/ 66 w 80"/>
                      <a:gd name="T9" fmla="*/ 9 h 74"/>
                      <a:gd name="T10" fmla="*/ 38 w 80"/>
                      <a:gd name="T11" fmla="*/ 0 h 74"/>
                      <a:gd name="T12" fmla="*/ 10 w 80"/>
                      <a:gd name="T13" fmla="*/ 9 h 74"/>
                      <a:gd name="T14" fmla="*/ 0 w 80"/>
                      <a:gd name="T15" fmla="*/ 19 h 74"/>
                      <a:gd name="T16" fmla="*/ 2 w 80"/>
                      <a:gd name="T17" fmla="*/ 19 h 74"/>
                      <a:gd name="T18" fmla="*/ 18 w 80"/>
                      <a:gd name="T19" fmla="*/ 22 h 74"/>
                      <a:gd name="T20" fmla="*/ 31 w 80"/>
                      <a:gd name="T21" fmla="*/ 29 h 74"/>
                      <a:gd name="T22" fmla="*/ 40 w 80"/>
                      <a:gd name="T23" fmla="*/ 39 h 74"/>
                      <a:gd name="T24" fmla="*/ 43 w 80"/>
                      <a:gd name="T25" fmla="*/ 51 h 74"/>
                      <a:gd name="T26" fmla="*/ 41 w 80"/>
                      <a:gd name="T27" fmla="*/ 61 h 74"/>
                      <a:gd name="T28" fmla="*/ 53 w 80"/>
                      <a:gd name="T29" fmla="*/ 59 h 74"/>
                      <a:gd name="T30" fmla="*/ 59 w 80"/>
                      <a:gd name="T31" fmla="*/ 70 h 74"/>
                      <a:gd name="T32" fmla="*/ 72 w 80"/>
                      <a:gd name="T33" fmla="*/ 74 h 74"/>
                      <a:gd name="T34" fmla="*/ 80 w 80"/>
                      <a:gd name="T35" fmla="*/ 69 h 74"/>
                      <a:gd name="T36" fmla="*/ 71 w 80"/>
                      <a:gd name="T37" fmla="*/ 64 h 7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80" h="74">
                        <a:moveTo>
                          <a:pt x="71" y="64"/>
                        </a:moveTo>
                        <a:cubicBezTo>
                          <a:pt x="68" y="61"/>
                          <a:pt x="67" y="58"/>
                          <a:pt x="67" y="53"/>
                        </a:cubicBezTo>
                        <a:cubicBezTo>
                          <a:pt x="67" y="53"/>
                          <a:pt x="67" y="52"/>
                          <a:pt x="67" y="51"/>
                        </a:cubicBezTo>
                        <a:cubicBezTo>
                          <a:pt x="74" y="46"/>
                          <a:pt x="78" y="39"/>
                          <a:pt x="78" y="31"/>
                        </a:cubicBezTo>
                        <a:cubicBezTo>
                          <a:pt x="78" y="22"/>
                          <a:pt x="74" y="15"/>
                          <a:pt x="66" y="9"/>
                        </a:cubicBezTo>
                        <a:cubicBezTo>
                          <a:pt x="58" y="3"/>
                          <a:pt x="49" y="0"/>
                          <a:pt x="38" y="0"/>
                        </a:cubicBezTo>
                        <a:cubicBezTo>
                          <a:pt x="27" y="0"/>
                          <a:pt x="17" y="3"/>
                          <a:pt x="10" y="9"/>
                        </a:cubicBezTo>
                        <a:cubicBezTo>
                          <a:pt x="5" y="12"/>
                          <a:pt x="2" y="16"/>
                          <a:pt x="0" y="19"/>
                        </a:cubicBezTo>
                        <a:cubicBezTo>
                          <a:pt x="1" y="19"/>
                          <a:pt x="2" y="19"/>
                          <a:pt x="2" y="19"/>
                        </a:cubicBezTo>
                        <a:cubicBezTo>
                          <a:pt x="8" y="19"/>
                          <a:pt x="13" y="20"/>
                          <a:pt x="18" y="22"/>
                        </a:cubicBezTo>
                        <a:cubicBezTo>
                          <a:pt x="23" y="23"/>
                          <a:pt x="27" y="25"/>
                          <a:pt x="31" y="29"/>
                        </a:cubicBezTo>
                        <a:cubicBezTo>
                          <a:pt x="35" y="32"/>
                          <a:pt x="38" y="35"/>
                          <a:pt x="40" y="39"/>
                        </a:cubicBezTo>
                        <a:cubicBezTo>
                          <a:pt x="42" y="42"/>
                          <a:pt x="43" y="46"/>
                          <a:pt x="43" y="51"/>
                        </a:cubicBezTo>
                        <a:cubicBezTo>
                          <a:pt x="43" y="54"/>
                          <a:pt x="43" y="58"/>
                          <a:pt x="41" y="61"/>
                        </a:cubicBezTo>
                        <a:cubicBezTo>
                          <a:pt x="45" y="61"/>
                          <a:pt x="49" y="60"/>
                          <a:pt x="53" y="59"/>
                        </a:cubicBezTo>
                        <a:cubicBezTo>
                          <a:pt x="54" y="63"/>
                          <a:pt x="56" y="67"/>
                          <a:pt x="59" y="70"/>
                        </a:cubicBezTo>
                        <a:cubicBezTo>
                          <a:pt x="63" y="73"/>
                          <a:pt x="67" y="74"/>
                          <a:pt x="72" y="74"/>
                        </a:cubicBezTo>
                        <a:cubicBezTo>
                          <a:pt x="75" y="74"/>
                          <a:pt x="78" y="73"/>
                          <a:pt x="80" y="69"/>
                        </a:cubicBezTo>
                        <a:cubicBezTo>
                          <a:pt x="76" y="68"/>
                          <a:pt x="73" y="67"/>
                          <a:pt x="71" y="6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cs typeface="+mn-ea"/>
                      <a:sym typeface="+mn-lt"/>
                    </a:endParaRPr>
                  </a:p>
                </p:txBody>
              </p:sp>
            </p:grpSp>
            <p:grpSp>
              <p:nvGrpSpPr>
                <p:cNvPr id="57" name="Group 56"/>
                <p:cNvGrpSpPr/>
                <p:nvPr/>
              </p:nvGrpSpPr>
              <p:grpSpPr>
                <a:xfrm>
                  <a:off x="6672322" y="3577084"/>
                  <a:ext cx="342328" cy="439825"/>
                  <a:chOff x="6672320" y="3600395"/>
                  <a:chExt cx="342328" cy="439825"/>
                </a:xfrm>
              </p:grpSpPr>
              <p:sp>
                <p:nvSpPr>
                  <p:cNvPr id="280" name="Rectangle 1117"/>
                  <p:cNvSpPr>
                    <a:spLocks noChangeArrowheads="1"/>
                  </p:cNvSpPr>
                  <p:nvPr/>
                </p:nvSpPr>
                <p:spPr bwMode="auto">
                  <a:xfrm>
                    <a:off x="6678820" y="3604728"/>
                    <a:ext cx="334743" cy="332577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81" name="Rectangle 1118"/>
                  <p:cNvSpPr>
                    <a:spLocks noChangeArrowheads="1"/>
                  </p:cNvSpPr>
                  <p:nvPr/>
                </p:nvSpPr>
                <p:spPr bwMode="auto">
                  <a:xfrm>
                    <a:off x="6678820" y="3604728"/>
                    <a:ext cx="334743" cy="33257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82" name="Line 1119"/>
                  <p:cNvSpPr>
                    <a:spLocks noChangeShapeType="1"/>
                  </p:cNvSpPr>
                  <p:nvPr/>
                </p:nvSpPr>
                <p:spPr bwMode="auto">
                  <a:xfrm>
                    <a:off x="7013564" y="3937305"/>
                    <a:ext cx="0" cy="0"/>
                  </a:xfrm>
                  <a:prstGeom prst="line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83" name="Line 1120"/>
                  <p:cNvSpPr>
                    <a:spLocks noChangeShapeType="1"/>
                  </p:cNvSpPr>
                  <p:nvPr/>
                </p:nvSpPr>
                <p:spPr bwMode="auto">
                  <a:xfrm>
                    <a:off x="7013564" y="3937305"/>
                    <a:ext cx="0" cy="0"/>
                  </a:xfrm>
                  <a:prstGeom prst="line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84" name="Freeform 1121"/>
                  <p:cNvSpPr>
                    <a:spLocks noEditPoints="1"/>
                  </p:cNvSpPr>
                  <p:nvPr/>
                </p:nvSpPr>
                <p:spPr bwMode="auto">
                  <a:xfrm>
                    <a:off x="6674487" y="3600395"/>
                    <a:ext cx="340160" cy="341243"/>
                  </a:xfrm>
                  <a:custGeom>
                    <a:avLst/>
                    <a:gdLst>
                      <a:gd name="T0" fmla="*/ 313 w 314"/>
                      <a:gd name="T1" fmla="*/ 311 h 315"/>
                      <a:gd name="T2" fmla="*/ 307 w 314"/>
                      <a:gd name="T3" fmla="*/ 311 h 315"/>
                      <a:gd name="T4" fmla="*/ 309 w 314"/>
                      <a:gd name="T5" fmla="*/ 315 h 315"/>
                      <a:gd name="T6" fmla="*/ 313 w 314"/>
                      <a:gd name="T7" fmla="*/ 311 h 315"/>
                      <a:gd name="T8" fmla="*/ 313 w 314"/>
                      <a:gd name="T9" fmla="*/ 307 h 315"/>
                      <a:gd name="T10" fmla="*/ 313 w 314"/>
                      <a:gd name="T11" fmla="*/ 311 h 315"/>
                      <a:gd name="T12" fmla="*/ 314 w 314"/>
                      <a:gd name="T13" fmla="*/ 309 h 315"/>
                      <a:gd name="T14" fmla="*/ 313 w 314"/>
                      <a:gd name="T15" fmla="*/ 307 h 315"/>
                      <a:gd name="T16" fmla="*/ 6 w 314"/>
                      <a:gd name="T17" fmla="*/ 0 h 315"/>
                      <a:gd name="T18" fmla="*/ 0 w 314"/>
                      <a:gd name="T19" fmla="*/ 6 h 315"/>
                      <a:gd name="T20" fmla="*/ 4 w 314"/>
                      <a:gd name="T21" fmla="*/ 10 h 315"/>
                      <a:gd name="T22" fmla="*/ 4 w 314"/>
                      <a:gd name="T23" fmla="*/ 4 h 315"/>
                      <a:gd name="T24" fmla="*/ 10 w 314"/>
                      <a:gd name="T25" fmla="*/ 4 h 315"/>
                      <a:gd name="T26" fmla="*/ 6 w 314"/>
                      <a:gd name="T27" fmla="*/ 0 h 31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314" h="315">
                        <a:moveTo>
                          <a:pt x="313" y="311"/>
                        </a:moveTo>
                        <a:lnTo>
                          <a:pt x="307" y="311"/>
                        </a:lnTo>
                        <a:lnTo>
                          <a:pt x="309" y="315"/>
                        </a:lnTo>
                        <a:lnTo>
                          <a:pt x="313" y="311"/>
                        </a:lnTo>
                        <a:close/>
                        <a:moveTo>
                          <a:pt x="313" y="307"/>
                        </a:moveTo>
                        <a:lnTo>
                          <a:pt x="313" y="311"/>
                        </a:lnTo>
                        <a:lnTo>
                          <a:pt x="314" y="309"/>
                        </a:lnTo>
                        <a:lnTo>
                          <a:pt x="313" y="307"/>
                        </a:lnTo>
                        <a:close/>
                        <a:moveTo>
                          <a:pt x="6" y="0"/>
                        </a:moveTo>
                        <a:lnTo>
                          <a:pt x="0" y="6"/>
                        </a:lnTo>
                        <a:lnTo>
                          <a:pt x="4" y="10"/>
                        </a:lnTo>
                        <a:lnTo>
                          <a:pt x="4" y="4"/>
                        </a:lnTo>
                        <a:lnTo>
                          <a:pt x="10" y="4"/>
                        </a:lnTo>
                        <a:lnTo>
                          <a:pt x="6" y="0"/>
                        </a:lnTo>
                        <a:close/>
                      </a:path>
                    </a:pathLst>
                  </a:custGeom>
                  <a:solidFill>
                    <a:srgbClr val="F1F1F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85" name="Freeform 1122"/>
                  <p:cNvSpPr>
                    <a:spLocks noEditPoints="1"/>
                  </p:cNvSpPr>
                  <p:nvPr/>
                </p:nvSpPr>
                <p:spPr bwMode="auto">
                  <a:xfrm>
                    <a:off x="6674487" y="3600395"/>
                    <a:ext cx="340160" cy="341243"/>
                  </a:xfrm>
                  <a:custGeom>
                    <a:avLst/>
                    <a:gdLst>
                      <a:gd name="T0" fmla="*/ 313 w 314"/>
                      <a:gd name="T1" fmla="*/ 311 h 315"/>
                      <a:gd name="T2" fmla="*/ 307 w 314"/>
                      <a:gd name="T3" fmla="*/ 311 h 315"/>
                      <a:gd name="T4" fmla="*/ 309 w 314"/>
                      <a:gd name="T5" fmla="*/ 315 h 315"/>
                      <a:gd name="T6" fmla="*/ 313 w 314"/>
                      <a:gd name="T7" fmla="*/ 311 h 315"/>
                      <a:gd name="T8" fmla="*/ 313 w 314"/>
                      <a:gd name="T9" fmla="*/ 307 h 315"/>
                      <a:gd name="T10" fmla="*/ 313 w 314"/>
                      <a:gd name="T11" fmla="*/ 311 h 315"/>
                      <a:gd name="T12" fmla="*/ 314 w 314"/>
                      <a:gd name="T13" fmla="*/ 309 h 315"/>
                      <a:gd name="T14" fmla="*/ 313 w 314"/>
                      <a:gd name="T15" fmla="*/ 307 h 315"/>
                      <a:gd name="T16" fmla="*/ 6 w 314"/>
                      <a:gd name="T17" fmla="*/ 0 h 315"/>
                      <a:gd name="T18" fmla="*/ 0 w 314"/>
                      <a:gd name="T19" fmla="*/ 6 h 315"/>
                      <a:gd name="T20" fmla="*/ 4 w 314"/>
                      <a:gd name="T21" fmla="*/ 10 h 315"/>
                      <a:gd name="T22" fmla="*/ 4 w 314"/>
                      <a:gd name="T23" fmla="*/ 4 h 315"/>
                      <a:gd name="T24" fmla="*/ 10 w 314"/>
                      <a:gd name="T25" fmla="*/ 4 h 315"/>
                      <a:gd name="T26" fmla="*/ 6 w 314"/>
                      <a:gd name="T27" fmla="*/ 0 h 31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314" h="315">
                        <a:moveTo>
                          <a:pt x="313" y="311"/>
                        </a:moveTo>
                        <a:lnTo>
                          <a:pt x="307" y="311"/>
                        </a:lnTo>
                        <a:lnTo>
                          <a:pt x="309" y="315"/>
                        </a:lnTo>
                        <a:lnTo>
                          <a:pt x="313" y="311"/>
                        </a:lnTo>
                        <a:moveTo>
                          <a:pt x="313" y="307"/>
                        </a:moveTo>
                        <a:lnTo>
                          <a:pt x="313" y="311"/>
                        </a:lnTo>
                        <a:lnTo>
                          <a:pt x="314" y="309"/>
                        </a:lnTo>
                        <a:lnTo>
                          <a:pt x="313" y="307"/>
                        </a:lnTo>
                        <a:moveTo>
                          <a:pt x="6" y="0"/>
                        </a:moveTo>
                        <a:lnTo>
                          <a:pt x="0" y="6"/>
                        </a:lnTo>
                        <a:lnTo>
                          <a:pt x="4" y="10"/>
                        </a:lnTo>
                        <a:lnTo>
                          <a:pt x="4" y="4"/>
                        </a:lnTo>
                        <a:lnTo>
                          <a:pt x="10" y="4"/>
                        </a:lnTo>
                        <a:lnTo>
                          <a:pt x="6" y="0"/>
                        </a:lnTo>
                      </a:path>
                    </a:pathLst>
                  </a:cu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86" name="Freeform 1123"/>
                  <p:cNvSpPr>
                    <a:spLocks noEditPoints="1"/>
                  </p:cNvSpPr>
                  <p:nvPr/>
                </p:nvSpPr>
                <p:spPr bwMode="auto">
                  <a:xfrm>
                    <a:off x="6678820" y="3604728"/>
                    <a:ext cx="334743" cy="332577"/>
                  </a:xfrm>
                  <a:custGeom>
                    <a:avLst/>
                    <a:gdLst>
                      <a:gd name="T0" fmla="*/ 159 w 309"/>
                      <a:gd name="T1" fmla="*/ 154 h 307"/>
                      <a:gd name="T2" fmla="*/ 153 w 309"/>
                      <a:gd name="T3" fmla="*/ 160 h 307"/>
                      <a:gd name="T4" fmla="*/ 303 w 309"/>
                      <a:gd name="T5" fmla="*/ 307 h 307"/>
                      <a:gd name="T6" fmla="*/ 309 w 309"/>
                      <a:gd name="T7" fmla="*/ 307 h 307"/>
                      <a:gd name="T8" fmla="*/ 309 w 309"/>
                      <a:gd name="T9" fmla="*/ 303 h 307"/>
                      <a:gd name="T10" fmla="*/ 159 w 309"/>
                      <a:gd name="T11" fmla="*/ 154 h 307"/>
                      <a:gd name="T12" fmla="*/ 6 w 309"/>
                      <a:gd name="T13" fmla="*/ 0 h 307"/>
                      <a:gd name="T14" fmla="*/ 0 w 309"/>
                      <a:gd name="T15" fmla="*/ 0 h 307"/>
                      <a:gd name="T16" fmla="*/ 0 w 309"/>
                      <a:gd name="T17" fmla="*/ 6 h 307"/>
                      <a:gd name="T18" fmla="*/ 147 w 309"/>
                      <a:gd name="T19" fmla="*/ 154 h 307"/>
                      <a:gd name="T20" fmla="*/ 153 w 309"/>
                      <a:gd name="T21" fmla="*/ 148 h 307"/>
                      <a:gd name="T22" fmla="*/ 6 w 309"/>
                      <a:gd name="T23" fmla="*/ 0 h 30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309" h="307">
                        <a:moveTo>
                          <a:pt x="159" y="154"/>
                        </a:moveTo>
                        <a:lnTo>
                          <a:pt x="153" y="160"/>
                        </a:lnTo>
                        <a:lnTo>
                          <a:pt x="303" y="307"/>
                        </a:lnTo>
                        <a:lnTo>
                          <a:pt x="309" y="307"/>
                        </a:lnTo>
                        <a:lnTo>
                          <a:pt x="309" y="303"/>
                        </a:lnTo>
                        <a:lnTo>
                          <a:pt x="159" y="154"/>
                        </a:lnTo>
                        <a:close/>
                        <a:moveTo>
                          <a:pt x="6" y="0"/>
                        </a:moveTo>
                        <a:lnTo>
                          <a:pt x="0" y="0"/>
                        </a:lnTo>
                        <a:lnTo>
                          <a:pt x="0" y="6"/>
                        </a:lnTo>
                        <a:lnTo>
                          <a:pt x="147" y="154"/>
                        </a:lnTo>
                        <a:lnTo>
                          <a:pt x="153" y="148"/>
                        </a:lnTo>
                        <a:lnTo>
                          <a:pt x="6" y="0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87" name="Freeform 1124"/>
                  <p:cNvSpPr>
                    <a:spLocks noEditPoints="1"/>
                  </p:cNvSpPr>
                  <p:nvPr/>
                </p:nvSpPr>
                <p:spPr bwMode="auto">
                  <a:xfrm>
                    <a:off x="6678820" y="3604728"/>
                    <a:ext cx="334743" cy="332577"/>
                  </a:xfrm>
                  <a:custGeom>
                    <a:avLst/>
                    <a:gdLst>
                      <a:gd name="T0" fmla="*/ 159 w 309"/>
                      <a:gd name="T1" fmla="*/ 154 h 307"/>
                      <a:gd name="T2" fmla="*/ 153 w 309"/>
                      <a:gd name="T3" fmla="*/ 160 h 307"/>
                      <a:gd name="T4" fmla="*/ 303 w 309"/>
                      <a:gd name="T5" fmla="*/ 307 h 307"/>
                      <a:gd name="T6" fmla="*/ 309 w 309"/>
                      <a:gd name="T7" fmla="*/ 307 h 307"/>
                      <a:gd name="T8" fmla="*/ 309 w 309"/>
                      <a:gd name="T9" fmla="*/ 303 h 307"/>
                      <a:gd name="T10" fmla="*/ 159 w 309"/>
                      <a:gd name="T11" fmla="*/ 154 h 307"/>
                      <a:gd name="T12" fmla="*/ 6 w 309"/>
                      <a:gd name="T13" fmla="*/ 0 h 307"/>
                      <a:gd name="T14" fmla="*/ 0 w 309"/>
                      <a:gd name="T15" fmla="*/ 0 h 307"/>
                      <a:gd name="T16" fmla="*/ 0 w 309"/>
                      <a:gd name="T17" fmla="*/ 6 h 307"/>
                      <a:gd name="T18" fmla="*/ 147 w 309"/>
                      <a:gd name="T19" fmla="*/ 154 h 307"/>
                      <a:gd name="T20" fmla="*/ 153 w 309"/>
                      <a:gd name="T21" fmla="*/ 148 h 307"/>
                      <a:gd name="T22" fmla="*/ 6 w 309"/>
                      <a:gd name="T23" fmla="*/ 0 h 30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309" h="307">
                        <a:moveTo>
                          <a:pt x="159" y="154"/>
                        </a:moveTo>
                        <a:lnTo>
                          <a:pt x="153" y="160"/>
                        </a:lnTo>
                        <a:lnTo>
                          <a:pt x="303" y="307"/>
                        </a:lnTo>
                        <a:lnTo>
                          <a:pt x="309" y="307"/>
                        </a:lnTo>
                        <a:lnTo>
                          <a:pt x="309" y="303"/>
                        </a:lnTo>
                        <a:lnTo>
                          <a:pt x="159" y="154"/>
                        </a:lnTo>
                        <a:moveTo>
                          <a:pt x="6" y="0"/>
                        </a:moveTo>
                        <a:lnTo>
                          <a:pt x="0" y="0"/>
                        </a:lnTo>
                        <a:lnTo>
                          <a:pt x="0" y="6"/>
                        </a:lnTo>
                        <a:lnTo>
                          <a:pt x="147" y="154"/>
                        </a:lnTo>
                        <a:lnTo>
                          <a:pt x="153" y="148"/>
                        </a:lnTo>
                        <a:lnTo>
                          <a:pt x="6" y="0"/>
                        </a:lnTo>
                      </a:path>
                    </a:pathLst>
                  </a:cu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88" name="Rectangle 1125"/>
                  <p:cNvSpPr>
                    <a:spLocks noChangeArrowheads="1"/>
                  </p:cNvSpPr>
                  <p:nvPr/>
                </p:nvSpPr>
                <p:spPr bwMode="auto">
                  <a:xfrm>
                    <a:off x="7013564" y="3604728"/>
                    <a:ext cx="1084" cy="1084"/>
                  </a:xfrm>
                  <a:prstGeom prst="rect">
                    <a:avLst/>
                  </a:prstGeom>
                  <a:solidFill>
                    <a:srgbClr val="00B2C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89" name="Freeform 1126"/>
                  <p:cNvSpPr>
                    <a:spLocks/>
                  </p:cNvSpPr>
                  <p:nvPr/>
                </p:nvSpPr>
                <p:spPr bwMode="auto">
                  <a:xfrm>
                    <a:off x="7013564" y="3604728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90" name="Freeform 1127"/>
                  <p:cNvSpPr>
                    <a:spLocks noEditPoints="1"/>
                  </p:cNvSpPr>
                  <p:nvPr/>
                </p:nvSpPr>
                <p:spPr bwMode="auto">
                  <a:xfrm>
                    <a:off x="6674487" y="3600395"/>
                    <a:ext cx="340160" cy="341243"/>
                  </a:xfrm>
                  <a:custGeom>
                    <a:avLst/>
                    <a:gdLst>
                      <a:gd name="T0" fmla="*/ 4 w 314"/>
                      <a:gd name="T1" fmla="*/ 307 h 315"/>
                      <a:gd name="T2" fmla="*/ 0 w 314"/>
                      <a:gd name="T3" fmla="*/ 309 h 315"/>
                      <a:gd name="T4" fmla="*/ 6 w 314"/>
                      <a:gd name="T5" fmla="*/ 315 h 315"/>
                      <a:gd name="T6" fmla="*/ 10 w 314"/>
                      <a:gd name="T7" fmla="*/ 311 h 315"/>
                      <a:gd name="T8" fmla="*/ 4 w 314"/>
                      <a:gd name="T9" fmla="*/ 311 h 315"/>
                      <a:gd name="T10" fmla="*/ 4 w 314"/>
                      <a:gd name="T11" fmla="*/ 307 h 315"/>
                      <a:gd name="T12" fmla="*/ 313 w 314"/>
                      <a:gd name="T13" fmla="*/ 4 h 315"/>
                      <a:gd name="T14" fmla="*/ 313 w 314"/>
                      <a:gd name="T15" fmla="*/ 10 h 315"/>
                      <a:gd name="T16" fmla="*/ 314 w 314"/>
                      <a:gd name="T17" fmla="*/ 6 h 315"/>
                      <a:gd name="T18" fmla="*/ 313 w 314"/>
                      <a:gd name="T19" fmla="*/ 4 h 315"/>
                      <a:gd name="T20" fmla="*/ 309 w 314"/>
                      <a:gd name="T21" fmla="*/ 0 h 315"/>
                      <a:gd name="T22" fmla="*/ 309 w 314"/>
                      <a:gd name="T23" fmla="*/ 0 h 315"/>
                      <a:gd name="T24" fmla="*/ 307 w 314"/>
                      <a:gd name="T25" fmla="*/ 4 h 315"/>
                      <a:gd name="T26" fmla="*/ 313 w 314"/>
                      <a:gd name="T27" fmla="*/ 4 h 315"/>
                      <a:gd name="T28" fmla="*/ 309 w 314"/>
                      <a:gd name="T29" fmla="*/ 0 h 315"/>
                      <a:gd name="T30" fmla="*/ 313 w 314"/>
                      <a:gd name="T31" fmla="*/ 4 h 315"/>
                      <a:gd name="T32" fmla="*/ 309 w 314"/>
                      <a:gd name="T33" fmla="*/ 0 h 315"/>
                      <a:gd name="T34" fmla="*/ 313 w 314"/>
                      <a:gd name="T35" fmla="*/ 4 h 315"/>
                      <a:gd name="T36" fmla="*/ 309 w 314"/>
                      <a:gd name="T37" fmla="*/ 0 h 31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314" h="315">
                        <a:moveTo>
                          <a:pt x="4" y="307"/>
                        </a:moveTo>
                        <a:lnTo>
                          <a:pt x="0" y="309"/>
                        </a:lnTo>
                        <a:lnTo>
                          <a:pt x="6" y="315"/>
                        </a:lnTo>
                        <a:lnTo>
                          <a:pt x="10" y="311"/>
                        </a:lnTo>
                        <a:lnTo>
                          <a:pt x="4" y="311"/>
                        </a:lnTo>
                        <a:lnTo>
                          <a:pt x="4" y="307"/>
                        </a:lnTo>
                        <a:close/>
                        <a:moveTo>
                          <a:pt x="313" y="4"/>
                        </a:moveTo>
                        <a:lnTo>
                          <a:pt x="313" y="10"/>
                        </a:lnTo>
                        <a:lnTo>
                          <a:pt x="314" y="6"/>
                        </a:lnTo>
                        <a:lnTo>
                          <a:pt x="313" y="4"/>
                        </a:lnTo>
                        <a:close/>
                        <a:moveTo>
                          <a:pt x="309" y="0"/>
                        </a:moveTo>
                        <a:lnTo>
                          <a:pt x="309" y="0"/>
                        </a:lnTo>
                        <a:lnTo>
                          <a:pt x="307" y="4"/>
                        </a:lnTo>
                        <a:lnTo>
                          <a:pt x="313" y="4"/>
                        </a:lnTo>
                        <a:lnTo>
                          <a:pt x="309" y="0"/>
                        </a:lnTo>
                        <a:lnTo>
                          <a:pt x="313" y="4"/>
                        </a:lnTo>
                        <a:lnTo>
                          <a:pt x="309" y="0"/>
                        </a:lnTo>
                        <a:lnTo>
                          <a:pt x="313" y="4"/>
                        </a:lnTo>
                        <a:lnTo>
                          <a:pt x="309" y="0"/>
                        </a:lnTo>
                        <a:close/>
                      </a:path>
                    </a:pathLst>
                  </a:custGeom>
                  <a:solidFill>
                    <a:srgbClr val="F1F1F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91" name="Freeform 1128"/>
                  <p:cNvSpPr>
                    <a:spLocks noEditPoints="1"/>
                  </p:cNvSpPr>
                  <p:nvPr/>
                </p:nvSpPr>
                <p:spPr bwMode="auto">
                  <a:xfrm>
                    <a:off x="6674487" y="3600395"/>
                    <a:ext cx="340160" cy="341243"/>
                  </a:xfrm>
                  <a:custGeom>
                    <a:avLst/>
                    <a:gdLst>
                      <a:gd name="T0" fmla="*/ 4 w 314"/>
                      <a:gd name="T1" fmla="*/ 307 h 315"/>
                      <a:gd name="T2" fmla="*/ 0 w 314"/>
                      <a:gd name="T3" fmla="*/ 309 h 315"/>
                      <a:gd name="T4" fmla="*/ 6 w 314"/>
                      <a:gd name="T5" fmla="*/ 315 h 315"/>
                      <a:gd name="T6" fmla="*/ 10 w 314"/>
                      <a:gd name="T7" fmla="*/ 311 h 315"/>
                      <a:gd name="T8" fmla="*/ 4 w 314"/>
                      <a:gd name="T9" fmla="*/ 311 h 315"/>
                      <a:gd name="T10" fmla="*/ 4 w 314"/>
                      <a:gd name="T11" fmla="*/ 307 h 315"/>
                      <a:gd name="T12" fmla="*/ 313 w 314"/>
                      <a:gd name="T13" fmla="*/ 4 h 315"/>
                      <a:gd name="T14" fmla="*/ 313 w 314"/>
                      <a:gd name="T15" fmla="*/ 10 h 315"/>
                      <a:gd name="T16" fmla="*/ 314 w 314"/>
                      <a:gd name="T17" fmla="*/ 6 h 315"/>
                      <a:gd name="T18" fmla="*/ 313 w 314"/>
                      <a:gd name="T19" fmla="*/ 4 h 315"/>
                      <a:gd name="T20" fmla="*/ 309 w 314"/>
                      <a:gd name="T21" fmla="*/ 0 h 315"/>
                      <a:gd name="T22" fmla="*/ 309 w 314"/>
                      <a:gd name="T23" fmla="*/ 0 h 315"/>
                      <a:gd name="T24" fmla="*/ 307 w 314"/>
                      <a:gd name="T25" fmla="*/ 4 h 315"/>
                      <a:gd name="T26" fmla="*/ 313 w 314"/>
                      <a:gd name="T27" fmla="*/ 4 h 315"/>
                      <a:gd name="T28" fmla="*/ 309 w 314"/>
                      <a:gd name="T29" fmla="*/ 0 h 315"/>
                      <a:gd name="T30" fmla="*/ 313 w 314"/>
                      <a:gd name="T31" fmla="*/ 4 h 315"/>
                      <a:gd name="T32" fmla="*/ 309 w 314"/>
                      <a:gd name="T33" fmla="*/ 0 h 315"/>
                      <a:gd name="T34" fmla="*/ 313 w 314"/>
                      <a:gd name="T35" fmla="*/ 4 h 315"/>
                      <a:gd name="T36" fmla="*/ 309 w 314"/>
                      <a:gd name="T37" fmla="*/ 0 h 31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314" h="315">
                        <a:moveTo>
                          <a:pt x="4" y="307"/>
                        </a:moveTo>
                        <a:lnTo>
                          <a:pt x="0" y="309"/>
                        </a:lnTo>
                        <a:lnTo>
                          <a:pt x="6" y="315"/>
                        </a:lnTo>
                        <a:lnTo>
                          <a:pt x="10" y="311"/>
                        </a:lnTo>
                        <a:lnTo>
                          <a:pt x="4" y="311"/>
                        </a:lnTo>
                        <a:lnTo>
                          <a:pt x="4" y="307"/>
                        </a:lnTo>
                        <a:moveTo>
                          <a:pt x="313" y="4"/>
                        </a:moveTo>
                        <a:lnTo>
                          <a:pt x="313" y="10"/>
                        </a:lnTo>
                        <a:lnTo>
                          <a:pt x="314" y="6"/>
                        </a:lnTo>
                        <a:lnTo>
                          <a:pt x="313" y="4"/>
                        </a:lnTo>
                        <a:moveTo>
                          <a:pt x="309" y="0"/>
                        </a:moveTo>
                        <a:lnTo>
                          <a:pt x="309" y="0"/>
                        </a:lnTo>
                        <a:lnTo>
                          <a:pt x="307" y="4"/>
                        </a:lnTo>
                        <a:lnTo>
                          <a:pt x="313" y="4"/>
                        </a:lnTo>
                        <a:lnTo>
                          <a:pt x="309" y="0"/>
                        </a:lnTo>
                        <a:lnTo>
                          <a:pt x="313" y="4"/>
                        </a:lnTo>
                        <a:lnTo>
                          <a:pt x="309" y="0"/>
                        </a:lnTo>
                        <a:lnTo>
                          <a:pt x="313" y="4"/>
                        </a:lnTo>
                        <a:lnTo>
                          <a:pt x="309" y="0"/>
                        </a:lnTo>
                      </a:path>
                    </a:pathLst>
                  </a:cu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92" name="Freeform 1129"/>
                  <p:cNvSpPr>
                    <a:spLocks noEditPoints="1"/>
                  </p:cNvSpPr>
                  <p:nvPr/>
                </p:nvSpPr>
                <p:spPr bwMode="auto">
                  <a:xfrm>
                    <a:off x="6678820" y="3604728"/>
                    <a:ext cx="334743" cy="332577"/>
                  </a:xfrm>
                  <a:custGeom>
                    <a:avLst/>
                    <a:gdLst>
                      <a:gd name="T0" fmla="*/ 147 w 309"/>
                      <a:gd name="T1" fmla="*/ 154 h 307"/>
                      <a:gd name="T2" fmla="*/ 0 w 309"/>
                      <a:gd name="T3" fmla="*/ 303 h 307"/>
                      <a:gd name="T4" fmla="*/ 0 w 309"/>
                      <a:gd name="T5" fmla="*/ 307 h 307"/>
                      <a:gd name="T6" fmla="*/ 6 w 309"/>
                      <a:gd name="T7" fmla="*/ 307 h 307"/>
                      <a:gd name="T8" fmla="*/ 153 w 309"/>
                      <a:gd name="T9" fmla="*/ 160 h 307"/>
                      <a:gd name="T10" fmla="*/ 147 w 309"/>
                      <a:gd name="T11" fmla="*/ 154 h 307"/>
                      <a:gd name="T12" fmla="*/ 309 w 309"/>
                      <a:gd name="T13" fmla="*/ 0 h 307"/>
                      <a:gd name="T14" fmla="*/ 303 w 309"/>
                      <a:gd name="T15" fmla="*/ 0 h 307"/>
                      <a:gd name="T16" fmla="*/ 153 w 309"/>
                      <a:gd name="T17" fmla="*/ 148 h 307"/>
                      <a:gd name="T18" fmla="*/ 159 w 309"/>
                      <a:gd name="T19" fmla="*/ 154 h 307"/>
                      <a:gd name="T20" fmla="*/ 309 w 309"/>
                      <a:gd name="T21" fmla="*/ 6 h 307"/>
                      <a:gd name="T22" fmla="*/ 309 w 309"/>
                      <a:gd name="T23" fmla="*/ 0 h 307"/>
                      <a:gd name="T24" fmla="*/ 309 w 309"/>
                      <a:gd name="T25" fmla="*/ 0 h 307"/>
                      <a:gd name="T26" fmla="*/ 309 w 309"/>
                      <a:gd name="T27" fmla="*/ 0 h 30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309" h="307">
                        <a:moveTo>
                          <a:pt x="147" y="154"/>
                        </a:moveTo>
                        <a:lnTo>
                          <a:pt x="0" y="303"/>
                        </a:lnTo>
                        <a:lnTo>
                          <a:pt x="0" y="307"/>
                        </a:lnTo>
                        <a:lnTo>
                          <a:pt x="6" y="307"/>
                        </a:lnTo>
                        <a:lnTo>
                          <a:pt x="153" y="160"/>
                        </a:lnTo>
                        <a:lnTo>
                          <a:pt x="147" y="154"/>
                        </a:lnTo>
                        <a:close/>
                        <a:moveTo>
                          <a:pt x="309" y="0"/>
                        </a:moveTo>
                        <a:lnTo>
                          <a:pt x="303" y="0"/>
                        </a:lnTo>
                        <a:lnTo>
                          <a:pt x="153" y="148"/>
                        </a:lnTo>
                        <a:lnTo>
                          <a:pt x="159" y="154"/>
                        </a:lnTo>
                        <a:lnTo>
                          <a:pt x="309" y="6"/>
                        </a:lnTo>
                        <a:lnTo>
                          <a:pt x="309" y="0"/>
                        </a:lnTo>
                        <a:lnTo>
                          <a:pt x="309" y="0"/>
                        </a:lnTo>
                        <a:lnTo>
                          <a:pt x="309" y="0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93" name="Freeform 1130"/>
                  <p:cNvSpPr>
                    <a:spLocks noEditPoints="1"/>
                  </p:cNvSpPr>
                  <p:nvPr/>
                </p:nvSpPr>
                <p:spPr bwMode="auto">
                  <a:xfrm>
                    <a:off x="6678820" y="3604728"/>
                    <a:ext cx="334743" cy="332577"/>
                  </a:xfrm>
                  <a:custGeom>
                    <a:avLst/>
                    <a:gdLst>
                      <a:gd name="T0" fmla="*/ 147 w 309"/>
                      <a:gd name="T1" fmla="*/ 154 h 307"/>
                      <a:gd name="T2" fmla="*/ 0 w 309"/>
                      <a:gd name="T3" fmla="*/ 303 h 307"/>
                      <a:gd name="T4" fmla="*/ 0 w 309"/>
                      <a:gd name="T5" fmla="*/ 307 h 307"/>
                      <a:gd name="T6" fmla="*/ 6 w 309"/>
                      <a:gd name="T7" fmla="*/ 307 h 307"/>
                      <a:gd name="T8" fmla="*/ 153 w 309"/>
                      <a:gd name="T9" fmla="*/ 160 h 307"/>
                      <a:gd name="T10" fmla="*/ 147 w 309"/>
                      <a:gd name="T11" fmla="*/ 154 h 307"/>
                      <a:gd name="T12" fmla="*/ 309 w 309"/>
                      <a:gd name="T13" fmla="*/ 0 h 307"/>
                      <a:gd name="T14" fmla="*/ 303 w 309"/>
                      <a:gd name="T15" fmla="*/ 0 h 307"/>
                      <a:gd name="T16" fmla="*/ 153 w 309"/>
                      <a:gd name="T17" fmla="*/ 148 h 307"/>
                      <a:gd name="T18" fmla="*/ 159 w 309"/>
                      <a:gd name="T19" fmla="*/ 154 h 307"/>
                      <a:gd name="T20" fmla="*/ 309 w 309"/>
                      <a:gd name="T21" fmla="*/ 6 h 307"/>
                      <a:gd name="T22" fmla="*/ 309 w 309"/>
                      <a:gd name="T23" fmla="*/ 0 h 307"/>
                      <a:gd name="T24" fmla="*/ 309 w 309"/>
                      <a:gd name="T25" fmla="*/ 0 h 307"/>
                      <a:gd name="T26" fmla="*/ 309 w 309"/>
                      <a:gd name="T27" fmla="*/ 0 h 30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309" h="307">
                        <a:moveTo>
                          <a:pt x="147" y="154"/>
                        </a:moveTo>
                        <a:lnTo>
                          <a:pt x="0" y="303"/>
                        </a:lnTo>
                        <a:lnTo>
                          <a:pt x="0" y="307"/>
                        </a:lnTo>
                        <a:lnTo>
                          <a:pt x="6" y="307"/>
                        </a:lnTo>
                        <a:lnTo>
                          <a:pt x="153" y="160"/>
                        </a:lnTo>
                        <a:lnTo>
                          <a:pt x="147" y="154"/>
                        </a:lnTo>
                        <a:moveTo>
                          <a:pt x="309" y="0"/>
                        </a:moveTo>
                        <a:lnTo>
                          <a:pt x="303" y="0"/>
                        </a:lnTo>
                        <a:lnTo>
                          <a:pt x="153" y="148"/>
                        </a:lnTo>
                        <a:lnTo>
                          <a:pt x="159" y="154"/>
                        </a:lnTo>
                        <a:lnTo>
                          <a:pt x="309" y="6"/>
                        </a:lnTo>
                        <a:lnTo>
                          <a:pt x="309" y="0"/>
                        </a:lnTo>
                        <a:lnTo>
                          <a:pt x="309" y="0"/>
                        </a:lnTo>
                        <a:lnTo>
                          <a:pt x="309" y="0"/>
                        </a:lnTo>
                      </a:path>
                    </a:pathLst>
                  </a:cu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94" name="Freeform 1131"/>
                  <p:cNvSpPr>
                    <a:spLocks/>
                  </p:cNvSpPr>
                  <p:nvPr/>
                </p:nvSpPr>
                <p:spPr bwMode="auto">
                  <a:xfrm>
                    <a:off x="6838067" y="3765058"/>
                    <a:ext cx="13000" cy="13000"/>
                  </a:xfrm>
                  <a:custGeom>
                    <a:avLst/>
                    <a:gdLst>
                      <a:gd name="T0" fmla="*/ 6 w 12"/>
                      <a:gd name="T1" fmla="*/ 0 h 12"/>
                      <a:gd name="T2" fmla="*/ 0 w 12"/>
                      <a:gd name="T3" fmla="*/ 6 h 12"/>
                      <a:gd name="T4" fmla="*/ 6 w 12"/>
                      <a:gd name="T5" fmla="*/ 12 h 12"/>
                      <a:gd name="T6" fmla="*/ 12 w 12"/>
                      <a:gd name="T7" fmla="*/ 6 h 12"/>
                      <a:gd name="T8" fmla="*/ 6 w 12"/>
                      <a:gd name="T9" fmla="*/ 0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2" h="12">
                        <a:moveTo>
                          <a:pt x="6" y="0"/>
                        </a:moveTo>
                        <a:lnTo>
                          <a:pt x="0" y="6"/>
                        </a:lnTo>
                        <a:lnTo>
                          <a:pt x="6" y="12"/>
                        </a:lnTo>
                        <a:lnTo>
                          <a:pt x="12" y="6"/>
                        </a:lnTo>
                        <a:lnTo>
                          <a:pt x="6" y="0"/>
                        </a:lnTo>
                        <a:close/>
                      </a:path>
                    </a:pathLst>
                  </a:custGeom>
                  <a:solidFill>
                    <a:srgbClr val="00E2F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95" name="Freeform 1132"/>
                  <p:cNvSpPr>
                    <a:spLocks/>
                  </p:cNvSpPr>
                  <p:nvPr/>
                </p:nvSpPr>
                <p:spPr bwMode="auto">
                  <a:xfrm>
                    <a:off x="6838067" y="3765058"/>
                    <a:ext cx="13000" cy="13000"/>
                  </a:xfrm>
                  <a:custGeom>
                    <a:avLst/>
                    <a:gdLst>
                      <a:gd name="T0" fmla="*/ 6 w 12"/>
                      <a:gd name="T1" fmla="*/ 0 h 12"/>
                      <a:gd name="T2" fmla="*/ 0 w 12"/>
                      <a:gd name="T3" fmla="*/ 6 h 12"/>
                      <a:gd name="T4" fmla="*/ 6 w 12"/>
                      <a:gd name="T5" fmla="*/ 12 h 12"/>
                      <a:gd name="T6" fmla="*/ 12 w 12"/>
                      <a:gd name="T7" fmla="*/ 6 h 12"/>
                      <a:gd name="T8" fmla="*/ 6 w 12"/>
                      <a:gd name="T9" fmla="*/ 0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2" h="12">
                        <a:moveTo>
                          <a:pt x="6" y="0"/>
                        </a:moveTo>
                        <a:lnTo>
                          <a:pt x="0" y="6"/>
                        </a:lnTo>
                        <a:lnTo>
                          <a:pt x="6" y="12"/>
                        </a:lnTo>
                        <a:lnTo>
                          <a:pt x="12" y="6"/>
                        </a:lnTo>
                        <a:lnTo>
                          <a:pt x="6" y="0"/>
                        </a:lnTo>
                      </a:path>
                    </a:pathLst>
                  </a:cu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96" name="Freeform 1133"/>
                  <p:cNvSpPr>
                    <a:spLocks/>
                  </p:cNvSpPr>
                  <p:nvPr/>
                </p:nvSpPr>
                <p:spPr bwMode="auto">
                  <a:xfrm>
                    <a:off x="6672320" y="3729309"/>
                    <a:ext cx="270828" cy="310910"/>
                  </a:xfrm>
                  <a:custGeom>
                    <a:avLst/>
                    <a:gdLst>
                      <a:gd name="T0" fmla="*/ 129 w 129"/>
                      <a:gd name="T1" fmla="*/ 35 h 148"/>
                      <a:gd name="T2" fmla="*/ 118 w 129"/>
                      <a:gd name="T3" fmla="*/ 24 h 148"/>
                      <a:gd name="T4" fmla="*/ 116 w 129"/>
                      <a:gd name="T5" fmla="*/ 24 h 148"/>
                      <a:gd name="T6" fmla="*/ 105 w 129"/>
                      <a:gd name="T7" fmla="*/ 35 h 148"/>
                      <a:gd name="T8" fmla="*/ 105 w 129"/>
                      <a:gd name="T9" fmla="*/ 61 h 148"/>
                      <a:gd name="T10" fmla="*/ 105 w 129"/>
                      <a:gd name="T11" fmla="*/ 21 h 148"/>
                      <a:gd name="T12" fmla="*/ 93 w 129"/>
                      <a:gd name="T13" fmla="*/ 12 h 148"/>
                      <a:gd name="T14" fmla="*/ 91 w 129"/>
                      <a:gd name="T15" fmla="*/ 12 h 148"/>
                      <a:gd name="T16" fmla="*/ 81 w 129"/>
                      <a:gd name="T17" fmla="*/ 21 h 148"/>
                      <a:gd name="T18" fmla="*/ 81 w 129"/>
                      <a:gd name="T19" fmla="*/ 61 h 148"/>
                      <a:gd name="T20" fmla="*/ 81 w 129"/>
                      <a:gd name="T21" fmla="*/ 11 h 148"/>
                      <a:gd name="T22" fmla="*/ 68 w 129"/>
                      <a:gd name="T23" fmla="*/ 0 h 148"/>
                      <a:gd name="T24" fmla="*/ 66 w 129"/>
                      <a:gd name="T25" fmla="*/ 0 h 148"/>
                      <a:gd name="T26" fmla="*/ 57 w 129"/>
                      <a:gd name="T27" fmla="*/ 11 h 148"/>
                      <a:gd name="T28" fmla="*/ 57 w 129"/>
                      <a:gd name="T29" fmla="*/ 60 h 148"/>
                      <a:gd name="T30" fmla="*/ 53 w 129"/>
                      <a:gd name="T31" fmla="*/ 60 h 148"/>
                      <a:gd name="T32" fmla="*/ 53 w 129"/>
                      <a:gd name="T33" fmla="*/ 25 h 148"/>
                      <a:gd name="T34" fmla="*/ 43 w 129"/>
                      <a:gd name="T35" fmla="*/ 12 h 148"/>
                      <a:gd name="T36" fmla="*/ 41 w 129"/>
                      <a:gd name="T37" fmla="*/ 12 h 148"/>
                      <a:gd name="T38" fmla="*/ 33 w 129"/>
                      <a:gd name="T39" fmla="*/ 25 h 148"/>
                      <a:gd name="T40" fmla="*/ 33 w 129"/>
                      <a:gd name="T41" fmla="*/ 61 h 148"/>
                      <a:gd name="T42" fmla="*/ 33 w 129"/>
                      <a:gd name="T43" fmla="*/ 91 h 148"/>
                      <a:gd name="T44" fmla="*/ 0 w 129"/>
                      <a:gd name="T45" fmla="*/ 87 h 148"/>
                      <a:gd name="T46" fmla="*/ 16 w 129"/>
                      <a:gd name="T47" fmla="*/ 112 h 148"/>
                      <a:gd name="T48" fmla="*/ 75 w 129"/>
                      <a:gd name="T49" fmla="*/ 148 h 148"/>
                      <a:gd name="T50" fmla="*/ 84 w 129"/>
                      <a:gd name="T51" fmla="*/ 148 h 148"/>
                      <a:gd name="T52" fmla="*/ 129 w 129"/>
                      <a:gd name="T53" fmla="*/ 103 h 148"/>
                      <a:gd name="T54" fmla="*/ 129 w 129"/>
                      <a:gd name="T55" fmla="*/ 65 h 148"/>
                      <a:gd name="T56" fmla="*/ 129 w 129"/>
                      <a:gd name="T57" fmla="*/ 35 h 14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</a:cxnLst>
                    <a:rect l="0" t="0" r="r" b="b"/>
                    <a:pathLst>
                      <a:path w="129" h="148">
                        <a:moveTo>
                          <a:pt x="129" y="35"/>
                        </a:moveTo>
                        <a:cubicBezTo>
                          <a:pt x="129" y="29"/>
                          <a:pt x="124" y="24"/>
                          <a:pt x="118" y="24"/>
                        </a:cubicBezTo>
                        <a:cubicBezTo>
                          <a:pt x="116" y="24"/>
                          <a:pt x="116" y="24"/>
                          <a:pt x="116" y="24"/>
                        </a:cubicBezTo>
                        <a:cubicBezTo>
                          <a:pt x="110" y="24"/>
                          <a:pt x="105" y="29"/>
                          <a:pt x="105" y="35"/>
                        </a:cubicBezTo>
                        <a:cubicBezTo>
                          <a:pt x="105" y="61"/>
                          <a:pt x="105" y="61"/>
                          <a:pt x="105" y="61"/>
                        </a:cubicBezTo>
                        <a:cubicBezTo>
                          <a:pt x="105" y="21"/>
                          <a:pt x="105" y="21"/>
                          <a:pt x="105" y="21"/>
                        </a:cubicBezTo>
                        <a:cubicBezTo>
                          <a:pt x="105" y="15"/>
                          <a:pt x="99" y="12"/>
                          <a:pt x="93" y="12"/>
                        </a:cubicBezTo>
                        <a:cubicBezTo>
                          <a:pt x="91" y="12"/>
                          <a:pt x="91" y="12"/>
                          <a:pt x="91" y="12"/>
                        </a:cubicBezTo>
                        <a:cubicBezTo>
                          <a:pt x="85" y="12"/>
                          <a:pt x="81" y="15"/>
                          <a:pt x="81" y="21"/>
                        </a:cubicBezTo>
                        <a:cubicBezTo>
                          <a:pt x="81" y="61"/>
                          <a:pt x="81" y="61"/>
                          <a:pt x="81" y="61"/>
                        </a:cubicBezTo>
                        <a:cubicBezTo>
                          <a:pt x="81" y="11"/>
                          <a:pt x="81" y="11"/>
                          <a:pt x="81" y="11"/>
                        </a:cubicBezTo>
                        <a:cubicBezTo>
                          <a:pt x="81" y="5"/>
                          <a:pt x="74" y="0"/>
                          <a:pt x="68" y="0"/>
                        </a:cubicBezTo>
                        <a:cubicBezTo>
                          <a:pt x="66" y="0"/>
                          <a:pt x="66" y="0"/>
                          <a:pt x="66" y="0"/>
                        </a:cubicBezTo>
                        <a:cubicBezTo>
                          <a:pt x="60" y="0"/>
                          <a:pt x="57" y="5"/>
                          <a:pt x="57" y="11"/>
                        </a:cubicBezTo>
                        <a:cubicBezTo>
                          <a:pt x="57" y="60"/>
                          <a:pt x="57" y="60"/>
                          <a:pt x="57" y="60"/>
                        </a:cubicBezTo>
                        <a:cubicBezTo>
                          <a:pt x="53" y="60"/>
                          <a:pt x="53" y="60"/>
                          <a:pt x="53" y="60"/>
                        </a:cubicBezTo>
                        <a:cubicBezTo>
                          <a:pt x="53" y="25"/>
                          <a:pt x="53" y="25"/>
                          <a:pt x="53" y="25"/>
                        </a:cubicBezTo>
                        <a:cubicBezTo>
                          <a:pt x="53" y="19"/>
                          <a:pt x="49" y="12"/>
                          <a:pt x="43" y="12"/>
                        </a:cubicBezTo>
                        <a:cubicBezTo>
                          <a:pt x="41" y="12"/>
                          <a:pt x="41" y="12"/>
                          <a:pt x="41" y="12"/>
                        </a:cubicBezTo>
                        <a:cubicBezTo>
                          <a:pt x="35" y="12"/>
                          <a:pt x="33" y="19"/>
                          <a:pt x="33" y="25"/>
                        </a:cubicBezTo>
                        <a:cubicBezTo>
                          <a:pt x="33" y="61"/>
                          <a:pt x="33" y="61"/>
                          <a:pt x="33" y="61"/>
                        </a:cubicBezTo>
                        <a:cubicBezTo>
                          <a:pt x="33" y="91"/>
                          <a:pt x="33" y="91"/>
                          <a:pt x="33" y="91"/>
                        </a:cubicBezTo>
                        <a:cubicBezTo>
                          <a:pt x="25" y="82"/>
                          <a:pt x="10" y="80"/>
                          <a:pt x="0" y="87"/>
                        </a:cubicBezTo>
                        <a:cubicBezTo>
                          <a:pt x="16" y="112"/>
                          <a:pt x="16" y="112"/>
                          <a:pt x="16" y="112"/>
                        </a:cubicBezTo>
                        <a:cubicBezTo>
                          <a:pt x="33" y="137"/>
                          <a:pt x="71" y="148"/>
                          <a:pt x="75" y="148"/>
                        </a:cubicBezTo>
                        <a:cubicBezTo>
                          <a:pt x="84" y="148"/>
                          <a:pt x="84" y="148"/>
                          <a:pt x="84" y="148"/>
                        </a:cubicBezTo>
                        <a:cubicBezTo>
                          <a:pt x="109" y="148"/>
                          <a:pt x="129" y="128"/>
                          <a:pt x="129" y="103"/>
                        </a:cubicBezTo>
                        <a:cubicBezTo>
                          <a:pt x="129" y="65"/>
                          <a:pt x="129" y="65"/>
                          <a:pt x="129" y="65"/>
                        </a:cubicBezTo>
                        <a:lnTo>
                          <a:pt x="129" y="35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97" name="Freeform 1134"/>
                  <p:cNvSpPr>
                    <a:spLocks/>
                  </p:cNvSpPr>
                  <p:nvPr/>
                </p:nvSpPr>
                <p:spPr bwMode="auto">
                  <a:xfrm>
                    <a:off x="6826150" y="3731476"/>
                    <a:ext cx="116998" cy="308744"/>
                  </a:xfrm>
                  <a:custGeom>
                    <a:avLst/>
                    <a:gdLst>
                      <a:gd name="T0" fmla="*/ 45 w 56"/>
                      <a:gd name="T1" fmla="*/ 23 h 147"/>
                      <a:gd name="T2" fmla="*/ 43 w 56"/>
                      <a:gd name="T3" fmla="*/ 23 h 147"/>
                      <a:gd name="T4" fmla="*/ 32 w 56"/>
                      <a:gd name="T5" fmla="*/ 34 h 147"/>
                      <a:gd name="T6" fmla="*/ 32 w 56"/>
                      <a:gd name="T7" fmla="*/ 20 h 147"/>
                      <a:gd name="T8" fmla="*/ 20 w 56"/>
                      <a:gd name="T9" fmla="*/ 11 h 147"/>
                      <a:gd name="T10" fmla="*/ 18 w 56"/>
                      <a:gd name="T11" fmla="*/ 11 h 147"/>
                      <a:gd name="T12" fmla="*/ 8 w 56"/>
                      <a:gd name="T13" fmla="*/ 20 h 147"/>
                      <a:gd name="T14" fmla="*/ 8 w 56"/>
                      <a:gd name="T15" fmla="*/ 9 h 147"/>
                      <a:gd name="T16" fmla="*/ 0 w 56"/>
                      <a:gd name="T17" fmla="*/ 0 h 147"/>
                      <a:gd name="T18" fmla="*/ 0 w 56"/>
                      <a:gd name="T19" fmla="*/ 147 h 147"/>
                      <a:gd name="T20" fmla="*/ 2 w 56"/>
                      <a:gd name="T21" fmla="*/ 147 h 147"/>
                      <a:gd name="T22" fmla="*/ 11 w 56"/>
                      <a:gd name="T23" fmla="*/ 147 h 147"/>
                      <a:gd name="T24" fmla="*/ 56 w 56"/>
                      <a:gd name="T25" fmla="*/ 101 h 147"/>
                      <a:gd name="T26" fmla="*/ 56 w 56"/>
                      <a:gd name="T27" fmla="*/ 63 h 147"/>
                      <a:gd name="T28" fmla="*/ 56 w 56"/>
                      <a:gd name="T29" fmla="*/ 34 h 147"/>
                      <a:gd name="T30" fmla="*/ 45 w 56"/>
                      <a:gd name="T31" fmla="*/ 23 h 1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56" h="147">
                        <a:moveTo>
                          <a:pt x="45" y="23"/>
                        </a:moveTo>
                        <a:cubicBezTo>
                          <a:pt x="43" y="23"/>
                          <a:pt x="43" y="23"/>
                          <a:pt x="43" y="23"/>
                        </a:cubicBezTo>
                        <a:cubicBezTo>
                          <a:pt x="37" y="23"/>
                          <a:pt x="32" y="28"/>
                          <a:pt x="32" y="34"/>
                        </a:cubicBezTo>
                        <a:cubicBezTo>
                          <a:pt x="32" y="20"/>
                          <a:pt x="32" y="20"/>
                          <a:pt x="32" y="20"/>
                        </a:cubicBezTo>
                        <a:cubicBezTo>
                          <a:pt x="32" y="14"/>
                          <a:pt x="26" y="11"/>
                          <a:pt x="20" y="11"/>
                        </a:cubicBezTo>
                        <a:cubicBezTo>
                          <a:pt x="18" y="11"/>
                          <a:pt x="18" y="11"/>
                          <a:pt x="18" y="11"/>
                        </a:cubicBezTo>
                        <a:cubicBezTo>
                          <a:pt x="12" y="11"/>
                          <a:pt x="8" y="14"/>
                          <a:pt x="8" y="20"/>
                        </a:cubicBezTo>
                        <a:cubicBezTo>
                          <a:pt x="8" y="9"/>
                          <a:pt x="8" y="9"/>
                          <a:pt x="8" y="9"/>
                        </a:cubicBezTo>
                        <a:cubicBezTo>
                          <a:pt x="8" y="5"/>
                          <a:pt x="4" y="1"/>
                          <a:pt x="0" y="0"/>
                        </a:cubicBezTo>
                        <a:cubicBezTo>
                          <a:pt x="0" y="147"/>
                          <a:pt x="0" y="147"/>
                          <a:pt x="0" y="147"/>
                        </a:cubicBezTo>
                        <a:cubicBezTo>
                          <a:pt x="0" y="147"/>
                          <a:pt x="1" y="147"/>
                          <a:pt x="2" y="147"/>
                        </a:cubicBezTo>
                        <a:cubicBezTo>
                          <a:pt x="11" y="147"/>
                          <a:pt x="11" y="147"/>
                          <a:pt x="11" y="147"/>
                        </a:cubicBezTo>
                        <a:cubicBezTo>
                          <a:pt x="36" y="147"/>
                          <a:pt x="56" y="126"/>
                          <a:pt x="56" y="101"/>
                        </a:cubicBezTo>
                        <a:cubicBezTo>
                          <a:pt x="56" y="63"/>
                          <a:pt x="56" y="63"/>
                          <a:pt x="56" y="63"/>
                        </a:cubicBezTo>
                        <a:cubicBezTo>
                          <a:pt x="56" y="34"/>
                          <a:pt x="56" y="34"/>
                          <a:pt x="56" y="34"/>
                        </a:cubicBezTo>
                        <a:cubicBezTo>
                          <a:pt x="56" y="28"/>
                          <a:pt x="51" y="23"/>
                          <a:pt x="45" y="23"/>
                        </a:cubicBezTo>
                        <a:close/>
                      </a:path>
                    </a:pathLst>
                  </a:custGeom>
                  <a:solidFill>
                    <a:schemeClr val="accent4">
                      <a:lumMod val="75000"/>
                    </a:schemeClr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cs typeface="+mn-ea"/>
                      <a:sym typeface="+mn-lt"/>
                    </a:endParaRPr>
                  </a:p>
                </p:txBody>
              </p:sp>
            </p:grpSp>
            <p:grpSp>
              <p:nvGrpSpPr>
                <p:cNvPr id="58" name="Group 57"/>
                <p:cNvGrpSpPr/>
                <p:nvPr/>
              </p:nvGrpSpPr>
              <p:grpSpPr>
                <a:xfrm>
                  <a:off x="6350579" y="2917348"/>
                  <a:ext cx="348826" cy="440908"/>
                  <a:chOff x="6350577" y="2940659"/>
                  <a:chExt cx="348826" cy="440908"/>
                </a:xfrm>
              </p:grpSpPr>
              <p:sp>
                <p:nvSpPr>
                  <p:cNvPr id="275" name="Freeform 1135"/>
                  <p:cNvSpPr>
                    <a:spLocks/>
                  </p:cNvSpPr>
                  <p:nvPr/>
                </p:nvSpPr>
                <p:spPr bwMode="auto">
                  <a:xfrm>
                    <a:off x="6350577" y="2940659"/>
                    <a:ext cx="348826" cy="440908"/>
                  </a:xfrm>
                  <a:custGeom>
                    <a:avLst/>
                    <a:gdLst>
                      <a:gd name="T0" fmla="*/ 166 w 166"/>
                      <a:gd name="T1" fmla="*/ 203 h 210"/>
                      <a:gd name="T2" fmla="*/ 160 w 166"/>
                      <a:gd name="T3" fmla="*/ 210 h 210"/>
                      <a:gd name="T4" fmla="*/ 6 w 166"/>
                      <a:gd name="T5" fmla="*/ 210 h 210"/>
                      <a:gd name="T6" fmla="*/ 0 w 166"/>
                      <a:gd name="T7" fmla="*/ 203 h 210"/>
                      <a:gd name="T8" fmla="*/ 0 w 166"/>
                      <a:gd name="T9" fmla="*/ 6 h 210"/>
                      <a:gd name="T10" fmla="*/ 6 w 166"/>
                      <a:gd name="T11" fmla="*/ 0 h 210"/>
                      <a:gd name="T12" fmla="*/ 160 w 166"/>
                      <a:gd name="T13" fmla="*/ 0 h 210"/>
                      <a:gd name="T14" fmla="*/ 166 w 166"/>
                      <a:gd name="T15" fmla="*/ 6 h 210"/>
                      <a:gd name="T16" fmla="*/ 166 w 166"/>
                      <a:gd name="T17" fmla="*/ 203 h 2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66" h="210">
                        <a:moveTo>
                          <a:pt x="166" y="203"/>
                        </a:moveTo>
                        <a:cubicBezTo>
                          <a:pt x="166" y="207"/>
                          <a:pt x="164" y="210"/>
                          <a:pt x="160" y="210"/>
                        </a:cubicBezTo>
                        <a:cubicBezTo>
                          <a:pt x="6" y="210"/>
                          <a:pt x="6" y="210"/>
                          <a:pt x="6" y="210"/>
                        </a:cubicBezTo>
                        <a:cubicBezTo>
                          <a:pt x="2" y="210"/>
                          <a:pt x="0" y="207"/>
                          <a:pt x="0" y="203"/>
                        </a:cubicBezTo>
                        <a:cubicBezTo>
                          <a:pt x="0" y="6"/>
                          <a:pt x="0" y="6"/>
                          <a:pt x="0" y="6"/>
                        </a:cubicBezTo>
                        <a:cubicBezTo>
                          <a:pt x="0" y="3"/>
                          <a:pt x="2" y="0"/>
                          <a:pt x="6" y="0"/>
                        </a:cubicBezTo>
                        <a:cubicBezTo>
                          <a:pt x="160" y="0"/>
                          <a:pt x="160" y="0"/>
                          <a:pt x="160" y="0"/>
                        </a:cubicBezTo>
                        <a:cubicBezTo>
                          <a:pt x="164" y="0"/>
                          <a:pt x="166" y="3"/>
                          <a:pt x="166" y="6"/>
                        </a:cubicBezTo>
                        <a:lnTo>
                          <a:pt x="166" y="203"/>
                        </a:lnTo>
                        <a:close/>
                      </a:path>
                    </a:pathLst>
                  </a:custGeom>
                  <a:solidFill>
                    <a:schemeClr val="tx1">
                      <a:lumMod val="65000"/>
                      <a:lumOff val="35000"/>
                    </a:schemeClr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76" name="Rectangle 1136"/>
                  <p:cNvSpPr>
                    <a:spLocks noChangeArrowheads="1"/>
                  </p:cNvSpPr>
                  <p:nvPr/>
                </p:nvSpPr>
                <p:spPr bwMode="auto">
                  <a:xfrm>
                    <a:off x="6379827" y="2979658"/>
                    <a:ext cx="290327" cy="358576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77" name="Oval 1137"/>
                  <p:cNvSpPr>
                    <a:spLocks noChangeArrowheads="1"/>
                  </p:cNvSpPr>
                  <p:nvPr/>
                </p:nvSpPr>
                <p:spPr bwMode="auto">
                  <a:xfrm>
                    <a:off x="6518490" y="2954742"/>
                    <a:ext cx="13000" cy="10833"/>
                  </a:xfrm>
                  <a:prstGeom prst="ellipse">
                    <a:avLst/>
                  </a:prstGeom>
                  <a:solidFill>
                    <a:srgbClr val="ECF0F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78" name="Oval 1138"/>
                  <p:cNvSpPr>
                    <a:spLocks noChangeArrowheads="1"/>
                  </p:cNvSpPr>
                  <p:nvPr/>
                </p:nvSpPr>
                <p:spPr bwMode="auto">
                  <a:xfrm>
                    <a:off x="6514157" y="3347984"/>
                    <a:ext cx="21666" cy="21666"/>
                  </a:xfrm>
                  <a:prstGeom prst="ellipse">
                    <a:avLst/>
                  </a:prstGeom>
                  <a:solidFill>
                    <a:srgbClr val="ECF0F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79" name="Oval 1139"/>
                  <p:cNvSpPr>
                    <a:spLocks noChangeArrowheads="1"/>
                  </p:cNvSpPr>
                  <p:nvPr/>
                </p:nvSpPr>
                <p:spPr bwMode="auto">
                  <a:xfrm>
                    <a:off x="6518490" y="3352317"/>
                    <a:ext cx="13000" cy="10833"/>
                  </a:xfrm>
                  <a:prstGeom prst="ellipse">
                    <a:avLst/>
                  </a:prstGeom>
                  <a:solidFill>
                    <a:srgbClr val="2C3E5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cs typeface="+mn-ea"/>
                      <a:sym typeface="+mn-lt"/>
                    </a:endParaRPr>
                  </a:p>
                </p:txBody>
              </p:sp>
            </p:grpSp>
            <p:grpSp>
              <p:nvGrpSpPr>
                <p:cNvPr id="59" name="Group 58"/>
                <p:cNvGrpSpPr/>
                <p:nvPr/>
              </p:nvGrpSpPr>
              <p:grpSpPr>
                <a:xfrm>
                  <a:off x="4986691" y="3312756"/>
                  <a:ext cx="358577" cy="629404"/>
                  <a:chOff x="4986689" y="3336067"/>
                  <a:chExt cx="358577" cy="629404"/>
                </a:xfrm>
              </p:grpSpPr>
              <p:sp>
                <p:nvSpPr>
                  <p:cNvPr id="267" name="Freeform 1140"/>
                  <p:cNvSpPr>
                    <a:spLocks/>
                  </p:cNvSpPr>
                  <p:nvPr/>
                </p:nvSpPr>
                <p:spPr bwMode="auto">
                  <a:xfrm>
                    <a:off x="4986689" y="3336067"/>
                    <a:ext cx="278411" cy="399742"/>
                  </a:xfrm>
                  <a:custGeom>
                    <a:avLst/>
                    <a:gdLst>
                      <a:gd name="T0" fmla="*/ 71 w 132"/>
                      <a:gd name="T1" fmla="*/ 190 h 190"/>
                      <a:gd name="T2" fmla="*/ 62 w 132"/>
                      <a:gd name="T3" fmla="*/ 190 h 190"/>
                      <a:gd name="T4" fmla="*/ 0 w 132"/>
                      <a:gd name="T5" fmla="*/ 128 h 190"/>
                      <a:gd name="T6" fmla="*/ 0 w 132"/>
                      <a:gd name="T7" fmla="*/ 62 h 190"/>
                      <a:gd name="T8" fmla="*/ 62 w 132"/>
                      <a:gd name="T9" fmla="*/ 0 h 190"/>
                      <a:gd name="T10" fmla="*/ 71 w 132"/>
                      <a:gd name="T11" fmla="*/ 0 h 190"/>
                      <a:gd name="T12" fmla="*/ 132 w 132"/>
                      <a:gd name="T13" fmla="*/ 62 h 190"/>
                      <a:gd name="T14" fmla="*/ 132 w 132"/>
                      <a:gd name="T15" fmla="*/ 128 h 190"/>
                      <a:gd name="T16" fmla="*/ 71 w 132"/>
                      <a:gd name="T17" fmla="*/ 190 h 19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32" h="190">
                        <a:moveTo>
                          <a:pt x="71" y="190"/>
                        </a:moveTo>
                        <a:cubicBezTo>
                          <a:pt x="62" y="190"/>
                          <a:pt x="62" y="190"/>
                          <a:pt x="62" y="190"/>
                        </a:cubicBezTo>
                        <a:cubicBezTo>
                          <a:pt x="28" y="190"/>
                          <a:pt x="0" y="163"/>
                          <a:pt x="0" y="128"/>
                        </a:cubicBezTo>
                        <a:cubicBezTo>
                          <a:pt x="0" y="62"/>
                          <a:pt x="0" y="62"/>
                          <a:pt x="0" y="62"/>
                        </a:cubicBezTo>
                        <a:cubicBezTo>
                          <a:pt x="0" y="28"/>
                          <a:pt x="28" y="0"/>
                          <a:pt x="62" y="0"/>
                        </a:cubicBezTo>
                        <a:cubicBezTo>
                          <a:pt x="71" y="0"/>
                          <a:pt x="71" y="0"/>
                          <a:pt x="71" y="0"/>
                        </a:cubicBezTo>
                        <a:cubicBezTo>
                          <a:pt x="105" y="0"/>
                          <a:pt x="132" y="28"/>
                          <a:pt x="132" y="62"/>
                        </a:cubicBezTo>
                        <a:cubicBezTo>
                          <a:pt x="132" y="128"/>
                          <a:pt x="132" y="128"/>
                          <a:pt x="132" y="128"/>
                        </a:cubicBezTo>
                        <a:cubicBezTo>
                          <a:pt x="132" y="163"/>
                          <a:pt x="105" y="190"/>
                          <a:pt x="71" y="190"/>
                        </a:cubicBezTo>
                        <a:close/>
                      </a:path>
                    </a:pathLst>
                  </a:custGeom>
                  <a:solidFill>
                    <a:schemeClr val="accent1">
                      <a:lumMod val="20000"/>
                      <a:lumOff val="80000"/>
                    </a:schemeClr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68" name="Freeform 1411"/>
                  <p:cNvSpPr>
                    <a:spLocks noChangeArrowheads="1"/>
                  </p:cNvSpPr>
                  <p:nvPr/>
                </p:nvSpPr>
                <p:spPr bwMode="auto">
                  <a:xfrm>
                    <a:off x="4988178" y="3336067"/>
                    <a:ext cx="141509" cy="115915"/>
                  </a:xfrm>
                  <a:custGeom>
                    <a:avLst/>
                    <a:gdLst>
                      <a:gd name="connsiteX0" fmla="*/ 189450 w 207370"/>
                      <a:gd name="connsiteY0" fmla="*/ 0 h 169863"/>
                      <a:gd name="connsiteX1" fmla="*/ 205532 w 207370"/>
                      <a:gd name="connsiteY1" fmla="*/ 0 h 169863"/>
                      <a:gd name="connsiteX2" fmla="*/ 207370 w 207370"/>
                      <a:gd name="connsiteY2" fmla="*/ 0 h 169863"/>
                      <a:gd name="connsiteX3" fmla="*/ 207370 w 207370"/>
                      <a:gd name="connsiteY3" fmla="*/ 169863 h 169863"/>
                      <a:gd name="connsiteX4" fmla="*/ 0 w 207370"/>
                      <a:gd name="connsiteY4" fmla="*/ 169863 h 169863"/>
                      <a:gd name="connsiteX5" fmla="*/ 1743 w 207370"/>
                      <a:gd name="connsiteY5" fmla="*/ 152842 h 169863"/>
                      <a:gd name="connsiteX6" fmla="*/ 189450 w 207370"/>
                      <a:gd name="connsiteY6" fmla="*/ 0 h 1698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07370" h="169863">
                        <a:moveTo>
                          <a:pt x="189450" y="0"/>
                        </a:moveTo>
                        <a:lnTo>
                          <a:pt x="205532" y="0"/>
                        </a:lnTo>
                        <a:lnTo>
                          <a:pt x="207370" y="0"/>
                        </a:lnTo>
                        <a:lnTo>
                          <a:pt x="207370" y="169863"/>
                        </a:lnTo>
                        <a:lnTo>
                          <a:pt x="0" y="169863"/>
                        </a:lnTo>
                        <a:lnTo>
                          <a:pt x="1743" y="152842"/>
                        </a:lnTo>
                        <a:cubicBezTo>
                          <a:pt x="19745" y="66094"/>
                          <a:pt x="97498" y="0"/>
                          <a:pt x="189450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69" name="Freeform 1145"/>
                  <p:cNvSpPr>
                    <a:spLocks/>
                  </p:cNvSpPr>
                  <p:nvPr/>
                </p:nvSpPr>
                <p:spPr bwMode="auto">
                  <a:xfrm>
                    <a:off x="5231517" y="3640478"/>
                    <a:ext cx="58499" cy="77998"/>
                  </a:xfrm>
                  <a:custGeom>
                    <a:avLst/>
                    <a:gdLst>
                      <a:gd name="T0" fmla="*/ 28 w 28"/>
                      <a:gd name="T1" fmla="*/ 34 h 37"/>
                      <a:gd name="T2" fmla="*/ 14 w 28"/>
                      <a:gd name="T3" fmla="*/ 37 h 37"/>
                      <a:gd name="T4" fmla="*/ 0 w 28"/>
                      <a:gd name="T5" fmla="*/ 34 h 37"/>
                      <a:gd name="T6" fmla="*/ 5 w 28"/>
                      <a:gd name="T7" fmla="*/ 4 h 37"/>
                      <a:gd name="T8" fmla="*/ 14 w 28"/>
                      <a:gd name="T9" fmla="*/ 0 h 37"/>
                      <a:gd name="T10" fmla="*/ 23 w 28"/>
                      <a:gd name="T11" fmla="*/ 4 h 37"/>
                      <a:gd name="T12" fmla="*/ 28 w 28"/>
                      <a:gd name="T13" fmla="*/ 34 h 3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8" h="37">
                        <a:moveTo>
                          <a:pt x="28" y="34"/>
                        </a:moveTo>
                        <a:cubicBezTo>
                          <a:pt x="28" y="36"/>
                          <a:pt x="20" y="37"/>
                          <a:pt x="14" y="37"/>
                        </a:cubicBezTo>
                        <a:cubicBezTo>
                          <a:pt x="8" y="37"/>
                          <a:pt x="0" y="36"/>
                          <a:pt x="0" y="34"/>
                        </a:cubicBezTo>
                        <a:cubicBezTo>
                          <a:pt x="5" y="4"/>
                          <a:pt x="5" y="4"/>
                          <a:pt x="5" y="4"/>
                        </a:cubicBezTo>
                        <a:cubicBezTo>
                          <a:pt x="5" y="2"/>
                          <a:pt x="8" y="0"/>
                          <a:pt x="14" y="0"/>
                        </a:cubicBezTo>
                        <a:cubicBezTo>
                          <a:pt x="20" y="0"/>
                          <a:pt x="23" y="2"/>
                          <a:pt x="23" y="4"/>
                        </a:cubicBezTo>
                        <a:lnTo>
                          <a:pt x="28" y="34"/>
                        </a:lnTo>
                        <a:close/>
                      </a:path>
                    </a:pathLst>
                  </a:custGeom>
                  <a:solidFill>
                    <a:srgbClr val="FFB7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70" name="Freeform 1146"/>
                  <p:cNvSpPr>
                    <a:spLocks/>
                  </p:cNvSpPr>
                  <p:nvPr/>
                </p:nvSpPr>
                <p:spPr bwMode="auto">
                  <a:xfrm>
                    <a:off x="5292183" y="3670810"/>
                    <a:ext cx="53083" cy="47666"/>
                  </a:xfrm>
                  <a:custGeom>
                    <a:avLst/>
                    <a:gdLst>
                      <a:gd name="T0" fmla="*/ 25 w 25"/>
                      <a:gd name="T1" fmla="*/ 21 h 23"/>
                      <a:gd name="T2" fmla="*/ 13 w 25"/>
                      <a:gd name="T3" fmla="*/ 23 h 23"/>
                      <a:gd name="T4" fmla="*/ 0 w 25"/>
                      <a:gd name="T5" fmla="*/ 21 h 23"/>
                      <a:gd name="T6" fmla="*/ 5 w 25"/>
                      <a:gd name="T7" fmla="*/ 3 h 23"/>
                      <a:gd name="T8" fmla="*/ 13 w 25"/>
                      <a:gd name="T9" fmla="*/ 0 h 23"/>
                      <a:gd name="T10" fmla="*/ 20 w 25"/>
                      <a:gd name="T11" fmla="*/ 3 h 23"/>
                      <a:gd name="T12" fmla="*/ 25 w 25"/>
                      <a:gd name="T13" fmla="*/ 21 h 2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5" h="23">
                        <a:moveTo>
                          <a:pt x="25" y="21"/>
                        </a:moveTo>
                        <a:cubicBezTo>
                          <a:pt x="25" y="22"/>
                          <a:pt x="19" y="23"/>
                          <a:pt x="13" y="23"/>
                        </a:cubicBezTo>
                        <a:cubicBezTo>
                          <a:pt x="7" y="23"/>
                          <a:pt x="0" y="22"/>
                          <a:pt x="0" y="21"/>
                        </a:cubicBezTo>
                        <a:cubicBezTo>
                          <a:pt x="5" y="3"/>
                          <a:pt x="5" y="3"/>
                          <a:pt x="5" y="3"/>
                        </a:cubicBezTo>
                        <a:cubicBezTo>
                          <a:pt x="6" y="1"/>
                          <a:pt x="7" y="0"/>
                          <a:pt x="13" y="0"/>
                        </a:cubicBezTo>
                        <a:cubicBezTo>
                          <a:pt x="19" y="0"/>
                          <a:pt x="19" y="1"/>
                          <a:pt x="20" y="3"/>
                        </a:cubicBezTo>
                        <a:lnTo>
                          <a:pt x="25" y="21"/>
                        </a:lnTo>
                        <a:close/>
                      </a:path>
                    </a:pathLst>
                  </a:custGeom>
                  <a:solidFill>
                    <a:srgbClr val="FFB7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71" name="Freeform 369"/>
                  <p:cNvSpPr>
                    <a:spLocks/>
                  </p:cNvSpPr>
                  <p:nvPr/>
                </p:nvSpPr>
                <p:spPr bwMode="auto">
                  <a:xfrm>
                    <a:off x="5016611" y="3506147"/>
                    <a:ext cx="328655" cy="406242"/>
                  </a:xfrm>
                  <a:custGeom>
                    <a:avLst/>
                    <a:gdLst>
                      <a:gd name="connsiteX0" fmla="*/ 113599 w 328655"/>
                      <a:gd name="connsiteY0" fmla="*/ 0 h 406242"/>
                      <a:gd name="connsiteX1" fmla="*/ 137021 w 328655"/>
                      <a:gd name="connsiteY1" fmla="*/ 23125 h 406242"/>
                      <a:gd name="connsiteX2" fmla="*/ 143266 w 328655"/>
                      <a:gd name="connsiteY2" fmla="*/ 191639 h 406242"/>
                      <a:gd name="connsiteX3" fmla="*/ 150340 w 328655"/>
                      <a:gd name="connsiteY3" fmla="*/ 191639 h 406242"/>
                      <a:gd name="connsiteX4" fmla="*/ 154976 w 328655"/>
                      <a:gd name="connsiteY4" fmla="*/ 154072 h 406242"/>
                      <a:gd name="connsiteX5" fmla="*/ 159465 w 328655"/>
                      <a:gd name="connsiteY5" fmla="*/ 117698 h 406242"/>
                      <a:gd name="connsiteX6" fmla="*/ 178616 w 328655"/>
                      <a:gd name="connsiteY6" fmla="*/ 105081 h 406242"/>
                      <a:gd name="connsiteX7" fmla="*/ 197768 w 328655"/>
                      <a:gd name="connsiteY7" fmla="*/ 117698 h 406242"/>
                      <a:gd name="connsiteX8" fmla="*/ 206892 w 328655"/>
                      <a:gd name="connsiteY8" fmla="*/ 191639 h 406242"/>
                      <a:gd name="connsiteX9" fmla="*/ 213566 w 328655"/>
                      <a:gd name="connsiteY9" fmla="*/ 191639 h 406242"/>
                      <a:gd name="connsiteX10" fmla="*/ 220991 w 328655"/>
                      <a:gd name="connsiteY10" fmla="*/ 191639 h 406242"/>
                      <a:gd name="connsiteX11" fmla="*/ 275879 w 328655"/>
                      <a:gd name="connsiteY11" fmla="*/ 195847 h 406242"/>
                      <a:gd name="connsiteX12" fmla="*/ 328655 w 328655"/>
                      <a:gd name="connsiteY12" fmla="*/ 206367 h 406242"/>
                      <a:gd name="connsiteX13" fmla="*/ 328655 w 328655"/>
                      <a:gd name="connsiteY13" fmla="*/ 359955 h 406242"/>
                      <a:gd name="connsiteX14" fmla="*/ 280101 w 328655"/>
                      <a:gd name="connsiteY14" fmla="*/ 406242 h 406242"/>
                      <a:gd name="connsiteX15" fmla="*/ 132326 w 328655"/>
                      <a:gd name="connsiteY15" fmla="*/ 406242 h 406242"/>
                      <a:gd name="connsiteX16" fmla="*/ 85717 w 328655"/>
                      <a:gd name="connsiteY16" fmla="*/ 377839 h 406242"/>
                      <a:gd name="connsiteX17" fmla="*/ 82615 w 328655"/>
                      <a:gd name="connsiteY17" fmla="*/ 364166 h 406242"/>
                      <a:gd name="connsiteX18" fmla="*/ 82128 w 328655"/>
                      <a:gd name="connsiteY18" fmla="*/ 364186 h 406242"/>
                      <a:gd name="connsiteX19" fmla="*/ 25375 w 328655"/>
                      <a:gd name="connsiteY19" fmla="*/ 284313 h 406242"/>
                      <a:gd name="connsiteX20" fmla="*/ 2253 w 328655"/>
                      <a:gd name="connsiteY20" fmla="*/ 246478 h 406242"/>
                      <a:gd name="connsiteX21" fmla="*/ 8559 w 328655"/>
                      <a:gd name="connsiteY21" fmla="*/ 240172 h 406242"/>
                      <a:gd name="connsiteX22" fmla="*/ 52700 w 328655"/>
                      <a:gd name="connsiteY22" fmla="*/ 246478 h 406242"/>
                      <a:gd name="connsiteX23" fmla="*/ 81660 w 328655"/>
                      <a:gd name="connsiteY23" fmla="*/ 277046 h 406242"/>
                      <a:gd name="connsiteX24" fmla="*/ 81660 w 328655"/>
                      <a:gd name="connsiteY24" fmla="*/ 254133 h 406242"/>
                      <a:gd name="connsiteX25" fmla="*/ 81660 w 328655"/>
                      <a:gd name="connsiteY25" fmla="*/ 199792 h 406242"/>
                      <a:gd name="connsiteX26" fmla="*/ 81660 w 328655"/>
                      <a:gd name="connsiteY26" fmla="*/ 195511 h 406242"/>
                      <a:gd name="connsiteX27" fmla="*/ 81660 w 328655"/>
                      <a:gd name="connsiteY27" fmla="*/ 179772 h 406242"/>
                      <a:gd name="connsiteX28" fmla="*/ 81660 w 328655"/>
                      <a:gd name="connsiteY28" fmla="*/ 176912 h 406242"/>
                      <a:gd name="connsiteX29" fmla="*/ 82683 w 328655"/>
                      <a:gd name="connsiteY29" fmla="*/ 174806 h 406242"/>
                      <a:gd name="connsiteX30" fmla="*/ 84472 w 328655"/>
                      <a:gd name="connsiteY30" fmla="*/ 138610 h 406242"/>
                      <a:gd name="connsiteX31" fmla="*/ 90177 w 328655"/>
                      <a:gd name="connsiteY31" fmla="*/ 23125 h 406242"/>
                      <a:gd name="connsiteX32" fmla="*/ 113599 w 328655"/>
                      <a:gd name="connsiteY32" fmla="*/ 0 h 4062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28655" h="406242">
                        <a:moveTo>
                          <a:pt x="113599" y="0"/>
                        </a:moveTo>
                        <a:cubicBezTo>
                          <a:pt x="126375" y="0"/>
                          <a:pt x="137021" y="10511"/>
                          <a:pt x="137021" y="23125"/>
                        </a:cubicBezTo>
                        <a:lnTo>
                          <a:pt x="143266" y="191639"/>
                        </a:lnTo>
                        <a:lnTo>
                          <a:pt x="150340" y="191639"/>
                        </a:lnTo>
                        <a:lnTo>
                          <a:pt x="154976" y="154072"/>
                        </a:lnTo>
                        <a:cubicBezTo>
                          <a:pt x="159465" y="117698"/>
                          <a:pt x="159465" y="117698"/>
                          <a:pt x="159465" y="117698"/>
                        </a:cubicBezTo>
                        <a:cubicBezTo>
                          <a:pt x="159465" y="111390"/>
                          <a:pt x="165849" y="105081"/>
                          <a:pt x="178616" y="105081"/>
                        </a:cubicBezTo>
                        <a:cubicBezTo>
                          <a:pt x="191384" y="105081"/>
                          <a:pt x="197768" y="111390"/>
                          <a:pt x="197768" y="117698"/>
                        </a:cubicBezTo>
                        <a:lnTo>
                          <a:pt x="206892" y="191639"/>
                        </a:lnTo>
                        <a:lnTo>
                          <a:pt x="213566" y="191639"/>
                        </a:lnTo>
                        <a:cubicBezTo>
                          <a:pt x="220991" y="191639"/>
                          <a:pt x="220991" y="191639"/>
                          <a:pt x="220991" y="191639"/>
                        </a:cubicBezTo>
                        <a:cubicBezTo>
                          <a:pt x="233657" y="191639"/>
                          <a:pt x="254768" y="197951"/>
                          <a:pt x="275879" y="195847"/>
                        </a:cubicBezTo>
                        <a:cubicBezTo>
                          <a:pt x="301211" y="195847"/>
                          <a:pt x="324433" y="191639"/>
                          <a:pt x="328655" y="206367"/>
                        </a:cubicBezTo>
                        <a:lnTo>
                          <a:pt x="328655" y="359955"/>
                        </a:lnTo>
                        <a:cubicBezTo>
                          <a:pt x="328655" y="385203"/>
                          <a:pt x="307545" y="406242"/>
                          <a:pt x="280101" y="406242"/>
                        </a:cubicBezTo>
                        <a:cubicBezTo>
                          <a:pt x="132326" y="406242"/>
                          <a:pt x="132326" y="406242"/>
                          <a:pt x="132326" y="406242"/>
                        </a:cubicBezTo>
                        <a:cubicBezTo>
                          <a:pt x="111743" y="406242"/>
                          <a:pt x="93535" y="394407"/>
                          <a:pt x="85717" y="377839"/>
                        </a:cubicBezTo>
                        <a:lnTo>
                          <a:pt x="82615" y="364166"/>
                        </a:lnTo>
                        <a:lnTo>
                          <a:pt x="82128" y="364186"/>
                        </a:lnTo>
                        <a:cubicBezTo>
                          <a:pt x="25375" y="284313"/>
                          <a:pt x="25375" y="284313"/>
                          <a:pt x="25375" y="284313"/>
                        </a:cubicBezTo>
                        <a:cubicBezTo>
                          <a:pt x="21171" y="278007"/>
                          <a:pt x="-8256" y="252783"/>
                          <a:pt x="2253" y="246478"/>
                        </a:cubicBezTo>
                        <a:cubicBezTo>
                          <a:pt x="2253" y="246478"/>
                          <a:pt x="2253" y="244376"/>
                          <a:pt x="8559" y="240172"/>
                        </a:cubicBezTo>
                        <a:cubicBezTo>
                          <a:pt x="23273" y="229662"/>
                          <a:pt x="48496" y="240172"/>
                          <a:pt x="52700" y="246478"/>
                        </a:cubicBezTo>
                        <a:lnTo>
                          <a:pt x="81660" y="277046"/>
                        </a:lnTo>
                        <a:lnTo>
                          <a:pt x="81660" y="254133"/>
                        </a:lnTo>
                        <a:cubicBezTo>
                          <a:pt x="81660" y="228393"/>
                          <a:pt x="81660" y="211232"/>
                          <a:pt x="81660" y="199792"/>
                        </a:cubicBezTo>
                        <a:lnTo>
                          <a:pt x="81660" y="195511"/>
                        </a:lnTo>
                        <a:lnTo>
                          <a:pt x="81660" y="179772"/>
                        </a:lnTo>
                        <a:cubicBezTo>
                          <a:pt x="81660" y="176912"/>
                          <a:pt x="81660" y="176912"/>
                          <a:pt x="81660" y="176912"/>
                        </a:cubicBezTo>
                        <a:lnTo>
                          <a:pt x="82683" y="174806"/>
                        </a:lnTo>
                        <a:lnTo>
                          <a:pt x="84472" y="138610"/>
                        </a:lnTo>
                        <a:cubicBezTo>
                          <a:pt x="90177" y="23125"/>
                          <a:pt x="90177" y="23125"/>
                          <a:pt x="90177" y="23125"/>
                        </a:cubicBezTo>
                        <a:cubicBezTo>
                          <a:pt x="90177" y="10511"/>
                          <a:pt x="100824" y="0"/>
                          <a:pt x="113599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72" name="Freeform 1148"/>
                  <p:cNvSpPr>
                    <a:spLocks/>
                  </p:cNvSpPr>
                  <p:nvPr/>
                </p:nvSpPr>
                <p:spPr bwMode="auto">
                  <a:xfrm>
                    <a:off x="5225017" y="3640478"/>
                    <a:ext cx="120248" cy="271911"/>
                  </a:xfrm>
                  <a:custGeom>
                    <a:avLst/>
                    <a:gdLst>
                      <a:gd name="T0" fmla="*/ 57 w 57"/>
                      <a:gd name="T1" fmla="*/ 35 h 129"/>
                      <a:gd name="T2" fmla="*/ 57 w 57"/>
                      <a:gd name="T3" fmla="*/ 35 h 129"/>
                      <a:gd name="T4" fmla="*/ 57 w 57"/>
                      <a:gd name="T5" fmla="*/ 34 h 129"/>
                      <a:gd name="T6" fmla="*/ 56 w 57"/>
                      <a:gd name="T7" fmla="*/ 32 h 129"/>
                      <a:gd name="T8" fmla="*/ 52 w 57"/>
                      <a:gd name="T9" fmla="*/ 17 h 129"/>
                      <a:gd name="T10" fmla="*/ 45 w 57"/>
                      <a:gd name="T11" fmla="*/ 14 h 129"/>
                      <a:gd name="T12" fmla="*/ 37 w 57"/>
                      <a:gd name="T13" fmla="*/ 17 h 129"/>
                      <a:gd name="T14" fmla="*/ 34 w 57"/>
                      <a:gd name="T15" fmla="*/ 29 h 129"/>
                      <a:gd name="T16" fmla="*/ 32 w 57"/>
                      <a:gd name="T17" fmla="*/ 29 h 129"/>
                      <a:gd name="T18" fmla="*/ 31 w 57"/>
                      <a:gd name="T19" fmla="*/ 29 h 129"/>
                      <a:gd name="T20" fmla="*/ 26 w 57"/>
                      <a:gd name="T21" fmla="*/ 4 h 129"/>
                      <a:gd name="T22" fmla="*/ 17 w 57"/>
                      <a:gd name="T23" fmla="*/ 0 h 129"/>
                      <a:gd name="T24" fmla="*/ 8 w 57"/>
                      <a:gd name="T25" fmla="*/ 4 h 129"/>
                      <a:gd name="T26" fmla="*/ 4 w 57"/>
                      <a:gd name="T27" fmla="*/ 27 h 129"/>
                      <a:gd name="T28" fmla="*/ 0 w 57"/>
                      <a:gd name="T29" fmla="*/ 27 h 129"/>
                      <a:gd name="T30" fmla="*/ 0 w 57"/>
                      <a:gd name="T31" fmla="*/ 129 h 129"/>
                      <a:gd name="T32" fmla="*/ 34 w 57"/>
                      <a:gd name="T33" fmla="*/ 129 h 129"/>
                      <a:gd name="T34" fmla="*/ 57 w 57"/>
                      <a:gd name="T35" fmla="*/ 107 h 129"/>
                      <a:gd name="T36" fmla="*/ 57 w 57"/>
                      <a:gd name="T37" fmla="*/ 35 h 12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57" h="129">
                        <a:moveTo>
                          <a:pt x="57" y="35"/>
                        </a:moveTo>
                        <a:cubicBezTo>
                          <a:pt x="57" y="35"/>
                          <a:pt x="57" y="35"/>
                          <a:pt x="57" y="35"/>
                        </a:cubicBezTo>
                        <a:cubicBezTo>
                          <a:pt x="57" y="34"/>
                          <a:pt x="57" y="34"/>
                          <a:pt x="57" y="34"/>
                        </a:cubicBezTo>
                        <a:cubicBezTo>
                          <a:pt x="57" y="33"/>
                          <a:pt x="56" y="33"/>
                          <a:pt x="56" y="32"/>
                        </a:cubicBezTo>
                        <a:cubicBezTo>
                          <a:pt x="52" y="17"/>
                          <a:pt x="52" y="17"/>
                          <a:pt x="52" y="17"/>
                        </a:cubicBezTo>
                        <a:cubicBezTo>
                          <a:pt x="51" y="15"/>
                          <a:pt x="51" y="14"/>
                          <a:pt x="45" y="14"/>
                        </a:cubicBezTo>
                        <a:cubicBezTo>
                          <a:pt x="39" y="14"/>
                          <a:pt x="38" y="15"/>
                          <a:pt x="37" y="17"/>
                        </a:cubicBezTo>
                        <a:cubicBezTo>
                          <a:pt x="34" y="29"/>
                          <a:pt x="34" y="29"/>
                          <a:pt x="34" y="29"/>
                        </a:cubicBezTo>
                        <a:cubicBezTo>
                          <a:pt x="33" y="29"/>
                          <a:pt x="33" y="29"/>
                          <a:pt x="32" y="29"/>
                        </a:cubicBezTo>
                        <a:cubicBezTo>
                          <a:pt x="32" y="29"/>
                          <a:pt x="31" y="29"/>
                          <a:pt x="31" y="29"/>
                        </a:cubicBezTo>
                        <a:cubicBezTo>
                          <a:pt x="26" y="4"/>
                          <a:pt x="26" y="4"/>
                          <a:pt x="26" y="4"/>
                        </a:cubicBezTo>
                        <a:cubicBezTo>
                          <a:pt x="26" y="2"/>
                          <a:pt x="23" y="0"/>
                          <a:pt x="17" y="0"/>
                        </a:cubicBezTo>
                        <a:cubicBezTo>
                          <a:pt x="11" y="0"/>
                          <a:pt x="8" y="2"/>
                          <a:pt x="8" y="4"/>
                        </a:cubicBezTo>
                        <a:cubicBezTo>
                          <a:pt x="4" y="27"/>
                          <a:pt x="4" y="27"/>
                          <a:pt x="4" y="27"/>
                        </a:cubicBezTo>
                        <a:cubicBezTo>
                          <a:pt x="0" y="27"/>
                          <a:pt x="0" y="27"/>
                          <a:pt x="0" y="27"/>
                        </a:cubicBezTo>
                        <a:cubicBezTo>
                          <a:pt x="0" y="129"/>
                          <a:pt x="0" y="129"/>
                          <a:pt x="0" y="129"/>
                        </a:cubicBezTo>
                        <a:cubicBezTo>
                          <a:pt x="34" y="129"/>
                          <a:pt x="34" y="129"/>
                          <a:pt x="34" y="129"/>
                        </a:cubicBezTo>
                        <a:cubicBezTo>
                          <a:pt x="47" y="129"/>
                          <a:pt x="57" y="119"/>
                          <a:pt x="57" y="107"/>
                        </a:cubicBezTo>
                        <a:lnTo>
                          <a:pt x="57" y="35"/>
                        </a:lnTo>
                        <a:close/>
                      </a:path>
                    </a:pathLst>
                  </a:custGeom>
                  <a:solidFill>
                    <a:schemeClr val="accent4">
                      <a:lumMod val="75000"/>
                    </a:schemeClr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73" name="Freeform 1149"/>
                  <p:cNvSpPr>
                    <a:spLocks/>
                  </p:cNvSpPr>
                  <p:nvPr/>
                </p:nvSpPr>
                <p:spPr bwMode="auto">
                  <a:xfrm>
                    <a:off x="5106937" y="3891806"/>
                    <a:ext cx="231828" cy="20583"/>
                  </a:xfrm>
                  <a:custGeom>
                    <a:avLst/>
                    <a:gdLst>
                      <a:gd name="T0" fmla="*/ 110 w 110"/>
                      <a:gd name="T1" fmla="*/ 5 h 10"/>
                      <a:gd name="T2" fmla="*/ 103 w 110"/>
                      <a:gd name="T3" fmla="*/ 10 h 10"/>
                      <a:gd name="T4" fmla="*/ 6 w 110"/>
                      <a:gd name="T5" fmla="*/ 10 h 10"/>
                      <a:gd name="T6" fmla="*/ 1 w 110"/>
                      <a:gd name="T7" fmla="*/ 5 h 10"/>
                      <a:gd name="T8" fmla="*/ 6 w 110"/>
                      <a:gd name="T9" fmla="*/ 0 h 10"/>
                      <a:gd name="T10" fmla="*/ 103 w 110"/>
                      <a:gd name="T11" fmla="*/ 0 h 10"/>
                      <a:gd name="T12" fmla="*/ 110 w 110"/>
                      <a:gd name="T13" fmla="*/ 5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10" h="10">
                        <a:moveTo>
                          <a:pt x="110" y="5"/>
                        </a:moveTo>
                        <a:cubicBezTo>
                          <a:pt x="110" y="8"/>
                          <a:pt x="109" y="10"/>
                          <a:pt x="103" y="10"/>
                        </a:cubicBezTo>
                        <a:cubicBezTo>
                          <a:pt x="6" y="10"/>
                          <a:pt x="6" y="10"/>
                          <a:pt x="6" y="10"/>
                        </a:cubicBezTo>
                        <a:cubicBezTo>
                          <a:pt x="0" y="10"/>
                          <a:pt x="1" y="8"/>
                          <a:pt x="1" y="5"/>
                        </a:cubicBezTo>
                        <a:cubicBezTo>
                          <a:pt x="1" y="3"/>
                          <a:pt x="0" y="0"/>
                          <a:pt x="6" y="0"/>
                        </a:cubicBezTo>
                        <a:cubicBezTo>
                          <a:pt x="103" y="0"/>
                          <a:pt x="103" y="0"/>
                          <a:pt x="103" y="0"/>
                        </a:cubicBezTo>
                        <a:cubicBezTo>
                          <a:pt x="109" y="0"/>
                          <a:pt x="110" y="3"/>
                          <a:pt x="110" y="5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74" name="Freeform 1150"/>
                  <p:cNvSpPr>
                    <a:spLocks/>
                  </p:cNvSpPr>
                  <p:nvPr/>
                </p:nvSpPr>
                <p:spPr bwMode="auto">
                  <a:xfrm>
                    <a:off x="5106937" y="3901555"/>
                    <a:ext cx="231828" cy="63916"/>
                  </a:xfrm>
                  <a:custGeom>
                    <a:avLst/>
                    <a:gdLst>
                      <a:gd name="T0" fmla="*/ 110 w 110"/>
                      <a:gd name="T1" fmla="*/ 7 h 30"/>
                      <a:gd name="T2" fmla="*/ 103 w 110"/>
                      <a:gd name="T3" fmla="*/ 30 h 30"/>
                      <a:gd name="T4" fmla="*/ 6 w 110"/>
                      <a:gd name="T5" fmla="*/ 30 h 30"/>
                      <a:gd name="T6" fmla="*/ 1 w 110"/>
                      <a:gd name="T7" fmla="*/ 7 h 30"/>
                      <a:gd name="T8" fmla="*/ 6 w 110"/>
                      <a:gd name="T9" fmla="*/ 5 h 30"/>
                      <a:gd name="T10" fmla="*/ 103 w 110"/>
                      <a:gd name="T11" fmla="*/ 5 h 30"/>
                      <a:gd name="T12" fmla="*/ 110 w 110"/>
                      <a:gd name="T13" fmla="*/ 7 h 3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10" h="30">
                        <a:moveTo>
                          <a:pt x="110" y="7"/>
                        </a:moveTo>
                        <a:cubicBezTo>
                          <a:pt x="110" y="14"/>
                          <a:pt x="109" y="30"/>
                          <a:pt x="103" y="30"/>
                        </a:cubicBezTo>
                        <a:cubicBezTo>
                          <a:pt x="6" y="30"/>
                          <a:pt x="6" y="30"/>
                          <a:pt x="6" y="30"/>
                        </a:cubicBezTo>
                        <a:cubicBezTo>
                          <a:pt x="0" y="30"/>
                          <a:pt x="1" y="14"/>
                          <a:pt x="1" y="7"/>
                        </a:cubicBezTo>
                        <a:cubicBezTo>
                          <a:pt x="1" y="0"/>
                          <a:pt x="0" y="5"/>
                          <a:pt x="6" y="5"/>
                        </a:cubicBezTo>
                        <a:cubicBezTo>
                          <a:pt x="103" y="5"/>
                          <a:pt x="103" y="5"/>
                          <a:pt x="103" y="5"/>
                        </a:cubicBezTo>
                        <a:cubicBezTo>
                          <a:pt x="109" y="5"/>
                          <a:pt x="110" y="0"/>
                          <a:pt x="110" y="7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cs typeface="+mn-ea"/>
                      <a:sym typeface="+mn-lt"/>
                    </a:endParaRPr>
                  </a:p>
                </p:txBody>
              </p:sp>
            </p:grpSp>
            <p:grpSp>
              <p:nvGrpSpPr>
                <p:cNvPr id="60" name="Group 59"/>
                <p:cNvGrpSpPr/>
                <p:nvPr/>
              </p:nvGrpSpPr>
              <p:grpSpPr>
                <a:xfrm>
                  <a:off x="5260769" y="4054825"/>
                  <a:ext cx="332576" cy="465824"/>
                  <a:chOff x="5260767" y="4078135"/>
                  <a:chExt cx="332576" cy="465824"/>
                </a:xfrm>
              </p:grpSpPr>
              <p:sp>
                <p:nvSpPr>
                  <p:cNvPr id="257" name="Freeform 1151"/>
                  <p:cNvSpPr>
                    <a:spLocks/>
                  </p:cNvSpPr>
                  <p:nvPr/>
                </p:nvSpPr>
                <p:spPr bwMode="auto">
                  <a:xfrm>
                    <a:off x="5441680" y="4318630"/>
                    <a:ext cx="118081" cy="174413"/>
                  </a:xfrm>
                  <a:custGeom>
                    <a:avLst/>
                    <a:gdLst>
                      <a:gd name="T0" fmla="*/ 109 w 109"/>
                      <a:gd name="T1" fmla="*/ 147 h 161"/>
                      <a:gd name="T2" fmla="*/ 81 w 109"/>
                      <a:gd name="T3" fmla="*/ 161 h 161"/>
                      <a:gd name="T4" fmla="*/ 0 w 109"/>
                      <a:gd name="T5" fmla="*/ 15 h 161"/>
                      <a:gd name="T6" fmla="*/ 27 w 109"/>
                      <a:gd name="T7" fmla="*/ 0 h 161"/>
                      <a:gd name="T8" fmla="*/ 109 w 109"/>
                      <a:gd name="T9" fmla="*/ 147 h 16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9" h="161">
                        <a:moveTo>
                          <a:pt x="109" y="147"/>
                        </a:moveTo>
                        <a:lnTo>
                          <a:pt x="81" y="161"/>
                        </a:lnTo>
                        <a:lnTo>
                          <a:pt x="0" y="15"/>
                        </a:lnTo>
                        <a:lnTo>
                          <a:pt x="27" y="0"/>
                        </a:lnTo>
                        <a:lnTo>
                          <a:pt x="109" y="147"/>
                        </a:lnTo>
                        <a:close/>
                      </a:path>
                    </a:pathLst>
                  </a:custGeom>
                  <a:solidFill>
                    <a:srgbClr val="5A6C7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58" name="Freeform 1152"/>
                  <p:cNvSpPr>
                    <a:spLocks/>
                  </p:cNvSpPr>
                  <p:nvPr/>
                </p:nvSpPr>
                <p:spPr bwMode="auto">
                  <a:xfrm>
                    <a:off x="5441680" y="4318630"/>
                    <a:ext cx="118081" cy="174413"/>
                  </a:xfrm>
                  <a:custGeom>
                    <a:avLst/>
                    <a:gdLst>
                      <a:gd name="T0" fmla="*/ 109 w 109"/>
                      <a:gd name="T1" fmla="*/ 147 h 161"/>
                      <a:gd name="T2" fmla="*/ 81 w 109"/>
                      <a:gd name="T3" fmla="*/ 161 h 161"/>
                      <a:gd name="T4" fmla="*/ 0 w 109"/>
                      <a:gd name="T5" fmla="*/ 15 h 161"/>
                      <a:gd name="T6" fmla="*/ 27 w 109"/>
                      <a:gd name="T7" fmla="*/ 0 h 161"/>
                      <a:gd name="T8" fmla="*/ 109 w 109"/>
                      <a:gd name="T9" fmla="*/ 147 h 16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9" h="161">
                        <a:moveTo>
                          <a:pt x="109" y="147"/>
                        </a:moveTo>
                        <a:lnTo>
                          <a:pt x="81" y="161"/>
                        </a:lnTo>
                        <a:lnTo>
                          <a:pt x="0" y="15"/>
                        </a:lnTo>
                        <a:lnTo>
                          <a:pt x="27" y="0"/>
                        </a:lnTo>
                        <a:lnTo>
                          <a:pt x="109" y="147"/>
                        </a:lnTo>
                      </a:path>
                    </a:pathLst>
                  </a:cu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59" name="Freeform 1153"/>
                  <p:cNvSpPr>
                    <a:spLocks/>
                  </p:cNvSpPr>
                  <p:nvPr/>
                </p:nvSpPr>
                <p:spPr bwMode="auto">
                  <a:xfrm>
                    <a:off x="5441680" y="4327297"/>
                    <a:ext cx="102915" cy="165747"/>
                  </a:xfrm>
                  <a:custGeom>
                    <a:avLst/>
                    <a:gdLst>
                      <a:gd name="T0" fmla="*/ 95 w 95"/>
                      <a:gd name="T1" fmla="*/ 145 h 153"/>
                      <a:gd name="T2" fmla="*/ 81 w 95"/>
                      <a:gd name="T3" fmla="*/ 153 h 153"/>
                      <a:gd name="T4" fmla="*/ 0 w 95"/>
                      <a:gd name="T5" fmla="*/ 7 h 153"/>
                      <a:gd name="T6" fmla="*/ 13 w 95"/>
                      <a:gd name="T7" fmla="*/ 0 h 153"/>
                      <a:gd name="T8" fmla="*/ 95 w 95"/>
                      <a:gd name="T9" fmla="*/ 145 h 15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5" h="153">
                        <a:moveTo>
                          <a:pt x="95" y="145"/>
                        </a:moveTo>
                        <a:lnTo>
                          <a:pt x="81" y="153"/>
                        </a:lnTo>
                        <a:lnTo>
                          <a:pt x="0" y="7"/>
                        </a:lnTo>
                        <a:lnTo>
                          <a:pt x="13" y="0"/>
                        </a:lnTo>
                        <a:lnTo>
                          <a:pt x="95" y="145"/>
                        </a:lnTo>
                        <a:close/>
                      </a:path>
                    </a:pathLst>
                  </a:custGeom>
                  <a:solidFill>
                    <a:srgbClr val="5A6C7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60" name="Freeform 1154"/>
                  <p:cNvSpPr>
                    <a:spLocks/>
                  </p:cNvSpPr>
                  <p:nvPr/>
                </p:nvSpPr>
                <p:spPr bwMode="auto">
                  <a:xfrm>
                    <a:off x="5441680" y="4327297"/>
                    <a:ext cx="102915" cy="165747"/>
                  </a:xfrm>
                  <a:custGeom>
                    <a:avLst/>
                    <a:gdLst>
                      <a:gd name="T0" fmla="*/ 95 w 95"/>
                      <a:gd name="T1" fmla="*/ 145 h 153"/>
                      <a:gd name="T2" fmla="*/ 81 w 95"/>
                      <a:gd name="T3" fmla="*/ 153 h 153"/>
                      <a:gd name="T4" fmla="*/ 0 w 95"/>
                      <a:gd name="T5" fmla="*/ 7 h 153"/>
                      <a:gd name="T6" fmla="*/ 13 w 95"/>
                      <a:gd name="T7" fmla="*/ 0 h 153"/>
                      <a:gd name="T8" fmla="*/ 95 w 95"/>
                      <a:gd name="T9" fmla="*/ 145 h 15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5" h="153">
                        <a:moveTo>
                          <a:pt x="95" y="145"/>
                        </a:moveTo>
                        <a:lnTo>
                          <a:pt x="81" y="153"/>
                        </a:lnTo>
                        <a:lnTo>
                          <a:pt x="0" y="7"/>
                        </a:lnTo>
                        <a:lnTo>
                          <a:pt x="13" y="0"/>
                        </a:lnTo>
                        <a:lnTo>
                          <a:pt x="95" y="145"/>
                        </a:lnTo>
                      </a:path>
                    </a:pathLst>
                  </a:cu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61" name="Freeform 1155"/>
                  <p:cNvSpPr>
                    <a:spLocks/>
                  </p:cNvSpPr>
                  <p:nvPr/>
                </p:nvSpPr>
                <p:spPr bwMode="auto">
                  <a:xfrm>
                    <a:off x="5265100" y="4113884"/>
                    <a:ext cx="272994" cy="244828"/>
                  </a:xfrm>
                  <a:custGeom>
                    <a:avLst/>
                    <a:gdLst>
                      <a:gd name="T0" fmla="*/ 66 w 130"/>
                      <a:gd name="T1" fmla="*/ 0 h 116"/>
                      <a:gd name="T2" fmla="*/ 38 w 130"/>
                      <a:gd name="T3" fmla="*/ 7 h 116"/>
                      <a:gd name="T4" fmla="*/ 15 w 130"/>
                      <a:gd name="T5" fmla="*/ 86 h 116"/>
                      <a:gd name="T6" fmla="*/ 66 w 130"/>
                      <a:gd name="T7" fmla="*/ 116 h 116"/>
                      <a:gd name="T8" fmla="*/ 88 w 130"/>
                      <a:gd name="T9" fmla="*/ 111 h 116"/>
                      <a:gd name="T10" fmla="*/ 84 w 130"/>
                      <a:gd name="T11" fmla="*/ 105 h 116"/>
                      <a:gd name="T12" fmla="*/ 98 w 130"/>
                      <a:gd name="T13" fmla="*/ 97 h 116"/>
                      <a:gd name="T14" fmla="*/ 102 w 130"/>
                      <a:gd name="T15" fmla="*/ 103 h 116"/>
                      <a:gd name="T16" fmla="*/ 116 w 130"/>
                      <a:gd name="T17" fmla="*/ 30 h 116"/>
                      <a:gd name="T18" fmla="*/ 66 w 130"/>
                      <a:gd name="T19" fmla="*/ 0 h 1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30" h="116">
                        <a:moveTo>
                          <a:pt x="66" y="0"/>
                        </a:moveTo>
                        <a:cubicBezTo>
                          <a:pt x="56" y="0"/>
                          <a:pt x="46" y="2"/>
                          <a:pt x="38" y="7"/>
                        </a:cubicBezTo>
                        <a:cubicBezTo>
                          <a:pt x="10" y="23"/>
                          <a:pt x="0" y="58"/>
                          <a:pt x="15" y="86"/>
                        </a:cubicBezTo>
                        <a:cubicBezTo>
                          <a:pt x="26" y="105"/>
                          <a:pt x="45" y="116"/>
                          <a:pt x="66" y="116"/>
                        </a:cubicBezTo>
                        <a:cubicBezTo>
                          <a:pt x="73" y="116"/>
                          <a:pt x="81" y="114"/>
                          <a:pt x="88" y="111"/>
                        </a:cubicBezTo>
                        <a:cubicBezTo>
                          <a:pt x="84" y="105"/>
                          <a:pt x="84" y="105"/>
                          <a:pt x="84" y="105"/>
                        </a:cubicBezTo>
                        <a:cubicBezTo>
                          <a:pt x="98" y="97"/>
                          <a:pt x="98" y="97"/>
                          <a:pt x="98" y="97"/>
                        </a:cubicBezTo>
                        <a:cubicBezTo>
                          <a:pt x="102" y="103"/>
                          <a:pt x="102" y="103"/>
                          <a:pt x="102" y="103"/>
                        </a:cubicBezTo>
                        <a:cubicBezTo>
                          <a:pt x="123" y="86"/>
                          <a:pt x="130" y="55"/>
                          <a:pt x="116" y="30"/>
                        </a:cubicBezTo>
                        <a:cubicBezTo>
                          <a:pt x="106" y="11"/>
                          <a:pt x="86" y="0"/>
                          <a:pt x="66" y="0"/>
                        </a:cubicBezTo>
                      </a:path>
                    </a:pathLst>
                  </a:custGeom>
                  <a:solidFill>
                    <a:schemeClr val="accent2">
                      <a:lumMod val="20000"/>
                      <a:lumOff val="80000"/>
                    </a:schemeClr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62" name="Freeform 1156"/>
                  <p:cNvSpPr>
                    <a:spLocks/>
                  </p:cNvSpPr>
                  <p:nvPr/>
                </p:nvSpPr>
                <p:spPr bwMode="auto">
                  <a:xfrm>
                    <a:off x="5441680" y="4318630"/>
                    <a:ext cx="37916" cy="22750"/>
                  </a:xfrm>
                  <a:custGeom>
                    <a:avLst/>
                    <a:gdLst>
                      <a:gd name="T0" fmla="*/ 14 w 18"/>
                      <a:gd name="T1" fmla="*/ 0 h 11"/>
                      <a:gd name="T2" fmla="*/ 0 w 18"/>
                      <a:gd name="T3" fmla="*/ 8 h 11"/>
                      <a:gd name="T4" fmla="*/ 7 w 18"/>
                      <a:gd name="T5" fmla="*/ 4 h 11"/>
                      <a:gd name="T6" fmla="*/ 11 w 18"/>
                      <a:gd name="T7" fmla="*/ 11 h 11"/>
                      <a:gd name="T8" fmla="*/ 18 w 18"/>
                      <a:gd name="T9" fmla="*/ 6 h 11"/>
                      <a:gd name="T10" fmla="*/ 14 w 18"/>
                      <a:gd name="T11" fmla="*/ 0 h 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8" h="11">
                        <a:moveTo>
                          <a:pt x="14" y="0"/>
                        </a:moveTo>
                        <a:cubicBezTo>
                          <a:pt x="0" y="8"/>
                          <a:pt x="0" y="8"/>
                          <a:pt x="0" y="8"/>
                        </a:cubicBezTo>
                        <a:cubicBezTo>
                          <a:pt x="7" y="4"/>
                          <a:pt x="7" y="4"/>
                          <a:pt x="7" y="4"/>
                        </a:cubicBezTo>
                        <a:cubicBezTo>
                          <a:pt x="11" y="11"/>
                          <a:pt x="11" y="11"/>
                          <a:pt x="11" y="11"/>
                        </a:cubicBezTo>
                        <a:cubicBezTo>
                          <a:pt x="13" y="9"/>
                          <a:pt x="16" y="8"/>
                          <a:pt x="18" y="6"/>
                        </a:cubicBezTo>
                        <a:cubicBezTo>
                          <a:pt x="14" y="0"/>
                          <a:pt x="14" y="0"/>
                          <a:pt x="14" y="0"/>
                        </a:cubicBezTo>
                      </a:path>
                    </a:pathLst>
                  </a:custGeom>
                  <a:solidFill>
                    <a:srgbClr val="7FAA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63" name="Freeform 1157"/>
                  <p:cNvSpPr>
                    <a:spLocks/>
                  </p:cNvSpPr>
                  <p:nvPr/>
                </p:nvSpPr>
                <p:spPr bwMode="auto">
                  <a:xfrm>
                    <a:off x="5441680" y="4327297"/>
                    <a:ext cx="22750" cy="20583"/>
                  </a:xfrm>
                  <a:custGeom>
                    <a:avLst/>
                    <a:gdLst>
                      <a:gd name="T0" fmla="*/ 7 w 11"/>
                      <a:gd name="T1" fmla="*/ 0 h 10"/>
                      <a:gd name="T2" fmla="*/ 0 w 11"/>
                      <a:gd name="T3" fmla="*/ 4 h 10"/>
                      <a:gd name="T4" fmla="*/ 4 w 11"/>
                      <a:gd name="T5" fmla="*/ 10 h 10"/>
                      <a:gd name="T6" fmla="*/ 10 w 11"/>
                      <a:gd name="T7" fmla="*/ 7 h 10"/>
                      <a:gd name="T8" fmla="*/ 11 w 11"/>
                      <a:gd name="T9" fmla="*/ 7 h 10"/>
                      <a:gd name="T10" fmla="*/ 7 w 11"/>
                      <a:gd name="T11" fmla="*/ 0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1" h="10">
                        <a:moveTo>
                          <a:pt x="7" y="0"/>
                        </a:moveTo>
                        <a:cubicBezTo>
                          <a:pt x="0" y="4"/>
                          <a:pt x="0" y="4"/>
                          <a:pt x="0" y="4"/>
                        </a:cubicBezTo>
                        <a:cubicBezTo>
                          <a:pt x="4" y="10"/>
                          <a:pt x="4" y="10"/>
                          <a:pt x="4" y="10"/>
                        </a:cubicBezTo>
                        <a:cubicBezTo>
                          <a:pt x="6" y="9"/>
                          <a:pt x="8" y="8"/>
                          <a:pt x="10" y="7"/>
                        </a:cubicBezTo>
                        <a:cubicBezTo>
                          <a:pt x="10" y="7"/>
                          <a:pt x="11" y="7"/>
                          <a:pt x="11" y="7"/>
                        </a:cubicBezTo>
                        <a:cubicBezTo>
                          <a:pt x="7" y="0"/>
                          <a:pt x="7" y="0"/>
                          <a:pt x="7" y="0"/>
                        </a:cubicBezTo>
                      </a:path>
                    </a:pathLst>
                  </a:custGeom>
                  <a:solidFill>
                    <a:srgbClr val="7FAA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64" name="Freeform 1158"/>
                  <p:cNvSpPr>
                    <a:spLocks noEditPoints="1"/>
                  </p:cNvSpPr>
                  <p:nvPr/>
                </p:nvSpPr>
                <p:spPr bwMode="auto">
                  <a:xfrm>
                    <a:off x="5260767" y="4078135"/>
                    <a:ext cx="283827" cy="314160"/>
                  </a:xfrm>
                  <a:custGeom>
                    <a:avLst/>
                    <a:gdLst>
                      <a:gd name="T0" fmla="*/ 130 w 135"/>
                      <a:gd name="T1" fmla="*/ 93 h 149"/>
                      <a:gd name="T2" fmla="*/ 99 w 135"/>
                      <a:gd name="T3" fmla="*/ 132 h 149"/>
                      <a:gd name="T4" fmla="*/ 11 w 135"/>
                      <a:gd name="T5" fmla="*/ 107 h 149"/>
                      <a:gd name="T6" fmla="*/ 5 w 135"/>
                      <a:gd name="T7" fmla="*/ 57 h 149"/>
                      <a:gd name="T8" fmla="*/ 36 w 135"/>
                      <a:gd name="T9" fmla="*/ 18 h 149"/>
                      <a:gd name="T10" fmla="*/ 125 w 135"/>
                      <a:gd name="T11" fmla="*/ 43 h 149"/>
                      <a:gd name="T12" fmla="*/ 130 w 135"/>
                      <a:gd name="T13" fmla="*/ 93 h 149"/>
                      <a:gd name="T14" fmla="*/ 19 w 135"/>
                      <a:gd name="T15" fmla="*/ 61 h 149"/>
                      <a:gd name="T16" fmla="*/ 24 w 135"/>
                      <a:gd name="T17" fmla="*/ 99 h 149"/>
                      <a:gd name="T18" fmla="*/ 92 w 135"/>
                      <a:gd name="T19" fmla="*/ 119 h 149"/>
                      <a:gd name="T20" fmla="*/ 116 w 135"/>
                      <a:gd name="T21" fmla="*/ 89 h 149"/>
                      <a:gd name="T22" fmla="*/ 112 w 135"/>
                      <a:gd name="T23" fmla="*/ 50 h 149"/>
                      <a:gd name="T24" fmla="*/ 43 w 135"/>
                      <a:gd name="T25" fmla="*/ 31 h 149"/>
                      <a:gd name="T26" fmla="*/ 19 w 135"/>
                      <a:gd name="T27" fmla="*/ 61 h 14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135" h="149">
                        <a:moveTo>
                          <a:pt x="130" y="93"/>
                        </a:moveTo>
                        <a:cubicBezTo>
                          <a:pt x="126" y="110"/>
                          <a:pt x="115" y="123"/>
                          <a:pt x="99" y="132"/>
                        </a:cubicBezTo>
                        <a:cubicBezTo>
                          <a:pt x="68" y="149"/>
                          <a:pt x="28" y="138"/>
                          <a:pt x="11" y="107"/>
                        </a:cubicBezTo>
                        <a:cubicBezTo>
                          <a:pt x="2" y="91"/>
                          <a:pt x="0" y="74"/>
                          <a:pt x="5" y="57"/>
                        </a:cubicBezTo>
                        <a:cubicBezTo>
                          <a:pt x="10" y="40"/>
                          <a:pt x="21" y="26"/>
                          <a:pt x="36" y="18"/>
                        </a:cubicBezTo>
                        <a:cubicBezTo>
                          <a:pt x="67" y="0"/>
                          <a:pt x="107" y="12"/>
                          <a:pt x="125" y="43"/>
                        </a:cubicBezTo>
                        <a:cubicBezTo>
                          <a:pt x="133" y="58"/>
                          <a:pt x="135" y="76"/>
                          <a:pt x="130" y="93"/>
                        </a:cubicBezTo>
                        <a:close/>
                        <a:moveTo>
                          <a:pt x="19" y="61"/>
                        </a:moveTo>
                        <a:cubicBezTo>
                          <a:pt x="16" y="74"/>
                          <a:pt x="17" y="88"/>
                          <a:pt x="24" y="99"/>
                        </a:cubicBezTo>
                        <a:cubicBezTo>
                          <a:pt x="37" y="124"/>
                          <a:pt x="68" y="132"/>
                          <a:pt x="92" y="119"/>
                        </a:cubicBezTo>
                        <a:cubicBezTo>
                          <a:pt x="104" y="112"/>
                          <a:pt x="112" y="102"/>
                          <a:pt x="116" y="89"/>
                        </a:cubicBezTo>
                        <a:cubicBezTo>
                          <a:pt x="120" y="76"/>
                          <a:pt x="118" y="62"/>
                          <a:pt x="112" y="50"/>
                        </a:cubicBezTo>
                        <a:cubicBezTo>
                          <a:pt x="98" y="26"/>
                          <a:pt x="67" y="17"/>
                          <a:pt x="43" y="31"/>
                        </a:cubicBezTo>
                        <a:cubicBezTo>
                          <a:pt x="31" y="37"/>
                          <a:pt x="23" y="48"/>
                          <a:pt x="19" y="61"/>
                        </a:cubicBezTo>
                        <a:close/>
                      </a:path>
                    </a:pathLst>
                  </a:custGeom>
                  <a:solidFill>
                    <a:schemeClr val="tx1">
                      <a:lumMod val="65000"/>
                      <a:lumOff val="35000"/>
                    </a:schemeClr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65" name="Freeform 1159"/>
                  <p:cNvSpPr>
                    <a:spLocks/>
                  </p:cNvSpPr>
                  <p:nvPr/>
                </p:nvSpPr>
                <p:spPr bwMode="auto">
                  <a:xfrm>
                    <a:off x="5462263" y="4383629"/>
                    <a:ext cx="111581" cy="160330"/>
                  </a:xfrm>
                  <a:custGeom>
                    <a:avLst/>
                    <a:gdLst>
                      <a:gd name="T0" fmla="*/ 0 w 53"/>
                      <a:gd name="T1" fmla="*/ 7 h 76"/>
                      <a:gd name="T2" fmla="*/ 33 w 53"/>
                      <a:gd name="T3" fmla="*/ 67 h 76"/>
                      <a:gd name="T4" fmla="*/ 52 w 53"/>
                      <a:gd name="T5" fmla="*/ 72 h 76"/>
                      <a:gd name="T6" fmla="*/ 53 w 53"/>
                      <a:gd name="T7" fmla="*/ 72 h 76"/>
                      <a:gd name="T8" fmla="*/ 12 w 53"/>
                      <a:gd name="T9" fmla="*/ 0 h 76"/>
                      <a:gd name="T10" fmla="*/ 0 w 53"/>
                      <a:gd name="T11" fmla="*/ 7 h 7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53" h="76">
                        <a:moveTo>
                          <a:pt x="0" y="7"/>
                        </a:moveTo>
                        <a:cubicBezTo>
                          <a:pt x="33" y="67"/>
                          <a:pt x="33" y="67"/>
                          <a:pt x="33" y="67"/>
                        </a:cubicBezTo>
                        <a:cubicBezTo>
                          <a:pt x="37" y="74"/>
                          <a:pt x="45" y="76"/>
                          <a:pt x="52" y="72"/>
                        </a:cubicBezTo>
                        <a:cubicBezTo>
                          <a:pt x="53" y="72"/>
                          <a:pt x="53" y="72"/>
                          <a:pt x="53" y="72"/>
                        </a:cubicBezTo>
                        <a:cubicBezTo>
                          <a:pt x="12" y="0"/>
                          <a:pt x="12" y="0"/>
                          <a:pt x="12" y="0"/>
                        </a:cubicBezTo>
                        <a:lnTo>
                          <a:pt x="0" y="7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66" name="Freeform 1160"/>
                  <p:cNvSpPr>
                    <a:spLocks/>
                  </p:cNvSpPr>
                  <p:nvPr/>
                </p:nvSpPr>
                <p:spPr bwMode="auto">
                  <a:xfrm>
                    <a:off x="5488262" y="4368462"/>
                    <a:ext cx="105081" cy="166830"/>
                  </a:xfrm>
                  <a:custGeom>
                    <a:avLst/>
                    <a:gdLst>
                      <a:gd name="T0" fmla="*/ 0 w 50"/>
                      <a:gd name="T1" fmla="*/ 7 h 79"/>
                      <a:gd name="T2" fmla="*/ 41 w 50"/>
                      <a:gd name="T3" fmla="*/ 79 h 79"/>
                      <a:gd name="T4" fmla="*/ 41 w 50"/>
                      <a:gd name="T5" fmla="*/ 79 h 79"/>
                      <a:gd name="T6" fmla="*/ 46 w 50"/>
                      <a:gd name="T7" fmla="*/ 60 h 79"/>
                      <a:gd name="T8" fmla="*/ 13 w 50"/>
                      <a:gd name="T9" fmla="*/ 0 h 79"/>
                      <a:gd name="T10" fmla="*/ 0 w 50"/>
                      <a:gd name="T11" fmla="*/ 7 h 7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50" h="79">
                        <a:moveTo>
                          <a:pt x="0" y="7"/>
                        </a:moveTo>
                        <a:cubicBezTo>
                          <a:pt x="41" y="79"/>
                          <a:pt x="41" y="79"/>
                          <a:pt x="41" y="79"/>
                        </a:cubicBezTo>
                        <a:cubicBezTo>
                          <a:pt x="41" y="79"/>
                          <a:pt x="41" y="79"/>
                          <a:pt x="41" y="79"/>
                        </a:cubicBezTo>
                        <a:cubicBezTo>
                          <a:pt x="48" y="75"/>
                          <a:pt x="50" y="67"/>
                          <a:pt x="46" y="60"/>
                        </a:cubicBezTo>
                        <a:cubicBezTo>
                          <a:pt x="13" y="0"/>
                          <a:pt x="13" y="0"/>
                          <a:pt x="13" y="0"/>
                        </a:cubicBezTo>
                        <a:lnTo>
                          <a:pt x="0" y="7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cs typeface="+mn-ea"/>
                      <a:sym typeface="+mn-lt"/>
                    </a:endParaRPr>
                  </a:p>
                </p:txBody>
              </p:sp>
            </p:grpSp>
            <p:grpSp>
              <p:nvGrpSpPr>
                <p:cNvPr id="61" name="Group 60"/>
                <p:cNvGrpSpPr/>
                <p:nvPr/>
              </p:nvGrpSpPr>
              <p:grpSpPr>
                <a:xfrm>
                  <a:off x="6529325" y="4835892"/>
                  <a:ext cx="536239" cy="183080"/>
                  <a:chOff x="6529323" y="4859202"/>
                  <a:chExt cx="536239" cy="183080"/>
                </a:xfrm>
              </p:grpSpPr>
              <p:sp>
                <p:nvSpPr>
                  <p:cNvPr id="207" name="Rectangle 1161"/>
                  <p:cNvSpPr>
                    <a:spLocks noChangeArrowheads="1"/>
                  </p:cNvSpPr>
                  <p:nvPr/>
                </p:nvSpPr>
                <p:spPr bwMode="auto">
                  <a:xfrm>
                    <a:off x="6529323" y="4859202"/>
                    <a:ext cx="536239" cy="183080"/>
                  </a:xfrm>
                  <a:prstGeom prst="rect">
                    <a:avLst/>
                  </a:prstGeom>
                  <a:solidFill>
                    <a:schemeClr val="bg1">
                      <a:lumMod val="95000"/>
                    </a:schemeClr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08" name="Rectangle 1162"/>
                  <p:cNvSpPr>
                    <a:spLocks noChangeArrowheads="1"/>
                  </p:cNvSpPr>
                  <p:nvPr/>
                </p:nvSpPr>
                <p:spPr bwMode="auto">
                  <a:xfrm>
                    <a:off x="6545573" y="4872202"/>
                    <a:ext cx="501573" cy="154914"/>
                  </a:xfrm>
                  <a:prstGeom prst="rect">
                    <a:avLst/>
                  </a:prstGeom>
                  <a:solidFill>
                    <a:srgbClr val="F2F2F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09" name="Rectangle 1163"/>
                  <p:cNvSpPr>
                    <a:spLocks noChangeArrowheads="1"/>
                  </p:cNvSpPr>
                  <p:nvPr/>
                </p:nvSpPr>
                <p:spPr bwMode="auto">
                  <a:xfrm>
                    <a:off x="6562906" y="4881952"/>
                    <a:ext cx="35750" cy="35750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10" name="Freeform 1164"/>
                  <p:cNvSpPr>
                    <a:spLocks noEditPoints="1"/>
                  </p:cNvSpPr>
                  <p:nvPr/>
                </p:nvSpPr>
                <p:spPr bwMode="auto">
                  <a:xfrm>
                    <a:off x="6560740" y="4879785"/>
                    <a:ext cx="40083" cy="40083"/>
                  </a:xfrm>
                  <a:custGeom>
                    <a:avLst/>
                    <a:gdLst>
                      <a:gd name="T0" fmla="*/ 37 w 37"/>
                      <a:gd name="T1" fmla="*/ 37 h 37"/>
                      <a:gd name="T2" fmla="*/ 0 w 37"/>
                      <a:gd name="T3" fmla="*/ 37 h 37"/>
                      <a:gd name="T4" fmla="*/ 0 w 37"/>
                      <a:gd name="T5" fmla="*/ 0 h 37"/>
                      <a:gd name="T6" fmla="*/ 37 w 37"/>
                      <a:gd name="T7" fmla="*/ 0 h 37"/>
                      <a:gd name="T8" fmla="*/ 37 w 37"/>
                      <a:gd name="T9" fmla="*/ 37 h 37"/>
                      <a:gd name="T10" fmla="*/ 4 w 37"/>
                      <a:gd name="T11" fmla="*/ 32 h 37"/>
                      <a:gd name="T12" fmla="*/ 31 w 37"/>
                      <a:gd name="T13" fmla="*/ 32 h 37"/>
                      <a:gd name="T14" fmla="*/ 31 w 37"/>
                      <a:gd name="T15" fmla="*/ 4 h 37"/>
                      <a:gd name="T16" fmla="*/ 4 w 37"/>
                      <a:gd name="T17" fmla="*/ 4 h 37"/>
                      <a:gd name="T18" fmla="*/ 4 w 37"/>
                      <a:gd name="T19" fmla="*/ 32 h 3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37" h="37">
                        <a:moveTo>
                          <a:pt x="37" y="37"/>
                        </a:moveTo>
                        <a:lnTo>
                          <a:pt x="0" y="37"/>
                        </a:lnTo>
                        <a:lnTo>
                          <a:pt x="0" y="0"/>
                        </a:lnTo>
                        <a:lnTo>
                          <a:pt x="37" y="0"/>
                        </a:lnTo>
                        <a:lnTo>
                          <a:pt x="37" y="37"/>
                        </a:lnTo>
                        <a:close/>
                        <a:moveTo>
                          <a:pt x="4" y="32"/>
                        </a:moveTo>
                        <a:lnTo>
                          <a:pt x="31" y="32"/>
                        </a:lnTo>
                        <a:lnTo>
                          <a:pt x="31" y="4"/>
                        </a:lnTo>
                        <a:lnTo>
                          <a:pt x="4" y="4"/>
                        </a:lnTo>
                        <a:lnTo>
                          <a:pt x="4" y="32"/>
                        </a:lnTo>
                        <a:close/>
                      </a:path>
                    </a:pathLst>
                  </a:custGeom>
                  <a:solidFill>
                    <a:srgbClr val="99999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11" name="Rectangle 1165"/>
                  <p:cNvSpPr>
                    <a:spLocks noChangeArrowheads="1"/>
                  </p:cNvSpPr>
                  <p:nvPr/>
                </p:nvSpPr>
                <p:spPr bwMode="auto">
                  <a:xfrm>
                    <a:off x="6617072" y="4881952"/>
                    <a:ext cx="34666" cy="35750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12" name="Freeform 1166"/>
                  <p:cNvSpPr>
                    <a:spLocks noEditPoints="1"/>
                  </p:cNvSpPr>
                  <p:nvPr/>
                </p:nvSpPr>
                <p:spPr bwMode="auto">
                  <a:xfrm>
                    <a:off x="6614905" y="4879785"/>
                    <a:ext cx="37916" cy="40083"/>
                  </a:xfrm>
                  <a:custGeom>
                    <a:avLst/>
                    <a:gdLst>
                      <a:gd name="T0" fmla="*/ 35 w 35"/>
                      <a:gd name="T1" fmla="*/ 37 h 37"/>
                      <a:gd name="T2" fmla="*/ 0 w 35"/>
                      <a:gd name="T3" fmla="*/ 37 h 37"/>
                      <a:gd name="T4" fmla="*/ 0 w 35"/>
                      <a:gd name="T5" fmla="*/ 0 h 37"/>
                      <a:gd name="T6" fmla="*/ 35 w 35"/>
                      <a:gd name="T7" fmla="*/ 0 h 37"/>
                      <a:gd name="T8" fmla="*/ 35 w 35"/>
                      <a:gd name="T9" fmla="*/ 37 h 37"/>
                      <a:gd name="T10" fmla="*/ 4 w 35"/>
                      <a:gd name="T11" fmla="*/ 32 h 37"/>
                      <a:gd name="T12" fmla="*/ 32 w 35"/>
                      <a:gd name="T13" fmla="*/ 32 h 37"/>
                      <a:gd name="T14" fmla="*/ 32 w 35"/>
                      <a:gd name="T15" fmla="*/ 4 h 37"/>
                      <a:gd name="T16" fmla="*/ 4 w 35"/>
                      <a:gd name="T17" fmla="*/ 4 h 37"/>
                      <a:gd name="T18" fmla="*/ 4 w 35"/>
                      <a:gd name="T19" fmla="*/ 32 h 3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35" h="37">
                        <a:moveTo>
                          <a:pt x="35" y="37"/>
                        </a:moveTo>
                        <a:lnTo>
                          <a:pt x="0" y="37"/>
                        </a:lnTo>
                        <a:lnTo>
                          <a:pt x="0" y="0"/>
                        </a:lnTo>
                        <a:lnTo>
                          <a:pt x="35" y="0"/>
                        </a:lnTo>
                        <a:lnTo>
                          <a:pt x="35" y="37"/>
                        </a:lnTo>
                        <a:close/>
                        <a:moveTo>
                          <a:pt x="4" y="32"/>
                        </a:moveTo>
                        <a:lnTo>
                          <a:pt x="32" y="32"/>
                        </a:lnTo>
                        <a:lnTo>
                          <a:pt x="32" y="4"/>
                        </a:lnTo>
                        <a:lnTo>
                          <a:pt x="4" y="4"/>
                        </a:lnTo>
                        <a:lnTo>
                          <a:pt x="4" y="32"/>
                        </a:lnTo>
                        <a:close/>
                      </a:path>
                    </a:pathLst>
                  </a:custGeom>
                  <a:solidFill>
                    <a:srgbClr val="99999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13" name="Rectangle 1167"/>
                  <p:cNvSpPr>
                    <a:spLocks noChangeArrowheads="1"/>
                  </p:cNvSpPr>
                  <p:nvPr/>
                </p:nvSpPr>
                <p:spPr bwMode="auto">
                  <a:xfrm>
                    <a:off x="6670154" y="4881952"/>
                    <a:ext cx="35750" cy="35750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14" name="Freeform 1168"/>
                  <p:cNvSpPr>
                    <a:spLocks noEditPoints="1"/>
                  </p:cNvSpPr>
                  <p:nvPr/>
                </p:nvSpPr>
                <p:spPr bwMode="auto">
                  <a:xfrm>
                    <a:off x="6667987" y="4879785"/>
                    <a:ext cx="40083" cy="40083"/>
                  </a:xfrm>
                  <a:custGeom>
                    <a:avLst/>
                    <a:gdLst>
                      <a:gd name="T0" fmla="*/ 37 w 37"/>
                      <a:gd name="T1" fmla="*/ 37 h 37"/>
                      <a:gd name="T2" fmla="*/ 0 w 37"/>
                      <a:gd name="T3" fmla="*/ 37 h 37"/>
                      <a:gd name="T4" fmla="*/ 0 w 37"/>
                      <a:gd name="T5" fmla="*/ 0 h 37"/>
                      <a:gd name="T6" fmla="*/ 37 w 37"/>
                      <a:gd name="T7" fmla="*/ 0 h 37"/>
                      <a:gd name="T8" fmla="*/ 37 w 37"/>
                      <a:gd name="T9" fmla="*/ 37 h 37"/>
                      <a:gd name="T10" fmla="*/ 6 w 37"/>
                      <a:gd name="T11" fmla="*/ 32 h 37"/>
                      <a:gd name="T12" fmla="*/ 33 w 37"/>
                      <a:gd name="T13" fmla="*/ 32 h 37"/>
                      <a:gd name="T14" fmla="*/ 33 w 37"/>
                      <a:gd name="T15" fmla="*/ 4 h 37"/>
                      <a:gd name="T16" fmla="*/ 6 w 37"/>
                      <a:gd name="T17" fmla="*/ 4 h 37"/>
                      <a:gd name="T18" fmla="*/ 6 w 37"/>
                      <a:gd name="T19" fmla="*/ 32 h 3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37" h="37">
                        <a:moveTo>
                          <a:pt x="37" y="37"/>
                        </a:moveTo>
                        <a:lnTo>
                          <a:pt x="0" y="37"/>
                        </a:lnTo>
                        <a:lnTo>
                          <a:pt x="0" y="0"/>
                        </a:lnTo>
                        <a:lnTo>
                          <a:pt x="37" y="0"/>
                        </a:lnTo>
                        <a:lnTo>
                          <a:pt x="37" y="37"/>
                        </a:lnTo>
                        <a:close/>
                        <a:moveTo>
                          <a:pt x="6" y="32"/>
                        </a:moveTo>
                        <a:lnTo>
                          <a:pt x="33" y="32"/>
                        </a:lnTo>
                        <a:lnTo>
                          <a:pt x="33" y="4"/>
                        </a:lnTo>
                        <a:lnTo>
                          <a:pt x="6" y="4"/>
                        </a:lnTo>
                        <a:lnTo>
                          <a:pt x="6" y="32"/>
                        </a:lnTo>
                        <a:close/>
                      </a:path>
                    </a:pathLst>
                  </a:custGeom>
                  <a:solidFill>
                    <a:srgbClr val="99999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15" name="Rectangle 1169"/>
                  <p:cNvSpPr>
                    <a:spLocks noChangeArrowheads="1"/>
                  </p:cNvSpPr>
                  <p:nvPr/>
                </p:nvSpPr>
                <p:spPr bwMode="auto">
                  <a:xfrm>
                    <a:off x="6724319" y="4881952"/>
                    <a:ext cx="35750" cy="35750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16" name="Freeform 1170"/>
                  <p:cNvSpPr>
                    <a:spLocks noEditPoints="1"/>
                  </p:cNvSpPr>
                  <p:nvPr/>
                </p:nvSpPr>
                <p:spPr bwMode="auto">
                  <a:xfrm>
                    <a:off x="6723236" y="4879785"/>
                    <a:ext cx="38999" cy="40083"/>
                  </a:xfrm>
                  <a:custGeom>
                    <a:avLst/>
                    <a:gdLst>
                      <a:gd name="T0" fmla="*/ 36 w 36"/>
                      <a:gd name="T1" fmla="*/ 37 h 37"/>
                      <a:gd name="T2" fmla="*/ 0 w 36"/>
                      <a:gd name="T3" fmla="*/ 37 h 37"/>
                      <a:gd name="T4" fmla="*/ 0 w 36"/>
                      <a:gd name="T5" fmla="*/ 0 h 37"/>
                      <a:gd name="T6" fmla="*/ 36 w 36"/>
                      <a:gd name="T7" fmla="*/ 0 h 37"/>
                      <a:gd name="T8" fmla="*/ 36 w 36"/>
                      <a:gd name="T9" fmla="*/ 37 h 37"/>
                      <a:gd name="T10" fmla="*/ 3 w 36"/>
                      <a:gd name="T11" fmla="*/ 32 h 37"/>
                      <a:gd name="T12" fmla="*/ 33 w 36"/>
                      <a:gd name="T13" fmla="*/ 32 h 37"/>
                      <a:gd name="T14" fmla="*/ 33 w 36"/>
                      <a:gd name="T15" fmla="*/ 4 h 37"/>
                      <a:gd name="T16" fmla="*/ 3 w 36"/>
                      <a:gd name="T17" fmla="*/ 4 h 37"/>
                      <a:gd name="T18" fmla="*/ 3 w 36"/>
                      <a:gd name="T19" fmla="*/ 32 h 3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36" h="37">
                        <a:moveTo>
                          <a:pt x="36" y="37"/>
                        </a:moveTo>
                        <a:lnTo>
                          <a:pt x="0" y="37"/>
                        </a:lnTo>
                        <a:lnTo>
                          <a:pt x="0" y="0"/>
                        </a:lnTo>
                        <a:lnTo>
                          <a:pt x="36" y="0"/>
                        </a:lnTo>
                        <a:lnTo>
                          <a:pt x="36" y="37"/>
                        </a:lnTo>
                        <a:close/>
                        <a:moveTo>
                          <a:pt x="3" y="32"/>
                        </a:moveTo>
                        <a:lnTo>
                          <a:pt x="33" y="32"/>
                        </a:lnTo>
                        <a:lnTo>
                          <a:pt x="33" y="4"/>
                        </a:lnTo>
                        <a:lnTo>
                          <a:pt x="3" y="4"/>
                        </a:lnTo>
                        <a:lnTo>
                          <a:pt x="3" y="32"/>
                        </a:lnTo>
                        <a:close/>
                      </a:path>
                    </a:pathLst>
                  </a:custGeom>
                  <a:solidFill>
                    <a:srgbClr val="99999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17" name="Rectangle 1171"/>
                  <p:cNvSpPr>
                    <a:spLocks noChangeArrowheads="1"/>
                  </p:cNvSpPr>
                  <p:nvPr/>
                </p:nvSpPr>
                <p:spPr bwMode="auto">
                  <a:xfrm>
                    <a:off x="6779568" y="4881952"/>
                    <a:ext cx="35750" cy="35750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18" name="Freeform 1172"/>
                  <p:cNvSpPr>
                    <a:spLocks noEditPoints="1"/>
                  </p:cNvSpPr>
                  <p:nvPr/>
                </p:nvSpPr>
                <p:spPr bwMode="auto">
                  <a:xfrm>
                    <a:off x="6777402" y="4879785"/>
                    <a:ext cx="40083" cy="40083"/>
                  </a:xfrm>
                  <a:custGeom>
                    <a:avLst/>
                    <a:gdLst>
                      <a:gd name="T0" fmla="*/ 37 w 37"/>
                      <a:gd name="T1" fmla="*/ 37 h 37"/>
                      <a:gd name="T2" fmla="*/ 0 w 37"/>
                      <a:gd name="T3" fmla="*/ 37 h 37"/>
                      <a:gd name="T4" fmla="*/ 0 w 37"/>
                      <a:gd name="T5" fmla="*/ 0 h 37"/>
                      <a:gd name="T6" fmla="*/ 37 w 37"/>
                      <a:gd name="T7" fmla="*/ 0 h 37"/>
                      <a:gd name="T8" fmla="*/ 37 w 37"/>
                      <a:gd name="T9" fmla="*/ 37 h 37"/>
                      <a:gd name="T10" fmla="*/ 4 w 37"/>
                      <a:gd name="T11" fmla="*/ 32 h 37"/>
                      <a:gd name="T12" fmla="*/ 31 w 37"/>
                      <a:gd name="T13" fmla="*/ 32 h 37"/>
                      <a:gd name="T14" fmla="*/ 31 w 37"/>
                      <a:gd name="T15" fmla="*/ 4 h 37"/>
                      <a:gd name="T16" fmla="*/ 4 w 37"/>
                      <a:gd name="T17" fmla="*/ 4 h 37"/>
                      <a:gd name="T18" fmla="*/ 4 w 37"/>
                      <a:gd name="T19" fmla="*/ 32 h 3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37" h="37">
                        <a:moveTo>
                          <a:pt x="37" y="37"/>
                        </a:moveTo>
                        <a:lnTo>
                          <a:pt x="0" y="37"/>
                        </a:lnTo>
                        <a:lnTo>
                          <a:pt x="0" y="0"/>
                        </a:lnTo>
                        <a:lnTo>
                          <a:pt x="37" y="0"/>
                        </a:lnTo>
                        <a:lnTo>
                          <a:pt x="37" y="37"/>
                        </a:lnTo>
                        <a:close/>
                        <a:moveTo>
                          <a:pt x="4" y="32"/>
                        </a:moveTo>
                        <a:lnTo>
                          <a:pt x="31" y="32"/>
                        </a:lnTo>
                        <a:lnTo>
                          <a:pt x="31" y="4"/>
                        </a:lnTo>
                        <a:lnTo>
                          <a:pt x="4" y="4"/>
                        </a:lnTo>
                        <a:lnTo>
                          <a:pt x="4" y="32"/>
                        </a:lnTo>
                        <a:close/>
                      </a:path>
                    </a:pathLst>
                  </a:custGeom>
                  <a:solidFill>
                    <a:srgbClr val="99999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19" name="Rectangle 1173"/>
                  <p:cNvSpPr>
                    <a:spLocks noChangeArrowheads="1"/>
                  </p:cNvSpPr>
                  <p:nvPr/>
                </p:nvSpPr>
                <p:spPr bwMode="auto">
                  <a:xfrm>
                    <a:off x="6833734" y="4881952"/>
                    <a:ext cx="34666" cy="35750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20" name="Freeform 1174"/>
                  <p:cNvSpPr>
                    <a:spLocks noEditPoints="1"/>
                  </p:cNvSpPr>
                  <p:nvPr/>
                </p:nvSpPr>
                <p:spPr bwMode="auto">
                  <a:xfrm>
                    <a:off x="6832650" y="4879785"/>
                    <a:ext cx="36833" cy="40083"/>
                  </a:xfrm>
                  <a:custGeom>
                    <a:avLst/>
                    <a:gdLst>
                      <a:gd name="T0" fmla="*/ 34 w 34"/>
                      <a:gd name="T1" fmla="*/ 37 h 37"/>
                      <a:gd name="T2" fmla="*/ 0 w 34"/>
                      <a:gd name="T3" fmla="*/ 37 h 37"/>
                      <a:gd name="T4" fmla="*/ 0 w 34"/>
                      <a:gd name="T5" fmla="*/ 0 h 37"/>
                      <a:gd name="T6" fmla="*/ 34 w 34"/>
                      <a:gd name="T7" fmla="*/ 0 h 37"/>
                      <a:gd name="T8" fmla="*/ 34 w 34"/>
                      <a:gd name="T9" fmla="*/ 37 h 37"/>
                      <a:gd name="T10" fmla="*/ 3 w 34"/>
                      <a:gd name="T11" fmla="*/ 32 h 37"/>
                      <a:gd name="T12" fmla="*/ 31 w 34"/>
                      <a:gd name="T13" fmla="*/ 32 h 37"/>
                      <a:gd name="T14" fmla="*/ 31 w 34"/>
                      <a:gd name="T15" fmla="*/ 4 h 37"/>
                      <a:gd name="T16" fmla="*/ 3 w 34"/>
                      <a:gd name="T17" fmla="*/ 4 h 37"/>
                      <a:gd name="T18" fmla="*/ 3 w 34"/>
                      <a:gd name="T19" fmla="*/ 32 h 3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34" h="37">
                        <a:moveTo>
                          <a:pt x="34" y="37"/>
                        </a:moveTo>
                        <a:lnTo>
                          <a:pt x="0" y="37"/>
                        </a:lnTo>
                        <a:lnTo>
                          <a:pt x="0" y="0"/>
                        </a:lnTo>
                        <a:lnTo>
                          <a:pt x="34" y="0"/>
                        </a:lnTo>
                        <a:lnTo>
                          <a:pt x="34" y="37"/>
                        </a:lnTo>
                        <a:close/>
                        <a:moveTo>
                          <a:pt x="3" y="32"/>
                        </a:moveTo>
                        <a:lnTo>
                          <a:pt x="31" y="32"/>
                        </a:lnTo>
                        <a:lnTo>
                          <a:pt x="31" y="4"/>
                        </a:lnTo>
                        <a:lnTo>
                          <a:pt x="3" y="4"/>
                        </a:lnTo>
                        <a:lnTo>
                          <a:pt x="3" y="32"/>
                        </a:lnTo>
                        <a:close/>
                      </a:path>
                    </a:pathLst>
                  </a:custGeom>
                  <a:solidFill>
                    <a:srgbClr val="99999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21" name="Rectangle 1175"/>
                  <p:cNvSpPr>
                    <a:spLocks noChangeArrowheads="1"/>
                  </p:cNvSpPr>
                  <p:nvPr/>
                </p:nvSpPr>
                <p:spPr bwMode="auto">
                  <a:xfrm>
                    <a:off x="6893316" y="4881952"/>
                    <a:ext cx="33583" cy="35750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22" name="Freeform 1176"/>
                  <p:cNvSpPr>
                    <a:spLocks noEditPoints="1"/>
                  </p:cNvSpPr>
                  <p:nvPr/>
                </p:nvSpPr>
                <p:spPr bwMode="auto">
                  <a:xfrm>
                    <a:off x="6891149" y="4879785"/>
                    <a:ext cx="40083" cy="40083"/>
                  </a:xfrm>
                  <a:custGeom>
                    <a:avLst/>
                    <a:gdLst>
                      <a:gd name="T0" fmla="*/ 37 w 37"/>
                      <a:gd name="T1" fmla="*/ 37 h 37"/>
                      <a:gd name="T2" fmla="*/ 0 w 37"/>
                      <a:gd name="T3" fmla="*/ 37 h 37"/>
                      <a:gd name="T4" fmla="*/ 0 w 37"/>
                      <a:gd name="T5" fmla="*/ 0 h 37"/>
                      <a:gd name="T6" fmla="*/ 37 w 37"/>
                      <a:gd name="T7" fmla="*/ 0 h 37"/>
                      <a:gd name="T8" fmla="*/ 37 w 37"/>
                      <a:gd name="T9" fmla="*/ 37 h 37"/>
                      <a:gd name="T10" fmla="*/ 4 w 37"/>
                      <a:gd name="T11" fmla="*/ 32 h 37"/>
                      <a:gd name="T12" fmla="*/ 31 w 37"/>
                      <a:gd name="T13" fmla="*/ 32 h 37"/>
                      <a:gd name="T14" fmla="*/ 31 w 37"/>
                      <a:gd name="T15" fmla="*/ 4 h 37"/>
                      <a:gd name="T16" fmla="*/ 4 w 37"/>
                      <a:gd name="T17" fmla="*/ 4 h 37"/>
                      <a:gd name="T18" fmla="*/ 4 w 37"/>
                      <a:gd name="T19" fmla="*/ 32 h 3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37" h="37">
                        <a:moveTo>
                          <a:pt x="37" y="37"/>
                        </a:moveTo>
                        <a:lnTo>
                          <a:pt x="0" y="37"/>
                        </a:lnTo>
                        <a:lnTo>
                          <a:pt x="0" y="0"/>
                        </a:lnTo>
                        <a:lnTo>
                          <a:pt x="37" y="0"/>
                        </a:lnTo>
                        <a:lnTo>
                          <a:pt x="37" y="37"/>
                        </a:lnTo>
                        <a:close/>
                        <a:moveTo>
                          <a:pt x="4" y="32"/>
                        </a:moveTo>
                        <a:lnTo>
                          <a:pt x="31" y="32"/>
                        </a:lnTo>
                        <a:lnTo>
                          <a:pt x="31" y="4"/>
                        </a:lnTo>
                        <a:lnTo>
                          <a:pt x="4" y="4"/>
                        </a:lnTo>
                        <a:lnTo>
                          <a:pt x="4" y="32"/>
                        </a:lnTo>
                        <a:close/>
                      </a:path>
                    </a:pathLst>
                  </a:custGeom>
                  <a:solidFill>
                    <a:srgbClr val="99999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23" name="Rectangle 1177"/>
                  <p:cNvSpPr>
                    <a:spLocks noChangeArrowheads="1"/>
                  </p:cNvSpPr>
                  <p:nvPr/>
                </p:nvSpPr>
                <p:spPr bwMode="auto">
                  <a:xfrm>
                    <a:off x="6945315" y="4881952"/>
                    <a:ext cx="33583" cy="35750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24" name="Freeform 1178"/>
                  <p:cNvSpPr>
                    <a:spLocks noEditPoints="1"/>
                  </p:cNvSpPr>
                  <p:nvPr/>
                </p:nvSpPr>
                <p:spPr bwMode="auto">
                  <a:xfrm>
                    <a:off x="6943148" y="4879785"/>
                    <a:ext cx="40083" cy="40083"/>
                  </a:xfrm>
                  <a:custGeom>
                    <a:avLst/>
                    <a:gdLst>
                      <a:gd name="T0" fmla="*/ 37 w 37"/>
                      <a:gd name="T1" fmla="*/ 37 h 37"/>
                      <a:gd name="T2" fmla="*/ 0 w 37"/>
                      <a:gd name="T3" fmla="*/ 37 h 37"/>
                      <a:gd name="T4" fmla="*/ 0 w 37"/>
                      <a:gd name="T5" fmla="*/ 0 h 37"/>
                      <a:gd name="T6" fmla="*/ 37 w 37"/>
                      <a:gd name="T7" fmla="*/ 0 h 37"/>
                      <a:gd name="T8" fmla="*/ 37 w 37"/>
                      <a:gd name="T9" fmla="*/ 37 h 37"/>
                      <a:gd name="T10" fmla="*/ 4 w 37"/>
                      <a:gd name="T11" fmla="*/ 32 h 37"/>
                      <a:gd name="T12" fmla="*/ 32 w 37"/>
                      <a:gd name="T13" fmla="*/ 32 h 37"/>
                      <a:gd name="T14" fmla="*/ 32 w 37"/>
                      <a:gd name="T15" fmla="*/ 4 h 37"/>
                      <a:gd name="T16" fmla="*/ 4 w 37"/>
                      <a:gd name="T17" fmla="*/ 4 h 37"/>
                      <a:gd name="T18" fmla="*/ 4 w 37"/>
                      <a:gd name="T19" fmla="*/ 32 h 3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37" h="37">
                        <a:moveTo>
                          <a:pt x="37" y="37"/>
                        </a:moveTo>
                        <a:lnTo>
                          <a:pt x="0" y="37"/>
                        </a:lnTo>
                        <a:lnTo>
                          <a:pt x="0" y="0"/>
                        </a:lnTo>
                        <a:lnTo>
                          <a:pt x="37" y="0"/>
                        </a:lnTo>
                        <a:lnTo>
                          <a:pt x="37" y="37"/>
                        </a:lnTo>
                        <a:close/>
                        <a:moveTo>
                          <a:pt x="4" y="32"/>
                        </a:moveTo>
                        <a:lnTo>
                          <a:pt x="32" y="32"/>
                        </a:lnTo>
                        <a:lnTo>
                          <a:pt x="32" y="4"/>
                        </a:lnTo>
                        <a:lnTo>
                          <a:pt x="4" y="4"/>
                        </a:lnTo>
                        <a:lnTo>
                          <a:pt x="4" y="32"/>
                        </a:lnTo>
                        <a:close/>
                      </a:path>
                    </a:pathLst>
                  </a:custGeom>
                  <a:solidFill>
                    <a:srgbClr val="99999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25" name="Rectangle 1179"/>
                  <p:cNvSpPr>
                    <a:spLocks noChangeArrowheads="1"/>
                  </p:cNvSpPr>
                  <p:nvPr/>
                </p:nvSpPr>
                <p:spPr bwMode="auto">
                  <a:xfrm>
                    <a:off x="6994064" y="4881952"/>
                    <a:ext cx="35750" cy="35750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26" name="Freeform 1180"/>
                  <p:cNvSpPr>
                    <a:spLocks noEditPoints="1"/>
                  </p:cNvSpPr>
                  <p:nvPr/>
                </p:nvSpPr>
                <p:spPr bwMode="auto">
                  <a:xfrm>
                    <a:off x="6991897" y="4879785"/>
                    <a:ext cx="40083" cy="40083"/>
                  </a:xfrm>
                  <a:custGeom>
                    <a:avLst/>
                    <a:gdLst>
                      <a:gd name="T0" fmla="*/ 37 w 37"/>
                      <a:gd name="T1" fmla="*/ 37 h 37"/>
                      <a:gd name="T2" fmla="*/ 0 w 37"/>
                      <a:gd name="T3" fmla="*/ 37 h 37"/>
                      <a:gd name="T4" fmla="*/ 0 w 37"/>
                      <a:gd name="T5" fmla="*/ 0 h 37"/>
                      <a:gd name="T6" fmla="*/ 37 w 37"/>
                      <a:gd name="T7" fmla="*/ 0 h 37"/>
                      <a:gd name="T8" fmla="*/ 37 w 37"/>
                      <a:gd name="T9" fmla="*/ 37 h 37"/>
                      <a:gd name="T10" fmla="*/ 4 w 37"/>
                      <a:gd name="T11" fmla="*/ 32 h 37"/>
                      <a:gd name="T12" fmla="*/ 33 w 37"/>
                      <a:gd name="T13" fmla="*/ 32 h 37"/>
                      <a:gd name="T14" fmla="*/ 33 w 37"/>
                      <a:gd name="T15" fmla="*/ 4 h 37"/>
                      <a:gd name="T16" fmla="*/ 4 w 37"/>
                      <a:gd name="T17" fmla="*/ 4 h 37"/>
                      <a:gd name="T18" fmla="*/ 4 w 37"/>
                      <a:gd name="T19" fmla="*/ 32 h 3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37" h="37">
                        <a:moveTo>
                          <a:pt x="37" y="37"/>
                        </a:moveTo>
                        <a:lnTo>
                          <a:pt x="0" y="37"/>
                        </a:lnTo>
                        <a:lnTo>
                          <a:pt x="0" y="0"/>
                        </a:lnTo>
                        <a:lnTo>
                          <a:pt x="37" y="0"/>
                        </a:lnTo>
                        <a:lnTo>
                          <a:pt x="37" y="37"/>
                        </a:lnTo>
                        <a:close/>
                        <a:moveTo>
                          <a:pt x="4" y="32"/>
                        </a:moveTo>
                        <a:lnTo>
                          <a:pt x="33" y="32"/>
                        </a:lnTo>
                        <a:lnTo>
                          <a:pt x="33" y="4"/>
                        </a:lnTo>
                        <a:lnTo>
                          <a:pt x="4" y="4"/>
                        </a:lnTo>
                        <a:lnTo>
                          <a:pt x="4" y="32"/>
                        </a:lnTo>
                        <a:close/>
                      </a:path>
                    </a:pathLst>
                  </a:custGeom>
                  <a:solidFill>
                    <a:srgbClr val="99999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27" name="Rectangle 1181"/>
                  <p:cNvSpPr>
                    <a:spLocks noChangeArrowheads="1"/>
                  </p:cNvSpPr>
                  <p:nvPr/>
                </p:nvSpPr>
                <p:spPr bwMode="auto">
                  <a:xfrm>
                    <a:off x="6893316" y="4928534"/>
                    <a:ext cx="33583" cy="33583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28" name="Freeform 1182"/>
                  <p:cNvSpPr>
                    <a:spLocks noEditPoints="1"/>
                  </p:cNvSpPr>
                  <p:nvPr/>
                </p:nvSpPr>
                <p:spPr bwMode="auto">
                  <a:xfrm>
                    <a:off x="6891149" y="4926367"/>
                    <a:ext cx="40083" cy="40083"/>
                  </a:xfrm>
                  <a:custGeom>
                    <a:avLst/>
                    <a:gdLst>
                      <a:gd name="T0" fmla="*/ 37 w 37"/>
                      <a:gd name="T1" fmla="*/ 37 h 37"/>
                      <a:gd name="T2" fmla="*/ 0 w 37"/>
                      <a:gd name="T3" fmla="*/ 37 h 37"/>
                      <a:gd name="T4" fmla="*/ 0 w 37"/>
                      <a:gd name="T5" fmla="*/ 0 h 37"/>
                      <a:gd name="T6" fmla="*/ 37 w 37"/>
                      <a:gd name="T7" fmla="*/ 0 h 37"/>
                      <a:gd name="T8" fmla="*/ 37 w 37"/>
                      <a:gd name="T9" fmla="*/ 37 h 37"/>
                      <a:gd name="T10" fmla="*/ 4 w 37"/>
                      <a:gd name="T11" fmla="*/ 31 h 37"/>
                      <a:gd name="T12" fmla="*/ 31 w 37"/>
                      <a:gd name="T13" fmla="*/ 31 h 37"/>
                      <a:gd name="T14" fmla="*/ 31 w 37"/>
                      <a:gd name="T15" fmla="*/ 4 h 37"/>
                      <a:gd name="T16" fmla="*/ 4 w 37"/>
                      <a:gd name="T17" fmla="*/ 4 h 37"/>
                      <a:gd name="T18" fmla="*/ 4 w 37"/>
                      <a:gd name="T19" fmla="*/ 31 h 3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37" h="37">
                        <a:moveTo>
                          <a:pt x="37" y="37"/>
                        </a:moveTo>
                        <a:lnTo>
                          <a:pt x="0" y="37"/>
                        </a:lnTo>
                        <a:lnTo>
                          <a:pt x="0" y="0"/>
                        </a:lnTo>
                        <a:lnTo>
                          <a:pt x="37" y="0"/>
                        </a:lnTo>
                        <a:lnTo>
                          <a:pt x="37" y="37"/>
                        </a:lnTo>
                        <a:close/>
                        <a:moveTo>
                          <a:pt x="4" y="31"/>
                        </a:moveTo>
                        <a:lnTo>
                          <a:pt x="31" y="31"/>
                        </a:lnTo>
                        <a:lnTo>
                          <a:pt x="31" y="4"/>
                        </a:lnTo>
                        <a:lnTo>
                          <a:pt x="4" y="4"/>
                        </a:lnTo>
                        <a:lnTo>
                          <a:pt x="4" y="31"/>
                        </a:lnTo>
                        <a:close/>
                      </a:path>
                    </a:pathLst>
                  </a:custGeom>
                  <a:solidFill>
                    <a:srgbClr val="99999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29" name="Rectangle 1183"/>
                  <p:cNvSpPr>
                    <a:spLocks noChangeArrowheads="1"/>
                  </p:cNvSpPr>
                  <p:nvPr/>
                </p:nvSpPr>
                <p:spPr bwMode="auto">
                  <a:xfrm>
                    <a:off x="6945315" y="4928534"/>
                    <a:ext cx="33583" cy="33583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30" name="Freeform 1184"/>
                  <p:cNvSpPr>
                    <a:spLocks noEditPoints="1"/>
                  </p:cNvSpPr>
                  <p:nvPr/>
                </p:nvSpPr>
                <p:spPr bwMode="auto">
                  <a:xfrm>
                    <a:off x="6943148" y="4926367"/>
                    <a:ext cx="40083" cy="40083"/>
                  </a:xfrm>
                  <a:custGeom>
                    <a:avLst/>
                    <a:gdLst>
                      <a:gd name="T0" fmla="*/ 37 w 37"/>
                      <a:gd name="T1" fmla="*/ 37 h 37"/>
                      <a:gd name="T2" fmla="*/ 0 w 37"/>
                      <a:gd name="T3" fmla="*/ 37 h 37"/>
                      <a:gd name="T4" fmla="*/ 0 w 37"/>
                      <a:gd name="T5" fmla="*/ 0 h 37"/>
                      <a:gd name="T6" fmla="*/ 37 w 37"/>
                      <a:gd name="T7" fmla="*/ 0 h 37"/>
                      <a:gd name="T8" fmla="*/ 37 w 37"/>
                      <a:gd name="T9" fmla="*/ 37 h 37"/>
                      <a:gd name="T10" fmla="*/ 4 w 37"/>
                      <a:gd name="T11" fmla="*/ 31 h 37"/>
                      <a:gd name="T12" fmla="*/ 32 w 37"/>
                      <a:gd name="T13" fmla="*/ 31 h 37"/>
                      <a:gd name="T14" fmla="*/ 32 w 37"/>
                      <a:gd name="T15" fmla="*/ 4 h 37"/>
                      <a:gd name="T16" fmla="*/ 4 w 37"/>
                      <a:gd name="T17" fmla="*/ 4 h 37"/>
                      <a:gd name="T18" fmla="*/ 4 w 37"/>
                      <a:gd name="T19" fmla="*/ 31 h 3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37" h="37">
                        <a:moveTo>
                          <a:pt x="37" y="37"/>
                        </a:moveTo>
                        <a:lnTo>
                          <a:pt x="0" y="37"/>
                        </a:lnTo>
                        <a:lnTo>
                          <a:pt x="0" y="0"/>
                        </a:lnTo>
                        <a:lnTo>
                          <a:pt x="37" y="0"/>
                        </a:lnTo>
                        <a:lnTo>
                          <a:pt x="37" y="37"/>
                        </a:lnTo>
                        <a:close/>
                        <a:moveTo>
                          <a:pt x="4" y="31"/>
                        </a:moveTo>
                        <a:lnTo>
                          <a:pt x="32" y="31"/>
                        </a:lnTo>
                        <a:lnTo>
                          <a:pt x="32" y="4"/>
                        </a:lnTo>
                        <a:lnTo>
                          <a:pt x="4" y="4"/>
                        </a:lnTo>
                        <a:lnTo>
                          <a:pt x="4" y="31"/>
                        </a:lnTo>
                        <a:close/>
                      </a:path>
                    </a:pathLst>
                  </a:custGeom>
                  <a:solidFill>
                    <a:srgbClr val="99999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31" name="Rectangle 1185"/>
                  <p:cNvSpPr>
                    <a:spLocks noChangeArrowheads="1"/>
                  </p:cNvSpPr>
                  <p:nvPr/>
                </p:nvSpPr>
                <p:spPr bwMode="auto">
                  <a:xfrm>
                    <a:off x="6994064" y="4928534"/>
                    <a:ext cx="35750" cy="33583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32" name="Freeform 1186"/>
                  <p:cNvSpPr>
                    <a:spLocks noEditPoints="1"/>
                  </p:cNvSpPr>
                  <p:nvPr/>
                </p:nvSpPr>
                <p:spPr bwMode="auto">
                  <a:xfrm>
                    <a:off x="6991897" y="4926367"/>
                    <a:ext cx="40083" cy="40083"/>
                  </a:xfrm>
                  <a:custGeom>
                    <a:avLst/>
                    <a:gdLst>
                      <a:gd name="T0" fmla="*/ 37 w 37"/>
                      <a:gd name="T1" fmla="*/ 37 h 37"/>
                      <a:gd name="T2" fmla="*/ 0 w 37"/>
                      <a:gd name="T3" fmla="*/ 37 h 37"/>
                      <a:gd name="T4" fmla="*/ 0 w 37"/>
                      <a:gd name="T5" fmla="*/ 0 h 37"/>
                      <a:gd name="T6" fmla="*/ 37 w 37"/>
                      <a:gd name="T7" fmla="*/ 0 h 37"/>
                      <a:gd name="T8" fmla="*/ 37 w 37"/>
                      <a:gd name="T9" fmla="*/ 37 h 37"/>
                      <a:gd name="T10" fmla="*/ 4 w 37"/>
                      <a:gd name="T11" fmla="*/ 31 h 37"/>
                      <a:gd name="T12" fmla="*/ 33 w 37"/>
                      <a:gd name="T13" fmla="*/ 31 h 37"/>
                      <a:gd name="T14" fmla="*/ 33 w 37"/>
                      <a:gd name="T15" fmla="*/ 4 h 37"/>
                      <a:gd name="T16" fmla="*/ 4 w 37"/>
                      <a:gd name="T17" fmla="*/ 4 h 37"/>
                      <a:gd name="T18" fmla="*/ 4 w 37"/>
                      <a:gd name="T19" fmla="*/ 31 h 3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37" h="37">
                        <a:moveTo>
                          <a:pt x="37" y="37"/>
                        </a:moveTo>
                        <a:lnTo>
                          <a:pt x="0" y="37"/>
                        </a:lnTo>
                        <a:lnTo>
                          <a:pt x="0" y="0"/>
                        </a:lnTo>
                        <a:lnTo>
                          <a:pt x="37" y="0"/>
                        </a:lnTo>
                        <a:lnTo>
                          <a:pt x="37" y="37"/>
                        </a:lnTo>
                        <a:close/>
                        <a:moveTo>
                          <a:pt x="4" y="31"/>
                        </a:moveTo>
                        <a:lnTo>
                          <a:pt x="33" y="31"/>
                        </a:lnTo>
                        <a:lnTo>
                          <a:pt x="33" y="4"/>
                        </a:lnTo>
                        <a:lnTo>
                          <a:pt x="4" y="4"/>
                        </a:lnTo>
                        <a:lnTo>
                          <a:pt x="4" y="31"/>
                        </a:lnTo>
                        <a:close/>
                      </a:path>
                    </a:pathLst>
                  </a:custGeom>
                  <a:solidFill>
                    <a:srgbClr val="99999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33" name="Rectangle 1187"/>
                  <p:cNvSpPr>
                    <a:spLocks noChangeArrowheads="1"/>
                  </p:cNvSpPr>
                  <p:nvPr/>
                </p:nvSpPr>
                <p:spPr bwMode="auto">
                  <a:xfrm>
                    <a:off x="6947481" y="4981616"/>
                    <a:ext cx="35750" cy="33583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34" name="Freeform 1188"/>
                  <p:cNvSpPr>
                    <a:spLocks noEditPoints="1"/>
                  </p:cNvSpPr>
                  <p:nvPr/>
                </p:nvSpPr>
                <p:spPr bwMode="auto">
                  <a:xfrm>
                    <a:off x="6945315" y="4979450"/>
                    <a:ext cx="40083" cy="40083"/>
                  </a:xfrm>
                  <a:custGeom>
                    <a:avLst/>
                    <a:gdLst>
                      <a:gd name="T0" fmla="*/ 37 w 37"/>
                      <a:gd name="T1" fmla="*/ 37 h 37"/>
                      <a:gd name="T2" fmla="*/ 0 w 37"/>
                      <a:gd name="T3" fmla="*/ 37 h 37"/>
                      <a:gd name="T4" fmla="*/ 0 w 37"/>
                      <a:gd name="T5" fmla="*/ 0 h 37"/>
                      <a:gd name="T6" fmla="*/ 37 w 37"/>
                      <a:gd name="T7" fmla="*/ 0 h 37"/>
                      <a:gd name="T8" fmla="*/ 37 w 37"/>
                      <a:gd name="T9" fmla="*/ 37 h 37"/>
                      <a:gd name="T10" fmla="*/ 4 w 37"/>
                      <a:gd name="T11" fmla="*/ 31 h 37"/>
                      <a:gd name="T12" fmla="*/ 33 w 37"/>
                      <a:gd name="T13" fmla="*/ 31 h 37"/>
                      <a:gd name="T14" fmla="*/ 33 w 37"/>
                      <a:gd name="T15" fmla="*/ 4 h 37"/>
                      <a:gd name="T16" fmla="*/ 4 w 37"/>
                      <a:gd name="T17" fmla="*/ 4 h 37"/>
                      <a:gd name="T18" fmla="*/ 4 w 37"/>
                      <a:gd name="T19" fmla="*/ 31 h 3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37" h="37">
                        <a:moveTo>
                          <a:pt x="37" y="37"/>
                        </a:moveTo>
                        <a:lnTo>
                          <a:pt x="0" y="37"/>
                        </a:lnTo>
                        <a:lnTo>
                          <a:pt x="0" y="0"/>
                        </a:lnTo>
                        <a:lnTo>
                          <a:pt x="37" y="0"/>
                        </a:lnTo>
                        <a:lnTo>
                          <a:pt x="37" y="37"/>
                        </a:lnTo>
                        <a:close/>
                        <a:moveTo>
                          <a:pt x="4" y="31"/>
                        </a:moveTo>
                        <a:lnTo>
                          <a:pt x="33" y="31"/>
                        </a:lnTo>
                        <a:lnTo>
                          <a:pt x="33" y="4"/>
                        </a:lnTo>
                        <a:lnTo>
                          <a:pt x="4" y="4"/>
                        </a:lnTo>
                        <a:lnTo>
                          <a:pt x="4" y="31"/>
                        </a:lnTo>
                        <a:close/>
                      </a:path>
                    </a:pathLst>
                  </a:custGeom>
                  <a:solidFill>
                    <a:srgbClr val="99999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35" name="Rectangle 1189"/>
                  <p:cNvSpPr>
                    <a:spLocks noChangeArrowheads="1"/>
                  </p:cNvSpPr>
                  <p:nvPr/>
                </p:nvSpPr>
                <p:spPr bwMode="auto">
                  <a:xfrm>
                    <a:off x="6998397" y="4981616"/>
                    <a:ext cx="33583" cy="33583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36" name="Freeform 1190"/>
                  <p:cNvSpPr>
                    <a:spLocks noEditPoints="1"/>
                  </p:cNvSpPr>
                  <p:nvPr/>
                </p:nvSpPr>
                <p:spPr bwMode="auto">
                  <a:xfrm>
                    <a:off x="6996231" y="4979450"/>
                    <a:ext cx="40083" cy="40083"/>
                  </a:xfrm>
                  <a:custGeom>
                    <a:avLst/>
                    <a:gdLst>
                      <a:gd name="T0" fmla="*/ 37 w 37"/>
                      <a:gd name="T1" fmla="*/ 37 h 37"/>
                      <a:gd name="T2" fmla="*/ 0 w 37"/>
                      <a:gd name="T3" fmla="*/ 37 h 37"/>
                      <a:gd name="T4" fmla="*/ 0 w 37"/>
                      <a:gd name="T5" fmla="*/ 0 h 37"/>
                      <a:gd name="T6" fmla="*/ 37 w 37"/>
                      <a:gd name="T7" fmla="*/ 0 h 37"/>
                      <a:gd name="T8" fmla="*/ 37 w 37"/>
                      <a:gd name="T9" fmla="*/ 37 h 37"/>
                      <a:gd name="T10" fmla="*/ 4 w 37"/>
                      <a:gd name="T11" fmla="*/ 31 h 37"/>
                      <a:gd name="T12" fmla="*/ 31 w 37"/>
                      <a:gd name="T13" fmla="*/ 31 h 37"/>
                      <a:gd name="T14" fmla="*/ 31 w 37"/>
                      <a:gd name="T15" fmla="*/ 4 h 37"/>
                      <a:gd name="T16" fmla="*/ 4 w 37"/>
                      <a:gd name="T17" fmla="*/ 4 h 37"/>
                      <a:gd name="T18" fmla="*/ 4 w 37"/>
                      <a:gd name="T19" fmla="*/ 31 h 3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37" h="37">
                        <a:moveTo>
                          <a:pt x="37" y="37"/>
                        </a:moveTo>
                        <a:lnTo>
                          <a:pt x="0" y="37"/>
                        </a:lnTo>
                        <a:lnTo>
                          <a:pt x="0" y="0"/>
                        </a:lnTo>
                        <a:lnTo>
                          <a:pt x="37" y="0"/>
                        </a:lnTo>
                        <a:lnTo>
                          <a:pt x="37" y="37"/>
                        </a:lnTo>
                        <a:close/>
                        <a:moveTo>
                          <a:pt x="4" y="31"/>
                        </a:moveTo>
                        <a:lnTo>
                          <a:pt x="31" y="31"/>
                        </a:lnTo>
                        <a:lnTo>
                          <a:pt x="31" y="4"/>
                        </a:lnTo>
                        <a:lnTo>
                          <a:pt x="4" y="4"/>
                        </a:lnTo>
                        <a:lnTo>
                          <a:pt x="4" y="31"/>
                        </a:lnTo>
                        <a:close/>
                      </a:path>
                    </a:pathLst>
                  </a:custGeom>
                  <a:solidFill>
                    <a:srgbClr val="99999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37" name="Rectangle 1191"/>
                  <p:cNvSpPr>
                    <a:spLocks noChangeArrowheads="1"/>
                  </p:cNvSpPr>
                  <p:nvPr/>
                </p:nvSpPr>
                <p:spPr bwMode="auto">
                  <a:xfrm>
                    <a:off x="6562906" y="4930700"/>
                    <a:ext cx="35750" cy="35750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38" name="Freeform 1192"/>
                  <p:cNvSpPr>
                    <a:spLocks noEditPoints="1"/>
                  </p:cNvSpPr>
                  <p:nvPr/>
                </p:nvSpPr>
                <p:spPr bwMode="auto">
                  <a:xfrm>
                    <a:off x="6560740" y="4928534"/>
                    <a:ext cx="40083" cy="40083"/>
                  </a:xfrm>
                  <a:custGeom>
                    <a:avLst/>
                    <a:gdLst>
                      <a:gd name="T0" fmla="*/ 37 w 37"/>
                      <a:gd name="T1" fmla="*/ 37 h 37"/>
                      <a:gd name="T2" fmla="*/ 0 w 37"/>
                      <a:gd name="T3" fmla="*/ 37 h 37"/>
                      <a:gd name="T4" fmla="*/ 0 w 37"/>
                      <a:gd name="T5" fmla="*/ 0 h 37"/>
                      <a:gd name="T6" fmla="*/ 37 w 37"/>
                      <a:gd name="T7" fmla="*/ 0 h 37"/>
                      <a:gd name="T8" fmla="*/ 37 w 37"/>
                      <a:gd name="T9" fmla="*/ 37 h 37"/>
                      <a:gd name="T10" fmla="*/ 4 w 37"/>
                      <a:gd name="T11" fmla="*/ 33 h 37"/>
                      <a:gd name="T12" fmla="*/ 31 w 37"/>
                      <a:gd name="T13" fmla="*/ 33 h 37"/>
                      <a:gd name="T14" fmla="*/ 31 w 37"/>
                      <a:gd name="T15" fmla="*/ 4 h 37"/>
                      <a:gd name="T16" fmla="*/ 4 w 37"/>
                      <a:gd name="T17" fmla="*/ 4 h 37"/>
                      <a:gd name="T18" fmla="*/ 4 w 37"/>
                      <a:gd name="T19" fmla="*/ 33 h 3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37" h="37">
                        <a:moveTo>
                          <a:pt x="37" y="37"/>
                        </a:moveTo>
                        <a:lnTo>
                          <a:pt x="0" y="37"/>
                        </a:lnTo>
                        <a:lnTo>
                          <a:pt x="0" y="0"/>
                        </a:lnTo>
                        <a:lnTo>
                          <a:pt x="37" y="0"/>
                        </a:lnTo>
                        <a:lnTo>
                          <a:pt x="37" y="37"/>
                        </a:lnTo>
                        <a:close/>
                        <a:moveTo>
                          <a:pt x="4" y="33"/>
                        </a:moveTo>
                        <a:lnTo>
                          <a:pt x="31" y="33"/>
                        </a:lnTo>
                        <a:lnTo>
                          <a:pt x="31" y="4"/>
                        </a:lnTo>
                        <a:lnTo>
                          <a:pt x="4" y="4"/>
                        </a:lnTo>
                        <a:lnTo>
                          <a:pt x="4" y="33"/>
                        </a:lnTo>
                        <a:close/>
                      </a:path>
                    </a:pathLst>
                  </a:custGeom>
                  <a:solidFill>
                    <a:srgbClr val="99999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39" name="Rectangle 1193"/>
                  <p:cNvSpPr>
                    <a:spLocks noChangeArrowheads="1"/>
                  </p:cNvSpPr>
                  <p:nvPr/>
                </p:nvSpPr>
                <p:spPr bwMode="auto">
                  <a:xfrm>
                    <a:off x="6617072" y="4930700"/>
                    <a:ext cx="34666" cy="35750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40" name="Freeform 1194"/>
                  <p:cNvSpPr>
                    <a:spLocks noEditPoints="1"/>
                  </p:cNvSpPr>
                  <p:nvPr/>
                </p:nvSpPr>
                <p:spPr bwMode="auto">
                  <a:xfrm>
                    <a:off x="6614905" y="4928534"/>
                    <a:ext cx="37916" cy="40083"/>
                  </a:xfrm>
                  <a:custGeom>
                    <a:avLst/>
                    <a:gdLst>
                      <a:gd name="T0" fmla="*/ 35 w 35"/>
                      <a:gd name="T1" fmla="*/ 37 h 37"/>
                      <a:gd name="T2" fmla="*/ 0 w 35"/>
                      <a:gd name="T3" fmla="*/ 37 h 37"/>
                      <a:gd name="T4" fmla="*/ 0 w 35"/>
                      <a:gd name="T5" fmla="*/ 0 h 37"/>
                      <a:gd name="T6" fmla="*/ 35 w 35"/>
                      <a:gd name="T7" fmla="*/ 0 h 37"/>
                      <a:gd name="T8" fmla="*/ 35 w 35"/>
                      <a:gd name="T9" fmla="*/ 37 h 37"/>
                      <a:gd name="T10" fmla="*/ 4 w 35"/>
                      <a:gd name="T11" fmla="*/ 33 h 37"/>
                      <a:gd name="T12" fmla="*/ 32 w 35"/>
                      <a:gd name="T13" fmla="*/ 33 h 37"/>
                      <a:gd name="T14" fmla="*/ 32 w 35"/>
                      <a:gd name="T15" fmla="*/ 4 h 37"/>
                      <a:gd name="T16" fmla="*/ 4 w 35"/>
                      <a:gd name="T17" fmla="*/ 4 h 37"/>
                      <a:gd name="T18" fmla="*/ 4 w 35"/>
                      <a:gd name="T19" fmla="*/ 33 h 3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35" h="37">
                        <a:moveTo>
                          <a:pt x="35" y="37"/>
                        </a:moveTo>
                        <a:lnTo>
                          <a:pt x="0" y="37"/>
                        </a:lnTo>
                        <a:lnTo>
                          <a:pt x="0" y="0"/>
                        </a:lnTo>
                        <a:lnTo>
                          <a:pt x="35" y="0"/>
                        </a:lnTo>
                        <a:lnTo>
                          <a:pt x="35" y="37"/>
                        </a:lnTo>
                        <a:close/>
                        <a:moveTo>
                          <a:pt x="4" y="33"/>
                        </a:moveTo>
                        <a:lnTo>
                          <a:pt x="32" y="33"/>
                        </a:lnTo>
                        <a:lnTo>
                          <a:pt x="32" y="4"/>
                        </a:lnTo>
                        <a:lnTo>
                          <a:pt x="4" y="4"/>
                        </a:lnTo>
                        <a:lnTo>
                          <a:pt x="4" y="33"/>
                        </a:lnTo>
                        <a:close/>
                      </a:path>
                    </a:pathLst>
                  </a:custGeom>
                  <a:solidFill>
                    <a:srgbClr val="99999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41" name="Rectangle 1195"/>
                  <p:cNvSpPr>
                    <a:spLocks noChangeArrowheads="1"/>
                  </p:cNvSpPr>
                  <p:nvPr/>
                </p:nvSpPr>
                <p:spPr bwMode="auto">
                  <a:xfrm>
                    <a:off x="6562906" y="4981616"/>
                    <a:ext cx="35750" cy="33583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42" name="Freeform 1196"/>
                  <p:cNvSpPr>
                    <a:spLocks noEditPoints="1"/>
                  </p:cNvSpPr>
                  <p:nvPr/>
                </p:nvSpPr>
                <p:spPr bwMode="auto">
                  <a:xfrm>
                    <a:off x="6560740" y="4979450"/>
                    <a:ext cx="40083" cy="40083"/>
                  </a:xfrm>
                  <a:custGeom>
                    <a:avLst/>
                    <a:gdLst>
                      <a:gd name="T0" fmla="*/ 37 w 37"/>
                      <a:gd name="T1" fmla="*/ 37 h 37"/>
                      <a:gd name="T2" fmla="*/ 0 w 37"/>
                      <a:gd name="T3" fmla="*/ 37 h 37"/>
                      <a:gd name="T4" fmla="*/ 0 w 37"/>
                      <a:gd name="T5" fmla="*/ 0 h 37"/>
                      <a:gd name="T6" fmla="*/ 37 w 37"/>
                      <a:gd name="T7" fmla="*/ 0 h 37"/>
                      <a:gd name="T8" fmla="*/ 37 w 37"/>
                      <a:gd name="T9" fmla="*/ 37 h 37"/>
                      <a:gd name="T10" fmla="*/ 4 w 37"/>
                      <a:gd name="T11" fmla="*/ 31 h 37"/>
                      <a:gd name="T12" fmla="*/ 31 w 37"/>
                      <a:gd name="T13" fmla="*/ 31 h 37"/>
                      <a:gd name="T14" fmla="*/ 31 w 37"/>
                      <a:gd name="T15" fmla="*/ 4 h 37"/>
                      <a:gd name="T16" fmla="*/ 4 w 37"/>
                      <a:gd name="T17" fmla="*/ 4 h 37"/>
                      <a:gd name="T18" fmla="*/ 4 w 37"/>
                      <a:gd name="T19" fmla="*/ 31 h 3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37" h="37">
                        <a:moveTo>
                          <a:pt x="37" y="37"/>
                        </a:moveTo>
                        <a:lnTo>
                          <a:pt x="0" y="37"/>
                        </a:lnTo>
                        <a:lnTo>
                          <a:pt x="0" y="0"/>
                        </a:lnTo>
                        <a:lnTo>
                          <a:pt x="37" y="0"/>
                        </a:lnTo>
                        <a:lnTo>
                          <a:pt x="37" y="37"/>
                        </a:lnTo>
                        <a:close/>
                        <a:moveTo>
                          <a:pt x="4" y="31"/>
                        </a:moveTo>
                        <a:lnTo>
                          <a:pt x="31" y="31"/>
                        </a:lnTo>
                        <a:lnTo>
                          <a:pt x="31" y="4"/>
                        </a:lnTo>
                        <a:lnTo>
                          <a:pt x="4" y="4"/>
                        </a:lnTo>
                        <a:lnTo>
                          <a:pt x="4" y="31"/>
                        </a:lnTo>
                        <a:close/>
                      </a:path>
                    </a:pathLst>
                  </a:custGeom>
                  <a:solidFill>
                    <a:srgbClr val="99999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43" name="Rectangle 1197"/>
                  <p:cNvSpPr>
                    <a:spLocks noChangeArrowheads="1"/>
                  </p:cNvSpPr>
                  <p:nvPr/>
                </p:nvSpPr>
                <p:spPr bwMode="auto">
                  <a:xfrm>
                    <a:off x="6617072" y="4981616"/>
                    <a:ext cx="34666" cy="33583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44" name="Freeform 1198"/>
                  <p:cNvSpPr>
                    <a:spLocks noEditPoints="1"/>
                  </p:cNvSpPr>
                  <p:nvPr/>
                </p:nvSpPr>
                <p:spPr bwMode="auto">
                  <a:xfrm>
                    <a:off x="6614905" y="4979450"/>
                    <a:ext cx="37916" cy="40083"/>
                  </a:xfrm>
                  <a:custGeom>
                    <a:avLst/>
                    <a:gdLst>
                      <a:gd name="T0" fmla="*/ 35 w 35"/>
                      <a:gd name="T1" fmla="*/ 37 h 37"/>
                      <a:gd name="T2" fmla="*/ 0 w 35"/>
                      <a:gd name="T3" fmla="*/ 37 h 37"/>
                      <a:gd name="T4" fmla="*/ 0 w 35"/>
                      <a:gd name="T5" fmla="*/ 0 h 37"/>
                      <a:gd name="T6" fmla="*/ 35 w 35"/>
                      <a:gd name="T7" fmla="*/ 0 h 37"/>
                      <a:gd name="T8" fmla="*/ 35 w 35"/>
                      <a:gd name="T9" fmla="*/ 37 h 37"/>
                      <a:gd name="T10" fmla="*/ 4 w 35"/>
                      <a:gd name="T11" fmla="*/ 31 h 37"/>
                      <a:gd name="T12" fmla="*/ 32 w 35"/>
                      <a:gd name="T13" fmla="*/ 31 h 37"/>
                      <a:gd name="T14" fmla="*/ 32 w 35"/>
                      <a:gd name="T15" fmla="*/ 4 h 37"/>
                      <a:gd name="T16" fmla="*/ 4 w 35"/>
                      <a:gd name="T17" fmla="*/ 4 h 37"/>
                      <a:gd name="T18" fmla="*/ 4 w 35"/>
                      <a:gd name="T19" fmla="*/ 31 h 3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35" h="37">
                        <a:moveTo>
                          <a:pt x="35" y="37"/>
                        </a:moveTo>
                        <a:lnTo>
                          <a:pt x="0" y="37"/>
                        </a:lnTo>
                        <a:lnTo>
                          <a:pt x="0" y="0"/>
                        </a:lnTo>
                        <a:lnTo>
                          <a:pt x="35" y="0"/>
                        </a:lnTo>
                        <a:lnTo>
                          <a:pt x="35" y="37"/>
                        </a:lnTo>
                        <a:close/>
                        <a:moveTo>
                          <a:pt x="4" y="31"/>
                        </a:moveTo>
                        <a:lnTo>
                          <a:pt x="32" y="31"/>
                        </a:lnTo>
                        <a:lnTo>
                          <a:pt x="32" y="4"/>
                        </a:lnTo>
                        <a:lnTo>
                          <a:pt x="4" y="4"/>
                        </a:lnTo>
                        <a:lnTo>
                          <a:pt x="4" y="31"/>
                        </a:lnTo>
                        <a:close/>
                      </a:path>
                    </a:pathLst>
                  </a:custGeom>
                  <a:solidFill>
                    <a:srgbClr val="99999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45" name="Rectangle 1199"/>
                  <p:cNvSpPr>
                    <a:spLocks noChangeArrowheads="1"/>
                  </p:cNvSpPr>
                  <p:nvPr/>
                </p:nvSpPr>
                <p:spPr bwMode="auto">
                  <a:xfrm>
                    <a:off x="6670154" y="4930700"/>
                    <a:ext cx="35750" cy="35750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46" name="Freeform 1200"/>
                  <p:cNvSpPr>
                    <a:spLocks noEditPoints="1"/>
                  </p:cNvSpPr>
                  <p:nvPr/>
                </p:nvSpPr>
                <p:spPr bwMode="auto">
                  <a:xfrm>
                    <a:off x="6667987" y="4928534"/>
                    <a:ext cx="40083" cy="40083"/>
                  </a:xfrm>
                  <a:custGeom>
                    <a:avLst/>
                    <a:gdLst>
                      <a:gd name="T0" fmla="*/ 37 w 37"/>
                      <a:gd name="T1" fmla="*/ 37 h 37"/>
                      <a:gd name="T2" fmla="*/ 0 w 37"/>
                      <a:gd name="T3" fmla="*/ 37 h 37"/>
                      <a:gd name="T4" fmla="*/ 0 w 37"/>
                      <a:gd name="T5" fmla="*/ 0 h 37"/>
                      <a:gd name="T6" fmla="*/ 37 w 37"/>
                      <a:gd name="T7" fmla="*/ 0 h 37"/>
                      <a:gd name="T8" fmla="*/ 37 w 37"/>
                      <a:gd name="T9" fmla="*/ 37 h 37"/>
                      <a:gd name="T10" fmla="*/ 6 w 37"/>
                      <a:gd name="T11" fmla="*/ 33 h 37"/>
                      <a:gd name="T12" fmla="*/ 33 w 37"/>
                      <a:gd name="T13" fmla="*/ 33 h 37"/>
                      <a:gd name="T14" fmla="*/ 33 w 37"/>
                      <a:gd name="T15" fmla="*/ 4 h 37"/>
                      <a:gd name="T16" fmla="*/ 6 w 37"/>
                      <a:gd name="T17" fmla="*/ 4 h 37"/>
                      <a:gd name="T18" fmla="*/ 6 w 37"/>
                      <a:gd name="T19" fmla="*/ 33 h 3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37" h="37">
                        <a:moveTo>
                          <a:pt x="37" y="37"/>
                        </a:moveTo>
                        <a:lnTo>
                          <a:pt x="0" y="37"/>
                        </a:lnTo>
                        <a:lnTo>
                          <a:pt x="0" y="0"/>
                        </a:lnTo>
                        <a:lnTo>
                          <a:pt x="37" y="0"/>
                        </a:lnTo>
                        <a:lnTo>
                          <a:pt x="37" y="37"/>
                        </a:lnTo>
                        <a:close/>
                        <a:moveTo>
                          <a:pt x="6" y="33"/>
                        </a:moveTo>
                        <a:lnTo>
                          <a:pt x="33" y="33"/>
                        </a:lnTo>
                        <a:lnTo>
                          <a:pt x="33" y="4"/>
                        </a:lnTo>
                        <a:lnTo>
                          <a:pt x="6" y="4"/>
                        </a:lnTo>
                        <a:lnTo>
                          <a:pt x="6" y="33"/>
                        </a:lnTo>
                        <a:close/>
                      </a:path>
                    </a:pathLst>
                  </a:custGeom>
                  <a:solidFill>
                    <a:srgbClr val="99999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47" name="Rectangle 1201"/>
                  <p:cNvSpPr>
                    <a:spLocks noChangeArrowheads="1"/>
                  </p:cNvSpPr>
                  <p:nvPr/>
                </p:nvSpPr>
                <p:spPr bwMode="auto">
                  <a:xfrm>
                    <a:off x="6703737" y="4981616"/>
                    <a:ext cx="142997" cy="33583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48" name="Freeform 1202"/>
                  <p:cNvSpPr>
                    <a:spLocks noEditPoints="1"/>
                  </p:cNvSpPr>
                  <p:nvPr/>
                </p:nvSpPr>
                <p:spPr bwMode="auto">
                  <a:xfrm>
                    <a:off x="6701570" y="4979450"/>
                    <a:ext cx="147330" cy="40083"/>
                  </a:xfrm>
                  <a:custGeom>
                    <a:avLst/>
                    <a:gdLst>
                      <a:gd name="T0" fmla="*/ 136 w 136"/>
                      <a:gd name="T1" fmla="*/ 37 h 37"/>
                      <a:gd name="T2" fmla="*/ 0 w 136"/>
                      <a:gd name="T3" fmla="*/ 37 h 37"/>
                      <a:gd name="T4" fmla="*/ 0 w 136"/>
                      <a:gd name="T5" fmla="*/ 0 h 37"/>
                      <a:gd name="T6" fmla="*/ 136 w 136"/>
                      <a:gd name="T7" fmla="*/ 0 h 37"/>
                      <a:gd name="T8" fmla="*/ 136 w 136"/>
                      <a:gd name="T9" fmla="*/ 37 h 37"/>
                      <a:gd name="T10" fmla="*/ 4 w 136"/>
                      <a:gd name="T11" fmla="*/ 31 h 37"/>
                      <a:gd name="T12" fmla="*/ 132 w 136"/>
                      <a:gd name="T13" fmla="*/ 31 h 37"/>
                      <a:gd name="T14" fmla="*/ 132 w 136"/>
                      <a:gd name="T15" fmla="*/ 4 h 37"/>
                      <a:gd name="T16" fmla="*/ 4 w 136"/>
                      <a:gd name="T17" fmla="*/ 4 h 37"/>
                      <a:gd name="T18" fmla="*/ 4 w 136"/>
                      <a:gd name="T19" fmla="*/ 31 h 3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36" h="37">
                        <a:moveTo>
                          <a:pt x="136" y="37"/>
                        </a:moveTo>
                        <a:lnTo>
                          <a:pt x="0" y="37"/>
                        </a:lnTo>
                        <a:lnTo>
                          <a:pt x="0" y="0"/>
                        </a:lnTo>
                        <a:lnTo>
                          <a:pt x="136" y="0"/>
                        </a:lnTo>
                        <a:lnTo>
                          <a:pt x="136" y="37"/>
                        </a:lnTo>
                        <a:close/>
                        <a:moveTo>
                          <a:pt x="4" y="31"/>
                        </a:moveTo>
                        <a:lnTo>
                          <a:pt x="132" y="31"/>
                        </a:lnTo>
                        <a:lnTo>
                          <a:pt x="132" y="4"/>
                        </a:lnTo>
                        <a:lnTo>
                          <a:pt x="4" y="4"/>
                        </a:lnTo>
                        <a:lnTo>
                          <a:pt x="4" y="31"/>
                        </a:lnTo>
                        <a:close/>
                      </a:path>
                    </a:pathLst>
                  </a:custGeom>
                  <a:solidFill>
                    <a:srgbClr val="99999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49" name="Rectangle 1203"/>
                  <p:cNvSpPr>
                    <a:spLocks noChangeArrowheads="1"/>
                  </p:cNvSpPr>
                  <p:nvPr/>
                </p:nvSpPr>
                <p:spPr bwMode="auto">
                  <a:xfrm>
                    <a:off x="6724319" y="4930700"/>
                    <a:ext cx="35750" cy="35750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50" name="Freeform 1204"/>
                  <p:cNvSpPr>
                    <a:spLocks noEditPoints="1"/>
                  </p:cNvSpPr>
                  <p:nvPr/>
                </p:nvSpPr>
                <p:spPr bwMode="auto">
                  <a:xfrm>
                    <a:off x="6723236" y="4928534"/>
                    <a:ext cx="38999" cy="40083"/>
                  </a:xfrm>
                  <a:custGeom>
                    <a:avLst/>
                    <a:gdLst>
                      <a:gd name="T0" fmla="*/ 36 w 36"/>
                      <a:gd name="T1" fmla="*/ 37 h 37"/>
                      <a:gd name="T2" fmla="*/ 0 w 36"/>
                      <a:gd name="T3" fmla="*/ 37 h 37"/>
                      <a:gd name="T4" fmla="*/ 0 w 36"/>
                      <a:gd name="T5" fmla="*/ 0 h 37"/>
                      <a:gd name="T6" fmla="*/ 36 w 36"/>
                      <a:gd name="T7" fmla="*/ 0 h 37"/>
                      <a:gd name="T8" fmla="*/ 36 w 36"/>
                      <a:gd name="T9" fmla="*/ 37 h 37"/>
                      <a:gd name="T10" fmla="*/ 3 w 36"/>
                      <a:gd name="T11" fmla="*/ 33 h 37"/>
                      <a:gd name="T12" fmla="*/ 33 w 36"/>
                      <a:gd name="T13" fmla="*/ 33 h 37"/>
                      <a:gd name="T14" fmla="*/ 33 w 36"/>
                      <a:gd name="T15" fmla="*/ 4 h 37"/>
                      <a:gd name="T16" fmla="*/ 3 w 36"/>
                      <a:gd name="T17" fmla="*/ 4 h 37"/>
                      <a:gd name="T18" fmla="*/ 3 w 36"/>
                      <a:gd name="T19" fmla="*/ 33 h 3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36" h="37">
                        <a:moveTo>
                          <a:pt x="36" y="37"/>
                        </a:moveTo>
                        <a:lnTo>
                          <a:pt x="0" y="37"/>
                        </a:lnTo>
                        <a:lnTo>
                          <a:pt x="0" y="0"/>
                        </a:lnTo>
                        <a:lnTo>
                          <a:pt x="36" y="0"/>
                        </a:lnTo>
                        <a:lnTo>
                          <a:pt x="36" y="37"/>
                        </a:lnTo>
                        <a:close/>
                        <a:moveTo>
                          <a:pt x="3" y="33"/>
                        </a:moveTo>
                        <a:lnTo>
                          <a:pt x="33" y="33"/>
                        </a:lnTo>
                        <a:lnTo>
                          <a:pt x="33" y="4"/>
                        </a:lnTo>
                        <a:lnTo>
                          <a:pt x="3" y="4"/>
                        </a:lnTo>
                        <a:lnTo>
                          <a:pt x="3" y="33"/>
                        </a:lnTo>
                        <a:close/>
                      </a:path>
                    </a:pathLst>
                  </a:custGeom>
                  <a:solidFill>
                    <a:srgbClr val="99999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51" name="Rectangle 1205"/>
                  <p:cNvSpPr>
                    <a:spLocks noChangeArrowheads="1"/>
                  </p:cNvSpPr>
                  <p:nvPr/>
                </p:nvSpPr>
                <p:spPr bwMode="auto">
                  <a:xfrm>
                    <a:off x="6779568" y="4930700"/>
                    <a:ext cx="35750" cy="35750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52" name="Freeform 1206"/>
                  <p:cNvSpPr>
                    <a:spLocks noEditPoints="1"/>
                  </p:cNvSpPr>
                  <p:nvPr/>
                </p:nvSpPr>
                <p:spPr bwMode="auto">
                  <a:xfrm>
                    <a:off x="6777402" y="4928534"/>
                    <a:ext cx="40083" cy="40083"/>
                  </a:xfrm>
                  <a:custGeom>
                    <a:avLst/>
                    <a:gdLst>
                      <a:gd name="T0" fmla="*/ 37 w 37"/>
                      <a:gd name="T1" fmla="*/ 37 h 37"/>
                      <a:gd name="T2" fmla="*/ 0 w 37"/>
                      <a:gd name="T3" fmla="*/ 37 h 37"/>
                      <a:gd name="T4" fmla="*/ 0 w 37"/>
                      <a:gd name="T5" fmla="*/ 0 h 37"/>
                      <a:gd name="T6" fmla="*/ 37 w 37"/>
                      <a:gd name="T7" fmla="*/ 0 h 37"/>
                      <a:gd name="T8" fmla="*/ 37 w 37"/>
                      <a:gd name="T9" fmla="*/ 37 h 37"/>
                      <a:gd name="T10" fmla="*/ 4 w 37"/>
                      <a:gd name="T11" fmla="*/ 33 h 37"/>
                      <a:gd name="T12" fmla="*/ 31 w 37"/>
                      <a:gd name="T13" fmla="*/ 33 h 37"/>
                      <a:gd name="T14" fmla="*/ 31 w 37"/>
                      <a:gd name="T15" fmla="*/ 4 h 37"/>
                      <a:gd name="T16" fmla="*/ 4 w 37"/>
                      <a:gd name="T17" fmla="*/ 4 h 37"/>
                      <a:gd name="T18" fmla="*/ 4 w 37"/>
                      <a:gd name="T19" fmla="*/ 33 h 3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37" h="37">
                        <a:moveTo>
                          <a:pt x="37" y="37"/>
                        </a:moveTo>
                        <a:lnTo>
                          <a:pt x="0" y="37"/>
                        </a:lnTo>
                        <a:lnTo>
                          <a:pt x="0" y="0"/>
                        </a:lnTo>
                        <a:lnTo>
                          <a:pt x="37" y="0"/>
                        </a:lnTo>
                        <a:lnTo>
                          <a:pt x="37" y="37"/>
                        </a:lnTo>
                        <a:close/>
                        <a:moveTo>
                          <a:pt x="4" y="33"/>
                        </a:moveTo>
                        <a:lnTo>
                          <a:pt x="31" y="33"/>
                        </a:lnTo>
                        <a:lnTo>
                          <a:pt x="31" y="4"/>
                        </a:lnTo>
                        <a:lnTo>
                          <a:pt x="4" y="4"/>
                        </a:lnTo>
                        <a:lnTo>
                          <a:pt x="4" y="33"/>
                        </a:lnTo>
                        <a:close/>
                      </a:path>
                    </a:pathLst>
                  </a:custGeom>
                  <a:solidFill>
                    <a:srgbClr val="99999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53" name="Rectangle 1207"/>
                  <p:cNvSpPr>
                    <a:spLocks noChangeArrowheads="1"/>
                  </p:cNvSpPr>
                  <p:nvPr/>
                </p:nvSpPr>
                <p:spPr bwMode="auto">
                  <a:xfrm>
                    <a:off x="6833734" y="4930700"/>
                    <a:ext cx="34666" cy="35750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54" name="Freeform 1208"/>
                  <p:cNvSpPr>
                    <a:spLocks noEditPoints="1"/>
                  </p:cNvSpPr>
                  <p:nvPr/>
                </p:nvSpPr>
                <p:spPr bwMode="auto">
                  <a:xfrm>
                    <a:off x="6832650" y="4928534"/>
                    <a:ext cx="36833" cy="40083"/>
                  </a:xfrm>
                  <a:custGeom>
                    <a:avLst/>
                    <a:gdLst>
                      <a:gd name="T0" fmla="*/ 34 w 34"/>
                      <a:gd name="T1" fmla="*/ 37 h 37"/>
                      <a:gd name="T2" fmla="*/ 0 w 34"/>
                      <a:gd name="T3" fmla="*/ 37 h 37"/>
                      <a:gd name="T4" fmla="*/ 0 w 34"/>
                      <a:gd name="T5" fmla="*/ 0 h 37"/>
                      <a:gd name="T6" fmla="*/ 34 w 34"/>
                      <a:gd name="T7" fmla="*/ 0 h 37"/>
                      <a:gd name="T8" fmla="*/ 34 w 34"/>
                      <a:gd name="T9" fmla="*/ 37 h 37"/>
                      <a:gd name="T10" fmla="*/ 3 w 34"/>
                      <a:gd name="T11" fmla="*/ 33 h 37"/>
                      <a:gd name="T12" fmla="*/ 31 w 34"/>
                      <a:gd name="T13" fmla="*/ 33 h 37"/>
                      <a:gd name="T14" fmla="*/ 31 w 34"/>
                      <a:gd name="T15" fmla="*/ 4 h 37"/>
                      <a:gd name="T16" fmla="*/ 3 w 34"/>
                      <a:gd name="T17" fmla="*/ 4 h 37"/>
                      <a:gd name="T18" fmla="*/ 3 w 34"/>
                      <a:gd name="T19" fmla="*/ 33 h 3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34" h="37">
                        <a:moveTo>
                          <a:pt x="34" y="37"/>
                        </a:moveTo>
                        <a:lnTo>
                          <a:pt x="0" y="37"/>
                        </a:lnTo>
                        <a:lnTo>
                          <a:pt x="0" y="0"/>
                        </a:lnTo>
                        <a:lnTo>
                          <a:pt x="34" y="0"/>
                        </a:lnTo>
                        <a:lnTo>
                          <a:pt x="34" y="37"/>
                        </a:lnTo>
                        <a:close/>
                        <a:moveTo>
                          <a:pt x="3" y="33"/>
                        </a:moveTo>
                        <a:lnTo>
                          <a:pt x="31" y="33"/>
                        </a:lnTo>
                        <a:lnTo>
                          <a:pt x="31" y="4"/>
                        </a:lnTo>
                        <a:lnTo>
                          <a:pt x="3" y="4"/>
                        </a:lnTo>
                        <a:lnTo>
                          <a:pt x="3" y="33"/>
                        </a:lnTo>
                        <a:close/>
                      </a:path>
                    </a:pathLst>
                  </a:custGeom>
                  <a:solidFill>
                    <a:srgbClr val="99999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55" name="Rectangle 1209"/>
                  <p:cNvSpPr>
                    <a:spLocks noChangeArrowheads="1"/>
                  </p:cNvSpPr>
                  <p:nvPr/>
                </p:nvSpPr>
                <p:spPr bwMode="auto">
                  <a:xfrm>
                    <a:off x="6866233" y="4981616"/>
                    <a:ext cx="35750" cy="33583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56" name="Freeform 1210"/>
                  <p:cNvSpPr>
                    <a:spLocks noEditPoints="1"/>
                  </p:cNvSpPr>
                  <p:nvPr/>
                </p:nvSpPr>
                <p:spPr bwMode="auto">
                  <a:xfrm>
                    <a:off x="6864067" y="4979450"/>
                    <a:ext cx="40083" cy="40083"/>
                  </a:xfrm>
                  <a:custGeom>
                    <a:avLst/>
                    <a:gdLst>
                      <a:gd name="T0" fmla="*/ 37 w 37"/>
                      <a:gd name="T1" fmla="*/ 37 h 37"/>
                      <a:gd name="T2" fmla="*/ 0 w 37"/>
                      <a:gd name="T3" fmla="*/ 37 h 37"/>
                      <a:gd name="T4" fmla="*/ 0 w 37"/>
                      <a:gd name="T5" fmla="*/ 0 h 37"/>
                      <a:gd name="T6" fmla="*/ 37 w 37"/>
                      <a:gd name="T7" fmla="*/ 0 h 37"/>
                      <a:gd name="T8" fmla="*/ 37 w 37"/>
                      <a:gd name="T9" fmla="*/ 37 h 37"/>
                      <a:gd name="T10" fmla="*/ 4 w 37"/>
                      <a:gd name="T11" fmla="*/ 31 h 37"/>
                      <a:gd name="T12" fmla="*/ 33 w 37"/>
                      <a:gd name="T13" fmla="*/ 31 h 37"/>
                      <a:gd name="T14" fmla="*/ 33 w 37"/>
                      <a:gd name="T15" fmla="*/ 4 h 37"/>
                      <a:gd name="T16" fmla="*/ 4 w 37"/>
                      <a:gd name="T17" fmla="*/ 4 h 37"/>
                      <a:gd name="T18" fmla="*/ 4 w 37"/>
                      <a:gd name="T19" fmla="*/ 31 h 3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37" h="37">
                        <a:moveTo>
                          <a:pt x="37" y="37"/>
                        </a:moveTo>
                        <a:lnTo>
                          <a:pt x="0" y="37"/>
                        </a:lnTo>
                        <a:lnTo>
                          <a:pt x="0" y="0"/>
                        </a:lnTo>
                        <a:lnTo>
                          <a:pt x="37" y="0"/>
                        </a:lnTo>
                        <a:lnTo>
                          <a:pt x="37" y="37"/>
                        </a:lnTo>
                        <a:close/>
                        <a:moveTo>
                          <a:pt x="4" y="31"/>
                        </a:moveTo>
                        <a:lnTo>
                          <a:pt x="33" y="31"/>
                        </a:lnTo>
                        <a:lnTo>
                          <a:pt x="33" y="4"/>
                        </a:lnTo>
                        <a:lnTo>
                          <a:pt x="4" y="4"/>
                        </a:lnTo>
                        <a:lnTo>
                          <a:pt x="4" y="31"/>
                        </a:lnTo>
                        <a:close/>
                      </a:path>
                    </a:pathLst>
                  </a:custGeom>
                  <a:solidFill>
                    <a:srgbClr val="99999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cs typeface="+mn-ea"/>
                      <a:sym typeface="+mn-lt"/>
                    </a:endParaRPr>
                  </a:p>
                </p:txBody>
              </p:sp>
            </p:grpSp>
            <p:sp>
              <p:nvSpPr>
                <p:cNvPr id="62" name="Freeform 1211"/>
                <p:cNvSpPr>
                  <a:spLocks/>
                </p:cNvSpPr>
                <p:nvPr/>
              </p:nvSpPr>
              <p:spPr bwMode="auto">
                <a:xfrm>
                  <a:off x="6324580" y="4724311"/>
                  <a:ext cx="204746" cy="220995"/>
                </a:xfrm>
                <a:custGeom>
                  <a:avLst/>
                  <a:gdLst>
                    <a:gd name="T0" fmla="*/ 0 w 97"/>
                    <a:gd name="T1" fmla="*/ 0 h 105"/>
                    <a:gd name="T2" fmla="*/ 19 w 97"/>
                    <a:gd name="T3" fmla="*/ 19 h 105"/>
                    <a:gd name="T4" fmla="*/ 21 w 97"/>
                    <a:gd name="T5" fmla="*/ 86 h 105"/>
                    <a:gd name="T6" fmla="*/ 34 w 97"/>
                    <a:gd name="T7" fmla="*/ 100 h 105"/>
                    <a:gd name="T8" fmla="*/ 97 w 97"/>
                    <a:gd name="T9" fmla="*/ 100 h 105"/>
                    <a:gd name="T10" fmla="*/ 97 w 97"/>
                    <a:gd name="T11" fmla="*/ 105 h 105"/>
                    <a:gd name="T12" fmla="*/ 34 w 97"/>
                    <a:gd name="T13" fmla="*/ 105 h 105"/>
                    <a:gd name="T14" fmla="*/ 15 w 97"/>
                    <a:gd name="T15" fmla="*/ 86 h 105"/>
                    <a:gd name="T16" fmla="*/ 14 w 97"/>
                    <a:gd name="T17" fmla="*/ 19 h 105"/>
                    <a:gd name="T18" fmla="*/ 0 w 97"/>
                    <a:gd name="T19" fmla="*/ 5 h 105"/>
                    <a:gd name="T20" fmla="*/ 0 w 97"/>
                    <a:gd name="T21" fmla="*/ 0 h 1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97" h="105">
                      <a:moveTo>
                        <a:pt x="0" y="0"/>
                      </a:moveTo>
                      <a:cubicBezTo>
                        <a:pt x="10" y="0"/>
                        <a:pt x="19" y="8"/>
                        <a:pt x="19" y="19"/>
                      </a:cubicBezTo>
                      <a:cubicBezTo>
                        <a:pt x="21" y="86"/>
                        <a:pt x="21" y="86"/>
                        <a:pt x="21" y="86"/>
                      </a:cubicBezTo>
                      <a:cubicBezTo>
                        <a:pt x="21" y="94"/>
                        <a:pt x="27" y="100"/>
                        <a:pt x="34" y="100"/>
                      </a:cubicBezTo>
                      <a:cubicBezTo>
                        <a:pt x="97" y="100"/>
                        <a:pt x="97" y="100"/>
                        <a:pt x="97" y="100"/>
                      </a:cubicBezTo>
                      <a:cubicBezTo>
                        <a:pt x="97" y="105"/>
                        <a:pt x="97" y="105"/>
                        <a:pt x="97" y="105"/>
                      </a:cubicBezTo>
                      <a:cubicBezTo>
                        <a:pt x="34" y="105"/>
                        <a:pt x="34" y="105"/>
                        <a:pt x="34" y="105"/>
                      </a:cubicBezTo>
                      <a:cubicBezTo>
                        <a:pt x="24" y="105"/>
                        <a:pt x="15" y="97"/>
                        <a:pt x="15" y="86"/>
                      </a:cubicBezTo>
                      <a:cubicBezTo>
                        <a:pt x="14" y="19"/>
                        <a:pt x="14" y="19"/>
                        <a:pt x="14" y="19"/>
                      </a:cubicBezTo>
                      <a:cubicBezTo>
                        <a:pt x="14" y="11"/>
                        <a:pt x="8" y="5"/>
                        <a:pt x="0" y="5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63" name="Freeform 1213"/>
                <p:cNvSpPr>
                  <a:spLocks/>
                </p:cNvSpPr>
                <p:nvPr/>
              </p:nvSpPr>
              <p:spPr bwMode="auto">
                <a:xfrm>
                  <a:off x="7183645" y="3545668"/>
                  <a:ext cx="214495" cy="383492"/>
                </a:xfrm>
                <a:custGeom>
                  <a:avLst/>
                  <a:gdLst>
                    <a:gd name="T0" fmla="*/ 0 w 198"/>
                    <a:gd name="T1" fmla="*/ 26 h 354"/>
                    <a:gd name="T2" fmla="*/ 54 w 198"/>
                    <a:gd name="T3" fmla="*/ 0 h 354"/>
                    <a:gd name="T4" fmla="*/ 198 w 198"/>
                    <a:gd name="T5" fmla="*/ 329 h 354"/>
                    <a:gd name="T6" fmla="*/ 144 w 198"/>
                    <a:gd name="T7" fmla="*/ 354 h 354"/>
                    <a:gd name="T8" fmla="*/ 0 w 198"/>
                    <a:gd name="T9" fmla="*/ 26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8" h="354">
                      <a:moveTo>
                        <a:pt x="0" y="26"/>
                      </a:moveTo>
                      <a:lnTo>
                        <a:pt x="54" y="0"/>
                      </a:lnTo>
                      <a:lnTo>
                        <a:pt x="198" y="329"/>
                      </a:lnTo>
                      <a:lnTo>
                        <a:pt x="144" y="354"/>
                      </a:lnTo>
                      <a:lnTo>
                        <a:pt x="0" y="26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64" name="Freeform 1215"/>
                <p:cNvSpPr>
                  <a:spLocks/>
                </p:cNvSpPr>
                <p:nvPr/>
              </p:nvSpPr>
              <p:spPr bwMode="auto">
                <a:xfrm>
                  <a:off x="7183645" y="3500169"/>
                  <a:ext cx="58499" cy="73665"/>
                </a:xfrm>
                <a:custGeom>
                  <a:avLst/>
                  <a:gdLst>
                    <a:gd name="T0" fmla="*/ 54 w 54"/>
                    <a:gd name="T1" fmla="*/ 42 h 68"/>
                    <a:gd name="T2" fmla="*/ 4 w 54"/>
                    <a:gd name="T3" fmla="*/ 0 h 68"/>
                    <a:gd name="T4" fmla="*/ 0 w 54"/>
                    <a:gd name="T5" fmla="*/ 68 h 68"/>
                    <a:gd name="T6" fmla="*/ 54 w 54"/>
                    <a:gd name="T7" fmla="*/ 42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4" h="68">
                      <a:moveTo>
                        <a:pt x="54" y="42"/>
                      </a:moveTo>
                      <a:lnTo>
                        <a:pt x="4" y="0"/>
                      </a:lnTo>
                      <a:lnTo>
                        <a:pt x="0" y="68"/>
                      </a:lnTo>
                      <a:lnTo>
                        <a:pt x="54" y="42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cs typeface="+mn-ea"/>
                    <a:sym typeface="+mn-lt"/>
                  </a:endParaRPr>
                </a:p>
              </p:txBody>
            </p:sp>
            <p:grpSp>
              <p:nvGrpSpPr>
                <p:cNvPr id="65" name="Group 64"/>
                <p:cNvGrpSpPr/>
                <p:nvPr/>
              </p:nvGrpSpPr>
              <p:grpSpPr>
                <a:xfrm>
                  <a:off x="5702760" y="2929264"/>
                  <a:ext cx="170080" cy="519989"/>
                  <a:chOff x="5702758" y="2952575"/>
                  <a:chExt cx="170080" cy="519989"/>
                </a:xfrm>
              </p:grpSpPr>
              <p:sp>
                <p:nvSpPr>
                  <p:cNvPr id="205" name="Freeform 1217"/>
                  <p:cNvSpPr>
                    <a:spLocks/>
                  </p:cNvSpPr>
                  <p:nvPr/>
                </p:nvSpPr>
                <p:spPr bwMode="auto">
                  <a:xfrm>
                    <a:off x="5702758" y="3017574"/>
                    <a:ext cx="170080" cy="454990"/>
                  </a:xfrm>
                  <a:custGeom>
                    <a:avLst/>
                    <a:gdLst>
                      <a:gd name="T0" fmla="*/ 99 w 157"/>
                      <a:gd name="T1" fmla="*/ 0 h 420"/>
                      <a:gd name="T2" fmla="*/ 157 w 157"/>
                      <a:gd name="T3" fmla="*/ 16 h 420"/>
                      <a:gd name="T4" fmla="*/ 56 w 157"/>
                      <a:gd name="T5" fmla="*/ 420 h 420"/>
                      <a:gd name="T6" fmla="*/ 0 w 157"/>
                      <a:gd name="T7" fmla="*/ 406 h 420"/>
                      <a:gd name="T8" fmla="*/ 99 w 157"/>
                      <a:gd name="T9" fmla="*/ 0 h 42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57" h="420">
                        <a:moveTo>
                          <a:pt x="99" y="0"/>
                        </a:moveTo>
                        <a:lnTo>
                          <a:pt x="157" y="16"/>
                        </a:lnTo>
                        <a:lnTo>
                          <a:pt x="56" y="420"/>
                        </a:lnTo>
                        <a:lnTo>
                          <a:pt x="0" y="406"/>
                        </a:lnTo>
                        <a:lnTo>
                          <a:pt x="99" y="0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06" name="Freeform 1219"/>
                  <p:cNvSpPr>
                    <a:spLocks/>
                  </p:cNvSpPr>
                  <p:nvPr/>
                </p:nvSpPr>
                <p:spPr bwMode="auto">
                  <a:xfrm>
                    <a:off x="5810005" y="2952575"/>
                    <a:ext cx="62832" cy="82332"/>
                  </a:xfrm>
                  <a:custGeom>
                    <a:avLst/>
                    <a:gdLst>
                      <a:gd name="T0" fmla="*/ 58 w 58"/>
                      <a:gd name="T1" fmla="*/ 76 h 76"/>
                      <a:gd name="T2" fmla="*/ 44 w 58"/>
                      <a:gd name="T3" fmla="*/ 0 h 76"/>
                      <a:gd name="T4" fmla="*/ 0 w 58"/>
                      <a:gd name="T5" fmla="*/ 60 h 76"/>
                      <a:gd name="T6" fmla="*/ 58 w 58"/>
                      <a:gd name="T7" fmla="*/ 76 h 7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58" h="76">
                        <a:moveTo>
                          <a:pt x="58" y="76"/>
                        </a:moveTo>
                        <a:lnTo>
                          <a:pt x="44" y="0"/>
                        </a:lnTo>
                        <a:lnTo>
                          <a:pt x="0" y="60"/>
                        </a:lnTo>
                        <a:lnTo>
                          <a:pt x="58" y="76"/>
                        </a:lnTo>
                        <a:close/>
                      </a:path>
                    </a:pathLst>
                  </a:custGeom>
                  <a:solidFill>
                    <a:schemeClr val="accent1">
                      <a:lumMod val="75000"/>
                    </a:schemeClr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cs typeface="+mn-ea"/>
                      <a:sym typeface="+mn-lt"/>
                    </a:endParaRPr>
                  </a:p>
                </p:txBody>
              </p:sp>
            </p:grpSp>
            <p:grpSp>
              <p:nvGrpSpPr>
                <p:cNvPr id="66" name="Group 65"/>
                <p:cNvGrpSpPr/>
                <p:nvPr/>
              </p:nvGrpSpPr>
              <p:grpSpPr>
                <a:xfrm>
                  <a:off x="7036315" y="4063492"/>
                  <a:ext cx="348826" cy="538406"/>
                  <a:chOff x="7036313" y="4086802"/>
                  <a:chExt cx="348826" cy="538406"/>
                </a:xfrm>
              </p:grpSpPr>
              <p:sp>
                <p:nvSpPr>
                  <p:cNvPr id="184" name="Freeform 1221"/>
                  <p:cNvSpPr>
                    <a:spLocks/>
                  </p:cNvSpPr>
                  <p:nvPr/>
                </p:nvSpPr>
                <p:spPr bwMode="auto">
                  <a:xfrm>
                    <a:off x="7036313" y="4086802"/>
                    <a:ext cx="348826" cy="538406"/>
                  </a:xfrm>
                  <a:custGeom>
                    <a:avLst/>
                    <a:gdLst>
                      <a:gd name="T0" fmla="*/ 322 w 322"/>
                      <a:gd name="T1" fmla="*/ 49 h 497"/>
                      <a:gd name="T2" fmla="*/ 95 w 322"/>
                      <a:gd name="T3" fmla="*/ 497 h 497"/>
                      <a:gd name="T4" fmla="*/ 0 w 322"/>
                      <a:gd name="T5" fmla="*/ 451 h 497"/>
                      <a:gd name="T6" fmla="*/ 225 w 322"/>
                      <a:gd name="T7" fmla="*/ 0 h 497"/>
                      <a:gd name="T8" fmla="*/ 322 w 322"/>
                      <a:gd name="T9" fmla="*/ 49 h 49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22" h="497">
                        <a:moveTo>
                          <a:pt x="322" y="49"/>
                        </a:moveTo>
                        <a:lnTo>
                          <a:pt x="95" y="497"/>
                        </a:lnTo>
                        <a:lnTo>
                          <a:pt x="0" y="451"/>
                        </a:lnTo>
                        <a:lnTo>
                          <a:pt x="225" y="0"/>
                        </a:lnTo>
                        <a:lnTo>
                          <a:pt x="322" y="49"/>
                        </a:lnTo>
                        <a:close/>
                      </a:path>
                    </a:pathLst>
                  </a:custGeom>
                  <a:solidFill>
                    <a:schemeClr val="bg1">
                      <a:lumMod val="95000"/>
                    </a:schemeClr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85" name="Freeform 1222"/>
                  <p:cNvSpPr>
                    <a:spLocks/>
                  </p:cNvSpPr>
                  <p:nvPr/>
                </p:nvSpPr>
                <p:spPr bwMode="auto">
                  <a:xfrm>
                    <a:off x="7087229" y="4111717"/>
                    <a:ext cx="291411" cy="512406"/>
                  </a:xfrm>
                  <a:custGeom>
                    <a:avLst/>
                    <a:gdLst>
                      <a:gd name="T0" fmla="*/ 269 w 269"/>
                      <a:gd name="T1" fmla="*/ 24 h 473"/>
                      <a:gd name="T2" fmla="*/ 44 w 269"/>
                      <a:gd name="T3" fmla="*/ 473 h 473"/>
                      <a:gd name="T4" fmla="*/ 0 w 269"/>
                      <a:gd name="T5" fmla="*/ 449 h 473"/>
                      <a:gd name="T6" fmla="*/ 225 w 269"/>
                      <a:gd name="T7" fmla="*/ 0 h 473"/>
                      <a:gd name="T8" fmla="*/ 269 w 269"/>
                      <a:gd name="T9" fmla="*/ 24 h 47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69" h="473">
                        <a:moveTo>
                          <a:pt x="269" y="24"/>
                        </a:moveTo>
                        <a:lnTo>
                          <a:pt x="44" y="473"/>
                        </a:lnTo>
                        <a:lnTo>
                          <a:pt x="0" y="449"/>
                        </a:lnTo>
                        <a:lnTo>
                          <a:pt x="225" y="0"/>
                        </a:lnTo>
                        <a:lnTo>
                          <a:pt x="269" y="24"/>
                        </a:lnTo>
                        <a:close/>
                      </a:path>
                    </a:pathLst>
                  </a:custGeom>
                  <a:solidFill>
                    <a:schemeClr val="bg1">
                      <a:lumMod val="85000"/>
                    </a:schemeClr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86" name="Freeform 1223"/>
                  <p:cNvSpPr>
                    <a:spLocks/>
                  </p:cNvSpPr>
                  <p:nvPr/>
                </p:nvSpPr>
                <p:spPr bwMode="auto">
                  <a:xfrm>
                    <a:off x="7096978" y="4524459"/>
                    <a:ext cx="44416" cy="42249"/>
                  </a:xfrm>
                  <a:custGeom>
                    <a:avLst/>
                    <a:gdLst>
                      <a:gd name="T0" fmla="*/ 14 w 21"/>
                      <a:gd name="T1" fmla="*/ 3 h 20"/>
                      <a:gd name="T2" fmla="*/ 19 w 21"/>
                      <a:gd name="T3" fmla="*/ 14 h 20"/>
                      <a:gd name="T4" fmla="*/ 7 w 21"/>
                      <a:gd name="T5" fmla="*/ 18 h 20"/>
                      <a:gd name="T6" fmla="*/ 2 w 21"/>
                      <a:gd name="T7" fmla="*/ 6 h 20"/>
                      <a:gd name="T8" fmla="*/ 14 w 21"/>
                      <a:gd name="T9" fmla="*/ 3 h 2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1" h="20">
                        <a:moveTo>
                          <a:pt x="14" y="3"/>
                        </a:moveTo>
                        <a:cubicBezTo>
                          <a:pt x="19" y="5"/>
                          <a:pt x="21" y="10"/>
                          <a:pt x="19" y="14"/>
                        </a:cubicBezTo>
                        <a:cubicBezTo>
                          <a:pt x="17" y="19"/>
                          <a:pt x="11" y="20"/>
                          <a:pt x="7" y="18"/>
                        </a:cubicBezTo>
                        <a:cubicBezTo>
                          <a:pt x="2" y="16"/>
                          <a:pt x="0" y="10"/>
                          <a:pt x="2" y="6"/>
                        </a:cubicBezTo>
                        <a:cubicBezTo>
                          <a:pt x="4" y="2"/>
                          <a:pt x="10" y="0"/>
                          <a:pt x="14" y="3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87" name="Freeform 1224"/>
                  <p:cNvSpPr>
                    <a:spLocks/>
                  </p:cNvSpPr>
                  <p:nvPr/>
                </p:nvSpPr>
                <p:spPr bwMode="auto">
                  <a:xfrm>
                    <a:off x="7288724" y="4146383"/>
                    <a:ext cx="44416" cy="38999"/>
                  </a:xfrm>
                  <a:custGeom>
                    <a:avLst/>
                    <a:gdLst>
                      <a:gd name="T0" fmla="*/ 14 w 21"/>
                      <a:gd name="T1" fmla="*/ 2 h 19"/>
                      <a:gd name="T2" fmla="*/ 18 w 21"/>
                      <a:gd name="T3" fmla="*/ 14 h 19"/>
                      <a:gd name="T4" fmla="*/ 6 w 21"/>
                      <a:gd name="T5" fmla="*/ 17 h 19"/>
                      <a:gd name="T6" fmla="*/ 2 w 21"/>
                      <a:gd name="T7" fmla="*/ 5 h 19"/>
                      <a:gd name="T8" fmla="*/ 14 w 21"/>
                      <a:gd name="T9" fmla="*/ 2 h 1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1" h="19">
                        <a:moveTo>
                          <a:pt x="14" y="2"/>
                        </a:moveTo>
                        <a:cubicBezTo>
                          <a:pt x="19" y="4"/>
                          <a:pt x="21" y="10"/>
                          <a:pt x="18" y="14"/>
                        </a:cubicBezTo>
                        <a:cubicBezTo>
                          <a:pt x="16" y="18"/>
                          <a:pt x="11" y="19"/>
                          <a:pt x="6" y="17"/>
                        </a:cubicBezTo>
                        <a:cubicBezTo>
                          <a:pt x="2" y="15"/>
                          <a:pt x="0" y="10"/>
                          <a:pt x="2" y="5"/>
                        </a:cubicBezTo>
                        <a:cubicBezTo>
                          <a:pt x="4" y="1"/>
                          <a:pt x="9" y="0"/>
                          <a:pt x="14" y="2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88" name="Freeform 1225"/>
                  <p:cNvSpPr>
                    <a:spLocks/>
                  </p:cNvSpPr>
                  <p:nvPr/>
                </p:nvSpPr>
                <p:spPr bwMode="auto">
                  <a:xfrm>
                    <a:off x="7061229" y="4517959"/>
                    <a:ext cx="27083" cy="19500"/>
                  </a:xfrm>
                  <a:custGeom>
                    <a:avLst/>
                    <a:gdLst>
                      <a:gd name="T0" fmla="*/ 25 w 25"/>
                      <a:gd name="T1" fmla="*/ 12 h 18"/>
                      <a:gd name="T2" fmla="*/ 22 w 25"/>
                      <a:gd name="T3" fmla="*/ 18 h 18"/>
                      <a:gd name="T4" fmla="*/ 0 w 25"/>
                      <a:gd name="T5" fmla="*/ 8 h 18"/>
                      <a:gd name="T6" fmla="*/ 2 w 25"/>
                      <a:gd name="T7" fmla="*/ 0 h 18"/>
                      <a:gd name="T8" fmla="*/ 25 w 25"/>
                      <a:gd name="T9" fmla="*/ 12 h 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5" h="18">
                        <a:moveTo>
                          <a:pt x="25" y="12"/>
                        </a:moveTo>
                        <a:lnTo>
                          <a:pt x="22" y="18"/>
                        </a:lnTo>
                        <a:lnTo>
                          <a:pt x="0" y="8"/>
                        </a:lnTo>
                        <a:lnTo>
                          <a:pt x="2" y="0"/>
                        </a:lnTo>
                        <a:lnTo>
                          <a:pt x="25" y="12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89" name="Freeform 1226"/>
                  <p:cNvSpPr>
                    <a:spLocks/>
                  </p:cNvSpPr>
                  <p:nvPr/>
                </p:nvSpPr>
                <p:spPr bwMode="auto">
                  <a:xfrm>
                    <a:off x="7072062" y="4497376"/>
                    <a:ext cx="15166" cy="13000"/>
                  </a:xfrm>
                  <a:custGeom>
                    <a:avLst/>
                    <a:gdLst>
                      <a:gd name="T0" fmla="*/ 14 w 14"/>
                      <a:gd name="T1" fmla="*/ 6 h 12"/>
                      <a:gd name="T2" fmla="*/ 10 w 14"/>
                      <a:gd name="T3" fmla="*/ 12 h 12"/>
                      <a:gd name="T4" fmla="*/ 0 w 14"/>
                      <a:gd name="T5" fmla="*/ 8 h 12"/>
                      <a:gd name="T6" fmla="*/ 4 w 14"/>
                      <a:gd name="T7" fmla="*/ 0 h 12"/>
                      <a:gd name="T8" fmla="*/ 14 w 14"/>
                      <a:gd name="T9" fmla="*/ 6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4" h="12">
                        <a:moveTo>
                          <a:pt x="14" y="6"/>
                        </a:moveTo>
                        <a:lnTo>
                          <a:pt x="10" y="12"/>
                        </a:lnTo>
                        <a:lnTo>
                          <a:pt x="0" y="8"/>
                        </a:lnTo>
                        <a:lnTo>
                          <a:pt x="4" y="0"/>
                        </a:lnTo>
                        <a:lnTo>
                          <a:pt x="14" y="6"/>
                        </a:lnTo>
                        <a:close/>
                      </a:path>
                    </a:pathLst>
                  </a:custGeom>
                  <a:solidFill>
                    <a:schemeClr val="tx1">
                      <a:lumMod val="50000"/>
                      <a:lumOff val="50000"/>
                    </a:schemeClr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90" name="Freeform 1227"/>
                  <p:cNvSpPr>
                    <a:spLocks/>
                  </p:cNvSpPr>
                  <p:nvPr/>
                </p:nvSpPr>
                <p:spPr bwMode="auto">
                  <a:xfrm>
                    <a:off x="7085062" y="4470294"/>
                    <a:ext cx="16250" cy="14083"/>
                  </a:xfrm>
                  <a:custGeom>
                    <a:avLst/>
                    <a:gdLst>
                      <a:gd name="T0" fmla="*/ 15 w 15"/>
                      <a:gd name="T1" fmla="*/ 6 h 13"/>
                      <a:gd name="T2" fmla="*/ 11 w 15"/>
                      <a:gd name="T3" fmla="*/ 13 h 13"/>
                      <a:gd name="T4" fmla="*/ 0 w 15"/>
                      <a:gd name="T5" fmla="*/ 7 h 13"/>
                      <a:gd name="T6" fmla="*/ 3 w 15"/>
                      <a:gd name="T7" fmla="*/ 0 h 13"/>
                      <a:gd name="T8" fmla="*/ 15 w 15"/>
                      <a:gd name="T9" fmla="*/ 6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5" h="13">
                        <a:moveTo>
                          <a:pt x="15" y="6"/>
                        </a:moveTo>
                        <a:lnTo>
                          <a:pt x="11" y="13"/>
                        </a:lnTo>
                        <a:lnTo>
                          <a:pt x="0" y="7"/>
                        </a:lnTo>
                        <a:lnTo>
                          <a:pt x="3" y="0"/>
                        </a:lnTo>
                        <a:lnTo>
                          <a:pt x="15" y="6"/>
                        </a:lnTo>
                        <a:close/>
                      </a:path>
                    </a:pathLst>
                  </a:custGeom>
                  <a:solidFill>
                    <a:schemeClr val="tx1">
                      <a:lumMod val="50000"/>
                      <a:lumOff val="50000"/>
                    </a:schemeClr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91" name="Freeform 1228"/>
                  <p:cNvSpPr>
                    <a:spLocks/>
                  </p:cNvSpPr>
                  <p:nvPr/>
                </p:nvSpPr>
                <p:spPr bwMode="auto">
                  <a:xfrm>
                    <a:off x="7096978" y="4442128"/>
                    <a:ext cx="17333" cy="15166"/>
                  </a:xfrm>
                  <a:custGeom>
                    <a:avLst/>
                    <a:gdLst>
                      <a:gd name="T0" fmla="*/ 16 w 16"/>
                      <a:gd name="T1" fmla="*/ 6 h 14"/>
                      <a:gd name="T2" fmla="*/ 12 w 16"/>
                      <a:gd name="T3" fmla="*/ 14 h 14"/>
                      <a:gd name="T4" fmla="*/ 0 w 16"/>
                      <a:gd name="T5" fmla="*/ 8 h 14"/>
                      <a:gd name="T6" fmla="*/ 4 w 16"/>
                      <a:gd name="T7" fmla="*/ 0 h 14"/>
                      <a:gd name="T8" fmla="*/ 16 w 16"/>
                      <a:gd name="T9" fmla="*/ 6 h 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6" h="14">
                        <a:moveTo>
                          <a:pt x="16" y="6"/>
                        </a:moveTo>
                        <a:lnTo>
                          <a:pt x="12" y="14"/>
                        </a:lnTo>
                        <a:lnTo>
                          <a:pt x="0" y="8"/>
                        </a:lnTo>
                        <a:lnTo>
                          <a:pt x="4" y="0"/>
                        </a:lnTo>
                        <a:lnTo>
                          <a:pt x="16" y="6"/>
                        </a:lnTo>
                        <a:close/>
                      </a:path>
                    </a:pathLst>
                  </a:custGeom>
                  <a:solidFill>
                    <a:schemeClr val="tx1">
                      <a:lumMod val="50000"/>
                      <a:lumOff val="50000"/>
                    </a:schemeClr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92" name="Freeform 1229"/>
                  <p:cNvSpPr>
                    <a:spLocks/>
                  </p:cNvSpPr>
                  <p:nvPr/>
                </p:nvSpPr>
                <p:spPr bwMode="auto">
                  <a:xfrm>
                    <a:off x="7118644" y="4400962"/>
                    <a:ext cx="16250" cy="14083"/>
                  </a:xfrm>
                  <a:custGeom>
                    <a:avLst/>
                    <a:gdLst>
                      <a:gd name="T0" fmla="*/ 15 w 15"/>
                      <a:gd name="T1" fmla="*/ 5 h 13"/>
                      <a:gd name="T2" fmla="*/ 11 w 15"/>
                      <a:gd name="T3" fmla="*/ 13 h 13"/>
                      <a:gd name="T4" fmla="*/ 0 w 15"/>
                      <a:gd name="T5" fmla="*/ 7 h 13"/>
                      <a:gd name="T6" fmla="*/ 4 w 15"/>
                      <a:gd name="T7" fmla="*/ 0 h 13"/>
                      <a:gd name="T8" fmla="*/ 15 w 15"/>
                      <a:gd name="T9" fmla="*/ 5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5" h="13">
                        <a:moveTo>
                          <a:pt x="15" y="5"/>
                        </a:moveTo>
                        <a:lnTo>
                          <a:pt x="11" y="13"/>
                        </a:lnTo>
                        <a:lnTo>
                          <a:pt x="0" y="7"/>
                        </a:lnTo>
                        <a:lnTo>
                          <a:pt x="4" y="0"/>
                        </a:lnTo>
                        <a:lnTo>
                          <a:pt x="15" y="5"/>
                        </a:lnTo>
                        <a:close/>
                      </a:path>
                    </a:pathLst>
                  </a:custGeom>
                  <a:solidFill>
                    <a:schemeClr val="tx1">
                      <a:lumMod val="50000"/>
                      <a:lumOff val="50000"/>
                    </a:schemeClr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93" name="Freeform 1230"/>
                  <p:cNvSpPr>
                    <a:spLocks/>
                  </p:cNvSpPr>
                  <p:nvPr/>
                </p:nvSpPr>
                <p:spPr bwMode="auto">
                  <a:xfrm>
                    <a:off x="7132728" y="4374962"/>
                    <a:ext cx="17333" cy="13000"/>
                  </a:xfrm>
                  <a:custGeom>
                    <a:avLst/>
                    <a:gdLst>
                      <a:gd name="T0" fmla="*/ 16 w 16"/>
                      <a:gd name="T1" fmla="*/ 6 h 12"/>
                      <a:gd name="T2" fmla="*/ 12 w 16"/>
                      <a:gd name="T3" fmla="*/ 12 h 12"/>
                      <a:gd name="T4" fmla="*/ 0 w 16"/>
                      <a:gd name="T5" fmla="*/ 6 h 12"/>
                      <a:gd name="T6" fmla="*/ 4 w 16"/>
                      <a:gd name="T7" fmla="*/ 0 h 12"/>
                      <a:gd name="T8" fmla="*/ 16 w 16"/>
                      <a:gd name="T9" fmla="*/ 6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6" h="12">
                        <a:moveTo>
                          <a:pt x="16" y="6"/>
                        </a:moveTo>
                        <a:lnTo>
                          <a:pt x="12" y="12"/>
                        </a:lnTo>
                        <a:lnTo>
                          <a:pt x="0" y="6"/>
                        </a:lnTo>
                        <a:lnTo>
                          <a:pt x="4" y="0"/>
                        </a:lnTo>
                        <a:lnTo>
                          <a:pt x="16" y="6"/>
                        </a:lnTo>
                        <a:close/>
                      </a:path>
                    </a:pathLst>
                  </a:custGeom>
                  <a:solidFill>
                    <a:schemeClr val="tx1">
                      <a:lumMod val="50000"/>
                      <a:lumOff val="50000"/>
                    </a:schemeClr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94" name="Freeform 1231"/>
                  <p:cNvSpPr>
                    <a:spLocks/>
                  </p:cNvSpPr>
                  <p:nvPr/>
                </p:nvSpPr>
                <p:spPr bwMode="auto">
                  <a:xfrm>
                    <a:off x="7145727" y="4347879"/>
                    <a:ext cx="16250" cy="15166"/>
                  </a:xfrm>
                  <a:custGeom>
                    <a:avLst/>
                    <a:gdLst>
                      <a:gd name="T0" fmla="*/ 15 w 15"/>
                      <a:gd name="T1" fmla="*/ 6 h 14"/>
                      <a:gd name="T2" fmla="*/ 12 w 15"/>
                      <a:gd name="T3" fmla="*/ 14 h 14"/>
                      <a:gd name="T4" fmla="*/ 0 w 15"/>
                      <a:gd name="T5" fmla="*/ 8 h 14"/>
                      <a:gd name="T6" fmla="*/ 4 w 15"/>
                      <a:gd name="T7" fmla="*/ 0 h 14"/>
                      <a:gd name="T8" fmla="*/ 15 w 15"/>
                      <a:gd name="T9" fmla="*/ 6 h 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5" h="14">
                        <a:moveTo>
                          <a:pt x="15" y="6"/>
                        </a:moveTo>
                        <a:lnTo>
                          <a:pt x="12" y="14"/>
                        </a:lnTo>
                        <a:lnTo>
                          <a:pt x="0" y="8"/>
                        </a:lnTo>
                        <a:lnTo>
                          <a:pt x="4" y="0"/>
                        </a:lnTo>
                        <a:lnTo>
                          <a:pt x="15" y="6"/>
                        </a:lnTo>
                        <a:close/>
                      </a:path>
                    </a:pathLst>
                  </a:custGeom>
                  <a:solidFill>
                    <a:schemeClr val="tx1">
                      <a:lumMod val="50000"/>
                      <a:lumOff val="50000"/>
                    </a:schemeClr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95" name="Freeform 1232"/>
                  <p:cNvSpPr>
                    <a:spLocks/>
                  </p:cNvSpPr>
                  <p:nvPr/>
                </p:nvSpPr>
                <p:spPr bwMode="auto">
                  <a:xfrm>
                    <a:off x="7166310" y="4305630"/>
                    <a:ext cx="17333" cy="13000"/>
                  </a:xfrm>
                  <a:custGeom>
                    <a:avLst/>
                    <a:gdLst>
                      <a:gd name="T0" fmla="*/ 16 w 16"/>
                      <a:gd name="T1" fmla="*/ 6 h 12"/>
                      <a:gd name="T2" fmla="*/ 12 w 16"/>
                      <a:gd name="T3" fmla="*/ 12 h 12"/>
                      <a:gd name="T4" fmla="*/ 0 w 16"/>
                      <a:gd name="T5" fmla="*/ 8 h 12"/>
                      <a:gd name="T6" fmla="*/ 4 w 16"/>
                      <a:gd name="T7" fmla="*/ 0 h 12"/>
                      <a:gd name="T8" fmla="*/ 16 w 16"/>
                      <a:gd name="T9" fmla="*/ 6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6" h="12">
                        <a:moveTo>
                          <a:pt x="16" y="6"/>
                        </a:moveTo>
                        <a:lnTo>
                          <a:pt x="12" y="12"/>
                        </a:lnTo>
                        <a:lnTo>
                          <a:pt x="0" y="8"/>
                        </a:lnTo>
                        <a:lnTo>
                          <a:pt x="4" y="0"/>
                        </a:lnTo>
                        <a:lnTo>
                          <a:pt x="16" y="6"/>
                        </a:lnTo>
                        <a:close/>
                      </a:path>
                    </a:pathLst>
                  </a:custGeom>
                  <a:solidFill>
                    <a:schemeClr val="tx1">
                      <a:lumMod val="50000"/>
                      <a:lumOff val="50000"/>
                    </a:schemeClr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96" name="Freeform 1233"/>
                  <p:cNvSpPr>
                    <a:spLocks/>
                  </p:cNvSpPr>
                  <p:nvPr/>
                </p:nvSpPr>
                <p:spPr bwMode="auto">
                  <a:xfrm>
                    <a:off x="7181476" y="4278547"/>
                    <a:ext cx="14083" cy="15166"/>
                  </a:xfrm>
                  <a:custGeom>
                    <a:avLst/>
                    <a:gdLst>
                      <a:gd name="T0" fmla="*/ 13 w 13"/>
                      <a:gd name="T1" fmla="*/ 6 h 14"/>
                      <a:gd name="T2" fmla="*/ 10 w 13"/>
                      <a:gd name="T3" fmla="*/ 14 h 14"/>
                      <a:gd name="T4" fmla="*/ 0 w 13"/>
                      <a:gd name="T5" fmla="*/ 8 h 14"/>
                      <a:gd name="T6" fmla="*/ 4 w 13"/>
                      <a:gd name="T7" fmla="*/ 0 h 14"/>
                      <a:gd name="T8" fmla="*/ 13 w 13"/>
                      <a:gd name="T9" fmla="*/ 6 h 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3" h="14">
                        <a:moveTo>
                          <a:pt x="13" y="6"/>
                        </a:moveTo>
                        <a:lnTo>
                          <a:pt x="10" y="14"/>
                        </a:lnTo>
                        <a:lnTo>
                          <a:pt x="0" y="8"/>
                        </a:lnTo>
                        <a:lnTo>
                          <a:pt x="4" y="0"/>
                        </a:lnTo>
                        <a:lnTo>
                          <a:pt x="13" y="6"/>
                        </a:lnTo>
                        <a:close/>
                      </a:path>
                    </a:pathLst>
                  </a:custGeom>
                  <a:solidFill>
                    <a:schemeClr val="tx1">
                      <a:lumMod val="50000"/>
                      <a:lumOff val="50000"/>
                    </a:schemeClr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97" name="Freeform 1234"/>
                  <p:cNvSpPr>
                    <a:spLocks/>
                  </p:cNvSpPr>
                  <p:nvPr/>
                </p:nvSpPr>
                <p:spPr bwMode="auto">
                  <a:xfrm>
                    <a:off x="7194476" y="4251465"/>
                    <a:ext cx="16250" cy="14083"/>
                  </a:xfrm>
                  <a:custGeom>
                    <a:avLst/>
                    <a:gdLst>
                      <a:gd name="T0" fmla="*/ 15 w 15"/>
                      <a:gd name="T1" fmla="*/ 6 h 13"/>
                      <a:gd name="T2" fmla="*/ 11 w 15"/>
                      <a:gd name="T3" fmla="*/ 13 h 13"/>
                      <a:gd name="T4" fmla="*/ 0 w 15"/>
                      <a:gd name="T5" fmla="*/ 7 h 13"/>
                      <a:gd name="T6" fmla="*/ 3 w 15"/>
                      <a:gd name="T7" fmla="*/ 0 h 13"/>
                      <a:gd name="T8" fmla="*/ 15 w 15"/>
                      <a:gd name="T9" fmla="*/ 6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5" h="13">
                        <a:moveTo>
                          <a:pt x="15" y="6"/>
                        </a:moveTo>
                        <a:lnTo>
                          <a:pt x="11" y="13"/>
                        </a:lnTo>
                        <a:lnTo>
                          <a:pt x="0" y="7"/>
                        </a:lnTo>
                        <a:lnTo>
                          <a:pt x="3" y="0"/>
                        </a:lnTo>
                        <a:lnTo>
                          <a:pt x="15" y="6"/>
                        </a:lnTo>
                        <a:close/>
                      </a:path>
                    </a:pathLst>
                  </a:custGeom>
                  <a:solidFill>
                    <a:schemeClr val="tx1">
                      <a:lumMod val="50000"/>
                      <a:lumOff val="50000"/>
                    </a:schemeClr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98" name="Freeform 1235"/>
                  <p:cNvSpPr>
                    <a:spLocks/>
                  </p:cNvSpPr>
                  <p:nvPr/>
                </p:nvSpPr>
                <p:spPr bwMode="auto">
                  <a:xfrm>
                    <a:off x="7215059" y="4209215"/>
                    <a:ext cx="17333" cy="14083"/>
                  </a:xfrm>
                  <a:custGeom>
                    <a:avLst/>
                    <a:gdLst>
                      <a:gd name="T0" fmla="*/ 16 w 16"/>
                      <a:gd name="T1" fmla="*/ 6 h 13"/>
                      <a:gd name="T2" fmla="*/ 12 w 16"/>
                      <a:gd name="T3" fmla="*/ 13 h 13"/>
                      <a:gd name="T4" fmla="*/ 0 w 16"/>
                      <a:gd name="T5" fmla="*/ 8 h 13"/>
                      <a:gd name="T6" fmla="*/ 4 w 16"/>
                      <a:gd name="T7" fmla="*/ 0 h 13"/>
                      <a:gd name="T8" fmla="*/ 16 w 16"/>
                      <a:gd name="T9" fmla="*/ 6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6" h="13">
                        <a:moveTo>
                          <a:pt x="16" y="6"/>
                        </a:moveTo>
                        <a:lnTo>
                          <a:pt x="12" y="13"/>
                        </a:lnTo>
                        <a:lnTo>
                          <a:pt x="0" y="8"/>
                        </a:lnTo>
                        <a:lnTo>
                          <a:pt x="4" y="0"/>
                        </a:lnTo>
                        <a:lnTo>
                          <a:pt x="16" y="6"/>
                        </a:lnTo>
                        <a:close/>
                      </a:path>
                    </a:pathLst>
                  </a:custGeom>
                  <a:solidFill>
                    <a:schemeClr val="tx1">
                      <a:lumMod val="50000"/>
                      <a:lumOff val="50000"/>
                    </a:schemeClr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99" name="Freeform 1236"/>
                  <p:cNvSpPr>
                    <a:spLocks/>
                  </p:cNvSpPr>
                  <p:nvPr/>
                </p:nvSpPr>
                <p:spPr bwMode="auto">
                  <a:xfrm>
                    <a:off x="7230226" y="4184300"/>
                    <a:ext cx="14083" cy="11917"/>
                  </a:xfrm>
                  <a:custGeom>
                    <a:avLst/>
                    <a:gdLst>
                      <a:gd name="T0" fmla="*/ 13 w 13"/>
                      <a:gd name="T1" fmla="*/ 3 h 11"/>
                      <a:gd name="T2" fmla="*/ 9 w 13"/>
                      <a:gd name="T3" fmla="*/ 11 h 11"/>
                      <a:gd name="T4" fmla="*/ 0 w 13"/>
                      <a:gd name="T5" fmla="*/ 5 h 11"/>
                      <a:gd name="T6" fmla="*/ 2 w 13"/>
                      <a:gd name="T7" fmla="*/ 0 h 11"/>
                      <a:gd name="T8" fmla="*/ 13 w 13"/>
                      <a:gd name="T9" fmla="*/ 3 h 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3" h="11">
                        <a:moveTo>
                          <a:pt x="13" y="3"/>
                        </a:moveTo>
                        <a:lnTo>
                          <a:pt x="9" y="11"/>
                        </a:lnTo>
                        <a:lnTo>
                          <a:pt x="0" y="5"/>
                        </a:lnTo>
                        <a:lnTo>
                          <a:pt x="2" y="0"/>
                        </a:lnTo>
                        <a:lnTo>
                          <a:pt x="13" y="3"/>
                        </a:lnTo>
                        <a:close/>
                      </a:path>
                    </a:pathLst>
                  </a:custGeom>
                  <a:solidFill>
                    <a:schemeClr val="tx1">
                      <a:lumMod val="50000"/>
                      <a:lumOff val="50000"/>
                    </a:schemeClr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00" name="Freeform 1237"/>
                  <p:cNvSpPr>
                    <a:spLocks/>
                  </p:cNvSpPr>
                  <p:nvPr/>
                </p:nvSpPr>
                <p:spPr bwMode="auto">
                  <a:xfrm>
                    <a:off x="7242142" y="4156134"/>
                    <a:ext cx="17333" cy="15166"/>
                  </a:xfrm>
                  <a:custGeom>
                    <a:avLst/>
                    <a:gdLst>
                      <a:gd name="T0" fmla="*/ 16 w 16"/>
                      <a:gd name="T1" fmla="*/ 6 h 14"/>
                      <a:gd name="T2" fmla="*/ 12 w 16"/>
                      <a:gd name="T3" fmla="*/ 14 h 14"/>
                      <a:gd name="T4" fmla="*/ 0 w 16"/>
                      <a:gd name="T5" fmla="*/ 8 h 14"/>
                      <a:gd name="T6" fmla="*/ 4 w 16"/>
                      <a:gd name="T7" fmla="*/ 0 h 14"/>
                      <a:gd name="T8" fmla="*/ 16 w 16"/>
                      <a:gd name="T9" fmla="*/ 6 h 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6" h="14">
                        <a:moveTo>
                          <a:pt x="16" y="6"/>
                        </a:moveTo>
                        <a:lnTo>
                          <a:pt x="12" y="14"/>
                        </a:lnTo>
                        <a:lnTo>
                          <a:pt x="0" y="8"/>
                        </a:lnTo>
                        <a:lnTo>
                          <a:pt x="4" y="0"/>
                        </a:lnTo>
                        <a:lnTo>
                          <a:pt x="16" y="6"/>
                        </a:lnTo>
                        <a:close/>
                      </a:path>
                    </a:pathLst>
                  </a:custGeom>
                  <a:solidFill>
                    <a:schemeClr val="tx1">
                      <a:lumMod val="50000"/>
                      <a:lumOff val="50000"/>
                    </a:schemeClr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01" name="Freeform 1238"/>
                  <p:cNvSpPr>
                    <a:spLocks/>
                  </p:cNvSpPr>
                  <p:nvPr/>
                </p:nvSpPr>
                <p:spPr bwMode="auto">
                  <a:xfrm>
                    <a:off x="7107811" y="4421544"/>
                    <a:ext cx="29250" cy="20583"/>
                  </a:xfrm>
                  <a:custGeom>
                    <a:avLst/>
                    <a:gdLst>
                      <a:gd name="T0" fmla="*/ 27 w 27"/>
                      <a:gd name="T1" fmla="*/ 12 h 19"/>
                      <a:gd name="T2" fmla="*/ 23 w 27"/>
                      <a:gd name="T3" fmla="*/ 19 h 19"/>
                      <a:gd name="T4" fmla="*/ 0 w 27"/>
                      <a:gd name="T5" fmla="*/ 8 h 19"/>
                      <a:gd name="T6" fmla="*/ 4 w 27"/>
                      <a:gd name="T7" fmla="*/ 0 h 19"/>
                      <a:gd name="T8" fmla="*/ 27 w 27"/>
                      <a:gd name="T9" fmla="*/ 12 h 1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7" h="19">
                        <a:moveTo>
                          <a:pt x="27" y="12"/>
                        </a:moveTo>
                        <a:lnTo>
                          <a:pt x="23" y="19"/>
                        </a:lnTo>
                        <a:lnTo>
                          <a:pt x="0" y="8"/>
                        </a:lnTo>
                        <a:lnTo>
                          <a:pt x="4" y="0"/>
                        </a:lnTo>
                        <a:lnTo>
                          <a:pt x="27" y="12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02" name="Freeform 1239"/>
                  <p:cNvSpPr>
                    <a:spLocks/>
                  </p:cNvSpPr>
                  <p:nvPr/>
                </p:nvSpPr>
                <p:spPr bwMode="auto">
                  <a:xfrm>
                    <a:off x="7156561" y="4327297"/>
                    <a:ext cx="29250" cy="20583"/>
                  </a:xfrm>
                  <a:custGeom>
                    <a:avLst/>
                    <a:gdLst>
                      <a:gd name="T0" fmla="*/ 27 w 27"/>
                      <a:gd name="T1" fmla="*/ 11 h 19"/>
                      <a:gd name="T2" fmla="*/ 23 w 27"/>
                      <a:gd name="T3" fmla="*/ 19 h 19"/>
                      <a:gd name="T4" fmla="*/ 0 w 27"/>
                      <a:gd name="T5" fmla="*/ 7 h 19"/>
                      <a:gd name="T6" fmla="*/ 3 w 27"/>
                      <a:gd name="T7" fmla="*/ 0 h 19"/>
                      <a:gd name="T8" fmla="*/ 27 w 27"/>
                      <a:gd name="T9" fmla="*/ 11 h 1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7" h="19">
                        <a:moveTo>
                          <a:pt x="27" y="11"/>
                        </a:moveTo>
                        <a:lnTo>
                          <a:pt x="23" y="19"/>
                        </a:lnTo>
                        <a:lnTo>
                          <a:pt x="0" y="7"/>
                        </a:lnTo>
                        <a:lnTo>
                          <a:pt x="3" y="0"/>
                        </a:lnTo>
                        <a:lnTo>
                          <a:pt x="27" y="11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03" name="Freeform 1240"/>
                  <p:cNvSpPr>
                    <a:spLocks/>
                  </p:cNvSpPr>
                  <p:nvPr/>
                </p:nvSpPr>
                <p:spPr bwMode="auto">
                  <a:xfrm>
                    <a:off x="7204226" y="4231965"/>
                    <a:ext cx="28166" cy="19500"/>
                  </a:xfrm>
                  <a:custGeom>
                    <a:avLst/>
                    <a:gdLst>
                      <a:gd name="T0" fmla="*/ 26 w 26"/>
                      <a:gd name="T1" fmla="*/ 10 h 18"/>
                      <a:gd name="T2" fmla="*/ 22 w 26"/>
                      <a:gd name="T3" fmla="*/ 18 h 18"/>
                      <a:gd name="T4" fmla="*/ 0 w 26"/>
                      <a:gd name="T5" fmla="*/ 6 h 18"/>
                      <a:gd name="T6" fmla="*/ 4 w 26"/>
                      <a:gd name="T7" fmla="*/ 0 h 18"/>
                      <a:gd name="T8" fmla="*/ 26 w 26"/>
                      <a:gd name="T9" fmla="*/ 10 h 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6" h="18">
                        <a:moveTo>
                          <a:pt x="26" y="10"/>
                        </a:moveTo>
                        <a:lnTo>
                          <a:pt x="22" y="18"/>
                        </a:lnTo>
                        <a:lnTo>
                          <a:pt x="0" y="6"/>
                        </a:lnTo>
                        <a:lnTo>
                          <a:pt x="4" y="0"/>
                        </a:lnTo>
                        <a:lnTo>
                          <a:pt x="26" y="1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04" name="Freeform 1241"/>
                  <p:cNvSpPr>
                    <a:spLocks/>
                  </p:cNvSpPr>
                  <p:nvPr/>
                </p:nvSpPr>
                <p:spPr bwMode="auto">
                  <a:xfrm>
                    <a:off x="7252975" y="4135550"/>
                    <a:ext cx="27083" cy="20583"/>
                  </a:xfrm>
                  <a:custGeom>
                    <a:avLst/>
                    <a:gdLst>
                      <a:gd name="T0" fmla="*/ 25 w 25"/>
                      <a:gd name="T1" fmla="*/ 12 h 19"/>
                      <a:gd name="T2" fmla="*/ 21 w 25"/>
                      <a:gd name="T3" fmla="*/ 19 h 19"/>
                      <a:gd name="T4" fmla="*/ 0 w 25"/>
                      <a:gd name="T5" fmla="*/ 8 h 19"/>
                      <a:gd name="T6" fmla="*/ 4 w 25"/>
                      <a:gd name="T7" fmla="*/ 0 h 19"/>
                      <a:gd name="T8" fmla="*/ 25 w 25"/>
                      <a:gd name="T9" fmla="*/ 12 h 1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5" h="19">
                        <a:moveTo>
                          <a:pt x="25" y="12"/>
                        </a:moveTo>
                        <a:lnTo>
                          <a:pt x="21" y="19"/>
                        </a:lnTo>
                        <a:lnTo>
                          <a:pt x="0" y="8"/>
                        </a:lnTo>
                        <a:lnTo>
                          <a:pt x="4" y="0"/>
                        </a:lnTo>
                        <a:lnTo>
                          <a:pt x="25" y="12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cs typeface="+mn-ea"/>
                      <a:sym typeface="+mn-lt"/>
                    </a:endParaRPr>
                  </a:p>
                </p:txBody>
              </p:sp>
            </p:grpSp>
            <p:grpSp>
              <p:nvGrpSpPr>
                <p:cNvPr id="67" name="Group 66"/>
                <p:cNvGrpSpPr/>
                <p:nvPr/>
              </p:nvGrpSpPr>
              <p:grpSpPr>
                <a:xfrm>
                  <a:off x="6613824" y="4442650"/>
                  <a:ext cx="293577" cy="294660"/>
                  <a:chOff x="6613822" y="4465960"/>
                  <a:chExt cx="293577" cy="294660"/>
                </a:xfrm>
              </p:grpSpPr>
              <p:sp>
                <p:nvSpPr>
                  <p:cNvPr id="182" name="Oval 1242"/>
                  <p:cNvSpPr>
                    <a:spLocks noChangeArrowheads="1"/>
                  </p:cNvSpPr>
                  <p:nvPr/>
                </p:nvSpPr>
                <p:spPr bwMode="auto">
                  <a:xfrm>
                    <a:off x="6613822" y="4465960"/>
                    <a:ext cx="293577" cy="294660"/>
                  </a:xfrm>
                  <a:prstGeom prst="ellipse">
                    <a:avLst/>
                  </a:pr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83" name="Freeform 1243"/>
                  <p:cNvSpPr>
                    <a:spLocks/>
                  </p:cNvSpPr>
                  <p:nvPr/>
                </p:nvSpPr>
                <p:spPr bwMode="auto">
                  <a:xfrm>
                    <a:off x="6716736" y="4553708"/>
                    <a:ext cx="121331" cy="120248"/>
                  </a:xfrm>
                  <a:custGeom>
                    <a:avLst/>
                    <a:gdLst>
                      <a:gd name="T0" fmla="*/ 112 w 112"/>
                      <a:gd name="T1" fmla="*/ 55 h 111"/>
                      <a:gd name="T2" fmla="*/ 56 w 112"/>
                      <a:gd name="T3" fmla="*/ 82 h 111"/>
                      <a:gd name="T4" fmla="*/ 0 w 112"/>
                      <a:gd name="T5" fmla="*/ 111 h 111"/>
                      <a:gd name="T6" fmla="*/ 0 w 112"/>
                      <a:gd name="T7" fmla="*/ 55 h 111"/>
                      <a:gd name="T8" fmla="*/ 0 w 112"/>
                      <a:gd name="T9" fmla="*/ 0 h 111"/>
                      <a:gd name="T10" fmla="*/ 56 w 112"/>
                      <a:gd name="T11" fmla="*/ 28 h 111"/>
                      <a:gd name="T12" fmla="*/ 112 w 112"/>
                      <a:gd name="T13" fmla="*/ 55 h 1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12" h="111">
                        <a:moveTo>
                          <a:pt x="112" y="55"/>
                        </a:moveTo>
                        <a:lnTo>
                          <a:pt x="56" y="82"/>
                        </a:lnTo>
                        <a:lnTo>
                          <a:pt x="0" y="111"/>
                        </a:lnTo>
                        <a:lnTo>
                          <a:pt x="0" y="55"/>
                        </a:lnTo>
                        <a:lnTo>
                          <a:pt x="0" y="0"/>
                        </a:lnTo>
                        <a:lnTo>
                          <a:pt x="56" y="28"/>
                        </a:lnTo>
                        <a:lnTo>
                          <a:pt x="112" y="55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cs typeface="+mn-ea"/>
                      <a:sym typeface="+mn-lt"/>
                    </a:endParaRPr>
                  </a:p>
                </p:txBody>
              </p:sp>
            </p:grpSp>
            <p:grpSp>
              <p:nvGrpSpPr>
                <p:cNvPr id="68" name="Group 67"/>
                <p:cNvGrpSpPr/>
                <p:nvPr/>
              </p:nvGrpSpPr>
              <p:grpSpPr>
                <a:xfrm>
                  <a:off x="4936859" y="4528232"/>
                  <a:ext cx="388909" cy="404074"/>
                  <a:chOff x="4936857" y="4551542"/>
                  <a:chExt cx="388909" cy="404074"/>
                </a:xfrm>
              </p:grpSpPr>
              <p:sp>
                <p:nvSpPr>
                  <p:cNvPr id="175" name="Oval 1244"/>
                  <p:cNvSpPr>
                    <a:spLocks noChangeArrowheads="1"/>
                  </p:cNvSpPr>
                  <p:nvPr/>
                </p:nvSpPr>
                <p:spPr bwMode="auto">
                  <a:xfrm>
                    <a:off x="4959607" y="4577541"/>
                    <a:ext cx="343410" cy="340160"/>
                  </a:xfrm>
                  <a:prstGeom prst="ellipse">
                    <a:avLst/>
                  </a:pr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76" name="Freeform 1245"/>
                  <p:cNvSpPr>
                    <a:spLocks noEditPoints="1"/>
                  </p:cNvSpPr>
                  <p:nvPr/>
                </p:nvSpPr>
                <p:spPr bwMode="auto">
                  <a:xfrm>
                    <a:off x="4936857" y="4551542"/>
                    <a:ext cx="388909" cy="389992"/>
                  </a:xfrm>
                  <a:custGeom>
                    <a:avLst/>
                    <a:gdLst>
                      <a:gd name="T0" fmla="*/ 93 w 185"/>
                      <a:gd name="T1" fmla="*/ 185 h 185"/>
                      <a:gd name="T2" fmla="*/ 0 w 185"/>
                      <a:gd name="T3" fmla="*/ 93 h 185"/>
                      <a:gd name="T4" fmla="*/ 93 w 185"/>
                      <a:gd name="T5" fmla="*/ 0 h 185"/>
                      <a:gd name="T6" fmla="*/ 185 w 185"/>
                      <a:gd name="T7" fmla="*/ 93 h 185"/>
                      <a:gd name="T8" fmla="*/ 93 w 185"/>
                      <a:gd name="T9" fmla="*/ 185 h 185"/>
                      <a:gd name="T10" fmla="*/ 93 w 185"/>
                      <a:gd name="T11" fmla="*/ 5 h 185"/>
                      <a:gd name="T12" fmla="*/ 5 w 185"/>
                      <a:gd name="T13" fmla="*/ 93 h 185"/>
                      <a:gd name="T14" fmla="*/ 93 w 185"/>
                      <a:gd name="T15" fmla="*/ 180 h 185"/>
                      <a:gd name="T16" fmla="*/ 180 w 185"/>
                      <a:gd name="T17" fmla="*/ 93 h 185"/>
                      <a:gd name="T18" fmla="*/ 93 w 185"/>
                      <a:gd name="T19" fmla="*/ 5 h 18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85" h="185">
                        <a:moveTo>
                          <a:pt x="93" y="185"/>
                        </a:moveTo>
                        <a:cubicBezTo>
                          <a:pt x="42" y="185"/>
                          <a:pt x="0" y="144"/>
                          <a:pt x="0" y="93"/>
                        </a:cubicBezTo>
                        <a:cubicBezTo>
                          <a:pt x="0" y="42"/>
                          <a:pt x="42" y="0"/>
                          <a:pt x="93" y="0"/>
                        </a:cubicBezTo>
                        <a:cubicBezTo>
                          <a:pt x="144" y="0"/>
                          <a:pt x="185" y="42"/>
                          <a:pt x="185" y="93"/>
                        </a:cubicBezTo>
                        <a:cubicBezTo>
                          <a:pt x="185" y="144"/>
                          <a:pt x="144" y="185"/>
                          <a:pt x="93" y="185"/>
                        </a:cubicBezTo>
                        <a:close/>
                        <a:moveTo>
                          <a:pt x="93" y="5"/>
                        </a:moveTo>
                        <a:cubicBezTo>
                          <a:pt x="44" y="5"/>
                          <a:pt x="5" y="44"/>
                          <a:pt x="5" y="93"/>
                        </a:cubicBezTo>
                        <a:cubicBezTo>
                          <a:pt x="5" y="141"/>
                          <a:pt x="44" y="180"/>
                          <a:pt x="93" y="180"/>
                        </a:cubicBezTo>
                        <a:cubicBezTo>
                          <a:pt x="141" y="180"/>
                          <a:pt x="180" y="141"/>
                          <a:pt x="180" y="93"/>
                        </a:cubicBezTo>
                        <a:cubicBezTo>
                          <a:pt x="180" y="44"/>
                          <a:pt x="141" y="5"/>
                          <a:pt x="93" y="5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77" name="Oval 1247"/>
                  <p:cNvSpPr>
                    <a:spLocks noChangeArrowheads="1"/>
                  </p:cNvSpPr>
                  <p:nvPr/>
                </p:nvSpPr>
                <p:spPr bwMode="auto">
                  <a:xfrm>
                    <a:off x="5069021" y="4667456"/>
                    <a:ext cx="124581" cy="155997"/>
                  </a:xfrm>
                  <a:prstGeom prst="ellipse">
                    <a:avLst/>
                  </a:prstGeom>
                  <a:solidFill>
                    <a:srgbClr val="FFF5E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78" name="Freeform 1248"/>
                  <p:cNvSpPr>
                    <a:spLocks/>
                  </p:cNvSpPr>
                  <p:nvPr/>
                </p:nvSpPr>
                <p:spPr bwMode="auto">
                  <a:xfrm>
                    <a:off x="5033272" y="4619790"/>
                    <a:ext cx="189580" cy="134331"/>
                  </a:xfrm>
                  <a:custGeom>
                    <a:avLst/>
                    <a:gdLst>
                      <a:gd name="T0" fmla="*/ 18 w 90"/>
                      <a:gd name="T1" fmla="*/ 62 h 64"/>
                      <a:gd name="T2" fmla="*/ 5 w 90"/>
                      <a:gd name="T3" fmla="*/ 34 h 64"/>
                      <a:gd name="T4" fmla="*/ 24 w 90"/>
                      <a:gd name="T5" fmla="*/ 14 h 64"/>
                      <a:gd name="T6" fmla="*/ 39 w 90"/>
                      <a:gd name="T7" fmla="*/ 0 h 64"/>
                      <a:gd name="T8" fmla="*/ 51 w 90"/>
                      <a:gd name="T9" fmla="*/ 11 h 64"/>
                      <a:gd name="T10" fmla="*/ 55 w 90"/>
                      <a:gd name="T11" fmla="*/ 10 h 64"/>
                      <a:gd name="T12" fmla="*/ 69 w 90"/>
                      <a:gd name="T13" fmla="*/ 12 h 64"/>
                      <a:gd name="T14" fmla="*/ 87 w 90"/>
                      <a:gd name="T15" fmla="*/ 39 h 64"/>
                      <a:gd name="T16" fmla="*/ 77 w 90"/>
                      <a:gd name="T17" fmla="*/ 58 h 64"/>
                      <a:gd name="T18" fmla="*/ 64 w 90"/>
                      <a:gd name="T19" fmla="*/ 40 h 64"/>
                      <a:gd name="T20" fmla="*/ 36 w 90"/>
                      <a:gd name="T21" fmla="*/ 42 h 64"/>
                      <a:gd name="T22" fmla="*/ 18 w 90"/>
                      <a:gd name="T23" fmla="*/ 62 h 6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90" h="64">
                        <a:moveTo>
                          <a:pt x="18" y="62"/>
                        </a:moveTo>
                        <a:cubicBezTo>
                          <a:pt x="18" y="62"/>
                          <a:pt x="0" y="54"/>
                          <a:pt x="5" y="34"/>
                        </a:cubicBezTo>
                        <a:cubicBezTo>
                          <a:pt x="10" y="14"/>
                          <a:pt x="24" y="14"/>
                          <a:pt x="24" y="14"/>
                        </a:cubicBezTo>
                        <a:cubicBezTo>
                          <a:pt x="28" y="5"/>
                          <a:pt x="37" y="0"/>
                          <a:pt x="39" y="0"/>
                        </a:cubicBezTo>
                        <a:cubicBezTo>
                          <a:pt x="42" y="10"/>
                          <a:pt x="48" y="10"/>
                          <a:pt x="51" y="11"/>
                        </a:cubicBezTo>
                        <a:cubicBezTo>
                          <a:pt x="53" y="11"/>
                          <a:pt x="54" y="11"/>
                          <a:pt x="55" y="10"/>
                        </a:cubicBezTo>
                        <a:cubicBezTo>
                          <a:pt x="63" y="5"/>
                          <a:pt x="69" y="12"/>
                          <a:pt x="69" y="12"/>
                        </a:cubicBezTo>
                        <a:cubicBezTo>
                          <a:pt x="69" y="12"/>
                          <a:pt x="90" y="13"/>
                          <a:pt x="87" y="39"/>
                        </a:cubicBezTo>
                        <a:cubicBezTo>
                          <a:pt x="83" y="64"/>
                          <a:pt x="81" y="54"/>
                          <a:pt x="77" y="58"/>
                        </a:cubicBezTo>
                        <a:cubicBezTo>
                          <a:pt x="73" y="62"/>
                          <a:pt x="66" y="40"/>
                          <a:pt x="64" y="40"/>
                        </a:cubicBezTo>
                        <a:cubicBezTo>
                          <a:pt x="59" y="54"/>
                          <a:pt x="36" y="41"/>
                          <a:pt x="36" y="42"/>
                        </a:cubicBezTo>
                        <a:cubicBezTo>
                          <a:pt x="22" y="47"/>
                          <a:pt x="18" y="62"/>
                          <a:pt x="18" y="62"/>
                        </a:cubicBezTo>
                        <a:close/>
                      </a:path>
                    </a:pathLst>
                  </a:custGeom>
                  <a:solidFill>
                    <a:schemeClr val="tx1">
                      <a:lumMod val="75000"/>
                      <a:lumOff val="25000"/>
                    </a:schemeClr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79" name="Freeform 1249"/>
                  <p:cNvSpPr>
                    <a:spLocks/>
                  </p:cNvSpPr>
                  <p:nvPr/>
                </p:nvSpPr>
                <p:spPr bwMode="auto">
                  <a:xfrm>
                    <a:off x="5044105" y="4832119"/>
                    <a:ext cx="176580" cy="123497"/>
                  </a:xfrm>
                  <a:custGeom>
                    <a:avLst/>
                    <a:gdLst>
                      <a:gd name="T0" fmla="*/ 63 w 84"/>
                      <a:gd name="T1" fmla="*/ 59 h 59"/>
                      <a:gd name="T2" fmla="*/ 21 w 84"/>
                      <a:gd name="T3" fmla="*/ 59 h 59"/>
                      <a:gd name="T4" fmla="*/ 0 w 84"/>
                      <a:gd name="T5" fmla="*/ 38 h 59"/>
                      <a:gd name="T6" fmla="*/ 0 w 84"/>
                      <a:gd name="T7" fmla="*/ 22 h 59"/>
                      <a:gd name="T8" fmla="*/ 21 w 84"/>
                      <a:gd name="T9" fmla="*/ 0 h 59"/>
                      <a:gd name="T10" fmla="*/ 42 w 84"/>
                      <a:gd name="T11" fmla="*/ 23 h 59"/>
                      <a:gd name="T12" fmla="*/ 61 w 84"/>
                      <a:gd name="T13" fmla="*/ 0 h 59"/>
                      <a:gd name="T14" fmla="*/ 63 w 84"/>
                      <a:gd name="T15" fmla="*/ 0 h 59"/>
                      <a:gd name="T16" fmla="*/ 84 w 84"/>
                      <a:gd name="T17" fmla="*/ 22 h 59"/>
                      <a:gd name="T18" fmla="*/ 84 w 84"/>
                      <a:gd name="T19" fmla="*/ 38 h 59"/>
                      <a:gd name="T20" fmla="*/ 63 w 84"/>
                      <a:gd name="T21" fmla="*/ 59 h 5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84" h="59">
                        <a:moveTo>
                          <a:pt x="63" y="59"/>
                        </a:moveTo>
                        <a:cubicBezTo>
                          <a:pt x="21" y="59"/>
                          <a:pt x="21" y="59"/>
                          <a:pt x="21" y="59"/>
                        </a:cubicBezTo>
                        <a:cubicBezTo>
                          <a:pt x="9" y="59"/>
                          <a:pt x="0" y="50"/>
                          <a:pt x="0" y="38"/>
                        </a:cubicBezTo>
                        <a:cubicBezTo>
                          <a:pt x="0" y="22"/>
                          <a:pt x="0" y="22"/>
                          <a:pt x="0" y="22"/>
                        </a:cubicBezTo>
                        <a:cubicBezTo>
                          <a:pt x="0" y="10"/>
                          <a:pt x="9" y="0"/>
                          <a:pt x="21" y="0"/>
                        </a:cubicBezTo>
                        <a:cubicBezTo>
                          <a:pt x="42" y="23"/>
                          <a:pt x="42" y="23"/>
                          <a:pt x="42" y="23"/>
                        </a:cubicBezTo>
                        <a:cubicBezTo>
                          <a:pt x="61" y="0"/>
                          <a:pt x="61" y="0"/>
                          <a:pt x="61" y="0"/>
                        </a:cubicBezTo>
                        <a:cubicBezTo>
                          <a:pt x="63" y="0"/>
                          <a:pt x="63" y="0"/>
                          <a:pt x="63" y="0"/>
                        </a:cubicBezTo>
                        <a:cubicBezTo>
                          <a:pt x="75" y="0"/>
                          <a:pt x="84" y="10"/>
                          <a:pt x="84" y="22"/>
                        </a:cubicBezTo>
                        <a:cubicBezTo>
                          <a:pt x="84" y="38"/>
                          <a:pt x="84" y="38"/>
                          <a:pt x="84" y="38"/>
                        </a:cubicBezTo>
                        <a:cubicBezTo>
                          <a:pt x="84" y="50"/>
                          <a:pt x="75" y="59"/>
                          <a:pt x="63" y="59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80" name="Freeform 1250"/>
                  <p:cNvSpPr>
                    <a:spLocks/>
                  </p:cNvSpPr>
                  <p:nvPr/>
                </p:nvSpPr>
                <p:spPr bwMode="auto">
                  <a:xfrm>
                    <a:off x="5069021" y="4834286"/>
                    <a:ext cx="60665" cy="73665"/>
                  </a:xfrm>
                  <a:custGeom>
                    <a:avLst/>
                    <a:gdLst>
                      <a:gd name="T0" fmla="*/ 56 w 56"/>
                      <a:gd name="T1" fmla="*/ 68 h 68"/>
                      <a:gd name="T2" fmla="*/ 0 w 56"/>
                      <a:gd name="T3" fmla="*/ 2 h 68"/>
                      <a:gd name="T4" fmla="*/ 6 w 56"/>
                      <a:gd name="T5" fmla="*/ 0 h 68"/>
                      <a:gd name="T6" fmla="*/ 56 w 56"/>
                      <a:gd name="T7" fmla="*/ 54 h 68"/>
                      <a:gd name="T8" fmla="*/ 56 w 56"/>
                      <a:gd name="T9" fmla="*/ 68 h 6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6" h="68">
                        <a:moveTo>
                          <a:pt x="56" y="68"/>
                        </a:moveTo>
                        <a:lnTo>
                          <a:pt x="0" y="2"/>
                        </a:lnTo>
                        <a:lnTo>
                          <a:pt x="6" y="0"/>
                        </a:lnTo>
                        <a:lnTo>
                          <a:pt x="56" y="54"/>
                        </a:lnTo>
                        <a:lnTo>
                          <a:pt x="56" y="6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81" name="Freeform 1251"/>
                  <p:cNvSpPr>
                    <a:spLocks/>
                  </p:cNvSpPr>
                  <p:nvPr/>
                </p:nvSpPr>
                <p:spPr bwMode="auto">
                  <a:xfrm>
                    <a:off x="5129686" y="4834286"/>
                    <a:ext cx="63916" cy="73665"/>
                  </a:xfrm>
                  <a:custGeom>
                    <a:avLst/>
                    <a:gdLst>
                      <a:gd name="T0" fmla="*/ 0 w 59"/>
                      <a:gd name="T1" fmla="*/ 68 h 68"/>
                      <a:gd name="T2" fmla="*/ 0 w 59"/>
                      <a:gd name="T3" fmla="*/ 54 h 68"/>
                      <a:gd name="T4" fmla="*/ 49 w 59"/>
                      <a:gd name="T5" fmla="*/ 0 h 68"/>
                      <a:gd name="T6" fmla="*/ 59 w 59"/>
                      <a:gd name="T7" fmla="*/ 2 h 68"/>
                      <a:gd name="T8" fmla="*/ 0 w 59"/>
                      <a:gd name="T9" fmla="*/ 68 h 6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9" h="68">
                        <a:moveTo>
                          <a:pt x="0" y="68"/>
                        </a:moveTo>
                        <a:lnTo>
                          <a:pt x="0" y="54"/>
                        </a:lnTo>
                        <a:lnTo>
                          <a:pt x="49" y="0"/>
                        </a:lnTo>
                        <a:lnTo>
                          <a:pt x="59" y="2"/>
                        </a:lnTo>
                        <a:lnTo>
                          <a:pt x="0" y="6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cs typeface="+mn-ea"/>
                      <a:sym typeface="+mn-lt"/>
                    </a:endParaRPr>
                  </a:p>
                </p:txBody>
              </p:sp>
            </p:grpSp>
            <p:sp>
              <p:nvSpPr>
                <p:cNvPr id="69" name="Freeform 1253"/>
                <p:cNvSpPr>
                  <a:spLocks/>
                </p:cNvSpPr>
                <p:nvPr/>
              </p:nvSpPr>
              <p:spPr bwMode="auto">
                <a:xfrm>
                  <a:off x="5481764" y="2927098"/>
                  <a:ext cx="226412" cy="227495"/>
                </a:xfrm>
                <a:custGeom>
                  <a:avLst/>
                  <a:gdLst>
                    <a:gd name="T0" fmla="*/ 54 w 108"/>
                    <a:gd name="T1" fmla="*/ 108 h 108"/>
                    <a:gd name="T2" fmla="*/ 54 w 108"/>
                    <a:gd name="T3" fmla="*/ 108 h 108"/>
                    <a:gd name="T4" fmla="*/ 0 w 108"/>
                    <a:gd name="T5" fmla="*/ 54 h 108"/>
                    <a:gd name="T6" fmla="*/ 54 w 108"/>
                    <a:gd name="T7" fmla="*/ 0 h 108"/>
                    <a:gd name="T8" fmla="*/ 108 w 108"/>
                    <a:gd name="T9" fmla="*/ 54 h 108"/>
                    <a:gd name="T10" fmla="*/ 54 w 108"/>
                    <a:gd name="T11" fmla="*/ 108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08" h="108">
                      <a:moveTo>
                        <a:pt x="54" y="108"/>
                      </a:moveTo>
                      <a:cubicBezTo>
                        <a:pt x="54" y="108"/>
                        <a:pt x="54" y="108"/>
                        <a:pt x="54" y="108"/>
                      </a:cubicBezTo>
                      <a:cubicBezTo>
                        <a:pt x="54" y="78"/>
                        <a:pt x="30" y="54"/>
                        <a:pt x="0" y="54"/>
                      </a:cubicBezTo>
                      <a:cubicBezTo>
                        <a:pt x="30" y="54"/>
                        <a:pt x="54" y="30"/>
                        <a:pt x="54" y="0"/>
                      </a:cubicBezTo>
                      <a:cubicBezTo>
                        <a:pt x="54" y="30"/>
                        <a:pt x="79" y="54"/>
                        <a:pt x="108" y="54"/>
                      </a:cubicBezTo>
                      <a:cubicBezTo>
                        <a:pt x="79" y="54"/>
                        <a:pt x="54" y="78"/>
                        <a:pt x="54" y="10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70" name="Freeform 1254"/>
                <p:cNvSpPr>
                  <a:spLocks/>
                </p:cNvSpPr>
                <p:nvPr/>
              </p:nvSpPr>
              <p:spPr bwMode="auto">
                <a:xfrm>
                  <a:off x="5412433" y="3030012"/>
                  <a:ext cx="136497" cy="137581"/>
                </a:xfrm>
                <a:custGeom>
                  <a:avLst/>
                  <a:gdLst>
                    <a:gd name="T0" fmla="*/ 33 w 65"/>
                    <a:gd name="T1" fmla="*/ 65 h 65"/>
                    <a:gd name="T2" fmla="*/ 33 w 65"/>
                    <a:gd name="T3" fmla="*/ 65 h 65"/>
                    <a:gd name="T4" fmla="*/ 0 w 65"/>
                    <a:gd name="T5" fmla="*/ 32 h 65"/>
                    <a:gd name="T6" fmla="*/ 33 w 65"/>
                    <a:gd name="T7" fmla="*/ 0 h 65"/>
                    <a:gd name="T8" fmla="*/ 65 w 65"/>
                    <a:gd name="T9" fmla="*/ 32 h 65"/>
                    <a:gd name="T10" fmla="*/ 33 w 65"/>
                    <a:gd name="T11" fmla="*/ 65 h 6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5" h="65">
                      <a:moveTo>
                        <a:pt x="33" y="65"/>
                      </a:moveTo>
                      <a:cubicBezTo>
                        <a:pt x="33" y="65"/>
                        <a:pt x="33" y="65"/>
                        <a:pt x="33" y="65"/>
                      </a:cubicBezTo>
                      <a:cubicBezTo>
                        <a:pt x="33" y="47"/>
                        <a:pt x="18" y="32"/>
                        <a:pt x="0" y="32"/>
                      </a:cubicBezTo>
                      <a:cubicBezTo>
                        <a:pt x="18" y="32"/>
                        <a:pt x="33" y="18"/>
                        <a:pt x="33" y="0"/>
                      </a:cubicBezTo>
                      <a:cubicBezTo>
                        <a:pt x="33" y="18"/>
                        <a:pt x="47" y="32"/>
                        <a:pt x="65" y="32"/>
                      </a:cubicBezTo>
                      <a:cubicBezTo>
                        <a:pt x="47" y="32"/>
                        <a:pt x="33" y="47"/>
                        <a:pt x="33" y="65"/>
                      </a:cubicBez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71" name="Freeform 1255"/>
                <p:cNvSpPr>
                  <a:spLocks/>
                </p:cNvSpPr>
                <p:nvPr/>
              </p:nvSpPr>
              <p:spPr bwMode="auto">
                <a:xfrm>
                  <a:off x="5151354" y="4951806"/>
                  <a:ext cx="227495" cy="229662"/>
                </a:xfrm>
                <a:custGeom>
                  <a:avLst/>
                  <a:gdLst>
                    <a:gd name="T0" fmla="*/ 54 w 108"/>
                    <a:gd name="T1" fmla="*/ 109 h 109"/>
                    <a:gd name="T2" fmla="*/ 54 w 108"/>
                    <a:gd name="T3" fmla="*/ 109 h 109"/>
                    <a:gd name="T4" fmla="*/ 0 w 108"/>
                    <a:gd name="T5" fmla="*/ 54 h 109"/>
                    <a:gd name="T6" fmla="*/ 54 w 108"/>
                    <a:gd name="T7" fmla="*/ 0 h 109"/>
                    <a:gd name="T8" fmla="*/ 108 w 108"/>
                    <a:gd name="T9" fmla="*/ 54 h 109"/>
                    <a:gd name="T10" fmla="*/ 54 w 108"/>
                    <a:gd name="T11" fmla="*/ 109 h 10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08" h="109">
                      <a:moveTo>
                        <a:pt x="54" y="109"/>
                      </a:moveTo>
                      <a:cubicBezTo>
                        <a:pt x="54" y="109"/>
                        <a:pt x="54" y="109"/>
                        <a:pt x="54" y="109"/>
                      </a:cubicBezTo>
                      <a:cubicBezTo>
                        <a:pt x="54" y="79"/>
                        <a:pt x="30" y="54"/>
                        <a:pt x="0" y="54"/>
                      </a:cubicBezTo>
                      <a:cubicBezTo>
                        <a:pt x="30" y="54"/>
                        <a:pt x="54" y="30"/>
                        <a:pt x="54" y="0"/>
                      </a:cubicBezTo>
                      <a:cubicBezTo>
                        <a:pt x="54" y="30"/>
                        <a:pt x="78" y="54"/>
                        <a:pt x="108" y="54"/>
                      </a:cubicBezTo>
                      <a:cubicBezTo>
                        <a:pt x="78" y="54"/>
                        <a:pt x="54" y="79"/>
                        <a:pt x="54" y="109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72" name="Freeform 1256"/>
                <p:cNvSpPr>
                  <a:spLocks/>
                </p:cNvSpPr>
                <p:nvPr/>
              </p:nvSpPr>
              <p:spPr bwMode="auto">
                <a:xfrm>
                  <a:off x="5082023" y="5054721"/>
                  <a:ext cx="136497" cy="136497"/>
                </a:xfrm>
                <a:custGeom>
                  <a:avLst/>
                  <a:gdLst>
                    <a:gd name="T0" fmla="*/ 33 w 65"/>
                    <a:gd name="T1" fmla="*/ 65 h 65"/>
                    <a:gd name="T2" fmla="*/ 33 w 65"/>
                    <a:gd name="T3" fmla="*/ 65 h 65"/>
                    <a:gd name="T4" fmla="*/ 0 w 65"/>
                    <a:gd name="T5" fmla="*/ 33 h 65"/>
                    <a:gd name="T6" fmla="*/ 33 w 65"/>
                    <a:gd name="T7" fmla="*/ 0 h 65"/>
                    <a:gd name="T8" fmla="*/ 65 w 65"/>
                    <a:gd name="T9" fmla="*/ 33 h 65"/>
                    <a:gd name="T10" fmla="*/ 33 w 65"/>
                    <a:gd name="T11" fmla="*/ 65 h 6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5" h="65">
                      <a:moveTo>
                        <a:pt x="33" y="65"/>
                      </a:moveTo>
                      <a:cubicBezTo>
                        <a:pt x="33" y="65"/>
                        <a:pt x="33" y="65"/>
                        <a:pt x="33" y="65"/>
                      </a:cubicBezTo>
                      <a:cubicBezTo>
                        <a:pt x="33" y="47"/>
                        <a:pt x="18" y="33"/>
                        <a:pt x="0" y="33"/>
                      </a:cubicBezTo>
                      <a:cubicBezTo>
                        <a:pt x="18" y="33"/>
                        <a:pt x="33" y="18"/>
                        <a:pt x="33" y="0"/>
                      </a:cubicBezTo>
                      <a:cubicBezTo>
                        <a:pt x="33" y="18"/>
                        <a:pt x="47" y="33"/>
                        <a:pt x="65" y="33"/>
                      </a:cubicBezTo>
                      <a:cubicBezTo>
                        <a:pt x="47" y="33"/>
                        <a:pt x="33" y="47"/>
                        <a:pt x="33" y="65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73" name="Freeform 1257"/>
                <p:cNvSpPr>
                  <a:spLocks/>
                </p:cNvSpPr>
                <p:nvPr/>
              </p:nvSpPr>
              <p:spPr bwMode="auto">
                <a:xfrm>
                  <a:off x="6956150" y="3985492"/>
                  <a:ext cx="229662" cy="229662"/>
                </a:xfrm>
                <a:custGeom>
                  <a:avLst/>
                  <a:gdLst>
                    <a:gd name="T0" fmla="*/ 54 w 109"/>
                    <a:gd name="T1" fmla="*/ 109 h 109"/>
                    <a:gd name="T2" fmla="*/ 54 w 109"/>
                    <a:gd name="T3" fmla="*/ 109 h 109"/>
                    <a:gd name="T4" fmla="*/ 0 w 109"/>
                    <a:gd name="T5" fmla="*/ 55 h 109"/>
                    <a:gd name="T6" fmla="*/ 54 w 109"/>
                    <a:gd name="T7" fmla="*/ 0 h 109"/>
                    <a:gd name="T8" fmla="*/ 109 w 109"/>
                    <a:gd name="T9" fmla="*/ 55 h 109"/>
                    <a:gd name="T10" fmla="*/ 54 w 109"/>
                    <a:gd name="T11" fmla="*/ 109 h 10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09" h="109">
                      <a:moveTo>
                        <a:pt x="54" y="109"/>
                      </a:moveTo>
                      <a:cubicBezTo>
                        <a:pt x="54" y="109"/>
                        <a:pt x="54" y="109"/>
                        <a:pt x="54" y="109"/>
                      </a:cubicBezTo>
                      <a:cubicBezTo>
                        <a:pt x="54" y="79"/>
                        <a:pt x="30" y="55"/>
                        <a:pt x="0" y="55"/>
                      </a:cubicBezTo>
                      <a:cubicBezTo>
                        <a:pt x="30" y="55"/>
                        <a:pt x="54" y="30"/>
                        <a:pt x="54" y="0"/>
                      </a:cubicBezTo>
                      <a:cubicBezTo>
                        <a:pt x="54" y="30"/>
                        <a:pt x="79" y="55"/>
                        <a:pt x="109" y="55"/>
                      </a:cubicBezTo>
                      <a:cubicBezTo>
                        <a:pt x="79" y="55"/>
                        <a:pt x="54" y="79"/>
                        <a:pt x="54" y="109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74" name="Freeform 1258"/>
                <p:cNvSpPr>
                  <a:spLocks/>
                </p:cNvSpPr>
                <p:nvPr/>
              </p:nvSpPr>
              <p:spPr bwMode="auto">
                <a:xfrm>
                  <a:off x="6886818" y="4088407"/>
                  <a:ext cx="138664" cy="137581"/>
                </a:xfrm>
                <a:custGeom>
                  <a:avLst/>
                  <a:gdLst>
                    <a:gd name="T0" fmla="*/ 33 w 66"/>
                    <a:gd name="T1" fmla="*/ 65 h 65"/>
                    <a:gd name="T2" fmla="*/ 33 w 66"/>
                    <a:gd name="T3" fmla="*/ 65 h 65"/>
                    <a:gd name="T4" fmla="*/ 0 w 66"/>
                    <a:gd name="T5" fmla="*/ 33 h 65"/>
                    <a:gd name="T6" fmla="*/ 33 w 66"/>
                    <a:gd name="T7" fmla="*/ 0 h 65"/>
                    <a:gd name="T8" fmla="*/ 66 w 66"/>
                    <a:gd name="T9" fmla="*/ 33 h 65"/>
                    <a:gd name="T10" fmla="*/ 33 w 66"/>
                    <a:gd name="T11" fmla="*/ 65 h 6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6" h="65">
                      <a:moveTo>
                        <a:pt x="33" y="65"/>
                      </a:moveTo>
                      <a:cubicBezTo>
                        <a:pt x="33" y="65"/>
                        <a:pt x="33" y="65"/>
                        <a:pt x="33" y="65"/>
                      </a:cubicBezTo>
                      <a:cubicBezTo>
                        <a:pt x="33" y="47"/>
                        <a:pt x="18" y="33"/>
                        <a:pt x="0" y="33"/>
                      </a:cubicBezTo>
                      <a:cubicBezTo>
                        <a:pt x="18" y="33"/>
                        <a:pt x="33" y="18"/>
                        <a:pt x="33" y="0"/>
                      </a:cubicBezTo>
                      <a:cubicBezTo>
                        <a:pt x="33" y="18"/>
                        <a:pt x="48" y="33"/>
                        <a:pt x="66" y="33"/>
                      </a:cubicBezTo>
                      <a:cubicBezTo>
                        <a:pt x="48" y="33"/>
                        <a:pt x="33" y="47"/>
                        <a:pt x="33" y="65"/>
                      </a:cubicBez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cs typeface="+mn-ea"/>
                    <a:sym typeface="+mn-lt"/>
                  </a:endParaRPr>
                </a:p>
              </p:txBody>
            </p:sp>
            <p:grpSp>
              <p:nvGrpSpPr>
                <p:cNvPr id="75" name="Group 74"/>
                <p:cNvGrpSpPr/>
                <p:nvPr/>
              </p:nvGrpSpPr>
              <p:grpSpPr>
                <a:xfrm>
                  <a:off x="5933505" y="3369088"/>
                  <a:ext cx="361826" cy="285995"/>
                  <a:chOff x="5933503" y="3392399"/>
                  <a:chExt cx="361826" cy="285995"/>
                </a:xfrm>
              </p:grpSpPr>
              <p:sp>
                <p:nvSpPr>
                  <p:cNvPr id="144" name="Freeform 1259"/>
                  <p:cNvSpPr>
                    <a:spLocks/>
                  </p:cNvSpPr>
                  <p:nvPr/>
                </p:nvSpPr>
                <p:spPr bwMode="auto">
                  <a:xfrm>
                    <a:off x="5933503" y="3401066"/>
                    <a:ext cx="361826" cy="277328"/>
                  </a:xfrm>
                  <a:custGeom>
                    <a:avLst/>
                    <a:gdLst>
                      <a:gd name="T0" fmla="*/ 84 w 172"/>
                      <a:gd name="T1" fmla="*/ 17 h 132"/>
                      <a:gd name="T2" fmla="*/ 0 w 172"/>
                      <a:gd name="T3" fmla="*/ 15 h 132"/>
                      <a:gd name="T4" fmla="*/ 0 w 172"/>
                      <a:gd name="T5" fmla="*/ 132 h 132"/>
                      <a:gd name="T6" fmla="*/ 84 w 172"/>
                      <a:gd name="T7" fmla="*/ 132 h 132"/>
                      <a:gd name="T8" fmla="*/ 172 w 172"/>
                      <a:gd name="T9" fmla="*/ 132 h 132"/>
                      <a:gd name="T10" fmla="*/ 172 w 172"/>
                      <a:gd name="T11" fmla="*/ 15 h 132"/>
                      <a:gd name="T12" fmla="*/ 84 w 172"/>
                      <a:gd name="T13" fmla="*/ 17 h 1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72" h="132">
                        <a:moveTo>
                          <a:pt x="84" y="17"/>
                        </a:moveTo>
                        <a:cubicBezTo>
                          <a:pt x="84" y="17"/>
                          <a:pt x="44" y="0"/>
                          <a:pt x="0" y="15"/>
                        </a:cubicBezTo>
                        <a:cubicBezTo>
                          <a:pt x="0" y="43"/>
                          <a:pt x="0" y="132"/>
                          <a:pt x="0" y="132"/>
                        </a:cubicBezTo>
                        <a:cubicBezTo>
                          <a:pt x="84" y="132"/>
                          <a:pt x="84" y="132"/>
                          <a:pt x="84" y="132"/>
                        </a:cubicBezTo>
                        <a:cubicBezTo>
                          <a:pt x="172" y="132"/>
                          <a:pt x="172" y="132"/>
                          <a:pt x="172" y="132"/>
                        </a:cubicBezTo>
                        <a:cubicBezTo>
                          <a:pt x="172" y="132"/>
                          <a:pt x="172" y="43"/>
                          <a:pt x="172" y="15"/>
                        </a:cubicBezTo>
                        <a:cubicBezTo>
                          <a:pt x="127" y="0"/>
                          <a:pt x="84" y="17"/>
                          <a:pt x="84" y="17"/>
                        </a:cubicBezTo>
                        <a:close/>
                      </a:path>
                    </a:pathLst>
                  </a:custGeom>
                  <a:solidFill>
                    <a:schemeClr val="tx1">
                      <a:lumMod val="65000"/>
                      <a:lumOff val="35000"/>
                    </a:schemeClr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45" name="Freeform 1260"/>
                  <p:cNvSpPr>
                    <a:spLocks/>
                  </p:cNvSpPr>
                  <p:nvPr/>
                </p:nvSpPr>
                <p:spPr bwMode="auto">
                  <a:xfrm>
                    <a:off x="5942169" y="3396733"/>
                    <a:ext cx="343410" cy="274078"/>
                  </a:xfrm>
                  <a:custGeom>
                    <a:avLst/>
                    <a:gdLst>
                      <a:gd name="T0" fmla="*/ 80 w 163"/>
                      <a:gd name="T1" fmla="*/ 17 h 130"/>
                      <a:gd name="T2" fmla="*/ 0 w 163"/>
                      <a:gd name="T3" fmla="*/ 15 h 130"/>
                      <a:gd name="T4" fmla="*/ 0 w 163"/>
                      <a:gd name="T5" fmla="*/ 130 h 130"/>
                      <a:gd name="T6" fmla="*/ 80 w 163"/>
                      <a:gd name="T7" fmla="*/ 130 h 130"/>
                      <a:gd name="T8" fmla="*/ 163 w 163"/>
                      <a:gd name="T9" fmla="*/ 130 h 130"/>
                      <a:gd name="T10" fmla="*/ 163 w 163"/>
                      <a:gd name="T11" fmla="*/ 15 h 130"/>
                      <a:gd name="T12" fmla="*/ 80 w 163"/>
                      <a:gd name="T13" fmla="*/ 17 h 13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63" h="130">
                        <a:moveTo>
                          <a:pt x="80" y="17"/>
                        </a:moveTo>
                        <a:cubicBezTo>
                          <a:pt x="80" y="17"/>
                          <a:pt x="43" y="0"/>
                          <a:pt x="0" y="15"/>
                        </a:cubicBezTo>
                        <a:cubicBezTo>
                          <a:pt x="0" y="42"/>
                          <a:pt x="0" y="130"/>
                          <a:pt x="0" y="130"/>
                        </a:cubicBezTo>
                        <a:cubicBezTo>
                          <a:pt x="80" y="130"/>
                          <a:pt x="80" y="130"/>
                          <a:pt x="80" y="130"/>
                        </a:cubicBezTo>
                        <a:cubicBezTo>
                          <a:pt x="163" y="130"/>
                          <a:pt x="163" y="130"/>
                          <a:pt x="163" y="130"/>
                        </a:cubicBezTo>
                        <a:cubicBezTo>
                          <a:pt x="163" y="130"/>
                          <a:pt x="163" y="42"/>
                          <a:pt x="163" y="15"/>
                        </a:cubicBezTo>
                        <a:cubicBezTo>
                          <a:pt x="121" y="0"/>
                          <a:pt x="80" y="17"/>
                          <a:pt x="80" y="17"/>
                        </a:cubicBezTo>
                        <a:close/>
                      </a:path>
                    </a:pathLst>
                  </a:custGeom>
                  <a:solidFill>
                    <a:schemeClr val="accent2">
                      <a:lumMod val="40000"/>
                      <a:lumOff val="60000"/>
                    </a:schemeClr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46" name="Freeform 1261"/>
                  <p:cNvSpPr>
                    <a:spLocks/>
                  </p:cNvSpPr>
                  <p:nvPr/>
                </p:nvSpPr>
                <p:spPr bwMode="auto">
                  <a:xfrm>
                    <a:off x="6110083" y="3392399"/>
                    <a:ext cx="162497" cy="267578"/>
                  </a:xfrm>
                  <a:custGeom>
                    <a:avLst/>
                    <a:gdLst>
                      <a:gd name="T0" fmla="*/ 0 w 77"/>
                      <a:gd name="T1" fmla="*/ 19 h 127"/>
                      <a:gd name="T2" fmla="*/ 77 w 77"/>
                      <a:gd name="T3" fmla="*/ 16 h 127"/>
                      <a:gd name="T4" fmla="*/ 77 w 77"/>
                      <a:gd name="T5" fmla="*/ 127 h 127"/>
                      <a:gd name="T6" fmla="*/ 0 w 77"/>
                      <a:gd name="T7" fmla="*/ 127 h 127"/>
                      <a:gd name="T8" fmla="*/ 0 w 77"/>
                      <a:gd name="T9" fmla="*/ 19 h 12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7" h="127">
                        <a:moveTo>
                          <a:pt x="0" y="19"/>
                        </a:moveTo>
                        <a:cubicBezTo>
                          <a:pt x="0" y="19"/>
                          <a:pt x="35" y="0"/>
                          <a:pt x="77" y="16"/>
                        </a:cubicBezTo>
                        <a:cubicBezTo>
                          <a:pt x="77" y="43"/>
                          <a:pt x="77" y="127"/>
                          <a:pt x="77" y="127"/>
                        </a:cubicBezTo>
                        <a:cubicBezTo>
                          <a:pt x="0" y="127"/>
                          <a:pt x="0" y="127"/>
                          <a:pt x="0" y="127"/>
                        </a:cubicBezTo>
                        <a:lnTo>
                          <a:pt x="0" y="19"/>
                        </a:lnTo>
                        <a:close/>
                      </a:path>
                    </a:pathLst>
                  </a:custGeom>
                  <a:solidFill>
                    <a:schemeClr val="bg1">
                      <a:lumMod val="95000"/>
                    </a:schemeClr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47" name="Freeform 1262"/>
                  <p:cNvSpPr>
                    <a:spLocks/>
                  </p:cNvSpPr>
                  <p:nvPr/>
                </p:nvSpPr>
                <p:spPr bwMode="auto">
                  <a:xfrm>
                    <a:off x="5948669" y="3392399"/>
                    <a:ext cx="161414" cy="267578"/>
                  </a:xfrm>
                  <a:custGeom>
                    <a:avLst/>
                    <a:gdLst>
                      <a:gd name="T0" fmla="*/ 77 w 77"/>
                      <a:gd name="T1" fmla="*/ 19 h 127"/>
                      <a:gd name="T2" fmla="*/ 0 w 77"/>
                      <a:gd name="T3" fmla="*/ 16 h 127"/>
                      <a:gd name="T4" fmla="*/ 0 w 77"/>
                      <a:gd name="T5" fmla="*/ 127 h 127"/>
                      <a:gd name="T6" fmla="*/ 77 w 77"/>
                      <a:gd name="T7" fmla="*/ 127 h 127"/>
                      <a:gd name="T8" fmla="*/ 77 w 77"/>
                      <a:gd name="T9" fmla="*/ 19 h 12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7" h="127">
                        <a:moveTo>
                          <a:pt x="77" y="19"/>
                        </a:moveTo>
                        <a:cubicBezTo>
                          <a:pt x="77" y="19"/>
                          <a:pt x="42" y="0"/>
                          <a:pt x="0" y="16"/>
                        </a:cubicBezTo>
                        <a:cubicBezTo>
                          <a:pt x="0" y="43"/>
                          <a:pt x="0" y="127"/>
                          <a:pt x="0" y="127"/>
                        </a:cubicBezTo>
                        <a:cubicBezTo>
                          <a:pt x="77" y="127"/>
                          <a:pt x="77" y="127"/>
                          <a:pt x="77" y="127"/>
                        </a:cubicBezTo>
                        <a:lnTo>
                          <a:pt x="77" y="19"/>
                        </a:lnTo>
                        <a:close/>
                      </a:path>
                    </a:pathLst>
                  </a:custGeom>
                  <a:solidFill>
                    <a:schemeClr val="bg1">
                      <a:lumMod val="95000"/>
                    </a:schemeClr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48" name="Freeform 1264"/>
                  <p:cNvSpPr>
                    <a:spLocks/>
                  </p:cNvSpPr>
                  <p:nvPr/>
                </p:nvSpPr>
                <p:spPr bwMode="auto">
                  <a:xfrm>
                    <a:off x="6110083" y="3425982"/>
                    <a:ext cx="13000" cy="233995"/>
                  </a:xfrm>
                  <a:custGeom>
                    <a:avLst/>
                    <a:gdLst>
                      <a:gd name="T0" fmla="*/ 6 w 6"/>
                      <a:gd name="T1" fmla="*/ 0 h 111"/>
                      <a:gd name="T2" fmla="*/ 0 w 6"/>
                      <a:gd name="T3" fmla="*/ 3 h 111"/>
                      <a:gd name="T4" fmla="*/ 0 w 6"/>
                      <a:gd name="T5" fmla="*/ 111 h 111"/>
                      <a:gd name="T6" fmla="*/ 6 w 6"/>
                      <a:gd name="T7" fmla="*/ 111 h 111"/>
                      <a:gd name="T8" fmla="*/ 6 w 6"/>
                      <a:gd name="T9" fmla="*/ 0 h 1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111">
                        <a:moveTo>
                          <a:pt x="6" y="0"/>
                        </a:moveTo>
                        <a:cubicBezTo>
                          <a:pt x="2" y="2"/>
                          <a:pt x="0" y="3"/>
                          <a:pt x="0" y="3"/>
                        </a:cubicBezTo>
                        <a:cubicBezTo>
                          <a:pt x="0" y="111"/>
                          <a:pt x="0" y="111"/>
                          <a:pt x="0" y="111"/>
                        </a:cubicBezTo>
                        <a:cubicBezTo>
                          <a:pt x="6" y="111"/>
                          <a:pt x="6" y="111"/>
                          <a:pt x="6" y="111"/>
                        </a:cubicBezTo>
                        <a:lnTo>
                          <a:pt x="6" y="0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40000"/>
                      <a:lumOff val="60000"/>
                    </a:schemeClr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49" name="Freeform 1265"/>
                  <p:cNvSpPr>
                    <a:spLocks/>
                  </p:cNvSpPr>
                  <p:nvPr/>
                </p:nvSpPr>
                <p:spPr bwMode="auto">
                  <a:xfrm>
                    <a:off x="6125249" y="3441149"/>
                    <a:ext cx="136497" cy="37916"/>
                  </a:xfrm>
                  <a:custGeom>
                    <a:avLst/>
                    <a:gdLst>
                      <a:gd name="T0" fmla="*/ 0 w 65"/>
                      <a:gd name="T1" fmla="*/ 15 h 18"/>
                      <a:gd name="T2" fmla="*/ 0 w 65"/>
                      <a:gd name="T3" fmla="*/ 18 h 18"/>
                      <a:gd name="T4" fmla="*/ 65 w 65"/>
                      <a:gd name="T5" fmla="*/ 15 h 18"/>
                      <a:gd name="T6" fmla="*/ 65 w 65"/>
                      <a:gd name="T7" fmla="*/ 12 h 18"/>
                      <a:gd name="T8" fmla="*/ 0 w 65"/>
                      <a:gd name="T9" fmla="*/ 15 h 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5" h="18">
                        <a:moveTo>
                          <a:pt x="0" y="15"/>
                        </a:moveTo>
                        <a:cubicBezTo>
                          <a:pt x="0" y="18"/>
                          <a:pt x="0" y="18"/>
                          <a:pt x="0" y="18"/>
                        </a:cubicBezTo>
                        <a:cubicBezTo>
                          <a:pt x="0" y="18"/>
                          <a:pt x="30" y="3"/>
                          <a:pt x="65" y="15"/>
                        </a:cubicBezTo>
                        <a:cubicBezTo>
                          <a:pt x="65" y="14"/>
                          <a:pt x="65" y="13"/>
                          <a:pt x="65" y="12"/>
                        </a:cubicBezTo>
                        <a:cubicBezTo>
                          <a:pt x="30" y="0"/>
                          <a:pt x="0" y="15"/>
                          <a:pt x="0" y="15"/>
                        </a:cubicBezTo>
                        <a:close/>
                      </a:path>
                    </a:pathLst>
                  </a:custGeom>
                  <a:solidFill>
                    <a:schemeClr val="accent2">
                      <a:lumMod val="40000"/>
                      <a:lumOff val="60000"/>
                    </a:schemeClr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50" name="Freeform 1266"/>
                  <p:cNvSpPr>
                    <a:spLocks/>
                  </p:cNvSpPr>
                  <p:nvPr/>
                </p:nvSpPr>
                <p:spPr bwMode="auto">
                  <a:xfrm>
                    <a:off x="6125249" y="3455231"/>
                    <a:ext cx="136497" cy="37916"/>
                  </a:xfrm>
                  <a:custGeom>
                    <a:avLst/>
                    <a:gdLst>
                      <a:gd name="T0" fmla="*/ 0 w 65"/>
                      <a:gd name="T1" fmla="*/ 15 h 18"/>
                      <a:gd name="T2" fmla="*/ 0 w 65"/>
                      <a:gd name="T3" fmla="*/ 18 h 18"/>
                      <a:gd name="T4" fmla="*/ 65 w 65"/>
                      <a:gd name="T5" fmla="*/ 16 h 18"/>
                      <a:gd name="T6" fmla="*/ 65 w 65"/>
                      <a:gd name="T7" fmla="*/ 13 h 18"/>
                      <a:gd name="T8" fmla="*/ 0 w 65"/>
                      <a:gd name="T9" fmla="*/ 15 h 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5" h="18">
                        <a:moveTo>
                          <a:pt x="0" y="15"/>
                        </a:moveTo>
                        <a:cubicBezTo>
                          <a:pt x="0" y="18"/>
                          <a:pt x="0" y="18"/>
                          <a:pt x="0" y="18"/>
                        </a:cubicBezTo>
                        <a:cubicBezTo>
                          <a:pt x="0" y="18"/>
                          <a:pt x="30" y="3"/>
                          <a:pt x="65" y="16"/>
                        </a:cubicBezTo>
                        <a:cubicBezTo>
                          <a:pt x="65" y="15"/>
                          <a:pt x="65" y="14"/>
                          <a:pt x="65" y="13"/>
                        </a:cubicBezTo>
                        <a:cubicBezTo>
                          <a:pt x="30" y="0"/>
                          <a:pt x="0" y="15"/>
                          <a:pt x="0" y="15"/>
                        </a:cubicBezTo>
                        <a:close/>
                      </a:path>
                    </a:pathLst>
                  </a:custGeom>
                  <a:solidFill>
                    <a:schemeClr val="accent2">
                      <a:lumMod val="40000"/>
                      <a:lumOff val="60000"/>
                    </a:schemeClr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51" name="Freeform 1267"/>
                  <p:cNvSpPr>
                    <a:spLocks/>
                  </p:cNvSpPr>
                  <p:nvPr/>
                </p:nvSpPr>
                <p:spPr bwMode="auto">
                  <a:xfrm>
                    <a:off x="6125249" y="3472564"/>
                    <a:ext cx="136497" cy="37916"/>
                  </a:xfrm>
                  <a:custGeom>
                    <a:avLst/>
                    <a:gdLst>
                      <a:gd name="T0" fmla="*/ 0 w 65"/>
                      <a:gd name="T1" fmla="*/ 15 h 18"/>
                      <a:gd name="T2" fmla="*/ 0 w 65"/>
                      <a:gd name="T3" fmla="*/ 18 h 18"/>
                      <a:gd name="T4" fmla="*/ 65 w 65"/>
                      <a:gd name="T5" fmla="*/ 15 h 18"/>
                      <a:gd name="T6" fmla="*/ 65 w 65"/>
                      <a:gd name="T7" fmla="*/ 12 h 18"/>
                      <a:gd name="T8" fmla="*/ 0 w 65"/>
                      <a:gd name="T9" fmla="*/ 15 h 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5" h="18">
                        <a:moveTo>
                          <a:pt x="0" y="15"/>
                        </a:moveTo>
                        <a:cubicBezTo>
                          <a:pt x="0" y="18"/>
                          <a:pt x="0" y="18"/>
                          <a:pt x="0" y="18"/>
                        </a:cubicBezTo>
                        <a:cubicBezTo>
                          <a:pt x="0" y="18"/>
                          <a:pt x="30" y="3"/>
                          <a:pt x="65" y="15"/>
                        </a:cubicBezTo>
                        <a:cubicBezTo>
                          <a:pt x="65" y="14"/>
                          <a:pt x="65" y="13"/>
                          <a:pt x="65" y="12"/>
                        </a:cubicBezTo>
                        <a:cubicBezTo>
                          <a:pt x="30" y="0"/>
                          <a:pt x="0" y="15"/>
                          <a:pt x="0" y="15"/>
                        </a:cubicBezTo>
                        <a:close/>
                      </a:path>
                    </a:pathLst>
                  </a:custGeom>
                  <a:solidFill>
                    <a:schemeClr val="accent2">
                      <a:lumMod val="40000"/>
                      <a:lumOff val="60000"/>
                    </a:schemeClr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52" name="Freeform 1268"/>
                  <p:cNvSpPr>
                    <a:spLocks/>
                  </p:cNvSpPr>
                  <p:nvPr/>
                </p:nvSpPr>
                <p:spPr bwMode="auto">
                  <a:xfrm>
                    <a:off x="6125249" y="3487731"/>
                    <a:ext cx="136497" cy="37916"/>
                  </a:xfrm>
                  <a:custGeom>
                    <a:avLst/>
                    <a:gdLst>
                      <a:gd name="T0" fmla="*/ 0 w 65"/>
                      <a:gd name="T1" fmla="*/ 15 h 18"/>
                      <a:gd name="T2" fmla="*/ 0 w 65"/>
                      <a:gd name="T3" fmla="*/ 18 h 18"/>
                      <a:gd name="T4" fmla="*/ 65 w 65"/>
                      <a:gd name="T5" fmla="*/ 16 h 18"/>
                      <a:gd name="T6" fmla="*/ 65 w 65"/>
                      <a:gd name="T7" fmla="*/ 13 h 18"/>
                      <a:gd name="T8" fmla="*/ 0 w 65"/>
                      <a:gd name="T9" fmla="*/ 15 h 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5" h="18">
                        <a:moveTo>
                          <a:pt x="0" y="15"/>
                        </a:moveTo>
                        <a:cubicBezTo>
                          <a:pt x="0" y="18"/>
                          <a:pt x="0" y="18"/>
                          <a:pt x="0" y="18"/>
                        </a:cubicBezTo>
                        <a:cubicBezTo>
                          <a:pt x="0" y="18"/>
                          <a:pt x="30" y="3"/>
                          <a:pt x="65" y="16"/>
                        </a:cubicBezTo>
                        <a:cubicBezTo>
                          <a:pt x="65" y="15"/>
                          <a:pt x="65" y="14"/>
                          <a:pt x="65" y="13"/>
                        </a:cubicBezTo>
                        <a:cubicBezTo>
                          <a:pt x="30" y="0"/>
                          <a:pt x="0" y="15"/>
                          <a:pt x="0" y="15"/>
                        </a:cubicBezTo>
                        <a:close/>
                      </a:path>
                    </a:pathLst>
                  </a:custGeom>
                  <a:solidFill>
                    <a:schemeClr val="accent2">
                      <a:lumMod val="40000"/>
                      <a:lumOff val="60000"/>
                    </a:schemeClr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53" name="Freeform 1269"/>
                  <p:cNvSpPr>
                    <a:spLocks/>
                  </p:cNvSpPr>
                  <p:nvPr/>
                </p:nvSpPr>
                <p:spPr bwMode="auto">
                  <a:xfrm>
                    <a:off x="6125249" y="3503981"/>
                    <a:ext cx="136497" cy="37916"/>
                  </a:xfrm>
                  <a:custGeom>
                    <a:avLst/>
                    <a:gdLst>
                      <a:gd name="T0" fmla="*/ 0 w 65"/>
                      <a:gd name="T1" fmla="*/ 15 h 18"/>
                      <a:gd name="T2" fmla="*/ 0 w 65"/>
                      <a:gd name="T3" fmla="*/ 18 h 18"/>
                      <a:gd name="T4" fmla="*/ 65 w 65"/>
                      <a:gd name="T5" fmla="*/ 15 h 18"/>
                      <a:gd name="T6" fmla="*/ 65 w 65"/>
                      <a:gd name="T7" fmla="*/ 12 h 18"/>
                      <a:gd name="T8" fmla="*/ 0 w 65"/>
                      <a:gd name="T9" fmla="*/ 15 h 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5" h="18">
                        <a:moveTo>
                          <a:pt x="0" y="15"/>
                        </a:moveTo>
                        <a:cubicBezTo>
                          <a:pt x="0" y="18"/>
                          <a:pt x="0" y="18"/>
                          <a:pt x="0" y="18"/>
                        </a:cubicBezTo>
                        <a:cubicBezTo>
                          <a:pt x="0" y="18"/>
                          <a:pt x="30" y="3"/>
                          <a:pt x="65" y="15"/>
                        </a:cubicBezTo>
                        <a:cubicBezTo>
                          <a:pt x="65" y="14"/>
                          <a:pt x="65" y="13"/>
                          <a:pt x="65" y="12"/>
                        </a:cubicBezTo>
                        <a:cubicBezTo>
                          <a:pt x="30" y="0"/>
                          <a:pt x="0" y="15"/>
                          <a:pt x="0" y="15"/>
                        </a:cubicBezTo>
                        <a:close/>
                      </a:path>
                    </a:pathLst>
                  </a:custGeom>
                  <a:solidFill>
                    <a:schemeClr val="accent2">
                      <a:lumMod val="40000"/>
                      <a:lumOff val="60000"/>
                    </a:schemeClr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54" name="Freeform 1270"/>
                  <p:cNvSpPr>
                    <a:spLocks/>
                  </p:cNvSpPr>
                  <p:nvPr/>
                </p:nvSpPr>
                <p:spPr bwMode="auto">
                  <a:xfrm>
                    <a:off x="6125249" y="3519147"/>
                    <a:ext cx="136497" cy="37916"/>
                  </a:xfrm>
                  <a:custGeom>
                    <a:avLst/>
                    <a:gdLst>
                      <a:gd name="T0" fmla="*/ 0 w 65"/>
                      <a:gd name="T1" fmla="*/ 15 h 18"/>
                      <a:gd name="T2" fmla="*/ 0 w 65"/>
                      <a:gd name="T3" fmla="*/ 18 h 18"/>
                      <a:gd name="T4" fmla="*/ 65 w 65"/>
                      <a:gd name="T5" fmla="*/ 15 h 18"/>
                      <a:gd name="T6" fmla="*/ 65 w 65"/>
                      <a:gd name="T7" fmla="*/ 13 h 18"/>
                      <a:gd name="T8" fmla="*/ 0 w 65"/>
                      <a:gd name="T9" fmla="*/ 15 h 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5" h="18">
                        <a:moveTo>
                          <a:pt x="0" y="15"/>
                        </a:moveTo>
                        <a:cubicBezTo>
                          <a:pt x="0" y="18"/>
                          <a:pt x="0" y="18"/>
                          <a:pt x="0" y="18"/>
                        </a:cubicBezTo>
                        <a:cubicBezTo>
                          <a:pt x="0" y="18"/>
                          <a:pt x="30" y="3"/>
                          <a:pt x="65" y="15"/>
                        </a:cubicBezTo>
                        <a:cubicBezTo>
                          <a:pt x="65" y="14"/>
                          <a:pt x="65" y="13"/>
                          <a:pt x="65" y="13"/>
                        </a:cubicBezTo>
                        <a:cubicBezTo>
                          <a:pt x="30" y="0"/>
                          <a:pt x="0" y="15"/>
                          <a:pt x="0" y="15"/>
                        </a:cubicBezTo>
                        <a:close/>
                      </a:path>
                    </a:pathLst>
                  </a:custGeom>
                  <a:solidFill>
                    <a:schemeClr val="accent2">
                      <a:lumMod val="40000"/>
                      <a:lumOff val="60000"/>
                    </a:schemeClr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55" name="Freeform 1271"/>
                  <p:cNvSpPr>
                    <a:spLocks/>
                  </p:cNvSpPr>
                  <p:nvPr/>
                </p:nvSpPr>
                <p:spPr bwMode="auto">
                  <a:xfrm>
                    <a:off x="6125249" y="3535396"/>
                    <a:ext cx="136497" cy="35750"/>
                  </a:xfrm>
                  <a:custGeom>
                    <a:avLst/>
                    <a:gdLst>
                      <a:gd name="T0" fmla="*/ 0 w 65"/>
                      <a:gd name="T1" fmla="*/ 15 h 17"/>
                      <a:gd name="T2" fmla="*/ 0 w 65"/>
                      <a:gd name="T3" fmla="*/ 17 h 17"/>
                      <a:gd name="T4" fmla="*/ 65 w 65"/>
                      <a:gd name="T5" fmla="*/ 15 h 17"/>
                      <a:gd name="T6" fmla="*/ 65 w 65"/>
                      <a:gd name="T7" fmla="*/ 12 h 17"/>
                      <a:gd name="T8" fmla="*/ 0 w 65"/>
                      <a:gd name="T9" fmla="*/ 15 h 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5" h="17">
                        <a:moveTo>
                          <a:pt x="0" y="15"/>
                        </a:moveTo>
                        <a:cubicBezTo>
                          <a:pt x="0" y="17"/>
                          <a:pt x="0" y="17"/>
                          <a:pt x="0" y="17"/>
                        </a:cubicBezTo>
                        <a:cubicBezTo>
                          <a:pt x="0" y="17"/>
                          <a:pt x="30" y="2"/>
                          <a:pt x="65" y="15"/>
                        </a:cubicBezTo>
                        <a:cubicBezTo>
                          <a:pt x="65" y="14"/>
                          <a:pt x="65" y="13"/>
                          <a:pt x="65" y="12"/>
                        </a:cubicBezTo>
                        <a:cubicBezTo>
                          <a:pt x="30" y="0"/>
                          <a:pt x="0" y="15"/>
                          <a:pt x="0" y="15"/>
                        </a:cubicBezTo>
                        <a:close/>
                      </a:path>
                    </a:pathLst>
                  </a:custGeom>
                  <a:solidFill>
                    <a:schemeClr val="accent2">
                      <a:lumMod val="40000"/>
                      <a:lumOff val="60000"/>
                    </a:schemeClr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56" name="Freeform 1272"/>
                  <p:cNvSpPr>
                    <a:spLocks/>
                  </p:cNvSpPr>
                  <p:nvPr/>
                </p:nvSpPr>
                <p:spPr bwMode="auto">
                  <a:xfrm>
                    <a:off x="6125249" y="3550563"/>
                    <a:ext cx="136497" cy="37916"/>
                  </a:xfrm>
                  <a:custGeom>
                    <a:avLst/>
                    <a:gdLst>
                      <a:gd name="T0" fmla="*/ 0 w 65"/>
                      <a:gd name="T1" fmla="*/ 15 h 18"/>
                      <a:gd name="T2" fmla="*/ 0 w 65"/>
                      <a:gd name="T3" fmla="*/ 18 h 18"/>
                      <a:gd name="T4" fmla="*/ 65 w 65"/>
                      <a:gd name="T5" fmla="*/ 15 h 18"/>
                      <a:gd name="T6" fmla="*/ 65 w 65"/>
                      <a:gd name="T7" fmla="*/ 12 h 18"/>
                      <a:gd name="T8" fmla="*/ 0 w 65"/>
                      <a:gd name="T9" fmla="*/ 15 h 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5" h="18">
                        <a:moveTo>
                          <a:pt x="0" y="15"/>
                        </a:moveTo>
                        <a:cubicBezTo>
                          <a:pt x="0" y="18"/>
                          <a:pt x="0" y="18"/>
                          <a:pt x="0" y="18"/>
                        </a:cubicBezTo>
                        <a:cubicBezTo>
                          <a:pt x="0" y="18"/>
                          <a:pt x="30" y="3"/>
                          <a:pt x="65" y="15"/>
                        </a:cubicBezTo>
                        <a:cubicBezTo>
                          <a:pt x="65" y="14"/>
                          <a:pt x="65" y="13"/>
                          <a:pt x="65" y="12"/>
                        </a:cubicBezTo>
                        <a:cubicBezTo>
                          <a:pt x="30" y="0"/>
                          <a:pt x="0" y="15"/>
                          <a:pt x="0" y="15"/>
                        </a:cubicBezTo>
                        <a:close/>
                      </a:path>
                    </a:pathLst>
                  </a:custGeom>
                  <a:solidFill>
                    <a:schemeClr val="accent2">
                      <a:lumMod val="40000"/>
                      <a:lumOff val="60000"/>
                    </a:schemeClr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57" name="Freeform 1273"/>
                  <p:cNvSpPr>
                    <a:spLocks/>
                  </p:cNvSpPr>
                  <p:nvPr/>
                </p:nvSpPr>
                <p:spPr bwMode="auto">
                  <a:xfrm>
                    <a:off x="6125249" y="3564646"/>
                    <a:ext cx="136497" cy="37916"/>
                  </a:xfrm>
                  <a:custGeom>
                    <a:avLst/>
                    <a:gdLst>
                      <a:gd name="T0" fmla="*/ 0 w 65"/>
                      <a:gd name="T1" fmla="*/ 15 h 18"/>
                      <a:gd name="T2" fmla="*/ 0 w 65"/>
                      <a:gd name="T3" fmla="*/ 18 h 18"/>
                      <a:gd name="T4" fmla="*/ 65 w 65"/>
                      <a:gd name="T5" fmla="*/ 16 h 18"/>
                      <a:gd name="T6" fmla="*/ 65 w 65"/>
                      <a:gd name="T7" fmla="*/ 13 h 18"/>
                      <a:gd name="T8" fmla="*/ 0 w 65"/>
                      <a:gd name="T9" fmla="*/ 15 h 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5" h="18">
                        <a:moveTo>
                          <a:pt x="0" y="15"/>
                        </a:moveTo>
                        <a:cubicBezTo>
                          <a:pt x="0" y="18"/>
                          <a:pt x="0" y="18"/>
                          <a:pt x="0" y="18"/>
                        </a:cubicBezTo>
                        <a:cubicBezTo>
                          <a:pt x="0" y="18"/>
                          <a:pt x="30" y="3"/>
                          <a:pt x="65" y="16"/>
                        </a:cubicBezTo>
                        <a:cubicBezTo>
                          <a:pt x="65" y="15"/>
                          <a:pt x="65" y="14"/>
                          <a:pt x="65" y="13"/>
                        </a:cubicBezTo>
                        <a:cubicBezTo>
                          <a:pt x="30" y="0"/>
                          <a:pt x="0" y="15"/>
                          <a:pt x="0" y="15"/>
                        </a:cubicBezTo>
                        <a:close/>
                      </a:path>
                    </a:pathLst>
                  </a:custGeom>
                  <a:solidFill>
                    <a:schemeClr val="accent2">
                      <a:lumMod val="40000"/>
                      <a:lumOff val="60000"/>
                    </a:schemeClr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58" name="Freeform 1274"/>
                  <p:cNvSpPr>
                    <a:spLocks/>
                  </p:cNvSpPr>
                  <p:nvPr/>
                </p:nvSpPr>
                <p:spPr bwMode="auto">
                  <a:xfrm>
                    <a:off x="6125249" y="3581979"/>
                    <a:ext cx="136497" cy="37916"/>
                  </a:xfrm>
                  <a:custGeom>
                    <a:avLst/>
                    <a:gdLst>
                      <a:gd name="T0" fmla="*/ 0 w 65"/>
                      <a:gd name="T1" fmla="*/ 15 h 18"/>
                      <a:gd name="T2" fmla="*/ 0 w 65"/>
                      <a:gd name="T3" fmla="*/ 18 h 18"/>
                      <a:gd name="T4" fmla="*/ 65 w 65"/>
                      <a:gd name="T5" fmla="*/ 15 h 18"/>
                      <a:gd name="T6" fmla="*/ 65 w 65"/>
                      <a:gd name="T7" fmla="*/ 12 h 18"/>
                      <a:gd name="T8" fmla="*/ 0 w 65"/>
                      <a:gd name="T9" fmla="*/ 15 h 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5" h="18">
                        <a:moveTo>
                          <a:pt x="0" y="15"/>
                        </a:moveTo>
                        <a:cubicBezTo>
                          <a:pt x="0" y="18"/>
                          <a:pt x="0" y="18"/>
                          <a:pt x="0" y="18"/>
                        </a:cubicBezTo>
                        <a:cubicBezTo>
                          <a:pt x="0" y="18"/>
                          <a:pt x="30" y="3"/>
                          <a:pt x="65" y="15"/>
                        </a:cubicBezTo>
                        <a:cubicBezTo>
                          <a:pt x="65" y="14"/>
                          <a:pt x="65" y="13"/>
                          <a:pt x="65" y="12"/>
                        </a:cubicBezTo>
                        <a:cubicBezTo>
                          <a:pt x="30" y="0"/>
                          <a:pt x="0" y="15"/>
                          <a:pt x="0" y="15"/>
                        </a:cubicBezTo>
                        <a:close/>
                      </a:path>
                    </a:pathLst>
                  </a:custGeom>
                  <a:solidFill>
                    <a:schemeClr val="accent2">
                      <a:lumMod val="40000"/>
                      <a:lumOff val="60000"/>
                    </a:schemeClr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59" name="Freeform 1275"/>
                  <p:cNvSpPr>
                    <a:spLocks/>
                  </p:cNvSpPr>
                  <p:nvPr/>
                </p:nvSpPr>
                <p:spPr bwMode="auto">
                  <a:xfrm>
                    <a:off x="6125249" y="3597145"/>
                    <a:ext cx="136497" cy="37916"/>
                  </a:xfrm>
                  <a:custGeom>
                    <a:avLst/>
                    <a:gdLst>
                      <a:gd name="T0" fmla="*/ 0 w 65"/>
                      <a:gd name="T1" fmla="*/ 15 h 18"/>
                      <a:gd name="T2" fmla="*/ 0 w 65"/>
                      <a:gd name="T3" fmla="*/ 18 h 18"/>
                      <a:gd name="T4" fmla="*/ 65 w 65"/>
                      <a:gd name="T5" fmla="*/ 16 h 18"/>
                      <a:gd name="T6" fmla="*/ 65 w 65"/>
                      <a:gd name="T7" fmla="*/ 13 h 18"/>
                      <a:gd name="T8" fmla="*/ 0 w 65"/>
                      <a:gd name="T9" fmla="*/ 15 h 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5" h="18">
                        <a:moveTo>
                          <a:pt x="0" y="15"/>
                        </a:moveTo>
                        <a:cubicBezTo>
                          <a:pt x="0" y="18"/>
                          <a:pt x="0" y="18"/>
                          <a:pt x="0" y="18"/>
                        </a:cubicBezTo>
                        <a:cubicBezTo>
                          <a:pt x="0" y="18"/>
                          <a:pt x="30" y="3"/>
                          <a:pt x="65" y="16"/>
                        </a:cubicBezTo>
                        <a:cubicBezTo>
                          <a:pt x="65" y="15"/>
                          <a:pt x="65" y="14"/>
                          <a:pt x="65" y="13"/>
                        </a:cubicBezTo>
                        <a:cubicBezTo>
                          <a:pt x="30" y="0"/>
                          <a:pt x="0" y="15"/>
                          <a:pt x="0" y="15"/>
                        </a:cubicBezTo>
                        <a:close/>
                      </a:path>
                    </a:pathLst>
                  </a:custGeom>
                  <a:solidFill>
                    <a:schemeClr val="accent2">
                      <a:lumMod val="40000"/>
                      <a:lumOff val="60000"/>
                    </a:schemeClr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60" name="Freeform 1276"/>
                  <p:cNvSpPr>
                    <a:spLocks/>
                  </p:cNvSpPr>
                  <p:nvPr/>
                </p:nvSpPr>
                <p:spPr bwMode="auto">
                  <a:xfrm>
                    <a:off x="6125249" y="3613395"/>
                    <a:ext cx="136497" cy="37916"/>
                  </a:xfrm>
                  <a:custGeom>
                    <a:avLst/>
                    <a:gdLst>
                      <a:gd name="T0" fmla="*/ 0 w 65"/>
                      <a:gd name="T1" fmla="*/ 15 h 18"/>
                      <a:gd name="T2" fmla="*/ 0 w 65"/>
                      <a:gd name="T3" fmla="*/ 18 h 18"/>
                      <a:gd name="T4" fmla="*/ 65 w 65"/>
                      <a:gd name="T5" fmla="*/ 15 h 18"/>
                      <a:gd name="T6" fmla="*/ 65 w 65"/>
                      <a:gd name="T7" fmla="*/ 12 h 18"/>
                      <a:gd name="T8" fmla="*/ 0 w 65"/>
                      <a:gd name="T9" fmla="*/ 15 h 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5" h="18">
                        <a:moveTo>
                          <a:pt x="0" y="15"/>
                        </a:moveTo>
                        <a:cubicBezTo>
                          <a:pt x="0" y="18"/>
                          <a:pt x="0" y="18"/>
                          <a:pt x="0" y="18"/>
                        </a:cubicBezTo>
                        <a:cubicBezTo>
                          <a:pt x="0" y="18"/>
                          <a:pt x="30" y="3"/>
                          <a:pt x="65" y="15"/>
                        </a:cubicBezTo>
                        <a:cubicBezTo>
                          <a:pt x="65" y="14"/>
                          <a:pt x="65" y="13"/>
                          <a:pt x="65" y="12"/>
                        </a:cubicBezTo>
                        <a:cubicBezTo>
                          <a:pt x="30" y="0"/>
                          <a:pt x="0" y="15"/>
                          <a:pt x="0" y="15"/>
                        </a:cubicBezTo>
                        <a:close/>
                      </a:path>
                    </a:pathLst>
                  </a:custGeom>
                  <a:solidFill>
                    <a:schemeClr val="accent2">
                      <a:lumMod val="40000"/>
                      <a:lumOff val="60000"/>
                    </a:schemeClr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61" name="Freeform 1277"/>
                  <p:cNvSpPr>
                    <a:spLocks/>
                  </p:cNvSpPr>
                  <p:nvPr/>
                </p:nvSpPr>
                <p:spPr bwMode="auto">
                  <a:xfrm>
                    <a:off x="6125249" y="3434649"/>
                    <a:ext cx="62832" cy="27083"/>
                  </a:xfrm>
                  <a:custGeom>
                    <a:avLst/>
                    <a:gdLst>
                      <a:gd name="T0" fmla="*/ 30 w 30"/>
                      <a:gd name="T1" fmla="*/ 0 h 13"/>
                      <a:gd name="T2" fmla="*/ 0 w 30"/>
                      <a:gd name="T3" fmla="*/ 8 h 13"/>
                      <a:gd name="T4" fmla="*/ 0 w 30"/>
                      <a:gd name="T5" fmla="*/ 13 h 13"/>
                      <a:gd name="T6" fmla="*/ 30 w 30"/>
                      <a:gd name="T7" fmla="*/ 6 h 13"/>
                      <a:gd name="T8" fmla="*/ 30 w 30"/>
                      <a:gd name="T9" fmla="*/ 0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0" h="13">
                        <a:moveTo>
                          <a:pt x="30" y="0"/>
                        </a:moveTo>
                        <a:cubicBezTo>
                          <a:pt x="12" y="2"/>
                          <a:pt x="0" y="8"/>
                          <a:pt x="0" y="8"/>
                        </a:cubicBezTo>
                        <a:cubicBezTo>
                          <a:pt x="0" y="13"/>
                          <a:pt x="0" y="13"/>
                          <a:pt x="0" y="13"/>
                        </a:cubicBezTo>
                        <a:cubicBezTo>
                          <a:pt x="0" y="13"/>
                          <a:pt x="12" y="7"/>
                          <a:pt x="30" y="6"/>
                        </a:cubicBezTo>
                        <a:lnTo>
                          <a:pt x="30" y="0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40000"/>
                      <a:lumOff val="60000"/>
                    </a:schemeClr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62" name="Freeform 1278"/>
                  <p:cNvSpPr>
                    <a:spLocks/>
                  </p:cNvSpPr>
                  <p:nvPr/>
                </p:nvSpPr>
                <p:spPr bwMode="auto">
                  <a:xfrm>
                    <a:off x="5961669" y="3441149"/>
                    <a:ext cx="136497" cy="37916"/>
                  </a:xfrm>
                  <a:custGeom>
                    <a:avLst/>
                    <a:gdLst>
                      <a:gd name="T0" fmla="*/ 65 w 65"/>
                      <a:gd name="T1" fmla="*/ 15 h 18"/>
                      <a:gd name="T2" fmla="*/ 65 w 65"/>
                      <a:gd name="T3" fmla="*/ 18 h 18"/>
                      <a:gd name="T4" fmla="*/ 0 w 65"/>
                      <a:gd name="T5" fmla="*/ 15 h 18"/>
                      <a:gd name="T6" fmla="*/ 0 w 65"/>
                      <a:gd name="T7" fmla="*/ 12 h 18"/>
                      <a:gd name="T8" fmla="*/ 65 w 65"/>
                      <a:gd name="T9" fmla="*/ 15 h 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5" h="18">
                        <a:moveTo>
                          <a:pt x="65" y="15"/>
                        </a:moveTo>
                        <a:cubicBezTo>
                          <a:pt x="65" y="18"/>
                          <a:pt x="65" y="18"/>
                          <a:pt x="65" y="18"/>
                        </a:cubicBezTo>
                        <a:cubicBezTo>
                          <a:pt x="65" y="18"/>
                          <a:pt x="36" y="3"/>
                          <a:pt x="0" y="15"/>
                        </a:cubicBezTo>
                        <a:cubicBezTo>
                          <a:pt x="0" y="14"/>
                          <a:pt x="0" y="13"/>
                          <a:pt x="0" y="12"/>
                        </a:cubicBezTo>
                        <a:cubicBezTo>
                          <a:pt x="36" y="0"/>
                          <a:pt x="65" y="15"/>
                          <a:pt x="65" y="15"/>
                        </a:cubicBezTo>
                        <a:close/>
                      </a:path>
                    </a:pathLst>
                  </a:custGeom>
                  <a:solidFill>
                    <a:schemeClr val="accent2">
                      <a:lumMod val="40000"/>
                      <a:lumOff val="60000"/>
                    </a:schemeClr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63" name="Freeform 1279"/>
                  <p:cNvSpPr>
                    <a:spLocks/>
                  </p:cNvSpPr>
                  <p:nvPr/>
                </p:nvSpPr>
                <p:spPr bwMode="auto">
                  <a:xfrm>
                    <a:off x="5961669" y="3455231"/>
                    <a:ext cx="136497" cy="37916"/>
                  </a:xfrm>
                  <a:custGeom>
                    <a:avLst/>
                    <a:gdLst>
                      <a:gd name="T0" fmla="*/ 65 w 65"/>
                      <a:gd name="T1" fmla="*/ 15 h 18"/>
                      <a:gd name="T2" fmla="*/ 65 w 65"/>
                      <a:gd name="T3" fmla="*/ 18 h 18"/>
                      <a:gd name="T4" fmla="*/ 0 w 65"/>
                      <a:gd name="T5" fmla="*/ 16 h 18"/>
                      <a:gd name="T6" fmla="*/ 0 w 65"/>
                      <a:gd name="T7" fmla="*/ 13 h 18"/>
                      <a:gd name="T8" fmla="*/ 65 w 65"/>
                      <a:gd name="T9" fmla="*/ 15 h 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5" h="18">
                        <a:moveTo>
                          <a:pt x="65" y="15"/>
                        </a:moveTo>
                        <a:cubicBezTo>
                          <a:pt x="65" y="18"/>
                          <a:pt x="65" y="18"/>
                          <a:pt x="65" y="18"/>
                        </a:cubicBezTo>
                        <a:cubicBezTo>
                          <a:pt x="65" y="18"/>
                          <a:pt x="36" y="3"/>
                          <a:pt x="0" y="16"/>
                        </a:cubicBezTo>
                        <a:cubicBezTo>
                          <a:pt x="0" y="15"/>
                          <a:pt x="0" y="14"/>
                          <a:pt x="0" y="13"/>
                        </a:cubicBezTo>
                        <a:cubicBezTo>
                          <a:pt x="36" y="0"/>
                          <a:pt x="65" y="15"/>
                          <a:pt x="65" y="15"/>
                        </a:cubicBezTo>
                        <a:close/>
                      </a:path>
                    </a:pathLst>
                  </a:custGeom>
                  <a:solidFill>
                    <a:schemeClr val="accent2">
                      <a:lumMod val="40000"/>
                      <a:lumOff val="60000"/>
                    </a:schemeClr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64" name="Freeform 1280"/>
                  <p:cNvSpPr>
                    <a:spLocks/>
                  </p:cNvSpPr>
                  <p:nvPr/>
                </p:nvSpPr>
                <p:spPr bwMode="auto">
                  <a:xfrm>
                    <a:off x="5961669" y="3472564"/>
                    <a:ext cx="136497" cy="37916"/>
                  </a:xfrm>
                  <a:custGeom>
                    <a:avLst/>
                    <a:gdLst>
                      <a:gd name="T0" fmla="*/ 65 w 65"/>
                      <a:gd name="T1" fmla="*/ 15 h 18"/>
                      <a:gd name="T2" fmla="*/ 65 w 65"/>
                      <a:gd name="T3" fmla="*/ 18 h 18"/>
                      <a:gd name="T4" fmla="*/ 0 w 65"/>
                      <a:gd name="T5" fmla="*/ 15 h 18"/>
                      <a:gd name="T6" fmla="*/ 0 w 65"/>
                      <a:gd name="T7" fmla="*/ 12 h 18"/>
                      <a:gd name="T8" fmla="*/ 65 w 65"/>
                      <a:gd name="T9" fmla="*/ 15 h 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5" h="18">
                        <a:moveTo>
                          <a:pt x="65" y="15"/>
                        </a:moveTo>
                        <a:cubicBezTo>
                          <a:pt x="65" y="18"/>
                          <a:pt x="65" y="18"/>
                          <a:pt x="65" y="18"/>
                        </a:cubicBezTo>
                        <a:cubicBezTo>
                          <a:pt x="65" y="18"/>
                          <a:pt x="36" y="3"/>
                          <a:pt x="0" y="15"/>
                        </a:cubicBezTo>
                        <a:cubicBezTo>
                          <a:pt x="0" y="14"/>
                          <a:pt x="0" y="13"/>
                          <a:pt x="0" y="12"/>
                        </a:cubicBezTo>
                        <a:cubicBezTo>
                          <a:pt x="36" y="0"/>
                          <a:pt x="65" y="15"/>
                          <a:pt x="65" y="15"/>
                        </a:cubicBezTo>
                        <a:close/>
                      </a:path>
                    </a:pathLst>
                  </a:custGeom>
                  <a:solidFill>
                    <a:schemeClr val="accent2">
                      <a:lumMod val="40000"/>
                      <a:lumOff val="60000"/>
                    </a:schemeClr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65" name="Freeform 1281"/>
                  <p:cNvSpPr>
                    <a:spLocks/>
                  </p:cNvSpPr>
                  <p:nvPr/>
                </p:nvSpPr>
                <p:spPr bwMode="auto">
                  <a:xfrm>
                    <a:off x="5961669" y="3487731"/>
                    <a:ext cx="136497" cy="37916"/>
                  </a:xfrm>
                  <a:custGeom>
                    <a:avLst/>
                    <a:gdLst>
                      <a:gd name="T0" fmla="*/ 65 w 65"/>
                      <a:gd name="T1" fmla="*/ 15 h 18"/>
                      <a:gd name="T2" fmla="*/ 65 w 65"/>
                      <a:gd name="T3" fmla="*/ 18 h 18"/>
                      <a:gd name="T4" fmla="*/ 0 w 65"/>
                      <a:gd name="T5" fmla="*/ 16 h 18"/>
                      <a:gd name="T6" fmla="*/ 0 w 65"/>
                      <a:gd name="T7" fmla="*/ 13 h 18"/>
                      <a:gd name="T8" fmla="*/ 65 w 65"/>
                      <a:gd name="T9" fmla="*/ 15 h 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5" h="18">
                        <a:moveTo>
                          <a:pt x="65" y="15"/>
                        </a:moveTo>
                        <a:cubicBezTo>
                          <a:pt x="65" y="18"/>
                          <a:pt x="65" y="18"/>
                          <a:pt x="65" y="18"/>
                        </a:cubicBezTo>
                        <a:cubicBezTo>
                          <a:pt x="65" y="18"/>
                          <a:pt x="36" y="3"/>
                          <a:pt x="0" y="16"/>
                        </a:cubicBezTo>
                        <a:cubicBezTo>
                          <a:pt x="0" y="15"/>
                          <a:pt x="0" y="14"/>
                          <a:pt x="0" y="13"/>
                        </a:cubicBezTo>
                        <a:cubicBezTo>
                          <a:pt x="36" y="0"/>
                          <a:pt x="65" y="15"/>
                          <a:pt x="65" y="15"/>
                        </a:cubicBezTo>
                        <a:close/>
                      </a:path>
                    </a:pathLst>
                  </a:custGeom>
                  <a:solidFill>
                    <a:schemeClr val="accent2">
                      <a:lumMod val="40000"/>
                      <a:lumOff val="60000"/>
                    </a:schemeClr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66" name="Freeform 1282"/>
                  <p:cNvSpPr>
                    <a:spLocks/>
                  </p:cNvSpPr>
                  <p:nvPr/>
                </p:nvSpPr>
                <p:spPr bwMode="auto">
                  <a:xfrm>
                    <a:off x="5961669" y="3503981"/>
                    <a:ext cx="136497" cy="37916"/>
                  </a:xfrm>
                  <a:custGeom>
                    <a:avLst/>
                    <a:gdLst>
                      <a:gd name="T0" fmla="*/ 65 w 65"/>
                      <a:gd name="T1" fmla="*/ 15 h 18"/>
                      <a:gd name="T2" fmla="*/ 65 w 65"/>
                      <a:gd name="T3" fmla="*/ 18 h 18"/>
                      <a:gd name="T4" fmla="*/ 0 w 65"/>
                      <a:gd name="T5" fmla="*/ 15 h 18"/>
                      <a:gd name="T6" fmla="*/ 0 w 65"/>
                      <a:gd name="T7" fmla="*/ 12 h 18"/>
                      <a:gd name="T8" fmla="*/ 65 w 65"/>
                      <a:gd name="T9" fmla="*/ 15 h 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5" h="18">
                        <a:moveTo>
                          <a:pt x="65" y="15"/>
                        </a:moveTo>
                        <a:cubicBezTo>
                          <a:pt x="65" y="18"/>
                          <a:pt x="65" y="18"/>
                          <a:pt x="65" y="18"/>
                        </a:cubicBezTo>
                        <a:cubicBezTo>
                          <a:pt x="65" y="18"/>
                          <a:pt x="36" y="3"/>
                          <a:pt x="0" y="15"/>
                        </a:cubicBezTo>
                        <a:cubicBezTo>
                          <a:pt x="0" y="14"/>
                          <a:pt x="0" y="13"/>
                          <a:pt x="0" y="12"/>
                        </a:cubicBezTo>
                        <a:cubicBezTo>
                          <a:pt x="36" y="0"/>
                          <a:pt x="65" y="15"/>
                          <a:pt x="65" y="15"/>
                        </a:cubicBezTo>
                        <a:close/>
                      </a:path>
                    </a:pathLst>
                  </a:custGeom>
                  <a:solidFill>
                    <a:schemeClr val="accent2">
                      <a:lumMod val="40000"/>
                      <a:lumOff val="60000"/>
                    </a:schemeClr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67" name="Freeform 1283"/>
                  <p:cNvSpPr>
                    <a:spLocks/>
                  </p:cNvSpPr>
                  <p:nvPr/>
                </p:nvSpPr>
                <p:spPr bwMode="auto">
                  <a:xfrm>
                    <a:off x="5961669" y="3519147"/>
                    <a:ext cx="136497" cy="37916"/>
                  </a:xfrm>
                  <a:custGeom>
                    <a:avLst/>
                    <a:gdLst>
                      <a:gd name="T0" fmla="*/ 65 w 65"/>
                      <a:gd name="T1" fmla="*/ 15 h 18"/>
                      <a:gd name="T2" fmla="*/ 65 w 65"/>
                      <a:gd name="T3" fmla="*/ 18 h 18"/>
                      <a:gd name="T4" fmla="*/ 0 w 65"/>
                      <a:gd name="T5" fmla="*/ 15 h 18"/>
                      <a:gd name="T6" fmla="*/ 0 w 65"/>
                      <a:gd name="T7" fmla="*/ 13 h 18"/>
                      <a:gd name="T8" fmla="*/ 65 w 65"/>
                      <a:gd name="T9" fmla="*/ 15 h 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5" h="18">
                        <a:moveTo>
                          <a:pt x="65" y="15"/>
                        </a:moveTo>
                        <a:cubicBezTo>
                          <a:pt x="65" y="18"/>
                          <a:pt x="65" y="18"/>
                          <a:pt x="65" y="18"/>
                        </a:cubicBezTo>
                        <a:cubicBezTo>
                          <a:pt x="65" y="18"/>
                          <a:pt x="36" y="3"/>
                          <a:pt x="0" y="15"/>
                        </a:cubicBezTo>
                        <a:cubicBezTo>
                          <a:pt x="0" y="14"/>
                          <a:pt x="0" y="13"/>
                          <a:pt x="0" y="13"/>
                        </a:cubicBezTo>
                        <a:cubicBezTo>
                          <a:pt x="36" y="0"/>
                          <a:pt x="65" y="15"/>
                          <a:pt x="65" y="15"/>
                        </a:cubicBezTo>
                        <a:close/>
                      </a:path>
                    </a:pathLst>
                  </a:custGeom>
                  <a:solidFill>
                    <a:schemeClr val="accent2">
                      <a:lumMod val="40000"/>
                      <a:lumOff val="60000"/>
                    </a:schemeClr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68" name="Freeform 1284"/>
                  <p:cNvSpPr>
                    <a:spLocks/>
                  </p:cNvSpPr>
                  <p:nvPr/>
                </p:nvSpPr>
                <p:spPr bwMode="auto">
                  <a:xfrm>
                    <a:off x="5961669" y="3535396"/>
                    <a:ext cx="136497" cy="35750"/>
                  </a:xfrm>
                  <a:custGeom>
                    <a:avLst/>
                    <a:gdLst>
                      <a:gd name="T0" fmla="*/ 65 w 65"/>
                      <a:gd name="T1" fmla="*/ 15 h 17"/>
                      <a:gd name="T2" fmla="*/ 65 w 65"/>
                      <a:gd name="T3" fmla="*/ 17 h 17"/>
                      <a:gd name="T4" fmla="*/ 0 w 65"/>
                      <a:gd name="T5" fmla="*/ 15 h 17"/>
                      <a:gd name="T6" fmla="*/ 0 w 65"/>
                      <a:gd name="T7" fmla="*/ 12 h 17"/>
                      <a:gd name="T8" fmla="*/ 65 w 65"/>
                      <a:gd name="T9" fmla="*/ 15 h 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5" h="17">
                        <a:moveTo>
                          <a:pt x="65" y="15"/>
                        </a:moveTo>
                        <a:cubicBezTo>
                          <a:pt x="65" y="17"/>
                          <a:pt x="65" y="17"/>
                          <a:pt x="65" y="17"/>
                        </a:cubicBezTo>
                        <a:cubicBezTo>
                          <a:pt x="65" y="17"/>
                          <a:pt x="36" y="2"/>
                          <a:pt x="0" y="15"/>
                        </a:cubicBezTo>
                        <a:cubicBezTo>
                          <a:pt x="0" y="14"/>
                          <a:pt x="0" y="13"/>
                          <a:pt x="0" y="12"/>
                        </a:cubicBezTo>
                        <a:cubicBezTo>
                          <a:pt x="36" y="0"/>
                          <a:pt x="65" y="15"/>
                          <a:pt x="65" y="15"/>
                        </a:cubicBezTo>
                        <a:close/>
                      </a:path>
                    </a:pathLst>
                  </a:custGeom>
                  <a:solidFill>
                    <a:schemeClr val="accent2">
                      <a:lumMod val="40000"/>
                      <a:lumOff val="60000"/>
                    </a:schemeClr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69" name="Freeform 1285"/>
                  <p:cNvSpPr>
                    <a:spLocks/>
                  </p:cNvSpPr>
                  <p:nvPr/>
                </p:nvSpPr>
                <p:spPr bwMode="auto">
                  <a:xfrm>
                    <a:off x="5961669" y="3550563"/>
                    <a:ext cx="136497" cy="37916"/>
                  </a:xfrm>
                  <a:custGeom>
                    <a:avLst/>
                    <a:gdLst>
                      <a:gd name="T0" fmla="*/ 65 w 65"/>
                      <a:gd name="T1" fmla="*/ 15 h 18"/>
                      <a:gd name="T2" fmla="*/ 65 w 65"/>
                      <a:gd name="T3" fmla="*/ 18 h 18"/>
                      <a:gd name="T4" fmla="*/ 0 w 65"/>
                      <a:gd name="T5" fmla="*/ 15 h 18"/>
                      <a:gd name="T6" fmla="*/ 0 w 65"/>
                      <a:gd name="T7" fmla="*/ 12 h 18"/>
                      <a:gd name="T8" fmla="*/ 65 w 65"/>
                      <a:gd name="T9" fmla="*/ 15 h 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5" h="18">
                        <a:moveTo>
                          <a:pt x="65" y="15"/>
                        </a:moveTo>
                        <a:cubicBezTo>
                          <a:pt x="65" y="18"/>
                          <a:pt x="65" y="18"/>
                          <a:pt x="65" y="18"/>
                        </a:cubicBezTo>
                        <a:cubicBezTo>
                          <a:pt x="65" y="18"/>
                          <a:pt x="36" y="3"/>
                          <a:pt x="0" y="15"/>
                        </a:cubicBezTo>
                        <a:cubicBezTo>
                          <a:pt x="0" y="14"/>
                          <a:pt x="0" y="13"/>
                          <a:pt x="0" y="12"/>
                        </a:cubicBezTo>
                        <a:cubicBezTo>
                          <a:pt x="36" y="0"/>
                          <a:pt x="65" y="15"/>
                          <a:pt x="65" y="15"/>
                        </a:cubicBezTo>
                        <a:close/>
                      </a:path>
                    </a:pathLst>
                  </a:custGeom>
                  <a:solidFill>
                    <a:schemeClr val="accent2">
                      <a:lumMod val="40000"/>
                      <a:lumOff val="60000"/>
                    </a:schemeClr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70" name="Freeform 1286"/>
                  <p:cNvSpPr>
                    <a:spLocks/>
                  </p:cNvSpPr>
                  <p:nvPr/>
                </p:nvSpPr>
                <p:spPr bwMode="auto">
                  <a:xfrm>
                    <a:off x="5961669" y="3564646"/>
                    <a:ext cx="136497" cy="37916"/>
                  </a:xfrm>
                  <a:custGeom>
                    <a:avLst/>
                    <a:gdLst>
                      <a:gd name="T0" fmla="*/ 65 w 65"/>
                      <a:gd name="T1" fmla="*/ 15 h 18"/>
                      <a:gd name="T2" fmla="*/ 65 w 65"/>
                      <a:gd name="T3" fmla="*/ 18 h 18"/>
                      <a:gd name="T4" fmla="*/ 0 w 65"/>
                      <a:gd name="T5" fmla="*/ 16 h 18"/>
                      <a:gd name="T6" fmla="*/ 0 w 65"/>
                      <a:gd name="T7" fmla="*/ 13 h 18"/>
                      <a:gd name="T8" fmla="*/ 65 w 65"/>
                      <a:gd name="T9" fmla="*/ 15 h 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5" h="18">
                        <a:moveTo>
                          <a:pt x="65" y="15"/>
                        </a:moveTo>
                        <a:cubicBezTo>
                          <a:pt x="65" y="18"/>
                          <a:pt x="65" y="18"/>
                          <a:pt x="65" y="18"/>
                        </a:cubicBezTo>
                        <a:cubicBezTo>
                          <a:pt x="65" y="18"/>
                          <a:pt x="36" y="3"/>
                          <a:pt x="0" y="16"/>
                        </a:cubicBezTo>
                        <a:cubicBezTo>
                          <a:pt x="0" y="15"/>
                          <a:pt x="0" y="14"/>
                          <a:pt x="0" y="13"/>
                        </a:cubicBezTo>
                        <a:cubicBezTo>
                          <a:pt x="36" y="0"/>
                          <a:pt x="65" y="15"/>
                          <a:pt x="65" y="15"/>
                        </a:cubicBezTo>
                        <a:close/>
                      </a:path>
                    </a:pathLst>
                  </a:custGeom>
                  <a:solidFill>
                    <a:schemeClr val="accent2">
                      <a:lumMod val="40000"/>
                      <a:lumOff val="60000"/>
                    </a:schemeClr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71" name="Freeform 1287"/>
                  <p:cNvSpPr>
                    <a:spLocks/>
                  </p:cNvSpPr>
                  <p:nvPr/>
                </p:nvSpPr>
                <p:spPr bwMode="auto">
                  <a:xfrm>
                    <a:off x="5961669" y="3581979"/>
                    <a:ext cx="136497" cy="37916"/>
                  </a:xfrm>
                  <a:custGeom>
                    <a:avLst/>
                    <a:gdLst>
                      <a:gd name="T0" fmla="*/ 65 w 65"/>
                      <a:gd name="T1" fmla="*/ 15 h 18"/>
                      <a:gd name="T2" fmla="*/ 65 w 65"/>
                      <a:gd name="T3" fmla="*/ 18 h 18"/>
                      <a:gd name="T4" fmla="*/ 0 w 65"/>
                      <a:gd name="T5" fmla="*/ 15 h 18"/>
                      <a:gd name="T6" fmla="*/ 0 w 65"/>
                      <a:gd name="T7" fmla="*/ 12 h 18"/>
                      <a:gd name="T8" fmla="*/ 65 w 65"/>
                      <a:gd name="T9" fmla="*/ 15 h 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5" h="18">
                        <a:moveTo>
                          <a:pt x="65" y="15"/>
                        </a:moveTo>
                        <a:cubicBezTo>
                          <a:pt x="65" y="18"/>
                          <a:pt x="65" y="18"/>
                          <a:pt x="65" y="18"/>
                        </a:cubicBezTo>
                        <a:cubicBezTo>
                          <a:pt x="65" y="18"/>
                          <a:pt x="36" y="3"/>
                          <a:pt x="0" y="15"/>
                        </a:cubicBezTo>
                        <a:cubicBezTo>
                          <a:pt x="0" y="14"/>
                          <a:pt x="0" y="13"/>
                          <a:pt x="0" y="12"/>
                        </a:cubicBezTo>
                        <a:cubicBezTo>
                          <a:pt x="36" y="0"/>
                          <a:pt x="65" y="15"/>
                          <a:pt x="65" y="15"/>
                        </a:cubicBezTo>
                        <a:close/>
                      </a:path>
                    </a:pathLst>
                  </a:custGeom>
                  <a:solidFill>
                    <a:schemeClr val="accent2">
                      <a:lumMod val="40000"/>
                      <a:lumOff val="60000"/>
                    </a:schemeClr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72" name="Freeform 1288"/>
                  <p:cNvSpPr>
                    <a:spLocks/>
                  </p:cNvSpPr>
                  <p:nvPr/>
                </p:nvSpPr>
                <p:spPr bwMode="auto">
                  <a:xfrm>
                    <a:off x="5961669" y="3597145"/>
                    <a:ext cx="136497" cy="37916"/>
                  </a:xfrm>
                  <a:custGeom>
                    <a:avLst/>
                    <a:gdLst>
                      <a:gd name="T0" fmla="*/ 65 w 65"/>
                      <a:gd name="T1" fmla="*/ 15 h 18"/>
                      <a:gd name="T2" fmla="*/ 65 w 65"/>
                      <a:gd name="T3" fmla="*/ 18 h 18"/>
                      <a:gd name="T4" fmla="*/ 0 w 65"/>
                      <a:gd name="T5" fmla="*/ 16 h 18"/>
                      <a:gd name="T6" fmla="*/ 0 w 65"/>
                      <a:gd name="T7" fmla="*/ 13 h 18"/>
                      <a:gd name="T8" fmla="*/ 65 w 65"/>
                      <a:gd name="T9" fmla="*/ 15 h 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5" h="18">
                        <a:moveTo>
                          <a:pt x="65" y="15"/>
                        </a:moveTo>
                        <a:cubicBezTo>
                          <a:pt x="65" y="18"/>
                          <a:pt x="65" y="18"/>
                          <a:pt x="65" y="18"/>
                        </a:cubicBezTo>
                        <a:cubicBezTo>
                          <a:pt x="65" y="18"/>
                          <a:pt x="36" y="3"/>
                          <a:pt x="0" y="16"/>
                        </a:cubicBezTo>
                        <a:cubicBezTo>
                          <a:pt x="0" y="15"/>
                          <a:pt x="0" y="14"/>
                          <a:pt x="0" y="13"/>
                        </a:cubicBezTo>
                        <a:cubicBezTo>
                          <a:pt x="36" y="0"/>
                          <a:pt x="65" y="15"/>
                          <a:pt x="65" y="15"/>
                        </a:cubicBezTo>
                        <a:close/>
                      </a:path>
                    </a:pathLst>
                  </a:custGeom>
                  <a:solidFill>
                    <a:schemeClr val="accent2">
                      <a:lumMod val="40000"/>
                      <a:lumOff val="60000"/>
                    </a:schemeClr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73" name="Freeform 1289"/>
                  <p:cNvSpPr>
                    <a:spLocks/>
                  </p:cNvSpPr>
                  <p:nvPr/>
                </p:nvSpPr>
                <p:spPr bwMode="auto">
                  <a:xfrm>
                    <a:off x="5961669" y="3613395"/>
                    <a:ext cx="136497" cy="37916"/>
                  </a:xfrm>
                  <a:custGeom>
                    <a:avLst/>
                    <a:gdLst>
                      <a:gd name="T0" fmla="*/ 65 w 65"/>
                      <a:gd name="T1" fmla="*/ 15 h 18"/>
                      <a:gd name="T2" fmla="*/ 65 w 65"/>
                      <a:gd name="T3" fmla="*/ 18 h 18"/>
                      <a:gd name="T4" fmla="*/ 0 w 65"/>
                      <a:gd name="T5" fmla="*/ 15 h 18"/>
                      <a:gd name="T6" fmla="*/ 0 w 65"/>
                      <a:gd name="T7" fmla="*/ 12 h 18"/>
                      <a:gd name="T8" fmla="*/ 65 w 65"/>
                      <a:gd name="T9" fmla="*/ 15 h 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5" h="18">
                        <a:moveTo>
                          <a:pt x="65" y="15"/>
                        </a:moveTo>
                        <a:cubicBezTo>
                          <a:pt x="65" y="18"/>
                          <a:pt x="65" y="18"/>
                          <a:pt x="65" y="18"/>
                        </a:cubicBezTo>
                        <a:cubicBezTo>
                          <a:pt x="65" y="18"/>
                          <a:pt x="36" y="3"/>
                          <a:pt x="0" y="15"/>
                        </a:cubicBezTo>
                        <a:cubicBezTo>
                          <a:pt x="0" y="14"/>
                          <a:pt x="0" y="13"/>
                          <a:pt x="0" y="12"/>
                        </a:cubicBezTo>
                        <a:cubicBezTo>
                          <a:pt x="36" y="0"/>
                          <a:pt x="65" y="15"/>
                          <a:pt x="65" y="15"/>
                        </a:cubicBezTo>
                        <a:close/>
                      </a:path>
                    </a:pathLst>
                  </a:custGeom>
                  <a:solidFill>
                    <a:schemeClr val="accent2">
                      <a:lumMod val="40000"/>
                      <a:lumOff val="60000"/>
                    </a:schemeClr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74" name="Freeform 1290"/>
                  <p:cNvSpPr>
                    <a:spLocks/>
                  </p:cNvSpPr>
                  <p:nvPr/>
                </p:nvSpPr>
                <p:spPr bwMode="auto">
                  <a:xfrm>
                    <a:off x="6034251" y="3434649"/>
                    <a:ext cx="63916" cy="27083"/>
                  </a:xfrm>
                  <a:custGeom>
                    <a:avLst/>
                    <a:gdLst>
                      <a:gd name="T0" fmla="*/ 0 w 30"/>
                      <a:gd name="T1" fmla="*/ 0 h 13"/>
                      <a:gd name="T2" fmla="*/ 30 w 30"/>
                      <a:gd name="T3" fmla="*/ 8 h 13"/>
                      <a:gd name="T4" fmla="*/ 30 w 30"/>
                      <a:gd name="T5" fmla="*/ 13 h 13"/>
                      <a:gd name="T6" fmla="*/ 0 w 30"/>
                      <a:gd name="T7" fmla="*/ 6 h 13"/>
                      <a:gd name="T8" fmla="*/ 0 w 30"/>
                      <a:gd name="T9" fmla="*/ 0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0" h="13">
                        <a:moveTo>
                          <a:pt x="0" y="0"/>
                        </a:moveTo>
                        <a:cubicBezTo>
                          <a:pt x="18" y="2"/>
                          <a:pt x="30" y="8"/>
                          <a:pt x="30" y="8"/>
                        </a:cubicBezTo>
                        <a:cubicBezTo>
                          <a:pt x="30" y="13"/>
                          <a:pt x="30" y="13"/>
                          <a:pt x="30" y="13"/>
                        </a:cubicBezTo>
                        <a:cubicBezTo>
                          <a:pt x="30" y="13"/>
                          <a:pt x="18" y="7"/>
                          <a:pt x="0" y="6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40000"/>
                      <a:lumOff val="60000"/>
                    </a:schemeClr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cs typeface="+mn-ea"/>
                      <a:sym typeface="+mn-lt"/>
                    </a:endParaRPr>
                  </a:p>
                </p:txBody>
              </p:sp>
            </p:grpSp>
            <p:grpSp>
              <p:nvGrpSpPr>
                <p:cNvPr id="76" name="Group 75"/>
                <p:cNvGrpSpPr/>
                <p:nvPr/>
              </p:nvGrpSpPr>
              <p:grpSpPr>
                <a:xfrm>
                  <a:off x="6864069" y="3228258"/>
                  <a:ext cx="355325" cy="231829"/>
                  <a:chOff x="6864067" y="3251569"/>
                  <a:chExt cx="355325" cy="231829"/>
                </a:xfrm>
              </p:grpSpPr>
              <p:sp>
                <p:nvSpPr>
                  <p:cNvPr id="138" name="Freeform 1291"/>
                  <p:cNvSpPr>
                    <a:spLocks/>
                  </p:cNvSpPr>
                  <p:nvPr/>
                </p:nvSpPr>
                <p:spPr bwMode="auto">
                  <a:xfrm>
                    <a:off x="6891149" y="3251569"/>
                    <a:ext cx="267578" cy="198246"/>
                  </a:xfrm>
                  <a:custGeom>
                    <a:avLst/>
                    <a:gdLst>
                      <a:gd name="T0" fmla="*/ 0 w 127"/>
                      <a:gd name="T1" fmla="*/ 0 h 94"/>
                      <a:gd name="T2" fmla="*/ 0 w 127"/>
                      <a:gd name="T3" fmla="*/ 39 h 94"/>
                      <a:gd name="T4" fmla="*/ 55 w 127"/>
                      <a:gd name="T5" fmla="*/ 94 h 94"/>
                      <a:gd name="T6" fmla="*/ 73 w 127"/>
                      <a:gd name="T7" fmla="*/ 94 h 94"/>
                      <a:gd name="T8" fmla="*/ 127 w 127"/>
                      <a:gd name="T9" fmla="*/ 39 h 94"/>
                      <a:gd name="T10" fmla="*/ 127 w 127"/>
                      <a:gd name="T11" fmla="*/ 0 h 94"/>
                      <a:gd name="T12" fmla="*/ 0 w 127"/>
                      <a:gd name="T13" fmla="*/ 0 h 9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27" h="94">
                        <a:moveTo>
                          <a:pt x="0" y="0"/>
                        </a:moveTo>
                        <a:cubicBezTo>
                          <a:pt x="0" y="39"/>
                          <a:pt x="0" y="39"/>
                          <a:pt x="0" y="39"/>
                        </a:cubicBezTo>
                        <a:cubicBezTo>
                          <a:pt x="0" y="69"/>
                          <a:pt x="25" y="94"/>
                          <a:pt x="55" y="94"/>
                        </a:cubicBezTo>
                        <a:cubicBezTo>
                          <a:pt x="73" y="94"/>
                          <a:pt x="73" y="94"/>
                          <a:pt x="73" y="94"/>
                        </a:cubicBezTo>
                        <a:cubicBezTo>
                          <a:pt x="103" y="94"/>
                          <a:pt x="127" y="69"/>
                          <a:pt x="127" y="39"/>
                        </a:cubicBezTo>
                        <a:cubicBezTo>
                          <a:pt x="127" y="0"/>
                          <a:pt x="127" y="0"/>
                          <a:pt x="127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</a:path>
                    </a:pathLst>
                  </a:custGeom>
                  <a:solidFill>
                    <a:schemeClr val="tx1">
                      <a:lumMod val="75000"/>
                      <a:lumOff val="25000"/>
                    </a:schemeClr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39" name="Freeform 1292"/>
                  <p:cNvSpPr>
                    <a:spLocks/>
                  </p:cNvSpPr>
                  <p:nvPr/>
                </p:nvSpPr>
                <p:spPr bwMode="auto">
                  <a:xfrm>
                    <a:off x="6864067" y="3449815"/>
                    <a:ext cx="323910" cy="33583"/>
                  </a:xfrm>
                  <a:custGeom>
                    <a:avLst/>
                    <a:gdLst>
                      <a:gd name="T0" fmla="*/ 15 w 154"/>
                      <a:gd name="T1" fmla="*/ 16 h 16"/>
                      <a:gd name="T2" fmla="*/ 139 w 154"/>
                      <a:gd name="T3" fmla="*/ 16 h 16"/>
                      <a:gd name="T4" fmla="*/ 154 w 154"/>
                      <a:gd name="T5" fmla="*/ 0 h 16"/>
                      <a:gd name="T6" fmla="*/ 0 w 154"/>
                      <a:gd name="T7" fmla="*/ 0 h 16"/>
                      <a:gd name="T8" fmla="*/ 15 w 154"/>
                      <a:gd name="T9" fmla="*/ 16 h 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54" h="16">
                        <a:moveTo>
                          <a:pt x="15" y="16"/>
                        </a:moveTo>
                        <a:cubicBezTo>
                          <a:pt x="139" y="16"/>
                          <a:pt x="139" y="16"/>
                          <a:pt x="139" y="16"/>
                        </a:cubicBezTo>
                        <a:cubicBezTo>
                          <a:pt x="143" y="14"/>
                          <a:pt x="149" y="8"/>
                          <a:pt x="154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4" y="6"/>
                          <a:pt x="8" y="11"/>
                          <a:pt x="15" y="16"/>
                        </a:cubicBezTo>
                      </a:path>
                    </a:pathLst>
                  </a:custGeom>
                  <a:solidFill>
                    <a:schemeClr val="tx1">
                      <a:lumMod val="65000"/>
                      <a:lumOff val="35000"/>
                    </a:schemeClr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40" name="Freeform 1293"/>
                  <p:cNvSpPr>
                    <a:spLocks/>
                  </p:cNvSpPr>
                  <p:nvPr/>
                </p:nvSpPr>
                <p:spPr bwMode="auto">
                  <a:xfrm>
                    <a:off x="7145727" y="3258069"/>
                    <a:ext cx="73665" cy="100748"/>
                  </a:xfrm>
                  <a:custGeom>
                    <a:avLst/>
                    <a:gdLst>
                      <a:gd name="T0" fmla="*/ 3 w 35"/>
                      <a:gd name="T1" fmla="*/ 48 h 48"/>
                      <a:gd name="T2" fmla="*/ 2 w 35"/>
                      <a:gd name="T3" fmla="*/ 48 h 48"/>
                      <a:gd name="T4" fmla="*/ 3 w 35"/>
                      <a:gd name="T5" fmla="*/ 40 h 48"/>
                      <a:gd name="T6" fmla="*/ 23 w 35"/>
                      <a:gd name="T7" fmla="*/ 28 h 48"/>
                      <a:gd name="T8" fmla="*/ 23 w 35"/>
                      <a:gd name="T9" fmla="*/ 17 h 48"/>
                      <a:gd name="T10" fmla="*/ 5 w 35"/>
                      <a:gd name="T11" fmla="*/ 18 h 48"/>
                      <a:gd name="T12" fmla="*/ 0 w 35"/>
                      <a:gd name="T13" fmla="*/ 10 h 48"/>
                      <a:gd name="T14" fmla="*/ 30 w 35"/>
                      <a:gd name="T15" fmla="*/ 11 h 48"/>
                      <a:gd name="T16" fmla="*/ 31 w 35"/>
                      <a:gd name="T17" fmla="*/ 32 h 48"/>
                      <a:gd name="T18" fmla="*/ 3 w 35"/>
                      <a:gd name="T19" fmla="*/ 48 h 4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35" h="48">
                        <a:moveTo>
                          <a:pt x="3" y="48"/>
                        </a:moveTo>
                        <a:cubicBezTo>
                          <a:pt x="3" y="48"/>
                          <a:pt x="3" y="48"/>
                          <a:pt x="2" y="48"/>
                        </a:cubicBezTo>
                        <a:cubicBezTo>
                          <a:pt x="3" y="40"/>
                          <a:pt x="3" y="40"/>
                          <a:pt x="3" y="40"/>
                        </a:cubicBezTo>
                        <a:cubicBezTo>
                          <a:pt x="13" y="40"/>
                          <a:pt x="20" y="34"/>
                          <a:pt x="23" y="28"/>
                        </a:cubicBezTo>
                        <a:cubicBezTo>
                          <a:pt x="25" y="24"/>
                          <a:pt x="25" y="19"/>
                          <a:pt x="23" y="17"/>
                        </a:cubicBezTo>
                        <a:cubicBezTo>
                          <a:pt x="17" y="9"/>
                          <a:pt x="5" y="17"/>
                          <a:pt x="5" y="18"/>
                        </a:cubicBezTo>
                        <a:cubicBezTo>
                          <a:pt x="0" y="10"/>
                          <a:pt x="0" y="10"/>
                          <a:pt x="0" y="10"/>
                        </a:cubicBezTo>
                        <a:cubicBezTo>
                          <a:pt x="7" y="6"/>
                          <a:pt x="22" y="0"/>
                          <a:pt x="30" y="11"/>
                        </a:cubicBezTo>
                        <a:cubicBezTo>
                          <a:pt x="34" y="17"/>
                          <a:pt x="35" y="25"/>
                          <a:pt x="31" y="32"/>
                        </a:cubicBezTo>
                        <a:cubicBezTo>
                          <a:pt x="26" y="42"/>
                          <a:pt x="15" y="48"/>
                          <a:pt x="3" y="48"/>
                        </a:cubicBezTo>
                      </a:path>
                    </a:pathLst>
                  </a:custGeom>
                  <a:solidFill>
                    <a:schemeClr val="tx1">
                      <a:lumMod val="75000"/>
                      <a:lumOff val="25000"/>
                    </a:schemeClr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41" name="Freeform 1294"/>
                  <p:cNvSpPr>
                    <a:spLocks/>
                  </p:cNvSpPr>
                  <p:nvPr/>
                </p:nvSpPr>
                <p:spPr bwMode="auto">
                  <a:xfrm>
                    <a:off x="7025480" y="3251569"/>
                    <a:ext cx="133248" cy="198246"/>
                  </a:xfrm>
                  <a:custGeom>
                    <a:avLst/>
                    <a:gdLst>
                      <a:gd name="T0" fmla="*/ 63 w 63"/>
                      <a:gd name="T1" fmla="*/ 0 h 94"/>
                      <a:gd name="T2" fmla="*/ 0 w 63"/>
                      <a:gd name="T3" fmla="*/ 0 h 94"/>
                      <a:gd name="T4" fmla="*/ 0 w 63"/>
                      <a:gd name="T5" fmla="*/ 94 h 94"/>
                      <a:gd name="T6" fmla="*/ 9 w 63"/>
                      <a:gd name="T7" fmla="*/ 94 h 94"/>
                      <a:gd name="T8" fmla="*/ 62 w 63"/>
                      <a:gd name="T9" fmla="*/ 51 h 94"/>
                      <a:gd name="T10" fmla="*/ 60 w 63"/>
                      <a:gd name="T11" fmla="*/ 51 h 94"/>
                      <a:gd name="T12" fmla="*/ 59 w 63"/>
                      <a:gd name="T13" fmla="*/ 51 h 94"/>
                      <a:gd name="T14" fmla="*/ 60 w 63"/>
                      <a:gd name="T15" fmla="*/ 43 h 94"/>
                      <a:gd name="T16" fmla="*/ 60 w 63"/>
                      <a:gd name="T17" fmla="*/ 43 h 94"/>
                      <a:gd name="T18" fmla="*/ 63 w 63"/>
                      <a:gd name="T19" fmla="*/ 42 h 94"/>
                      <a:gd name="T20" fmla="*/ 63 w 63"/>
                      <a:gd name="T21" fmla="*/ 39 h 94"/>
                      <a:gd name="T22" fmla="*/ 63 w 63"/>
                      <a:gd name="T23" fmla="*/ 20 h 94"/>
                      <a:gd name="T24" fmla="*/ 62 w 63"/>
                      <a:gd name="T25" fmla="*/ 21 h 94"/>
                      <a:gd name="T26" fmla="*/ 57 w 63"/>
                      <a:gd name="T27" fmla="*/ 13 h 94"/>
                      <a:gd name="T28" fmla="*/ 63 w 63"/>
                      <a:gd name="T29" fmla="*/ 10 h 94"/>
                      <a:gd name="T30" fmla="*/ 63 w 63"/>
                      <a:gd name="T31" fmla="*/ 0 h 9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63" h="94">
                        <a:moveTo>
                          <a:pt x="63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94"/>
                          <a:pt x="0" y="94"/>
                          <a:pt x="0" y="94"/>
                        </a:cubicBezTo>
                        <a:cubicBezTo>
                          <a:pt x="9" y="94"/>
                          <a:pt x="9" y="94"/>
                          <a:pt x="9" y="94"/>
                        </a:cubicBezTo>
                        <a:cubicBezTo>
                          <a:pt x="35" y="94"/>
                          <a:pt x="56" y="76"/>
                          <a:pt x="62" y="51"/>
                        </a:cubicBezTo>
                        <a:cubicBezTo>
                          <a:pt x="62" y="51"/>
                          <a:pt x="61" y="51"/>
                          <a:pt x="60" y="51"/>
                        </a:cubicBezTo>
                        <a:cubicBezTo>
                          <a:pt x="60" y="51"/>
                          <a:pt x="60" y="51"/>
                          <a:pt x="59" y="51"/>
                        </a:cubicBezTo>
                        <a:cubicBezTo>
                          <a:pt x="60" y="43"/>
                          <a:pt x="60" y="43"/>
                          <a:pt x="60" y="43"/>
                        </a:cubicBezTo>
                        <a:cubicBezTo>
                          <a:pt x="60" y="43"/>
                          <a:pt x="60" y="43"/>
                          <a:pt x="60" y="43"/>
                        </a:cubicBezTo>
                        <a:cubicBezTo>
                          <a:pt x="61" y="43"/>
                          <a:pt x="62" y="43"/>
                          <a:pt x="63" y="42"/>
                        </a:cubicBezTo>
                        <a:cubicBezTo>
                          <a:pt x="63" y="41"/>
                          <a:pt x="63" y="40"/>
                          <a:pt x="63" y="39"/>
                        </a:cubicBezTo>
                        <a:cubicBezTo>
                          <a:pt x="63" y="20"/>
                          <a:pt x="63" y="20"/>
                          <a:pt x="63" y="20"/>
                        </a:cubicBezTo>
                        <a:cubicBezTo>
                          <a:pt x="63" y="20"/>
                          <a:pt x="62" y="21"/>
                          <a:pt x="62" y="21"/>
                        </a:cubicBezTo>
                        <a:cubicBezTo>
                          <a:pt x="57" y="13"/>
                          <a:pt x="57" y="13"/>
                          <a:pt x="57" y="13"/>
                        </a:cubicBezTo>
                        <a:cubicBezTo>
                          <a:pt x="59" y="12"/>
                          <a:pt x="61" y="11"/>
                          <a:pt x="63" y="10"/>
                        </a:cubicBezTo>
                        <a:cubicBezTo>
                          <a:pt x="63" y="0"/>
                          <a:pt x="63" y="0"/>
                          <a:pt x="63" y="0"/>
                        </a:cubicBezTo>
                      </a:path>
                    </a:pathLst>
                  </a:custGeom>
                  <a:solidFill>
                    <a:schemeClr val="tx1">
                      <a:lumMod val="65000"/>
                      <a:lumOff val="35000"/>
                    </a:schemeClr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42" name="Freeform 1295"/>
                  <p:cNvSpPr>
                    <a:spLocks noEditPoints="1"/>
                  </p:cNvSpPr>
                  <p:nvPr/>
                </p:nvSpPr>
                <p:spPr bwMode="auto">
                  <a:xfrm>
                    <a:off x="7145727" y="3272152"/>
                    <a:ext cx="13000" cy="86665"/>
                  </a:xfrm>
                  <a:custGeom>
                    <a:avLst/>
                    <a:gdLst>
                      <a:gd name="T0" fmla="*/ 6 w 6"/>
                      <a:gd name="T1" fmla="*/ 32 h 41"/>
                      <a:gd name="T2" fmla="*/ 3 w 6"/>
                      <a:gd name="T3" fmla="*/ 33 h 41"/>
                      <a:gd name="T4" fmla="*/ 3 w 6"/>
                      <a:gd name="T5" fmla="*/ 33 h 41"/>
                      <a:gd name="T6" fmla="*/ 2 w 6"/>
                      <a:gd name="T7" fmla="*/ 41 h 41"/>
                      <a:gd name="T8" fmla="*/ 3 w 6"/>
                      <a:gd name="T9" fmla="*/ 41 h 41"/>
                      <a:gd name="T10" fmla="*/ 5 w 6"/>
                      <a:gd name="T11" fmla="*/ 41 h 41"/>
                      <a:gd name="T12" fmla="*/ 6 w 6"/>
                      <a:gd name="T13" fmla="*/ 32 h 41"/>
                      <a:gd name="T14" fmla="*/ 6 w 6"/>
                      <a:gd name="T15" fmla="*/ 0 h 41"/>
                      <a:gd name="T16" fmla="*/ 6 w 6"/>
                      <a:gd name="T17" fmla="*/ 0 h 41"/>
                      <a:gd name="T18" fmla="*/ 0 w 6"/>
                      <a:gd name="T19" fmla="*/ 3 h 41"/>
                      <a:gd name="T20" fmla="*/ 5 w 6"/>
                      <a:gd name="T21" fmla="*/ 11 h 41"/>
                      <a:gd name="T22" fmla="*/ 6 w 6"/>
                      <a:gd name="T23" fmla="*/ 10 h 41"/>
                      <a:gd name="T24" fmla="*/ 6 w 6"/>
                      <a:gd name="T25" fmla="*/ 10 h 41"/>
                      <a:gd name="T26" fmla="*/ 6 w 6"/>
                      <a:gd name="T27" fmla="*/ 0 h 4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6" h="41">
                        <a:moveTo>
                          <a:pt x="6" y="32"/>
                        </a:moveTo>
                        <a:cubicBezTo>
                          <a:pt x="5" y="33"/>
                          <a:pt x="4" y="33"/>
                          <a:pt x="3" y="33"/>
                        </a:cubicBezTo>
                        <a:cubicBezTo>
                          <a:pt x="3" y="33"/>
                          <a:pt x="3" y="33"/>
                          <a:pt x="3" y="33"/>
                        </a:cubicBezTo>
                        <a:cubicBezTo>
                          <a:pt x="2" y="41"/>
                          <a:pt x="2" y="41"/>
                          <a:pt x="2" y="41"/>
                        </a:cubicBezTo>
                        <a:cubicBezTo>
                          <a:pt x="3" y="41"/>
                          <a:pt x="3" y="41"/>
                          <a:pt x="3" y="41"/>
                        </a:cubicBezTo>
                        <a:cubicBezTo>
                          <a:pt x="4" y="41"/>
                          <a:pt x="5" y="41"/>
                          <a:pt x="5" y="41"/>
                        </a:cubicBezTo>
                        <a:cubicBezTo>
                          <a:pt x="6" y="38"/>
                          <a:pt x="6" y="35"/>
                          <a:pt x="6" y="32"/>
                        </a:cubicBezTo>
                        <a:moveTo>
                          <a:pt x="6" y="0"/>
                        </a:moveTo>
                        <a:cubicBezTo>
                          <a:pt x="6" y="0"/>
                          <a:pt x="6" y="0"/>
                          <a:pt x="6" y="0"/>
                        </a:cubicBezTo>
                        <a:cubicBezTo>
                          <a:pt x="4" y="1"/>
                          <a:pt x="2" y="2"/>
                          <a:pt x="0" y="3"/>
                        </a:cubicBezTo>
                        <a:cubicBezTo>
                          <a:pt x="5" y="11"/>
                          <a:pt x="5" y="11"/>
                          <a:pt x="5" y="11"/>
                        </a:cubicBezTo>
                        <a:cubicBezTo>
                          <a:pt x="5" y="11"/>
                          <a:pt x="6" y="10"/>
                          <a:pt x="6" y="10"/>
                        </a:cubicBezTo>
                        <a:cubicBezTo>
                          <a:pt x="6" y="10"/>
                          <a:pt x="6" y="10"/>
                          <a:pt x="6" y="10"/>
                        </a:cubicBezTo>
                        <a:cubicBezTo>
                          <a:pt x="6" y="0"/>
                          <a:pt x="6" y="0"/>
                          <a:pt x="6" y="0"/>
                        </a:cubicBezTo>
                      </a:path>
                    </a:pathLst>
                  </a:custGeom>
                  <a:solidFill>
                    <a:schemeClr val="tx1">
                      <a:lumMod val="65000"/>
                      <a:lumOff val="35000"/>
                    </a:schemeClr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43" name="Freeform 1296"/>
                  <p:cNvSpPr>
                    <a:spLocks/>
                  </p:cNvSpPr>
                  <p:nvPr/>
                </p:nvSpPr>
                <p:spPr bwMode="auto">
                  <a:xfrm>
                    <a:off x="7025480" y="3449815"/>
                    <a:ext cx="162497" cy="33583"/>
                  </a:xfrm>
                  <a:custGeom>
                    <a:avLst/>
                    <a:gdLst>
                      <a:gd name="T0" fmla="*/ 0 w 77"/>
                      <a:gd name="T1" fmla="*/ 16 h 16"/>
                      <a:gd name="T2" fmla="*/ 62 w 77"/>
                      <a:gd name="T3" fmla="*/ 16 h 16"/>
                      <a:gd name="T4" fmla="*/ 77 w 77"/>
                      <a:gd name="T5" fmla="*/ 0 h 16"/>
                      <a:gd name="T6" fmla="*/ 0 w 77"/>
                      <a:gd name="T7" fmla="*/ 0 h 16"/>
                      <a:gd name="T8" fmla="*/ 0 w 77"/>
                      <a:gd name="T9" fmla="*/ 16 h 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7" h="16">
                        <a:moveTo>
                          <a:pt x="0" y="16"/>
                        </a:moveTo>
                        <a:cubicBezTo>
                          <a:pt x="62" y="16"/>
                          <a:pt x="62" y="16"/>
                          <a:pt x="62" y="16"/>
                        </a:cubicBezTo>
                        <a:cubicBezTo>
                          <a:pt x="66" y="14"/>
                          <a:pt x="72" y="8"/>
                          <a:pt x="77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lnTo>
                          <a:pt x="0" y="16"/>
                        </a:lnTo>
                        <a:close/>
                      </a:path>
                    </a:pathLst>
                  </a:custGeom>
                  <a:solidFill>
                    <a:schemeClr val="tx1">
                      <a:lumMod val="75000"/>
                      <a:lumOff val="25000"/>
                    </a:schemeClr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cs typeface="+mn-ea"/>
                      <a:sym typeface="+mn-lt"/>
                    </a:endParaRPr>
                  </a:p>
                </p:txBody>
              </p:sp>
            </p:grpSp>
            <p:grpSp>
              <p:nvGrpSpPr>
                <p:cNvPr id="77" name="Group 76"/>
                <p:cNvGrpSpPr/>
                <p:nvPr/>
              </p:nvGrpSpPr>
              <p:grpSpPr>
                <a:xfrm>
                  <a:off x="4787362" y="3983326"/>
                  <a:ext cx="270828" cy="461490"/>
                  <a:chOff x="4787360" y="4006637"/>
                  <a:chExt cx="270828" cy="461490"/>
                </a:xfrm>
              </p:grpSpPr>
              <p:sp>
                <p:nvSpPr>
                  <p:cNvPr id="108" name="Rectangle 1297"/>
                  <p:cNvSpPr>
                    <a:spLocks noChangeArrowheads="1"/>
                  </p:cNvSpPr>
                  <p:nvPr/>
                </p:nvSpPr>
                <p:spPr bwMode="auto">
                  <a:xfrm>
                    <a:off x="4787360" y="4006637"/>
                    <a:ext cx="127831" cy="461490"/>
                  </a:xfrm>
                  <a:prstGeom prst="rect">
                    <a:avLst/>
                  </a:prstGeom>
                  <a:solidFill>
                    <a:schemeClr val="tx1">
                      <a:lumMod val="75000"/>
                      <a:lumOff val="25000"/>
                    </a:schemeClr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09" name="Rectangle 1298"/>
                  <p:cNvSpPr>
                    <a:spLocks noChangeArrowheads="1"/>
                  </p:cNvSpPr>
                  <p:nvPr/>
                </p:nvSpPr>
                <p:spPr bwMode="auto">
                  <a:xfrm>
                    <a:off x="4787360" y="4006637"/>
                    <a:ext cx="127831" cy="46149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10" name="Rectangle 1299"/>
                  <p:cNvSpPr>
                    <a:spLocks noChangeArrowheads="1"/>
                  </p:cNvSpPr>
                  <p:nvPr/>
                </p:nvSpPr>
                <p:spPr bwMode="auto">
                  <a:xfrm>
                    <a:off x="4831776" y="4034803"/>
                    <a:ext cx="33583" cy="201496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11" name="Rectangle 1300"/>
                  <p:cNvSpPr>
                    <a:spLocks noChangeArrowheads="1"/>
                  </p:cNvSpPr>
                  <p:nvPr/>
                </p:nvSpPr>
                <p:spPr bwMode="auto">
                  <a:xfrm>
                    <a:off x="4831776" y="4034803"/>
                    <a:ext cx="33583" cy="20149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12" name="Rectangle 1301"/>
                  <p:cNvSpPr>
                    <a:spLocks noChangeArrowheads="1"/>
                  </p:cNvSpPr>
                  <p:nvPr/>
                </p:nvSpPr>
                <p:spPr bwMode="auto">
                  <a:xfrm>
                    <a:off x="4787360" y="4255798"/>
                    <a:ext cx="127831" cy="69332"/>
                  </a:xfrm>
                  <a:prstGeom prst="rect">
                    <a:avLst/>
                  </a:pr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13" name="Rectangle 1302"/>
                  <p:cNvSpPr>
                    <a:spLocks noChangeArrowheads="1"/>
                  </p:cNvSpPr>
                  <p:nvPr/>
                </p:nvSpPr>
                <p:spPr bwMode="auto">
                  <a:xfrm>
                    <a:off x="4787360" y="4255798"/>
                    <a:ext cx="127831" cy="6933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14" name="Rectangle 1303"/>
                  <p:cNvSpPr>
                    <a:spLocks noChangeArrowheads="1"/>
                  </p:cNvSpPr>
                  <p:nvPr/>
                </p:nvSpPr>
                <p:spPr bwMode="auto">
                  <a:xfrm>
                    <a:off x="4787360" y="4347879"/>
                    <a:ext cx="127831" cy="69332"/>
                  </a:xfrm>
                  <a:prstGeom prst="rect">
                    <a:avLst/>
                  </a:pr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15" name="Rectangle 1304"/>
                  <p:cNvSpPr>
                    <a:spLocks noChangeArrowheads="1"/>
                  </p:cNvSpPr>
                  <p:nvPr/>
                </p:nvSpPr>
                <p:spPr bwMode="auto">
                  <a:xfrm>
                    <a:off x="4787360" y="4347879"/>
                    <a:ext cx="127831" cy="6933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16" name="Rectangle 1305"/>
                  <p:cNvSpPr>
                    <a:spLocks noChangeArrowheads="1"/>
                  </p:cNvSpPr>
                  <p:nvPr/>
                </p:nvSpPr>
                <p:spPr bwMode="auto">
                  <a:xfrm>
                    <a:off x="4915191" y="4084635"/>
                    <a:ext cx="67165" cy="383492"/>
                  </a:xfrm>
                  <a:prstGeom prst="rect">
                    <a:avLst/>
                  </a:pr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17" name="Rectangle 1306"/>
                  <p:cNvSpPr>
                    <a:spLocks noChangeArrowheads="1"/>
                  </p:cNvSpPr>
                  <p:nvPr/>
                </p:nvSpPr>
                <p:spPr bwMode="auto">
                  <a:xfrm>
                    <a:off x="4915191" y="4084635"/>
                    <a:ext cx="67165" cy="38349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18" name="Rectangle 1307"/>
                  <p:cNvSpPr>
                    <a:spLocks noChangeArrowheads="1"/>
                  </p:cNvSpPr>
                  <p:nvPr/>
                </p:nvSpPr>
                <p:spPr bwMode="auto">
                  <a:xfrm>
                    <a:off x="4936857" y="4120384"/>
                    <a:ext cx="27083" cy="311993"/>
                  </a:xfrm>
                  <a:prstGeom prst="rect">
                    <a:avLst/>
                  </a:prstGeom>
                  <a:solidFill>
                    <a:srgbClr val="FFFDF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19" name="Rectangle 1308"/>
                  <p:cNvSpPr>
                    <a:spLocks noChangeArrowheads="1"/>
                  </p:cNvSpPr>
                  <p:nvPr/>
                </p:nvSpPr>
                <p:spPr bwMode="auto">
                  <a:xfrm>
                    <a:off x="4936857" y="4120384"/>
                    <a:ext cx="27083" cy="31199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20" name="Rectangle 1309"/>
                  <p:cNvSpPr>
                    <a:spLocks noChangeArrowheads="1"/>
                  </p:cNvSpPr>
                  <p:nvPr/>
                </p:nvSpPr>
                <p:spPr bwMode="auto">
                  <a:xfrm>
                    <a:off x="4982356" y="4040219"/>
                    <a:ext cx="75832" cy="427908"/>
                  </a:xfrm>
                  <a:prstGeom prst="rect">
                    <a:avLst/>
                  </a:pr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21" name="Rectangle 1310"/>
                  <p:cNvSpPr>
                    <a:spLocks noChangeArrowheads="1"/>
                  </p:cNvSpPr>
                  <p:nvPr/>
                </p:nvSpPr>
                <p:spPr bwMode="auto">
                  <a:xfrm>
                    <a:off x="4982356" y="4040219"/>
                    <a:ext cx="75832" cy="42790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22" name="Oval 1311"/>
                  <p:cNvSpPr>
                    <a:spLocks noChangeArrowheads="1"/>
                  </p:cNvSpPr>
                  <p:nvPr/>
                </p:nvSpPr>
                <p:spPr bwMode="auto">
                  <a:xfrm>
                    <a:off x="5001856" y="4419378"/>
                    <a:ext cx="40083" cy="31416"/>
                  </a:xfrm>
                  <a:prstGeom prst="ellipse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23" name="Oval 1312"/>
                  <p:cNvSpPr>
                    <a:spLocks noChangeArrowheads="1"/>
                  </p:cNvSpPr>
                  <p:nvPr/>
                </p:nvSpPr>
                <p:spPr bwMode="auto">
                  <a:xfrm>
                    <a:off x="5001856" y="4377129"/>
                    <a:ext cx="40083" cy="31416"/>
                  </a:xfrm>
                  <a:prstGeom prst="ellipse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24" name="Rectangle 1313"/>
                  <p:cNvSpPr>
                    <a:spLocks noChangeArrowheads="1"/>
                  </p:cNvSpPr>
                  <p:nvPr/>
                </p:nvSpPr>
                <p:spPr bwMode="auto">
                  <a:xfrm>
                    <a:off x="5017022" y="4040219"/>
                    <a:ext cx="9750" cy="303327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25" name="Rectangle 1314"/>
                  <p:cNvSpPr>
                    <a:spLocks noChangeArrowheads="1"/>
                  </p:cNvSpPr>
                  <p:nvPr/>
                </p:nvSpPr>
                <p:spPr bwMode="auto">
                  <a:xfrm>
                    <a:off x="5017022" y="4040219"/>
                    <a:ext cx="9750" cy="30332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26" name="Freeform 1316"/>
                  <p:cNvSpPr>
                    <a:spLocks noEditPoints="1"/>
                  </p:cNvSpPr>
                  <p:nvPr/>
                </p:nvSpPr>
                <p:spPr bwMode="auto">
                  <a:xfrm>
                    <a:off x="4787360" y="4006637"/>
                    <a:ext cx="127831" cy="341243"/>
                  </a:xfrm>
                  <a:custGeom>
                    <a:avLst/>
                    <a:gdLst>
                      <a:gd name="T0" fmla="*/ 37 w 118"/>
                      <a:gd name="T1" fmla="*/ 294 h 315"/>
                      <a:gd name="T2" fmla="*/ 0 w 118"/>
                      <a:gd name="T3" fmla="*/ 294 h 315"/>
                      <a:gd name="T4" fmla="*/ 0 w 118"/>
                      <a:gd name="T5" fmla="*/ 315 h 315"/>
                      <a:gd name="T6" fmla="*/ 31 w 118"/>
                      <a:gd name="T7" fmla="*/ 315 h 315"/>
                      <a:gd name="T8" fmla="*/ 37 w 118"/>
                      <a:gd name="T9" fmla="*/ 294 h 315"/>
                      <a:gd name="T10" fmla="*/ 118 w 118"/>
                      <a:gd name="T11" fmla="*/ 0 h 315"/>
                      <a:gd name="T12" fmla="*/ 0 w 118"/>
                      <a:gd name="T13" fmla="*/ 0 h 315"/>
                      <a:gd name="T14" fmla="*/ 0 w 118"/>
                      <a:gd name="T15" fmla="*/ 230 h 315"/>
                      <a:gd name="T16" fmla="*/ 54 w 118"/>
                      <a:gd name="T17" fmla="*/ 230 h 315"/>
                      <a:gd name="T18" fmla="*/ 60 w 118"/>
                      <a:gd name="T19" fmla="*/ 212 h 315"/>
                      <a:gd name="T20" fmla="*/ 41 w 118"/>
                      <a:gd name="T21" fmla="*/ 212 h 315"/>
                      <a:gd name="T22" fmla="*/ 41 w 118"/>
                      <a:gd name="T23" fmla="*/ 26 h 315"/>
                      <a:gd name="T24" fmla="*/ 72 w 118"/>
                      <a:gd name="T25" fmla="*/ 26 h 315"/>
                      <a:gd name="T26" fmla="*/ 72 w 118"/>
                      <a:gd name="T27" fmla="*/ 171 h 315"/>
                      <a:gd name="T28" fmla="*/ 118 w 118"/>
                      <a:gd name="T29" fmla="*/ 0 h 31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118" h="315">
                        <a:moveTo>
                          <a:pt x="37" y="294"/>
                        </a:moveTo>
                        <a:lnTo>
                          <a:pt x="0" y="294"/>
                        </a:lnTo>
                        <a:lnTo>
                          <a:pt x="0" y="315"/>
                        </a:lnTo>
                        <a:lnTo>
                          <a:pt x="31" y="315"/>
                        </a:lnTo>
                        <a:lnTo>
                          <a:pt x="37" y="294"/>
                        </a:lnTo>
                        <a:moveTo>
                          <a:pt x="118" y="0"/>
                        </a:moveTo>
                        <a:lnTo>
                          <a:pt x="0" y="0"/>
                        </a:lnTo>
                        <a:lnTo>
                          <a:pt x="0" y="230"/>
                        </a:lnTo>
                        <a:lnTo>
                          <a:pt x="54" y="230"/>
                        </a:lnTo>
                        <a:lnTo>
                          <a:pt x="60" y="212"/>
                        </a:lnTo>
                        <a:lnTo>
                          <a:pt x="41" y="212"/>
                        </a:lnTo>
                        <a:lnTo>
                          <a:pt x="41" y="26"/>
                        </a:lnTo>
                        <a:lnTo>
                          <a:pt x="72" y="26"/>
                        </a:lnTo>
                        <a:lnTo>
                          <a:pt x="72" y="171"/>
                        </a:lnTo>
                        <a:lnTo>
                          <a:pt x="118" y="0"/>
                        </a:lnTo>
                      </a:path>
                    </a:pathLst>
                  </a:cu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27" name="Freeform 1318"/>
                  <p:cNvSpPr>
                    <a:spLocks/>
                  </p:cNvSpPr>
                  <p:nvPr/>
                </p:nvSpPr>
                <p:spPr bwMode="auto">
                  <a:xfrm>
                    <a:off x="4831776" y="4034803"/>
                    <a:ext cx="33583" cy="201496"/>
                  </a:xfrm>
                  <a:custGeom>
                    <a:avLst/>
                    <a:gdLst>
                      <a:gd name="T0" fmla="*/ 31 w 31"/>
                      <a:gd name="T1" fmla="*/ 0 h 186"/>
                      <a:gd name="T2" fmla="*/ 0 w 31"/>
                      <a:gd name="T3" fmla="*/ 0 h 186"/>
                      <a:gd name="T4" fmla="*/ 0 w 31"/>
                      <a:gd name="T5" fmla="*/ 186 h 186"/>
                      <a:gd name="T6" fmla="*/ 19 w 31"/>
                      <a:gd name="T7" fmla="*/ 186 h 186"/>
                      <a:gd name="T8" fmla="*/ 31 w 31"/>
                      <a:gd name="T9" fmla="*/ 145 h 186"/>
                      <a:gd name="T10" fmla="*/ 31 w 31"/>
                      <a:gd name="T11" fmla="*/ 0 h 18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31" h="186">
                        <a:moveTo>
                          <a:pt x="31" y="0"/>
                        </a:moveTo>
                        <a:lnTo>
                          <a:pt x="0" y="0"/>
                        </a:lnTo>
                        <a:lnTo>
                          <a:pt x="0" y="186"/>
                        </a:lnTo>
                        <a:lnTo>
                          <a:pt x="19" y="186"/>
                        </a:lnTo>
                        <a:lnTo>
                          <a:pt x="31" y="145"/>
                        </a:lnTo>
                        <a:lnTo>
                          <a:pt x="31" y="0"/>
                        </a:lnTo>
                      </a:path>
                    </a:pathLst>
                  </a:cu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28" name="Freeform 1320"/>
                  <p:cNvSpPr>
                    <a:spLocks/>
                  </p:cNvSpPr>
                  <p:nvPr/>
                </p:nvSpPr>
                <p:spPr bwMode="auto">
                  <a:xfrm>
                    <a:off x="4787360" y="4255798"/>
                    <a:ext cx="58499" cy="69332"/>
                  </a:xfrm>
                  <a:custGeom>
                    <a:avLst/>
                    <a:gdLst>
                      <a:gd name="T0" fmla="*/ 54 w 54"/>
                      <a:gd name="T1" fmla="*/ 0 h 64"/>
                      <a:gd name="T2" fmla="*/ 0 w 54"/>
                      <a:gd name="T3" fmla="*/ 0 h 64"/>
                      <a:gd name="T4" fmla="*/ 0 w 54"/>
                      <a:gd name="T5" fmla="*/ 64 h 64"/>
                      <a:gd name="T6" fmla="*/ 37 w 54"/>
                      <a:gd name="T7" fmla="*/ 64 h 64"/>
                      <a:gd name="T8" fmla="*/ 54 w 54"/>
                      <a:gd name="T9" fmla="*/ 0 h 6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4" h="64">
                        <a:moveTo>
                          <a:pt x="54" y="0"/>
                        </a:moveTo>
                        <a:lnTo>
                          <a:pt x="0" y="0"/>
                        </a:lnTo>
                        <a:lnTo>
                          <a:pt x="0" y="64"/>
                        </a:lnTo>
                        <a:lnTo>
                          <a:pt x="37" y="64"/>
                        </a:lnTo>
                        <a:lnTo>
                          <a:pt x="54" y="0"/>
                        </a:lnTo>
                      </a:path>
                    </a:pathLst>
                  </a:cu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29" name="Freeform 1321"/>
                  <p:cNvSpPr>
                    <a:spLocks/>
                  </p:cNvSpPr>
                  <p:nvPr/>
                </p:nvSpPr>
                <p:spPr bwMode="auto">
                  <a:xfrm>
                    <a:off x="4787360" y="4417211"/>
                    <a:ext cx="14083" cy="50916"/>
                  </a:xfrm>
                  <a:custGeom>
                    <a:avLst/>
                    <a:gdLst>
                      <a:gd name="T0" fmla="*/ 13 w 13"/>
                      <a:gd name="T1" fmla="*/ 0 h 47"/>
                      <a:gd name="T2" fmla="*/ 0 w 13"/>
                      <a:gd name="T3" fmla="*/ 0 h 47"/>
                      <a:gd name="T4" fmla="*/ 0 w 13"/>
                      <a:gd name="T5" fmla="*/ 47 h 47"/>
                      <a:gd name="T6" fmla="*/ 13 w 13"/>
                      <a:gd name="T7" fmla="*/ 0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13" h="47">
                        <a:moveTo>
                          <a:pt x="13" y="0"/>
                        </a:moveTo>
                        <a:lnTo>
                          <a:pt x="0" y="0"/>
                        </a:lnTo>
                        <a:lnTo>
                          <a:pt x="0" y="47"/>
                        </a:lnTo>
                        <a:lnTo>
                          <a:pt x="13" y="0"/>
                        </a:lnTo>
                        <a:close/>
                      </a:path>
                    </a:pathLst>
                  </a:custGeom>
                  <a:solidFill>
                    <a:srgbClr val="283B4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30" name="Freeform 1322"/>
                  <p:cNvSpPr>
                    <a:spLocks/>
                  </p:cNvSpPr>
                  <p:nvPr/>
                </p:nvSpPr>
                <p:spPr bwMode="auto">
                  <a:xfrm>
                    <a:off x="4787360" y="4417211"/>
                    <a:ext cx="14083" cy="50916"/>
                  </a:xfrm>
                  <a:custGeom>
                    <a:avLst/>
                    <a:gdLst>
                      <a:gd name="T0" fmla="*/ 13 w 13"/>
                      <a:gd name="T1" fmla="*/ 0 h 47"/>
                      <a:gd name="T2" fmla="*/ 0 w 13"/>
                      <a:gd name="T3" fmla="*/ 0 h 47"/>
                      <a:gd name="T4" fmla="*/ 0 w 13"/>
                      <a:gd name="T5" fmla="*/ 47 h 47"/>
                      <a:gd name="T6" fmla="*/ 13 w 13"/>
                      <a:gd name="T7" fmla="*/ 0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13" h="47">
                        <a:moveTo>
                          <a:pt x="13" y="0"/>
                        </a:moveTo>
                        <a:lnTo>
                          <a:pt x="0" y="0"/>
                        </a:lnTo>
                        <a:lnTo>
                          <a:pt x="0" y="47"/>
                        </a:lnTo>
                        <a:lnTo>
                          <a:pt x="13" y="0"/>
                        </a:lnTo>
                      </a:path>
                    </a:pathLst>
                  </a:cu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31" name="Freeform 1324"/>
                  <p:cNvSpPr>
                    <a:spLocks/>
                  </p:cNvSpPr>
                  <p:nvPr/>
                </p:nvSpPr>
                <p:spPr bwMode="auto">
                  <a:xfrm>
                    <a:off x="4787360" y="4347879"/>
                    <a:ext cx="33583" cy="69332"/>
                  </a:xfrm>
                  <a:custGeom>
                    <a:avLst/>
                    <a:gdLst>
                      <a:gd name="T0" fmla="*/ 31 w 31"/>
                      <a:gd name="T1" fmla="*/ 0 h 64"/>
                      <a:gd name="T2" fmla="*/ 0 w 31"/>
                      <a:gd name="T3" fmla="*/ 0 h 64"/>
                      <a:gd name="T4" fmla="*/ 0 w 31"/>
                      <a:gd name="T5" fmla="*/ 64 h 64"/>
                      <a:gd name="T6" fmla="*/ 13 w 31"/>
                      <a:gd name="T7" fmla="*/ 64 h 64"/>
                      <a:gd name="T8" fmla="*/ 31 w 31"/>
                      <a:gd name="T9" fmla="*/ 0 h 6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1" h="64">
                        <a:moveTo>
                          <a:pt x="31" y="0"/>
                        </a:moveTo>
                        <a:lnTo>
                          <a:pt x="0" y="0"/>
                        </a:lnTo>
                        <a:lnTo>
                          <a:pt x="0" y="64"/>
                        </a:lnTo>
                        <a:lnTo>
                          <a:pt x="13" y="64"/>
                        </a:lnTo>
                        <a:lnTo>
                          <a:pt x="31" y="0"/>
                        </a:lnTo>
                      </a:path>
                    </a:pathLst>
                  </a:cu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32" name="Freeform 1326"/>
                  <p:cNvSpPr>
                    <a:spLocks/>
                  </p:cNvSpPr>
                  <p:nvPr/>
                </p:nvSpPr>
                <p:spPr bwMode="auto">
                  <a:xfrm>
                    <a:off x="4915191" y="4084635"/>
                    <a:ext cx="67165" cy="383492"/>
                  </a:xfrm>
                  <a:custGeom>
                    <a:avLst/>
                    <a:gdLst>
                      <a:gd name="T0" fmla="*/ 62 w 62"/>
                      <a:gd name="T1" fmla="*/ 0 h 354"/>
                      <a:gd name="T2" fmla="*/ 0 w 62"/>
                      <a:gd name="T3" fmla="*/ 0 h 354"/>
                      <a:gd name="T4" fmla="*/ 0 w 62"/>
                      <a:gd name="T5" fmla="*/ 354 h 354"/>
                      <a:gd name="T6" fmla="*/ 20 w 62"/>
                      <a:gd name="T7" fmla="*/ 249 h 354"/>
                      <a:gd name="T8" fmla="*/ 20 w 62"/>
                      <a:gd name="T9" fmla="*/ 33 h 354"/>
                      <a:gd name="T10" fmla="*/ 45 w 62"/>
                      <a:gd name="T11" fmla="*/ 33 h 354"/>
                      <a:gd name="T12" fmla="*/ 45 w 62"/>
                      <a:gd name="T13" fmla="*/ 111 h 354"/>
                      <a:gd name="T14" fmla="*/ 62 w 62"/>
                      <a:gd name="T15" fmla="*/ 6 h 354"/>
                      <a:gd name="T16" fmla="*/ 62 w 62"/>
                      <a:gd name="T17" fmla="*/ 0 h 35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62" h="354">
                        <a:moveTo>
                          <a:pt x="62" y="0"/>
                        </a:moveTo>
                        <a:lnTo>
                          <a:pt x="0" y="0"/>
                        </a:lnTo>
                        <a:lnTo>
                          <a:pt x="0" y="354"/>
                        </a:lnTo>
                        <a:lnTo>
                          <a:pt x="20" y="249"/>
                        </a:lnTo>
                        <a:lnTo>
                          <a:pt x="20" y="33"/>
                        </a:lnTo>
                        <a:lnTo>
                          <a:pt x="45" y="33"/>
                        </a:lnTo>
                        <a:lnTo>
                          <a:pt x="45" y="111"/>
                        </a:lnTo>
                        <a:lnTo>
                          <a:pt x="62" y="6"/>
                        </a:lnTo>
                        <a:lnTo>
                          <a:pt x="62" y="0"/>
                        </a:lnTo>
                      </a:path>
                    </a:pathLst>
                  </a:cu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33" name="Freeform 1328"/>
                  <p:cNvSpPr>
                    <a:spLocks/>
                  </p:cNvSpPr>
                  <p:nvPr/>
                </p:nvSpPr>
                <p:spPr bwMode="auto">
                  <a:xfrm>
                    <a:off x="4936857" y="4120384"/>
                    <a:ext cx="27083" cy="233995"/>
                  </a:xfrm>
                  <a:custGeom>
                    <a:avLst/>
                    <a:gdLst>
                      <a:gd name="T0" fmla="*/ 25 w 25"/>
                      <a:gd name="T1" fmla="*/ 0 h 216"/>
                      <a:gd name="T2" fmla="*/ 0 w 25"/>
                      <a:gd name="T3" fmla="*/ 0 h 216"/>
                      <a:gd name="T4" fmla="*/ 0 w 25"/>
                      <a:gd name="T5" fmla="*/ 216 h 216"/>
                      <a:gd name="T6" fmla="*/ 25 w 25"/>
                      <a:gd name="T7" fmla="*/ 78 h 216"/>
                      <a:gd name="T8" fmla="*/ 25 w 25"/>
                      <a:gd name="T9" fmla="*/ 0 h 2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5" h="216">
                        <a:moveTo>
                          <a:pt x="25" y="0"/>
                        </a:moveTo>
                        <a:lnTo>
                          <a:pt x="0" y="0"/>
                        </a:lnTo>
                        <a:lnTo>
                          <a:pt x="0" y="216"/>
                        </a:lnTo>
                        <a:lnTo>
                          <a:pt x="25" y="78"/>
                        </a:lnTo>
                        <a:lnTo>
                          <a:pt x="25" y="0"/>
                        </a:lnTo>
                      </a:path>
                    </a:pathLst>
                  </a:cu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34" name="Freeform 1330"/>
                  <p:cNvSpPr>
                    <a:spLocks noEditPoints="1"/>
                  </p:cNvSpPr>
                  <p:nvPr/>
                </p:nvSpPr>
                <p:spPr bwMode="auto">
                  <a:xfrm>
                    <a:off x="4982356" y="4040219"/>
                    <a:ext cx="75832" cy="427908"/>
                  </a:xfrm>
                  <a:custGeom>
                    <a:avLst/>
                    <a:gdLst>
                      <a:gd name="T0" fmla="*/ 32 w 70"/>
                      <a:gd name="T1" fmla="*/ 0 h 395"/>
                      <a:gd name="T2" fmla="*/ 0 w 70"/>
                      <a:gd name="T3" fmla="*/ 0 h 395"/>
                      <a:gd name="T4" fmla="*/ 0 w 70"/>
                      <a:gd name="T5" fmla="*/ 41 h 395"/>
                      <a:gd name="T6" fmla="*/ 2 w 70"/>
                      <a:gd name="T7" fmla="*/ 41 h 395"/>
                      <a:gd name="T8" fmla="*/ 0 w 70"/>
                      <a:gd name="T9" fmla="*/ 47 h 395"/>
                      <a:gd name="T10" fmla="*/ 0 w 70"/>
                      <a:gd name="T11" fmla="*/ 395 h 395"/>
                      <a:gd name="T12" fmla="*/ 32 w 70"/>
                      <a:gd name="T13" fmla="*/ 228 h 395"/>
                      <a:gd name="T14" fmla="*/ 32 w 70"/>
                      <a:gd name="T15" fmla="*/ 0 h 395"/>
                      <a:gd name="T16" fmla="*/ 70 w 70"/>
                      <a:gd name="T17" fmla="*/ 0 h 395"/>
                      <a:gd name="T18" fmla="*/ 41 w 70"/>
                      <a:gd name="T19" fmla="*/ 0 h 395"/>
                      <a:gd name="T20" fmla="*/ 41 w 70"/>
                      <a:gd name="T21" fmla="*/ 168 h 395"/>
                      <a:gd name="T22" fmla="*/ 70 w 70"/>
                      <a:gd name="T23" fmla="*/ 0 h 39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70" h="395">
                        <a:moveTo>
                          <a:pt x="32" y="0"/>
                        </a:moveTo>
                        <a:lnTo>
                          <a:pt x="0" y="0"/>
                        </a:lnTo>
                        <a:lnTo>
                          <a:pt x="0" y="41"/>
                        </a:lnTo>
                        <a:lnTo>
                          <a:pt x="2" y="41"/>
                        </a:lnTo>
                        <a:lnTo>
                          <a:pt x="0" y="47"/>
                        </a:lnTo>
                        <a:lnTo>
                          <a:pt x="0" y="395"/>
                        </a:lnTo>
                        <a:lnTo>
                          <a:pt x="32" y="228"/>
                        </a:lnTo>
                        <a:lnTo>
                          <a:pt x="32" y="0"/>
                        </a:lnTo>
                        <a:moveTo>
                          <a:pt x="70" y="0"/>
                        </a:moveTo>
                        <a:lnTo>
                          <a:pt x="41" y="0"/>
                        </a:lnTo>
                        <a:lnTo>
                          <a:pt x="41" y="168"/>
                        </a:lnTo>
                        <a:lnTo>
                          <a:pt x="70" y="0"/>
                        </a:lnTo>
                      </a:path>
                    </a:pathLst>
                  </a:cu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35" name="Freeform 1332"/>
                  <p:cNvSpPr>
                    <a:spLocks/>
                  </p:cNvSpPr>
                  <p:nvPr/>
                </p:nvSpPr>
                <p:spPr bwMode="auto">
                  <a:xfrm>
                    <a:off x="5017022" y="4040219"/>
                    <a:ext cx="9750" cy="246995"/>
                  </a:xfrm>
                  <a:custGeom>
                    <a:avLst/>
                    <a:gdLst>
                      <a:gd name="T0" fmla="*/ 9 w 9"/>
                      <a:gd name="T1" fmla="*/ 0 h 228"/>
                      <a:gd name="T2" fmla="*/ 0 w 9"/>
                      <a:gd name="T3" fmla="*/ 0 h 228"/>
                      <a:gd name="T4" fmla="*/ 0 w 9"/>
                      <a:gd name="T5" fmla="*/ 228 h 228"/>
                      <a:gd name="T6" fmla="*/ 9 w 9"/>
                      <a:gd name="T7" fmla="*/ 168 h 228"/>
                      <a:gd name="T8" fmla="*/ 9 w 9"/>
                      <a:gd name="T9" fmla="*/ 0 h 2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" h="228">
                        <a:moveTo>
                          <a:pt x="9" y="0"/>
                        </a:moveTo>
                        <a:lnTo>
                          <a:pt x="0" y="0"/>
                        </a:lnTo>
                        <a:lnTo>
                          <a:pt x="0" y="228"/>
                        </a:lnTo>
                        <a:lnTo>
                          <a:pt x="9" y="168"/>
                        </a:lnTo>
                        <a:lnTo>
                          <a:pt x="9" y="0"/>
                        </a:lnTo>
                      </a:path>
                    </a:pathLst>
                  </a:cu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36" name="Freeform 1333"/>
                  <p:cNvSpPr>
                    <a:spLocks/>
                  </p:cNvSpPr>
                  <p:nvPr/>
                </p:nvSpPr>
                <p:spPr bwMode="auto">
                  <a:xfrm>
                    <a:off x="4982356" y="4084635"/>
                    <a:ext cx="2167" cy="6500"/>
                  </a:xfrm>
                  <a:custGeom>
                    <a:avLst/>
                    <a:gdLst>
                      <a:gd name="T0" fmla="*/ 2 w 2"/>
                      <a:gd name="T1" fmla="*/ 0 h 6"/>
                      <a:gd name="T2" fmla="*/ 0 w 2"/>
                      <a:gd name="T3" fmla="*/ 0 h 6"/>
                      <a:gd name="T4" fmla="*/ 0 w 2"/>
                      <a:gd name="T5" fmla="*/ 6 h 6"/>
                      <a:gd name="T6" fmla="*/ 2 w 2"/>
                      <a:gd name="T7" fmla="*/ 0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2" h="6">
                        <a:moveTo>
                          <a:pt x="2" y="0"/>
                        </a:moveTo>
                        <a:lnTo>
                          <a:pt x="0" y="0"/>
                        </a:lnTo>
                        <a:lnTo>
                          <a:pt x="0" y="6"/>
                        </a:lnTo>
                        <a:lnTo>
                          <a:pt x="2" y="0"/>
                        </a:lnTo>
                        <a:close/>
                      </a:path>
                    </a:pathLst>
                  </a:custGeom>
                  <a:solidFill>
                    <a:srgbClr val="54A3A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37" name="Freeform 1334"/>
                  <p:cNvSpPr>
                    <a:spLocks/>
                  </p:cNvSpPr>
                  <p:nvPr/>
                </p:nvSpPr>
                <p:spPr bwMode="auto">
                  <a:xfrm>
                    <a:off x="4982356" y="4084635"/>
                    <a:ext cx="2167" cy="6500"/>
                  </a:xfrm>
                  <a:custGeom>
                    <a:avLst/>
                    <a:gdLst>
                      <a:gd name="T0" fmla="*/ 2 w 2"/>
                      <a:gd name="T1" fmla="*/ 0 h 6"/>
                      <a:gd name="T2" fmla="*/ 0 w 2"/>
                      <a:gd name="T3" fmla="*/ 0 h 6"/>
                      <a:gd name="T4" fmla="*/ 0 w 2"/>
                      <a:gd name="T5" fmla="*/ 6 h 6"/>
                      <a:gd name="T6" fmla="*/ 2 w 2"/>
                      <a:gd name="T7" fmla="*/ 0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2" h="6">
                        <a:moveTo>
                          <a:pt x="2" y="0"/>
                        </a:moveTo>
                        <a:lnTo>
                          <a:pt x="0" y="0"/>
                        </a:lnTo>
                        <a:lnTo>
                          <a:pt x="0" y="6"/>
                        </a:lnTo>
                        <a:lnTo>
                          <a:pt x="2" y="0"/>
                        </a:lnTo>
                      </a:path>
                    </a:pathLst>
                  </a:cu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cs typeface="+mn-ea"/>
                      <a:sym typeface="+mn-lt"/>
                    </a:endParaRPr>
                  </a:p>
                </p:txBody>
              </p:sp>
            </p:grpSp>
            <p:grpSp>
              <p:nvGrpSpPr>
                <p:cNvPr id="78" name="Group 77"/>
                <p:cNvGrpSpPr/>
                <p:nvPr/>
              </p:nvGrpSpPr>
              <p:grpSpPr>
                <a:xfrm>
                  <a:off x="6581324" y="2308528"/>
                  <a:ext cx="252412" cy="254578"/>
                  <a:chOff x="6581322" y="2331839"/>
                  <a:chExt cx="252412" cy="254578"/>
                </a:xfrm>
                <a:solidFill>
                  <a:schemeClr val="bg1">
                    <a:lumMod val="95000"/>
                  </a:schemeClr>
                </a:solidFill>
              </p:grpSpPr>
              <p:sp>
                <p:nvSpPr>
                  <p:cNvPr id="91" name="Freeform 1374"/>
                  <p:cNvSpPr>
                    <a:spLocks/>
                  </p:cNvSpPr>
                  <p:nvPr/>
                </p:nvSpPr>
                <p:spPr bwMode="auto">
                  <a:xfrm>
                    <a:off x="6703737" y="2407670"/>
                    <a:ext cx="50916" cy="50916"/>
                  </a:xfrm>
                  <a:custGeom>
                    <a:avLst/>
                    <a:gdLst>
                      <a:gd name="T0" fmla="*/ 22 w 24"/>
                      <a:gd name="T1" fmla="*/ 24 h 24"/>
                      <a:gd name="T2" fmla="*/ 21 w 24"/>
                      <a:gd name="T3" fmla="*/ 23 h 24"/>
                      <a:gd name="T4" fmla="*/ 2 w 24"/>
                      <a:gd name="T5" fmla="*/ 4 h 24"/>
                      <a:gd name="T6" fmla="*/ 0 w 24"/>
                      <a:gd name="T7" fmla="*/ 2 h 24"/>
                      <a:gd name="T8" fmla="*/ 2 w 24"/>
                      <a:gd name="T9" fmla="*/ 0 h 24"/>
                      <a:gd name="T10" fmla="*/ 24 w 24"/>
                      <a:gd name="T11" fmla="*/ 23 h 24"/>
                      <a:gd name="T12" fmla="*/ 22 w 24"/>
                      <a:gd name="T13" fmla="*/ 24 h 2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4" h="24">
                        <a:moveTo>
                          <a:pt x="22" y="24"/>
                        </a:moveTo>
                        <a:cubicBezTo>
                          <a:pt x="22" y="24"/>
                          <a:pt x="21" y="23"/>
                          <a:pt x="21" y="23"/>
                        </a:cubicBezTo>
                        <a:cubicBezTo>
                          <a:pt x="21" y="12"/>
                          <a:pt x="12" y="4"/>
                          <a:pt x="2" y="4"/>
                        </a:cubicBezTo>
                        <a:cubicBezTo>
                          <a:pt x="1" y="4"/>
                          <a:pt x="0" y="3"/>
                          <a:pt x="0" y="2"/>
                        </a:cubicBezTo>
                        <a:cubicBezTo>
                          <a:pt x="0" y="1"/>
                          <a:pt x="1" y="0"/>
                          <a:pt x="2" y="0"/>
                        </a:cubicBezTo>
                        <a:cubicBezTo>
                          <a:pt x="14" y="0"/>
                          <a:pt x="24" y="10"/>
                          <a:pt x="24" y="23"/>
                        </a:cubicBezTo>
                        <a:cubicBezTo>
                          <a:pt x="24" y="23"/>
                          <a:pt x="23" y="24"/>
                          <a:pt x="22" y="2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92" name="Freeform 1375"/>
                  <p:cNvSpPr>
                    <a:spLocks/>
                  </p:cNvSpPr>
                  <p:nvPr/>
                </p:nvSpPr>
                <p:spPr bwMode="auto">
                  <a:xfrm>
                    <a:off x="6716736" y="2483502"/>
                    <a:ext cx="14083" cy="64999"/>
                  </a:xfrm>
                  <a:custGeom>
                    <a:avLst/>
                    <a:gdLst>
                      <a:gd name="T0" fmla="*/ 4 w 13"/>
                      <a:gd name="T1" fmla="*/ 60 h 60"/>
                      <a:gd name="T2" fmla="*/ 0 w 13"/>
                      <a:gd name="T3" fmla="*/ 58 h 60"/>
                      <a:gd name="T4" fmla="*/ 9 w 13"/>
                      <a:gd name="T5" fmla="*/ 0 h 60"/>
                      <a:gd name="T6" fmla="*/ 13 w 13"/>
                      <a:gd name="T7" fmla="*/ 0 h 60"/>
                      <a:gd name="T8" fmla="*/ 4 w 13"/>
                      <a:gd name="T9" fmla="*/ 60 h 6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3" h="60">
                        <a:moveTo>
                          <a:pt x="4" y="60"/>
                        </a:moveTo>
                        <a:lnTo>
                          <a:pt x="0" y="58"/>
                        </a:lnTo>
                        <a:lnTo>
                          <a:pt x="9" y="0"/>
                        </a:lnTo>
                        <a:lnTo>
                          <a:pt x="13" y="0"/>
                        </a:lnTo>
                        <a:lnTo>
                          <a:pt x="4" y="60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93" name="Freeform 1376"/>
                  <p:cNvSpPr>
                    <a:spLocks/>
                  </p:cNvSpPr>
                  <p:nvPr/>
                </p:nvSpPr>
                <p:spPr bwMode="auto">
                  <a:xfrm>
                    <a:off x="6683153" y="2483502"/>
                    <a:ext cx="16250" cy="64999"/>
                  </a:xfrm>
                  <a:custGeom>
                    <a:avLst/>
                    <a:gdLst>
                      <a:gd name="T0" fmla="*/ 9 w 15"/>
                      <a:gd name="T1" fmla="*/ 60 h 60"/>
                      <a:gd name="T2" fmla="*/ 0 w 15"/>
                      <a:gd name="T3" fmla="*/ 0 h 60"/>
                      <a:gd name="T4" fmla="*/ 5 w 15"/>
                      <a:gd name="T5" fmla="*/ 0 h 60"/>
                      <a:gd name="T6" fmla="*/ 15 w 15"/>
                      <a:gd name="T7" fmla="*/ 58 h 60"/>
                      <a:gd name="T8" fmla="*/ 9 w 15"/>
                      <a:gd name="T9" fmla="*/ 60 h 6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5" h="60">
                        <a:moveTo>
                          <a:pt x="9" y="60"/>
                        </a:moveTo>
                        <a:lnTo>
                          <a:pt x="0" y="0"/>
                        </a:lnTo>
                        <a:lnTo>
                          <a:pt x="5" y="0"/>
                        </a:lnTo>
                        <a:lnTo>
                          <a:pt x="15" y="58"/>
                        </a:lnTo>
                        <a:lnTo>
                          <a:pt x="9" y="60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94" name="Freeform 1377"/>
                  <p:cNvSpPr>
                    <a:spLocks/>
                  </p:cNvSpPr>
                  <p:nvPr/>
                </p:nvSpPr>
                <p:spPr bwMode="auto">
                  <a:xfrm>
                    <a:off x="6687487" y="2483502"/>
                    <a:ext cx="41166" cy="8666"/>
                  </a:xfrm>
                  <a:custGeom>
                    <a:avLst/>
                    <a:gdLst>
                      <a:gd name="T0" fmla="*/ 20 w 20"/>
                      <a:gd name="T1" fmla="*/ 4 h 4"/>
                      <a:gd name="T2" fmla="*/ 18 w 20"/>
                      <a:gd name="T3" fmla="*/ 2 h 4"/>
                      <a:gd name="T4" fmla="*/ 17 w 20"/>
                      <a:gd name="T5" fmla="*/ 1 h 4"/>
                      <a:gd name="T6" fmla="*/ 17 w 20"/>
                      <a:gd name="T7" fmla="*/ 2 h 4"/>
                      <a:gd name="T8" fmla="*/ 15 w 20"/>
                      <a:gd name="T9" fmla="*/ 4 h 4"/>
                      <a:gd name="T10" fmla="*/ 13 w 20"/>
                      <a:gd name="T11" fmla="*/ 2 h 4"/>
                      <a:gd name="T12" fmla="*/ 13 w 20"/>
                      <a:gd name="T13" fmla="*/ 1 h 4"/>
                      <a:gd name="T14" fmla="*/ 12 w 20"/>
                      <a:gd name="T15" fmla="*/ 2 h 4"/>
                      <a:gd name="T16" fmla="*/ 10 w 20"/>
                      <a:gd name="T17" fmla="*/ 4 h 4"/>
                      <a:gd name="T18" fmla="*/ 8 w 20"/>
                      <a:gd name="T19" fmla="*/ 2 h 4"/>
                      <a:gd name="T20" fmla="*/ 8 w 20"/>
                      <a:gd name="T21" fmla="*/ 1 h 4"/>
                      <a:gd name="T22" fmla="*/ 7 w 20"/>
                      <a:gd name="T23" fmla="*/ 2 h 4"/>
                      <a:gd name="T24" fmla="*/ 5 w 20"/>
                      <a:gd name="T25" fmla="*/ 4 h 4"/>
                      <a:gd name="T26" fmla="*/ 3 w 20"/>
                      <a:gd name="T27" fmla="*/ 2 h 4"/>
                      <a:gd name="T28" fmla="*/ 3 w 20"/>
                      <a:gd name="T29" fmla="*/ 1 h 4"/>
                      <a:gd name="T30" fmla="*/ 2 w 20"/>
                      <a:gd name="T31" fmla="*/ 2 h 4"/>
                      <a:gd name="T32" fmla="*/ 0 w 20"/>
                      <a:gd name="T33" fmla="*/ 4 h 4"/>
                      <a:gd name="T34" fmla="*/ 0 w 20"/>
                      <a:gd name="T35" fmla="*/ 3 h 4"/>
                      <a:gd name="T36" fmla="*/ 1 w 20"/>
                      <a:gd name="T37" fmla="*/ 2 h 4"/>
                      <a:gd name="T38" fmla="*/ 3 w 20"/>
                      <a:gd name="T39" fmla="*/ 0 h 4"/>
                      <a:gd name="T40" fmla="*/ 5 w 20"/>
                      <a:gd name="T41" fmla="*/ 2 h 4"/>
                      <a:gd name="T42" fmla="*/ 5 w 20"/>
                      <a:gd name="T43" fmla="*/ 3 h 4"/>
                      <a:gd name="T44" fmla="*/ 6 w 20"/>
                      <a:gd name="T45" fmla="*/ 2 h 4"/>
                      <a:gd name="T46" fmla="*/ 8 w 20"/>
                      <a:gd name="T47" fmla="*/ 0 h 4"/>
                      <a:gd name="T48" fmla="*/ 10 w 20"/>
                      <a:gd name="T49" fmla="*/ 2 h 4"/>
                      <a:gd name="T50" fmla="*/ 10 w 20"/>
                      <a:gd name="T51" fmla="*/ 3 h 4"/>
                      <a:gd name="T52" fmla="*/ 11 w 20"/>
                      <a:gd name="T53" fmla="*/ 2 h 4"/>
                      <a:gd name="T54" fmla="*/ 13 w 20"/>
                      <a:gd name="T55" fmla="*/ 0 h 4"/>
                      <a:gd name="T56" fmla="*/ 14 w 20"/>
                      <a:gd name="T57" fmla="*/ 2 h 4"/>
                      <a:gd name="T58" fmla="*/ 15 w 20"/>
                      <a:gd name="T59" fmla="*/ 3 h 4"/>
                      <a:gd name="T60" fmla="*/ 16 w 20"/>
                      <a:gd name="T61" fmla="*/ 2 h 4"/>
                      <a:gd name="T62" fmla="*/ 17 w 20"/>
                      <a:gd name="T63" fmla="*/ 0 h 4"/>
                      <a:gd name="T64" fmla="*/ 19 w 20"/>
                      <a:gd name="T65" fmla="*/ 2 h 4"/>
                      <a:gd name="T66" fmla="*/ 20 w 20"/>
                      <a:gd name="T67" fmla="*/ 3 h 4"/>
                      <a:gd name="T68" fmla="*/ 20 w 20"/>
                      <a:gd name="T69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</a:cxnLst>
                    <a:rect l="0" t="0" r="r" b="b"/>
                    <a:pathLst>
                      <a:path w="20" h="4">
                        <a:moveTo>
                          <a:pt x="20" y="4"/>
                        </a:moveTo>
                        <a:cubicBezTo>
                          <a:pt x="19" y="4"/>
                          <a:pt x="18" y="3"/>
                          <a:pt x="18" y="2"/>
                        </a:cubicBezTo>
                        <a:cubicBezTo>
                          <a:pt x="17" y="1"/>
                          <a:pt x="17" y="1"/>
                          <a:pt x="17" y="1"/>
                        </a:cubicBezTo>
                        <a:cubicBezTo>
                          <a:pt x="17" y="2"/>
                          <a:pt x="17" y="2"/>
                          <a:pt x="17" y="2"/>
                        </a:cubicBezTo>
                        <a:cubicBezTo>
                          <a:pt x="17" y="3"/>
                          <a:pt x="16" y="4"/>
                          <a:pt x="15" y="4"/>
                        </a:cubicBezTo>
                        <a:cubicBezTo>
                          <a:pt x="14" y="4"/>
                          <a:pt x="13" y="3"/>
                          <a:pt x="13" y="2"/>
                        </a:cubicBezTo>
                        <a:cubicBezTo>
                          <a:pt x="13" y="1"/>
                          <a:pt x="13" y="1"/>
                          <a:pt x="13" y="1"/>
                        </a:cubicBezTo>
                        <a:cubicBezTo>
                          <a:pt x="12" y="2"/>
                          <a:pt x="12" y="2"/>
                          <a:pt x="12" y="2"/>
                        </a:cubicBezTo>
                        <a:cubicBezTo>
                          <a:pt x="12" y="3"/>
                          <a:pt x="11" y="4"/>
                          <a:pt x="10" y="4"/>
                        </a:cubicBezTo>
                        <a:cubicBezTo>
                          <a:pt x="9" y="4"/>
                          <a:pt x="9" y="3"/>
                          <a:pt x="8" y="2"/>
                        </a:cubicBezTo>
                        <a:cubicBezTo>
                          <a:pt x="8" y="1"/>
                          <a:pt x="8" y="1"/>
                          <a:pt x="8" y="1"/>
                        </a:cubicBezTo>
                        <a:cubicBezTo>
                          <a:pt x="7" y="2"/>
                          <a:pt x="7" y="2"/>
                          <a:pt x="7" y="2"/>
                        </a:cubicBezTo>
                        <a:cubicBezTo>
                          <a:pt x="7" y="3"/>
                          <a:pt x="6" y="4"/>
                          <a:pt x="5" y="4"/>
                        </a:cubicBezTo>
                        <a:cubicBezTo>
                          <a:pt x="4" y="4"/>
                          <a:pt x="4" y="3"/>
                          <a:pt x="3" y="2"/>
                        </a:cubicBezTo>
                        <a:cubicBezTo>
                          <a:pt x="3" y="1"/>
                          <a:pt x="3" y="1"/>
                          <a:pt x="3" y="1"/>
                        </a:cubicBezTo>
                        <a:cubicBezTo>
                          <a:pt x="2" y="2"/>
                          <a:pt x="2" y="2"/>
                          <a:pt x="2" y="2"/>
                        </a:cubicBezTo>
                        <a:cubicBezTo>
                          <a:pt x="2" y="3"/>
                          <a:pt x="1" y="4"/>
                          <a:pt x="0" y="4"/>
                        </a:cubicBezTo>
                        <a:cubicBezTo>
                          <a:pt x="0" y="3"/>
                          <a:pt x="0" y="3"/>
                          <a:pt x="0" y="3"/>
                        </a:cubicBez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1" y="1"/>
                          <a:pt x="2" y="0"/>
                          <a:pt x="3" y="0"/>
                        </a:cubicBezTo>
                        <a:cubicBezTo>
                          <a:pt x="4" y="0"/>
                          <a:pt x="4" y="1"/>
                          <a:pt x="5" y="2"/>
                        </a:cubicBezTo>
                        <a:cubicBezTo>
                          <a:pt x="5" y="3"/>
                          <a:pt x="5" y="3"/>
                          <a:pt x="5" y="3"/>
                        </a:cubicBezTo>
                        <a:cubicBezTo>
                          <a:pt x="6" y="2"/>
                          <a:pt x="6" y="2"/>
                          <a:pt x="6" y="2"/>
                        </a:cubicBezTo>
                        <a:cubicBezTo>
                          <a:pt x="6" y="1"/>
                          <a:pt x="7" y="0"/>
                          <a:pt x="8" y="0"/>
                        </a:cubicBezTo>
                        <a:cubicBezTo>
                          <a:pt x="9" y="0"/>
                          <a:pt x="9" y="1"/>
                          <a:pt x="10" y="2"/>
                        </a:cubicBezTo>
                        <a:cubicBezTo>
                          <a:pt x="10" y="3"/>
                          <a:pt x="10" y="3"/>
                          <a:pt x="10" y="3"/>
                        </a:cubicBezTo>
                        <a:cubicBezTo>
                          <a:pt x="11" y="2"/>
                          <a:pt x="11" y="2"/>
                          <a:pt x="11" y="2"/>
                        </a:cubicBezTo>
                        <a:cubicBezTo>
                          <a:pt x="11" y="1"/>
                          <a:pt x="11" y="0"/>
                          <a:pt x="13" y="0"/>
                        </a:cubicBezTo>
                        <a:cubicBezTo>
                          <a:pt x="14" y="0"/>
                          <a:pt x="14" y="1"/>
                          <a:pt x="14" y="2"/>
                        </a:cubicBezTo>
                        <a:cubicBezTo>
                          <a:pt x="15" y="3"/>
                          <a:pt x="15" y="3"/>
                          <a:pt x="15" y="3"/>
                        </a:cubicBezTo>
                        <a:cubicBezTo>
                          <a:pt x="16" y="2"/>
                          <a:pt x="16" y="2"/>
                          <a:pt x="16" y="2"/>
                        </a:cubicBezTo>
                        <a:cubicBezTo>
                          <a:pt x="16" y="1"/>
                          <a:pt x="16" y="0"/>
                          <a:pt x="17" y="0"/>
                        </a:cubicBezTo>
                        <a:cubicBezTo>
                          <a:pt x="18" y="0"/>
                          <a:pt x="19" y="1"/>
                          <a:pt x="19" y="2"/>
                        </a:cubicBezTo>
                        <a:cubicBezTo>
                          <a:pt x="20" y="3"/>
                          <a:pt x="20" y="3"/>
                          <a:pt x="20" y="3"/>
                        </a:cubicBezTo>
                        <a:lnTo>
                          <a:pt x="20" y="4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95" name="Freeform 1378"/>
                  <p:cNvSpPr>
                    <a:spLocks/>
                  </p:cNvSpPr>
                  <p:nvPr/>
                </p:nvSpPr>
                <p:spPr bwMode="auto">
                  <a:xfrm>
                    <a:off x="6703737" y="2331839"/>
                    <a:ext cx="8666" cy="44416"/>
                  </a:xfrm>
                  <a:custGeom>
                    <a:avLst/>
                    <a:gdLst>
                      <a:gd name="T0" fmla="*/ 2 w 4"/>
                      <a:gd name="T1" fmla="*/ 21 h 21"/>
                      <a:gd name="T2" fmla="*/ 0 w 4"/>
                      <a:gd name="T3" fmla="*/ 19 h 21"/>
                      <a:gd name="T4" fmla="*/ 0 w 4"/>
                      <a:gd name="T5" fmla="*/ 2 h 21"/>
                      <a:gd name="T6" fmla="*/ 2 w 4"/>
                      <a:gd name="T7" fmla="*/ 0 h 21"/>
                      <a:gd name="T8" fmla="*/ 4 w 4"/>
                      <a:gd name="T9" fmla="*/ 2 h 21"/>
                      <a:gd name="T10" fmla="*/ 4 w 4"/>
                      <a:gd name="T11" fmla="*/ 19 h 21"/>
                      <a:gd name="T12" fmla="*/ 2 w 4"/>
                      <a:gd name="T13" fmla="*/ 21 h 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4" h="21">
                        <a:moveTo>
                          <a:pt x="2" y="21"/>
                        </a:moveTo>
                        <a:cubicBezTo>
                          <a:pt x="1" y="21"/>
                          <a:pt x="0" y="20"/>
                          <a:pt x="0" y="19"/>
                        </a:cubicBezTo>
                        <a:cubicBezTo>
                          <a:pt x="0" y="2"/>
                          <a:pt x="0" y="2"/>
                          <a:pt x="0" y="2"/>
                        </a:cubicBezTo>
                        <a:cubicBezTo>
                          <a:pt x="0" y="1"/>
                          <a:pt x="1" y="0"/>
                          <a:pt x="2" y="0"/>
                        </a:cubicBezTo>
                        <a:cubicBezTo>
                          <a:pt x="3" y="0"/>
                          <a:pt x="4" y="1"/>
                          <a:pt x="4" y="2"/>
                        </a:cubicBezTo>
                        <a:cubicBezTo>
                          <a:pt x="4" y="19"/>
                          <a:pt x="4" y="19"/>
                          <a:pt x="4" y="19"/>
                        </a:cubicBezTo>
                        <a:cubicBezTo>
                          <a:pt x="4" y="20"/>
                          <a:pt x="3" y="21"/>
                          <a:pt x="2" y="2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96" name="Freeform 1379"/>
                  <p:cNvSpPr>
                    <a:spLocks/>
                  </p:cNvSpPr>
                  <p:nvPr/>
                </p:nvSpPr>
                <p:spPr bwMode="auto">
                  <a:xfrm>
                    <a:off x="6745985" y="2349172"/>
                    <a:ext cx="27083" cy="40083"/>
                  </a:xfrm>
                  <a:custGeom>
                    <a:avLst/>
                    <a:gdLst>
                      <a:gd name="T0" fmla="*/ 2 w 13"/>
                      <a:gd name="T1" fmla="*/ 19 h 19"/>
                      <a:gd name="T2" fmla="*/ 1 w 13"/>
                      <a:gd name="T3" fmla="*/ 18 h 19"/>
                      <a:gd name="T4" fmla="*/ 1 w 13"/>
                      <a:gd name="T5" fmla="*/ 16 h 19"/>
                      <a:gd name="T6" fmla="*/ 9 w 13"/>
                      <a:gd name="T7" fmla="*/ 1 h 19"/>
                      <a:gd name="T8" fmla="*/ 12 w 13"/>
                      <a:gd name="T9" fmla="*/ 0 h 19"/>
                      <a:gd name="T10" fmla="*/ 12 w 13"/>
                      <a:gd name="T11" fmla="*/ 2 h 19"/>
                      <a:gd name="T12" fmla="*/ 4 w 13"/>
                      <a:gd name="T13" fmla="*/ 18 h 19"/>
                      <a:gd name="T14" fmla="*/ 2 w 13"/>
                      <a:gd name="T15" fmla="*/ 19 h 1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13" h="19">
                        <a:moveTo>
                          <a:pt x="2" y="19"/>
                        </a:moveTo>
                        <a:cubicBezTo>
                          <a:pt x="1" y="18"/>
                          <a:pt x="1" y="18"/>
                          <a:pt x="1" y="18"/>
                        </a:cubicBezTo>
                        <a:cubicBezTo>
                          <a:pt x="0" y="18"/>
                          <a:pt x="0" y="17"/>
                          <a:pt x="1" y="16"/>
                        </a:cubicBezTo>
                        <a:cubicBezTo>
                          <a:pt x="9" y="1"/>
                          <a:pt x="9" y="1"/>
                          <a:pt x="9" y="1"/>
                        </a:cubicBezTo>
                        <a:cubicBezTo>
                          <a:pt x="10" y="0"/>
                          <a:pt x="11" y="0"/>
                          <a:pt x="12" y="0"/>
                        </a:cubicBezTo>
                        <a:cubicBezTo>
                          <a:pt x="13" y="1"/>
                          <a:pt x="13" y="2"/>
                          <a:pt x="12" y="2"/>
                        </a:cubicBezTo>
                        <a:cubicBezTo>
                          <a:pt x="4" y="18"/>
                          <a:pt x="4" y="18"/>
                          <a:pt x="4" y="18"/>
                        </a:cubicBezTo>
                        <a:cubicBezTo>
                          <a:pt x="3" y="18"/>
                          <a:pt x="3" y="19"/>
                          <a:pt x="2" y="1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97" name="Freeform 1380"/>
                  <p:cNvSpPr>
                    <a:spLocks/>
                  </p:cNvSpPr>
                  <p:nvPr/>
                </p:nvSpPr>
                <p:spPr bwMode="auto">
                  <a:xfrm>
                    <a:off x="6777402" y="2392504"/>
                    <a:ext cx="40083" cy="25999"/>
                  </a:xfrm>
                  <a:custGeom>
                    <a:avLst/>
                    <a:gdLst>
                      <a:gd name="T0" fmla="*/ 2 w 19"/>
                      <a:gd name="T1" fmla="*/ 12 h 12"/>
                      <a:gd name="T2" fmla="*/ 0 w 19"/>
                      <a:gd name="T3" fmla="*/ 12 h 12"/>
                      <a:gd name="T4" fmla="*/ 1 w 19"/>
                      <a:gd name="T5" fmla="*/ 9 h 12"/>
                      <a:gd name="T6" fmla="*/ 16 w 19"/>
                      <a:gd name="T7" fmla="*/ 0 h 12"/>
                      <a:gd name="T8" fmla="*/ 19 w 19"/>
                      <a:gd name="T9" fmla="*/ 1 h 12"/>
                      <a:gd name="T10" fmla="*/ 18 w 19"/>
                      <a:gd name="T11" fmla="*/ 3 h 12"/>
                      <a:gd name="T12" fmla="*/ 3 w 19"/>
                      <a:gd name="T13" fmla="*/ 12 h 12"/>
                      <a:gd name="T14" fmla="*/ 2 w 19"/>
                      <a:gd name="T15" fmla="*/ 12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19" h="12">
                        <a:moveTo>
                          <a:pt x="2" y="12"/>
                        </a:moveTo>
                        <a:cubicBezTo>
                          <a:pt x="1" y="12"/>
                          <a:pt x="1" y="12"/>
                          <a:pt x="0" y="12"/>
                        </a:cubicBezTo>
                        <a:cubicBezTo>
                          <a:pt x="0" y="11"/>
                          <a:pt x="0" y="10"/>
                          <a:pt x="1" y="9"/>
                        </a:cubicBezTo>
                        <a:cubicBezTo>
                          <a:pt x="16" y="0"/>
                          <a:pt x="16" y="0"/>
                          <a:pt x="16" y="0"/>
                        </a:cubicBezTo>
                        <a:cubicBezTo>
                          <a:pt x="17" y="0"/>
                          <a:pt x="18" y="0"/>
                          <a:pt x="19" y="1"/>
                        </a:cubicBezTo>
                        <a:cubicBezTo>
                          <a:pt x="19" y="2"/>
                          <a:pt x="19" y="3"/>
                          <a:pt x="18" y="3"/>
                        </a:cubicBezTo>
                        <a:cubicBezTo>
                          <a:pt x="3" y="12"/>
                          <a:pt x="3" y="12"/>
                          <a:pt x="3" y="12"/>
                        </a:cubicBezTo>
                        <a:lnTo>
                          <a:pt x="2" y="12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98" name="Freeform 1381"/>
                  <p:cNvSpPr>
                    <a:spLocks/>
                  </p:cNvSpPr>
                  <p:nvPr/>
                </p:nvSpPr>
                <p:spPr bwMode="auto">
                  <a:xfrm>
                    <a:off x="6790402" y="2454252"/>
                    <a:ext cx="43332" cy="8666"/>
                  </a:xfrm>
                  <a:custGeom>
                    <a:avLst/>
                    <a:gdLst>
                      <a:gd name="T0" fmla="*/ 20 w 21"/>
                      <a:gd name="T1" fmla="*/ 4 h 4"/>
                      <a:gd name="T2" fmla="*/ 1 w 21"/>
                      <a:gd name="T3" fmla="*/ 4 h 4"/>
                      <a:gd name="T4" fmla="*/ 0 w 21"/>
                      <a:gd name="T5" fmla="*/ 2 h 4"/>
                      <a:gd name="T6" fmla="*/ 1 w 21"/>
                      <a:gd name="T7" fmla="*/ 0 h 4"/>
                      <a:gd name="T8" fmla="*/ 20 w 21"/>
                      <a:gd name="T9" fmla="*/ 0 h 4"/>
                      <a:gd name="T10" fmla="*/ 21 w 21"/>
                      <a:gd name="T11" fmla="*/ 2 h 4"/>
                      <a:gd name="T12" fmla="*/ 20 w 21"/>
                      <a:gd name="T13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1" h="4">
                        <a:moveTo>
                          <a:pt x="20" y="4"/>
                        </a:moveTo>
                        <a:cubicBezTo>
                          <a:pt x="1" y="4"/>
                          <a:pt x="1" y="4"/>
                          <a:pt x="1" y="4"/>
                        </a:cubicBezTo>
                        <a:cubicBezTo>
                          <a:pt x="0" y="4"/>
                          <a:pt x="0" y="3"/>
                          <a:pt x="0" y="2"/>
                        </a:cubicBezTo>
                        <a:cubicBezTo>
                          <a:pt x="0" y="1"/>
                          <a:pt x="0" y="0"/>
                          <a:pt x="1" y="0"/>
                        </a:cubicBezTo>
                        <a:cubicBezTo>
                          <a:pt x="20" y="0"/>
                          <a:pt x="20" y="0"/>
                          <a:pt x="20" y="0"/>
                        </a:cubicBezTo>
                        <a:cubicBezTo>
                          <a:pt x="21" y="0"/>
                          <a:pt x="21" y="1"/>
                          <a:pt x="21" y="2"/>
                        </a:cubicBezTo>
                        <a:cubicBezTo>
                          <a:pt x="21" y="3"/>
                          <a:pt x="21" y="4"/>
                          <a:pt x="20" y="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99" name="Freeform 1382"/>
                  <p:cNvSpPr>
                    <a:spLocks/>
                  </p:cNvSpPr>
                  <p:nvPr/>
                </p:nvSpPr>
                <p:spPr bwMode="auto">
                  <a:xfrm>
                    <a:off x="6777402" y="2496502"/>
                    <a:ext cx="40083" cy="27083"/>
                  </a:xfrm>
                  <a:custGeom>
                    <a:avLst/>
                    <a:gdLst>
                      <a:gd name="T0" fmla="*/ 17 w 19"/>
                      <a:gd name="T1" fmla="*/ 13 h 13"/>
                      <a:gd name="T2" fmla="*/ 16 w 19"/>
                      <a:gd name="T3" fmla="*/ 13 h 13"/>
                      <a:gd name="T4" fmla="*/ 1 w 19"/>
                      <a:gd name="T5" fmla="*/ 4 h 13"/>
                      <a:gd name="T6" fmla="*/ 0 w 19"/>
                      <a:gd name="T7" fmla="*/ 1 h 13"/>
                      <a:gd name="T8" fmla="*/ 3 w 19"/>
                      <a:gd name="T9" fmla="*/ 1 h 13"/>
                      <a:gd name="T10" fmla="*/ 18 w 19"/>
                      <a:gd name="T11" fmla="*/ 10 h 13"/>
                      <a:gd name="T12" fmla="*/ 19 w 19"/>
                      <a:gd name="T13" fmla="*/ 12 h 13"/>
                      <a:gd name="T14" fmla="*/ 17 w 19"/>
                      <a:gd name="T15" fmla="*/ 13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19" h="13">
                        <a:moveTo>
                          <a:pt x="17" y="13"/>
                        </a:moveTo>
                        <a:cubicBezTo>
                          <a:pt x="16" y="13"/>
                          <a:pt x="16" y="13"/>
                          <a:pt x="16" y="13"/>
                        </a:cubicBezTo>
                        <a:cubicBezTo>
                          <a:pt x="1" y="4"/>
                          <a:pt x="1" y="4"/>
                          <a:pt x="1" y="4"/>
                        </a:cubicBezTo>
                        <a:cubicBezTo>
                          <a:pt x="0" y="3"/>
                          <a:pt x="0" y="2"/>
                          <a:pt x="0" y="1"/>
                        </a:cubicBezTo>
                        <a:cubicBezTo>
                          <a:pt x="1" y="1"/>
                          <a:pt x="2" y="0"/>
                          <a:pt x="3" y="1"/>
                        </a:cubicBezTo>
                        <a:cubicBezTo>
                          <a:pt x="18" y="10"/>
                          <a:pt x="18" y="10"/>
                          <a:pt x="18" y="10"/>
                        </a:cubicBezTo>
                        <a:cubicBezTo>
                          <a:pt x="19" y="10"/>
                          <a:pt x="19" y="11"/>
                          <a:pt x="19" y="12"/>
                        </a:cubicBezTo>
                        <a:cubicBezTo>
                          <a:pt x="18" y="12"/>
                          <a:pt x="18" y="13"/>
                          <a:pt x="17" y="1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00" name="Freeform 1383"/>
                  <p:cNvSpPr>
                    <a:spLocks/>
                  </p:cNvSpPr>
                  <p:nvPr/>
                </p:nvSpPr>
                <p:spPr bwMode="auto">
                  <a:xfrm>
                    <a:off x="6643071" y="2349172"/>
                    <a:ext cx="27083" cy="40083"/>
                  </a:xfrm>
                  <a:custGeom>
                    <a:avLst/>
                    <a:gdLst>
                      <a:gd name="T0" fmla="*/ 11 w 13"/>
                      <a:gd name="T1" fmla="*/ 19 h 19"/>
                      <a:gd name="T2" fmla="*/ 9 w 13"/>
                      <a:gd name="T3" fmla="*/ 18 h 19"/>
                      <a:gd name="T4" fmla="*/ 0 w 13"/>
                      <a:gd name="T5" fmla="*/ 2 h 19"/>
                      <a:gd name="T6" fmla="*/ 1 w 13"/>
                      <a:gd name="T7" fmla="*/ 0 h 19"/>
                      <a:gd name="T8" fmla="*/ 3 w 13"/>
                      <a:gd name="T9" fmla="*/ 1 h 19"/>
                      <a:gd name="T10" fmla="*/ 12 w 13"/>
                      <a:gd name="T11" fmla="*/ 16 h 19"/>
                      <a:gd name="T12" fmla="*/ 11 w 13"/>
                      <a:gd name="T13" fmla="*/ 18 h 19"/>
                      <a:gd name="T14" fmla="*/ 11 w 13"/>
                      <a:gd name="T15" fmla="*/ 19 h 1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13" h="19">
                        <a:moveTo>
                          <a:pt x="11" y="19"/>
                        </a:moveTo>
                        <a:cubicBezTo>
                          <a:pt x="10" y="19"/>
                          <a:pt x="9" y="18"/>
                          <a:pt x="9" y="18"/>
                        </a:cubicBezTo>
                        <a:cubicBezTo>
                          <a:pt x="0" y="2"/>
                          <a:pt x="0" y="2"/>
                          <a:pt x="0" y="2"/>
                        </a:cubicBezTo>
                        <a:cubicBezTo>
                          <a:pt x="0" y="2"/>
                          <a:pt x="0" y="1"/>
                          <a:pt x="1" y="0"/>
                        </a:cubicBezTo>
                        <a:cubicBezTo>
                          <a:pt x="2" y="0"/>
                          <a:pt x="3" y="0"/>
                          <a:pt x="3" y="1"/>
                        </a:cubicBezTo>
                        <a:cubicBezTo>
                          <a:pt x="12" y="16"/>
                          <a:pt x="12" y="16"/>
                          <a:pt x="12" y="16"/>
                        </a:cubicBezTo>
                        <a:cubicBezTo>
                          <a:pt x="13" y="17"/>
                          <a:pt x="12" y="18"/>
                          <a:pt x="11" y="18"/>
                        </a:cubicBezTo>
                        <a:lnTo>
                          <a:pt x="11" y="19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01" name="Freeform 1384"/>
                  <p:cNvSpPr>
                    <a:spLocks/>
                  </p:cNvSpPr>
                  <p:nvPr/>
                </p:nvSpPr>
                <p:spPr bwMode="auto">
                  <a:xfrm>
                    <a:off x="6598655" y="2392504"/>
                    <a:ext cx="40083" cy="25999"/>
                  </a:xfrm>
                  <a:custGeom>
                    <a:avLst/>
                    <a:gdLst>
                      <a:gd name="T0" fmla="*/ 17 w 19"/>
                      <a:gd name="T1" fmla="*/ 12 h 12"/>
                      <a:gd name="T2" fmla="*/ 16 w 19"/>
                      <a:gd name="T3" fmla="*/ 12 h 12"/>
                      <a:gd name="T4" fmla="*/ 1 w 19"/>
                      <a:gd name="T5" fmla="*/ 3 h 12"/>
                      <a:gd name="T6" fmla="*/ 0 w 19"/>
                      <a:gd name="T7" fmla="*/ 1 h 12"/>
                      <a:gd name="T8" fmla="*/ 2 w 19"/>
                      <a:gd name="T9" fmla="*/ 0 h 12"/>
                      <a:gd name="T10" fmla="*/ 18 w 19"/>
                      <a:gd name="T11" fmla="*/ 9 h 12"/>
                      <a:gd name="T12" fmla="*/ 18 w 19"/>
                      <a:gd name="T13" fmla="*/ 12 h 12"/>
                      <a:gd name="T14" fmla="*/ 17 w 19"/>
                      <a:gd name="T15" fmla="*/ 12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19" h="12">
                        <a:moveTo>
                          <a:pt x="17" y="12"/>
                        </a:moveTo>
                        <a:cubicBezTo>
                          <a:pt x="16" y="12"/>
                          <a:pt x="16" y="12"/>
                          <a:pt x="16" y="12"/>
                        </a:cubicBezTo>
                        <a:cubicBezTo>
                          <a:pt x="1" y="3"/>
                          <a:pt x="1" y="3"/>
                          <a:pt x="1" y="3"/>
                        </a:cubicBezTo>
                        <a:cubicBezTo>
                          <a:pt x="0" y="3"/>
                          <a:pt x="0" y="2"/>
                          <a:pt x="0" y="1"/>
                        </a:cubicBezTo>
                        <a:cubicBezTo>
                          <a:pt x="0" y="0"/>
                          <a:pt x="1" y="0"/>
                          <a:pt x="2" y="0"/>
                        </a:cubicBezTo>
                        <a:cubicBezTo>
                          <a:pt x="18" y="9"/>
                          <a:pt x="18" y="9"/>
                          <a:pt x="18" y="9"/>
                        </a:cubicBezTo>
                        <a:cubicBezTo>
                          <a:pt x="18" y="10"/>
                          <a:pt x="19" y="11"/>
                          <a:pt x="18" y="12"/>
                        </a:cubicBezTo>
                        <a:cubicBezTo>
                          <a:pt x="18" y="12"/>
                          <a:pt x="17" y="12"/>
                          <a:pt x="17" y="1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02" name="Freeform 1385"/>
                  <p:cNvSpPr>
                    <a:spLocks/>
                  </p:cNvSpPr>
                  <p:nvPr/>
                </p:nvSpPr>
                <p:spPr bwMode="auto">
                  <a:xfrm>
                    <a:off x="6581322" y="2454252"/>
                    <a:ext cx="44416" cy="8666"/>
                  </a:xfrm>
                  <a:custGeom>
                    <a:avLst/>
                    <a:gdLst>
                      <a:gd name="T0" fmla="*/ 19 w 21"/>
                      <a:gd name="T1" fmla="*/ 4 h 4"/>
                      <a:gd name="T2" fmla="*/ 2 w 21"/>
                      <a:gd name="T3" fmla="*/ 4 h 4"/>
                      <a:gd name="T4" fmla="*/ 0 w 21"/>
                      <a:gd name="T5" fmla="*/ 2 h 4"/>
                      <a:gd name="T6" fmla="*/ 2 w 21"/>
                      <a:gd name="T7" fmla="*/ 0 h 4"/>
                      <a:gd name="T8" fmla="*/ 19 w 21"/>
                      <a:gd name="T9" fmla="*/ 0 h 4"/>
                      <a:gd name="T10" fmla="*/ 21 w 21"/>
                      <a:gd name="T11" fmla="*/ 2 h 4"/>
                      <a:gd name="T12" fmla="*/ 19 w 21"/>
                      <a:gd name="T13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1" h="4">
                        <a:moveTo>
                          <a:pt x="19" y="4"/>
                        </a:moveTo>
                        <a:cubicBezTo>
                          <a:pt x="2" y="4"/>
                          <a:pt x="2" y="4"/>
                          <a:pt x="2" y="4"/>
                        </a:cubicBezTo>
                        <a:cubicBezTo>
                          <a:pt x="1" y="4"/>
                          <a:pt x="0" y="3"/>
                          <a:pt x="0" y="2"/>
                        </a:cubicBezTo>
                        <a:cubicBezTo>
                          <a:pt x="0" y="1"/>
                          <a:pt x="1" y="0"/>
                          <a:pt x="2" y="0"/>
                        </a:cubicBezTo>
                        <a:cubicBezTo>
                          <a:pt x="19" y="0"/>
                          <a:pt x="19" y="0"/>
                          <a:pt x="19" y="0"/>
                        </a:cubicBezTo>
                        <a:cubicBezTo>
                          <a:pt x="20" y="0"/>
                          <a:pt x="21" y="1"/>
                          <a:pt x="21" y="2"/>
                        </a:cubicBezTo>
                        <a:cubicBezTo>
                          <a:pt x="21" y="3"/>
                          <a:pt x="20" y="4"/>
                          <a:pt x="19" y="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03" name="Freeform 1386"/>
                  <p:cNvSpPr>
                    <a:spLocks/>
                  </p:cNvSpPr>
                  <p:nvPr/>
                </p:nvSpPr>
                <p:spPr bwMode="auto">
                  <a:xfrm>
                    <a:off x="6598655" y="2496502"/>
                    <a:ext cx="40083" cy="27083"/>
                  </a:xfrm>
                  <a:custGeom>
                    <a:avLst/>
                    <a:gdLst>
                      <a:gd name="T0" fmla="*/ 1 w 19"/>
                      <a:gd name="T1" fmla="*/ 13 h 13"/>
                      <a:gd name="T2" fmla="*/ 0 w 19"/>
                      <a:gd name="T3" fmla="*/ 12 h 13"/>
                      <a:gd name="T4" fmla="*/ 1 w 19"/>
                      <a:gd name="T5" fmla="*/ 10 h 13"/>
                      <a:gd name="T6" fmla="*/ 16 w 19"/>
                      <a:gd name="T7" fmla="*/ 1 h 13"/>
                      <a:gd name="T8" fmla="*/ 18 w 19"/>
                      <a:gd name="T9" fmla="*/ 1 h 13"/>
                      <a:gd name="T10" fmla="*/ 18 w 19"/>
                      <a:gd name="T11" fmla="*/ 4 h 13"/>
                      <a:gd name="T12" fmla="*/ 2 w 19"/>
                      <a:gd name="T13" fmla="*/ 13 h 13"/>
                      <a:gd name="T14" fmla="*/ 1 w 19"/>
                      <a:gd name="T15" fmla="*/ 13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19" h="13">
                        <a:moveTo>
                          <a:pt x="1" y="13"/>
                        </a:moveTo>
                        <a:cubicBezTo>
                          <a:pt x="1" y="13"/>
                          <a:pt x="0" y="12"/>
                          <a:pt x="0" y="12"/>
                        </a:cubicBezTo>
                        <a:cubicBezTo>
                          <a:pt x="0" y="11"/>
                          <a:pt x="0" y="10"/>
                          <a:pt x="1" y="10"/>
                        </a:cubicBezTo>
                        <a:cubicBezTo>
                          <a:pt x="16" y="1"/>
                          <a:pt x="16" y="1"/>
                          <a:pt x="16" y="1"/>
                        </a:cubicBezTo>
                        <a:cubicBezTo>
                          <a:pt x="17" y="0"/>
                          <a:pt x="18" y="1"/>
                          <a:pt x="18" y="1"/>
                        </a:cubicBezTo>
                        <a:cubicBezTo>
                          <a:pt x="19" y="2"/>
                          <a:pt x="18" y="3"/>
                          <a:pt x="18" y="4"/>
                        </a:cubicBezTo>
                        <a:cubicBezTo>
                          <a:pt x="2" y="13"/>
                          <a:pt x="2" y="13"/>
                          <a:pt x="2" y="13"/>
                        </a:cubicBezTo>
                        <a:lnTo>
                          <a:pt x="1" y="13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04" name="Freeform 1387"/>
                  <p:cNvSpPr>
                    <a:spLocks noEditPoints="1"/>
                  </p:cNvSpPr>
                  <p:nvPr/>
                </p:nvSpPr>
                <p:spPr bwMode="auto">
                  <a:xfrm>
                    <a:off x="6640905" y="2387087"/>
                    <a:ext cx="134331" cy="161414"/>
                  </a:xfrm>
                  <a:custGeom>
                    <a:avLst/>
                    <a:gdLst>
                      <a:gd name="T0" fmla="*/ 47 w 64"/>
                      <a:gd name="T1" fmla="*/ 77 h 77"/>
                      <a:gd name="T2" fmla="*/ 47 w 64"/>
                      <a:gd name="T3" fmla="*/ 77 h 77"/>
                      <a:gd name="T4" fmla="*/ 17 w 64"/>
                      <a:gd name="T5" fmla="*/ 77 h 77"/>
                      <a:gd name="T6" fmla="*/ 14 w 64"/>
                      <a:gd name="T7" fmla="*/ 74 h 77"/>
                      <a:gd name="T8" fmla="*/ 14 w 64"/>
                      <a:gd name="T9" fmla="*/ 74 h 77"/>
                      <a:gd name="T10" fmla="*/ 12 w 64"/>
                      <a:gd name="T11" fmla="*/ 63 h 77"/>
                      <a:gd name="T12" fmla="*/ 0 w 64"/>
                      <a:gd name="T13" fmla="*/ 33 h 77"/>
                      <a:gd name="T14" fmla="*/ 32 w 64"/>
                      <a:gd name="T15" fmla="*/ 0 h 77"/>
                      <a:gd name="T16" fmla="*/ 64 w 64"/>
                      <a:gd name="T17" fmla="*/ 33 h 77"/>
                      <a:gd name="T18" fmla="*/ 52 w 64"/>
                      <a:gd name="T19" fmla="*/ 63 h 77"/>
                      <a:gd name="T20" fmla="*/ 50 w 64"/>
                      <a:gd name="T21" fmla="*/ 74 h 77"/>
                      <a:gd name="T22" fmla="*/ 50 w 64"/>
                      <a:gd name="T23" fmla="*/ 74 h 77"/>
                      <a:gd name="T24" fmla="*/ 47 w 64"/>
                      <a:gd name="T25" fmla="*/ 77 h 77"/>
                      <a:gd name="T26" fmla="*/ 17 w 64"/>
                      <a:gd name="T27" fmla="*/ 72 h 77"/>
                      <a:gd name="T28" fmla="*/ 14 w 64"/>
                      <a:gd name="T29" fmla="*/ 74 h 77"/>
                      <a:gd name="T30" fmla="*/ 17 w 64"/>
                      <a:gd name="T31" fmla="*/ 72 h 77"/>
                      <a:gd name="T32" fmla="*/ 47 w 64"/>
                      <a:gd name="T33" fmla="*/ 72 h 77"/>
                      <a:gd name="T34" fmla="*/ 48 w 64"/>
                      <a:gd name="T35" fmla="*/ 72 h 77"/>
                      <a:gd name="T36" fmla="*/ 47 w 64"/>
                      <a:gd name="T37" fmla="*/ 72 h 77"/>
                      <a:gd name="T38" fmla="*/ 20 w 64"/>
                      <a:gd name="T39" fmla="*/ 72 h 77"/>
                      <a:gd name="T40" fmla="*/ 44 w 64"/>
                      <a:gd name="T41" fmla="*/ 72 h 77"/>
                      <a:gd name="T42" fmla="*/ 44 w 64"/>
                      <a:gd name="T43" fmla="*/ 69 h 77"/>
                      <a:gd name="T44" fmla="*/ 47 w 64"/>
                      <a:gd name="T45" fmla="*/ 60 h 77"/>
                      <a:gd name="T46" fmla="*/ 58 w 64"/>
                      <a:gd name="T47" fmla="*/ 33 h 77"/>
                      <a:gd name="T48" fmla="*/ 32 w 64"/>
                      <a:gd name="T49" fmla="*/ 6 h 77"/>
                      <a:gd name="T50" fmla="*/ 5 w 64"/>
                      <a:gd name="T51" fmla="*/ 33 h 77"/>
                      <a:gd name="T52" fmla="*/ 16 w 64"/>
                      <a:gd name="T53" fmla="*/ 60 h 77"/>
                      <a:gd name="T54" fmla="*/ 20 w 64"/>
                      <a:gd name="T55" fmla="*/ 69 h 77"/>
                      <a:gd name="T56" fmla="*/ 20 w 64"/>
                      <a:gd name="T57" fmla="*/ 72 h 7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</a:cxnLst>
                    <a:rect l="0" t="0" r="r" b="b"/>
                    <a:pathLst>
                      <a:path w="64" h="77">
                        <a:moveTo>
                          <a:pt x="47" y="77"/>
                        </a:moveTo>
                        <a:cubicBezTo>
                          <a:pt x="47" y="77"/>
                          <a:pt x="47" y="77"/>
                          <a:pt x="47" y="77"/>
                        </a:cubicBezTo>
                        <a:cubicBezTo>
                          <a:pt x="17" y="77"/>
                          <a:pt x="17" y="77"/>
                          <a:pt x="17" y="77"/>
                        </a:cubicBezTo>
                        <a:cubicBezTo>
                          <a:pt x="15" y="77"/>
                          <a:pt x="14" y="76"/>
                          <a:pt x="14" y="74"/>
                        </a:cubicBezTo>
                        <a:cubicBezTo>
                          <a:pt x="14" y="74"/>
                          <a:pt x="14" y="74"/>
                          <a:pt x="14" y="74"/>
                        </a:cubicBezTo>
                        <a:cubicBezTo>
                          <a:pt x="14" y="72"/>
                          <a:pt x="14" y="66"/>
                          <a:pt x="12" y="63"/>
                        </a:cubicBezTo>
                        <a:cubicBezTo>
                          <a:pt x="0" y="48"/>
                          <a:pt x="0" y="33"/>
                          <a:pt x="0" y="33"/>
                        </a:cubicBezTo>
                        <a:cubicBezTo>
                          <a:pt x="0" y="15"/>
                          <a:pt x="14" y="0"/>
                          <a:pt x="32" y="0"/>
                        </a:cubicBezTo>
                        <a:cubicBezTo>
                          <a:pt x="50" y="0"/>
                          <a:pt x="64" y="15"/>
                          <a:pt x="64" y="33"/>
                        </a:cubicBezTo>
                        <a:cubicBezTo>
                          <a:pt x="64" y="33"/>
                          <a:pt x="64" y="48"/>
                          <a:pt x="52" y="63"/>
                        </a:cubicBezTo>
                        <a:cubicBezTo>
                          <a:pt x="50" y="66"/>
                          <a:pt x="50" y="72"/>
                          <a:pt x="50" y="74"/>
                        </a:cubicBezTo>
                        <a:cubicBezTo>
                          <a:pt x="50" y="74"/>
                          <a:pt x="50" y="74"/>
                          <a:pt x="50" y="74"/>
                        </a:cubicBezTo>
                        <a:cubicBezTo>
                          <a:pt x="50" y="76"/>
                          <a:pt x="48" y="77"/>
                          <a:pt x="47" y="77"/>
                        </a:cubicBezTo>
                        <a:close/>
                        <a:moveTo>
                          <a:pt x="17" y="72"/>
                        </a:moveTo>
                        <a:cubicBezTo>
                          <a:pt x="15" y="72"/>
                          <a:pt x="14" y="73"/>
                          <a:pt x="14" y="74"/>
                        </a:cubicBezTo>
                        <a:cubicBezTo>
                          <a:pt x="14" y="73"/>
                          <a:pt x="15" y="72"/>
                          <a:pt x="17" y="72"/>
                        </a:cubicBezTo>
                        <a:close/>
                        <a:moveTo>
                          <a:pt x="47" y="72"/>
                        </a:moveTo>
                        <a:cubicBezTo>
                          <a:pt x="48" y="72"/>
                          <a:pt x="48" y="72"/>
                          <a:pt x="48" y="72"/>
                        </a:cubicBezTo>
                        <a:cubicBezTo>
                          <a:pt x="48" y="72"/>
                          <a:pt x="48" y="72"/>
                          <a:pt x="47" y="72"/>
                        </a:cubicBezTo>
                        <a:close/>
                        <a:moveTo>
                          <a:pt x="20" y="72"/>
                        </a:moveTo>
                        <a:cubicBezTo>
                          <a:pt x="44" y="72"/>
                          <a:pt x="44" y="72"/>
                          <a:pt x="44" y="72"/>
                        </a:cubicBezTo>
                        <a:cubicBezTo>
                          <a:pt x="44" y="70"/>
                          <a:pt x="44" y="69"/>
                          <a:pt x="44" y="69"/>
                        </a:cubicBezTo>
                        <a:cubicBezTo>
                          <a:pt x="45" y="65"/>
                          <a:pt x="46" y="62"/>
                          <a:pt x="47" y="60"/>
                        </a:cubicBezTo>
                        <a:cubicBezTo>
                          <a:pt x="58" y="46"/>
                          <a:pt x="58" y="33"/>
                          <a:pt x="58" y="33"/>
                        </a:cubicBezTo>
                        <a:cubicBezTo>
                          <a:pt x="58" y="18"/>
                          <a:pt x="47" y="6"/>
                          <a:pt x="32" y="6"/>
                        </a:cubicBezTo>
                        <a:cubicBezTo>
                          <a:pt x="17" y="6"/>
                          <a:pt x="5" y="18"/>
                          <a:pt x="5" y="33"/>
                        </a:cubicBezTo>
                        <a:cubicBezTo>
                          <a:pt x="5" y="33"/>
                          <a:pt x="6" y="46"/>
                          <a:pt x="16" y="60"/>
                        </a:cubicBezTo>
                        <a:cubicBezTo>
                          <a:pt x="18" y="62"/>
                          <a:pt x="19" y="65"/>
                          <a:pt x="20" y="69"/>
                        </a:cubicBezTo>
                        <a:cubicBezTo>
                          <a:pt x="20" y="69"/>
                          <a:pt x="20" y="70"/>
                          <a:pt x="20" y="7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05" name="Freeform 1388"/>
                  <p:cNvSpPr>
                    <a:spLocks/>
                  </p:cNvSpPr>
                  <p:nvPr/>
                </p:nvSpPr>
                <p:spPr bwMode="auto">
                  <a:xfrm>
                    <a:off x="6672320" y="2550667"/>
                    <a:ext cx="71498" cy="10833"/>
                  </a:xfrm>
                  <a:custGeom>
                    <a:avLst/>
                    <a:gdLst>
                      <a:gd name="T0" fmla="*/ 31 w 34"/>
                      <a:gd name="T1" fmla="*/ 5 h 5"/>
                      <a:gd name="T2" fmla="*/ 3 w 34"/>
                      <a:gd name="T3" fmla="*/ 5 h 5"/>
                      <a:gd name="T4" fmla="*/ 0 w 34"/>
                      <a:gd name="T5" fmla="*/ 2 h 5"/>
                      <a:gd name="T6" fmla="*/ 3 w 34"/>
                      <a:gd name="T7" fmla="*/ 0 h 5"/>
                      <a:gd name="T8" fmla="*/ 31 w 34"/>
                      <a:gd name="T9" fmla="*/ 0 h 5"/>
                      <a:gd name="T10" fmla="*/ 34 w 34"/>
                      <a:gd name="T11" fmla="*/ 2 h 5"/>
                      <a:gd name="T12" fmla="*/ 31 w 34"/>
                      <a:gd name="T13" fmla="*/ 5 h 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34" h="5">
                        <a:moveTo>
                          <a:pt x="31" y="5"/>
                        </a:moveTo>
                        <a:cubicBezTo>
                          <a:pt x="3" y="5"/>
                          <a:pt x="3" y="5"/>
                          <a:pt x="3" y="5"/>
                        </a:cubicBezTo>
                        <a:cubicBezTo>
                          <a:pt x="1" y="5"/>
                          <a:pt x="0" y="4"/>
                          <a:pt x="0" y="2"/>
                        </a:cubicBezTo>
                        <a:cubicBezTo>
                          <a:pt x="0" y="1"/>
                          <a:pt x="1" y="0"/>
                          <a:pt x="3" y="0"/>
                        </a:cubicBezTo>
                        <a:cubicBezTo>
                          <a:pt x="31" y="0"/>
                          <a:pt x="31" y="0"/>
                          <a:pt x="31" y="0"/>
                        </a:cubicBezTo>
                        <a:cubicBezTo>
                          <a:pt x="32" y="0"/>
                          <a:pt x="34" y="1"/>
                          <a:pt x="34" y="2"/>
                        </a:cubicBezTo>
                        <a:cubicBezTo>
                          <a:pt x="34" y="4"/>
                          <a:pt x="32" y="5"/>
                          <a:pt x="31" y="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06" name="Freeform 1389"/>
                  <p:cNvSpPr>
                    <a:spLocks/>
                  </p:cNvSpPr>
                  <p:nvPr/>
                </p:nvSpPr>
                <p:spPr bwMode="auto">
                  <a:xfrm>
                    <a:off x="6676654" y="2563667"/>
                    <a:ext cx="62832" cy="10833"/>
                  </a:xfrm>
                  <a:custGeom>
                    <a:avLst/>
                    <a:gdLst>
                      <a:gd name="T0" fmla="*/ 27 w 30"/>
                      <a:gd name="T1" fmla="*/ 5 h 5"/>
                      <a:gd name="T2" fmla="*/ 3 w 30"/>
                      <a:gd name="T3" fmla="*/ 5 h 5"/>
                      <a:gd name="T4" fmla="*/ 0 w 30"/>
                      <a:gd name="T5" fmla="*/ 2 h 5"/>
                      <a:gd name="T6" fmla="*/ 3 w 30"/>
                      <a:gd name="T7" fmla="*/ 0 h 5"/>
                      <a:gd name="T8" fmla="*/ 27 w 30"/>
                      <a:gd name="T9" fmla="*/ 0 h 5"/>
                      <a:gd name="T10" fmla="*/ 30 w 30"/>
                      <a:gd name="T11" fmla="*/ 2 h 5"/>
                      <a:gd name="T12" fmla="*/ 27 w 30"/>
                      <a:gd name="T13" fmla="*/ 5 h 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30" h="5">
                        <a:moveTo>
                          <a:pt x="27" y="5"/>
                        </a:moveTo>
                        <a:cubicBezTo>
                          <a:pt x="3" y="5"/>
                          <a:pt x="3" y="5"/>
                          <a:pt x="3" y="5"/>
                        </a:cubicBezTo>
                        <a:cubicBezTo>
                          <a:pt x="1" y="5"/>
                          <a:pt x="0" y="4"/>
                          <a:pt x="0" y="2"/>
                        </a:cubicBezTo>
                        <a:cubicBezTo>
                          <a:pt x="0" y="1"/>
                          <a:pt x="1" y="0"/>
                          <a:pt x="3" y="0"/>
                        </a:cubicBezTo>
                        <a:cubicBezTo>
                          <a:pt x="27" y="0"/>
                          <a:pt x="27" y="0"/>
                          <a:pt x="27" y="0"/>
                        </a:cubicBezTo>
                        <a:cubicBezTo>
                          <a:pt x="28" y="0"/>
                          <a:pt x="30" y="1"/>
                          <a:pt x="30" y="2"/>
                        </a:cubicBezTo>
                        <a:cubicBezTo>
                          <a:pt x="30" y="4"/>
                          <a:pt x="28" y="5"/>
                          <a:pt x="27" y="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07" name="Freeform 1390"/>
                  <p:cNvSpPr>
                    <a:spLocks/>
                  </p:cNvSpPr>
                  <p:nvPr/>
                </p:nvSpPr>
                <p:spPr bwMode="auto">
                  <a:xfrm>
                    <a:off x="6685320" y="2574500"/>
                    <a:ext cx="45499" cy="11917"/>
                  </a:xfrm>
                  <a:custGeom>
                    <a:avLst/>
                    <a:gdLst>
                      <a:gd name="T0" fmla="*/ 19 w 22"/>
                      <a:gd name="T1" fmla="*/ 6 h 6"/>
                      <a:gd name="T2" fmla="*/ 2 w 22"/>
                      <a:gd name="T3" fmla="*/ 6 h 6"/>
                      <a:gd name="T4" fmla="*/ 0 w 22"/>
                      <a:gd name="T5" fmla="*/ 3 h 6"/>
                      <a:gd name="T6" fmla="*/ 2 w 22"/>
                      <a:gd name="T7" fmla="*/ 0 h 6"/>
                      <a:gd name="T8" fmla="*/ 19 w 22"/>
                      <a:gd name="T9" fmla="*/ 0 h 6"/>
                      <a:gd name="T10" fmla="*/ 22 w 22"/>
                      <a:gd name="T11" fmla="*/ 3 h 6"/>
                      <a:gd name="T12" fmla="*/ 19 w 22"/>
                      <a:gd name="T13" fmla="*/ 6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2" h="6">
                        <a:moveTo>
                          <a:pt x="19" y="6"/>
                        </a:moveTo>
                        <a:cubicBezTo>
                          <a:pt x="2" y="6"/>
                          <a:pt x="2" y="6"/>
                          <a:pt x="2" y="6"/>
                        </a:cubicBezTo>
                        <a:cubicBezTo>
                          <a:pt x="1" y="6"/>
                          <a:pt x="0" y="5"/>
                          <a:pt x="0" y="3"/>
                        </a:cubicBezTo>
                        <a:cubicBezTo>
                          <a:pt x="0" y="2"/>
                          <a:pt x="1" y="0"/>
                          <a:pt x="2" y="0"/>
                        </a:cubicBezTo>
                        <a:cubicBezTo>
                          <a:pt x="19" y="0"/>
                          <a:pt x="19" y="0"/>
                          <a:pt x="19" y="0"/>
                        </a:cubicBezTo>
                        <a:cubicBezTo>
                          <a:pt x="21" y="0"/>
                          <a:pt x="22" y="2"/>
                          <a:pt x="22" y="3"/>
                        </a:cubicBezTo>
                        <a:cubicBezTo>
                          <a:pt x="22" y="5"/>
                          <a:pt x="21" y="6"/>
                          <a:pt x="19" y="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cs typeface="+mn-ea"/>
                      <a:sym typeface="+mn-lt"/>
                    </a:endParaRPr>
                  </a:p>
                </p:txBody>
              </p:sp>
            </p:grpSp>
            <p:grpSp>
              <p:nvGrpSpPr>
                <p:cNvPr id="79" name="Group 78"/>
                <p:cNvGrpSpPr/>
                <p:nvPr/>
              </p:nvGrpSpPr>
              <p:grpSpPr>
                <a:xfrm>
                  <a:off x="4326955" y="2625937"/>
                  <a:ext cx="252412" cy="253495"/>
                  <a:chOff x="4326953" y="2649248"/>
                  <a:chExt cx="252412" cy="253495"/>
                </a:xfrm>
                <a:solidFill>
                  <a:schemeClr val="bg1">
                    <a:lumMod val="95000"/>
                  </a:schemeClr>
                </a:solidFill>
              </p:grpSpPr>
              <p:sp>
                <p:nvSpPr>
                  <p:cNvPr id="86" name="Freeform 1391"/>
                  <p:cNvSpPr>
                    <a:spLocks noEditPoints="1"/>
                  </p:cNvSpPr>
                  <p:nvPr/>
                </p:nvSpPr>
                <p:spPr bwMode="auto">
                  <a:xfrm>
                    <a:off x="4406035" y="2649248"/>
                    <a:ext cx="93165" cy="253495"/>
                  </a:xfrm>
                  <a:custGeom>
                    <a:avLst/>
                    <a:gdLst>
                      <a:gd name="T0" fmla="*/ 22 w 44"/>
                      <a:gd name="T1" fmla="*/ 0 h 120"/>
                      <a:gd name="T2" fmla="*/ 0 w 44"/>
                      <a:gd name="T3" fmla="*/ 60 h 120"/>
                      <a:gd name="T4" fmla="*/ 22 w 44"/>
                      <a:gd name="T5" fmla="*/ 120 h 120"/>
                      <a:gd name="T6" fmla="*/ 44 w 44"/>
                      <a:gd name="T7" fmla="*/ 60 h 120"/>
                      <a:gd name="T8" fmla="*/ 22 w 44"/>
                      <a:gd name="T9" fmla="*/ 0 h 120"/>
                      <a:gd name="T10" fmla="*/ 22 w 44"/>
                      <a:gd name="T11" fmla="*/ 110 h 120"/>
                      <a:gd name="T12" fmla="*/ 3 w 44"/>
                      <a:gd name="T13" fmla="*/ 60 h 120"/>
                      <a:gd name="T14" fmla="*/ 22 w 44"/>
                      <a:gd name="T15" fmla="*/ 9 h 120"/>
                      <a:gd name="T16" fmla="*/ 40 w 44"/>
                      <a:gd name="T17" fmla="*/ 60 h 120"/>
                      <a:gd name="T18" fmla="*/ 22 w 44"/>
                      <a:gd name="T19" fmla="*/ 110 h 12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44" h="120">
                        <a:moveTo>
                          <a:pt x="22" y="0"/>
                        </a:moveTo>
                        <a:cubicBezTo>
                          <a:pt x="10" y="0"/>
                          <a:pt x="0" y="27"/>
                          <a:pt x="0" y="60"/>
                        </a:cubicBezTo>
                        <a:cubicBezTo>
                          <a:pt x="0" y="93"/>
                          <a:pt x="10" y="120"/>
                          <a:pt x="22" y="120"/>
                        </a:cubicBezTo>
                        <a:cubicBezTo>
                          <a:pt x="34" y="120"/>
                          <a:pt x="44" y="93"/>
                          <a:pt x="44" y="60"/>
                        </a:cubicBezTo>
                        <a:cubicBezTo>
                          <a:pt x="44" y="27"/>
                          <a:pt x="34" y="0"/>
                          <a:pt x="22" y="0"/>
                        </a:cubicBezTo>
                        <a:close/>
                        <a:moveTo>
                          <a:pt x="22" y="110"/>
                        </a:moveTo>
                        <a:cubicBezTo>
                          <a:pt x="12" y="110"/>
                          <a:pt x="3" y="88"/>
                          <a:pt x="3" y="60"/>
                        </a:cubicBezTo>
                        <a:cubicBezTo>
                          <a:pt x="3" y="32"/>
                          <a:pt x="12" y="9"/>
                          <a:pt x="22" y="9"/>
                        </a:cubicBezTo>
                        <a:cubicBezTo>
                          <a:pt x="32" y="9"/>
                          <a:pt x="40" y="32"/>
                          <a:pt x="40" y="60"/>
                        </a:cubicBezTo>
                        <a:cubicBezTo>
                          <a:pt x="40" y="88"/>
                          <a:pt x="32" y="110"/>
                          <a:pt x="22" y="11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7" name="Freeform 1392"/>
                  <p:cNvSpPr>
                    <a:spLocks noEditPoints="1"/>
                  </p:cNvSpPr>
                  <p:nvPr/>
                </p:nvSpPr>
                <p:spPr bwMode="auto">
                  <a:xfrm>
                    <a:off x="4326953" y="2729413"/>
                    <a:ext cx="252412" cy="93165"/>
                  </a:xfrm>
                  <a:custGeom>
                    <a:avLst/>
                    <a:gdLst>
                      <a:gd name="T0" fmla="*/ 120 w 120"/>
                      <a:gd name="T1" fmla="*/ 22 h 44"/>
                      <a:gd name="T2" fmla="*/ 60 w 120"/>
                      <a:gd name="T3" fmla="*/ 0 h 44"/>
                      <a:gd name="T4" fmla="*/ 0 w 120"/>
                      <a:gd name="T5" fmla="*/ 22 h 44"/>
                      <a:gd name="T6" fmla="*/ 60 w 120"/>
                      <a:gd name="T7" fmla="*/ 44 h 44"/>
                      <a:gd name="T8" fmla="*/ 120 w 120"/>
                      <a:gd name="T9" fmla="*/ 22 h 44"/>
                      <a:gd name="T10" fmla="*/ 10 w 120"/>
                      <a:gd name="T11" fmla="*/ 22 h 44"/>
                      <a:gd name="T12" fmla="*/ 60 w 120"/>
                      <a:gd name="T13" fmla="*/ 3 h 44"/>
                      <a:gd name="T14" fmla="*/ 110 w 120"/>
                      <a:gd name="T15" fmla="*/ 22 h 44"/>
                      <a:gd name="T16" fmla="*/ 60 w 120"/>
                      <a:gd name="T17" fmla="*/ 40 h 44"/>
                      <a:gd name="T18" fmla="*/ 10 w 120"/>
                      <a:gd name="T19" fmla="*/ 22 h 4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20" h="44">
                        <a:moveTo>
                          <a:pt x="120" y="22"/>
                        </a:moveTo>
                        <a:cubicBezTo>
                          <a:pt x="120" y="10"/>
                          <a:pt x="93" y="0"/>
                          <a:pt x="60" y="0"/>
                        </a:cubicBezTo>
                        <a:cubicBezTo>
                          <a:pt x="27" y="0"/>
                          <a:pt x="0" y="10"/>
                          <a:pt x="0" y="22"/>
                        </a:cubicBezTo>
                        <a:cubicBezTo>
                          <a:pt x="0" y="34"/>
                          <a:pt x="27" y="44"/>
                          <a:pt x="60" y="44"/>
                        </a:cubicBezTo>
                        <a:cubicBezTo>
                          <a:pt x="93" y="44"/>
                          <a:pt x="120" y="34"/>
                          <a:pt x="120" y="22"/>
                        </a:cubicBezTo>
                        <a:close/>
                        <a:moveTo>
                          <a:pt x="10" y="22"/>
                        </a:moveTo>
                        <a:cubicBezTo>
                          <a:pt x="10" y="12"/>
                          <a:pt x="32" y="3"/>
                          <a:pt x="60" y="3"/>
                        </a:cubicBezTo>
                        <a:cubicBezTo>
                          <a:pt x="88" y="3"/>
                          <a:pt x="110" y="12"/>
                          <a:pt x="110" y="22"/>
                        </a:cubicBezTo>
                        <a:cubicBezTo>
                          <a:pt x="110" y="32"/>
                          <a:pt x="88" y="40"/>
                          <a:pt x="60" y="40"/>
                        </a:cubicBezTo>
                        <a:cubicBezTo>
                          <a:pt x="32" y="40"/>
                          <a:pt x="10" y="32"/>
                          <a:pt x="10" y="2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8" name="Freeform 1393"/>
                  <p:cNvSpPr>
                    <a:spLocks noEditPoints="1"/>
                  </p:cNvSpPr>
                  <p:nvPr/>
                </p:nvSpPr>
                <p:spPr bwMode="auto">
                  <a:xfrm>
                    <a:off x="4345369" y="2668748"/>
                    <a:ext cx="214495" cy="214495"/>
                  </a:xfrm>
                  <a:custGeom>
                    <a:avLst/>
                    <a:gdLst>
                      <a:gd name="T0" fmla="*/ 93 w 102"/>
                      <a:gd name="T1" fmla="*/ 8 h 102"/>
                      <a:gd name="T2" fmla="*/ 35 w 102"/>
                      <a:gd name="T3" fmla="*/ 35 h 102"/>
                      <a:gd name="T4" fmla="*/ 8 w 102"/>
                      <a:gd name="T5" fmla="*/ 93 h 102"/>
                      <a:gd name="T6" fmla="*/ 67 w 102"/>
                      <a:gd name="T7" fmla="*/ 66 h 102"/>
                      <a:gd name="T8" fmla="*/ 93 w 102"/>
                      <a:gd name="T9" fmla="*/ 8 h 102"/>
                      <a:gd name="T10" fmla="*/ 15 w 102"/>
                      <a:gd name="T11" fmla="*/ 86 h 102"/>
                      <a:gd name="T12" fmla="*/ 38 w 102"/>
                      <a:gd name="T13" fmla="*/ 38 h 102"/>
                      <a:gd name="T14" fmla="*/ 86 w 102"/>
                      <a:gd name="T15" fmla="*/ 15 h 102"/>
                      <a:gd name="T16" fmla="*/ 64 w 102"/>
                      <a:gd name="T17" fmla="*/ 64 h 102"/>
                      <a:gd name="T18" fmla="*/ 15 w 102"/>
                      <a:gd name="T19" fmla="*/ 86 h 10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02" h="102">
                        <a:moveTo>
                          <a:pt x="93" y="8"/>
                        </a:moveTo>
                        <a:cubicBezTo>
                          <a:pt x="85" y="0"/>
                          <a:pt x="59" y="12"/>
                          <a:pt x="35" y="35"/>
                        </a:cubicBezTo>
                        <a:cubicBezTo>
                          <a:pt x="12" y="59"/>
                          <a:pt x="0" y="85"/>
                          <a:pt x="8" y="93"/>
                        </a:cubicBezTo>
                        <a:cubicBezTo>
                          <a:pt x="17" y="102"/>
                          <a:pt x="43" y="90"/>
                          <a:pt x="67" y="66"/>
                        </a:cubicBezTo>
                        <a:cubicBezTo>
                          <a:pt x="90" y="43"/>
                          <a:pt x="102" y="17"/>
                          <a:pt x="93" y="8"/>
                        </a:cubicBezTo>
                        <a:close/>
                        <a:moveTo>
                          <a:pt x="15" y="86"/>
                        </a:moveTo>
                        <a:cubicBezTo>
                          <a:pt x="8" y="79"/>
                          <a:pt x="18" y="57"/>
                          <a:pt x="38" y="38"/>
                        </a:cubicBezTo>
                        <a:cubicBezTo>
                          <a:pt x="57" y="18"/>
                          <a:pt x="79" y="8"/>
                          <a:pt x="86" y="15"/>
                        </a:cubicBezTo>
                        <a:cubicBezTo>
                          <a:pt x="94" y="22"/>
                          <a:pt x="84" y="44"/>
                          <a:pt x="64" y="64"/>
                        </a:cubicBezTo>
                        <a:cubicBezTo>
                          <a:pt x="44" y="84"/>
                          <a:pt x="23" y="94"/>
                          <a:pt x="15" y="8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9" name="Freeform 1394"/>
                  <p:cNvSpPr>
                    <a:spLocks noEditPoints="1"/>
                  </p:cNvSpPr>
                  <p:nvPr/>
                </p:nvSpPr>
                <p:spPr bwMode="auto">
                  <a:xfrm>
                    <a:off x="4345369" y="2668748"/>
                    <a:ext cx="214495" cy="214495"/>
                  </a:xfrm>
                  <a:custGeom>
                    <a:avLst/>
                    <a:gdLst>
                      <a:gd name="T0" fmla="*/ 93 w 102"/>
                      <a:gd name="T1" fmla="*/ 93 h 102"/>
                      <a:gd name="T2" fmla="*/ 67 w 102"/>
                      <a:gd name="T3" fmla="*/ 35 h 102"/>
                      <a:gd name="T4" fmla="*/ 8 w 102"/>
                      <a:gd name="T5" fmla="*/ 8 h 102"/>
                      <a:gd name="T6" fmla="*/ 35 w 102"/>
                      <a:gd name="T7" fmla="*/ 66 h 102"/>
                      <a:gd name="T8" fmla="*/ 93 w 102"/>
                      <a:gd name="T9" fmla="*/ 93 h 102"/>
                      <a:gd name="T10" fmla="*/ 15 w 102"/>
                      <a:gd name="T11" fmla="*/ 15 h 102"/>
                      <a:gd name="T12" fmla="*/ 64 w 102"/>
                      <a:gd name="T13" fmla="*/ 38 h 102"/>
                      <a:gd name="T14" fmla="*/ 86 w 102"/>
                      <a:gd name="T15" fmla="*/ 86 h 102"/>
                      <a:gd name="T16" fmla="*/ 38 w 102"/>
                      <a:gd name="T17" fmla="*/ 64 h 102"/>
                      <a:gd name="T18" fmla="*/ 15 w 102"/>
                      <a:gd name="T19" fmla="*/ 15 h 10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02" h="102">
                        <a:moveTo>
                          <a:pt x="93" y="93"/>
                        </a:moveTo>
                        <a:cubicBezTo>
                          <a:pt x="102" y="85"/>
                          <a:pt x="90" y="59"/>
                          <a:pt x="67" y="35"/>
                        </a:cubicBezTo>
                        <a:cubicBezTo>
                          <a:pt x="43" y="12"/>
                          <a:pt x="17" y="0"/>
                          <a:pt x="8" y="8"/>
                        </a:cubicBezTo>
                        <a:cubicBezTo>
                          <a:pt x="0" y="17"/>
                          <a:pt x="12" y="43"/>
                          <a:pt x="35" y="66"/>
                        </a:cubicBezTo>
                        <a:cubicBezTo>
                          <a:pt x="59" y="90"/>
                          <a:pt x="85" y="102"/>
                          <a:pt x="93" y="93"/>
                        </a:cubicBezTo>
                        <a:close/>
                        <a:moveTo>
                          <a:pt x="15" y="15"/>
                        </a:moveTo>
                        <a:cubicBezTo>
                          <a:pt x="23" y="8"/>
                          <a:pt x="44" y="18"/>
                          <a:pt x="64" y="38"/>
                        </a:cubicBezTo>
                        <a:cubicBezTo>
                          <a:pt x="84" y="57"/>
                          <a:pt x="94" y="79"/>
                          <a:pt x="86" y="86"/>
                        </a:cubicBezTo>
                        <a:cubicBezTo>
                          <a:pt x="79" y="94"/>
                          <a:pt x="57" y="84"/>
                          <a:pt x="38" y="64"/>
                        </a:cubicBezTo>
                        <a:cubicBezTo>
                          <a:pt x="18" y="44"/>
                          <a:pt x="8" y="22"/>
                          <a:pt x="15" y="1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90" name="Oval 1395"/>
                  <p:cNvSpPr>
                    <a:spLocks noChangeArrowheads="1"/>
                  </p:cNvSpPr>
                  <p:nvPr/>
                </p:nvSpPr>
                <p:spPr bwMode="auto">
                  <a:xfrm>
                    <a:off x="4434201" y="2755413"/>
                    <a:ext cx="37916" cy="38999"/>
                  </a:xfrm>
                  <a:prstGeom prst="ellipse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cs typeface="+mn-ea"/>
                      <a:sym typeface="+mn-lt"/>
                    </a:endParaRPr>
                  </a:p>
                </p:txBody>
              </p:sp>
            </p:grpSp>
            <p:grpSp>
              <p:nvGrpSpPr>
                <p:cNvPr id="80" name="Group 79"/>
                <p:cNvGrpSpPr/>
                <p:nvPr/>
              </p:nvGrpSpPr>
              <p:grpSpPr>
                <a:xfrm>
                  <a:off x="4072377" y="3125344"/>
                  <a:ext cx="248078" cy="205829"/>
                  <a:chOff x="4072375" y="3148655"/>
                  <a:chExt cx="248078" cy="205829"/>
                </a:xfrm>
                <a:solidFill>
                  <a:schemeClr val="bg1">
                    <a:lumMod val="95000"/>
                  </a:schemeClr>
                </a:solidFill>
              </p:grpSpPr>
              <p:sp>
                <p:nvSpPr>
                  <p:cNvPr id="81" name="Freeform 1396"/>
                  <p:cNvSpPr>
                    <a:spLocks/>
                  </p:cNvSpPr>
                  <p:nvPr/>
                </p:nvSpPr>
                <p:spPr bwMode="auto">
                  <a:xfrm>
                    <a:off x="4072375" y="3264569"/>
                    <a:ext cx="54166" cy="89915"/>
                  </a:xfrm>
                  <a:custGeom>
                    <a:avLst/>
                    <a:gdLst>
                      <a:gd name="T0" fmla="*/ 50 w 50"/>
                      <a:gd name="T1" fmla="*/ 83 h 83"/>
                      <a:gd name="T2" fmla="*/ 50 w 50"/>
                      <a:gd name="T3" fmla="*/ 0 h 83"/>
                      <a:gd name="T4" fmla="*/ 3 w 50"/>
                      <a:gd name="T5" fmla="*/ 44 h 83"/>
                      <a:gd name="T6" fmla="*/ 0 w 50"/>
                      <a:gd name="T7" fmla="*/ 40 h 83"/>
                      <a:gd name="T8" fmla="*/ 0 w 50"/>
                      <a:gd name="T9" fmla="*/ 83 h 83"/>
                      <a:gd name="T10" fmla="*/ 50 w 50"/>
                      <a:gd name="T11" fmla="*/ 83 h 8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50" h="83">
                        <a:moveTo>
                          <a:pt x="50" y="83"/>
                        </a:moveTo>
                        <a:lnTo>
                          <a:pt x="50" y="0"/>
                        </a:lnTo>
                        <a:lnTo>
                          <a:pt x="3" y="44"/>
                        </a:lnTo>
                        <a:lnTo>
                          <a:pt x="0" y="40"/>
                        </a:lnTo>
                        <a:lnTo>
                          <a:pt x="0" y="83"/>
                        </a:lnTo>
                        <a:lnTo>
                          <a:pt x="50" y="83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2" name="Freeform 1397"/>
                  <p:cNvSpPr>
                    <a:spLocks/>
                  </p:cNvSpPr>
                  <p:nvPr/>
                </p:nvSpPr>
                <p:spPr bwMode="auto">
                  <a:xfrm>
                    <a:off x="4137374" y="3238569"/>
                    <a:ext cx="54166" cy="115915"/>
                  </a:xfrm>
                  <a:custGeom>
                    <a:avLst/>
                    <a:gdLst>
                      <a:gd name="T0" fmla="*/ 50 w 50"/>
                      <a:gd name="T1" fmla="*/ 107 h 107"/>
                      <a:gd name="T2" fmla="*/ 50 w 50"/>
                      <a:gd name="T3" fmla="*/ 37 h 107"/>
                      <a:gd name="T4" fmla="*/ 13 w 50"/>
                      <a:gd name="T5" fmla="*/ 0 h 107"/>
                      <a:gd name="T6" fmla="*/ 0 w 50"/>
                      <a:gd name="T7" fmla="*/ 12 h 107"/>
                      <a:gd name="T8" fmla="*/ 0 w 50"/>
                      <a:gd name="T9" fmla="*/ 107 h 107"/>
                      <a:gd name="T10" fmla="*/ 50 w 50"/>
                      <a:gd name="T11" fmla="*/ 107 h 10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50" h="107">
                        <a:moveTo>
                          <a:pt x="50" y="107"/>
                        </a:moveTo>
                        <a:lnTo>
                          <a:pt x="50" y="37"/>
                        </a:lnTo>
                        <a:lnTo>
                          <a:pt x="13" y="0"/>
                        </a:lnTo>
                        <a:lnTo>
                          <a:pt x="0" y="12"/>
                        </a:lnTo>
                        <a:lnTo>
                          <a:pt x="0" y="107"/>
                        </a:lnTo>
                        <a:lnTo>
                          <a:pt x="50" y="107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3" name="Freeform 1398"/>
                  <p:cNvSpPr>
                    <a:spLocks/>
                  </p:cNvSpPr>
                  <p:nvPr/>
                </p:nvSpPr>
                <p:spPr bwMode="auto">
                  <a:xfrm>
                    <a:off x="4200206" y="3258069"/>
                    <a:ext cx="55249" cy="96415"/>
                  </a:xfrm>
                  <a:custGeom>
                    <a:avLst/>
                    <a:gdLst>
                      <a:gd name="T0" fmla="*/ 51 w 51"/>
                      <a:gd name="T1" fmla="*/ 89 h 89"/>
                      <a:gd name="T2" fmla="*/ 51 w 51"/>
                      <a:gd name="T3" fmla="*/ 0 h 89"/>
                      <a:gd name="T4" fmla="*/ 8 w 51"/>
                      <a:gd name="T5" fmla="*/ 37 h 89"/>
                      <a:gd name="T6" fmla="*/ 0 w 51"/>
                      <a:gd name="T7" fmla="*/ 29 h 89"/>
                      <a:gd name="T8" fmla="*/ 0 w 51"/>
                      <a:gd name="T9" fmla="*/ 89 h 89"/>
                      <a:gd name="T10" fmla="*/ 51 w 51"/>
                      <a:gd name="T11" fmla="*/ 89 h 8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51" h="89">
                        <a:moveTo>
                          <a:pt x="51" y="89"/>
                        </a:moveTo>
                        <a:lnTo>
                          <a:pt x="51" y="0"/>
                        </a:lnTo>
                        <a:lnTo>
                          <a:pt x="8" y="37"/>
                        </a:lnTo>
                        <a:lnTo>
                          <a:pt x="0" y="29"/>
                        </a:lnTo>
                        <a:lnTo>
                          <a:pt x="0" y="89"/>
                        </a:lnTo>
                        <a:lnTo>
                          <a:pt x="51" y="89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4" name="Freeform 1399"/>
                  <p:cNvSpPr>
                    <a:spLocks/>
                  </p:cNvSpPr>
                  <p:nvPr/>
                </p:nvSpPr>
                <p:spPr bwMode="auto">
                  <a:xfrm>
                    <a:off x="4265204" y="3200654"/>
                    <a:ext cx="55249" cy="153830"/>
                  </a:xfrm>
                  <a:custGeom>
                    <a:avLst/>
                    <a:gdLst>
                      <a:gd name="T0" fmla="*/ 51 w 51"/>
                      <a:gd name="T1" fmla="*/ 142 h 142"/>
                      <a:gd name="T2" fmla="*/ 51 w 51"/>
                      <a:gd name="T3" fmla="*/ 0 h 142"/>
                      <a:gd name="T4" fmla="*/ 0 w 51"/>
                      <a:gd name="T5" fmla="*/ 45 h 142"/>
                      <a:gd name="T6" fmla="*/ 0 w 51"/>
                      <a:gd name="T7" fmla="*/ 142 h 142"/>
                      <a:gd name="T8" fmla="*/ 51 w 51"/>
                      <a:gd name="T9" fmla="*/ 142 h 14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1" h="142">
                        <a:moveTo>
                          <a:pt x="51" y="142"/>
                        </a:moveTo>
                        <a:lnTo>
                          <a:pt x="51" y="0"/>
                        </a:lnTo>
                        <a:lnTo>
                          <a:pt x="0" y="45"/>
                        </a:lnTo>
                        <a:lnTo>
                          <a:pt x="0" y="142"/>
                        </a:lnTo>
                        <a:lnTo>
                          <a:pt x="51" y="142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5" name="Freeform 1400"/>
                  <p:cNvSpPr>
                    <a:spLocks/>
                  </p:cNvSpPr>
                  <p:nvPr/>
                </p:nvSpPr>
                <p:spPr bwMode="auto">
                  <a:xfrm>
                    <a:off x="4072375" y="3148655"/>
                    <a:ext cx="248078" cy="140830"/>
                  </a:xfrm>
                  <a:custGeom>
                    <a:avLst/>
                    <a:gdLst>
                      <a:gd name="T0" fmla="*/ 117 w 118"/>
                      <a:gd name="T1" fmla="*/ 0 h 67"/>
                      <a:gd name="T2" fmla="*/ 66 w 118"/>
                      <a:gd name="T3" fmla="*/ 44 h 67"/>
                      <a:gd name="T4" fmla="*/ 42 w 118"/>
                      <a:gd name="T5" fmla="*/ 21 h 67"/>
                      <a:gd name="T6" fmla="*/ 38 w 118"/>
                      <a:gd name="T7" fmla="*/ 19 h 67"/>
                      <a:gd name="T8" fmla="*/ 34 w 118"/>
                      <a:gd name="T9" fmla="*/ 21 h 67"/>
                      <a:gd name="T10" fmla="*/ 0 w 118"/>
                      <a:gd name="T11" fmla="*/ 54 h 67"/>
                      <a:gd name="T12" fmla="*/ 0 w 118"/>
                      <a:gd name="T13" fmla="*/ 65 h 67"/>
                      <a:gd name="T14" fmla="*/ 2 w 118"/>
                      <a:gd name="T15" fmla="*/ 67 h 67"/>
                      <a:gd name="T16" fmla="*/ 38 w 118"/>
                      <a:gd name="T17" fmla="*/ 33 h 67"/>
                      <a:gd name="T18" fmla="*/ 62 w 118"/>
                      <a:gd name="T19" fmla="*/ 56 h 67"/>
                      <a:gd name="T20" fmla="*/ 70 w 118"/>
                      <a:gd name="T21" fmla="*/ 56 h 67"/>
                      <a:gd name="T22" fmla="*/ 118 w 118"/>
                      <a:gd name="T23" fmla="*/ 15 h 67"/>
                      <a:gd name="T24" fmla="*/ 118 w 118"/>
                      <a:gd name="T25" fmla="*/ 1 h 67"/>
                      <a:gd name="T26" fmla="*/ 117 w 118"/>
                      <a:gd name="T27" fmla="*/ 0 h 6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118" h="67">
                        <a:moveTo>
                          <a:pt x="117" y="0"/>
                        </a:moveTo>
                        <a:cubicBezTo>
                          <a:pt x="66" y="44"/>
                          <a:pt x="66" y="44"/>
                          <a:pt x="66" y="44"/>
                        </a:cubicBezTo>
                        <a:cubicBezTo>
                          <a:pt x="42" y="21"/>
                          <a:pt x="42" y="21"/>
                          <a:pt x="42" y="21"/>
                        </a:cubicBezTo>
                        <a:cubicBezTo>
                          <a:pt x="41" y="20"/>
                          <a:pt x="40" y="19"/>
                          <a:pt x="38" y="19"/>
                        </a:cubicBezTo>
                        <a:cubicBezTo>
                          <a:pt x="37" y="20"/>
                          <a:pt x="35" y="20"/>
                          <a:pt x="34" y="21"/>
                        </a:cubicBezTo>
                        <a:cubicBezTo>
                          <a:pt x="0" y="54"/>
                          <a:pt x="0" y="54"/>
                          <a:pt x="0" y="54"/>
                        </a:cubicBezTo>
                        <a:cubicBezTo>
                          <a:pt x="0" y="65"/>
                          <a:pt x="0" y="65"/>
                          <a:pt x="0" y="65"/>
                        </a:cubicBezTo>
                        <a:cubicBezTo>
                          <a:pt x="2" y="67"/>
                          <a:pt x="2" y="67"/>
                          <a:pt x="2" y="67"/>
                        </a:cubicBezTo>
                        <a:cubicBezTo>
                          <a:pt x="38" y="33"/>
                          <a:pt x="38" y="33"/>
                          <a:pt x="38" y="33"/>
                        </a:cubicBezTo>
                        <a:cubicBezTo>
                          <a:pt x="62" y="56"/>
                          <a:pt x="62" y="56"/>
                          <a:pt x="62" y="56"/>
                        </a:cubicBezTo>
                        <a:cubicBezTo>
                          <a:pt x="64" y="58"/>
                          <a:pt x="67" y="58"/>
                          <a:pt x="70" y="56"/>
                        </a:cubicBezTo>
                        <a:cubicBezTo>
                          <a:pt x="118" y="15"/>
                          <a:pt x="118" y="15"/>
                          <a:pt x="118" y="15"/>
                        </a:cubicBezTo>
                        <a:cubicBezTo>
                          <a:pt x="118" y="1"/>
                          <a:pt x="118" y="1"/>
                          <a:pt x="118" y="1"/>
                        </a:cubicBezTo>
                        <a:lnTo>
                          <a:pt x="117" y="0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cs typeface="+mn-ea"/>
                      <a:sym typeface="+mn-lt"/>
                    </a:endParaRPr>
                  </a:p>
                </p:txBody>
              </p:sp>
            </p:grpSp>
          </p:grpSp>
          <p:grpSp>
            <p:nvGrpSpPr>
              <p:cNvPr id="5" name="Group 4"/>
              <p:cNvGrpSpPr/>
              <p:nvPr/>
            </p:nvGrpSpPr>
            <p:grpSpPr>
              <a:xfrm>
                <a:off x="7860714" y="3137260"/>
                <a:ext cx="269745" cy="193913"/>
                <a:chOff x="7860712" y="3160571"/>
                <a:chExt cx="269745" cy="193913"/>
              </a:xfrm>
              <a:solidFill>
                <a:schemeClr val="bg1">
                  <a:lumMod val="95000"/>
                </a:schemeClr>
              </a:solidFill>
            </p:grpSpPr>
            <p:sp>
              <p:nvSpPr>
                <p:cNvPr id="6" name="Freeform 1401"/>
                <p:cNvSpPr>
                  <a:spLocks/>
                </p:cNvSpPr>
                <p:nvPr/>
              </p:nvSpPr>
              <p:spPr bwMode="auto">
                <a:xfrm>
                  <a:off x="7938711" y="3282985"/>
                  <a:ext cx="55249" cy="23833"/>
                </a:xfrm>
                <a:custGeom>
                  <a:avLst/>
                  <a:gdLst>
                    <a:gd name="T0" fmla="*/ 49 w 51"/>
                    <a:gd name="T1" fmla="*/ 22 h 22"/>
                    <a:gd name="T2" fmla="*/ 51 w 51"/>
                    <a:gd name="T3" fmla="*/ 0 h 22"/>
                    <a:gd name="T4" fmla="*/ 0 w 51"/>
                    <a:gd name="T5" fmla="*/ 0 h 22"/>
                    <a:gd name="T6" fmla="*/ 2 w 51"/>
                    <a:gd name="T7" fmla="*/ 22 h 22"/>
                    <a:gd name="T8" fmla="*/ 49 w 51"/>
                    <a:gd name="T9" fmla="*/ 22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1" h="22">
                      <a:moveTo>
                        <a:pt x="49" y="22"/>
                      </a:moveTo>
                      <a:lnTo>
                        <a:pt x="51" y="0"/>
                      </a:lnTo>
                      <a:lnTo>
                        <a:pt x="0" y="0"/>
                      </a:lnTo>
                      <a:lnTo>
                        <a:pt x="2" y="22"/>
                      </a:lnTo>
                      <a:lnTo>
                        <a:pt x="49" y="2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7" name="Freeform 1402"/>
                <p:cNvSpPr>
                  <a:spLocks/>
                </p:cNvSpPr>
                <p:nvPr/>
              </p:nvSpPr>
              <p:spPr bwMode="auto">
                <a:xfrm>
                  <a:off x="8001543" y="3234236"/>
                  <a:ext cx="61749" cy="40083"/>
                </a:xfrm>
                <a:custGeom>
                  <a:avLst/>
                  <a:gdLst>
                    <a:gd name="T0" fmla="*/ 0 w 57"/>
                    <a:gd name="T1" fmla="*/ 37 h 37"/>
                    <a:gd name="T2" fmla="*/ 47 w 57"/>
                    <a:gd name="T3" fmla="*/ 37 h 37"/>
                    <a:gd name="T4" fmla="*/ 57 w 57"/>
                    <a:gd name="T5" fmla="*/ 0 h 37"/>
                    <a:gd name="T6" fmla="*/ 4 w 57"/>
                    <a:gd name="T7" fmla="*/ 0 h 37"/>
                    <a:gd name="T8" fmla="*/ 0 w 57"/>
                    <a:gd name="T9" fmla="*/ 37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7" h="37">
                      <a:moveTo>
                        <a:pt x="0" y="37"/>
                      </a:moveTo>
                      <a:lnTo>
                        <a:pt x="47" y="37"/>
                      </a:lnTo>
                      <a:lnTo>
                        <a:pt x="57" y="0"/>
                      </a:lnTo>
                      <a:lnTo>
                        <a:pt x="4" y="0"/>
                      </a:lnTo>
                      <a:lnTo>
                        <a:pt x="0" y="3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8" name="Freeform 1403"/>
                <p:cNvSpPr>
                  <a:spLocks/>
                </p:cNvSpPr>
                <p:nvPr/>
              </p:nvSpPr>
              <p:spPr bwMode="auto">
                <a:xfrm>
                  <a:off x="7882379" y="3282985"/>
                  <a:ext cx="49832" cy="23833"/>
                </a:xfrm>
                <a:custGeom>
                  <a:avLst/>
                  <a:gdLst>
                    <a:gd name="T0" fmla="*/ 0 w 46"/>
                    <a:gd name="T1" fmla="*/ 0 h 22"/>
                    <a:gd name="T2" fmla="*/ 5 w 46"/>
                    <a:gd name="T3" fmla="*/ 22 h 22"/>
                    <a:gd name="T4" fmla="*/ 46 w 46"/>
                    <a:gd name="T5" fmla="*/ 22 h 22"/>
                    <a:gd name="T6" fmla="*/ 44 w 46"/>
                    <a:gd name="T7" fmla="*/ 0 h 22"/>
                    <a:gd name="T8" fmla="*/ 0 w 46"/>
                    <a:gd name="T9" fmla="*/ 0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22">
                      <a:moveTo>
                        <a:pt x="0" y="0"/>
                      </a:moveTo>
                      <a:lnTo>
                        <a:pt x="5" y="22"/>
                      </a:lnTo>
                      <a:lnTo>
                        <a:pt x="46" y="22"/>
                      </a:lnTo>
                      <a:lnTo>
                        <a:pt x="44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9" name="Freeform 1404"/>
                <p:cNvSpPr>
                  <a:spLocks/>
                </p:cNvSpPr>
                <p:nvPr/>
              </p:nvSpPr>
              <p:spPr bwMode="auto">
                <a:xfrm>
                  <a:off x="7999376" y="3282985"/>
                  <a:ext cx="50916" cy="23833"/>
                </a:xfrm>
                <a:custGeom>
                  <a:avLst/>
                  <a:gdLst>
                    <a:gd name="T0" fmla="*/ 47 w 47"/>
                    <a:gd name="T1" fmla="*/ 0 h 22"/>
                    <a:gd name="T2" fmla="*/ 2 w 47"/>
                    <a:gd name="T3" fmla="*/ 0 h 22"/>
                    <a:gd name="T4" fmla="*/ 0 w 47"/>
                    <a:gd name="T5" fmla="*/ 22 h 22"/>
                    <a:gd name="T6" fmla="*/ 41 w 47"/>
                    <a:gd name="T7" fmla="*/ 22 h 22"/>
                    <a:gd name="T8" fmla="*/ 47 w 47"/>
                    <a:gd name="T9" fmla="*/ 0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2">
                      <a:moveTo>
                        <a:pt x="47" y="0"/>
                      </a:moveTo>
                      <a:lnTo>
                        <a:pt x="2" y="0"/>
                      </a:lnTo>
                      <a:lnTo>
                        <a:pt x="0" y="22"/>
                      </a:lnTo>
                      <a:lnTo>
                        <a:pt x="41" y="22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10" name="Freeform 1405"/>
                <p:cNvSpPr>
                  <a:spLocks/>
                </p:cNvSpPr>
                <p:nvPr/>
              </p:nvSpPr>
              <p:spPr bwMode="auto">
                <a:xfrm>
                  <a:off x="8005876" y="3160571"/>
                  <a:ext cx="124581" cy="66082"/>
                </a:xfrm>
                <a:custGeom>
                  <a:avLst/>
                  <a:gdLst>
                    <a:gd name="T0" fmla="*/ 40 w 59"/>
                    <a:gd name="T1" fmla="*/ 0 h 31"/>
                    <a:gd name="T2" fmla="*/ 37 w 59"/>
                    <a:gd name="T3" fmla="*/ 1 h 31"/>
                    <a:gd name="T4" fmla="*/ 35 w 59"/>
                    <a:gd name="T5" fmla="*/ 2 h 31"/>
                    <a:gd name="T6" fmla="*/ 20 w 59"/>
                    <a:gd name="T7" fmla="*/ 17 h 31"/>
                    <a:gd name="T8" fmla="*/ 19 w 59"/>
                    <a:gd name="T9" fmla="*/ 19 h 31"/>
                    <a:gd name="T10" fmla="*/ 1 w 59"/>
                    <a:gd name="T11" fmla="*/ 19 h 31"/>
                    <a:gd name="T12" fmla="*/ 0 w 59"/>
                    <a:gd name="T13" fmla="*/ 31 h 31"/>
                    <a:gd name="T14" fmla="*/ 28 w 59"/>
                    <a:gd name="T15" fmla="*/ 31 h 31"/>
                    <a:gd name="T16" fmla="*/ 30 w 59"/>
                    <a:gd name="T17" fmla="*/ 23 h 31"/>
                    <a:gd name="T18" fmla="*/ 42 w 59"/>
                    <a:gd name="T19" fmla="*/ 11 h 31"/>
                    <a:gd name="T20" fmla="*/ 51 w 59"/>
                    <a:gd name="T21" fmla="*/ 11 h 31"/>
                    <a:gd name="T22" fmla="*/ 51 w 59"/>
                    <a:gd name="T23" fmla="*/ 0 h 31"/>
                    <a:gd name="T24" fmla="*/ 40 w 59"/>
                    <a:gd name="T25" fmla="*/ 0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59" h="31">
                      <a:moveTo>
                        <a:pt x="40" y="0"/>
                      </a:moveTo>
                      <a:cubicBezTo>
                        <a:pt x="39" y="0"/>
                        <a:pt x="38" y="0"/>
                        <a:pt x="37" y="1"/>
                      </a:cubicBezTo>
                      <a:cubicBezTo>
                        <a:pt x="36" y="1"/>
                        <a:pt x="36" y="1"/>
                        <a:pt x="35" y="2"/>
                      </a:cubicBezTo>
                      <a:cubicBezTo>
                        <a:pt x="30" y="7"/>
                        <a:pt x="25" y="12"/>
                        <a:pt x="20" y="17"/>
                      </a:cubicBezTo>
                      <a:cubicBezTo>
                        <a:pt x="20" y="17"/>
                        <a:pt x="20" y="18"/>
                        <a:pt x="19" y="19"/>
                      </a:cubicBezTo>
                      <a:cubicBezTo>
                        <a:pt x="1" y="19"/>
                        <a:pt x="1" y="19"/>
                        <a:pt x="1" y="19"/>
                      </a:cubicBezTo>
                      <a:cubicBezTo>
                        <a:pt x="0" y="31"/>
                        <a:pt x="0" y="31"/>
                        <a:pt x="0" y="31"/>
                      </a:cubicBezTo>
                      <a:cubicBezTo>
                        <a:pt x="28" y="31"/>
                        <a:pt x="28" y="31"/>
                        <a:pt x="28" y="31"/>
                      </a:cubicBezTo>
                      <a:cubicBezTo>
                        <a:pt x="30" y="23"/>
                        <a:pt x="30" y="23"/>
                        <a:pt x="30" y="23"/>
                      </a:cubicBezTo>
                      <a:cubicBezTo>
                        <a:pt x="34" y="19"/>
                        <a:pt x="38" y="15"/>
                        <a:pt x="42" y="11"/>
                      </a:cubicBezTo>
                      <a:cubicBezTo>
                        <a:pt x="51" y="11"/>
                        <a:pt x="51" y="11"/>
                        <a:pt x="51" y="11"/>
                      </a:cubicBezTo>
                      <a:cubicBezTo>
                        <a:pt x="59" y="11"/>
                        <a:pt x="59" y="0"/>
                        <a:pt x="51" y="0"/>
                      </a:cubicBezTo>
                      <a:lnTo>
                        <a:pt x="4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11" name="Freeform 1406"/>
                <p:cNvSpPr>
                  <a:spLocks/>
                </p:cNvSpPr>
                <p:nvPr/>
              </p:nvSpPr>
              <p:spPr bwMode="auto">
                <a:xfrm>
                  <a:off x="7932211" y="3200654"/>
                  <a:ext cx="67165" cy="25999"/>
                </a:xfrm>
                <a:custGeom>
                  <a:avLst/>
                  <a:gdLst>
                    <a:gd name="T0" fmla="*/ 2 w 62"/>
                    <a:gd name="T1" fmla="*/ 24 h 24"/>
                    <a:gd name="T2" fmla="*/ 60 w 62"/>
                    <a:gd name="T3" fmla="*/ 24 h 24"/>
                    <a:gd name="T4" fmla="*/ 62 w 62"/>
                    <a:gd name="T5" fmla="*/ 0 h 24"/>
                    <a:gd name="T6" fmla="*/ 0 w 62"/>
                    <a:gd name="T7" fmla="*/ 0 h 24"/>
                    <a:gd name="T8" fmla="*/ 2 w 62"/>
                    <a:gd name="T9" fmla="*/ 24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2" h="24">
                      <a:moveTo>
                        <a:pt x="2" y="24"/>
                      </a:moveTo>
                      <a:lnTo>
                        <a:pt x="60" y="24"/>
                      </a:lnTo>
                      <a:lnTo>
                        <a:pt x="62" y="0"/>
                      </a:lnTo>
                      <a:lnTo>
                        <a:pt x="0" y="0"/>
                      </a:lnTo>
                      <a:lnTo>
                        <a:pt x="2" y="2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12" name="Freeform 1407"/>
                <p:cNvSpPr>
                  <a:spLocks/>
                </p:cNvSpPr>
                <p:nvPr/>
              </p:nvSpPr>
              <p:spPr bwMode="auto">
                <a:xfrm>
                  <a:off x="7869379" y="3234236"/>
                  <a:ext cx="60665" cy="40083"/>
                </a:xfrm>
                <a:custGeom>
                  <a:avLst/>
                  <a:gdLst>
                    <a:gd name="T0" fmla="*/ 56 w 56"/>
                    <a:gd name="T1" fmla="*/ 37 h 37"/>
                    <a:gd name="T2" fmla="*/ 52 w 56"/>
                    <a:gd name="T3" fmla="*/ 0 h 37"/>
                    <a:gd name="T4" fmla="*/ 0 w 56"/>
                    <a:gd name="T5" fmla="*/ 0 h 37"/>
                    <a:gd name="T6" fmla="*/ 10 w 56"/>
                    <a:gd name="T7" fmla="*/ 37 h 37"/>
                    <a:gd name="T8" fmla="*/ 56 w 56"/>
                    <a:gd name="T9" fmla="*/ 37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37">
                      <a:moveTo>
                        <a:pt x="56" y="37"/>
                      </a:moveTo>
                      <a:lnTo>
                        <a:pt x="52" y="0"/>
                      </a:lnTo>
                      <a:lnTo>
                        <a:pt x="0" y="0"/>
                      </a:lnTo>
                      <a:lnTo>
                        <a:pt x="10" y="37"/>
                      </a:lnTo>
                      <a:lnTo>
                        <a:pt x="56" y="3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13" name="Freeform 1408"/>
                <p:cNvSpPr>
                  <a:spLocks/>
                </p:cNvSpPr>
                <p:nvPr/>
              </p:nvSpPr>
              <p:spPr bwMode="auto">
                <a:xfrm>
                  <a:off x="7860712" y="3200654"/>
                  <a:ext cx="64999" cy="25999"/>
                </a:xfrm>
                <a:custGeom>
                  <a:avLst/>
                  <a:gdLst>
                    <a:gd name="T0" fmla="*/ 0 w 60"/>
                    <a:gd name="T1" fmla="*/ 0 h 24"/>
                    <a:gd name="T2" fmla="*/ 6 w 60"/>
                    <a:gd name="T3" fmla="*/ 24 h 24"/>
                    <a:gd name="T4" fmla="*/ 60 w 60"/>
                    <a:gd name="T5" fmla="*/ 24 h 24"/>
                    <a:gd name="T6" fmla="*/ 58 w 60"/>
                    <a:gd name="T7" fmla="*/ 0 h 24"/>
                    <a:gd name="T8" fmla="*/ 0 w 60"/>
                    <a:gd name="T9" fmla="*/ 0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0" h="24">
                      <a:moveTo>
                        <a:pt x="0" y="0"/>
                      </a:moveTo>
                      <a:lnTo>
                        <a:pt x="6" y="24"/>
                      </a:lnTo>
                      <a:lnTo>
                        <a:pt x="60" y="24"/>
                      </a:lnTo>
                      <a:lnTo>
                        <a:pt x="58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14" name="Freeform 1409"/>
                <p:cNvSpPr>
                  <a:spLocks/>
                </p:cNvSpPr>
                <p:nvPr/>
              </p:nvSpPr>
              <p:spPr bwMode="auto">
                <a:xfrm>
                  <a:off x="7934377" y="3234236"/>
                  <a:ext cx="62832" cy="40083"/>
                </a:xfrm>
                <a:custGeom>
                  <a:avLst/>
                  <a:gdLst>
                    <a:gd name="T0" fmla="*/ 58 w 58"/>
                    <a:gd name="T1" fmla="*/ 0 h 37"/>
                    <a:gd name="T2" fmla="*/ 0 w 58"/>
                    <a:gd name="T3" fmla="*/ 0 h 37"/>
                    <a:gd name="T4" fmla="*/ 4 w 58"/>
                    <a:gd name="T5" fmla="*/ 37 h 37"/>
                    <a:gd name="T6" fmla="*/ 55 w 58"/>
                    <a:gd name="T7" fmla="*/ 37 h 37"/>
                    <a:gd name="T8" fmla="*/ 58 w 58"/>
                    <a:gd name="T9" fmla="*/ 0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37">
                      <a:moveTo>
                        <a:pt x="58" y="0"/>
                      </a:moveTo>
                      <a:lnTo>
                        <a:pt x="0" y="0"/>
                      </a:lnTo>
                      <a:lnTo>
                        <a:pt x="4" y="37"/>
                      </a:lnTo>
                      <a:lnTo>
                        <a:pt x="55" y="37"/>
                      </a:lnTo>
                      <a:lnTo>
                        <a:pt x="5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15" name="Oval 1410"/>
                <p:cNvSpPr>
                  <a:spLocks noChangeArrowheads="1"/>
                </p:cNvSpPr>
                <p:nvPr/>
              </p:nvSpPr>
              <p:spPr bwMode="auto">
                <a:xfrm>
                  <a:off x="7889961" y="3314401"/>
                  <a:ext cx="42249" cy="40083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16" name="Oval 1411"/>
                <p:cNvSpPr>
                  <a:spLocks noChangeArrowheads="1"/>
                </p:cNvSpPr>
                <p:nvPr/>
              </p:nvSpPr>
              <p:spPr bwMode="auto">
                <a:xfrm>
                  <a:off x="7999376" y="3314401"/>
                  <a:ext cx="42249" cy="40083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cs typeface="+mn-ea"/>
                    <a:sym typeface="+mn-lt"/>
                  </a:endParaRPr>
                </a:p>
              </p:txBody>
            </p:sp>
          </p:grpSp>
        </p:grpSp>
        <p:grpSp>
          <p:nvGrpSpPr>
            <p:cNvPr id="314" name="Group 313"/>
            <p:cNvGrpSpPr/>
            <p:nvPr/>
          </p:nvGrpSpPr>
          <p:grpSpPr>
            <a:xfrm>
              <a:off x="7164145" y="4654979"/>
              <a:ext cx="743151" cy="745318"/>
              <a:chOff x="7164145" y="4654979"/>
              <a:chExt cx="743151" cy="745318"/>
            </a:xfrm>
          </p:grpSpPr>
          <p:sp>
            <p:nvSpPr>
              <p:cNvPr id="315" name="Oval 1116"/>
              <p:cNvSpPr>
                <a:spLocks noChangeArrowheads="1"/>
              </p:cNvSpPr>
              <p:nvPr/>
            </p:nvSpPr>
            <p:spPr bwMode="auto">
              <a:xfrm>
                <a:off x="7164145" y="4654979"/>
                <a:ext cx="743151" cy="745318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grpSp>
            <p:nvGrpSpPr>
              <p:cNvPr id="316" name="Group 315"/>
              <p:cNvGrpSpPr/>
              <p:nvPr/>
            </p:nvGrpSpPr>
            <p:grpSpPr>
              <a:xfrm>
                <a:off x="7416011" y="4859456"/>
                <a:ext cx="240968" cy="351262"/>
                <a:chOff x="3582988" y="3510757"/>
                <a:chExt cx="319088" cy="465138"/>
              </a:xfrm>
              <a:solidFill>
                <a:schemeClr val="bg1"/>
              </a:solidFill>
            </p:grpSpPr>
            <p:sp>
              <p:nvSpPr>
                <p:cNvPr id="317" name="AutoShape 113"/>
                <p:cNvSpPr>
                  <a:spLocks/>
                </p:cNvSpPr>
                <p:nvPr/>
              </p:nvSpPr>
              <p:spPr bwMode="auto">
                <a:xfrm>
                  <a:off x="3582988" y="3510757"/>
                  <a:ext cx="319088" cy="465138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15386" y="14175"/>
                      </a:moveTo>
                      <a:lnTo>
                        <a:pt x="6223" y="14175"/>
                      </a:lnTo>
                      <a:cubicBezTo>
                        <a:pt x="5734" y="13446"/>
                        <a:pt x="5147" y="12716"/>
                        <a:pt x="4568" y="12003"/>
                      </a:cubicBezTo>
                      <a:cubicBezTo>
                        <a:pt x="3287" y="10427"/>
                        <a:pt x="1963" y="8797"/>
                        <a:pt x="1963" y="7425"/>
                      </a:cubicBezTo>
                      <a:cubicBezTo>
                        <a:pt x="1963" y="4075"/>
                        <a:pt x="5927" y="1350"/>
                        <a:pt x="10800" y="1350"/>
                      </a:cubicBezTo>
                      <a:cubicBezTo>
                        <a:pt x="15672" y="1350"/>
                        <a:pt x="19636" y="4075"/>
                        <a:pt x="19636" y="7425"/>
                      </a:cubicBezTo>
                      <a:cubicBezTo>
                        <a:pt x="19636" y="8787"/>
                        <a:pt x="18312" y="10425"/>
                        <a:pt x="17029" y="12011"/>
                      </a:cubicBezTo>
                      <a:cubicBezTo>
                        <a:pt x="16455" y="12723"/>
                        <a:pt x="15873" y="13449"/>
                        <a:pt x="15386" y="14175"/>
                      </a:cubicBezTo>
                      <a:moveTo>
                        <a:pt x="10800" y="20249"/>
                      </a:moveTo>
                      <a:cubicBezTo>
                        <a:pt x="9805" y="20249"/>
                        <a:pt x="9347" y="20171"/>
                        <a:pt x="8839" y="19406"/>
                      </a:cubicBezTo>
                      <a:lnTo>
                        <a:pt x="13000" y="19048"/>
                      </a:lnTo>
                      <a:cubicBezTo>
                        <a:pt x="12398" y="20164"/>
                        <a:pt x="11959" y="20249"/>
                        <a:pt x="10800" y="20249"/>
                      </a:cubicBezTo>
                      <a:moveTo>
                        <a:pt x="7595" y="16813"/>
                      </a:moveTo>
                      <a:cubicBezTo>
                        <a:pt x="7417" y="16407"/>
                        <a:pt x="7215" y="15978"/>
                        <a:pt x="6991" y="15525"/>
                      </a:cubicBezTo>
                      <a:lnTo>
                        <a:pt x="14616" y="15525"/>
                      </a:lnTo>
                      <a:cubicBezTo>
                        <a:pt x="14496" y="15767"/>
                        <a:pt x="14375" y="16010"/>
                        <a:pt x="14270" y="16239"/>
                      </a:cubicBezTo>
                      <a:cubicBezTo>
                        <a:pt x="14270" y="16239"/>
                        <a:pt x="7595" y="16813"/>
                        <a:pt x="7595" y="16813"/>
                      </a:cubicBezTo>
                      <a:close/>
                      <a:moveTo>
                        <a:pt x="13345" y="18343"/>
                      </a:moveTo>
                      <a:lnTo>
                        <a:pt x="8476" y="18762"/>
                      </a:lnTo>
                      <a:cubicBezTo>
                        <a:pt x="8303" y="18416"/>
                        <a:pt x="8116" y="18011"/>
                        <a:pt x="7890" y="17483"/>
                      </a:cubicBezTo>
                      <a:cubicBezTo>
                        <a:pt x="7887" y="17477"/>
                        <a:pt x="7883" y="17469"/>
                        <a:pt x="7881" y="17462"/>
                      </a:cubicBezTo>
                      <a:lnTo>
                        <a:pt x="13957" y="16941"/>
                      </a:lnTo>
                      <a:cubicBezTo>
                        <a:pt x="13871" y="17140"/>
                        <a:pt x="13778" y="17350"/>
                        <a:pt x="13698" y="17537"/>
                      </a:cubicBezTo>
                      <a:cubicBezTo>
                        <a:pt x="13569" y="17841"/>
                        <a:pt x="13453" y="18104"/>
                        <a:pt x="13345" y="18343"/>
                      </a:cubicBezTo>
                      <a:moveTo>
                        <a:pt x="10800" y="0"/>
                      </a:moveTo>
                      <a:cubicBezTo>
                        <a:pt x="4835" y="0"/>
                        <a:pt x="0" y="3324"/>
                        <a:pt x="0" y="7425"/>
                      </a:cubicBezTo>
                      <a:cubicBezTo>
                        <a:pt x="0" y="10146"/>
                        <a:pt x="3621" y="13029"/>
                        <a:pt x="4939" y="15562"/>
                      </a:cubicBezTo>
                      <a:cubicBezTo>
                        <a:pt x="6906" y="19339"/>
                        <a:pt x="6688" y="21599"/>
                        <a:pt x="10800" y="21599"/>
                      </a:cubicBezTo>
                      <a:cubicBezTo>
                        <a:pt x="14972" y="21599"/>
                        <a:pt x="14692" y="19349"/>
                        <a:pt x="16660" y="15577"/>
                      </a:cubicBezTo>
                      <a:cubicBezTo>
                        <a:pt x="17983" y="13039"/>
                        <a:pt x="21600" y="10124"/>
                        <a:pt x="21600" y="7425"/>
                      </a:cubicBezTo>
                      <a:cubicBezTo>
                        <a:pt x="21600" y="3324"/>
                        <a:pt x="16764" y="0"/>
                        <a:pt x="10800" y="0"/>
                      </a:cubicBezTo>
                    </a:path>
                  </a:pathLst>
                </a:cu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19051" tIns="19051" rIns="19051" bIns="19051" anchor="ctr"/>
                <a:lstStyle/>
                <a:p>
                  <a:pPr algn="ctr" defTabSz="228594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50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cs typeface="+mn-ea"/>
                    <a:sym typeface="+mn-lt"/>
                  </a:endParaRPr>
                </a:p>
              </p:txBody>
            </p:sp>
            <p:sp>
              <p:nvSpPr>
                <p:cNvPr id="318" name="AutoShape 114"/>
                <p:cNvSpPr>
                  <a:spLocks/>
                </p:cNvSpPr>
                <p:nvPr/>
              </p:nvSpPr>
              <p:spPr bwMode="auto">
                <a:xfrm>
                  <a:off x="3655219" y="3583782"/>
                  <a:ext cx="94456" cy="94456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19938" y="0"/>
                      </a:moveTo>
                      <a:cubicBezTo>
                        <a:pt x="8943" y="0"/>
                        <a:pt x="0" y="8942"/>
                        <a:pt x="0" y="19938"/>
                      </a:cubicBezTo>
                      <a:cubicBezTo>
                        <a:pt x="0" y="20855"/>
                        <a:pt x="743" y="21600"/>
                        <a:pt x="1661" y="21600"/>
                      </a:cubicBezTo>
                      <a:cubicBezTo>
                        <a:pt x="2579" y="21600"/>
                        <a:pt x="3323" y="20855"/>
                        <a:pt x="3323" y="19938"/>
                      </a:cubicBezTo>
                      <a:cubicBezTo>
                        <a:pt x="3323" y="10777"/>
                        <a:pt x="10777" y="3323"/>
                        <a:pt x="19938" y="3323"/>
                      </a:cubicBezTo>
                      <a:cubicBezTo>
                        <a:pt x="20856" y="3323"/>
                        <a:pt x="21600" y="2578"/>
                        <a:pt x="21600" y="1661"/>
                      </a:cubicBezTo>
                      <a:cubicBezTo>
                        <a:pt x="21600" y="744"/>
                        <a:pt x="20856" y="0"/>
                        <a:pt x="19938" y="0"/>
                      </a:cubicBezTo>
                    </a:path>
                  </a:pathLst>
                </a:cu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19051" tIns="19051" rIns="19051" bIns="19051" anchor="ctr"/>
                <a:lstStyle/>
                <a:p>
                  <a:pPr algn="ctr" defTabSz="228594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50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cs typeface="+mn-ea"/>
                    <a:sym typeface="+mn-lt"/>
                  </a:endParaRPr>
                </a:p>
              </p:txBody>
            </p:sp>
          </p:grpSp>
        </p:grpSp>
        <p:grpSp>
          <p:nvGrpSpPr>
            <p:cNvPr id="319" name="Group 318"/>
            <p:cNvGrpSpPr/>
            <p:nvPr/>
          </p:nvGrpSpPr>
          <p:grpSpPr>
            <a:xfrm>
              <a:off x="4120043" y="4563981"/>
              <a:ext cx="743151" cy="743151"/>
              <a:chOff x="4120043" y="4563981"/>
              <a:chExt cx="743151" cy="743151"/>
            </a:xfrm>
          </p:grpSpPr>
          <p:sp>
            <p:nvSpPr>
              <p:cNvPr id="320" name="Oval 1098"/>
              <p:cNvSpPr>
                <a:spLocks noChangeArrowheads="1"/>
              </p:cNvSpPr>
              <p:nvPr/>
            </p:nvSpPr>
            <p:spPr bwMode="auto">
              <a:xfrm>
                <a:off x="4120043" y="4563981"/>
                <a:ext cx="743151" cy="743151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grpSp>
            <p:nvGrpSpPr>
              <p:cNvPr id="321" name="Group 320"/>
              <p:cNvGrpSpPr/>
              <p:nvPr/>
            </p:nvGrpSpPr>
            <p:grpSpPr>
              <a:xfrm>
                <a:off x="4356844" y="4756675"/>
                <a:ext cx="263146" cy="351262"/>
                <a:chOff x="2639219" y="3510757"/>
                <a:chExt cx="348456" cy="465138"/>
              </a:xfrm>
              <a:solidFill>
                <a:schemeClr val="bg1"/>
              </a:solidFill>
            </p:grpSpPr>
            <p:sp>
              <p:nvSpPr>
                <p:cNvPr id="322" name="AutoShape 115"/>
                <p:cNvSpPr>
                  <a:spLocks/>
                </p:cNvSpPr>
                <p:nvPr/>
              </p:nvSpPr>
              <p:spPr bwMode="auto">
                <a:xfrm>
                  <a:off x="2639219" y="3510757"/>
                  <a:ext cx="348456" cy="465138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19800" y="12825"/>
                      </a:moveTo>
                      <a:lnTo>
                        <a:pt x="19800" y="13500"/>
                      </a:lnTo>
                      <a:lnTo>
                        <a:pt x="19800" y="14850"/>
                      </a:lnTo>
                      <a:lnTo>
                        <a:pt x="19800" y="15525"/>
                      </a:lnTo>
                      <a:cubicBezTo>
                        <a:pt x="19800" y="18129"/>
                        <a:pt x="16972" y="20249"/>
                        <a:pt x="13499" y="20249"/>
                      </a:cubicBezTo>
                      <a:lnTo>
                        <a:pt x="8099" y="20249"/>
                      </a:lnTo>
                      <a:cubicBezTo>
                        <a:pt x="4627" y="20249"/>
                        <a:pt x="1800" y="18129"/>
                        <a:pt x="1800" y="15525"/>
                      </a:cubicBezTo>
                      <a:lnTo>
                        <a:pt x="1800" y="14850"/>
                      </a:lnTo>
                      <a:lnTo>
                        <a:pt x="1800" y="13500"/>
                      </a:lnTo>
                      <a:lnTo>
                        <a:pt x="1800" y="12825"/>
                      </a:lnTo>
                      <a:lnTo>
                        <a:pt x="1800" y="10800"/>
                      </a:lnTo>
                      <a:cubicBezTo>
                        <a:pt x="1800" y="10427"/>
                        <a:pt x="2203" y="10124"/>
                        <a:pt x="2699" y="10124"/>
                      </a:cubicBezTo>
                      <a:lnTo>
                        <a:pt x="4499" y="10124"/>
                      </a:lnTo>
                      <a:lnTo>
                        <a:pt x="17100" y="10124"/>
                      </a:lnTo>
                      <a:lnTo>
                        <a:pt x="18899" y="10124"/>
                      </a:lnTo>
                      <a:cubicBezTo>
                        <a:pt x="19396" y="10124"/>
                        <a:pt x="19800" y="10427"/>
                        <a:pt x="19800" y="10800"/>
                      </a:cubicBezTo>
                      <a:cubicBezTo>
                        <a:pt x="19800" y="10800"/>
                        <a:pt x="19800" y="12825"/>
                        <a:pt x="19800" y="12825"/>
                      </a:cubicBezTo>
                      <a:close/>
                      <a:moveTo>
                        <a:pt x="14400" y="6075"/>
                      </a:moveTo>
                      <a:lnTo>
                        <a:pt x="14400" y="6076"/>
                      </a:lnTo>
                      <a:lnTo>
                        <a:pt x="14400" y="8774"/>
                      </a:lnTo>
                      <a:lnTo>
                        <a:pt x="7200" y="8774"/>
                      </a:lnTo>
                      <a:lnTo>
                        <a:pt x="7200" y="6076"/>
                      </a:lnTo>
                      <a:lnTo>
                        <a:pt x="7200" y="6075"/>
                      </a:lnTo>
                      <a:cubicBezTo>
                        <a:pt x="7200" y="4583"/>
                        <a:pt x="8811" y="3375"/>
                        <a:pt x="10800" y="3375"/>
                      </a:cubicBezTo>
                      <a:cubicBezTo>
                        <a:pt x="12788" y="3375"/>
                        <a:pt x="14400" y="4583"/>
                        <a:pt x="14400" y="6075"/>
                      </a:cubicBezTo>
                      <a:moveTo>
                        <a:pt x="4499" y="6075"/>
                      </a:moveTo>
                      <a:cubicBezTo>
                        <a:pt x="4499" y="3465"/>
                        <a:pt x="7320" y="1350"/>
                        <a:pt x="10800" y="1350"/>
                      </a:cubicBezTo>
                      <a:cubicBezTo>
                        <a:pt x="14279" y="1350"/>
                        <a:pt x="17100" y="3465"/>
                        <a:pt x="17100" y="6075"/>
                      </a:cubicBezTo>
                      <a:lnTo>
                        <a:pt x="17100" y="8774"/>
                      </a:lnTo>
                      <a:lnTo>
                        <a:pt x="15299" y="8774"/>
                      </a:lnTo>
                      <a:lnTo>
                        <a:pt x="15299" y="6076"/>
                      </a:lnTo>
                      <a:cubicBezTo>
                        <a:pt x="15299" y="4212"/>
                        <a:pt x="13285" y="2701"/>
                        <a:pt x="10800" y="2701"/>
                      </a:cubicBezTo>
                      <a:cubicBezTo>
                        <a:pt x="8314" y="2701"/>
                        <a:pt x="6299" y="4212"/>
                        <a:pt x="6299" y="6076"/>
                      </a:cubicBezTo>
                      <a:lnTo>
                        <a:pt x="6299" y="8774"/>
                      </a:lnTo>
                      <a:lnTo>
                        <a:pt x="4499" y="8774"/>
                      </a:lnTo>
                      <a:cubicBezTo>
                        <a:pt x="4499" y="8774"/>
                        <a:pt x="4499" y="6075"/>
                        <a:pt x="4499" y="6075"/>
                      </a:cubicBezTo>
                      <a:close/>
                      <a:moveTo>
                        <a:pt x="18899" y="8774"/>
                      </a:moveTo>
                      <a:lnTo>
                        <a:pt x="18899" y="6075"/>
                      </a:lnTo>
                      <a:cubicBezTo>
                        <a:pt x="18899" y="2719"/>
                        <a:pt x="15274" y="0"/>
                        <a:pt x="10800" y="0"/>
                      </a:cubicBezTo>
                      <a:cubicBezTo>
                        <a:pt x="6325" y="0"/>
                        <a:pt x="2699" y="2719"/>
                        <a:pt x="2699" y="6075"/>
                      </a:cubicBezTo>
                      <a:lnTo>
                        <a:pt x="2699" y="8774"/>
                      </a:lnTo>
                      <a:cubicBezTo>
                        <a:pt x="1208" y="8774"/>
                        <a:pt x="0" y="9681"/>
                        <a:pt x="0" y="10800"/>
                      </a:cubicBezTo>
                      <a:lnTo>
                        <a:pt x="0" y="12825"/>
                      </a:lnTo>
                      <a:lnTo>
                        <a:pt x="0" y="13500"/>
                      </a:lnTo>
                      <a:lnTo>
                        <a:pt x="0" y="14850"/>
                      </a:lnTo>
                      <a:lnTo>
                        <a:pt x="0" y="15525"/>
                      </a:lnTo>
                      <a:cubicBezTo>
                        <a:pt x="0" y="18880"/>
                        <a:pt x="3625" y="21599"/>
                        <a:pt x="8099" y="21599"/>
                      </a:cubicBezTo>
                      <a:lnTo>
                        <a:pt x="13499" y="21599"/>
                      </a:lnTo>
                      <a:cubicBezTo>
                        <a:pt x="17974" y="21599"/>
                        <a:pt x="21600" y="18880"/>
                        <a:pt x="21600" y="15525"/>
                      </a:cubicBezTo>
                      <a:lnTo>
                        <a:pt x="21600" y="14850"/>
                      </a:lnTo>
                      <a:lnTo>
                        <a:pt x="21600" y="13500"/>
                      </a:lnTo>
                      <a:lnTo>
                        <a:pt x="21600" y="12825"/>
                      </a:lnTo>
                      <a:lnTo>
                        <a:pt x="21600" y="10800"/>
                      </a:lnTo>
                      <a:cubicBezTo>
                        <a:pt x="21600" y="9681"/>
                        <a:pt x="20391" y="8774"/>
                        <a:pt x="18899" y="8774"/>
                      </a:cubicBezTo>
                    </a:path>
                  </a:pathLst>
                </a:cu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19051" tIns="19051" rIns="19051" bIns="19051" anchor="ctr"/>
                <a:lstStyle/>
                <a:p>
                  <a:pPr algn="ctr" defTabSz="228594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50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cs typeface="+mn-ea"/>
                    <a:sym typeface="+mn-lt"/>
                  </a:endParaRPr>
                </a:p>
              </p:txBody>
            </p:sp>
            <p:sp>
              <p:nvSpPr>
                <p:cNvPr id="323" name="AutoShape 116"/>
                <p:cNvSpPr>
                  <a:spLocks/>
                </p:cNvSpPr>
                <p:nvPr/>
              </p:nvSpPr>
              <p:spPr bwMode="auto">
                <a:xfrm>
                  <a:off x="2784475" y="3786982"/>
                  <a:ext cx="57944" cy="87313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10800" y="0"/>
                      </a:moveTo>
                      <a:cubicBezTo>
                        <a:pt x="4838" y="0"/>
                        <a:pt x="0" y="3226"/>
                        <a:pt x="0" y="7201"/>
                      </a:cubicBezTo>
                      <a:cubicBezTo>
                        <a:pt x="0" y="9390"/>
                        <a:pt x="1798" y="13537"/>
                        <a:pt x="3601" y="16821"/>
                      </a:cubicBezTo>
                      <a:cubicBezTo>
                        <a:pt x="5070" y="19493"/>
                        <a:pt x="6916" y="21600"/>
                        <a:pt x="10800" y="21600"/>
                      </a:cubicBezTo>
                      <a:cubicBezTo>
                        <a:pt x="15016" y="21600"/>
                        <a:pt x="16529" y="19514"/>
                        <a:pt x="18003" y="16858"/>
                      </a:cubicBezTo>
                      <a:cubicBezTo>
                        <a:pt x="19828" y="13567"/>
                        <a:pt x="21600" y="9397"/>
                        <a:pt x="21600" y="7201"/>
                      </a:cubicBezTo>
                      <a:cubicBezTo>
                        <a:pt x="21600" y="3226"/>
                        <a:pt x="16761" y="0"/>
                        <a:pt x="10800" y="0"/>
                      </a:cubicBezTo>
                    </a:path>
                  </a:pathLst>
                </a:cu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19051" tIns="19051" rIns="19051" bIns="19051" anchor="ctr"/>
                <a:lstStyle/>
                <a:p>
                  <a:pPr algn="ctr" defTabSz="228594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50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cs typeface="+mn-ea"/>
                    <a:sym typeface="+mn-lt"/>
                  </a:endParaRPr>
                </a:p>
              </p:txBody>
            </p:sp>
          </p:grpSp>
        </p:grpSp>
        <p:grpSp>
          <p:nvGrpSpPr>
            <p:cNvPr id="324" name="Group 323"/>
            <p:cNvGrpSpPr/>
            <p:nvPr/>
          </p:nvGrpSpPr>
          <p:grpSpPr>
            <a:xfrm>
              <a:off x="5674594" y="2129781"/>
              <a:ext cx="743151" cy="743151"/>
              <a:chOff x="5674594" y="2129781"/>
              <a:chExt cx="743151" cy="743151"/>
            </a:xfrm>
          </p:grpSpPr>
          <p:sp>
            <p:nvSpPr>
              <p:cNvPr id="325" name="Oval 1252"/>
              <p:cNvSpPr>
                <a:spLocks noChangeArrowheads="1"/>
              </p:cNvSpPr>
              <p:nvPr/>
            </p:nvSpPr>
            <p:spPr bwMode="auto">
              <a:xfrm>
                <a:off x="5674594" y="2129781"/>
                <a:ext cx="743151" cy="743151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326" name="AutoShape 117"/>
              <p:cNvSpPr>
                <a:spLocks/>
              </p:cNvSpPr>
              <p:nvPr/>
            </p:nvSpPr>
            <p:spPr bwMode="auto">
              <a:xfrm>
                <a:off x="5864306" y="2395783"/>
                <a:ext cx="350662" cy="263146"/>
              </a:xfrm>
              <a:custGeom>
                <a:avLst/>
                <a:gdLst>
                  <a:gd name="T0" fmla="+- 0 10799 1"/>
                  <a:gd name="T1" fmla="*/ T0 w 21596"/>
                  <a:gd name="T2" fmla="*/ 10800 h 21600"/>
                  <a:gd name="T3" fmla="+- 0 10799 1"/>
                  <a:gd name="T4" fmla="*/ T3 w 21596"/>
                  <a:gd name="T5" fmla="*/ 10800 h 21600"/>
                  <a:gd name="T6" fmla="+- 0 10799 1"/>
                  <a:gd name="T7" fmla="*/ T6 w 21596"/>
                  <a:gd name="T8" fmla="*/ 10800 h 21600"/>
                  <a:gd name="T9" fmla="+- 0 10799 1"/>
                  <a:gd name="T10" fmla="*/ T9 w 21596"/>
                  <a:gd name="T11" fmla="*/ 10800 h 21600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</a:cxnLst>
                <a:rect l="0" t="0" r="r" b="b"/>
                <a:pathLst>
                  <a:path w="21596" h="21600">
                    <a:moveTo>
                      <a:pt x="4511" y="2151"/>
                    </a:moveTo>
                    <a:lnTo>
                      <a:pt x="6064" y="3877"/>
                    </a:lnTo>
                    <a:lnTo>
                      <a:pt x="4246" y="6302"/>
                    </a:lnTo>
                    <a:lnTo>
                      <a:pt x="1353" y="6302"/>
                    </a:lnTo>
                    <a:cubicBezTo>
                      <a:pt x="1353" y="6302"/>
                      <a:pt x="4511" y="2151"/>
                      <a:pt x="4511" y="2151"/>
                    </a:cubicBezTo>
                    <a:close/>
                    <a:moveTo>
                      <a:pt x="17348" y="6302"/>
                    </a:moveTo>
                    <a:lnTo>
                      <a:pt x="15531" y="3877"/>
                    </a:lnTo>
                    <a:lnTo>
                      <a:pt x="17082" y="2153"/>
                    </a:lnTo>
                    <a:lnTo>
                      <a:pt x="20191" y="6302"/>
                    </a:lnTo>
                    <a:cubicBezTo>
                      <a:pt x="20191" y="6302"/>
                      <a:pt x="17348" y="6302"/>
                      <a:pt x="17348" y="6302"/>
                    </a:cubicBezTo>
                    <a:close/>
                    <a:moveTo>
                      <a:pt x="17264" y="7202"/>
                    </a:moveTo>
                    <a:lnTo>
                      <a:pt x="19663" y="7202"/>
                    </a:lnTo>
                    <a:lnTo>
                      <a:pt x="13021" y="16638"/>
                    </a:lnTo>
                    <a:cubicBezTo>
                      <a:pt x="13021" y="16638"/>
                      <a:pt x="17264" y="7202"/>
                      <a:pt x="17264" y="7202"/>
                    </a:cubicBezTo>
                    <a:close/>
                    <a:moveTo>
                      <a:pt x="8574" y="16637"/>
                    </a:moveTo>
                    <a:lnTo>
                      <a:pt x="1933" y="7202"/>
                    </a:lnTo>
                    <a:lnTo>
                      <a:pt x="4330" y="7202"/>
                    </a:lnTo>
                    <a:cubicBezTo>
                      <a:pt x="4330" y="7202"/>
                      <a:pt x="8574" y="16637"/>
                      <a:pt x="8574" y="16637"/>
                    </a:cubicBezTo>
                    <a:close/>
                    <a:moveTo>
                      <a:pt x="8429" y="7202"/>
                    </a:moveTo>
                    <a:lnTo>
                      <a:pt x="10084" y="18249"/>
                    </a:lnTo>
                    <a:lnTo>
                      <a:pt x="5117" y="7202"/>
                    </a:lnTo>
                    <a:cubicBezTo>
                      <a:pt x="5117" y="7202"/>
                      <a:pt x="8429" y="7202"/>
                      <a:pt x="8429" y="7202"/>
                    </a:cubicBezTo>
                    <a:close/>
                    <a:moveTo>
                      <a:pt x="6584" y="4456"/>
                    </a:moveTo>
                    <a:lnTo>
                      <a:pt x="8246" y="6302"/>
                    </a:lnTo>
                    <a:lnTo>
                      <a:pt x="5200" y="6302"/>
                    </a:lnTo>
                    <a:cubicBezTo>
                      <a:pt x="5200" y="6302"/>
                      <a:pt x="6584" y="4456"/>
                      <a:pt x="6584" y="4456"/>
                    </a:cubicBezTo>
                    <a:close/>
                    <a:moveTo>
                      <a:pt x="6543" y="3238"/>
                    </a:moveTo>
                    <a:lnTo>
                      <a:pt x="5250" y="1800"/>
                    </a:lnTo>
                    <a:lnTo>
                      <a:pt x="7621" y="1800"/>
                    </a:lnTo>
                    <a:cubicBezTo>
                      <a:pt x="7621" y="1800"/>
                      <a:pt x="6543" y="3238"/>
                      <a:pt x="6543" y="3238"/>
                    </a:cubicBezTo>
                    <a:close/>
                    <a:moveTo>
                      <a:pt x="10797" y="3466"/>
                    </a:moveTo>
                    <a:lnTo>
                      <a:pt x="9299" y="1800"/>
                    </a:lnTo>
                    <a:lnTo>
                      <a:pt x="12296" y="1800"/>
                    </a:lnTo>
                    <a:cubicBezTo>
                      <a:pt x="12296" y="1800"/>
                      <a:pt x="10797" y="3466"/>
                      <a:pt x="10797" y="3466"/>
                    </a:cubicBezTo>
                    <a:close/>
                    <a:moveTo>
                      <a:pt x="13974" y="1800"/>
                    </a:moveTo>
                    <a:lnTo>
                      <a:pt x="16345" y="1800"/>
                    </a:lnTo>
                    <a:lnTo>
                      <a:pt x="15052" y="3238"/>
                    </a:lnTo>
                    <a:cubicBezTo>
                      <a:pt x="15052" y="3238"/>
                      <a:pt x="13974" y="1800"/>
                      <a:pt x="13974" y="1800"/>
                    </a:cubicBezTo>
                    <a:close/>
                    <a:moveTo>
                      <a:pt x="13349" y="6302"/>
                    </a:moveTo>
                    <a:lnTo>
                      <a:pt x="15011" y="4456"/>
                    </a:lnTo>
                    <a:lnTo>
                      <a:pt x="16394" y="6302"/>
                    </a:lnTo>
                    <a:cubicBezTo>
                      <a:pt x="16394" y="6302"/>
                      <a:pt x="13349" y="6302"/>
                      <a:pt x="13349" y="6302"/>
                    </a:cubicBezTo>
                    <a:close/>
                    <a:moveTo>
                      <a:pt x="13166" y="7202"/>
                    </a:moveTo>
                    <a:lnTo>
                      <a:pt x="16478" y="7202"/>
                    </a:lnTo>
                    <a:lnTo>
                      <a:pt x="11511" y="18249"/>
                    </a:lnTo>
                    <a:cubicBezTo>
                      <a:pt x="11511" y="18249"/>
                      <a:pt x="13166" y="7202"/>
                      <a:pt x="13166" y="7202"/>
                    </a:cubicBezTo>
                    <a:close/>
                    <a:moveTo>
                      <a:pt x="12478" y="7202"/>
                    </a:moveTo>
                    <a:lnTo>
                      <a:pt x="10797" y="18414"/>
                    </a:lnTo>
                    <a:lnTo>
                      <a:pt x="9117" y="7202"/>
                    </a:lnTo>
                    <a:cubicBezTo>
                      <a:pt x="9117" y="7202"/>
                      <a:pt x="12478" y="7202"/>
                      <a:pt x="12478" y="7202"/>
                    </a:cubicBezTo>
                    <a:close/>
                    <a:moveTo>
                      <a:pt x="8773" y="5716"/>
                    </a:moveTo>
                    <a:lnTo>
                      <a:pt x="7064" y="3817"/>
                    </a:lnTo>
                    <a:lnTo>
                      <a:pt x="8426" y="2000"/>
                    </a:lnTo>
                    <a:lnTo>
                      <a:pt x="10270" y="4051"/>
                    </a:lnTo>
                    <a:cubicBezTo>
                      <a:pt x="10270" y="4051"/>
                      <a:pt x="8773" y="5716"/>
                      <a:pt x="8773" y="5716"/>
                    </a:cubicBezTo>
                    <a:close/>
                    <a:moveTo>
                      <a:pt x="11325" y="4051"/>
                    </a:moveTo>
                    <a:lnTo>
                      <a:pt x="13169" y="2000"/>
                    </a:lnTo>
                    <a:lnTo>
                      <a:pt x="14531" y="3817"/>
                    </a:lnTo>
                    <a:lnTo>
                      <a:pt x="12822" y="5716"/>
                    </a:lnTo>
                    <a:cubicBezTo>
                      <a:pt x="12822" y="5716"/>
                      <a:pt x="11325" y="4051"/>
                      <a:pt x="11325" y="4051"/>
                    </a:cubicBezTo>
                    <a:close/>
                    <a:moveTo>
                      <a:pt x="12296" y="6302"/>
                    </a:moveTo>
                    <a:lnTo>
                      <a:pt x="9299" y="6302"/>
                    </a:lnTo>
                    <a:lnTo>
                      <a:pt x="10797" y="4638"/>
                    </a:lnTo>
                    <a:cubicBezTo>
                      <a:pt x="10797" y="4638"/>
                      <a:pt x="12296" y="6302"/>
                      <a:pt x="12296" y="6302"/>
                    </a:cubicBezTo>
                    <a:close/>
                    <a:moveTo>
                      <a:pt x="21200" y="5102"/>
                    </a:moveTo>
                    <a:lnTo>
                      <a:pt x="17771" y="527"/>
                    </a:lnTo>
                    <a:cubicBezTo>
                      <a:pt x="17518" y="189"/>
                      <a:pt x="17176" y="0"/>
                      <a:pt x="16817" y="0"/>
                    </a:cubicBezTo>
                    <a:lnTo>
                      <a:pt x="4779" y="0"/>
                    </a:lnTo>
                    <a:cubicBezTo>
                      <a:pt x="4420" y="0"/>
                      <a:pt x="4077" y="189"/>
                      <a:pt x="3824" y="527"/>
                    </a:cubicBezTo>
                    <a:lnTo>
                      <a:pt x="395" y="5102"/>
                    </a:lnTo>
                    <a:cubicBezTo>
                      <a:pt x="131" y="5455"/>
                      <a:pt x="-1" y="5921"/>
                      <a:pt x="-1" y="6387"/>
                    </a:cubicBezTo>
                    <a:cubicBezTo>
                      <a:pt x="1" y="6810"/>
                      <a:pt x="114" y="7233"/>
                      <a:pt x="341" y="7573"/>
                    </a:cubicBezTo>
                    <a:lnTo>
                      <a:pt x="9788" y="20995"/>
                    </a:lnTo>
                    <a:cubicBezTo>
                      <a:pt x="10045" y="21379"/>
                      <a:pt x="10412" y="21599"/>
                      <a:pt x="10797" y="21599"/>
                    </a:cubicBezTo>
                    <a:cubicBezTo>
                      <a:pt x="11183" y="21599"/>
                      <a:pt x="11550" y="21379"/>
                      <a:pt x="11807" y="20995"/>
                    </a:cubicBezTo>
                    <a:lnTo>
                      <a:pt x="21255" y="7573"/>
                    </a:lnTo>
                    <a:cubicBezTo>
                      <a:pt x="21485" y="7226"/>
                      <a:pt x="21598" y="6791"/>
                      <a:pt x="21595" y="6359"/>
                    </a:cubicBezTo>
                    <a:cubicBezTo>
                      <a:pt x="21593" y="5902"/>
                      <a:pt x="21459" y="5449"/>
                      <a:pt x="21200" y="5102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19051" tIns="19051" rIns="19051" bIns="19051" anchor="ctr"/>
              <a:lstStyle/>
              <a:p>
                <a:pPr algn="ctr" defTabSz="228594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+mn-ea"/>
                  <a:sym typeface="+mn-lt"/>
                </a:endParaRPr>
              </a:p>
            </p:txBody>
          </p:sp>
        </p:grpSp>
      </p:grpSp>
      <p:sp>
        <p:nvSpPr>
          <p:cNvPr id="331" name="TextBox 330"/>
          <p:cNvSpPr txBox="1"/>
          <p:nvPr/>
        </p:nvSpPr>
        <p:spPr>
          <a:xfrm>
            <a:off x="1597603" y="1063971"/>
            <a:ext cx="3309643" cy="1323439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sz="40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Speak</a:t>
            </a:r>
          </a:p>
          <a:p>
            <a:r>
              <a:rPr lang="en-US" sz="40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Infographic</a:t>
            </a:r>
          </a:p>
        </p:txBody>
      </p:sp>
      <p:grpSp>
        <p:nvGrpSpPr>
          <p:cNvPr id="327" name="Group 326"/>
          <p:cNvGrpSpPr/>
          <p:nvPr/>
        </p:nvGrpSpPr>
        <p:grpSpPr>
          <a:xfrm>
            <a:off x="1597603" y="2725465"/>
            <a:ext cx="4367521" cy="1049888"/>
            <a:chOff x="1597603" y="2725465"/>
            <a:chExt cx="4367521" cy="1049888"/>
          </a:xfrm>
        </p:grpSpPr>
        <p:sp>
          <p:nvSpPr>
            <p:cNvPr id="332" name="Rectangle 331"/>
            <p:cNvSpPr/>
            <p:nvPr/>
          </p:nvSpPr>
          <p:spPr>
            <a:xfrm>
              <a:off x="1597603" y="3152041"/>
              <a:ext cx="4367521" cy="62331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30000"/>
                </a:lnSpc>
              </a:pPr>
              <a:r>
                <a:rPr lang="en-US" sz="1400" dirty="0">
                  <a:solidFill>
                    <a:schemeClr val="bg1">
                      <a:lumMod val="65000"/>
                    </a:schemeClr>
                  </a:solidFill>
                  <a:cs typeface="+mn-ea"/>
                  <a:sym typeface="+mn-lt"/>
                </a:rPr>
                <a:t>Click here to add content, content to match the title. Click here to add content, content to match the title. </a:t>
              </a:r>
              <a:endParaRPr lang="id-ID" sz="1400" dirty="0">
                <a:solidFill>
                  <a:schemeClr val="bg1">
                    <a:lumMod val="6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333" name="TextBox 332"/>
            <p:cNvSpPr txBox="1"/>
            <p:nvPr/>
          </p:nvSpPr>
          <p:spPr>
            <a:xfrm>
              <a:off x="1597603" y="2725465"/>
              <a:ext cx="2921853" cy="40011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Your text goes here</a:t>
              </a:r>
            </a:p>
          </p:txBody>
        </p:sp>
      </p:grpSp>
      <p:grpSp>
        <p:nvGrpSpPr>
          <p:cNvPr id="336" name="Group 335"/>
          <p:cNvGrpSpPr/>
          <p:nvPr/>
        </p:nvGrpSpPr>
        <p:grpSpPr>
          <a:xfrm>
            <a:off x="1597603" y="3910573"/>
            <a:ext cx="3584214" cy="623312"/>
            <a:chOff x="1464943" y="3972565"/>
            <a:chExt cx="3584214" cy="623312"/>
          </a:xfrm>
        </p:grpSpPr>
        <p:sp>
          <p:nvSpPr>
            <p:cNvPr id="334" name="TextBox 333"/>
            <p:cNvSpPr txBox="1"/>
            <p:nvPr/>
          </p:nvSpPr>
          <p:spPr>
            <a:xfrm>
              <a:off x="1464943" y="3997187"/>
              <a:ext cx="770257" cy="52322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sz="2800" b="1" dirty="0">
                  <a:solidFill>
                    <a:schemeClr val="accent2"/>
                  </a:solidFill>
                  <a:cs typeface="+mn-ea"/>
                  <a:sym typeface="+mn-lt"/>
                </a:rPr>
                <a:t>01</a:t>
              </a:r>
            </a:p>
          </p:txBody>
        </p:sp>
        <p:sp>
          <p:nvSpPr>
            <p:cNvPr id="335" name="Rectangle 334"/>
            <p:cNvSpPr/>
            <p:nvPr/>
          </p:nvSpPr>
          <p:spPr>
            <a:xfrm>
              <a:off x="2137663" y="3972565"/>
              <a:ext cx="2911494" cy="62331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30000"/>
                </a:lnSpc>
              </a:pPr>
              <a:r>
                <a:rPr lang="en-US" sz="1400" dirty="0">
                  <a:solidFill>
                    <a:schemeClr val="accent2"/>
                  </a:solidFill>
                  <a:cs typeface="+mn-ea"/>
                  <a:sym typeface="+mn-lt"/>
                </a:rPr>
                <a:t>Click here to add content, content to match the title. </a:t>
              </a:r>
              <a:r>
                <a:rPr lang="id-ID" sz="1400" dirty="0">
                  <a:solidFill>
                    <a:schemeClr val="accent2"/>
                  </a:solidFill>
                  <a:cs typeface="+mn-ea"/>
                  <a:sym typeface="+mn-lt"/>
                </a:rPr>
                <a:t>. </a:t>
              </a:r>
            </a:p>
          </p:txBody>
        </p:sp>
      </p:grpSp>
      <p:grpSp>
        <p:nvGrpSpPr>
          <p:cNvPr id="328" name="Group 327"/>
          <p:cNvGrpSpPr/>
          <p:nvPr/>
        </p:nvGrpSpPr>
        <p:grpSpPr>
          <a:xfrm>
            <a:off x="1470526" y="4506063"/>
            <a:ext cx="4081149" cy="830004"/>
            <a:chOff x="1470526" y="4506063"/>
            <a:chExt cx="4081149" cy="830004"/>
          </a:xfrm>
        </p:grpSpPr>
        <p:grpSp>
          <p:nvGrpSpPr>
            <p:cNvPr id="350" name="Group 349"/>
            <p:cNvGrpSpPr/>
            <p:nvPr/>
          </p:nvGrpSpPr>
          <p:grpSpPr>
            <a:xfrm>
              <a:off x="1470526" y="4506063"/>
              <a:ext cx="4081149" cy="830004"/>
              <a:chOff x="1470526" y="4506063"/>
              <a:chExt cx="4081149" cy="830004"/>
            </a:xfrm>
          </p:grpSpPr>
          <p:sp>
            <p:nvSpPr>
              <p:cNvPr id="348" name="Rectangle 347"/>
              <p:cNvSpPr/>
              <p:nvPr/>
            </p:nvSpPr>
            <p:spPr>
              <a:xfrm>
                <a:off x="1470526" y="4506063"/>
                <a:ext cx="4081149" cy="830004"/>
              </a:xfrm>
              <a:prstGeom prst="rect">
                <a:avLst/>
              </a:prstGeom>
              <a:solidFill>
                <a:srgbClr val="F7F7F7"/>
              </a:solidFill>
              <a:ln>
                <a:solidFill>
                  <a:schemeClr val="accent1"/>
                </a:solidFill>
              </a:ln>
              <a:effectLst>
                <a:outerShdw blurRad="660400" dist="38100" dir="5400000" algn="t" rotWithShape="0">
                  <a:schemeClr val="accent1">
                    <a:alpha val="23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349" name="Right Triangle 348"/>
              <p:cNvSpPr/>
              <p:nvPr/>
            </p:nvSpPr>
            <p:spPr>
              <a:xfrm rot="10800000">
                <a:off x="5166225" y="4506063"/>
                <a:ext cx="385448" cy="385448"/>
              </a:xfrm>
              <a:prstGeom prst="rtTriangl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cs typeface="+mn-ea"/>
                  <a:sym typeface="+mn-lt"/>
                </a:endParaRPr>
              </a:p>
            </p:txBody>
          </p:sp>
        </p:grpSp>
        <p:grpSp>
          <p:nvGrpSpPr>
            <p:cNvPr id="337" name="Group 336"/>
            <p:cNvGrpSpPr/>
            <p:nvPr/>
          </p:nvGrpSpPr>
          <p:grpSpPr>
            <a:xfrm>
              <a:off x="1597603" y="4634833"/>
              <a:ext cx="3584214" cy="623312"/>
              <a:chOff x="1464943" y="3972565"/>
              <a:chExt cx="3584214" cy="623312"/>
            </a:xfrm>
          </p:grpSpPr>
          <p:sp>
            <p:nvSpPr>
              <p:cNvPr id="338" name="TextBox 337"/>
              <p:cNvSpPr txBox="1"/>
              <p:nvPr/>
            </p:nvSpPr>
            <p:spPr>
              <a:xfrm>
                <a:off x="1464943" y="3997187"/>
                <a:ext cx="770257" cy="523220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r>
                  <a:rPr lang="en-US" sz="2800" b="1" dirty="0">
                    <a:solidFill>
                      <a:schemeClr val="accent1"/>
                    </a:solidFill>
                    <a:cs typeface="+mn-ea"/>
                    <a:sym typeface="+mn-lt"/>
                  </a:rPr>
                  <a:t>02</a:t>
                </a:r>
              </a:p>
            </p:txBody>
          </p:sp>
          <p:sp>
            <p:nvSpPr>
              <p:cNvPr id="339" name="Rectangle 338"/>
              <p:cNvSpPr/>
              <p:nvPr/>
            </p:nvSpPr>
            <p:spPr>
              <a:xfrm>
                <a:off x="2137663" y="3972565"/>
                <a:ext cx="2911494" cy="62331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30000"/>
                  </a:lnSpc>
                </a:pPr>
                <a:r>
                  <a:rPr lang="en-US" sz="1400" dirty="0">
                    <a:solidFill>
                      <a:schemeClr val="bg1">
                        <a:lumMod val="65000"/>
                      </a:schemeClr>
                    </a:solidFill>
                    <a:cs typeface="+mn-ea"/>
                    <a:sym typeface="+mn-lt"/>
                  </a:rPr>
                  <a:t>Click here to add content, content to match the title. </a:t>
                </a:r>
                <a:r>
                  <a:rPr lang="id-ID" sz="1400" dirty="0">
                    <a:solidFill>
                      <a:schemeClr val="bg1">
                        <a:lumMod val="65000"/>
                      </a:schemeClr>
                    </a:solidFill>
                    <a:cs typeface="+mn-ea"/>
                    <a:sym typeface="+mn-lt"/>
                  </a:rPr>
                  <a:t>. </a:t>
                </a:r>
              </a:p>
            </p:txBody>
          </p:sp>
        </p:grpSp>
      </p:grpSp>
      <p:grpSp>
        <p:nvGrpSpPr>
          <p:cNvPr id="340" name="Group 339"/>
          <p:cNvGrpSpPr/>
          <p:nvPr/>
        </p:nvGrpSpPr>
        <p:grpSpPr>
          <a:xfrm>
            <a:off x="1597603" y="5360689"/>
            <a:ext cx="3584214" cy="623312"/>
            <a:chOff x="1464943" y="3972565"/>
            <a:chExt cx="3584214" cy="623312"/>
          </a:xfrm>
        </p:grpSpPr>
        <p:sp>
          <p:nvSpPr>
            <p:cNvPr id="341" name="TextBox 340"/>
            <p:cNvSpPr txBox="1"/>
            <p:nvPr/>
          </p:nvSpPr>
          <p:spPr>
            <a:xfrm>
              <a:off x="1464943" y="3997187"/>
              <a:ext cx="770257" cy="52322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sz="2800" b="1" dirty="0">
                  <a:solidFill>
                    <a:schemeClr val="accent2"/>
                  </a:solidFill>
                  <a:cs typeface="+mn-ea"/>
                  <a:sym typeface="+mn-lt"/>
                </a:rPr>
                <a:t>03</a:t>
              </a:r>
            </a:p>
          </p:txBody>
        </p:sp>
        <p:sp>
          <p:nvSpPr>
            <p:cNvPr id="342" name="Rectangle 341"/>
            <p:cNvSpPr/>
            <p:nvPr/>
          </p:nvSpPr>
          <p:spPr>
            <a:xfrm>
              <a:off x="2137663" y="3972565"/>
              <a:ext cx="2911494" cy="62331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30000"/>
                </a:lnSpc>
              </a:pPr>
              <a:r>
                <a:rPr lang="en-US" sz="1400" dirty="0">
                  <a:solidFill>
                    <a:schemeClr val="accent2"/>
                  </a:solidFill>
                  <a:cs typeface="+mn-ea"/>
                  <a:sym typeface="+mn-lt"/>
                </a:rPr>
                <a:t>Click here to add content, content to match the title. </a:t>
              </a:r>
              <a:r>
                <a:rPr lang="id-ID" sz="1400" dirty="0">
                  <a:solidFill>
                    <a:schemeClr val="accent2"/>
                  </a:solidFill>
                  <a:cs typeface="+mn-ea"/>
                  <a:sym typeface="+mn-lt"/>
                </a:rPr>
                <a:t>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88011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1000"/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1720316" y="1157025"/>
            <a:ext cx="4319880" cy="4319880"/>
          </a:xfrm>
          <a:prstGeom prst="ellipse">
            <a:avLst/>
          </a:prstGeom>
          <a:solidFill>
            <a:schemeClr val="accent2">
              <a:alpha val="3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428561" y="2688550"/>
            <a:ext cx="4342334" cy="923330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altLang="zh-CN" sz="5400" b="1" dirty="0">
                <a:solidFill>
                  <a:srgbClr val="BA9753"/>
                </a:solidFill>
                <a:cs typeface="+mn-ea"/>
                <a:sym typeface="+mn-lt"/>
              </a:rPr>
              <a:t>Add title text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7549831" y="3873731"/>
            <a:ext cx="3579723" cy="1572549"/>
            <a:chOff x="7728941" y="3193110"/>
            <a:chExt cx="3579723" cy="1572549"/>
          </a:xfrm>
        </p:grpSpPr>
        <p:sp>
          <p:nvSpPr>
            <p:cNvPr id="8" name="Rectangle 7"/>
            <p:cNvSpPr/>
            <p:nvPr/>
          </p:nvSpPr>
          <p:spPr>
            <a:xfrm>
              <a:off x="7728941" y="3862270"/>
              <a:ext cx="3579723" cy="90338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cs typeface="+mn-ea"/>
                  <a:sym typeface="+mn-lt"/>
                </a:rPr>
                <a:t>Click here to add content, content to match the title. Click here to add content, content to match the title. </a:t>
              </a:r>
              <a:endParaRPr kumimoji="0" lang="id-ID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7728941" y="3193110"/>
              <a:ext cx="2921853" cy="40011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cs typeface="+mn-ea"/>
                  <a:sym typeface="+mn-lt"/>
                </a:rPr>
                <a:t>PART TWO</a:t>
              </a:r>
            </a:p>
          </p:txBody>
        </p:sp>
      </p:grpSp>
      <p:pic>
        <p:nvPicPr>
          <p:cNvPr id="15" name="图片占位符 14">
            <a:extLst>
              <a:ext uri="{FF2B5EF4-FFF2-40B4-BE49-F238E27FC236}">
                <a16:creationId xmlns:a16="http://schemas.microsoft.com/office/drawing/2014/main" id="{DABD76E8-9D52-42A8-9E6F-0DFBD13CBBD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2911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0">
        <p14:reveal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4441179" y="702435"/>
            <a:ext cx="3309643" cy="70788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40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Infographic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3200400" y="1543671"/>
            <a:ext cx="5791200" cy="693611"/>
            <a:chOff x="885764" y="2725465"/>
            <a:chExt cx="5791200" cy="693611"/>
          </a:xfrm>
        </p:grpSpPr>
        <p:sp>
          <p:nvSpPr>
            <p:cNvPr id="12" name="Rectangle 11"/>
            <p:cNvSpPr/>
            <p:nvPr/>
          </p:nvSpPr>
          <p:spPr>
            <a:xfrm>
              <a:off x="885764" y="3075841"/>
              <a:ext cx="5791200" cy="34323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1400" dirty="0">
                  <a:solidFill>
                    <a:schemeClr val="bg1">
                      <a:lumMod val="65000"/>
                    </a:schemeClr>
                  </a:solidFill>
                  <a:cs typeface="+mn-ea"/>
                  <a:sym typeface="+mn-lt"/>
                </a:rPr>
                <a:t>Click here to add content, content to match the title. </a:t>
              </a:r>
              <a:r>
                <a:rPr lang="id-ID" sz="1400" dirty="0">
                  <a:solidFill>
                    <a:schemeClr val="bg1">
                      <a:lumMod val="65000"/>
                    </a:schemeClr>
                  </a:solidFill>
                  <a:cs typeface="+mn-ea"/>
                  <a:sym typeface="+mn-lt"/>
                </a:rPr>
                <a:t>. 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320437" y="2725465"/>
              <a:ext cx="2921853" cy="40011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Your text goes here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3527801" y="2484657"/>
            <a:ext cx="5387600" cy="2777714"/>
            <a:chOff x="3527801" y="2484657"/>
            <a:chExt cx="5387600" cy="2777714"/>
          </a:xfrm>
        </p:grpSpPr>
        <p:sp>
          <p:nvSpPr>
            <p:cNvPr id="2" name="Pentagon 1"/>
            <p:cNvSpPr/>
            <p:nvPr/>
          </p:nvSpPr>
          <p:spPr>
            <a:xfrm rot="7160031" flipH="1">
              <a:off x="7145427" y="3464265"/>
              <a:ext cx="2749581" cy="790366"/>
            </a:xfrm>
            <a:prstGeom prst="homePlate">
              <a:avLst>
                <a:gd name="adj" fmla="val 64512"/>
              </a:avLst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cs typeface="+mn-ea"/>
                <a:sym typeface="+mn-lt"/>
              </a:endParaRPr>
            </a:p>
          </p:txBody>
        </p:sp>
        <p:sp>
          <p:nvSpPr>
            <p:cNvPr id="3" name="Round Diagonal Corner Rectangle 2"/>
            <p:cNvSpPr/>
            <p:nvPr/>
          </p:nvSpPr>
          <p:spPr>
            <a:xfrm rot="5400000">
              <a:off x="2892063" y="3761832"/>
              <a:ext cx="2125467" cy="853991"/>
            </a:xfrm>
            <a:prstGeom prst="round2DiagRect">
              <a:avLst>
                <a:gd name="adj1" fmla="val 33219"/>
                <a:gd name="adj2" fmla="val 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2400" dirty="0">
                <a:cs typeface="+mn-ea"/>
                <a:sym typeface="+mn-lt"/>
              </a:endParaRPr>
            </a:p>
          </p:txBody>
        </p:sp>
        <p:sp>
          <p:nvSpPr>
            <p:cNvPr id="4" name="Parallelogram 3"/>
            <p:cNvSpPr/>
            <p:nvPr/>
          </p:nvSpPr>
          <p:spPr>
            <a:xfrm rot="5400000" flipH="1">
              <a:off x="3438139" y="3880910"/>
              <a:ext cx="2314306" cy="426997"/>
            </a:xfrm>
            <a:prstGeom prst="parallelogram">
              <a:avLst>
                <a:gd name="adj" fmla="val 217202"/>
              </a:avLst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cs typeface="+mn-ea"/>
                <a:sym typeface="+mn-lt"/>
              </a:endParaRPr>
            </a:p>
          </p:txBody>
        </p:sp>
        <p:sp>
          <p:nvSpPr>
            <p:cNvPr id="6" name="Round Diagonal Corner Rectangle 5"/>
            <p:cNvSpPr/>
            <p:nvPr/>
          </p:nvSpPr>
          <p:spPr>
            <a:xfrm rot="5400000">
              <a:off x="5246982" y="3572991"/>
              <a:ext cx="2503152" cy="853991"/>
            </a:xfrm>
            <a:prstGeom prst="round2DiagRect">
              <a:avLst>
                <a:gd name="adj1" fmla="val 33219"/>
                <a:gd name="adj2" fmla="val 0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2400" dirty="0">
                <a:cs typeface="+mn-ea"/>
                <a:sym typeface="+mn-lt"/>
              </a:endParaRPr>
            </a:p>
          </p:txBody>
        </p:sp>
        <p:sp>
          <p:nvSpPr>
            <p:cNvPr id="7" name="Round Diagonal Corner Rectangle 6"/>
            <p:cNvSpPr/>
            <p:nvPr/>
          </p:nvSpPr>
          <p:spPr>
            <a:xfrm rot="5400000">
              <a:off x="6416421" y="3478569"/>
              <a:ext cx="2691992" cy="853991"/>
            </a:xfrm>
            <a:prstGeom prst="round2DiagRect">
              <a:avLst>
                <a:gd name="adj1" fmla="val 33219"/>
                <a:gd name="adj2" fmla="val 0"/>
              </a:avLst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2400" dirty="0">
                <a:cs typeface="+mn-ea"/>
                <a:sym typeface="+mn-lt"/>
              </a:endParaRPr>
            </a:p>
          </p:txBody>
        </p:sp>
        <p:sp>
          <p:nvSpPr>
            <p:cNvPr id="8" name="Parallelogram 7"/>
            <p:cNvSpPr/>
            <p:nvPr/>
          </p:nvSpPr>
          <p:spPr>
            <a:xfrm rot="5400000" flipH="1">
              <a:off x="5781179" y="3693378"/>
              <a:ext cx="2694618" cy="426997"/>
            </a:xfrm>
            <a:prstGeom prst="parallelogram">
              <a:avLst>
                <a:gd name="adj" fmla="val 254198"/>
              </a:avLst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cs typeface="+mn-ea"/>
                <a:sym typeface="+mn-lt"/>
              </a:endParaRPr>
            </a:p>
          </p:txBody>
        </p:sp>
        <p:sp>
          <p:nvSpPr>
            <p:cNvPr id="9" name="Parallelogram 8"/>
            <p:cNvSpPr/>
            <p:nvPr/>
          </p:nvSpPr>
          <p:spPr>
            <a:xfrm rot="5400000" flipH="1">
              <a:off x="4606157" y="3791892"/>
              <a:ext cx="2513961" cy="426997"/>
            </a:xfrm>
            <a:prstGeom prst="parallelogram">
              <a:avLst>
                <a:gd name="adj" fmla="val 221414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cs typeface="+mn-ea"/>
                <a:sym typeface="+mn-lt"/>
              </a:endParaRPr>
            </a:p>
          </p:txBody>
        </p:sp>
        <p:sp>
          <p:nvSpPr>
            <p:cNvPr id="5" name="Round Diagonal Corner Rectangle 4"/>
            <p:cNvSpPr/>
            <p:nvPr/>
          </p:nvSpPr>
          <p:spPr>
            <a:xfrm rot="5400000">
              <a:off x="4078633" y="3667411"/>
              <a:ext cx="2314308" cy="853991"/>
            </a:xfrm>
            <a:prstGeom prst="round2DiagRect">
              <a:avLst>
                <a:gd name="adj1" fmla="val 33219"/>
                <a:gd name="adj2" fmla="val 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2400" dirty="0">
                <a:cs typeface="+mn-ea"/>
                <a:sym typeface="+mn-lt"/>
              </a:endParaRPr>
            </a:p>
          </p:txBody>
        </p:sp>
        <p:grpSp>
          <p:nvGrpSpPr>
            <p:cNvPr id="15" name="Group 75"/>
            <p:cNvGrpSpPr/>
            <p:nvPr/>
          </p:nvGrpSpPr>
          <p:grpSpPr>
            <a:xfrm>
              <a:off x="3717451" y="3392170"/>
              <a:ext cx="474691" cy="462672"/>
              <a:chOff x="4080141" y="798258"/>
              <a:chExt cx="328062" cy="319755"/>
            </a:xfrm>
            <a:solidFill>
              <a:schemeClr val="accent1">
                <a:lumMod val="20000"/>
                <a:lumOff val="80000"/>
              </a:schemeClr>
            </a:solidFill>
          </p:grpSpPr>
          <p:sp>
            <p:nvSpPr>
              <p:cNvPr id="16" name="Freeform 76"/>
              <p:cNvSpPr>
                <a:spLocks/>
              </p:cNvSpPr>
              <p:nvPr/>
            </p:nvSpPr>
            <p:spPr bwMode="auto">
              <a:xfrm>
                <a:off x="4080141" y="823174"/>
                <a:ext cx="294839" cy="294839"/>
              </a:xfrm>
              <a:custGeom>
                <a:avLst/>
                <a:gdLst/>
                <a:ahLst/>
                <a:cxnLst>
                  <a:cxn ang="0">
                    <a:pos x="141" y="141"/>
                  </a:cxn>
                  <a:cxn ang="0">
                    <a:pos x="284" y="141"/>
                  </a:cxn>
                  <a:cxn ang="0">
                    <a:pos x="284" y="141"/>
                  </a:cxn>
                  <a:cxn ang="0">
                    <a:pos x="283" y="156"/>
                  </a:cxn>
                  <a:cxn ang="0">
                    <a:pos x="281" y="170"/>
                  </a:cxn>
                  <a:cxn ang="0">
                    <a:pos x="277" y="185"/>
                  </a:cxn>
                  <a:cxn ang="0">
                    <a:pos x="274" y="197"/>
                  </a:cxn>
                  <a:cxn ang="0">
                    <a:pos x="266" y="210"/>
                  </a:cxn>
                  <a:cxn ang="0">
                    <a:pos x="259" y="221"/>
                  </a:cxn>
                  <a:cxn ang="0">
                    <a:pos x="252" y="232"/>
                  </a:cxn>
                  <a:cxn ang="0">
                    <a:pos x="243" y="243"/>
                  </a:cxn>
                  <a:cxn ang="0">
                    <a:pos x="232" y="252"/>
                  </a:cxn>
                  <a:cxn ang="0">
                    <a:pos x="221" y="259"/>
                  </a:cxn>
                  <a:cxn ang="0">
                    <a:pos x="210" y="266"/>
                  </a:cxn>
                  <a:cxn ang="0">
                    <a:pos x="197" y="273"/>
                  </a:cxn>
                  <a:cxn ang="0">
                    <a:pos x="185" y="277"/>
                  </a:cxn>
                  <a:cxn ang="0">
                    <a:pos x="170" y="281"/>
                  </a:cxn>
                  <a:cxn ang="0">
                    <a:pos x="156" y="283"/>
                  </a:cxn>
                  <a:cxn ang="0">
                    <a:pos x="141" y="284"/>
                  </a:cxn>
                  <a:cxn ang="0">
                    <a:pos x="141" y="284"/>
                  </a:cxn>
                  <a:cxn ang="0">
                    <a:pos x="127" y="283"/>
                  </a:cxn>
                  <a:cxn ang="0">
                    <a:pos x="112" y="281"/>
                  </a:cxn>
                  <a:cxn ang="0">
                    <a:pos x="100" y="277"/>
                  </a:cxn>
                  <a:cxn ang="0">
                    <a:pos x="87" y="273"/>
                  </a:cxn>
                  <a:cxn ang="0">
                    <a:pos x="74" y="266"/>
                  </a:cxn>
                  <a:cxn ang="0">
                    <a:pos x="62" y="259"/>
                  </a:cxn>
                  <a:cxn ang="0">
                    <a:pos x="51" y="252"/>
                  </a:cxn>
                  <a:cxn ang="0">
                    <a:pos x="42" y="243"/>
                  </a:cxn>
                  <a:cxn ang="0">
                    <a:pos x="33" y="232"/>
                  </a:cxn>
                  <a:cxn ang="0">
                    <a:pos x="23" y="221"/>
                  </a:cxn>
                  <a:cxn ang="0">
                    <a:pos x="16" y="210"/>
                  </a:cxn>
                  <a:cxn ang="0">
                    <a:pos x="11" y="197"/>
                  </a:cxn>
                  <a:cxn ang="0">
                    <a:pos x="5" y="185"/>
                  </a:cxn>
                  <a:cxn ang="0">
                    <a:pos x="2" y="170"/>
                  </a:cxn>
                  <a:cxn ang="0">
                    <a:pos x="0" y="156"/>
                  </a:cxn>
                  <a:cxn ang="0">
                    <a:pos x="0" y="141"/>
                  </a:cxn>
                  <a:cxn ang="0">
                    <a:pos x="0" y="141"/>
                  </a:cxn>
                  <a:cxn ang="0">
                    <a:pos x="0" y="127"/>
                  </a:cxn>
                  <a:cxn ang="0">
                    <a:pos x="2" y="114"/>
                  </a:cxn>
                  <a:cxn ang="0">
                    <a:pos x="5" y="99"/>
                  </a:cxn>
                  <a:cxn ang="0">
                    <a:pos x="11" y="87"/>
                  </a:cxn>
                  <a:cxn ang="0">
                    <a:pos x="16" y="74"/>
                  </a:cxn>
                  <a:cxn ang="0">
                    <a:pos x="23" y="63"/>
                  </a:cxn>
                  <a:cxn ang="0">
                    <a:pos x="33" y="52"/>
                  </a:cxn>
                  <a:cxn ang="0">
                    <a:pos x="42" y="41"/>
                  </a:cxn>
                  <a:cxn ang="0">
                    <a:pos x="51" y="32"/>
                  </a:cxn>
                  <a:cxn ang="0">
                    <a:pos x="62" y="23"/>
                  </a:cxn>
                  <a:cxn ang="0">
                    <a:pos x="74" y="16"/>
                  </a:cxn>
                  <a:cxn ang="0">
                    <a:pos x="87" y="11"/>
                  </a:cxn>
                  <a:cxn ang="0">
                    <a:pos x="100" y="7"/>
                  </a:cxn>
                  <a:cxn ang="0">
                    <a:pos x="112" y="3"/>
                  </a:cxn>
                  <a:cxn ang="0">
                    <a:pos x="127" y="0"/>
                  </a:cxn>
                  <a:cxn ang="0">
                    <a:pos x="141" y="0"/>
                  </a:cxn>
                  <a:cxn ang="0">
                    <a:pos x="141" y="141"/>
                  </a:cxn>
                </a:cxnLst>
                <a:rect l="0" t="0" r="r" b="b"/>
                <a:pathLst>
                  <a:path w="284" h="284">
                    <a:moveTo>
                      <a:pt x="141" y="141"/>
                    </a:moveTo>
                    <a:lnTo>
                      <a:pt x="284" y="141"/>
                    </a:lnTo>
                    <a:lnTo>
                      <a:pt x="284" y="141"/>
                    </a:lnTo>
                    <a:lnTo>
                      <a:pt x="283" y="156"/>
                    </a:lnTo>
                    <a:lnTo>
                      <a:pt x="281" y="170"/>
                    </a:lnTo>
                    <a:lnTo>
                      <a:pt x="277" y="185"/>
                    </a:lnTo>
                    <a:lnTo>
                      <a:pt x="274" y="197"/>
                    </a:lnTo>
                    <a:lnTo>
                      <a:pt x="266" y="210"/>
                    </a:lnTo>
                    <a:lnTo>
                      <a:pt x="259" y="221"/>
                    </a:lnTo>
                    <a:lnTo>
                      <a:pt x="252" y="232"/>
                    </a:lnTo>
                    <a:lnTo>
                      <a:pt x="243" y="243"/>
                    </a:lnTo>
                    <a:lnTo>
                      <a:pt x="232" y="252"/>
                    </a:lnTo>
                    <a:lnTo>
                      <a:pt x="221" y="259"/>
                    </a:lnTo>
                    <a:lnTo>
                      <a:pt x="210" y="266"/>
                    </a:lnTo>
                    <a:lnTo>
                      <a:pt x="197" y="273"/>
                    </a:lnTo>
                    <a:lnTo>
                      <a:pt x="185" y="277"/>
                    </a:lnTo>
                    <a:lnTo>
                      <a:pt x="170" y="281"/>
                    </a:lnTo>
                    <a:lnTo>
                      <a:pt x="156" y="283"/>
                    </a:lnTo>
                    <a:lnTo>
                      <a:pt x="141" y="284"/>
                    </a:lnTo>
                    <a:lnTo>
                      <a:pt x="141" y="284"/>
                    </a:lnTo>
                    <a:lnTo>
                      <a:pt x="127" y="283"/>
                    </a:lnTo>
                    <a:lnTo>
                      <a:pt x="112" y="281"/>
                    </a:lnTo>
                    <a:lnTo>
                      <a:pt x="100" y="277"/>
                    </a:lnTo>
                    <a:lnTo>
                      <a:pt x="87" y="273"/>
                    </a:lnTo>
                    <a:lnTo>
                      <a:pt x="74" y="266"/>
                    </a:lnTo>
                    <a:lnTo>
                      <a:pt x="62" y="259"/>
                    </a:lnTo>
                    <a:lnTo>
                      <a:pt x="51" y="252"/>
                    </a:lnTo>
                    <a:lnTo>
                      <a:pt x="42" y="243"/>
                    </a:lnTo>
                    <a:lnTo>
                      <a:pt x="33" y="232"/>
                    </a:lnTo>
                    <a:lnTo>
                      <a:pt x="23" y="221"/>
                    </a:lnTo>
                    <a:lnTo>
                      <a:pt x="16" y="210"/>
                    </a:lnTo>
                    <a:lnTo>
                      <a:pt x="11" y="197"/>
                    </a:lnTo>
                    <a:lnTo>
                      <a:pt x="5" y="185"/>
                    </a:lnTo>
                    <a:lnTo>
                      <a:pt x="2" y="170"/>
                    </a:lnTo>
                    <a:lnTo>
                      <a:pt x="0" y="156"/>
                    </a:lnTo>
                    <a:lnTo>
                      <a:pt x="0" y="141"/>
                    </a:lnTo>
                    <a:lnTo>
                      <a:pt x="0" y="141"/>
                    </a:lnTo>
                    <a:lnTo>
                      <a:pt x="0" y="127"/>
                    </a:lnTo>
                    <a:lnTo>
                      <a:pt x="2" y="114"/>
                    </a:lnTo>
                    <a:lnTo>
                      <a:pt x="5" y="99"/>
                    </a:lnTo>
                    <a:lnTo>
                      <a:pt x="11" y="87"/>
                    </a:lnTo>
                    <a:lnTo>
                      <a:pt x="16" y="74"/>
                    </a:lnTo>
                    <a:lnTo>
                      <a:pt x="23" y="63"/>
                    </a:lnTo>
                    <a:lnTo>
                      <a:pt x="33" y="52"/>
                    </a:lnTo>
                    <a:lnTo>
                      <a:pt x="42" y="41"/>
                    </a:lnTo>
                    <a:lnTo>
                      <a:pt x="51" y="32"/>
                    </a:lnTo>
                    <a:lnTo>
                      <a:pt x="62" y="23"/>
                    </a:lnTo>
                    <a:lnTo>
                      <a:pt x="74" y="16"/>
                    </a:lnTo>
                    <a:lnTo>
                      <a:pt x="87" y="11"/>
                    </a:lnTo>
                    <a:lnTo>
                      <a:pt x="100" y="7"/>
                    </a:lnTo>
                    <a:lnTo>
                      <a:pt x="112" y="3"/>
                    </a:lnTo>
                    <a:lnTo>
                      <a:pt x="127" y="0"/>
                    </a:lnTo>
                    <a:lnTo>
                      <a:pt x="141" y="0"/>
                    </a:lnTo>
                    <a:lnTo>
                      <a:pt x="141" y="141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 dirty="0">
                  <a:cs typeface="+mn-ea"/>
                  <a:sym typeface="+mn-lt"/>
                </a:endParaRPr>
              </a:p>
            </p:txBody>
          </p:sp>
          <p:sp>
            <p:nvSpPr>
              <p:cNvPr id="17" name="Freeform 77"/>
              <p:cNvSpPr>
                <a:spLocks/>
              </p:cNvSpPr>
              <p:nvPr/>
            </p:nvSpPr>
            <p:spPr bwMode="auto">
              <a:xfrm>
                <a:off x="4260783" y="798258"/>
                <a:ext cx="147420" cy="147420"/>
              </a:xfrm>
              <a:custGeom>
                <a:avLst/>
                <a:gdLst/>
                <a:ahLst/>
                <a:cxnLst>
                  <a:cxn ang="0">
                    <a:pos x="0" y="142"/>
                  </a:cxn>
                  <a:cxn ang="0">
                    <a:pos x="141" y="142"/>
                  </a:cxn>
                  <a:cxn ang="0">
                    <a:pos x="141" y="142"/>
                  </a:cxn>
                  <a:cxn ang="0">
                    <a:pos x="141" y="127"/>
                  </a:cxn>
                  <a:cxn ang="0">
                    <a:pos x="139" y="113"/>
                  </a:cxn>
                  <a:cxn ang="0">
                    <a:pos x="136" y="100"/>
                  </a:cxn>
                  <a:cxn ang="0">
                    <a:pos x="130" y="87"/>
                  </a:cxn>
                  <a:cxn ang="0">
                    <a:pos x="125" y="74"/>
                  </a:cxn>
                  <a:cxn ang="0">
                    <a:pos x="118" y="62"/>
                  </a:cxn>
                  <a:cxn ang="0">
                    <a:pos x="109" y="51"/>
                  </a:cxn>
                  <a:cxn ang="0">
                    <a:pos x="100" y="42"/>
                  </a:cxn>
                  <a:cxn ang="0">
                    <a:pos x="91" y="33"/>
                  </a:cxn>
                  <a:cxn ang="0">
                    <a:pos x="80" y="24"/>
                  </a:cxn>
                  <a:cxn ang="0">
                    <a:pos x="67" y="16"/>
                  </a:cxn>
                  <a:cxn ang="0">
                    <a:pos x="54" y="11"/>
                  </a:cxn>
                  <a:cxn ang="0">
                    <a:pos x="42" y="6"/>
                  </a:cxn>
                  <a:cxn ang="0">
                    <a:pos x="29" y="2"/>
                  </a:cxn>
                  <a:cxn ang="0">
                    <a:pos x="14" y="0"/>
                  </a:cxn>
                  <a:cxn ang="0">
                    <a:pos x="0" y="0"/>
                  </a:cxn>
                  <a:cxn ang="0">
                    <a:pos x="0" y="142"/>
                  </a:cxn>
                </a:cxnLst>
                <a:rect l="0" t="0" r="r" b="b"/>
                <a:pathLst>
                  <a:path w="141" h="142">
                    <a:moveTo>
                      <a:pt x="0" y="142"/>
                    </a:moveTo>
                    <a:lnTo>
                      <a:pt x="141" y="142"/>
                    </a:lnTo>
                    <a:lnTo>
                      <a:pt x="141" y="142"/>
                    </a:lnTo>
                    <a:lnTo>
                      <a:pt x="141" y="127"/>
                    </a:lnTo>
                    <a:lnTo>
                      <a:pt x="139" y="113"/>
                    </a:lnTo>
                    <a:lnTo>
                      <a:pt x="136" y="100"/>
                    </a:lnTo>
                    <a:lnTo>
                      <a:pt x="130" y="87"/>
                    </a:lnTo>
                    <a:lnTo>
                      <a:pt x="125" y="74"/>
                    </a:lnTo>
                    <a:lnTo>
                      <a:pt x="118" y="62"/>
                    </a:lnTo>
                    <a:lnTo>
                      <a:pt x="109" y="51"/>
                    </a:lnTo>
                    <a:lnTo>
                      <a:pt x="100" y="42"/>
                    </a:lnTo>
                    <a:lnTo>
                      <a:pt x="91" y="33"/>
                    </a:lnTo>
                    <a:lnTo>
                      <a:pt x="80" y="24"/>
                    </a:lnTo>
                    <a:lnTo>
                      <a:pt x="67" y="16"/>
                    </a:lnTo>
                    <a:lnTo>
                      <a:pt x="54" y="11"/>
                    </a:lnTo>
                    <a:lnTo>
                      <a:pt x="42" y="6"/>
                    </a:lnTo>
                    <a:lnTo>
                      <a:pt x="29" y="2"/>
                    </a:lnTo>
                    <a:lnTo>
                      <a:pt x="14" y="0"/>
                    </a:lnTo>
                    <a:lnTo>
                      <a:pt x="0" y="0"/>
                    </a:lnTo>
                    <a:lnTo>
                      <a:pt x="0" y="142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 dirty="0">
                  <a:cs typeface="+mn-ea"/>
                  <a:sym typeface="+mn-lt"/>
                </a:endParaRPr>
              </a:p>
            </p:txBody>
          </p:sp>
        </p:grpSp>
        <p:sp>
          <p:nvSpPr>
            <p:cNvPr id="18" name="TextBox 17"/>
            <p:cNvSpPr txBox="1"/>
            <p:nvPr/>
          </p:nvSpPr>
          <p:spPr>
            <a:xfrm>
              <a:off x="3550006" y="4503846"/>
              <a:ext cx="809580" cy="584775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pPr algn="ctr"/>
              <a:r>
                <a:rPr lang="en-US" sz="3200" dirty="0">
                  <a:solidFill>
                    <a:schemeClr val="accent1">
                      <a:lumMod val="20000"/>
                      <a:lumOff val="80000"/>
                    </a:schemeClr>
                  </a:solidFill>
                  <a:cs typeface="+mn-ea"/>
                  <a:sym typeface="+mn-lt"/>
                </a:rPr>
                <a:t>01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830997" y="4503846"/>
              <a:ext cx="809580" cy="584775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pPr algn="ctr"/>
              <a:r>
                <a:rPr lang="en-US" sz="3200" dirty="0">
                  <a:solidFill>
                    <a:schemeClr val="accent2">
                      <a:lumMod val="20000"/>
                      <a:lumOff val="80000"/>
                    </a:schemeClr>
                  </a:solidFill>
                  <a:cs typeface="+mn-ea"/>
                  <a:sym typeface="+mn-lt"/>
                </a:rPr>
                <a:t>02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6093768" y="4503846"/>
              <a:ext cx="809580" cy="584775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pPr algn="ctr"/>
              <a:r>
                <a:rPr lang="en-US" sz="3200" dirty="0">
                  <a:solidFill>
                    <a:schemeClr val="accent4">
                      <a:lumMod val="20000"/>
                      <a:lumOff val="80000"/>
                    </a:schemeClr>
                  </a:solidFill>
                  <a:cs typeface="+mn-ea"/>
                  <a:sym typeface="+mn-lt"/>
                </a:rPr>
                <a:t>03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7357627" y="4503846"/>
              <a:ext cx="809580" cy="584775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pPr algn="ctr"/>
              <a:r>
                <a:rPr lang="en-US" sz="3200" dirty="0">
                  <a:solidFill>
                    <a:schemeClr val="accent5">
                      <a:lumMod val="20000"/>
                      <a:lumOff val="80000"/>
                    </a:schemeClr>
                  </a:solidFill>
                  <a:cs typeface="+mn-ea"/>
                  <a:sym typeface="+mn-lt"/>
                </a:rPr>
                <a:t>04</a:t>
              </a:r>
            </a:p>
          </p:txBody>
        </p:sp>
        <p:sp>
          <p:nvSpPr>
            <p:cNvPr id="22" name="Freeform 99"/>
            <p:cNvSpPr>
              <a:spLocks noEditPoints="1"/>
            </p:cNvSpPr>
            <p:nvPr/>
          </p:nvSpPr>
          <p:spPr bwMode="auto">
            <a:xfrm>
              <a:off x="5055265" y="3211461"/>
              <a:ext cx="361046" cy="574728"/>
            </a:xfrm>
            <a:custGeom>
              <a:avLst/>
              <a:gdLst/>
              <a:ahLst/>
              <a:cxnLst>
                <a:cxn ang="0">
                  <a:pos x="98" y="0"/>
                </a:cxn>
                <a:cxn ang="0">
                  <a:pos x="60" y="7"/>
                </a:cxn>
                <a:cxn ang="0">
                  <a:pos x="29" y="27"/>
                </a:cxn>
                <a:cxn ang="0">
                  <a:pos x="7" y="59"/>
                </a:cxn>
                <a:cxn ang="0">
                  <a:pos x="0" y="98"/>
                </a:cxn>
                <a:cxn ang="0">
                  <a:pos x="0" y="116"/>
                </a:cxn>
                <a:cxn ang="0">
                  <a:pos x="9" y="154"/>
                </a:cxn>
                <a:cxn ang="0">
                  <a:pos x="31" y="208"/>
                </a:cxn>
                <a:cxn ang="0">
                  <a:pos x="67" y="270"/>
                </a:cxn>
                <a:cxn ang="0">
                  <a:pos x="98" y="311"/>
                </a:cxn>
                <a:cxn ang="0">
                  <a:pos x="112" y="291"/>
                </a:cxn>
                <a:cxn ang="0">
                  <a:pos x="147" y="241"/>
                </a:cxn>
                <a:cxn ang="0">
                  <a:pos x="180" y="172"/>
                </a:cxn>
                <a:cxn ang="0">
                  <a:pos x="190" y="134"/>
                </a:cxn>
                <a:cxn ang="0">
                  <a:pos x="196" y="98"/>
                </a:cxn>
                <a:cxn ang="0">
                  <a:pos x="194" y="78"/>
                </a:cxn>
                <a:cxn ang="0">
                  <a:pos x="178" y="41"/>
                </a:cxn>
                <a:cxn ang="0">
                  <a:pos x="152" y="16"/>
                </a:cxn>
                <a:cxn ang="0">
                  <a:pos x="118" y="1"/>
                </a:cxn>
                <a:cxn ang="0">
                  <a:pos x="98" y="0"/>
                </a:cxn>
                <a:cxn ang="0">
                  <a:pos x="98" y="157"/>
                </a:cxn>
                <a:cxn ang="0">
                  <a:pos x="74" y="152"/>
                </a:cxn>
                <a:cxn ang="0">
                  <a:pos x="54" y="139"/>
                </a:cxn>
                <a:cxn ang="0">
                  <a:pos x="42" y="119"/>
                </a:cxn>
                <a:cxn ang="0">
                  <a:pos x="38" y="98"/>
                </a:cxn>
                <a:cxn ang="0">
                  <a:pos x="38" y="85"/>
                </a:cxn>
                <a:cxn ang="0">
                  <a:pos x="47" y="63"/>
                </a:cxn>
                <a:cxn ang="0">
                  <a:pos x="64" y="47"/>
                </a:cxn>
                <a:cxn ang="0">
                  <a:pos x="85" y="38"/>
                </a:cxn>
                <a:cxn ang="0">
                  <a:pos x="98" y="36"/>
                </a:cxn>
                <a:cxn ang="0">
                  <a:pos x="122" y="41"/>
                </a:cxn>
                <a:cxn ang="0">
                  <a:pos x="140" y="54"/>
                </a:cxn>
                <a:cxn ang="0">
                  <a:pos x="152" y="74"/>
                </a:cxn>
                <a:cxn ang="0">
                  <a:pos x="158" y="98"/>
                </a:cxn>
                <a:cxn ang="0">
                  <a:pos x="156" y="108"/>
                </a:cxn>
                <a:cxn ang="0">
                  <a:pos x="147" y="130"/>
                </a:cxn>
                <a:cxn ang="0">
                  <a:pos x="131" y="146"/>
                </a:cxn>
                <a:cxn ang="0">
                  <a:pos x="109" y="156"/>
                </a:cxn>
                <a:cxn ang="0">
                  <a:pos x="98" y="157"/>
                </a:cxn>
                <a:cxn ang="0">
                  <a:pos x="60" y="98"/>
                </a:cxn>
                <a:cxn ang="0">
                  <a:pos x="62" y="112"/>
                </a:cxn>
                <a:cxn ang="0">
                  <a:pos x="71" y="123"/>
                </a:cxn>
                <a:cxn ang="0">
                  <a:pos x="83" y="132"/>
                </a:cxn>
                <a:cxn ang="0">
                  <a:pos x="98" y="134"/>
                </a:cxn>
                <a:cxn ang="0">
                  <a:pos x="105" y="134"/>
                </a:cxn>
                <a:cxn ang="0">
                  <a:pos x="118" y="128"/>
                </a:cxn>
                <a:cxn ang="0">
                  <a:pos x="129" y="117"/>
                </a:cxn>
                <a:cxn ang="0">
                  <a:pos x="134" y="105"/>
                </a:cxn>
                <a:cxn ang="0">
                  <a:pos x="136" y="98"/>
                </a:cxn>
                <a:cxn ang="0">
                  <a:pos x="132" y="81"/>
                </a:cxn>
                <a:cxn ang="0">
                  <a:pos x="125" y="70"/>
                </a:cxn>
                <a:cxn ang="0">
                  <a:pos x="112" y="61"/>
                </a:cxn>
                <a:cxn ang="0">
                  <a:pos x="98" y="59"/>
                </a:cxn>
                <a:cxn ang="0">
                  <a:pos x="89" y="59"/>
                </a:cxn>
                <a:cxn ang="0">
                  <a:pos x="76" y="65"/>
                </a:cxn>
                <a:cxn ang="0">
                  <a:pos x="65" y="76"/>
                </a:cxn>
                <a:cxn ang="0">
                  <a:pos x="60" y="88"/>
                </a:cxn>
                <a:cxn ang="0">
                  <a:pos x="60" y="98"/>
                </a:cxn>
              </a:cxnLst>
              <a:rect l="0" t="0" r="r" b="b"/>
              <a:pathLst>
                <a:path w="196" h="311">
                  <a:moveTo>
                    <a:pt x="98" y="0"/>
                  </a:moveTo>
                  <a:lnTo>
                    <a:pt x="98" y="0"/>
                  </a:lnTo>
                  <a:lnTo>
                    <a:pt x="78" y="1"/>
                  </a:lnTo>
                  <a:lnTo>
                    <a:pt x="60" y="7"/>
                  </a:lnTo>
                  <a:lnTo>
                    <a:pt x="44" y="16"/>
                  </a:lnTo>
                  <a:lnTo>
                    <a:pt x="29" y="27"/>
                  </a:lnTo>
                  <a:lnTo>
                    <a:pt x="16" y="41"/>
                  </a:lnTo>
                  <a:lnTo>
                    <a:pt x="7" y="59"/>
                  </a:lnTo>
                  <a:lnTo>
                    <a:pt x="2" y="78"/>
                  </a:lnTo>
                  <a:lnTo>
                    <a:pt x="0" y="98"/>
                  </a:lnTo>
                  <a:lnTo>
                    <a:pt x="0" y="98"/>
                  </a:lnTo>
                  <a:lnTo>
                    <a:pt x="0" y="116"/>
                  </a:lnTo>
                  <a:lnTo>
                    <a:pt x="4" y="134"/>
                  </a:lnTo>
                  <a:lnTo>
                    <a:pt x="9" y="154"/>
                  </a:lnTo>
                  <a:lnTo>
                    <a:pt x="15" y="172"/>
                  </a:lnTo>
                  <a:lnTo>
                    <a:pt x="31" y="208"/>
                  </a:lnTo>
                  <a:lnTo>
                    <a:pt x="49" y="241"/>
                  </a:lnTo>
                  <a:lnTo>
                    <a:pt x="67" y="270"/>
                  </a:lnTo>
                  <a:lnTo>
                    <a:pt x="82" y="291"/>
                  </a:lnTo>
                  <a:lnTo>
                    <a:pt x="98" y="311"/>
                  </a:lnTo>
                  <a:lnTo>
                    <a:pt x="98" y="311"/>
                  </a:lnTo>
                  <a:lnTo>
                    <a:pt x="112" y="291"/>
                  </a:lnTo>
                  <a:lnTo>
                    <a:pt x="129" y="270"/>
                  </a:lnTo>
                  <a:lnTo>
                    <a:pt x="147" y="241"/>
                  </a:lnTo>
                  <a:lnTo>
                    <a:pt x="165" y="208"/>
                  </a:lnTo>
                  <a:lnTo>
                    <a:pt x="180" y="172"/>
                  </a:lnTo>
                  <a:lnTo>
                    <a:pt x="187" y="154"/>
                  </a:lnTo>
                  <a:lnTo>
                    <a:pt x="190" y="134"/>
                  </a:lnTo>
                  <a:lnTo>
                    <a:pt x="194" y="116"/>
                  </a:lnTo>
                  <a:lnTo>
                    <a:pt x="196" y="98"/>
                  </a:lnTo>
                  <a:lnTo>
                    <a:pt x="196" y="98"/>
                  </a:lnTo>
                  <a:lnTo>
                    <a:pt x="194" y="78"/>
                  </a:lnTo>
                  <a:lnTo>
                    <a:pt x="187" y="59"/>
                  </a:lnTo>
                  <a:lnTo>
                    <a:pt x="178" y="41"/>
                  </a:lnTo>
                  <a:lnTo>
                    <a:pt x="167" y="27"/>
                  </a:lnTo>
                  <a:lnTo>
                    <a:pt x="152" y="16"/>
                  </a:lnTo>
                  <a:lnTo>
                    <a:pt x="136" y="7"/>
                  </a:lnTo>
                  <a:lnTo>
                    <a:pt x="118" y="1"/>
                  </a:lnTo>
                  <a:lnTo>
                    <a:pt x="98" y="0"/>
                  </a:lnTo>
                  <a:lnTo>
                    <a:pt x="98" y="0"/>
                  </a:lnTo>
                  <a:close/>
                  <a:moveTo>
                    <a:pt x="98" y="157"/>
                  </a:moveTo>
                  <a:lnTo>
                    <a:pt x="98" y="157"/>
                  </a:lnTo>
                  <a:lnTo>
                    <a:pt x="85" y="156"/>
                  </a:lnTo>
                  <a:lnTo>
                    <a:pt x="74" y="152"/>
                  </a:lnTo>
                  <a:lnTo>
                    <a:pt x="64" y="146"/>
                  </a:lnTo>
                  <a:lnTo>
                    <a:pt x="54" y="139"/>
                  </a:lnTo>
                  <a:lnTo>
                    <a:pt x="47" y="130"/>
                  </a:lnTo>
                  <a:lnTo>
                    <a:pt x="42" y="119"/>
                  </a:lnTo>
                  <a:lnTo>
                    <a:pt x="38" y="108"/>
                  </a:lnTo>
                  <a:lnTo>
                    <a:pt x="38" y="98"/>
                  </a:lnTo>
                  <a:lnTo>
                    <a:pt x="38" y="98"/>
                  </a:lnTo>
                  <a:lnTo>
                    <a:pt x="38" y="85"/>
                  </a:lnTo>
                  <a:lnTo>
                    <a:pt x="42" y="74"/>
                  </a:lnTo>
                  <a:lnTo>
                    <a:pt x="47" y="63"/>
                  </a:lnTo>
                  <a:lnTo>
                    <a:pt x="54" y="54"/>
                  </a:lnTo>
                  <a:lnTo>
                    <a:pt x="64" y="47"/>
                  </a:lnTo>
                  <a:lnTo>
                    <a:pt x="74" y="41"/>
                  </a:lnTo>
                  <a:lnTo>
                    <a:pt x="85" y="38"/>
                  </a:lnTo>
                  <a:lnTo>
                    <a:pt x="98" y="36"/>
                  </a:lnTo>
                  <a:lnTo>
                    <a:pt x="98" y="36"/>
                  </a:lnTo>
                  <a:lnTo>
                    <a:pt x="109" y="38"/>
                  </a:lnTo>
                  <a:lnTo>
                    <a:pt x="122" y="41"/>
                  </a:lnTo>
                  <a:lnTo>
                    <a:pt x="131" y="47"/>
                  </a:lnTo>
                  <a:lnTo>
                    <a:pt x="140" y="54"/>
                  </a:lnTo>
                  <a:lnTo>
                    <a:pt x="147" y="63"/>
                  </a:lnTo>
                  <a:lnTo>
                    <a:pt x="152" y="74"/>
                  </a:lnTo>
                  <a:lnTo>
                    <a:pt x="156" y="85"/>
                  </a:lnTo>
                  <a:lnTo>
                    <a:pt x="158" y="98"/>
                  </a:lnTo>
                  <a:lnTo>
                    <a:pt x="158" y="98"/>
                  </a:lnTo>
                  <a:lnTo>
                    <a:pt x="156" y="108"/>
                  </a:lnTo>
                  <a:lnTo>
                    <a:pt x="152" y="119"/>
                  </a:lnTo>
                  <a:lnTo>
                    <a:pt x="147" y="130"/>
                  </a:lnTo>
                  <a:lnTo>
                    <a:pt x="140" y="139"/>
                  </a:lnTo>
                  <a:lnTo>
                    <a:pt x="131" y="146"/>
                  </a:lnTo>
                  <a:lnTo>
                    <a:pt x="122" y="152"/>
                  </a:lnTo>
                  <a:lnTo>
                    <a:pt x="109" y="156"/>
                  </a:lnTo>
                  <a:lnTo>
                    <a:pt x="98" y="157"/>
                  </a:lnTo>
                  <a:lnTo>
                    <a:pt x="98" y="157"/>
                  </a:lnTo>
                  <a:close/>
                  <a:moveTo>
                    <a:pt x="60" y="98"/>
                  </a:moveTo>
                  <a:lnTo>
                    <a:pt x="60" y="98"/>
                  </a:lnTo>
                  <a:lnTo>
                    <a:pt x="60" y="105"/>
                  </a:lnTo>
                  <a:lnTo>
                    <a:pt x="62" y="112"/>
                  </a:lnTo>
                  <a:lnTo>
                    <a:pt x="65" y="117"/>
                  </a:lnTo>
                  <a:lnTo>
                    <a:pt x="71" y="123"/>
                  </a:lnTo>
                  <a:lnTo>
                    <a:pt x="76" y="128"/>
                  </a:lnTo>
                  <a:lnTo>
                    <a:pt x="83" y="132"/>
                  </a:lnTo>
                  <a:lnTo>
                    <a:pt x="89" y="134"/>
                  </a:lnTo>
                  <a:lnTo>
                    <a:pt x="98" y="134"/>
                  </a:lnTo>
                  <a:lnTo>
                    <a:pt x="98" y="134"/>
                  </a:lnTo>
                  <a:lnTo>
                    <a:pt x="105" y="134"/>
                  </a:lnTo>
                  <a:lnTo>
                    <a:pt x="112" y="132"/>
                  </a:lnTo>
                  <a:lnTo>
                    <a:pt x="118" y="128"/>
                  </a:lnTo>
                  <a:lnTo>
                    <a:pt x="125" y="123"/>
                  </a:lnTo>
                  <a:lnTo>
                    <a:pt x="129" y="117"/>
                  </a:lnTo>
                  <a:lnTo>
                    <a:pt x="132" y="112"/>
                  </a:lnTo>
                  <a:lnTo>
                    <a:pt x="134" y="105"/>
                  </a:lnTo>
                  <a:lnTo>
                    <a:pt x="136" y="98"/>
                  </a:lnTo>
                  <a:lnTo>
                    <a:pt x="136" y="98"/>
                  </a:lnTo>
                  <a:lnTo>
                    <a:pt x="134" y="88"/>
                  </a:lnTo>
                  <a:lnTo>
                    <a:pt x="132" y="81"/>
                  </a:lnTo>
                  <a:lnTo>
                    <a:pt x="129" y="76"/>
                  </a:lnTo>
                  <a:lnTo>
                    <a:pt x="125" y="70"/>
                  </a:lnTo>
                  <a:lnTo>
                    <a:pt x="118" y="65"/>
                  </a:lnTo>
                  <a:lnTo>
                    <a:pt x="112" y="61"/>
                  </a:lnTo>
                  <a:lnTo>
                    <a:pt x="105" y="59"/>
                  </a:lnTo>
                  <a:lnTo>
                    <a:pt x="98" y="59"/>
                  </a:lnTo>
                  <a:lnTo>
                    <a:pt x="98" y="59"/>
                  </a:lnTo>
                  <a:lnTo>
                    <a:pt x="89" y="59"/>
                  </a:lnTo>
                  <a:lnTo>
                    <a:pt x="83" y="61"/>
                  </a:lnTo>
                  <a:lnTo>
                    <a:pt x="76" y="65"/>
                  </a:lnTo>
                  <a:lnTo>
                    <a:pt x="71" y="70"/>
                  </a:lnTo>
                  <a:lnTo>
                    <a:pt x="65" y="76"/>
                  </a:lnTo>
                  <a:lnTo>
                    <a:pt x="62" y="81"/>
                  </a:lnTo>
                  <a:lnTo>
                    <a:pt x="60" y="88"/>
                  </a:lnTo>
                  <a:lnTo>
                    <a:pt x="60" y="98"/>
                  </a:lnTo>
                  <a:lnTo>
                    <a:pt x="60" y="98"/>
                  </a:ln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>
                <a:cs typeface="+mn-ea"/>
                <a:sym typeface="+mn-lt"/>
              </a:endParaRPr>
            </a:p>
          </p:txBody>
        </p:sp>
        <p:grpSp>
          <p:nvGrpSpPr>
            <p:cNvPr id="23" name="Group 77"/>
            <p:cNvGrpSpPr/>
            <p:nvPr/>
          </p:nvGrpSpPr>
          <p:grpSpPr>
            <a:xfrm>
              <a:off x="6264965" y="3141093"/>
              <a:ext cx="467186" cy="357731"/>
              <a:chOff x="5552261" y="1554043"/>
              <a:chExt cx="363359" cy="278229"/>
            </a:xfrm>
            <a:solidFill>
              <a:schemeClr val="accent4">
                <a:lumMod val="20000"/>
                <a:lumOff val="80000"/>
              </a:schemeClr>
            </a:solidFill>
          </p:grpSpPr>
          <p:sp>
            <p:nvSpPr>
              <p:cNvPr id="24" name="Freeform 96"/>
              <p:cNvSpPr>
                <a:spLocks/>
              </p:cNvSpPr>
              <p:nvPr/>
            </p:nvSpPr>
            <p:spPr bwMode="auto">
              <a:xfrm>
                <a:off x="5552261" y="1715997"/>
                <a:ext cx="363359" cy="116275"/>
              </a:xfrm>
              <a:custGeom>
                <a:avLst/>
                <a:gdLst/>
                <a:ahLst/>
                <a:cxnLst>
                  <a:cxn ang="0">
                    <a:pos x="211" y="31"/>
                  </a:cxn>
                  <a:cxn ang="0">
                    <a:pos x="140" y="31"/>
                  </a:cxn>
                  <a:cxn ang="0">
                    <a:pos x="140" y="0"/>
                  </a:cxn>
                  <a:cxn ang="0">
                    <a:pos x="0" y="0"/>
                  </a:cxn>
                  <a:cxn ang="0">
                    <a:pos x="0" y="96"/>
                  </a:cxn>
                  <a:cxn ang="0">
                    <a:pos x="0" y="96"/>
                  </a:cxn>
                  <a:cxn ang="0">
                    <a:pos x="2" y="102"/>
                  </a:cxn>
                  <a:cxn ang="0">
                    <a:pos x="4" y="107"/>
                  </a:cxn>
                  <a:cxn ang="0">
                    <a:pos x="9" y="111"/>
                  </a:cxn>
                  <a:cxn ang="0">
                    <a:pos x="17" y="112"/>
                  </a:cxn>
                  <a:cxn ang="0">
                    <a:pos x="334" y="112"/>
                  </a:cxn>
                  <a:cxn ang="0">
                    <a:pos x="334" y="112"/>
                  </a:cxn>
                  <a:cxn ang="0">
                    <a:pos x="341" y="111"/>
                  </a:cxn>
                  <a:cxn ang="0">
                    <a:pos x="347" y="107"/>
                  </a:cxn>
                  <a:cxn ang="0">
                    <a:pos x="350" y="102"/>
                  </a:cxn>
                  <a:cxn ang="0">
                    <a:pos x="350" y="96"/>
                  </a:cxn>
                  <a:cxn ang="0">
                    <a:pos x="350" y="0"/>
                  </a:cxn>
                  <a:cxn ang="0">
                    <a:pos x="211" y="0"/>
                  </a:cxn>
                  <a:cxn ang="0">
                    <a:pos x="211" y="31"/>
                  </a:cxn>
                </a:cxnLst>
                <a:rect l="0" t="0" r="r" b="b"/>
                <a:pathLst>
                  <a:path w="350" h="112">
                    <a:moveTo>
                      <a:pt x="211" y="31"/>
                    </a:moveTo>
                    <a:lnTo>
                      <a:pt x="140" y="31"/>
                    </a:lnTo>
                    <a:lnTo>
                      <a:pt x="140" y="0"/>
                    </a:lnTo>
                    <a:lnTo>
                      <a:pt x="0" y="0"/>
                    </a:lnTo>
                    <a:lnTo>
                      <a:pt x="0" y="96"/>
                    </a:lnTo>
                    <a:lnTo>
                      <a:pt x="0" y="96"/>
                    </a:lnTo>
                    <a:lnTo>
                      <a:pt x="2" y="102"/>
                    </a:lnTo>
                    <a:lnTo>
                      <a:pt x="4" y="107"/>
                    </a:lnTo>
                    <a:lnTo>
                      <a:pt x="9" y="111"/>
                    </a:lnTo>
                    <a:lnTo>
                      <a:pt x="17" y="112"/>
                    </a:lnTo>
                    <a:lnTo>
                      <a:pt x="334" y="112"/>
                    </a:lnTo>
                    <a:lnTo>
                      <a:pt x="334" y="112"/>
                    </a:lnTo>
                    <a:lnTo>
                      <a:pt x="341" y="111"/>
                    </a:lnTo>
                    <a:lnTo>
                      <a:pt x="347" y="107"/>
                    </a:lnTo>
                    <a:lnTo>
                      <a:pt x="350" y="102"/>
                    </a:lnTo>
                    <a:lnTo>
                      <a:pt x="350" y="96"/>
                    </a:lnTo>
                    <a:lnTo>
                      <a:pt x="350" y="0"/>
                    </a:lnTo>
                    <a:lnTo>
                      <a:pt x="211" y="0"/>
                    </a:lnTo>
                    <a:lnTo>
                      <a:pt x="211" y="31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 dirty="0">
                  <a:cs typeface="+mn-ea"/>
                  <a:sym typeface="+mn-lt"/>
                </a:endParaRPr>
              </a:p>
            </p:txBody>
          </p:sp>
          <p:sp>
            <p:nvSpPr>
              <p:cNvPr id="25" name="Freeform 97"/>
              <p:cNvSpPr>
                <a:spLocks noEditPoints="1"/>
              </p:cNvSpPr>
              <p:nvPr/>
            </p:nvSpPr>
            <p:spPr bwMode="auto">
              <a:xfrm>
                <a:off x="5552261" y="1554043"/>
                <a:ext cx="363359" cy="137038"/>
              </a:xfrm>
              <a:custGeom>
                <a:avLst/>
                <a:gdLst/>
                <a:ahLst/>
                <a:cxnLst>
                  <a:cxn ang="0">
                    <a:pos x="334" y="42"/>
                  </a:cxn>
                  <a:cxn ang="0">
                    <a:pos x="225" y="42"/>
                  </a:cxn>
                  <a:cxn ang="0">
                    <a:pos x="225" y="42"/>
                  </a:cxn>
                  <a:cxn ang="0">
                    <a:pos x="225" y="5"/>
                  </a:cxn>
                  <a:cxn ang="0">
                    <a:pos x="225" y="5"/>
                  </a:cxn>
                  <a:cxn ang="0">
                    <a:pos x="225" y="2"/>
                  </a:cxn>
                  <a:cxn ang="0">
                    <a:pos x="223" y="0"/>
                  </a:cxn>
                  <a:cxn ang="0">
                    <a:pos x="222" y="0"/>
                  </a:cxn>
                  <a:cxn ang="0">
                    <a:pos x="120" y="0"/>
                  </a:cxn>
                  <a:cxn ang="0">
                    <a:pos x="120" y="0"/>
                  </a:cxn>
                  <a:cxn ang="0">
                    <a:pos x="118" y="2"/>
                  </a:cxn>
                  <a:cxn ang="0">
                    <a:pos x="116" y="4"/>
                  </a:cxn>
                  <a:cxn ang="0">
                    <a:pos x="115" y="5"/>
                  </a:cxn>
                  <a:cxn ang="0">
                    <a:pos x="115" y="5"/>
                  </a:cxn>
                  <a:cxn ang="0">
                    <a:pos x="115" y="42"/>
                  </a:cxn>
                  <a:cxn ang="0">
                    <a:pos x="17" y="42"/>
                  </a:cxn>
                  <a:cxn ang="0">
                    <a:pos x="17" y="42"/>
                  </a:cxn>
                  <a:cxn ang="0">
                    <a:pos x="9" y="42"/>
                  </a:cxn>
                  <a:cxn ang="0">
                    <a:pos x="4" y="45"/>
                  </a:cxn>
                  <a:cxn ang="0">
                    <a:pos x="2" y="51"/>
                  </a:cxn>
                  <a:cxn ang="0">
                    <a:pos x="0" y="58"/>
                  </a:cxn>
                  <a:cxn ang="0">
                    <a:pos x="0" y="130"/>
                  </a:cxn>
                  <a:cxn ang="0">
                    <a:pos x="350" y="130"/>
                  </a:cxn>
                  <a:cxn ang="0">
                    <a:pos x="350" y="58"/>
                  </a:cxn>
                  <a:cxn ang="0">
                    <a:pos x="350" y="58"/>
                  </a:cxn>
                  <a:cxn ang="0">
                    <a:pos x="350" y="51"/>
                  </a:cxn>
                  <a:cxn ang="0">
                    <a:pos x="347" y="45"/>
                  </a:cxn>
                  <a:cxn ang="0">
                    <a:pos x="341" y="42"/>
                  </a:cxn>
                  <a:cxn ang="0">
                    <a:pos x="334" y="42"/>
                  </a:cxn>
                  <a:cxn ang="0">
                    <a:pos x="334" y="42"/>
                  </a:cxn>
                  <a:cxn ang="0">
                    <a:pos x="133" y="42"/>
                  </a:cxn>
                  <a:cxn ang="0">
                    <a:pos x="133" y="13"/>
                  </a:cxn>
                  <a:cxn ang="0">
                    <a:pos x="209" y="13"/>
                  </a:cxn>
                  <a:cxn ang="0">
                    <a:pos x="209" y="42"/>
                  </a:cxn>
                  <a:cxn ang="0">
                    <a:pos x="133" y="42"/>
                  </a:cxn>
                </a:cxnLst>
                <a:rect l="0" t="0" r="r" b="b"/>
                <a:pathLst>
                  <a:path w="350" h="130">
                    <a:moveTo>
                      <a:pt x="334" y="42"/>
                    </a:moveTo>
                    <a:lnTo>
                      <a:pt x="225" y="42"/>
                    </a:lnTo>
                    <a:lnTo>
                      <a:pt x="225" y="42"/>
                    </a:lnTo>
                    <a:lnTo>
                      <a:pt x="225" y="5"/>
                    </a:lnTo>
                    <a:lnTo>
                      <a:pt x="225" y="5"/>
                    </a:lnTo>
                    <a:lnTo>
                      <a:pt x="225" y="2"/>
                    </a:lnTo>
                    <a:lnTo>
                      <a:pt x="223" y="0"/>
                    </a:lnTo>
                    <a:lnTo>
                      <a:pt x="222" y="0"/>
                    </a:lnTo>
                    <a:lnTo>
                      <a:pt x="120" y="0"/>
                    </a:lnTo>
                    <a:lnTo>
                      <a:pt x="120" y="0"/>
                    </a:lnTo>
                    <a:lnTo>
                      <a:pt x="118" y="2"/>
                    </a:lnTo>
                    <a:lnTo>
                      <a:pt x="116" y="4"/>
                    </a:lnTo>
                    <a:lnTo>
                      <a:pt x="115" y="5"/>
                    </a:lnTo>
                    <a:lnTo>
                      <a:pt x="115" y="5"/>
                    </a:lnTo>
                    <a:lnTo>
                      <a:pt x="115" y="42"/>
                    </a:lnTo>
                    <a:lnTo>
                      <a:pt x="17" y="42"/>
                    </a:lnTo>
                    <a:lnTo>
                      <a:pt x="17" y="42"/>
                    </a:lnTo>
                    <a:lnTo>
                      <a:pt x="9" y="42"/>
                    </a:lnTo>
                    <a:lnTo>
                      <a:pt x="4" y="45"/>
                    </a:lnTo>
                    <a:lnTo>
                      <a:pt x="2" y="51"/>
                    </a:lnTo>
                    <a:lnTo>
                      <a:pt x="0" y="58"/>
                    </a:lnTo>
                    <a:lnTo>
                      <a:pt x="0" y="130"/>
                    </a:lnTo>
                    <a:lnTo>
                      <a:pt x="350" y="130"/>
                    </a:lnTo>
                    <a:lnTo>
                      <a:pt x="350" y="58"/>
                    </a:lnTo>
                    <a:lnTo>
                      <a:pt x="350" y="58"/>
                    </a:lnTo>
                    <a:lnTo>
                      <a:pt x="350" y="51"/>
                    </a:lnTo>
                    <a:lnTo>
                      <a:pt x="347" y="45"/>
                    </a:lnTo>
                    <a:lnTo>
                      <a:pt x="341" y="42"/>
                    </a:lnTo>
                    <a:lnTo>
                      <a:pt x="334" y="42"/>
                    </a:lnTo>
                    <a:lnTo>
                      <a:pt x="334" y="42"/>
                    </a:lnTo>
                    <a:close/>
                    <a:moveTo>
                      <a:pt x="133" y="42"/>
                    </a:moveTo>
                    <a:lnTo>
                      <a:pt x="133" y="13"/>
                    </a:lnTo>
                    <a:lnTo>
                      <a:pt x="209" y="13"/>
                    </a:lnTo>
                    <a:lnTo>
                      <a:pt x="209" y="42"/>
                    </a:lnTo>
                    <a:lnTo>
                      <a:pt x="133" y="42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 dirty="0">
                  <a:cs typeface="+mn-ea"/>
                  <a:sym typeface="+mn-lt"/>
                </a:endParaRPr>
              </a:p>
            </p:txBody>
          </p:sp>
          <p:sp>
            <p:nvSpPr>
              <p:cNvPr id="26" name="Rectangle 98"/>
              <p:cNvSpPr>
                <a:spLocks noChangeArrowheads="1"/>
              </p:cNvSpPr>
              <p:nvPr/>
            </p:nvSpPr>
            <p:spPr bwMode="auto">
              <a:xfrm>
                <a:off x="5710062" y="1715997"/>
                <a:ext cx="45679" cy="18688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 dirty="0">
                  <a:cs typeface="+mn-ea"/>
                  <a:sym typeface="+mn-lt"/>
                </a:endParaRPr>
              </a:p>
            </p:txBody>
          </p:sp>
        </p:grpSp>
        <p:sp>
          <p:nvSpPr>
            <p:cNvPr id="27" name="Freeform 26"/>
            <p:cNvSpPr>
              <a:spLocks noEditPoints="1"/>
            </p:cNvSpPr>
            <p:nvPr/>
          </p:nvSpPr>
          <p:spPr bwMode="auto">
            <a:xfrm>
              <a:off x="7573095" y="2802903"/>
              <a:ext cx="378645" cy="426288"/>
            </a:xfrm>
            <a:custGeom>
              <a:avLst/>
              <a:gdLst>
                <a:gd name="T0" fmla="*/ 300 w 320"/>
                <a:gd name="T1" fmla="*/ 0 h 360"/>
                <a:gd name="T2" fmla="*/ 256 w 320"/>
                <a:gd name="T3" fmla="*/ 0 h 360"/>
                <a:gd name="T4" fmla="*/ 240 w 320"/>
                <a:gd name="T5" fmla="*/ 20 h 360"/>
                <a:gd name="T6" fmla="*/ 240 w 320"/>
                <a:gd name="T7" fmla="*/ 360 h 360"/>
                <a:gd name="T8" fmla="*/ 320 w 320"/>
                <a:gd name="T9" fmla="*/ 360 h 360"/>
                <a:gd name="T10" fmla="*/ 320 w 320"/>
                <a:gd name="T11" fmla="*/ 20 h 360"/>
                <a:gd name="T12" fmla="*/ 300 w 320"/>
                <a:gd name="T13" fmla="*/ 0 h 360"/>
                <a:gd name="T14" fmla="*/ 180 w 320"/>
                <a:gd name="T15" fmla="*/ 120 h 360"/>
                <a:gd name="T16" fmla="*/ 136 w 320"/>
                <a:gd name="T17" fmla="*/ 120 h 360"/>
                <a:gd name="T18" fmla="*/ 120 w 320"/>
                <a:gd name="T19" fmla="*/ 140 h 360"/>
                <a:gd name="T20" fmla="*/ 120 w 320"/>
                <a:gd name="T21" fmla="*/ 360 h 360"/>
                <a:gd name="T22" fmla="*/ 200 w 320"/>
                <a:gd name="T23" fmla="*/ 360 h 360"/>
                <a:gd name="T24" fmla="*/ 200 w 320"/>
                <a:gd name="T25" fmla="*/ 140 h 360"/>
                <a:gd name="T26" fmla="*/ 180 w 320"/>
                <a:gd name="T27" fmla="*/ 120 h 360"/>
                <a:gd name="T28" fmla="*/ 60 w 320"/>
                <a:gd name="T29" fmla="*/ 240 h 360"/>
                <a:gd name="T30" fmla="*/ 16 w 320"/>
                <a:gd name="T31" fmla="*/ 240 h 360"/>
                <a:gd name="T32" fmla="*/ 0 w 320"/>
                <a:gd name="T33" fmla="*/ 260 h 360"/>
                <a:gd name="T34" fmla="*/ 0 w 320"/>
                <a:gd name="T35" fmla="*/ 360 h 360"/>
                <a:gd name="T36" fmla="*/ 80 w 320"/>
                <a:gd name="T37" fmla="*/ 360 h 360"/>
                <a:gd name="T38" fmla="*/ 80 w 320"/>
                <a:gd name="T39" fmla="*/ 260 h 360"/>
                <a:gd name="T40" fmla="*/ 60 w 320"/>
                <a:gd name="T41" fmla="*/ 24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20" h="360">
                  <a:moveTo>
                    <a:pt x="300" y="0"/>
                  </a:moveTo>
                  <a:cubicBezTo>
                    <a:pt x="256" y="0"/>
                    <a:pt x="256" y="0"/>
                    <a:pt x="256" y="0"/>
                  </a:cubicBezTo>
                  <a:cubicBezTo>
                    <a:pt x="245" y="0"/>
                    <a:pt x="240" y="9"/>
                    <a:pt x="240" y="20"/>
                  </a:cubicBezTo>
                  <a:cubicBezTo>
                    <a:pt x="240" y="360"/>
                    <a:pt x="240" y="360"/>
                    <a:pt x="240" y="360"/>
                  </a:cubicBezTo>
                  <a:cubicBezTo>
                    <a:pt x="320" y="360"/>
                    <a:pt x="320" y="360"/>
                    <a:pt x="320" y="360"/>
                  </a:cubicBezTo>
                  <a:cubicBezTo>
                    <a:pt x="320" y="20"/>
                    <a:pt x="320" y="20"/>
                    <a:pt x="320" y="20"/>
                  </a:cubicBezTo>
                  <a:cubicBezTo>
                    <a:pt x="320" y="9"/>
                    <a:pt x="311" y="0"/>
                    <a:pt x="300" y="0"/>
                  </a:cubicBezTo>
                  <a:close/>
                  <a:moveTo>
                    <a:pt x="180" y="120"/>
                  </a:moveTo>
                  <a:cubicBezTo>
                    <a:pt x="136" y="120"/>
                    <a:pt x="136" y="120"/>
                    <a:pt x="136" y="120"/>
                  </a:cubicBezTo>
                  <a:cubicBezTo>
                    <a:pt x="125" y="120"/>
                    <a:pt x="120" y="129"/>
                    <a:pt x="120" y="140"/>
                  </a:cubicBezTo>
                  <a:cubicBezTo>
                    <a:pt x="120" y="360"/>
                    <a:pt x="120" y="360"/>
                    <a:pt x="120" y="360"/>
                  </a:cubicBezTo>
                  <a:cubicBezTo>
                    <a:pt x="200" y="360"/>
                    <a:pt x="200" y="360"/>
                    <a:pt x="200" y="360"/>
                  </a:cubicBezTo>
                  <a:cubicBezTo>
                    <a:pt x="200" y="140"/>
                    <a:pt x="200" y="140"/>
                    <a:pt x="200" y="140"/>
                  </a:cubicBezTo>
                  <a:cubicBezTo>
                    <a:pt x="200" y="129"/>
                    <a:pt x="191" y="120"/>
                    <a:pt x="180" y="120"/>
                  </a:cubicBezTo>
                  <a:close/>
                  <a:moveTo>
                    <a:pt x="60" y="240"/>
                  </a:moveTo>
                  <a:cubicBezTo>
                    <a:pt x="16" y="240"/>
                    <a:pt x="16" y="240"/>
                    <a:pt x="16" y="240"/>
                  </a:cubicBezTo>
                  <a:cubicBezTo>
                    <a:pt x="5" y="240"/>
                    <a:pt x="0" y="249"/>
                    <a:pt x="0" y="260"/>
                  </a:cubicBezTo>
                  <a:cubicBezTo>
                    <a:pt x="0" y="360"/>
                    <a:pt x="0" y="360"/>
                    <a:pt x="0" y="360"/>
                  </a:cubicBezTo>
                  <a:cubicBezTo>
                    <a:pt x="80" y="360"/>
                    <a:pt x="80" y="360"/>
                    <a:pt x="80" y="360"/>
                  </a:cubicBezTo>
                  <a:cubicBezTo>
                    <a:pt x="80" y="260"/>
                    <a:pt x="80" y="260"/>
                    <a:pt x="80" y="260"/>
                  </a:cubicBezTo>
                  <a:cubicBezTo>
                    <a:pt x="80" y="249"/>
                    <a:pt x="71" y="240"/>
                    <a:pt x="60" y="240"/>
                  </a:cubicBez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>
                <a:cs typeface="+mn-ea"/>
                <a:sym typeface="+mn-lt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796834" y="4019224"/>
            <a:ext cx="2536916" cy="912132"/>
            <a:chOff x="796834" y="4019224"/>
            <a:chExt cx="2536916" cy="912132"/>
          </a:xfrm>
        </p:grpSpPr>
        <p:sp>
          <p:nvSpPr>
            <p:cNvPr id="29" name="Rectangle 28"/>
            <p:cNvSpPr/>
            <p:nvPr/>
          </p:nvSpPr>
          <p:spPr>
            <a:xfrm>
              <a:off x="796834" y="4308044"/>
              <a:ext cx="2536916" cy="62331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>
                <a:lnSpc>
                  <a:spcPct val="130000"/>
                </a:lnSpc>
              </a:pPr>
              <a:r>
                <a:rPr lang="en-US" sz="1400" dirty="0">
                  <a:solidFill>
                    <a:schemeClr val="bg1">
                      <a:lumMod val="65000"/>
                    </a:schemeClr>
                  </a:solidFill>
                  <a:cs typeface="+mn-ea"/>
                  <a:sym typeface="+mn-lt"/>
                </a:rPr>
                <a:t>Click here to add content, content to match the title. </a:t>
              </a:r>
              <a:endParaRPr lang="id-ID" sz="1400" dirty="0">
                <a:solidFill>
                  <a:schemeClr val="bg1">
                    <a:lumMod val="6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2095198" y="4019224"/>
              <a:ext cx="1238552" cy="338554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pPr algn="r"/>
              <a:r>
                <a:rPr lang="en-US" sz="1600" dirty="0">
                  <a:solidFill>
                    <a:schemeClr val="accent1"/>
                  </a:solidFill>
                  <a:cs typeface="+mn-ea"/>
                  <a:sym typeface="+mn-lt"/>
                </a:rPr>
                <a:t>The quick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2597441" y="5467724"/>
            <a:ext cx="3077100" cy="912132"/>
            <a:chOff x="2597441" y="5467724"/>
            <a:chExt cx="3077100" cy="912132"/>
          </a:xfrm>
        </p:grpSpPr>
        <p:sp>
          <p:nvSpPr>
            <p:cNvPr id="31" name="Rectangle 30"/>
            <p:cNvSpPr/>
            <p:nvPr/>
          </p:nvSpPr>
          <p:spPr>
            <a:xfrm>
              <a:off x="2597441" y="5756544"/>
              <a:ext cx="3077100" cy="62331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>
                <a:lnSpc>
                  <a:spcPct val="130000"/>
                </a:lnSpc>
              </a:pPr>
              <a:r>
                <a:rPr lang="en-US" sz="1400" dirty="0">
                  <a:solidFill>
                    <a:schemeClr val="bg1">
                      <a:lumMod val="65000"/>
                    </a:schemeClr>
                  </a:solidFill>
                  <a:cs typeface="+mn-ea"/>
                  <a:sym typeface="+mn-lt"/>
                </a:rPr>
                <a:t>Click here to add content, content to match the title. </a:t>
              </a:r>
              <a:endParaRPr lang="id-ID" sz="1400" dirty="0">
                <a:solidFill>
                  <a:schemeClr val="bg1">
                    <a:lumMod val="6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4435989" y="5467724"/>
              <a:ext cx="1238552" cy="338554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pPr algn="r"/>
              <a:r>
                <a:rPr lang="en-US" sz="1600" dirty="0">
                  <a:solidFill>
                    <a:schemeClr val="accent2"/>
                  </a:solidFill>
                  <a:cs typeface="+mn-ea"/>
                  <a:sym typeface="+mn-lt"/>
                </a:rPr>
                <a:t>The quick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6086076" y="5467724"/>
            <a:ext cx="3077100" cy="912132"/>
            <a:chOff x="6086076" y="5467724"/>
            <a:chExt cx="3077100" cy="912132"/>
          </a:xfrm>
        </p:grpSpPr>
        <p:sp>
          <p:nvSpPr>
            <p:cNvPr id="33" name="Rectangle 32"/>
            <p:cNvSpPr/>
            <p:nvPr/>
          </p:nvSpPr>
          <p:spPr>
            <a:xfrm>
              <a:off x="6086076" y="5756544"/>
              <a:ext cx="3077100" cy="62331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1400" dirty="0">
                  <a:solidFill>
                    <a:schemeClr val="bg1">
                      <a:lumMod val="65000"/>
                    </a:schemeClr>
                  </a:solidFill>
                  <a:cs typeface="+mn-ea"/>
                  <a:sym typeface="+mn-lt"/>
                </a:rPr>
                <a:t>Click here to add content, content to match the title. </a:t>
              </a:r>
              <a:endParaRPr lang="id-ID" sz="1400" dirty="0">
                <a:solidFill>
                  <a:schemeClr val="bg1">
                    <a:lumMod val="6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6086076" y="5467724"/>
              <a:ext cx="1238552" cy="338554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r>
                <a:rPr lang="en-US" sz="1600" dirty="0">
                  <a:solidFill>
                    <a:schemeClr val="accent4"/>
                  </a:solidFill>
                  <a:cs typeface="+mn-ea"/>
                  <a:sym typeface="+mn-lt"/>
                </a:rPr>
                <a:t>The quick</a:t>
              </a: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8928828" y="4019224"/>
            <a:ext cx="2466338" cy="912132"/>
            <a:chOff x="8928828" y="4019224"/>
            <a:chExt cx="2466338" cy="912132"/>
          </a:xfrm>
        </p:grpSpPr>
        <p:sp>
          <p:nvSpPr>
            <p:cNvPr id="35" name="Rectangle 34"/>
            <p:cNvSpPr/>
            <p:nvPr/>
          </p:nvSpPr>
          <p:spPr>
            <a:xfrm>
              <a:off x="8928828" y="4308044"/>
              <a:ext cx="2466338" cy="62331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1400" dirty="0">
                  <a:solidFill>
                    <a:schemeClr val="bg1">
                      <a:lumMod val="65000"/>
                    </a:schemeClr>
                  </a:solidFill>
                  <a:cs typeface="+mn-ea"/>
                  <a:sym typeface="+mn-lt"/>
                </a:rPr>
                <a:t>Click here to add content, content to match the title. </a:t>
              </a:r>
              <a:endParaRPr lang="id-ID" sz="1400" dirty="0">
                <a:solidFill>
                  <a:schemeClr val="bg1">
                    <a:lumMod val="6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8928828" y="4019224"/>
              <a:ext cx="1238552" cy="338554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r>
                <a:rPr lang="en-US" sz="1600" dirty="0">
                  <a:solidFill>
                    <a:schemeClr val="accent5"/>
                  </a:solidFill>
                  <a:cs typeface="+mn-ea"/>
                  <a:sym typeface="+mn-lt"/>
                </a:rPr>
                <a:t>The quick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36950817"/>
      </p:ext>
    </p:extLst>
  </p:cSld>
  <p:clrMapOvr>
    <a:masterClrMapping/>
  </p:clrMapOvr>
  <p:transition spd="slow" advClick="0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86947" y="1407527"/>
            <a:ext cx="3309643" cy="70788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0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Infographic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586947" y="2593416"/>
            <a:ext cx="3622097" cy="1049888"/>
            <a:chOff x="1586947" y="2593416"/>
            <a:chExt cx="3622097" cy="1049888"/>
          </a:xfrm>
        </p:grpSpPr>
        <p:sp>
          <p:nvSpPr>
            <p:cNvPr id="11" name="Rectangle 10"/>
            <p:cNvSpPr/>
            <p:nvPr/>
          </p:nvSpPr>
          <p:spPr>
            <a:xfrm>
              <a:off x="1586947" y="3019992"/>
              <a:ext cx="3622097" cy="62331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30000"/>
                </a:lnSpc>
              </a:pPr>
              <a:r>
                <a:rPr lang="en-US" sz="1400" dirty="0">
                  <a:solidFill>
                    <a:schemeClr val="bg1">
                      <a:lumMod val="65000"/>
                    </a:schemeClr>
                  </a:solidFill>
                  <a:cs typeface="+mn-ea"/>
                  <a:sym typeface="+mn-lt"/>
                </a:rPr>
                <a:t>Click here to add content, content to match the title. </a:t>
              </a:r>
              <a:r>
                <a:rPr lang="id-ID" sz="1400" dirty="0">
                  <a:solidFill>
                    <a:schemeClr val="bg1">
                      <a:lumMod val="65000"/>
                    </a:schemeClr>
                  </a:solidFill>
                  <a:cs typeface="+mn-ea"/>
                  <a:sym typeface="+mn-lt"/>
                </a:rPr>
                <a:t>. 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586947" y="2593416"/>
              <a:ext cx="2921853" cy="40011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Your text goes here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7247164" y="1815056"/>
            <a:ext cx="3831772" cy="3829778"/>
            <a:chOff x="6637564" y="1815056"/>
            <a:chExt cx="3831772" cy="3829778"/>
          </a:xfrm>
        </p:grpSpPr>
        <p:grpSp>
          <p:nvGrpSpPr>
            <p:cNvPr id="10" name="Group 9"/>
            <p:cNvGrpSpPr/>
            <p:nvPr/>
          </p:nvGrpSpPr>
          <p:grpSpPr>
            <a:xfrm>
              <a:off x="6637564" y="1815056"/>
              <a:ext cx="3831772" cy="3829778"/>
              <a:chOff x="4180114" y="2215106"/>
              <a:chExt cx="3831772" cy="3829778"/>
            </a:xfrm>
          </p:grpSpPr>
          <p:sp>
            <p:nvSpPr>
              <p:cNvPr id="2" name="Freeform 5"/>
              <p:cNvSpPr>
                <a:spLocks/>
              </p:cNvSpPr>
              <p:nvPr/>
            </p:nvSpPr>
            <p:spPr bwMode="auto">
              <a:xfrm>
                <a:off x="4180114" y="2223076"/>
                <a:ext cx="1755483" cy="2871338"/>
              </a:xfrm>
              <a:custGeom>
                <a:avLst/>
                <a:gdLst/>
                <a:ahLst/>
                <a:cxnLst>
                  <a:cxn ang="0">
                    <a:pos x="0" y="742"/>
                  </a:cxn>
                  <a:cxn ang="0">
                    <a:pos x="1" y="725"/>
                  </a:cxn>
                  <a:cxn ang="0">
                    <a:pos x="2" y="693"/>
                  </a:cxn>
                  <a:cxn ang="0">
                    <a:pos x="221" y="218"/>
                  </a:cxn>
                  <a:cxn ang="0">
                    <a:pos x="691" y="0"/>
                  </a:cxn>
                  <a:cxn ang="0">
                    <a:pos x="472" y="111"/>
                  </a:cxn>
                  <a:cxn ang="0">
                    <a:pos x="359" y="341"/>
                  </a:cxn>
                  <a:cxn ang="0">
                    <a:pos x="357" y="367"/>
                  </a:cxn>
                  <a:cxn ang="0">
                    <a:pos x="356" y="387"/>
                  </a:cxn>
                  <a:cxn ang="0">
                    <a:pos x="356" y="392"/>
                  </a:cxn>
                  <a:cxn ang="0">
                    <a:pos x="356" y="394"/>
                  </a:cxn>
                  <a:cxn ang="0">
                    <a:pos x="356" y="414"/>
                  </a:cxn>
                  <a:cxn ang="0">
                    <a:pos x="472" y="672"/>
                  </a:cxn>
                  <a:cxn ang="0">
                    <a:pos x="581" y="751"/>
                  </a:cxn>
                  <a:cxn ang="0">
                    <a:pos x="472" y="829"/>
                  </a:cxn>
                  <a:cxn ang="0">
                    <a:pos x="357" y="1085"/>
                  </a:cxn>
                  <a:cxn ang="0">
                    <a:pos x="356" y="1105"/>
                  </a:cxn>
                  <a:cxn ang="0">
                    <a:pos x="356" y="1110"/>
                  </a:cxn>
                  <a:cxn ang="0">
                    <a:pos x="356" y="1112"/>
                  </a:cxn>
                  <a:cxn ang="0">
                    <a:pos x="356" y="1131"/>
                  </a:cxn>
                  <a:cxn ang="0">
                    <a:pos x="116" y="1017"/>
                  </a:cxn>
                  <a:cxn ang="0">
                    <a:pos x="1" y="758"/>
                  </a:cxn>
                  <a:cxn ang="0">
                    <a:pos x="0" y="742"/>
                  </a:cxn>
                </a:cxnLst>
                <a:rect l="0" t="0" r="r" b="b"/>
                <a:pathLst>
                  <a:path w="691" h="1131">
                    <a:moveTo>
                      <a:pt x="0" y="742"/>
                    </a:moveTo>
                    <a:cubicBezTo>
                      <a:pt x="1" y="725"/>
                      <a:pt x="1" y="725"/>
                      <a:pt x="1" y="725"/>
                    </a:cubicBezTo>
                    <a:cubicBezTo>
                      <a:pt x="1" y="714"/>
                      <a:pt x="2" y="703"/>
                      <a:pt x="2" y="693"/>
                    </a:cubicBezTo>
                    <a:cubicBezTo>
                      <a:pt x="15" y="510"/>
                      <a:pt x="88" y="351"/>
                      <a:pt x="221" y="218"/>
                    </a:cubicBezTo>
                    <a:cubicBezTo>
                      <a:pt x="353" y="86"/>
                      <a:pt x="510" y="13"/>
                      <a:pt x="691" y="0"/>
                    </a:cubicBezTo>
                    <a:cubicBezTo>
                      <a:pt x="608" y="12"/>
                      <a:pt x="535" y="49"/>
                      <a:pt x="472" y="111"/>
                    </a:cubicBezTo>
                    <a:cubicBezTo>
                      <a:pt x="407" y="177"/>
                      <a:pt x="369" y="253"/>
                      <a:pt x="359" y="341"/>
                    </a:cubicBezTo>
                    <a:cubicBezTo>
                      <a:pt x="358" y="350"/>
                      <a:pt x="357" y="358"/>
                      <a:pt x="357" y="367"/>
                    </a:cubicBezTo>
                    <a:cubicBezTo>
                      <a:pt x="356" y="387"/>
                      <a:pt x="356" y="387"/>
                      <a:pt x="356" y="387"/>
                    </a:cubicBezTo>
                    <a:cubicBezTo>
                      <a:pt x="356" y="389"/>
                      <a:pt x="356" y="390"/>
                      <a:pt x="356" y="392"/>
                    </a:cubicBezTo>
                    <a:cubicBezTo>
                      <a:pt x="356" y="392"/>
                      <a:pt x="356" y="393"/>
                      <a:pt x="356" y="394"/>
                    </a:cubicBezTo>
                    <a:cubicBezTo>
                      <a:pt x="356" y="414"/>
                      <a:pt x="356" y="414"/>
                      <a:pt x="356" y="414"/>
                    </a:cubicBezTo>
                    <a:cubicBezTo>
                      <a:pt x="361" y="514"/>
                      <a:pt x="400" y="600"/>
                      <a:pt x="472" y="672"/>
                    </a:cubicBezTo>
                    <a:cubicBezTo>
                      <a:pt x="506" y="706"/>
                      <a:pt x="542" y="732"/>
                      <a:pt x="581" y="751"/>
                    </a:cubicBezTo>
                    <a:cubicBezTo>
                      <a:pt x="542" y="770"/>
                      <a:pt x="506" y="796"/>
                      <a:pt x="472" y="829"/>
                    </a:cubicBezTo>
                    <a:cubicBezTo>
                      <a:pt x="401" y="901"/>
                      <a:pt x="362" y="986"/>
                      <a:pt x="357" y="1085"/>
                    </a:cubicBezTo>
                    <a:cubicBezTo>
                      <a:pt x="356" y="1105"/>
                      <a:pt x="356" y="1105"/>
                      <a:pt x="356" y="1105"/>
                    </a:cubicBezTo>
                    <a:cubicBezTo>
                      <a:pt x="356" y="1107"/>
                      <a:pt x="356" y="1108"/>
                      <a:pt x="356" y="1110"/>
                    </a:cubicBezTo>
                    <a:cubicBezTo>
                      <a:pt x="356" y="1110"/>
                      <a:pt x="356" y="1111"/>
                      <a:pt x="356" y="1112"/>
                    </a:cubicBezTo>
                    <a:cubicBezTo>
                      <a:pt x="356" y="1131"/>
                      <a:pt x="356" y="1131"/>
                      <a:pt x="356" y="1131"/>
                    </a:cubicBezTo>
                    <a:cubicBezTo>
                      <a:pt x="264" y="1122"/>
                      <a:pt x="184" y="1084"/>
                      <a:pt x="116" y="1017"/>
                    </a:cubicBezTo>
                    <a:cubicBezTo>
                      <a:pt x="44" y="944"/>
                      <a:pt x="6" y="858"/>
                      <a:pt x="1" y="758"/>
                    </a:cubicBezTo>
                    <a:lnTo>
                      <a:pt x="0" y="742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1">
                      <a:lumMod val="75000"/>
                    </a:schemeClr>
                  </a:gs>
                </a:gsLst>
                <a:lin ang="6000000" scaled="0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3" name="Freeform 6"/>
              <p:cNvSpPr>
                <a:spLocks/>
              </p:cNvSpPr>
              <p:nvPr/>
            </p:nvSpPr>
            <p:spPr bwMode="auto">
              <a:xfrm>
                <a:off x="5092725" y="2215106"/>
                <a:ext cx="2913183" cy="1777400"/>
              </a:xfrm>
              <a:custGeom>
                <a:avLst/>
                <a:gdLst/>
                <a:ahLst/>
                <a:cxnLst>
                  <a:cxn ang="0">
                    <a:pos x="0" y="344"/>
                  </a:cxn>
                  <a:cxn ang="0">
                    <a:pos x="113" y="114"/>
                  </a:cxn>
                  <a:cxn ang="0">
                    <a:pos x="332" y="3"/>
                  </a:cxn>
                  <a:cxn ang="0">
                    <a:pos x="395" y="0"/>
                  </a:cxn>
                  <a:cxn ang="0">
                    <a:pos x="452" y="2"/>
                  </a:cxn>
                  <a:cxn ang="0">
                    <a:pos x="928" y="221"/>
                  </a:cxn>
                  <a:cxn ang="0">
                    <a:pos x="1147" y="700"/>
                  </a:cxn>
                  <a:cxn ang="0">
                    <a:pos x="1109" y="563"/>
                  </a:cxn>
                  <a:cxn ang="0">
                    <a:pos x="1107" y="559"/>
                  </a:cxn>
                  <a:cxn ang="0">
                    <a:pos x="1104" y="553"/>
                  </a:cxn>
                  <a:cxn ang="0">
                    <a:pos x="1033" y="459"/>
                  </a:cxn>
                  <a:cxn ang="0">
                    <a:pos x="788" y="344"/>
                  </a:cxn>
                  <a:cxn ang="0">
                    <a:pos x="752" y="342"/>
                  </a:cxn>
                  <a:cxn ang="0">
                    <a:pos x="472" y="459"/>
                  </a:cxn>
                  <a:cxn ang="0">
                    <a:pos x="395" y="563"/>
                  </a:cxn>
                  <a:cxn ang="0">
                    <a:pos x="395" y="563"/>
                  </a:cxn>
                  <a:cxn ang="0">
                    <a:pos x="393" y="559"/>
                  </a:cxn>
                  <a:cxn ang="0">
                    <a:pos x="390" y="553"/>
                  </a:cxn>
                  <a:cxn ang="0">
                    <a:pos x="319" y="459"/>
                  </a:cxn>
                  <a:cxn ang="0">
                    <a:pos x="38" y="342"/>
                  </a:cxn>
                  <a:cxn ang="0">
                    <a:pos x="0" y="344"/>
                  </a:cxn>
                </a:cxnLst>
                <a:rect l="0" t="0" r="r" b="b"/>
                <a:pathLst>
                  <a:path w="1147" h="700">
                    <a:moveTo>
                      <a:pt x="0" y="344"/>
                    </a:moveTo>
                    <a:cubicBezTo>
                      <a:pt x="10" y="256"/>
                      <a:pt x="48" y="180"/>
                      <a:pt x="113" y="114"/>
                    </a:cubicBezTo>
                    <a:cubicBezTo>
                      <a:pt x="176" y="52"/>
                      <a:pt x="249" y="15"/>
                      <a:pt x="332" y="3"/>
                    </a:cubicBezTo>
                    <a:cubicBezTo>
                      <a:pt x="353" y="1"/>
                      <a:pt x="374" y="0"/>
                      <a:pt x="395" y="0"/>
                    </a:cubicBezTo>
                    <a:cubicBezTo>
                      <a:pt x="415" y="0"/>
                      <a:pt x="434" y="1"/>
                      <a:pt x="452" y="2"/>
                    </a:cubicBezTo>
                    <a:cubicBezTo>
                      <a:pt x="636" y="15"/>
                      <a:pt x="795" y="87"/>
                      <a:pt x="928" y="221"/>
                    </a:cubicBezTo>
                    <a:cubicBezTo>
                      <a:pt x="1062" y="355"/>
                      <a:pt x="1136" y="515"/>
                      <a:pt x="1147" y="700"/>
                    </a:cubicBezTo>
                    <a:cubicBezTo>
                      <a:pt x="1143" y="651"/>
                      <a:pt x="1130" y="605"/>
                      <a:pt x="1109" y="563"/>
                    </a:cubicBezTo>
                    <a:cubicBezTo>
                      <a:pt x="1109" y="562"/>
                      <a:pt x="1108" y="561"/>
                      <a:pt x="1107" y="559"/>
                    </a:cubicBezTo>
                    <a:cubicBezTo>
                      <a:pt x="1106" y="557"/>
                      <a:pt x="1105" y="555"/>
                      <a:pt x="1104" y="553"/>
                    </a:cubicBezTo>
                    <a:cubicBezTo>
                      <a:pt x="1086" y="520"/>
                      <a:pt x="1062" y="488"/>
                      <a:pt x="1033" y="459"/>
                    </a:cubicBezTo>
                    <a:cubicBezTo>
                      <a:pt x="964" y="390"/>
                      <a:pt x="882" y="351"/>
                      <a:pt x="788" y="344"/>
                    </a:cubicBezTo>
                    <a:cubicBezTo>
                      <a:pt x="776" y="343"/>
                      <a:pt x="764" y="342"/>
                      <a:pt x="752" y="342"/>
                    </a:cubicBezTo>
                    <a:cubicBezTo>
                      <a:pt x="643" y="342"/>
                      <a:pt x="549" y="381"/>
                      <a:pt x="472" y="459"/>
                    </a:cubicBezTo>
                    <a:cubicBezTo>
                      <a:pt x="439" y="491"/>
                      <a:pt x="414" y="526"/>
                      <a:pt x="395" y="563"/>
                    </a:cubicBezTo>
                    <a:cubicBezTo>
                      <a:pt x="395" y="563"/>
                      <a:pt x="395" y="563"/>
                      <a:pt x="395" y="563"/>
                    </a:cubicBezTo>
                    <a:cubicBezTo>
                      <a:pt x="394" y="562"/>
                      <a:pt x="394" y="561"/>
                      <a:pt x="393" y="559"/>
                    </a:cubicBezTo>
                    <a:cubicBezTo>
                      <a:pt x="392" y="557"/>
                      <a:pt x="391" y="555"/>
                      <a:pt x="390" y="553"/>
                    </a:cubicBezTo>
                    <a:cubicBezTo>
                      <a:pt x="372" y="520"/>
                      <a:pt x="348" y="488"/>
                      <a:pt x="319" y="459"/>
                    </a:cubicBezTo>
                    <a:cubicBezTo>
                      <a:pt x="241" y="381"/>
                      <a:pt x="147" y="342"/>
                      <a:pt x="38" y="342"/>
                    </a:cubicBezTo>
                    <a:cubicBezTo>
                      <a:pt x="25" y="342"/>
                      <a:pt x="12" y="343"/>
                      <a:pt x="0" y="34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5">
                      <a:lumMod val="75000"/>
                    </a:schemeClr>
                  </a:gs>
                  <a:gs pos="100000">
                    <a:schemeClr val="accent5"/>
                  </a:gs>
                </a:gsLst>
                <a:lin ang="0" scaled="0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4" name="Freeform 7"/>
              <p:cNvSpPr>
                <a:spLocks/>
              </p:cNvSpPr>
              <p:nvPr/>
            </p:nvSpPr>
            <p:spPr bwMode="auto">
              <a:xfrm>
                <a:off x="6226515" y="3087865"/>
                <a:ext cx="1785371" cy="2955027"/>
              </a:xfrm>
              <a:custGeom>
                <a:avLst/>
                <a:gdLst/>
                <a:ahLst/>
                <a:cxnLst>
                  <a:cxn ang="0">
                    <a:pos x="701" y="356"/>
                  </a:cxn>
                  <a:cxn ang="0">
                    <a:pos x="703" y="397"/>
                  </a:cxn>
                  <a:cxn ang="0">
                    <a:pos x="703" y="406"/>
                  </a:cxn>
                  <a:cxn ang="0">
                    <a:pos x="703" y="410"/>
                  </a:cxn>
                  <a:cxn ang="0">
                    <a:pos x="482" y="943"/>
                  </a:cxn>
                  <a:cxn ang="0">
                    <a:pos x="0" y="1163"/>
                  </a:cxn>
                  <a:cxn ang="0">
                    <a:pos x="228" y="1049"/>
                  </a:cxn>
                  <a:cxn ang="0">
                    <a:pos x="300" y="955"/>
                  </a:cxn>
                  <a:cxn ang="0">
                    <a:pos x="303" y="949"/>
                  </a:cxn>
                  <a:cxn ang="0">
                    <a:pos x="305" y="945"/>
                  </a:cxn>
                  <a:cxn ang="0">
                    <a:pos x="344" y="790"/>
                  </a:cxn>
                  <a:cxn ang="0">
                    <a:pos x="345" y="769"/>
                  </a:cxn>
                  <a:cxn ang="0">
                    <a:pos x="305" y="593"/>
                  </a:cxn>
                  <a:cxn ang="0">
                    <a:pos x="303" y="589"/>
                  </a:cxn>
                  <a:cxn ang="0">
                    <a:pos x="300" y="583"/>
                  </a:cxn>
                  <a:cxn ang="0">
                    <a:pos x="228" y="488"/>
                  </a:cxn>
                  <a:cxn ang="0">
                    <a:pos x="119" y="410"/>
                  </a:cxn>
                  <a:cxn ang="0">
                    <a:pos x="228" y="331"/>
                  </a:cxn>
                  <a:cxn ang="0">
                    <a:pos x="300" y="237"/>
                  </a:cxn>
                  <a:cxn ang="0">
                    <a:pos x="303" y="231"/>
                  </a:cxn>
                  <a:cxn ang="0">
                    <a:pos x="305" y="227"/>
                  </a:cxn>
                  <a:cxn ang="0">
                    <a:pos x="345" y="51"/>
                  </a:cxn>
                  <a:cxn ang="0">
                    <a:pos x="342" y="0"/>
                  </a:cxn>
                  <a:cxn ang="0">
                    <a:pos x="587" y="115"/>
                  </a:cxn>
                  <a:cxn ang="0">
                    <a:pos x="658" y="209"/>
                  </a:cxn>
                  <a:cxn ang="0">
                    <a:pos x="661" y="215"/>
                  </a:cxn>
                  <a:cxn ang="0">
                    <a:pos x="663" y="219"/>
                  </a:cxn>
                  <a:cxn ang="0">
                    <a:pos x="701" y="356"/>
                  </a:cxn>
                </a:cxnLst>
                <a:rect l="0" t="0" r="r" b="b"/>
                <a:pathLst>
                  <a:path w="703" h="1163">
                    <a:moveTo>
                      <a:pt x="701" y="356"/>
                    </a:moveTo>
                    <a:cubicBezTo>
                      <a:pt x="702" y="369"/>
                      <a:pt x="703" y="383"/>
                      <a:pt x="703" y="397"/>
                    </a:cubicBezTo>
                    <a:cubicBezTo>
                      <a:pt x="703" y="406"/>
                      <a:pt x="703" y="406"/>
                      <a:pt x="703" y="406"/>
                    </a:cubicBezTo>
                    <a:cubicBezTo>
                      <a:pt x="703" y="407"/>
                      <a:pt x="703" y="409"/>
                      <a:pt x="703" y="410"/>
                    </a:cubicBezTo>
                    <a:cubicBezTo>
                      <a:pt x="703" y="618"/>
                      <a:pt x="629" y="796"/>
                      <a:pt x="482" y="943"/>
                    </a:cubicBezTo>
                    <a:cubicBezTo>
                      <a:pt x="347" y="1078"/>
                      <a:pt x="186" y="1151"/>
                      <a:pt x="0" y="1163"/>
                    </a:cubicBezTo>
                    <a:cubicBezTo>
                      <a:pt x="88" y="1152"/>
                      <a:pt x="164" y="1114"/>
                      <a:pt x="228" y="1049"/>
                    </a:cubicBezTo>
                    <a:cubicBezTo>
                      <a:pt x="258" y="1020"/>
                      <a:pt x="282" y="988"/>
                      <a:pt x="300" y="955"/>
                    </a:cubicBezTo>
                    <a:cubicBezTo>
                      <a:pt x="301" y="953"/>
                      <a:pt x="302" y="951"/>
                      <a:pt x="303" y="949"/>
                    </a:cubicBezTo>
                    <a:cubicBezTo>
                      <a:pt x="303" y="947"/>
                      <a:pt x="304" y="946"/>
                      <a:pt x="305" y="945"/>
                    </a:cubicBezTo>
                    <a:cubicBezTo>
                      <a:pt x="328" y="898"/>
                      <a:pt x="341" y="846"/>
                      <a:pt x="344" y="790"/>
                    </a:cubicBezTo>
                    <a:cubicBezTo>
                      <a:pt x="344" y="783"/>
                      <a:pt x="345" y="776"/>
                      <a:pt x="345" y="769"/>
                    </a:cubicBezTo>
                    <a:cubicBezTo>
                      <a:pt x="345" y="705"/>
                      <a:pt x="331" y="646"/>
                      <a:pt x="305" y="593"/>
                    </a:cubicBezTo>
                    <a:cubicBezTo>
                      <a:pt x="304" y="592"/>
                      <a:pt x="303" y="590"/>
                      <a:pt x="303" y="589"/>
                    </a:cubicBezTo>
                    <a:cubicBezTo>
                      <a:pt x="302" y="587"/>
                      <a:pt x="301" y="585"/>
                      <a:pt x="300" y="583"/>
                    </a:cubicBezTo>
                    <a:cubicBezTo>
                      <a:pt x="282" y="549"/>
                      <a:pt x="258" y="518"/>
                      <a:pt x="228" y="488"/>
                    </a:cubicBezTo>
                    <a:cubicBezTo>
                      <a:pt x="195" y="455"/>
                      <a:pt x="159" y="429"/>
                      <a:pt x="119" y="410"/>
                    </a:cubicBezTo>
                    <a:cubicBezTo>
                      <a:pt x="159" y="391"/>
                      <a:pt x="195" y="365"/>
                      <a:pt x="228" y="331"/>
                    </a:cubicBezTo>
                    <a:cubicBezTo>
                      <a:pt x="258" y="302"/>
                      <a:pt x="282" y="270"/>
                      <a:pt x="300" y="237"/>
                    </a:cubicBezTo>
                    <a:cubicBezTo>
                      <a:pt x="301" y="235"/>
                      <a:pt x="302" y="233"/>
                      <a:pt x="303" y="231"/>
                    </a:cubicBezTo>
                    <a:cubicBezTo>
                      <a:pt x="303" y="229"/>
                      <a:pt x="304" y="228"/>
                      <a:pt x="305" y="227"/>
                    </a:cubicBezTo>
                    <a:cubicBezTo>
                      <a:pt x="331" y="174"/>
                      <a:pt x="345" y="115"/>
                      <a:pt x="345" y="51"/>
                    </a:cubicBezTo>
                    <a:cubicBezTo>
                      <a:pt x="345" y="33"/>
                      <a:pt x="344" y="16"/>
                      <a:pt x="342" y="0"/>
                    </a:cubicBezTo>
                    <a:cubicBezTo>
                      <a:pt x="436" y="7"/>
                      <a:pt x="518" y="46"/>
                      <a:pt x="587" y="115"/>
                    </a:cubicBezTo>
                    <a:cubicBezTo>
                      <a:pt x="616" y="144"/>
                      <a:pt x="640" y="176"/>
                      <a:pt x="658" y="209"/>
                    </a:cubicBezTo>
                    <a:cubicBezTo>
                      <a:pt x="659" y="211"/>
                      <a:pt x="660" y="213"/>
                      <a:pt x="661" y="215"/>
                    </a:cubicBezTo>
                    <a:cubicBezTo>
                      <a:pt x="662" y="217"/>
                      <a:pt x="663" y="218"/>
                      <a:pt x="663" y="219"/>
                    </a:cubicBezTo>
                    <a:cubicBezTo>
                      <a:pt x="684" y="261"/>
                      <a:pt x="697" y="307"/>
                      <a:pt x="701" y="356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>
                      <a:lumMod val="75000"/>
                    </a:schemeClr>
                  </a:gs>
                  <a:gs pos="100000">
                    <a:schemeClr val="accent4"/>
                  </a:gs>
                </a:gsLst>
                <a:lin ang="6000000" scaled="0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5" name="Freeform 8"/>
              <p:cNvSpPr>
                <a:spLocks/>
              </p:cNvSpPr>
              <p:nvPr/>
            </p:nvSpPr>
            <p:spPr bwMode="auto">
              <a:xfrm>
                <a:off x="4180114" y="4108076"/>
                <a:ext cx="2919162" cy="1936808"/>
              </a:xfrm>
              <a:custGeom>
                <a:avLst/>
                <a:gdLst/>
                <a:ahLst/>
                <a:cxnLst>
                  <a:cxn ang="0">
                    <a:pos x="805" y="762"/>
                  </a:cxn>
                  <a:cxn ang="0">
                    <a:pos x="754" y="763"/>
                  </a:cxn>
                  <a:cxn ang="0">
                    <a:pos x="697" y="761"/>
                  </a:cxn>
                  <a:cxn ang="0">
                    <a:pos x="221" y="542"/>
                  </a:cxn>
                  <a:cxn ang="0">
                    <a:pos x="1" y="29"/>
                  </a:cxn>
                  <a:cxn ang="0">
                    <a:pos x="0" y="9"/>
                  </a:cxn>
                  <a:cxn ang="0">
                    <a:pos x="0" y="7"/>
                  </a:cxn>
                  <a:cxn ang="0">
                    <a:pos x="0" y="3"/>
                  </a:cxn>
                  <a:cxn ang="0">
                    <a:pos x="0" y="0"/>
                  </a:cxn>
                  <a:cxn ang="0">
                    <a:pos x="1" y="16"/>
                  </a:cxn>
                  <a:cxn ang="0">
                    <a:pos x="116" y="275"/>
                  </a:cxn>
                  <a:cxn ang="0">
                    <a:pos x="356" y="389"/>
                  </a:cxn>
                  <a:cxn ang="0">
                    <a:pos x="397" y="391"/>
                  </a:cxn>
                  <a:cxn ang="0">
                    <a:pos x="678" y="275"/>
                  </a:cxn>
                  <a:cxn ang="0">
                    <a:pos x="749" y="180"/>
                  </a:cxn>
                  <a:cxn ang="0">
                    <a:pos x="752" y="174"/>
                  </a:cxn>
                  <a:cxn ang="0">
                    <a:pos x="754" y="170"/>
                  </a:cxn>
                  <a:cxn ang="0">
                    <a:pos x="754" y="170"/>
                  </a:cxn>
                  <a:cxn ang="0">
                    <a:pos x="831" y="275"/>
                  </a:cxn>
                  <a:cxn ang="0">
                    <a:pos x="1111" y="391"/>
                  </a:cxn>
                  <a:cxn ang="0">
                    <a:pos x="1149" y="389"/>
                  </a:cxn>
                  <a:cxn ang="0">
                    <a:pos x="1110" y="544"/>
                  </a:cxn>
                  <a:cxn ang="0">
                    <a:pos x="1108" y="548"/>
                  </a:cxn>
                  <a:cxn ang="0">
                    <a:pos x="1105" y="554"/>
                  </a:cxn>
                  <a:cxn ang="0">
                    <a:pos x="1033" y="648"/>
                  </a:cxn>
                  <a:cxn ang="0">
                    <a:pos x="805" y="762"/>
                  </a:cxn>
                </a:cxnLst>
                <a:rect l="0" t="0" r="r" b="b"/>
                <a:pathLst>
                  <a:path w="1149" h="763">
                    <a:moveTo>
                      <a:pt x="805" y="762"/>
                    </a:moveTo>
                    <a:cubicBezTo>
                      <a:pt x="789" y="763"/>
                      <a:pt x="771" y="763"/>
                      <a:pt x="754" y="763"/>
                    </a:cubicBezTo>
                    <a:cubicBezTo>
                      <a:pt x="735" y="763"/>
                      <a:pt x="716" y="762"/>
                      <a:pt x="697" y="761"/>
                    </a:cubicBezTo>
                    <a:cubicBezTo>
                      <a:pt x="514" y="749"/>
                      <a:pt x="355" y="676"/>
                      <a:pt x="221" y="542"/>
                    </a:cubicBezTo>
                    <a:cubicBezTo>
                      <a:pt x="79" y="400"/>
                      <a:pt x="5" y="229"/>
                      <a:pt x="1" y="2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8"/>
                      <a:pt x="0" y="8"/>
                      <a:pt x="0" y="7"/>
                    </a:cubicBezTo>
                    <a:cubicBezTo>
                      <a:pt x="0" y="6"/>
                      <a:pt x="0" y="4"/>
                      <a:pt x="0" y="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16"/>
                      <a:pt x="44" y="202"/>
                      <a:pt x="116" y="275"/>
                    </a:cubicBezTo>
                    <a:cubicBezTo>
                      <a:pt x="184" y="342"/>
                      <a:pt x="264" y="380"/>
                      <a:pt x="356" y="389"/>
                    </a:cubicBezTo>
                    <a:cubicBezTo>
                      <a:pt x="370" y="390"/>
                      <a:pt x="383" y="391"/>
                      <a:pt x="397" y="391"/>
                    </a:cubicBezTo>
                    <a:cubicBezTo>
                      <a:pt x="506" y="391"/>
                      <a:pt x="600" y="352"/>
                      <a:pt x="678" y="275"/>
                    </a:cubicBezTo>
                    <a:cubicBezTo>
                      <a:pt x="707" y="245"/>
                      <a:pt x="731" y="214"/>
                      <a:pt x="749" y="180"/>
                    </a:cubicBezTo>
                    <a:cubicBezTo>
                      <a:pt x="750" y="178"/>
                      <a:pt x="751" y="176"/>
                      <a:pt x="752" y="174"/>
                    </a:cubicBezTo>
                    <a:cubicBezTo>
                      <a:pt x="753" y="173"/>
                      <a:pt x="753" y="171"/>
                      <a:pt x="754" y="170"/>
                    </a:cubicBezTo>
                    <a:cubicBezTo>
                      <a:pt x="754" y="170"/>
                      <a:pt x="754" y="170"/>
                      <a:pt x="754" y="170"/>
                    </a:cubicBezTo>
                    <a:cubicBezTo>
                      <a:pt x="773" y="208"/>
                      <a:pt x="798" y="242"/>
                      <a:pt x="831" y="275"/>
                    </a:cubicBezTo>
                    <a:cubicBezTo>
                      <a:pt x="908" y="352"/>
                      <a:pt x="1002" y="391"/>
                      <a:pt x="1111" y="391"/>
                    </a:cubicBezTo>
                    <a:cubicBezTo>
                      <a:pt x="1124" y="391"/>
                      <a:pt x="1137" y="390"/>
                      <a:pt x="1149" y="389"/>
                    </a:cubicBezTo>
                    <a:cubicBezTo>
                      <a:pt x="1146" y="445"/>
                      <a:pt x="1133" y="497"/>
                      <a:pt x="1110" y="544"/>
                    </a:cubicBezTo>
                    <a:cubicBezTo>
                      <a:pt x="1109" y="545"/>
                      <a:pt x="1108" y="546"/>
                      <a:pt x="1108" y="548"/>
                    </a:cubicBezTo>
                    <a:cubicBezTo>
                      <a:pt x="1107" y="550"/>
                      <a:pt x="1106" y="552"/>
                      <a:pt x="1105" y="554"/>
                    </a:cubicBezTo>
                    <a:cubicBezTo>
                      <a:pt x="1087" y="587"/>
                      <a:pt x="1063" y="619"/>
                      <a:pt x="1033" y="648"/>
                    </a:cubicBezTo>
                    <a:cubicBezTo>
                      <a:pt x="969" y="713"/>
                      <a:pt x="893" y="751"/>
                      <a:pt x="805" y="762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2">
                      <a:lumMod val="75000"/>
                    </a:schemeClr>
                  </a:gs>
                </a:gsLst>
                <a:lin ang="0" scaled="0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</p:grpSp>
        <p:sp>
          <p:nvSpPr>
            <p:cNvPr id="13" name="Freeform 12"/>
            <p:cNvSpPr>
              <a:spLocks noEditPoints="1"/>
            </p:cNvSpPr>
            <p:nvPr/>
          </p:nvSpPr>
          <p:spPr bwMode="auto">
            <a:xfrm>
              <a:off x="8393047" y="2108235"/>
              <a:ext cx="481158" cy="481158"/>
            </a:xfrm>
            <a:custGeom>
              <a:avLst/>
              <a:gdLst>
                <a:gd name="T0" fmla="*/ 247650 w 72"/>
                <a:gd name="T1" fmla="*/ 123825 h 72"/>
                <a:gd name="T2" fmla="*/ 123825 w 72"/>
                <a:gd name="T3" fmla="*/ 247650 h 72"/>
                <a:gd name="T4" fmla="*/ 0 w 72"/>
                <a:gd name="T5" fmla="*/ 123825 h 72"/>
                <a:gd name="T6" fmla="*/ 123825 w 72"/>
                <a:gd name="T7" fmla="*/ 0 h 72"/>
                <a:gd name="T8" fmla="*/ 247650 w 72"/>
                <a:gd name="T9" fmla="*/ 123825 h 72"/>
                <a:gd name="T10" fmla="*/ 55033 w 72"/>
                <a:gd name="T11" fmla="*/ 147902 h 72"/>
                <a:gd name="T12" fmla="*/ 51594 w 72"/>
                <a:gd name="T13" fmla="*/ 123825 h 72"/>
                <a:gd name="T14" fmla="*/ 55033 w 72"/>
                <a:gd name="T15" fmla="*/ 103188 h 72"/>
                <a:gd name="T16" fmla="*/ 30956 w 72"/>
                <a:gd name="T17" fmla="*/ 75671 h 72"/>
                <a:gd name="T18" fmla="*/ 17198 w 72"/>
                <a:gd name="T19" fmla="*/ 123825 h 72"/>
                <a:gd name="T20" fmla="*/ 30956 w 72"/>
                <a:gd name="T21" fmla="*/ 175419 h 72"/>
                <a:gd name="T22" fmla="*/ 55033 w 72"/>
                <a:gd name="T23" fmla="*/ 147902 h 72"/>
                <a:gd name="T24" fmla="*/ 175419 w 72"/>
                <a:gd name="T25" fmla="*/ 123825 h 72"/>
                <a:gd name="T26" fmla="*/ 123825 w 72"/>
                <a:gd name="T27" fmla="*/ 72231 h 72"/>
                <a:gd name="T28" fmla="*/ 68792 w 72"/>
                <a:gd name="T29" fmla="*/ 123825 h 72"/>
                <a:gd name="T30" fmla="*/ 123825 w 72"/>
                <a:gd name="T31" fmla="*/ 178858 h 72"/>
                <a:gd name="T32" fmla="*/ 175419 w 72"/>
                <a:gd name="T33" fmla="*/ 123825 h 72"/>
                <a:gd name="T34" fmla="*/ 72231 w 72"/>
                <a:gd name="T35" fmla="*/ 30956 h 72"/>
                <a:gd name="T36" fmla="*/ 99748 w 72"/>
                <a:gd name="T37" fmla="*/ 58473 h 72"/>
                <a:gd name="T38" fmla="*/ 123825 w 72"/>
                <a:gd name="T39" fmla="*/ 55033 h 72"/>
                <a:gd name="T40" fmla="*/ 144463 w 72"/>
                <a:gd name="T41" fmla="*/ 58473 h 72"/>
                <a:gd name="T42" fmla="*/ 171979 w 72"/>
                <a:gd name="T43" fmla="*/ 30956 h 72"/>
                <a:gd name="T44" fmla="*/ 123825 w 72"/>
                <a:gd name="T45" fmla="*/ 17198 h 72"/>
                <a:gd name="T46" fmla="*/ 72231 w 72"/>
                <a:gd name="T47" fmla="*/ 30956 h 72"/>
                <a:gd name="T48" fmla="*/ 171979 w 72"/>
                <a:gd name="T49" fmla="*/ 220133 h 72"/>
                <a:gd name="T50" fmla="*/ 144463 w 72"/>
                <a:gd name="T51" fmla="*/ 192617 h 72"/>
                <a:gd name="T52" fmla="*/ 123825 w 72"/>
                <a:gd name="T53" fmla="*/ 196056 h 72"/>
                <a:gd name="T54" fmla="*/ 99748 w 72"/>
                <a:gd name="T55" fmla="*/ 192617 h 72"/>
                <a:gd name="T56" fmla="*/ 72231 w 72"/>
                <a:gd name="T57" fmla="*/ 220133 h 72"/>
                <a:gd name="T58" fmla="*/ 123825 w 72"/>
                <a:gd name="T59" fmla="*/ 230452 h 72"/>
                <a:gd name="T60" fmla="*/ 171979 w 72"/>
                <a:gd name="T61" fmla="*/ 220133 h 72"/>
                <a:gd name="T62" fmla="*/ 216694 w 72"/>
                <a:gd name="T63" fmla="*/ 175419 h 72"/>
                <a:gd name="T64" fmla="*/ 230452 w 72"/>
                <a:gd name="T65" fmla="*/ 123825 h 72"/>
                <a:gd name="T66" fmla="*/ 216694 w 72"/>
                <a:gd name="T67" fmla="*/ 75671 h 72"/>
                <a:gd name="T68" fmla="*/ 189177 w 72"/>
                <a:gd name="T69" fmla="*/ 103188 h 72"/>
                <a:gd name="T70" fmla="*/ 192617 w 72"/>
                <a:gd name="T71" fmla="*/ 123825 h 72"/>
                <a:gd name="T72" fmla="*/ 189177 w 72"/>
                <a:gd name="T73" fmla="*/ 147902 h 72"/>
                <a:gd name="T74" fmla="*/ 216694 w 72"/>
                <a:gd name="T75" fmla="*/ 175419 h 72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72" h="72">
                  <a:moveTo>
                    <a:pt x="72" y="36"/>
                  </a:moveTo>
                  <a:cubicBezTo>
                    <a:pt x="72" y="56"/>
                    <a:pt x="56" y="72"/>
                    <a:pt x="36" y="72"/>
                  </a:cubicBezTo>
                  <a:cubicBezTo>
                    <a:pt x="16" y="72"/>
                    <a:pt x="0" y="56"/>
                    <a:pt x="0" y="36"/>
                  </a:cubicBezTo>
                  <a:cubicBezTo>
                    <a:pt x="0" y="16"/>
                    <a:pt x="16" y="0"/>
                    <a:pt x="36" y="0"/>
                  </a:cubicBezTo>
                  <a:cubicBezTo>
                    <a:pt x="56" y="0"/>
                    <a:pt x="72" y="16"/>
                    <a:pt x="72" y="36"/>
                  </a:cubicBezTo>
                  <a:close/>
                  <a:moveTo>
                    <a:pt x="16" y="43"/>
                  </a:moveTo>
                  <a:cubicBezTo>
                    <a:pt x="16" y="41"/>
                    <a:pt x="15" y="39"/>
                    <a:pt x="15" y="36"/>
                  </a:cubicBezTo>
                  <a:cubicBezTo>
                    <a:pt x="15" y="34"/>
                    <a:pt x="16" y="32"/>
                    <a:pt x="16" y="30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6" y="26"/>
                    <a:pt x="5" y="31"/>
                    <a:pt x="5" y="36"/>
                  </a:cubicBezTo>
                  <a:cubicBezTo>
                    <a:pt x="5" y="42"/>
                    <a:pt x="6" y="46"/>
                    <a:pt x="9" y="51"/>
                  </a:cubicBezTo>
                  <a:lnTo>
                    <a:pt x="16" y="43"/>
                  </a:lnTo>
                  <a:close/>
                  <a:moveTo>
                    <a:pt x="51" y="36"/>
                  </a:moveTo>
                  <a:cubicBezTo>
                    <a:pt x="51" y="28"/>
                    <a:pt x="44" y="21"/>
                    <a:pt x="36" y="21"/>
                  </a:cubicBezTo>
                  <a:cubicBezTo>
                    <a:pt x="27" y="21"/>
                    <a:pt x="20" y="28"/>
                    <a:pt x="20" y="36"/>
                  </a:cubicBezTo>
                  <a:cubicBezTo>
                    <a:pt x="20" y="45"/>
                    <a:pt x="27" y="52"/>
                    <a:pt x="36" y="52"/>
                  </a:cubicBezTo>
                  <a:cubicBezTo>
                    <a:pt x="44" y="52"/>
                    <a:pt x="51" y="45"/>
                    <a:pt x="51" y="36"/>
                  </a:cubicBezTo>
                  <a:close/>
                  <a:moveTo>
                    <a:pt x="21" y="9"/>
                  </a:moveTo>
                  <a:cubicBezTo>
                    <a:pt x="29" y="17"/>
                    <a:pt x="29" y="17"/>
                    <a:pt x="29" y="17"/>
                  </a:cubicBezTo>
                  <a:cubicBezTo>
                    <a:pt x="31" y="16"/>
                    <a:pt x="33" y="16"/>
                    <a:pt x="36" y="16"/>
                  </a:cubicBezTo>
                  <a:cubicBezTo>
                    <a:pt x="38" y="16"/>
                    <a:pt x="40" y="16"/>
                    <a:pt x="42" y="17"/>
                  </a:cubicBezTo>
                  <a:cubicBezTo>
                    <a:pt x="50" y="9"/>
                    <a:pt x="50" y="9"/>
                    <a:pt x="50" y="9"/>
                  </a:cubicBezTo>
                  <a:cubicBezTo>
                    <a:pt x="46" y="7"/>
                    <a:pt x="41" y="5"/>
                    <a:pt x="36" y="5"/>
                  </a:cubicBezTo>
                  <a:cubicBezTo>
                    <a:pt x="31" y="5"/>
                    <a:pt x="26" y="7"/>
                    <a:pt x="21" y="9"/>
                  </a:cubicBezTo>
                  <a:close/>
                  <a:moveTo>
                    <a:pt x="50" y="64"/>
                  </a:moveTo>
                  <a:cubicBezTo>
                    <a:pt x="42" y="56"/>
                    <a:pt x="42" y="56"/>
                    <a:pt x="42" y="56"/>
                  </a:cubicBezTo>
                  <a:cubicBezTo>
                    <a:pt x="40" y="56"/>
                    <a:pt x="38" y="57"/>
                    <a:pt x="36" y="57"/>
                  </a:cubicBezTo>
                  <a:cubicBezTo>
                    <a:pt x="33" y="57"/>
                    <a:pt x="31" y="56"/>
                    <a:pt x="29" y="56"/>
                  </a:cubicBezTo>
                  <a:cubicBezTo>
                    <a:pt x="21" y="64"/>
                    <a:pt x="21" y="64"/>
                    <a:pt x="21" y="64"/>
                  </a:cubicBezTo>
                  <a:cubicBezTo>
                    <a:pt x="26" y="66"/>
                    <a:pt x="31" y="67"/>
                    <a:pt x="36" y="67"/>
                  </a:cubicBezTo>
                  <a:cubicBezTo>
                    <a:pt x="41" y="67"/>
                    <a:pt x="46" y="66"/>
                    <a:pt x="50" y="64"/>
                  </a:cubicBezTo>
                  <a:close/>
                  <a:moveTo>
                    <a:pt x="63" y="51"/>
                  </a:moveTo>
                  <a:cubicBezTo>
                    <a:pt x="65" y="46"/>
                    <a:pt x="67" y="42"/>
                    <a:pt x="67" y="36"/>
                  </a:cubicBezTo>
                  <a:cubicBezTo>
                    <a:pt x="67" y="31"/>
                    <a:pt x="65" y="26"/>
                    <a:pt x="63" y="22"/>
                  </a:cubicBezTo>
                  <a:cubicBezTo>
                    <a:pt x="55" y="30"/>
                    <a:pt x="55" y="30"/>
                    <a:pt x="55" y="30"/>
                  </a:cubicBezTo>
                  <a:cubicBezTo>
                    <a:pt x="56" y="32"/>
                    <a:pt x="56" y="34"/>
                    <a:pt x="56" y="36"/>
                  </a:cubicBezTo>
                  <a:cubicBezTo>
                    <a:pt x="56" y="39"/>
                    <a:pt x="56" y="41"/>
                    <a:pt x="55" y="43"/>
                  </a:cubicBezTo>
                  <a:lnTo>
                    <a:pt x="63" y="51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txBody>
            <a:bodyPr/>
            <a:lstStyle/>
            <a:p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14" name="Freeform 63"/>
            <p:cNvSpPr>
              <a:spLocks noEditPoints="1"/>
            </p:cNvSpPr>
            <p:nvPr/>
          </p:nvSpPr>
          <p:spPr bwMode="auto">
            <a:xfrm>
              <a:off x="6947440" y="3410528"/>
              <a:ext cx="521254" cy="379374"/>
            </a:xfrm>
            <a:custGeom>
              <a:avLst/>
              <a:gdLst>
                <a:gd name="T0" fmla="*/ 213255 w 78"/>
                <a:gd name="T1" fmla="*/ 195263 h 57"/>
                <a:gd name="T2" fmla="*/ 61913 w 78"/>
                <a:gd name="T3" fmla="*/ 195263 h 57"/>
                <a:gd name="T4" fmla="*/ 0 w 78"/>
                <a:gd name="T5" fmla="*/ 133601 h 57"/>
                <a:gd name="T6" fmla="*/ 37835 w 78"/>
                <a:gd name="T7" fmla="*/ 78790 h 57"/>
                <a:gd name="T8" fmla="*/ 37835 w 78"/>
                <a:gd name="T9" fmla="*/ 71939 h 57"/>
                <a:gd name="T10" fmla="*/ 106627 w 78"/>
                <a:gd name="T11" fmla="*/ 0 h 57"/>
                <a:gd name="T12" fmla="*/ 171979 w 78"/>
                <a:gd name="T13" fmla="*/ 44534 h 57"/>
                <a:gd name="T14" fmla="*/ 196057 w 78"/>
                <a:gd name="T15" fmla="*/ 37682 h 57"/>
                <a:gd name="T16" fmla="*/ 230453 w 78"/>
                <a:gd name="T17" fmla="*/ 71939 h 57"/>
                <a:gd name="T18" fmla="*/ 227013 w 78"/>
                <a:gd name="T19" fmla="*/ 92493 h 57"/>
                <a:gd name="T20" fmla="*/ 268288 w 78"/>
                <a:gd name="T21" fmla="*/ 143878 h 57"/>
                <a:gd name="T22" fmla="*/ 213255 w 78"/>
                <a:gd name="T23" fmla="*/ 195263 h 57"/>
                <a:gd name="T24" fmla="*/ 175419 w 78"/>
                <a:gd name="T25" fmla="*/ 106196 h 57"/>
                <a:gd name="T26" fmla="*/ 144463 w 78"/>
                <a:gd name="T27" fmla="*/ 106196 h 57"/>
                <a:gd name="T28" fmla="*/ 144463 w 78"/>
                <a:gd name="T29" fmla="*/ 58236 h 57"/>
                <a:gd name="T30" fmla="*/ 137584 w 78"/>
                <a:gd name="T31" fmla="*/ 54811 h 57"/>
                <a:gd name="T32" fmla="*/ 113506 w 78"/>
                <a:gd name="T33" fmla="*/ 54811 h 57"/>
                <a:gd name="T34" fmla="*/ 106627 w 78"/>
                <a:gd name="T35" fmla="*/ 58236 h 57"/>
                <a:gd name="T36" fmla="*/ 106627 w 78"/>
                <a:gd name="T37" fmla="*/ 106196 h 57"/>
                <a:gd name="T38" fmla="*/ 75671 w 78"/>
                <a:gd name="T39" fmla="*/ 106196 h 57"/>
                <a:gd name="T40" fmla="*/ 72231 w 78"/>
                <a:gd name="T41" fmla="*/ 113047 h 57"/>
                <a:gd name="T42" fmla="*/ 72231 w 78"/>
                <a:gd name="T43" fmla="*/ 116473 h 57"/>
                <a:gd name="T44" fmla="*/ 123825 w 78"/>
                <a:gd name="T45" fmla="*/ 164432 h 57"/>
                <a:gd name="T46" fmla="*/ 123825 w 78"/>
                <a:gd name="T47" fmla="*/ 164432 h 57"/>
                <a:gd name="T48" fmla="*/ 127265 w 78"/>
                <a:gd name="T49" fmla="*/ 164432 h 57"/>
                <a:gd name="T50" fmla="*/ 175419 w 78"/>
                <a:gd name="T51" fmla="*/ 116473 h 57"/>
                <a:gd name="T52" fmla="*/ 178859 w 78"/>
                <a:gd name="T53" fmla="*/ 113047 h 57"/>
                <a:gd name="T54" fmla="*/ 175419 w 78"/>
                <a:gd name="T55" fmla="*/ 106196 h 57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78" h="57">
                  <a:moveTo>
                    <a:pt x="62" y="57"/>
                  </a:moveTo>
                  <a:cubicBezTo>
                    <a:pt x="18" y="57"/>
                    <a:pt x="18" y="57"/>
                    <a:pt x="18" y="57"/>
                  </a:cubicBezTo>
                  <a:cubicBezTo>
                    <a:pt x="9" y="57"/>
                    <a:pt x="0" y="49"/>
                    <a:pt x="0" y="39"/>
                  </a:cubicBezTo>
                  <a:cubicBezTo>
                    <a:pt x="0" y="32"/>
                    <a:pt x="5" y="26"/>
                    <a:pt x="11" y="23"/>
                  </a:cubicBezTo>
                  <a:cubicBezTo>
                    <a:pt x="11" y="22"/>
                    <a:pt x="11" y="22"/>
                    <a:pt x="11" y="21"/>
                  </a:cubicBezTo>
                  <a:cubicBezTo>
                    <a:pt x="11" y="10"/>
                    <a:pt x="20" y="0"/>
                    <a:pt x="31" y="0"/>
                  </a:cubicBezTo>
                  <a:cubicBezTo>
                    <a:pt x="40" y="0"/>
                    <a:pt x="47" y="6"/>
                    <a:pt x="50" y="13"/>
                  </a:cubicBezTo>
                  <a:cubicBezTo>
                    <a:pt x="52" y="12"/>
                    <a:pt x="55" y="11"/>
                    <a:pt x="57" y="11"/>
                  </a:cubicBezTo>
                  <a:cubicBezTo>
                    <a:pt x="63" y="11"/>
                    <a:pt x="67" y="15"/>
                    <a:pt x="67" y="21"/>
                  </a:cubicBezTo>
                  <a:cubicBezTo>
                    <a:pt x="67" y="23"/>
                    <a:pt x="67" y="25"/>
                    <a:pt x="66" y="27"/>
                  </a:cubicBezTo>
                  <a:cubicBezTo>
                    <a:pt x="73" y="28"/>
                    <a:pt x="78" y="34"/>
                    <a:pt x="78" y="42"/>
                  </a:cubicBezTo>
                  <a:cubicBezTo>
                    <a:pt x="78" y="50"/>
                    <a:pt x="71" y="57"/>
                    <a:pt x="62" y="57"/>
                  </a:cubicBezTo>
                  <a:close/>
                  <a:moveTo>
                    <a:pt x="51" y="31"/>
                  </a:moveTo>
                  <a:cubicBezTo>
                    <a:pt x="42" y="31"/>
                    <a:pt x="42" y="31"/>
                    <a:pt x="42" y="31"/>
                  </a:cubicBezTo>
                  <a:cubicBezTo>
                    <a:pt x="42" y="17"/>
                    <a:pt x="42" y="17"/>
                    <a:pt x="42" y="17"/>
                  </a:cubicBezTo>
                  <a:cubicBezTo>
                    <a:pt x="42" y="16"/>
                    <a:pt x="41" y="16"/>
                    <a:pt x="40" y="16"/>
                  </a:cubicBezTo>
                  <a:cubicBezTo>
                    <a:pt x="33" y="16"/>
                    <a:pt x="33" y="16"/>
                    <a:pt x="33" y="16"/>
                  </a:cubicBezTo>
                  <a:cubicBezTo>
                    <a:pt x="32" y="16"/>
                    <a:pt x="31" y="16"/>
                    <a:pt x="31" y="17"/>
                  </a:cubicBezTo>
                  <a:cubicBezTo>
                    <a:pt x="31" y="31"/>
                    <a:pt x="31" y="31"/>
                    <a:pt x="31" y="31"/>
                  </a:cubicBezTo>
                  <a:cubicBezTo>
                    <a:pt x="22" y="31"/>
                    <a:pt x="22" y="31"/>
                    <a:pt x="22" y="31"/>
                  </a:cubicBezTo>
                  <a:cubicBezTo>
                    <a:pt x="22" y="31"/>
                    <a:pt x="21" y="32"/>
                    <a:pt x="21" y="33"/>
                  </a:cubicBezTo>
                  <a:cubicBezTo>
                    <a:pt x="21" y="33"/>
                    <a:pt x="21" y="33"/>
                    <a:pt x="21" y="34"/>
                  </a:cubicBezTo>
                  <a:cubicBezTo>
                    <a:pt x="36" y="48"/>
                    <a:pt x="36" y="48"/>
                    <a:pt x="36" y="48"/>
                  </a:cubicBezTo>
                  <a:cubicBezTo>
                    <a:pt x="36" y="48"/>
                    <a:pt x="36" y="48"/>
                    <a:pt x="36" y="48"/>
                  </a:cubicBezTo>
                  <a:cubicBezTo>
                    <a:pt x="37" y="48"/>
                    <a:pt x="37" y="48"/>
                    <a:pt x="37" y="48"/>
                  </a:cubicBezTo>
                  <a:cubicBezTo>
                    <a:pt x="51" y="34"/>
                    <a:pt x="51" y="34"/>
                    <a:pt x="51" y="34"/>
                  </a:cubicBezTo>
                  <a:cubicBezTo>
                    <a:pt x="52" y="33"/>
                    <a:pt x="52" y="33"/>
                    <a:pt x="52" y="33"/>
                  </a:cubicBezTo>
                  <a:cubicBezTo>
                    <a:pt x="52" y="32"/>
                    <a:pt x="51" y="31"/>
                    <a:pt x="51" y="31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txBody>
            <a:bodyPr/>
            <a:lstStyle/>
            <a:p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15" name="Freeform 74"/>
            <p:cNvSpPr>
              <a:spLocks noEditPoints="1"/>
            </p:cNvSpPr>
            <p:nvPr/>
          </p:nvSpPr>
          <p:spPr bwMode="auto">
            <a:xfrm>
              <a:off x="8210551" y="4864474"/>
              <a:ext cx="481156" cy="373204"/>
            </a:xfrm>
            <a:custGeom>
              <a:avLst/>
              <a:gdLst>
                <a:gd name="T0" fmla="*/ 227013 w 72"/>
                <a:gd name="T1" fmla="*/ 58312 h 56"/>
                <a:gd name="T2" fmla="*/ 161660 w 72"/>
                <a:gd name="T3" fmla="*/ 102904 h 56"/>
                <a:gd name="T4" fmla="*/ 127265 w 72"/>
                <a:gd name="T5" fmla="*/ 123485 h 56"/>
                <a:gd name="T6" fmla="*/ 123825 w 72"/>
                <a:gd name="T7" fmla="*/ 123485 h 56"/>
                <a:gd name="T8" fmla="*/ 123825 w 72"/>
                <a:gd name="T9" fmla="*/ 123485 h 56"/>
                <a:gd name="T10" fmla="*/ 89429 w 72"/>
                <a:gd name="T11" fmla="*/ 102904 h 56"/>
                <a:gd name="T12" fmla="*/ 24077 w 72"/>
                <a:gd name="T13" fmla="*/ 58312 h 56"/>
                <a:gd name="T14" fmla="*/ 0 w 72"/>
                <a:gd name="T15" fmla="*/ 24011 h 56"/>
                <a:gd name="T16" fmla="*/ 24077 w 72"/>
                <a:gd name="T17" fmla="*/ 0 h 56"/>
                <a:gd name="T18" fmla="*/ 227013 w 72"/>
                <a:gd name="T19" fmla="*/ 0 h 56"/>
                <a:gd name="T20" fmla="*/ 247650 w 72"/>
                <a:gd name="T21" fmla="*/ 20581 h 56"/>
                <a:gd name="T22" fmla="*/ 227013 w 72"/>
                <a:gd name="T23" fmla="*/ 58312 h 56"/>
                <a:gd name="T24" fmla="*/ 247650 w 72"/>
                <a:gd name="T25" fmla="*/ 171506 h 56"/>
                <a:gd name="T26" fmla="*/ 227013 w 72"/>
                <a:gd name="T27" fmla="*/ 192087 h 56"/>
                <a:gd name="T28" fmla="*/ 24077 w 72"/>
                <a:gd name="T29" fmla="*/ 192087 h 56"/>
                <a:gd name="T30" fmla="*/ 0 w 72"/>
                <a:gd name="T31" fmla="*/ 171506 h 56"/>
                <a:gd name="T32" fmla="*/ 0 w 72"/>
                <a:gd name="T33" fmla="*/ 61742 h 56"/>
                <a:gd name="T34" fmla="*/ 17198 w 72"/>
                <a:gd name="T35" fmla="*/ 72033 h 56"/>
                <a:gd name="T36" fmla="*/ 82550 w 72"/>
                <a:gd name="T37" fmla="*/ 120054 h 56"/>
                <a:gd name="T38" fmla="*/ 123825 w 72"/>
                <a:gd name="T39" fmla="*/ 140635 h 56"/>
                <a:gd name="T40" fmla="*/ 123825 w 72"/>
                <a:gd name="T41" fmla="*/ 140635 h 56"/>
                <a:gd name="T42" fmla="*/ 127265 w 72"/>
                <a:gd name="T43" fmla="*/ 140635 h 56"/>
                <a:gd name="T44" fmla="*/ 165100 w 72"/>
                <a:gd name="T45" fmla="*/ 120054 h 56"/>
                <a:gd name="T46" fmla="*/ 233892 w 72"/>
                <a:gd name="T47" fmla="*/ 72033 h 56"/>
                <a:gd name="T48" fmla="*/ 247650 w 72"/>
                <a:gd name="T49" fmla="*/ 61742 h 56"/>
                <a:gd name="T50" fmla="*/ 247650 w 72"/>
                <a:gd name="T51" fmla="*/ 171506 h 5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72" h="56">
                  <a:moveTo>
                    <a:pt x="66" y="17"/>
                  </a:moveTo>
                  <a:cubicBezTo>
                    <a:pt x="59" y="21"/>
                    <a:pt x="53" y="26"/>
                    <a:pt x="47" y="30"/>
                  </a:cubicBezTo>
                  <a:cubicBezTo>
                    <a:pt x="44" y="32"/>
                    <a:pt x="40" y="36"/>
                    <a:pt x="37" y="36"/>
                  </a:cubicBezTo>
                  <a:cubicBezTo>
                    <a:pt x="36" y="36"/>
                    <a:pt x="36" y="36"/>
                    <a:pt x="36" y="36"/>
                  </a:cubicBezTo>
                  <a:cubicBezTo>
                    <a:pt x="36" y="36"/>
                    <a:pt x="36" y="36"/>
                    <a:pt x="36" y="36"/>
                  </a:cubicBezTo>
                  <a:cubicBezTo>
                    <a:pt x="33" y="36"/>
                    <a:pt x="29" y="32"/>
                    <a:pt x="26" y="30"/>
                  </a:cubicBezTo>
                  <a:cubicBezTo>
                    <a:pt x="20" y="26"/>
                    <a:pt x="14" y="21"/>
                    <a:pt x="7" y="17"/>
                  </a:cubicBezTo>
                  <a:cubicBezTo>
                    <a:pt x="5" y="15"/>
                    <a:pt x="0" y="11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70" y="0"/>
                    <a:pt x="72" y="2"/>
                    <a:pt x="72" y="6"/>
                  </a:cubicBezTo>
                  <a:cubicBezTo>
                    <a:pt x="72" y="11"/>
                    <a:pt x="69" y="15"/>
                    <a:pt x="66" y="17"/>
                  </a:cubicBezTo>
                  <a:close/>
                  <a:moveTo>
                    <a:pt x="72" y="50"/>
                  </a:moveTo>
                  <a:cubicBezTo>
                    <a:pt x="72" y="53"/>
                    <a:pt x="70" y="56"/>
                    <a:pt x="66" y="56"/>
                  </a:cubicBezTo>
                  <a:cubicBezTo>
                    <a:pt x="7" y="56"/>
                    <a:pt x="7" y="56"/>
                    <a:pt x="7" y="56"/>
                  </a:cubicBezTo>
                  <a:cubicBezTo>
                    <a:pt x="3" y="56"/>
                    <a:pt x="0" y="53"/>
                    <a:pt x="0" y="50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2" y="19"/>
                    <a:pt x="3" y="20"/>
                    <a:pt x="5" y="21"/>
                  </a:cubicBezTo>
                  <a:cubicBezTo>
                    <a:pt x="11" y="26"/>
                    <a:pt x="18" y="30"/>
                    <a:pt x="24" y="35"/>
                  </a:cubicBezTo>
                  <a:cubicBezTo>
                    <a:pt x="28" y="38"/>
                    <a:pt x="32" y="41"/>
                    <a:pt x="36" y="41"/>
                  </a:cubicBezTo>
                  <a:cubicBezTo>
                    <a:pt x="36" y="41"/>
                    <a:pt x="36" y="41"/>
                    <a:pt x="36" y="41"/>
                  </a:cubicBezTo>
                  <a:cubicBezTo>
                    <a:pt x="37" y="41"/>
                    <a:pt x="37" y="41"/>
                    <a:pt x="37" y="41"/>
                  </a:cubicBezTo>
                  <a:cubicBezTo>
                    <a:pt x="41" y="41"/>
                    <a:pt x="45" y="38"/>
                    <a:pt x="48" y="35"/>
                  </a:cubicBezTo>
                  <a:cubicBezTo>
                    <a:pt x="55" y="30"/>
                    <a:pt x="62" y="26"/>
                    <a:pt x="68" y="21"/>
                  </a:cubicBezTo>
                  <a:cubicBezTo>
                    <a:pt x="70" y="20"/>
                    <a:pt x="71" y="19"/>
                    <a:pt x="72" y="18"/>
                  </a:cubicBezTo>
                  <a:lnTo>
                    <a:pt x="72" y="50"/>
                  </a:ln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txBody>
            <a:bodyPr/>
            <a:lstStyle/>
            <a:p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16" name="Freeform 95"/>
            <p:cNvSpPr>
              <a:spLocks/>
            </p:cNvSpPr>
            <p:nvPr/>
          </p:nvSpPr>
          <p:spPr bwMode="auto">
            <a:xfrm>
              <a:off x="9632682" y="3705385"/>
              <a:ext cx="481158" cy="413302"/>
            </a:xfrm>
            <a:custGeom>
              <a:avLst/>
              <a:gdLst>
                <a:gd name="T0" fmla="*/ 120385 w 72"/>
                <a:gd name="T1" fmla="*/ 209294 h 62"/>
                <a:gd name="T2" fmla="*/ 34396 w 72"/>
                <a:gd name="T3" fmla="*/ 126949 h 62"/>
                <a:gd name="T4" fmla="*/ 0 w 72"/>
                <a:gd name="T5" fmla="*/ 65190 h 62"/>
                <a:gd name="T6" fmla="*/ 68792 w 72"/>
                <a:gd name="T7" fmla="*/ 0 h 62"/>
                <a:gd name="T8" fmla="*/ 123825 w 72"/>
                <a:gd name="T9" fmla="*/ 30879 h 62"/>
                <a:gd name="T10" fmla="*/ 182298 w 72"/>
                <a:gd name="T11" fmla="*/ 0 h 62"/>
                <a:gd name="T12" fmla="*/ 247650 w 72"/>
                <a:gd name="T13" fmla="*/ 65190 h 62"/>
                <a:gd name="T14" fmla="*/ 216694 w 72"/>
                <a:gd name="T15" fmla="*/ 126949 h 62"/>
                <a:gd name="T16" fmla="*/ 130704 w 72"/>
                <a:gd name="T17" fmla="*/ 209294 h 62"/>
                <a:gd name="T18" fmla="*/ 123825 w 72"/>
                <a:gd name="T19" fmla="*/ 212725 h 62"/>
                <a:gd name="T20" fmla="*/ 120385 w 72"/>
                <a:gd name="T21" fmla="*/ 209294 h 6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72" h="62">
                  <a:moveTo>
                    <a:pt x="35" y="61"/>
                  </a:moveTo>
                  <a:cubicBezTo>
                    <a:pt x="10" y="37"/>
                    <a:pt x="10" y="37"/>
                    <a:pt x="10" y="37"/>
                  </a:cubicBezTo>
                  <a:cubicBezTo>
                    <a:pt x="9" y="37"/>
                    <a:pt x="0" y="29"/>
                    <a:pt x="0" y="19"/>
                  </a:cubicBezTo>
                  <a:cubicBezTo>
                    <a:pt x="0" y="7"/>
                    <a:pt x="8" y="0"/>
                    <a:pt x="20" y="0"/>
                  </a:cubicBezTo>
                  <a:cubicBezTo>
                    <a:pt x="27" y="0"/>
                    <a:pt x="33" y="6"/>
                    <a:pt x="36" y="9"/>
                  </a:cubicBezTo>
                  <a:cubicBezTo>
                    <a:pt x="40" y="6"/>
                    <a:pt x="46" y="0"/>
                    <a:pt x="53" y="0"/>
                  </a:cubicBezTo>
                  <a:cubicBezTo>
                    <a:pt x="65" y="0"/>
                    <a:pt x="72" y="7"/>
                    <a:pt x="72" y="19"/>
                  </a:cubicBezTo>
                  <a:cubicBezTo>
                    <a:pt x="72" y="29"/>
                    <a:pt x="64" y="37"/>
                    <a:pt x="63" y="37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8" y="62"/>
                    <a:pt x="37" y="62"/>
                    <a:pt x="36" y="62"/>
                  </a:cubicBezTo>
                  <a:cubicBezTo>
                    <a:pt x="36" y="62"/>
                    <a:pt x="35" y="62"/>
                    <a:pt x="35" y="61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txBody>
            <a:bodyPr/>
            <a:lstStyle/>
            <a:p>
              <a:endParaRPr lang="en-US" dirty="0">
                <a:cs typeface="+mn-ea"/>
                <a:sym typeface="+mn-lt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1640757" y="4165328"/>
            <a:ext cx="2413241" cy="787588"/>
            <a:chOff x="1650760" y="3404572"/>
            <a:chExt cx="2413241" cy="787588"/>
          </a:xfrm>
        </p:grpSpPr>
        <p:sp>
          <p:nvSpPr>
            <p:cNvPr id="18" name="Rectangle 17"/>
            <p:cNvSpPr/>
            <p:nvPr/>
          </p:nvSpPr>
          <p:spPr>
            <a:xfrm>
              <a:off x="1650760" y="3404572"/>
              <a:ext cx="572464" cy="57246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cs typeface="+mn-ea"/>
                <a:sym typeface="+mn-lt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2400991" y="3404572"/>
              <a:ext cx="1663010" cy="78758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Click here to add content, content to match the title. </a:t>
              </a:r>
              <a:endParaRPr lang="id-ID" sz="1200" dirty="0">
                <a:solidFill>
                  <a:schemeClr val="bg1">
                    <a:lumMod val="6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661993" y="3490749"/>
              <a:ext cx="549999" cy="40011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  <a:cs typeface="+mn-ea"/>
                  <a:sym typeface="+mn-lt"/>
                </a:rPr>
                <a:t>01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1640757" y="4910782"/>
            <a:ext cx="2413241" cy="787588"/>
            <a:chOff x="1650760" y="3404572"/>
            <a:chExt cx="2413241" cy="787588"/>
          </a:xfrm>
        </p:grpSpPr>
        <p:sp>
          <p:nvSpPr>
            <p:cNvPr id="23" name="Rectangle 22"/>
            <p:cNvSpPr/>
            <p:nvPr/>
          </p:nvSpPr>
          <p:spPr>
            <a:xfrm>
              <a:off x="1650760" y="3404572"/>
              <a:ext cx="572464" cy="57246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cs typeface="+mn-ea"/>
                <a:sym typeface="+mn-lt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2400991" y="3404572"/>
              <a:ext cx="1663010" cy="78758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Click here to add content, content to match the title. </a:t>
              </a:r>
              <a:endParaRPr lang="id-ID" sz="1200" dirty="0">
                <a:solidFill>
                  <a:schemeClr val="bg1">
                    <a:lumMod val="6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661993" y="3490749"/>
              <a:ext cx="549999" cy="40011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  <a:cs typeface="+mn-ea"/>
                  <a:sym typeface="+mn-lt"/>
                </a:rPr>
                <a:t>02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4134726" y="4167516"/>
            <a:ext cx="2413241" cy="787588"/>
            <a:chOff x="1650760" y="3404572"/>
            <a:chExt cx="2413241" cy="787588"/>
          </a:xfrm>
        </p:grpSpPr>
        <p:sp>
          <p:nvSpPr>
            <p:cNvPr id="27" name="Rectangle 26"/>
            <p:cNvSpPr/>
            <p:nvPr/>
          </p:nvSpPr>
          <p:spPr>
            <a:xfrm>
              <a:off x="1650760" y="3404572"/>
              <a:ext cx="572464" cy="57246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cs typeface="+mn-ea"/>
                <a:sym typeface="+mn-lt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2400991" y="3404572"/>
              <a:ext cx="1663010" cy="78758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Click here to add content, content to match the title. </a:t>
              </a:r>
              <a:endParaRPr lang="id-ID" sz="1200" dirty="0">
                <a:solidFill>
                  <a:schemeClr val="bg1">
                    <a:lumMod val="6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661993" y="3490749"/>
              <a:ext cx="549999" cy="40011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  <a:cs typeface="+mn-ea"/>
                  <a:sym typeface="+mn-lt"/>
                </a:rPr>
                <a:t>03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4134726" y="4912970"/>
            <a:ext cx="2413241" cy="787588"/>
            <a:chOff x="1650760" y="3404572"/>
            <a:chExt cx="2413241" cy="787588"/>
          </a:xfrm>
        </p:grpSpPr>
        <p:sp>
          <p:nvSpPr>
            <p:cNvPr id="31" name="Rectangle 30"/>
            <p:cNvSpPr/>
            <p:nvPr/>
          </p:nvSpPr>
          <p:spPr>
            <a:xfrm>
              <a:off x="1650760" y="3404572"/>
              <a:ext cx="572464" cy="57246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cs typeface="+mn-ea"/>
                <a:sym typeface="+mn-lt"/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2400991" y="3404572"/>
              <a:ext cx="1663010" cy="78758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Click here to add content, content to match the title. </a:t>
              </a:r>
              <a:endParaRPr lang="id-ID" sz="1200" dirty="0">
                <a:solidFill>
                  <a:schemeClr val="bg1">
                    <a:lumMod val="6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1661993" y="3490749"/>
              <a:ext cx="549999" cy="40011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  <a:cs typeface="+mn-ea"/>
                  <a:sym typeface="+mn-lt"/>
                </a:rPr>
                <a:t>04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86654476"/>
      </p:ext>
    </p:extLst>
  </p:cSld>
  <p:clrMapOvr>
    <a:masterClrMapping/>
  </p:clrMapOvr>
  <p:transition spd="med" advClick="0" advTm="0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4500634" y="2644777"/>
            <a:ext cx="1538622" cy="1326398"/>
            <a:chOff x="4500634" y="2644777"/>
            <a:chExt cx="1538622" cy="1326398"/>
          </a:xfrm>
        </p:grpSpPr>
        <p:sp>
          <p:nvSpPr>
            <p:cNvPr id="3" name="Hexagon 2"/>
            <p:cNvSpPr/>
            <p:nvPr/>
          </p:nvSpPr>
          <p:spPr>
            <a:xfrm>
              <a:off x="4500634" y="2644777"/>
              <a:ext cx="1538622" cy="1326398"/>
            </a:xfrm>
            <a:prstGeom prst="hexagon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400" dirty="0">
                <a:cs typeface="+mn-ea"/>
                <a:sym typeface="+mn-lt"/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4792860" y="2814273"/>
              <a:ext cx="954170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id-ID" sz="6000" spc="-150" dirty="0">
                  <a:solidFill>
                    <a:schemeClr val="bg1"/>
                  </a:solidFill>
                  <a:cs typeface="+mn-ea"/>
                  <a:sym typeface="+mn-lt"/>
                </a:rPr>
                <a:t>S</a:t>
              </a:r>
              <a:endParaRPr lang="en-US" sz="4800" spc="-15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5738478" y="3307976"/>
            <a:ext cx="1538622" cy="1326398"/>
            <a:chOff x="5738478" y="3307976"/>
            <a:chExt cx="1538622" cy="1326398"/>
          </a:xfrm>
        </p:grpSpPr>
        <p:sp>
          <p:nvSpPr>
            <p:cNvPr id="5" name="Hexagon 4"/>
            <p:cNvSpPr/>
            <p:nvPr/>
          </p:nvSpPr>
          <p:spPr>
            <a:xfrm>
              <a:off x="5738478" y="3307976"/>
              <a:ext cx="1538622" cy="1326398"/>
            </a:xfrm>
            <a:prstGeom prst="hexagon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400" dirty="0">
                <a:cs typeface="+mn-ea"/>
                <a:sym typeface="+mn-lt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6030704" y="3477473"/>
              <a:ext cx="954170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id-ID" sz="6000" spc="-150" dirty="0">
                  <a:solidFill>
                    <a:schemeClr val="bg1"/>
                  </a:solidFill>
                  <a:cs typeface="+mn-ea"/>
                  <a:sym typeface="+mn-lt"/>
                </a:rPr>
                <a:t>O</a:t>
              </a:r>
              <a:endParaRPr lang="en-US" sz="4800" spc="-15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4502014" y="3994851"/>
            <a:ext cx="1538622" cy="1326398"/>
            <a:chOff x="4502014" y="3994851"/>
            <a:chExt cx="1538622" cy="1326398"/>
          </a:xfrm>
        </p:grpSpPr>
        <p:sp>
          <p:nvSpPr>
            <p:cNvPr id="7" name="Hexagon 6"/>
            <p:cNvSpPr/>
            <p:nvPr/>
          </p:nvSpPr>
          <p:spPr>
            <a:xfrm>
              <a:off x="4502014" y="3994851"/>
              <a:ext cx="1538622" cy="1326398"/>
            </a:xfrm>
            <a:prstGeom prst="hexagon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400" dirty="0">
                <a:cs typeface="+mn-ea"/>
                <a:sym typeface="+mn-lt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4794240" y="4164348"/>
              <a:ext cx="954170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id-ID" sz="6000" spc="-150" dirty="0">
                  <a:solidFill>
                    <a:schemeClr val="bg1"/>
                  </a:solidFill>
                  <a:cs typeface="+mn-ea"/>
                  <a:sym typeface="+mn-lt"/>
                </a:rPr>
                <a:t>W</a:t>
              </a:r>
              <a:endParaRPr lang="en-US" sz="4800" spc="-15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5738478" y="4658051"/>
            <a:ext cx="1538622" cy="1326398"/>
            <a:chOff x="5738478" y="4658051"/>
            <a:chExt cx="1538622" cy="1326398"/>
          </a:xfrm>
        </p:grpSpPr>
        <p:sp>
          <p:nvSpPr>
            <p:cNvPr id="9" name="Hexagon 8"/>
            <p:cNvSpPr/>
            <p:nvPr/>
          </p:nvSpPr>
          <p:spPr>
            <a:xfrm>
              <a:off x="5738478" y="4658051"/>
              <a:ext cx="1538622" cy="1326398"/>
            </a:xfrm>
            <a:prstGeom prst="hexagon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400" dirty="0">
                <a:cs typeface="+mn-ea"/>
                <a:sym typeface="+mn-lt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6064584" y="4827547"/>
              <a:ext cx="886410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id-ID" sz="6000" spc="-150" dirty="0">
                  <a:solidFill>
                    <a:schemeClr val="bg1"/>
                  </a:solidFill>
                  <a:cs typeface="+mn-ea"/>
                  <a:sym typeface="+mn-lt"/>
                </a:rPr>
                <a:t>T</a:t>
              </a:r>
              <a:endParaRPr lang="en-US" sz="4800" spc="-15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057650" y="702435"/>
            <a:ext cx="4076702" cy="70788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40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SWOT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3200400" y="1479503"/>
            <a:ext cx="5791200" cy="693611"/>
            <a:chOff x="885764" y="2725465"/>
            <a:chExt cx="5791200" cy="693611"/>
          </a:xfrm>
        </p:grpSpPr>
        <p:sp>
          <p:nvSpPr>
            <p:cNvPr id="13" name="Rectangle 12"/>
            <p:cNvSpPr/>
            <p:nvPr/>
          </p:nvSpPr>
          <p:spPr>
            <a:xfrm>
              <a:off x="885764" y="3075841"/>
              <a:ext cx="5791200" cy="34323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1400" dirty="0">
                  <a:solidFill>
                    <a:schemeClr val="bg1">
                      <a:lumMod val="65000"/>
                    </a:schemeClr>
                  </a:solidFill>
                  <a:cs typeface="+mn-ea"/>
                  <a:sym typeface="+mn-lt"/>
                </a:rPr>
                <a:t>Click here to add content, content to match the title. </a:t>
              </a:r>
              <a:r>
                <a:rPr lang="id-ID" sz="1400" dirty="0">
                  <a:solidFill>
                    <a:schemeClr val="bg1">
                      <a:lumMod val="65000"/>
                    </a:schemeClr>
                  </a:solidFill>
                  <a:cs typeface="+mn-ea"/>
                  <a:sym typeface="+mn-lt"/>
                </a:rPr>
                <a:t>. 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320437" y="2725465"/>
              <a:ext cx="2921853" cy="40011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Your text goes here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1333500" y="2931898"/>
            <a:ext cx="2883460" cy="942909"/>
            <a:chOff x="1333500" y="3027148"/>
            <a:chExt cx="2883460" cy="942909"/>
          </a:xfrm>
        </p:grpSpPr>
        <p:sp>
          <p:nvSpPr>
            <p:cNvPr id="16" name="Rectangle 15"/>
            <p:cNvSpPr/>
            <p:nvPr/>
          </p:nvSpPr>
          <p:spPr>
            <a:xfrm>
              <a:off x="1333500" y="3346745"/>
              <a:ext cx="2883460" cy="62331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>
                <a:lnSpc>
                  <a:spcPct val="130000"/>
                </a:lnSpc>
              </a:pPr>
              <a:r>
                <a:rPr lang="en-US" sz="1400" dirty="0">
                  <a:solidFill>
                    <a:schemeClr val="bg1">
                      <a:lumMod val="65000"/>
                    </a:schemeClr>
                  </a:solidFill>
                  <a:cs typeface="+mn-ea"/>
                  <a:sym typeface="+mn-lt"/>
                </a:rPr>
                <a:t>Click here to add content, content to match the title. </a:t>
              </a:r>
              <a:r>
                <a:rPr lang="id-ID" sz="1400" dirty="0">
                  <a:solidFill>
                    <a:schemeClr val="bg1">
                      <a:lumMod val="65000"/>
                    </a:schemeClr>
                  </a:solidFill>
                  <a:cs typeface="+mn-ea"/>
                  <a:sym typeface="+mn-lt"/>
                </a:rPr>
                <a:t>. 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349500" y="3027148"/>
              <a:ext cx="1867460" cy="369332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pPr algn="r"/>
              <a:r>
                <a:rPr lang="en-US" dirty="0">
                  <a:solidFill>
                    <a:schemeClr val="accent1"/>
                  </a:solidFill>
                  <a:cs typeface="+mn-ea"/>
                  <a:sym typeface="+mn-lt"/>
                </a:rPr>
                <a:t>STRENGHTS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1333500" y="4293081"/>
            <a:ext cx="2883460" cy="942909"/>
            <a:chOff x="1333500" y="4388331"/>
            <a:chExt cx="2883460" cy="942909"/>
          </a:xfrm>
        </p:grpSpPr>
        <p:sp>
          <p:nvSpPr>
            <p:cNvPr id="18" name="Rectangle 17"/>
            <p:cNvSpPr/>
            <p:nvPr/>
          </p:nvSpPr>
          <p:spPr>
            <a:xfrm>
              <a:off x="1333500" y="4707928"/>
              <a:ext cx="2883460" cy="62331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>
                <a:lnSpc>
                  <a:spcPct val="130000"/>
                </a:lnSpc>
              </a:pPr>
              <a:r>
                <a:rPr lang="en-US" sz="1400" dirty="0">
                  <a:solidFill>
                    <a:schemeClr val="bg1">
                      <a:lumMod val="65000"/>
                    </a:schemeClr>
                  </a:solidFill>
                  <a:cs typeface="+mn-ea"/>
                  <a:sym typeface="+mn-lt"/>
                </a:rPr>
                <a:t>Click here to add content, content to match the title. </a:t>
              </a:r>
              <a:r>
                <a:rPr lang="id-ID" sz="1400" dirty="0">
                  <a:solidFill>
                    <a:schemeClr val="bg1">
                      <a:lumMod val="65000"/>
                    </a:schemeClr>
                  </a:solidFill>
                  <a:cs typeface="+mn-ea"/>
                  <a:sym typeface="+mn-lt"/>
                </a:rPr>
                <a:t>. 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349500" y="4388331"/>
              <a:ext cx="1867460" cy="369332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pPr algn="r"/>
              <a:r>
                <a:rPr lang="en-US" dirty="0">
                  <a:solidFill>
                    <a:schemeClr val="accent5"/>
                  </a:solidFill>
                  <a:cs typeface="+mn-ea"/>
                  <a:sym typeface="+mn-lt"/>
                </a:rPr>
                <a:t>WEAKNESS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7603205" y="3595803"/>
            <a:ext cx="2883461" cy="942909"/>
            <a:chOff x="7603205" y="3595803"/>
            <a:chExt cx="2883461" cy="942909"/>
          </a:xfrm>
        </p:grpSpPr>
        <p:sp>
          <p:nvSpPr>
            <p:cNvPr id="23" name="Rectangle 22"/>
            <p:cNvSpPr/>
            <p:nvPr/>
          </p:nvSpPr>
          <p:spPr>
            <a:xfrm>
              <a:off x="7603206" y="3915400"/>
              <a:ext cx="2883460" cy="62331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1400" dirty="0">
                  <a:solidFill>
                    <a:schemeClr val="bg1">
                      <a:lumMod val="65000"/>
                    </a:schemeClr>
                  </a:solidFill>
                  <a:cs typeface="+mn-ea"/>
                  <a:sym typeface="+mn-lt"/>
                </a:rPr>
                <a:t>Click here to add content, content to match the title. </a:t>
              </a:r>
              <a:r>
                <a:rPr lang="id-ID" sz="1400" dirty="0">
                  <a:solidFill>
                    <a:schemeClr val="bg1">
                      <a:lumMod val="65000"/>
                    </a:schemeClr>
                  </a:solidFill>
                  <a:cs typeface="+mn-ea"/>
                  <a:sym typeface="+mn-lt"/>
                </a:rPr>
                <a:t>. 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7603205" y="3595803"/>
              <a:ext cx="2883459" cy="369332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r>
                <a:rPr lang="en-US" dirty="0">
                  <a:solidFill>
                    <a:schemeClr val="accent2"/>
                  </a:solidFill>
                  <a:cs typeface="+mn-ea"/>
                  <a:sym typeface="+mn-lt"/>
                </a:rPr>
                <a:t>OPPORTUNITIES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7603206" y="4956986"/>
            <a:ext cx="2883460" cy="942909"/>
            <a:chOff x="7603206" y="4956986"/>
            <a:chExt cx="2883460" cy="942909"/>
          </a:xfrm>
        </p:grpSpPr>
        <p:sp>
          <p:nvSpPr>
            <p:cNvPr id="26" name="Rectangle 25"/>
            <p:cNvSpPr/>
            <p:nvPr/>
          </p:nvSpPr>
          <p:spPr>
            <a:xfrm>
              <a:off x="7603206" y="5276583"/>
              <a:ext cx="2883460" cy="62331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1400" dirty="0">
                  <a:solidFill>
                    <a:schemeClr val="bg1">
                      <a:lumMod val="65000"/>
                    </a:schemeClr>
                  </a:solidFill>
                  <a:cs typeface="+mn-ea"/>
                  <a:sym typeface="+mn-lt"/>
                </a:rPr>
                <a:t>Click here to add content, content to match the title. </a:t>
              </a:r>
              <a:r>
                <a:rPr lang="id-ID" sz="1400" dirty="0">
                  <a:solidFill>
                    <a:schemeClr val="bg1">
                      <a:lumMod val="65000"/>
                    </a:schemeClr>
                  </a:solidFill>
                  <a:cs typeface="+mn-ea"/>
                  <a:sym typeface="+mn-lt"/>
                </a:rPr>
                <a:t>. 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7603206" y="4956986"/>
              <a:ext cx="1867460" cy="369332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  <a:cs typeface="+mn-ea"/>
                  <a:sym typeface="+mn-lt"/>
                </a:rPr>
                <a:t>THREADS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17630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39"/>
          <p:cNvGrpSpPr/>
          <p:nvPr/>
        </p:nvGrpSpPr>
        <p:grpSpPr>
          <a:xfrm>
            <a:off x="416506" y="2972989"/>
            <a:ext cx="2253257" cy="1264836"/>
            <a:chOff x="416506" y="2972989"/>
            <a:chExt cx="2253257" cy="1264836"/>
          </a:xfrm>
        </p:grpSpPr>
        <p:sp>
          <p:nvSpPr>
            <p:cNvPr id="3" name="Speech Bubble: Rectangle 5"/>
            <p:cNvSpPr/>
            <p:nvPr/>
          </p:nvSpPr>
          <p:spPr>
            <a:xfrm>
              <a:off x="416506" y="2972989"/>
              <a:ext cx="2253257" cy="1264836"/>
            </a:xfrm>
            <a:prstGeom prst="wedgeRectCallout">
              <a:avLst>
                <a:gd name="adj1" fmla="val -2390"/>
                <a:gd name="adj2" fmla="val 69223"/>
              </a:avLst>
            </a:prstGeom>
            <a:gradFill>
              <a:gsLst>
                <a:gs pos="20000">
                  <a:schemeClr val="accent1"/>
                </a:gs>
                <a:gs pos="100000">
                  <a:schemeClr val="accent1">
                    <a:lumMod val="75000"/>
                  </a:schemeClr>
                </a:gs>
              </a:gsLst>
              <a:lin ang="2700000" scaled="1"/>
            </a:gradFill>
            <a:ln>
              <a:noFill/>
            </a:ln>
            <a:effectLst>
              <a:outerShdw blurRad="635000" dist="38100" dir="5400000" algn="t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cs typeface="+mn-ea"/>
                <a:sym typeface="+mn-lt"/>
              </a:endParaRPr>
            </a:p>
          </p:txBody>
        </p:sp>
        <p:sp>
          <p:nvSpPr>
            <p:cNvPr id="23" name="Freeform 154"/>
            <p:cNvSpPr>
              <a:spLocks noChangeArrowheads="1"/>
            </p:cNvSpPr>
            <p:nvPr/>
          </p:nvSpPr>
          <p:spPr bwMode="auto">
            <a:xfrm>
              <a:off x="609880" y="3181523"/>
              <a:ext cx="337311" cy="457543"/>
            </a:xfrm>
            <a:custGeom>
              <a:avLst/>
              <a:gdLst>
                <a:gd name="T0" fmla="*/ 156272 w 355"/>
                <a:gd name="T1" fmla="*/ 58950 h 487"/>
                <a:gd name="T2" fmla="*/ 156272 w 355"/>
                <a:gd name="T3" fmla="*/ 58950 h 487"/>
                <a:gd name="T4" fmla="*/ 52392 w 355"/>
                <a:gd name="T5" fmla="*/ 7592 h 487"/>
                <a:gd name="T6" fmla="*/ 4065 w 355"/>
                <a:gd name="T7" fmla="*/ 23669 h 487"/>
                <a:gd name="T8" fmla="*/ 0 w 355"/>
                <a:gd name="T9" fmla="*/ 35280 h 487"/>
                <a:gd name="T10" fmla="*/ 4065 w 355"/>
                <a:gd name="T11" fmla="*/ 154073 h 487"/>
                <a:gd name="T12" fmla="*/ 8130 w 355"/>
                <a:gd name="T13" fmla="*/ 162111 h 487"/>
                <a:gd name="T14" fmla="*/ 100267 w 355"/>
                <a:gd name="T15" fmla="*/ 217041 h 487"/>
                <a:gd name="T16" fmla="*/ 104332 w 355"/>
                <a:gd name="T17" fmla="*/ 217041 h 487"/>
                <a:gd name="T18" fmla="*/ 108397 w 355"/>
                <a:gd name="T19" fmla="*/ 217041 h 487"/>
                <a:gd name="T20" fmla="*/ 112010 w 355"/>
                <a:gd name="T21" fmla="*/ 213469 h 487"/>
                <a:gd name="T22" fmla="*/ 112010 w 355"/>
                <a:gd name="T23" fmla="*/ 90657 h 487"/>
                <a:gd name="T24" fmla="*/ 108397 w 355"/>
                <a:gd name="T25" fmla="*/ 82619 h 487"/>
                <a:gd name="T26" fmla="*/ 19873 w 355"/>
                <a:gd name="T27" fmla="*/ 31261 h 487"/>
                <a:gd name="T28" fmla="*/ 32067 w 355"/>
                <a:gd name="T29" fmla="*/ 23669 h 487"/>
                <a:gd name="T30" fmla="*/ 48327 w 355"/>
                <a:gd name="T31" fmla="*/ 19650 h 487"/>
                <a:gd name="T32" fmla="*/ 135948 w 355"/>
                <a:gd name="T33" fmla="*/ 66988 h 487"/>
                <a:gd name="T34" fmla="*/ 140013 w 355"/>
                <a:gd name="T35" fmla="*/ 71007 h 487"/>
                <a:gd name="T36" fmla="*/ 140013 w 355"/>
                <a:gd name="T37" fmla="*/ 189800 h 487"/>
                <a:gd name="T38" fmla="*/ 148142 w 355"/>
                <a:gd name="T39" fmla="*/ 197392 h 487"/>
                <a:gd name="T40" fmla="*/ 159885 w 355"/>
                <a:gd name="T41" fmla="*/ 189800 h 487"/>
                <a:gd name="T42" fmla="*/ 159885 w 355"/>
                <a:gd name="T43" fmla="*/ 62969 h 487"/>
                <a:gd name="T44" fmla="*/ 156272 w 355"/>
                <a:gd name="T45" fmla="*/ 58950 h 487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355" h="487">
                  <a:moveTo>
                    <a:pt x="346" y="132"/>
                  </a:moveTo>
                  <a:lnTo>
                    <a:pt x="346" y="132"/>
                  </a:lnTo>
                  <a:cubicBezTo>
                    <a:pt x="116" y="17"/>
                    <a:pt x="116" y="17"/>
                    <a:pt x="116" y="17"/>
                  </a:cubicBezTo>
                  <a:cubicBezTo>
                    <a:pt x="89" y="0"/>
                    <a:pt x="27" y="25"/>
                    <a:pt x="9" y="53"/>
                  </a:cubicBezTo>
                  <a:cubicBezTo>
                    <a:pt x="0" y="70"/>
                    <a:pt x="0" y="79"/>
                    <a:pt x="0" y="79"/>
                  </a:cubicBezTo>
                  <a:cubicBezTo>
                    <a:pt x="9" y="345"/>
                    <a:pt x="9" y="345"/>
                    <a:pt x="9" y="345"/>
                  </a:cubicBezTo>
                  <a:cubicBezTo>
                    <a:pt x="9" y="345"/>
                    <a:pt x="18" y="354"/>
                    <a:pt x="18" y="363"/>
                  </a:cubicBezTo>
                  <a:cubicBezTo>
                    <a:pt x="36" y="363"/>
                    <a:pt x="222" y="486"/>
                    <a:pt x="222" y="486"/>
                  </a:cubicBezTo>
                  <a:cubicBezTo>
                    <a:pt x="231" y="486"/>
                    <a:pt x="231" y="486"/>
                    <a:pt x="231" y="486"/>
                  </a:cubicBezTo>
                  <a:cubicBezTo>
                    <a:pt x="240" y="486"/>
                    <a:pt x="240" y="486"/>
                    <a:pt x="240" y="486"/>
                  </a:cubicBezTo>
                  <a:cubicBezTo>
                    <a:pt x="248" y="486"/>
                    <a:pt x="248" y="478"/>
                    <a:pt x="248" y="478"/>
                  </a:cubicBezTo>
                  <a:cubicBezTo>
                    <a:pt x="248" y="203"/>
                    <a:pt x="248" y="203"/>
                    <a:pt x="248" y="203"/>
                  </a:cubicBezTo>
                  <a:cubicBezTo>
                    <a:pt x="248" y="194"/>
                    <a:pt x="248" y="194"/>
                    <a:pt x="240" y="185"/>
                  </a:cubicBezTo>
                  <a:cubicBezTo>
                    <a:pt x="44" y="70"/>
                    <a:pt x="44" y="70"/>
                    <a:pt x="44" y="70"/>
                  </a:cubicBezTo>
                  <a:cubicBezTo>
                    <a:pt x="44" y="70"/>
                    <a:pt x="53" y="61"/>
                    <a:pt x="71" y="53"/>
                  </a:cubicBezTo>
                  <a:cubicBezTo>
                    <a:pt x="89" y="44"/>
                    <a:pt x="97" y="44"/>
                    <a:pt x="107" y="44"/>
                  </a:cubicBezTo>
                  <a:cubicBezTo>
                    <a:pt x="107" y="44"/>
                    <a:pt x="293" y="150"/>
                    <a:pt x="301" y="150"/>
                  </a:cubicBezTo>
                  <a:cubicBezTo>
                    <a:pt x="310" y="159"/>
                    <a:pt x="310" y="159"/>
                    <a:pt x="310" y="159"/>
                  </a:cubicBezTo>
                  <a:cubicBezTo>
                    <a:pt x="310" y="168"/>
                    <a:pt x="310" y="425"/>
                    <a:pt x="310" y="425"/>
                  </a:cubicBezTo>
                  <a:cubicBezTo>
                    <a:pt x="310" y="433"/>
                    <a:pt x="319" y="442"/>
                    <a:pt x="328" y="442"/>
                  </a:cubicBezTo>
                  <a:cubicBezTo>
                    <a:pt x="337" y="442"/>
                    <a:pt x="354" y="433"/>
                    <a:pt x="354" y="425"/>
                  </a:cubicBezTo>
                  <a:cubicBezTo>
                    <a:pt x="354" y="141"/>
                    <a:pt x="354" y="141"/>
                    <a:pt x="354" y="141"/>
                  </a:cubicBezTo>
                  <a:lnTo>
                    <a:pt x="346" y="132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lIns="34290" tIns="17145" rIns="34290" bIns="17145" anchor="ctr"/>
            <a:lstStyle/>
            <a:p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516207" y="3655347"/>
              <a:ext cx="171688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cs typeface="+mn-ea"/>
                  <a:sym typeface="+mn-lt"/>
                </a:rPr>
                <a:t>Your Text</a:t>
              </a:r>
            </a:p>
            <a:p>
              <a:r>
                <a:rPr lang="en-US" sz="1400" dirty="0">
                  <a:solidFill>
                    <a:schemeClr val="bg1"/>
                  </a:solidFill>
                  <a:cs typeface="+mn-ea"/>
                  <a:sym typeface="+mn-lt"/>
                </a:rPr>
                <a:t>Goes Here</a:t>
              </a:r>
            </a:p>
          </p:txBody>
        </p:sp>
      </p:grpSp>
      <p:sp>
        <p:nvSpPr>
          <p:cNvPr id="2" name="Rectangle: Rounded Corners 4"/>
          <p:cNvSpPr/>
          <p:nvPr/>
        </p:nvSpPr>
        <p:spPr>
          <a:xfrm>
            <a:off x="992415" y="4572067"/>
            <a:ext cx="10138960" cy="156602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+mn-ea"/>
              <a:sym typeface="+mn-lt"/>
            </a:endParaRPr>
          </a:p>
        </p:txBody>
      </p:sp>
      <p:grpSp>
        <p:nvGrpSpPr>
          <p:cNvPr id="48" name="Group 47"/>
          <p:cNvGrpSpPr/>
          <p:nvPr/>
        </p:nvGrpSpPr>
        <p:grpSpPr>
          <a:xfrm>
            <a:off x="1209452" y="4829122"/>
            <a:ext cx="1460311" cy="1249573"/>
            <a:chOff x="1209452" y="4829122"/>
            <a:chExt cx="1460311" cy="1249573"/>
          </a:xfrm>
        </p:grpSpPr>
        <p:sp>
          <p:nvSpPr>
            <p:cNvPr id="4" name="Rectangle 3"/>
            <p:cNvSpPr/>
            <p:nvPr/>
          </p:nvSpPr>
          <p:spPr>
            <a:xfrm>
              <a:off x="1209452" y="4829122"/>
              <a:ext cx="1460311" cy="4370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2000" dirty="0">
                  <a:solidFill>
                    <a:schemeClr val="accent1"/>
                  </a:solidFill>
                  <a:cs typeface="+mn-ea"/>
                  <a:sym typeface="+mn-lt"/>
                </a:rPr>
                <a:t>2023</a:t>
              </a:r>
            </a:p>
          </p:txBody>
        </p:sp>
        <p:sp>
          <p:nvSpPr>
            <p:cNvPr id="5" name="Rectangle 4"/>
            <p:cNvSpPr/>
            <p:nvPr/>
          </p:nvSpPr>
          <p:spPr>
            <a:xfrm>
              <a:off x="1209452" y="5266165"/>
              <a:ext cx="1460311" cy="8125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1200" dirty="0">
                  <a:solidFill>
                    <a:schemeClr val="bg1">
                      <a:lumMod val="65000"/>
                    </a:schemeClr>
                  </a:solidFill>
                  <a:cs typeface="+mn-ea"/>
                  <a:sym typeface="+mn-lt"/>
                </a:rPr>
                <a:t>Click here to add content, content to match the title. </a:t>
              </a: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2958424" y="4829122"/>
            <a:ext cx="1460311" cy="1249573"/>
            <a:chOff x="2958424" y="4829122"/>
            <a:chExt cx="1460311" cy="1249573"/>
          </a:xfrm>
        </p:grpSpPr>
        <p:sp>
          <p:nvSpPr>
            <p:cNvPr id="6" name="Rectangle 5"/>
            <p:cNvSpPr/>
            <p:nvPr/>
          </p:nvSpPr>
          <p:spPr>
            <a:xfrm>
              <a:off x="2958424" y="4829122"/>
              <a:ext cx="1460311" cy="4370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2000" dirty="0">
                  <a:solidFill>
                    <a:schemeClr val="accent2"/>
                  </a:solidFill>
                  <a:cs typeface="+mn-ea"/>
                  <a:sym typeface="+mn-lt"/>
                </a:rPr>
                <a:t>2024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2958424" y="5266165"/>
              <a:ext cx="1460311" cy="8125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1200" dirty="0">
                  <a:solidFill>
                    <a:schemeClr val="bg1">
                      <a:lumMod val="65000"/>
                    </a:schemeClr>
                  </a:solidFill>
                  <a:cs typeface="+mn-ea"/>
                  <a:sym typeface="+mn-lt"/>
                </a:rPr>
                <a:t>Click here to add content, content to match the title. </a:t>
              </a: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4707396" y="4829122"/>
            <a:ext cx="1460311" cy="1249573"/>
            <a:chOff x="4707396" y="4829122"/>
            <a:chExt cx="1460311" cy="1249573"/>
          </a:xfrm>
        </p:grpSpPr>
        <p:sp>
          <p:nvSpPr>
            <p:cNvPr id="8" name="Rectangle 7"/>
            <p:cNvSpPr/>
            <p:nvPr/>
          </p:nvSpPr>
          <p:spPr>
            <a:xfrm>
              <a:off x="4707396" y="4829122"/>
              <a:ext cx="1460311" cy="4370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2000" dirty="0">
                  <a:solidFill>
                    <a:schemeClr val="accent3"/>
                  </a:solidFill>
                  <a:cs typeface="+mn-ea"/>
                  <a:sym typeface="+mn-lt"/>
                </a:rPr>
                <a:t>2025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4707396" y="5266165"/>
              <a:ext cx="1460311" cy="8125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1200" dirty="0">
                  <a:solidFill>
                    <a:schemeClr val="bg1">
                      <a:lumMod val="65000"/>
                    </a:schemeClr>
                  </a:solidFill>
                  <a:cs typeface="+mn-ea"/>
                  <a:sym typeface="+mn-lt"/>
                </a:rPr>
                <a:t>Click here to add content, content to match the title. </a:t>
              </a:r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6456368" y="4829122"/>
            <a:ext cx="1460311" cy="1249573"/>
            <a:chOff x="6456368" y="4829122"/>
            <a:chExt cx="1460311" cy="1249573"/>
          </a:xfrm>
        </p:grpSpPr>
        <p:sp>
          <p:nvSpPr>
            <p:cNvPr id="10" name="Rectangle 9"/>
            <p:cNvSpPr/>
            <p:nvPr/>
          </p:nvSpPr>
          <p:spPr>
            <a:xfrm>
              <a:off x="6456368" y="4829122"/>
              <a:ext cx="1460311" cy="4370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2000" dirty="0">
                  <a:solidFill>
                    <a:schemeClr val="accent4"/>
                  </a:solidFill>
                  <a:cs typeface="+mn-ea"/>
                  <a:sym typeface="+mn-lt"/>
                </a:rPr>
                <a:t>2026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6456368" y="5266165"/>
              <a:ext cx="1460311" cy="8125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1200" dirty="0">
                  <a:solidFill>
                    <a:schemeClr val="bg1">
                      <a:lumMod val="65000"/>
                    </a:schemeClr>
                  </a:solidFill>
                  <a:cs typeface="+mn-ea"/>
                  <a:sym typeface="+mn-lt"/>
                </a:rPr>
                <a:t>Click here to add content, content to match the title. </a:t>
              </a: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8205340" y="4829122"/>
            <a:ext cx="1460311" cy="1249573"/>
            <a:chOff x="8205340" y="4829122"/>
            <a:chExt cx="1460311" cy="1249573"/>
          </a:xfrm>
        </p:grpSpPr>
        <p:sp>
          <p:nvSpPr>
            <p:cNvPr id="12" name="Rectangle 11"/>
            <p:cNvSpPr/>
            <p:nvPr/>
          </p:nvSpPr>
          <p:spPr>
            <a:xfrm>
              <a:off x="8205340" y="4829122"/>
              <a:ext cx="1460311" cy="4370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2000" dirty="0">
                  <a:solidFill>
                    <a:schemeClr val="accent5"/>
                  </a:solidFill>
                  <a:cs typeface="+mn-ea"/>
                  <a:sym typeface="+mn-lt"/>
                </a:rPr>
                <a:t>2027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8205340" y="5266165"/>
              <a:ext cx="1460311" cy="8125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1200" dirty="0">
                  <a:solidFill>
                    <a:schemeClr val="bg1">
                      <a:lumMod val="65000"/>
                    </a:schemeClr>
                  </a:solidFill>
                  <a:cs typeface="+mn-ea"/>
                  <a:sym typeface="+mn-lt"/>
                </a:rPr>
                <a:t>Click here to add content, content to match the title. </a:t>
              </a: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9954312" y="4829122"/>
            <a:ext cx="1460311" cy="1249573"/>
            <a:chOff x="9954312" y="4829122"/>
            <a:chExt cx="1460311" cy="1249573"/>
          </a:xfrm>
        </p:grpSpPr>
        <p:sp>
          <p:nvSpPr>
            <p:cNvPr id="14" name="Rectangle 13"/>
            <p:cNvSpPr/>
            <p:nvPr/>
          </p:nvSpPr>
          <p:spPr>
            <a:xfrm>
              <a:off x="9954312" y="4829122"/>
              <a:ext cx="1460311" cy="4370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2000" dirty="0">
                  <a:solidFill>
                    <a:schemeClr val="accent6"/>
                  </a:solidFill>
                  <a:cs typeface="+mn-ea"/>
                  <a:sym typeface="+mn-lt"/>
                </a:rPr>
                <a:t>2029</a:t>
              </a: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9954312" y="5266165"/>
              <a:ext cx="1460311" cy="8125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1200" dirty="0">
                  <a:solidFill>
                    <a:schemeClr val="bg1">
                      <a:lumMod val="65000"/>
                    </a:schemeClr>
                  </a:solidFill>
                  <a:cs typeface="+mn-ea"/>
                  <a:sym typeface="+mn-lt"/>
                </a:rPr>
                <a:t>Click here to add content, content to match the title. </a:t>
              </a: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2233090" y="2695098"/>
            <a:ext cx="2074404" cy="1350641"/>
            <a:chOff x="2233090" y="2695098"/>
            <a:chExt cx="2074404" cy="1350641"/>
          </a:xfrm>
        </p:grpSpPr>
        <p:sp>
          <p:nvSpPr>
            <p:cNvPr id="16" name="Speech Bubble: Rectangle 18"/>
            <p:cNvSpPr/>
            <p:nvPr/>
          </p:nvSpPr>
          <p:spPr>
            <a:xfrm>
              <a:off x="2233090" y="2695098"/>
              <a:ext cx="2074404" cy="1350641"/>
            </a:xfrm>
            <a:prstGeom prst="wedgeRectCallout">
              <a:avLst>
                <a:gd name="adj1" fmla="val -4298"/>
                <a:gd name="adj2" fmla="val 83370"/>
              </a:avLst>
            </a:prstGeom>
            <a:gradFill>
              <a:gsLst>
                <a:gs pos="20000">
                  <a:schemeClr val="accent2"/>
                </a:gs>
                <a:gs pos="100000">
                  <a:schemeClr val="accent2">
                    <a:lumMod val="75000"/>
                  </a:schemeClr>
                </a:gs>
              </a:gsLst>
              <a:lin ang="2700000" scaled="1"/>
            </a:gradFill>
            <a:ln>
              <a:noFill/>
            </a:ln>
            <a:effectLst>
              <a:outerShdw blurRad="635000" dist="38100" dir="5400000" algn="t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cs typeface="+mn-ea"/>
                <a:sym typeface="+mn-lt"/>
              </a:endParaRPr>
            </a:p>
          </p:txBody>
        </p:sp>
        <p:sp>
          <p:nvSpPr>
            <p:cNvPr id="22" name="Freeform 110"/>
            <p:cNvSpPr>
              <a:spLocks noChangeArrowheads="1"/>
            </p:cNvSpPr>
            <p:nvPr/>
          </p:nvSpPr>
          <p:spPr bwMode="auto">
            <a:xfrm>
              <a:off x="2398209" y="2855670"/>
              <a:ext cx="402703" cy="325853"/>
            </a:xfrm>
            <a:custGeom>
              <a:avLst/>
              <a:gdLst>
                <a:gd name="T0" fmla="*/ 199860 w 462"/>
                <a:gd name="T1" fmla="*/ 4060 h 373"/>
                <a:gd name="T2" fmla="*/ 199860 w 462"/>
                <a:gd name="T3" fmla="*/ 4060 h 373"/>
                <a:gd name="T4" fmla="*/ 4051 w 462"/>
                <a:gd name="T5" fmla="*/ 72182 h 373"/>
                <a:gd name="T6" fmla="*/ 4051 w 462"/>
                <a:gd name="T7" fmla="*/ 76243 h 373"/>
                <a:gd name="T8" fmla="*/ 44113 w 462"/>
                <a:gd name="T9" fmla="*/ 96093 h 373"/>
                <a:gd name="T10" fmla="*/ 44113 w 462"/>
                <a:gd name="T11" fmla="*/ 96093 h 373"/>
                <a:gd name="T12" fmla="*/ 72021 w 462"/>
                <a:gd name="T13" fmla="*/ 103762 h 373"/>
                <a:gd name="T14" fmla="*/ 195358 w 462"/>
                <a:gd name="T15" fmla="*/ 15790 h 373"/>
                <a:gd name="T16" fmla="*/ 195358 w 462"/>
                <a:gd name="T17" fmla="*/ 15790 h 373"/>
                <a:gd name="T18" fmla="*/ 108032 w 462"/>
                <a:gd name="T19" fmla="*/ 111883 h 373"/>
                <a:gd name="T20" fmla="*/ 108032 w 462"/>
                <a:gd name="T21" fmla="*/ 111883 h 373"/>
                <a:gd name="T22" fmla="*/ 103981 w 462"/>
                <a:gd name="T23" fmla="*/ 115943 h 373"/>
                <a:gd name="T24" fmla="*/ 108032 w 462"/>
                <a:gd name="T25" fmla="*/ 120003 h 373"/>
                <a:gd name="T26" fmla="*/ 108032 w 462"/>
                <a:gd name="T27" fmla="*/ 120003 h 373"/>
                <a:gd name="T28" fmla="*/ 163399 w 462"/>
                <a:gd name="T29" fmla="*/ 152034 h 373"/>
                <a:gd name="T30" fmla="*/ 175552 w 462"/>
                <a:gd name="T31" fmla="*/ 147974 h 373"/>
                <a:gd name="T32" fmla="*/ 207512 w 462"/>
                <a:gd name="T33" fmla="*/ 8121 h 373"/>
                <a:gd name="T34" fmla="*/ 199860 w 462"/>
                <a:gd name="T35" fmla="*/ 4060 h 373"/>
                <a:gd name="T36" fmla="*/ 72021 w 462"/>
                <a:gd name="T37" fmla="*/ 163764 h 373"/>
                <a:gd name="T38" fmla="*/ 72021 w 462"/>
                <a:gd name="T39" fmla="*/ 163764 h 373"/>
                <a:gd name="T40" fmla="*/ 76073 w 462"/>
                <a:gd name="T41" fmla="*/ 167824 h 373"/>
                <a:gd name="T42" fmla="*/ 108032 w 462"/>
                <a:gd name="T43" fmla="*/ 139853 h 373"/>
                <a:gd name="T44" fmla="*/ 72021 w 462"/>
                <a:gd name="T45" fmla="*/ 120003 h 373"/>
                <a:gd name="T46" fmla="*/ 72021 w 462"/>
                <a:gd name="T47" fmla="*/ 163764 h 373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462" h="373">
                  <a:moveTo>
                    <a:pt x="444" y="9"/>
                  </a:moveTo>
                  <a:lnTo>
                    <a:pt x="444" y="9"/>
                  </a:lnTo>
                  <a:cubicBezTo>
                    <a:pt x="434" y="9"/>
                    <a:pt x="18" y="160"/>
                    <a:pt x="9" y="160"/>
                  </a:cubicBezTo>
                  <a:cubicBezTo>
                    <a:pt x="0" y="160"/>
                    <a:pt x="0" y="169"/>
                    <a:pt x="9" y="169"/>
                  </a:cubicBezTo>
                  <a:cubicBezTo>
                    <a:pt x="18" y="177"/>
                    <a:pt x="98" y="213"/>
                    <a:pt x="98" y="213"/>
                  </a:cubicBezTo>
                  <a:cubicBezTo>
                    <a:pt x="160" y="230"/>
                    <a:pt x="160" y="230"/>
                    <a:pt x="160" y="230"/>
                  </a:cubicBezTo>
                  <a:cubicBezTo>
                    <a:pt x="160" y="230"/>
                    <a:pt x="425" y="35"/>
                    <a:pt x="434" y="35"/>
                  </a:cubicBezTo>
                  <a:cubicBezTo>
                    <a:pt x="434" y="26"/>
                    <a:pt x="434" y="35"/>
                    <a:pt x="434" y="35"/>
                  </a:cubicBezTo>
                  <a:lnTo>
                    <a:pt x="240" y="248"/>
                  </a:lnTo>
                  <a:cubicBezTo>
                    <a:pt x="231" y="257"/>
                    <a:pt x="231" y="257"/>
                    <a:pt x="231" y="257"/>
                  </a:cubicBezTo>
                  <a:cubicBezTo>
                    <a:pt x="240" y="266"/>
                    <a:pt x="240" y="266"/>
                    <a:pt x="240" y="266"/>
                  </a:cubicBezTo>
                  <a:cubicBezTo>
                    <a:pt x="240" y="266"/>
                    <a:pt x="363" y="328"/>
                    <a:pt x="363" y="337"/>
                  </a:cubicBezTo>
                  <a:cubicBezTo>
                    <a:pt x="372" y="337"/>
                    <a:pt x="381" y="337"/>
                    <a:pt x="390" y="328"/>
                  </a:cubicBezTo>
                  <a:cubicBezTo>
                    <a:pt x="390" y="319"/>
                    <a:pt x="461" y="26"/>
                    <a:pt x="461" y="18"/>
                  </a:cubicBezTo>
                  <a:cubicBezTo>
                    <a:pt x="461" y="9"/>
                    <a:pt x="453" y="0"/>
                    <a:pt x="444" y="9"/>
                  </a:cubicBezTo>
                  <a:close/>
                  <a:moveTo>
                    <a:pt x="160" y="363"/>
                  </a:moveTo>
                  <a:lnTo>
                    <a:pt x="160" y="363"/>
                  </a:lnTo>
                  <a:cubicBezTo>
                    <a:pt x="160" y="372"/>
                    <a:pt x="160" y="372"/>
                    <a:pt x="169" y="372"/>
                  </a:cubicBezTo>
                  <a:cubicBezTo>
                    <a:pt x="169" y="363"/>
                    <a:pt x="240" y="310"/>
                    <a:pt x="240" y="310"/>
                  </a:cubicBezTo>
                  <a:cubicBezTo>
                    <a:pt x="160" y="266"/>
                    <a:pt x="160" y="266"/>
                    <a:pt x="160" y="266"/>
                  </a:cubicBezTo>
                  <a:lnTo>
                    <a:pt x="160" y="36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lIns="34290" tIns="17145" rIns="34290" bIns="17145" anchor="ctr"/>
            <a:lstStyle/>
            <a:p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2317334" y="3327323"/>
              <a:ext cx="171688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cs typeface="+mn-ea"/>
                  <a:sym typeface="+mn-lt"/>
                </a:rPr>
                <a:t>Your Text</a:t>
              </a:r>
            </a:p>
            <a:p>
              <a:r>
                <a:rPr lang="en-US" sz="1400" dirty="0">
                  <a:solidFill>
                    <a:schemeClr val="bg1"/>
                  </a:solidFill>
                  <a:cs typeface="+mn-ea"/>
                  <a:sym typeface="+mn-lt"/>
                </a:rPr>
                <a:t>Goes Here</a:t>
              </a: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4116481" y="2500603"/>
            <a:ext cx="2272131" cy="1368518"/>
            <a:chOff x="4116481" y="2500603"/>
            <a:chExt cx="2272131" cy="1368518"/>
          </a:xfrm>
        </p:grpSpPr>
        <p:sp>
          <p:nvSpPr>
            <p:cNvPr id="17" name="Speech Bubble: Rectangle 19"/>
            <p:cNvSpPr/>
            <p:nvPr/>
          </p:nvSpPr>
          <p:spPr>
            <a:xfrm>
              <a:off x="4116481" y="2500603"/>
              <a:ext cx="2272131" cy="1368518"/>
            </a:xfrm>
            <a:prstGeom prst="wedgeRectCallout">
              <a:avLst>
                <a:gd name="adj1" fmla="val -9475"/>
                <a:gd name="adj2" fmla="val 73212"/>
              </a:avLst>
            </a:prstGeom>
            <a:gradFill>
              <a:gsLst>
                <a:gs pos="20000">
                  <a:schemeClr val="accent3"/>
                </a:gs>
                <a:gs pos="100000">
                  <a:schemeClr val="accent3">
                    <a:lumMod val="75000"/>
                  </a:schemeClr>
                </a:gs>
              </a:gsLst>
              <a:lin ang="2700000" scaled="1"/>
            </a:gradFill>
            <a:ln>
              <a:noFill/>
            </a:ln>
            <a:effectLst>
              <a:outerShdw blurRad="635000" dist="38100" dir="5400000" algn="t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cs typeface="+mn-ea"/>
                <a:sym typeface="+mn-lt"/>
              </a:endParaRPr>
            </a:p>
          </p:txBody>
        </p:sp>
        <p:grpSp>
          <p:nvGrpSpPr>
            <p:cNvPr id="24" name="Group 23"/>
            <p:cNvGrpSpPr/>
            <p:nvPr/>
          </p:nvGrpSpPr>
          <p:grpSpPr>
            <a:xfrm>
              <a:off x="4384092" y="2721059"/>
              <a:ext cx="402486" cy="377073"/>
              <a:chOff x="5368132" y="3540125"/>
              <a:chExt cx="465138" cy="435769"/>
            </a:xfrm>
            <a:solidFill>
              <a:schemeClr val="bg1"/>
            </a:solidFill>
          </p:grpSpPr>
          <p:sp>
            <p:nvSpPr>
              <p:cNvPr id="25" name="AutoShape 110"/>
              <p:cNvSpPr>
                <a:spLocks/>
              </p:cNvSpPr>
              <p:nvPr/>
            </p:nvSpPr>
            <p:spPr bwMode="auto">
              <a:xfrm>
                <a:off x="5426869" y="3598069"/>
                <a:ext cx="347663" cy="232569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20699" y="20255"/>
                    </a:moveTo>
                    <a:lnTo>
                      <a:pt x="899" y="20255"/>
                    </a:lnTo>
                    <a:lnTo>
                      <a:pt x="899" y="1350"/>
                    </a:lnTo>
                    <a:lnTo>
                      <a:pt x="20699" y="1350"/>
                    </a:lnTo>
                    <a:cubicBezTo>
                      <a:pt x="20699" y="1350"/>
                      <a:pt x="20699" y="20255"/>
                      <a:pt x="20699" y="20255"/>
                    </a:cubicBezTo>
                    <a:close/>
                    <a:moveTo>
                      <a:pt x="20699" y="0"/>
                    </a:moveTo>
                    <a:lnTo>
                      <a:pt x="899" y="5"/>
                    </a:lnTo>
                    <a:cubicBezTo>
                      <a:pt x="402" y="5"/>
                      <a:pt x="0" y="603"/>
                      <a:pt x="0" y="1350"/>
                    </a:cubicBezTo>
                    <a:lnTo>
                      <a:pt x="0" y="20249"/>
                    </a:lnTo>
                    <a:cubicBezTo>
                      <a:pt x="0" y="20996"/>
                      <a:pt x="402" y="21599"/>
                      <a:pt x="899" y="21599"/>
                    </a:cubicBezTo>
                    <a:lnTo>
                      <a:pt x="20699" y="21599"/>
                    </a:lnTo>
                    <a:cubicBezTo>
                      <a:pt x="21197" y="21599"/>
                      <a:pt x="21600" y="20996"/>
                      <a:pt x="21600" y="20249"/>
                    </a:cubicBezTo>
                    <a:lnTo>
                      <a:pt x="21600" y="1350"/>
                    </a:lnTo>
                    <a:cubicBezTo>
                      <a:pt x="21600" y="603"/>
                      <a:pt x="21197" y="0"/>
                      <a:pt x="20699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+mn-ea"/>
                  <a:sym typeface="+mn-lt"/>
                </a:endParaRPr>
              </a:p>
            </p:txBody>
          </p:sp>
          <p:sp>
            <p:nvSpPr>
              <p:cNvPr id="26" name="AutoShape 111"/>
              <p:cNvSpPr>
                <a:spLocks/>
              </p:cNvSpPr>
              <p:nvPr/>
            </p:nvSpPr>
            <p:spPr bwMode="auto">
              <a:xfrm>
                <a:off x="5368132" y="3540125"/>
                <a:ext cx="465138" cy="435769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20249" y="16562"/>
                    </a:moveTo>
                    <a:cubicBezTo>
                      <a:pt x="20249" y="16959"/>
                      <a:pt x="19946" y="17282"/>
                      <a:pt x="19575" y="17282"/>
                    </a:cubicBezTo>
                    <a:lnTo>
                      <a:pt x="13499" y="17282"/>
                    </a:lnTo>
                    <a:lnTo>
                      <a:pt x="8099" y="17282"/>
                    </a:lnTo>
                    <a:lnTo>
                      <a:pt x="2024" y="17282"/>
                    </a:lnTo>
                    <a:cubicBezTo>
                      <a:pt x="1651" y="17282"/>
                      <a:pt x="1349" y="16959"/>
                      <a:pt x="1349" y="16562"/>
                    </a:cubicBezTo>
                    <a:lnTo>
                      <a:pt x="1349" y="2160"/>
                    </a:lnTo>
                    <a:cubicBezTo>
                      <a:pt x="1349" y="1762"/>
                      <a:pt x="1651" y="1440"/>
                      <a:pt x="2024" y="1440"/>
                    </a:cubicBezTo>
                    <a:lnTo>
                      <a:pt x="19575" y="1440"/>
                    </a:lnTo>
                    <a:cubicBezTo>
                      <a:pt x="19946" y="1440"/>
                      <a:pt x="20249" y="1762"/>
                      <a:pt x="20249" y="2160"/>
                    </a:cubicBezTo>
                    <a:cubicBezTo>
                      <a:pt x="20249" y="2160"/>
                      <a:pt x="20249" y="16562"/>
                      <a:pt x="20249" y="16562"/>
                    </a:cubicBezTo>
                    <a:close/>
                    <a:moveTo>
                      <a:pt x="19575" y="0"/>
                    </a:moveTo>
                    <a:lnTo>
                      <a:pt x="2024" y="0"/>
                    </a:lnTo>
                    <a:cubicBezTo>
                      <a:pt x="905" y="0"/>
                      <a:pt x="0" y="966"/>
                      <a:pt x="0" y="2160"/>
                    </a:cubicBezTo>
                    <a:lnTo>
                      <a:pt x="0" y="16562"/>
                    </a:lnTo>
                    <a:cubicBezTo>
                      <a:pt x="0" y="17753"/>
                      <a:pt x="903" y="18718"/>
                      <a:pt x="2018" y="18721"/>
                    </a:cubicBezTo>
                    <a:lnTo>
                      <a:pt x="8774" y="18721"/>
                    </a:lnTo>
                    <a:lnTo>
                      <a:pt x="8774" y="19597"/>
                    </a:lnTo>
                    <a:lnTo>
                      <a:pt x="4561" y="20181"/>
                    </a:lnTo>
                    <a:cubicBezTo>
                      <a:pt x="4260" y="20262"/>
                      <a:pt x="4049" y="20549"/>
                      <a:pt x="4049" y="20879"/>
                    </a:cubicBezTo>
                    <a:cubicBezTo>
                      <a:pt x="4049" y="21277"/>
                      <a:pt x="4351" y="21599"/>
                      <a:pt x="4724" y="21599"/>
                    </a:cubicBezTo>
                    <a:lnTo>
                      <a:pt x="16874" y="21599"/>
                    </a:lnTo>
                    <a:cubicBezTo>
                      <a:pt x="17248" y="21599"/>
                      <a:pt x="17549" y="21277"/>
                      <a:pt x="17549" y="20879"/>
                    </a:cubicBezTo>
                    <a:cubicBezTo>
                      <a:pt x="17549" y="20549"/>
                      <a:pt x="17339" y="20262"/>
                      <a:pt x="17038" y="20181"/>
                    </a:cubicBezTo>
                    <a:lnTo>
                      <a:pt x="12824" y="19597"/>
                    </a:lnTo>
                    <a:lnTo>
                      <a:pt x="12824" y="18721"/>
                    </a:lnTo>
                    <a:lnTo>
                      <a:pt x="19581" y="18721"/>
                    </a:lnTo>
                    <a:cubicBezTo>
                      <a:pt x="20696" y="18718"/>
                      <a:pt x="21600" y="17753"/>
                      <a:pt x="21600" y="16562"/>
                    </a:cubicBezTo>
                    <a:lnTo>
                      <a:pt x="21600" y="2160"/>
                    </a:lnTo>
                    <a:cubicBezTo>
                      <a:pt x="21600" y="966"/>
                      <a:pt x="20692" y="0"/>
                      <a:pt x="19575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+mn-ea"/>
                  <a:sym typeface="+mn-lt"/>
                </a:endParaRPr>
              </a:p>
            </p:txBody>
          </p:sp>
        </p:grpSp>
        <p:sp>
          <p:nvSpPr>
            <p:cNvPr id="31" name="TextBox 30"/>
            <p:cNvSpPr txBox="1"/>
            <p:nvPr/>
          </p:nvSpPr>
          <p:spPr>
            <a:xfrm>
              <a:off x="4294794" y="3214517"/>
              <a:ext cx="171688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cs typeface="+mn-ea"/>
                  <a:sym typeface="+mn-lt"/>
                </a:rPr>
                <a:t>Your Text</a:t>
              </a:r>
            </a:p>
            <a:p>
              <a:r>
                <a:rPr lang="en-US" sz="1400" dirty="0">
                  <a:solidFill>
                    <a:schemeClr val="bg1"/>
                  </a:solidFill>
                  <a:cs typeface="+mn-ea"/>
                  <a:sym typeface="+mn-lt"/>
                </a:rPr>
                <a:t>Goes Here</a:t>
              </a: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6167707" y="2842970"/>
            <a:ext cx="1982875" cy="1433711"/>
            <a:chOff x="6167707" y="2842970"/>
            <a:chExt cx="1982875" cy="1433711"/>
          </a:xfrm>
        </p:grpSpPr>
        <p:sp>
          <p:nvSpPr>
            <p:cNvPr id="18" name="Speech Bubble: Rectangle 20"/>
            <p:cNvSpPr/>
            <p:nvPr/>
          </p:nvSpPr>
          <p:spPr>
            <a:xfrm>
              <a:off x="6167707" y="2842970"/>
              <a:ext cx="1982875" cy="1433711"/>
            </a:xfrm>
            <a:prstGeom prst="wedgeRectCallout">
              <a:avLst>
                <a:gd name="adj1" fmla="val -25048"/>
                <a:gd name="adj2" fmla="val 66394"/>
              </a:avLst>
            </a:prstGeom>
            <a:gradFill>
              <a:gsLst>
                <a:gs pos="20000">
                  <a:schemeClr val="accent4"/>
                </a:gs>
                <a:gs pos="100000">
                  <a:schemeClr val="accent4">
                    <a:lumMod val="75000"/>
                  </a:schemeClr>
                </a:gs>
              </a:gsLst>
              <a:lin ang="2700000" scaled="1"/>
            </a:gradFill>
            <a:ln>
              <a:noFill/>
            </a:ln>
            <a:effectLst>
              <a:outerShdw blurRad="635000" dist="38100" dir="5400000" algn="t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cs typeface="+mn-ea"/>
                <a:sym typeface="+mn-lt"/>
              </a:endParaRPr>
            </a:p>
          </p:txBody>
        </p:sp>
        <p:sp>
          <p:nvSpPr>
            <p:cNvPr id="21" name="Freeform 97"/>
            <p:cNvSpPr>
              <a:spLocks noChangeArrowheads="1"/>
            </p:cNvSpPr>
            <p:nvPr/>
          </p:nvSpPr>
          <p:spPr bwMode="auto">
            <a:xfrm>
              <a:off x="6431027" y="3096397"/>
              <a:ext cx="402703" cy="345584"/>
            </a:xfrm>
            <a:custGeom>
              <a:avLst/>
              <a:gdLst>
                <a:gd name="T0" fmla="*/ 103587 w 497"/>
                <a:gd name="T1" fmla="*/ 104160 h 426"/>
                <a:gd name="T2" fmla="*/ 103587 w 497"/>
                <a:gd name="T3" fmla="*/ 104160 h 426"/>
                <a:gd name="T4" fmla="*/ 123403 w 497"/>
                <a:gd name="T5" fmla="*/ 104160 h 426"/>
                <a:gd name="T6" fmla="*/ 123403 w 497"/>
                <a:gd name="T7" fmla="*/ 124000 h 426"/>
                <a:gd name="T8" fmla="*/ 223387 w 497"/>
                <a:gd name="T9" fmla="*/ 124000 h 426"/>
                <a:gd name="T10" fmla="*/ 219333 w 497"/>
                <a:gd name="T11" fmla="*/ 59971 h 426"/>
                <a:gd name="T12" fmla="*/ 199517 w 497"/>
                <a:gd name="T13" fmla="*/ 36073 h 426"/>
                <a:gd name="T14" fmla="*/ 163487 w 497"/>
                <a:gd name="T15" fmla="*/ 36073 h 426"/>
                <a:gd name="T16" fmla="*/ 151777 w 497"/>
                <a:gd name="T17" fmla="*/ 12175 h 426"/>
                <a:gd name="T18" fmla="*/ 135113 w 497"/>
                <a:gd name="T19" fmla="*/ 0 h 426"/>
                <a:gd name="T20" fmla="*/ 87373 w 497"/>
                <a:gd name="T21" fmla="*/ 0 h 426"/>
                <a:gd name="T22" fmla="*/ 75663 w 497"/>
                <a:gd name="T23" fmla="*/ 12175 h 426"/>
                <a:gd name="T24" fmla="*/ 59900 w 497"/>
                <a:gd name="T25" fmla="*/ 36073 h 426"/>
                <a:gd name="T26" fmla="*/ 23870 w 497"/>
                <a:gd name="T27" fmla="*/ 36073 h 426"/>
                <a:gd name="T28" fmla="*/ 4053 w 497"/>
                <a:gd name="T29" fmla="*/ 59971 h 426"/>
                <a:gd name="T30" fmla="*/ 0 w 497"/>
                <a:gd name="T31" fmla="*/ 124000 h 426"/>
                <a:gd name="T32" fmla="*/ 103587 w 497"/>
                <a:gd name="T33" fmla="*/ 124000 h 426"/>
                <a:gd name="T34" fmla="*/ 103587 w 497"/>
                <a:gd name="T35" fmla="*/ 104160 h 426"/>
                <a:gd name="T36" fmla="*/ 83770 w 497"/>
                <a:gd name="T37" fmla="*/ 23898 h 426"/>
                <a:gd name="T38" fmla="*/ 83770 w 497"/>
                <a:gd name="T39" fmla="*/ 23898 h 426"/>
                <a:gd name="T40" fmla="*/ 95480 w 497"/>
                <a:gd name="T41" fmla="*/ 16233 h 426"/>
                <a:gd name="T42" fmla="*/ 127907 w 497"/>
                <a:gd name="T43" fmla="*/ 16233 h 426"/>
                <a:gd name="T44" fmla="*/ 139166 w 497"/>
                <a:gd name="T45" fmla="*/ 23898 h 426"/>
                <a:gd name="T46" fmla="*/ 143670 w 497"/>
                <a:gd name="T47" fmla="*/ 36073 h 426"/>
                <a:gd name="T48" fmla="*/ 79717 w 497"/>
                <a:gd name="T49" fmla="*/ 36073 h 426"/>
                <a:gd name="T50" fmla="*/ 83770 w 497"/>
                <a:gd name="T51" fmla="*/ 23898 h 426"/>
                <a:gd name="T52" fmla="*/ 123403 w 497"/>
                <a:gd name="T53" fmla="*/ 160073 h 426"/>
                <a:gd name="T54" fmla="*/ 123403 w 497"/>
                <a:gd name="T55" fmla="*/ 160073 h 426"/>
                <a:gd name="T56" fmla="*/ 103587 w 497"/>
                <a:gd name="T57" fmla="*/ 160073 h 426"/>
                <a:gd name="T58" fmla="*/ 103587 w 497"/>
                <a:gd name="T59" fmla="*/ 136175 h 426"/>
                <a:gd name="T60" fmla="*/ 4053 w 497"/>
                <a:gd name="T61" fmla="*/ 136175 h 426"/>
                <a:gd name="T62" fmla="*/ 7656 w 497"/>
                <a:gd name="T63" fmla="*/ 171797 h 426"/>
                <a:gd name="T64" fmla="*/ 27923 w 497"/>
                <a:gd name="T65" fmla="*/ 191637 h 426"/>
                <a:gd name="T66" fmla="*/ 195463 w 497"/>
                <a:gd name="T67" fmla="*/ 191637 h 426"/>
                <a:gd name="T68" fmla="*/ 215280 w 497"/>
                <a:gd name="T69" fmla="*/ 171797 h 426"/>
                <a:gd name="T70" fmla="*/ 219333 w 497"/>
                <a:gd name="T71" fmla="*/ 136175 h 426"/>
                <a:gd name="T72" fmla="*/ 123403 w 497"/>
                <a:gd name="T73" fmla="*/ 136175 h 426"/>
                <a:gd name="T74" fmla="*/ 123403 w 497"/>
                <a:gd name="T75" fmla="*/ 160073 h 42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497" h="426">
                  <a:moveTo>
                    <a:pt x="230" y="231"/>
                  </a:moveTo>
                  <a:lnTo>
                    <a:pt x="230" y="231"/>
                  </a:lnTo>
                  <a:cubicBezTo>
                    <a:pt x="274" y="231"/>
                    <a:pt x="274" y="231"/>
                    <a:pt x="274" y="231"/>
                  </a:cubicBezTo>
                  <a:cubicBezTo>
                    <a:pt x="274" y="275"/>
                    <a:pt x="274" y="275"/>
                    <a:pt x="274" y="275"/>
                  </a:cubicBezTo>
                  <a:cubicBezTo>
                    <a:pt x="496" y="275"/>
                    <a:pt x="496" y="275"/>
                    <a:pt x="496" y="275"/>
                  </a:cubicBezTo>
                  <a:cubicBezTo>
                    <a:pt x="496" y="275"/>
                    <a:pt x="496" y="168"/>
                    <a:pt x="487" y="133"/>
                  </a:cubicBezTo>
                  <a:cubicBezTo>
                    <a:pt x="487" y="97"/>
                    <a:pt x="478" y="80"/>
                    <a:pt x="443" y="80"/>
                  </a:cubicBezTo>
                  <a:cubicBezTo>
                    <a:pt x="363" y="80"/>
                    <a:pt x="363" y="80"/>
                    <a:pt x="363" y="80"/>
                  </a:cubicBezTo>
                  <a:cubicBezTo>
                    <a:pt x="345" y="53"/>
                    <a:pt x="337" y="27"/>
                    <a:pt x="337" y="27"/>
                  </a:cubicBezTo>
                  <a:cubicBezTo>
                    <a:pt x="328" y="9"/>
                    <a:pt x="319" y="0"/>
                    <a:pt x="300" y="0"/>
                  </a:cubicBezTo>
                  <a:cubicBezTo>
                    <a:pt x="194" y="0"/>
                    <a:pt x="194" y="0"/>
                    <a:pt x="194" y="0"/>
                  </a:cubicBezTo>
                  <a:cubicBezTo>
                    <a:pt x="177" y="0"/>
                    <a:pt x="168" y="9"/>
                    <a:pt x="168" y="27"/>
                  </a:cubicBezTo>
                  <a:cubicBezTo>
                    <a:pt x="159" y="27"/>
                    <a:pt x="150" y="53"/>
                    <a:pt x="133" y="80"/>
                  </a:cubicBezTo>
                  <a:cubicBezTo>
                    <a:pt x="53" y="80"/>
                    <a:pt x="53" y="80"/>
                    <a:pt x="53" y="80"/>
                  </a:cubicBezTo>
                  <a:cubicBezTo>
                    <a:pt x="17" y="80"/>
                    <a:pt x="9" y="97"/>
                    <a:pt x="9" y="133"/>
                  </a:cubicBezTo>
                  <a:cubicBezTo>
                    <a:pt x="0" y="168"/>
                    <a:pt x="0" y="275"/>
                    <a:pt x="0" y="275"/>
                  </a:cubicBezTo>
                  <a:cubicBezTo>
                    <a:pt x="230" y="275"/>
                    <a:pt x="230" y="275"/>
                    <a:pt x="230" y="275"/>
                  </a:cubicBezTo>
                  <a:lnTo>
                    <a:pt x="230" y="231"/>
                  </a:lnTo>
                  <a:close/>
                  <a:moveTo>
                    <a:pt x="186" y="53"/>
                  </a:moveTo>
                  <a:lnTo>
                    <a:pt x="186" y="53"/>
                  </a:lnTo>
                  <a:cubicBezTo>
                    <a:pt x="194" y="44"/>
                    <a:pt x="194" y="36"/>
                    <a:pt x="212" y="36"/>
                  </a:cubicBezTo>
                  <a:cubicBezTo>
                    <a:pt x="284" y="36"/>
                    <a:pt x="284" y="36"/>
                    <a:pt x="284" y="36"/>
                  </a:cubicBezTo>
                  <a:cubicBezTo>
                    <a:pt x="300" y="36"/>
                    <a:pt x="300" y="44"/>
                    <a:pt x="309" y="53"/>
                  </a:cubicBezTo>
                  <a:cubicBezTo>
                    <a:pt x="309" y="53"/>
                    <a:pt x="319" y="71"/>
                    <a:pt x="319" y="80"/>
                  </a:cubicBezTo>
                  <a:cubicBezTo>
                    <a:pt x="177" y="80"/>
                    <a:pt x="177" y="80"/>
                    <a:pt x="177" y="80"/>
                  </a:cubicBezTo>
                  <a:cubicBezTo>
                    <a:pt x="186" y="71"/>
                    <a:pt x="186" y="53"/>
                    <a:pt x="186" y="53"/>
                  </a:cubicBezTo>
                  <a:close/>
                  <a:moveTo>
                    <a:pt x="274" y="355"/>
                  </a:moveTo>
                  <a:lnTo>
                    <a:pt x="274" y="355"/>
                  </a:lnTo>
                  <a:cubicBezTo>
                    <a:pt x="230" y="355"/>
                    <a:pt x="230" y="355"/>
                    <a:pt x="230" y="355"/>
                  </a:cubicBezTo>
                  <a:cubicBezTo>
                    <a:pt x="230" y="302"/>
                    <a:pt x="230" y="302"/>
                    <a:pt x="230" y="302"/>
                  </a:cubicBezTo>
                  <a:cubicBezTo>
                    <a:pt x="9" y="302"/>
                    <a:pt x="9" y="302"/>
                    <a:pt x="9" y="302"/>
                  </a:cubicBezTo>
                  <a:cubicBezTo>
                    <a:pt x="9" y="302"/>
                    <a:pt x="17" y="346"/>
                    <a:pt x="17" y="381"/>
                  </a:cubicBezTo>
                  <a:cubicBezTo>
                    <a:pt x="17" y="399"/>
                    <a:pt x="26" y="425"/>
                    <a:pt x="62" y="425"/>
                  </a:cubicBezTo>
                  <a:cubicBezTo>
                    <a:pt x="434" y="425"/>
                    <a:pt x="434" y="425"/>
                    <a:pt x="434" y="425"/>
                  </a:cubicBezTo>
                  <a:cubicBezTo>
                    <a:pt x="469" y="425"/>
                    <a:pt x="478" y="399"/>
                    <a:pt x="478" y="381"/>
                  </a:cubicBezTo>
                  <a:cubicBezTo>
                    <a:pt x="478" y="346"/>
                    <a:pt x="487" y="302"/>
                    <a:pt x="487" y="302"/>
                  </a:cubicBezTo>
                  <a:cubicBezTo>
                    <a:pt x="274" y="302"/>
                    <a:pt x="274" y="302"/>
                    <a:pt x="274" y="302"/>
                  </a:cubicBezTo>
                  <a:lnTo>
                    <a:pt x="274" y="35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lIns="34290" tIns="17145" rIns="34290" bIns="17145" anchor="ctr"/>
            <a:lstStyle/>
            <a:p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6352706" y="3520737"/>
              <a:ext cx="171688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cs typeface="+mn-ea"/>
                  <a:sym typeface="+mn-lt"/>
                </a:rPr>
                <a:t>Your Text</a:t>
              </a:r>
            </a:p>
            <a:p>
              <a:r>
                <a:rPr lang="en-US" sz="1400" dirty="0">
                  <a:solidFill>
                    <a:schemeClr val="bg1"/>
                  </a:solidFill>
                  <a:cs typeface="+mn-ea"/>
                  <a:sym typeface="+mn-lt"/>
                </a:rPr>
                <a:t>Goes Here</a:t>
              </a: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8046968" y="2599042"/>
            <a:ext cx="2085317" cy="1386658"/>
            <a:chOff x="8046968" y="2599042"/>
            <a:chExt cx="2085317" cy="1386658"/>
          </a:xfrm>
        </p:grpSpPr>
        <p:sp>
          <p:nvSpPr>
            <p:cNvPr id="19" name="Speech Bubble: Rectangle 21"/>
            <p:cNvSpPr/>
            <p:nvPr/>
          </p:nvSpPr>
          <p:spPr>
            <a:xfrm>
              <a:off x="8046968" y="2599042"/>
              <a:ext cx="2085317" cy="1386658"/>
            </a:xfrm>
            <a:prstGeom prst="wedgeRectCallout">
              <a:avLst>
                <a:gd name="adj1" fmla="val -36352"/>
                <a:gd name="adj2" fmla="val 81033"/>
              </a:avLst>
            </a:prstGeom>
            <a:gradFill>
              <a:gsLst>
                <a:gs pos="20000">
                  <a:schemeClr val="accent5"/>
                </a:gs>
                <a:gs pos="100000">
                  <a:schemeClr val="accent5">
                    <a:lumMod val="75000"/>
                  </a:schemeClr>
                </a:gs>
              </a:gsLst>
              <a:lin ang="2700000" scaled="1"/>
            </a:gradFill>
            <a:ln>
              <a:noFill/>
            </a:ln>
            <a:effectLst>
              <a:outerShdw blurRad="635000" dist="38100" dir="5400000" algn="t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cs typeface="+mn-ea"/>
                <a:sym typeface="+mn-lt"/>
              </a:endParaRPr>
            </a:p>
          </p:txBody>
        </p:sp>
        <p:sp>
          <p:nvSpPr>
            <p:cNvPr id="28" name="Freeform 120"/>
            <p:cNvSpPr>
              <a:spLocks noChangeArrowheads="1"/>
            </p:cNvSpPr>
            <p:nvPr/>
          </p:nvSpPr>
          <p:spPr bwMode="auto">
            <a:xfrm>
              <a:off x="8302559" y="2842970"/>
              <a:ext cx="454641" cy="361721"/>
            </a:xfrm>
            <a:custGeom>
              <a:avLst/>
              <a:gdLst>
                <a:gd name="T0" fmla="*/ 217118 w 602"/>
                <a:gd name="T1" fmla="*/ 38054 h 482"/>
                <a:gd name="T2" fmla="*/ 217118 w 602"/>
                <a:gd name="T3" fmla="*/ 38054 h 482"/>
                <a:gd name="T4" fmla="*/ 217118 w 602"/>
                <a:gd name="T5" fmla="*/ 38054 h 482"/>
                <a:gd name="T6" fmla="*/ 186411 w 602"/>
                <a:gd name="T7" fmla="*/ 104109 h 482"/>
                <a:gd name="T8" fmla="*/ 186411 w 602"/>
                <a:gd name="T9" fmla="*/ 104109 h 482"/>
                <a:gd name="T10" fmla="*/ 178824 w 602"/>
                <a:gd name="T11" fmla="*/ 111648 h 482"/>
                <a:gd name="T12" fmla="*/ 178824 w 602"/>
                <a:gd name="T13" fmla="*/ 111648 h 482"/>
                <a:gd name="T14" fmla="*/ 89231 w 602"/>
                <a:gd name="T15" fmla="*/ 116674 h 482"/>
                <a:gd name="T16" fmla="*/ 94289 w 602"/>
                <a:gd name="T17" fmla="*/ 132111 h 482"/>
                <a:gd name="T18" fmla="*/ 191468 w 602"/>
                <a:gd name="T19" fmla="*/ 132111 h 482"/>
                <a:gd name="T20" fmla="*/ 212060 w 602"/>
                <a:gd name="T21" fmla="*/ 152215 h 482"/>
                <a:gd name="T22" fmla="*/ 191468 w 602"/>
                <a:gd name="T23" fmla="*/ 172678 h 482"/>
                <a:gd name="T24" fmla="*/ 171238 w 602"/>
                <a:gd name="T25" fmla="*/ 152215 h 482"/>
                <a:gd name="T26" fmla="*/ 74058 w 602"/>
                <a:gd name="T27" fmla="*/ 152215 h 482"/>
                <a:gd name="T28" fmla="*/ 53467 w 602"/>
                <a:gd name="T29" fmla="*/ 172678 h 482"/>
                <a:gd name="T30" fmla="*/ 33236 w 602"/>
                <a:gd name="T31" fmla="*/ 152215 h 482"/>
                <a:gd name="T32" fmla="*/ 53467 w 602"/>
                <a:gd name="T33" fmla="*/ 132111 h 482"/>
                <a:gd name="T34" fmla="*/ 74058 w 602"/>
                <a:gd name="T35" fmla="*/ 132111 h 482"/>
                <a:gd name="T36" fmla="*/ 33236 w 602"/>
                <a:gd name="T37" fmla="*/ 20463 h 482"/>
                <a:gd name="T38" fmla="*/ 10115 w 602"/>
                <a:gd name="T39" fmla="*/ 20463 h 482"/>
                <a:gd name="T40" fmla="*/ 0 w 602"/>
                <a:gd name="T41" fmla="*/ 10052 h 482"/>
                <a:gd name="T42" fmla="*/ 10115 w 602"/>
                <a:gd name="T43" fmla="*/ 0 h 482"/>
                <a:gd name="T44" fmla="*/ 40822 w 602"/>
                <a:gd name="T45" fmla="*/ 0 h 482"/>
                <a:gd name="T46" fmla="*/ 50938 w 602"/>
                <a:gd name="T47" fmla="*/ 5026 h 482"/>
                <a:gd name="T48" fmla="*/ 50938 w 602"/>
                <a:gd name="T49" fmla="*/ 5026 h 482"/>
                <a:gd name="T50" fmla="*/ 56357 w 602"/>
                <a:gd name="T51" fmla="*/ 22976 h 482"/>
                <a:gd name="T52" fmla="*/ 206641 w 602"/>
                <a:gd name="T53" fmla="*/ 22976 h 482"/>
                <a:gd name="T54" fmla="*/ 217118 w 602"/>
                <a:gd name="T55" fmla="*/ 33028 h 482"/>
                <a:gd name="T56" fmla="*/ 217118 w 602"/>
                <a:gd name="T57" fmla="*/ 38054 h 482"/>
                <a:gd name="T58" fmla="*/ 63943 w 602"/>
                <a:gd name="T59" fmla="*/ 43080 h 482"/>
                <a:gd name="T60" fmla="*/ 63943 w 602"/>
                <a:gd name="T61" fmla="*/ 43080 h 482"/>
                <a:gd name="T62" fmla="*/ 81645 w 602"/>
                <a:gd name="T63" fmla="*/ 96570 h 482"/>
                <a:gd name="T64" fmla="*/ 171238 w 602"/>
                <a:gd name="T65" fmla="*/ 91544 h 482"/>
                <a:gd name="T66" fmla="*/ 191468 w 602"/>
                <a:gd name="T67" fmla="*/ 43080 h 482"/>
                <a:gd name="T68" fmla="*/ 63943 w 602"/>
                <a:gd name="T69" fmla="*/ 43080 h 48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602" h="482">
                  <a:moveTo>
                    <a:pt x="601" y="106"/>
                  </a:moveTo>
                  <a:lnTo>
                    <a:pt x="601" y="106"/>
                  </a:lnTo>
                  <a:cubicBezTo>
                    <a:pt x="516" y="290"/>
                    <a:pt x="516" y="290"/>
                    <a:pt x="516" y="290"/>
                  </a:cubicBezTo>
                  <a:cubicBezTo>
                    <a:pt x="509" y="304"/>
                    <a:pt x="502" y="311"/>
                    <a:pt x="495" y="311"/>
                  </a:cubicBezTo>
                  <a:cubicBezTo>
                    <a:pt x="247" y="325"/>
                    <a:pt x="247" y="325"/>
                    <a:pt x="247" y="325"/>
                  </a:cubicBezTo>
                  <a:cubicBezTo>
                    <a:pt x="261" y="368"/>
                    <a:pt x="261" y="368"/>
                    <a:pt x="261" y="368"/>
                  </a:cubicBezTo>
                  <a:cubicBezTo>
                    <a:pt x="530" y="368"/>
                    <a:pt x="530" y="368"/>
                    <a:pt x="530" y="368"/>
                  </a:cubicBezTo>
                  <a:cubicBezTo>
                    <a:pt x="558" y="368"/>
                    <a:pt x="587" y="389"/>
                    <a:pt x="587" y="424"/>
                  </a:cubicBezTo>
                  <a:cubicBezTo>
                    <a:pt x="587" y="453"/>
                    <a:pt x="558" y="481"/>
                    <a:pt x="530" y="481"/>
                  </a:cubicBezTo>
                  <a:cubicBezTo>
                    <a:pt x="495" y="481"/>
                    <a:pt x="474" y="453"/>
                    <a:pt x="474" y="424"/>
                  </a:cubicBezTo>
                  <a:cubicBezTo>
                    <a:pt x="205" y="424"/>
                    <a:pt x="205" y="424"/>
                    <a:pt x="205" y="424"/>
                  </a:cubicBezTo>
                  <a:cubicBezTo>
                    <a:pt x="205" y="453"/>
                    <a:pt x="184" y="481"/>
                    <a:pt x="148" y="481"/>
                  </a:cubicBezTo>
                  <a:cubicBezTo>
                    <a:pt x="120" y="481"/>
                    <a:pt x="92" y="453"/>
                    <a:pt x="92" y="424"/>
                  </a:cubicBezTo>
                  <a:cubicBezTo>
                    <a:pt x="92" y="389"/>
                    <a:pt x="120" y="368"/>
                    <a:pt x="148" y="368"/>
                  </a:cubicBezTo>
                  <a:cubicBezTo>
                    <a:pt x="205" y="368"/>
                    <a:pt x="205" y="368"/>
                    <a:pt x="205" y="368"/>
                  </a:cubicBezTo>
                  <a:cubicBezTo>
                    <a:pt x="92" y="57"/>
                    <a:pt x="92" y="57"/>
                    <a:pt x="92" y="57"/>
                  </a:cubicBezTo>
                  <a:cubicBezTo>
                    <a:pt x="28" y="57"/>
                    <a:pt x="28" y="57"/>
                    <a:pt x="28" y="57"/>
                  </a:cubicBezTo>
                  <a:cubicBezTo>
                    <a:pt x="14" y="57"/>
                    <a:pt x="0" y="42"/>
                    <a:pt x="0" y="28"/>
                  </a:cubicBezTo>
                  <a:cubicBezTo>
                    <a:pt x="0" y="7"/>
                    <a:pt x="14" y="0"/>
                    <a:pt x="28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27" y="0"/>
                    <a:pt x="134" y="7"/>
                    <a:pt x="141" y="14"/>
                  </a:cubicBezTo>
                  <a:cubicBezTo>
                    <a:pt x="156" y="64"/>
                    <a:pt x="156" y="64"/>
                    <a:pt x="156" y="64"/>
                  </a:cubicBezTo>
                  <a:cubicBezTo>
                    <a:pt x="572" y="64"/>
                    <a:pt x="572" y="64"/>
                    <a:pt x="572" y="64"/>
                  </a:cubicBezTo>
                  <a:cubicBezTo>
                    <a:pt x="594" y="64"/>
                    <a:pt x="601" y="78"/>
                    <a:pt x="601" y="92"/>
                  </a:cubicBezTo>
                  <a:cubicBezTo>
                    <a:pt x="601" y="99"/>
                    <a:pt x="601" y="99"/>
                    <a:pt x="601" y="106"/>
                  </a:cubicBezTo>
                  <a:close/>
                  <a:moveTo>
                    <a:pt x="177" y="120"/>
                  </a:moveTo>
                  <a:lnTo>
                    <a:pt x="177" y="120"/>
                  </a:lnTo>
                  <a:cubicBezTo>
                    <a:pt x="226" y="269"/>
                    <a:pt x="226" y="269"/>
                    <a:pt x="226" y="269"/>
                  </a:cubicBezTo>
                  <a:cubicBezTo>
                    <a:pt x="474" y="255"/>
                    <a:pt x="474" y="255"/>
                    <a:pt x="474" y="255"/>
                  </a:cubicBezTo>
                  <a:cubicBezTo>
                    <a:pt x="530" y="120"/>
                    <a:pt x="530" y="120"/>
                    <a:pt x="530" y="120"/>
                  </a:cubicBezTo>
                  <a:lnTo>
                    <a:pt x="177" y="12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8231184" y="3292371"/>
              <a:ext cx="171688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cs typeface="+mn-ea"/>
                  <a:sym typeface="+mn-lt"/>
                </a:rPr>
                <a:t>Your Text</a:t>
              </a:r>
            </a:p>
            <a:p>
              <a:r>
                <a:rPr lang="en-US" sz="1400" dirty="0">
                  <a:solidFill>
                    <a:schemeClr val="bg1"/>
                  </a:solidFill>
                  <a:cs typeface="+mn-ea"/>
                  <a:sym typeface="+mn-lt"/>
                </a:rPr>
                <a:t>Goes Here</a:t>
              </a: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9808938" y="2972989"/>
            <a:ext cx="1929044" cy="1234687"/>
            <a:chOff x="9808938" y="2972989"/>
            <a:chExt cx="1929044" cy="1234687"/>
          </a:xfrm>
        </p:grpSpPr>
        <p:sp>
          <p:nvSpPr>
            <p:cNvPr id="20" name="Speech Bubble: Rectangle 22"/>
            <p:cNvSpPr/>
            <p:nvPr/>
          </p:nvSpPr>
          <p:spPr>
            <a:xfrm>
              <a:off x="9808938" y="2972989"/>
              <a:ext cx="1929044" cy="1234687"/>
            </a:xfrm>
            <a:prstGeom prst="wedgeRectCallout">
              <a:avLst>
                <a:gd name="adj1" fmla="val -40299"/>
                <a:gd name="adj2" fmla="val 70359"/>
              </a:avLst>
            </a:prstGeom>
            <a:gradFill>
              <a:gsLst>
                <a:gs pos="20000">
                  <a:schemeClr val="accent6"/>
                </a:gs>
                <a:gs pos="100000">
                  <a:schemeClr val="accent6">
                    <a:lumMod val="75000"/>
                  </a:schemeClr>
                </a:gs>
              </a:gsLst>
              <a:lin ang="2700000" scaled="1"/>
            </a:gradFill>
            <a:ln>
              <a:noFill/>
            </a:ln>
            <a:effectLst>
              <a:outerShdw blurRad="635000" dist="38100" dir="5400000" algn="t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cs typeface="+mn-ea"/>
                <a:sym typeface="+mn-lt"/>
              </a:endParaRPr>
            </a:p>
          </p:txBody>
        </p:sp>
        <p:sp>
          <p:nvSpPr>
            <p:cNvPr id="27" name="Freeform 57"/>
            <p:cNvSpPr>
              <a:spLocks noChangeArrowheads="1"/>
            </p:cNvSpPr>
            <p:nvPr/>
          </p:nvSpPr>
          <p:spPr bwMode="auto">
            <a:xfrm>
              <a:off x="10029843" y="3148773"/>
              <a:ext cx="454641" cy="398225"/>
            </a:xfrm>
            <a:custGeom>
              <a:avLst/>
              <a:gdLst>
                <a:gd name="T0" fmla="*/ 212060 w 602"/>
                <a:gd name="T1" fmla="*/ 103681 h 531"/>
                <a:gd name="T2" fmla="*/ 112352 w 602"/>
                <a:gd name="T3" fmla="*/ 144579 h 531"/>
                <a:gd name="T4" fmla="*/ 112352 w 602"/>
                <a:gd name="T5" fmla="*/ 144579 h 531"/>
                <a:gd name="T6" fmla="*/ 109823 w 602"/>
                <a:gd name="T7" fmla="*/ 147090 h 531"/>
                <a:gd name="T8" fmla="*/ 104766 w 602"/>
                <a:gd name="T9" fmla="*/ 144579 h 531"/>
                <a:gd name="T10" fmla="*/ 104766 w 602"/>
                <a:gd name="T11" fmla="*/ 144579 h 531"/>
                <a:gd name="T12" fmla="*/ 5419 w 602"/>
                <a:gd name="T13" fmla="*/ 103681 h 531"/>
                <a:gd name="T14" fmla="*/ 10477 w 602"/>
                <a:gd name="T15" fmla="*/ 86102 h 531"/>
                <a:gd name="T16" fmla="*/ 15534 w 602"/>
                <a:gd name="T17" fmla="*/ 86102 h 531"/>
                <a:gd name="T18" fmla="*/ 15534 w 602"/>
                <a:gd name="T19" fmla="*/ 86102 h 531"/>
                <a:gd name="T20" fmla="*/ 204474 w 602"/>
                <a:gd name="T21" fmla="*/ 86102 h 531"/>
                <a:gd name="T22" fmla="*/ 204474 w 602"/>
                <a:gd name="T23" fmla="*/ 86102 h 531"/>
                <a:gd name="T24" fmla="*/ 207002 w 602"/>
                <a:gd name="T25" fmla="*/ 86102 h 531"/>
                <a:gd name="T26" fmla="*/ 212060 w 602"/>
                <a:gd name="T27" fmla="*/ 103681 h 531"/>
                <a:gd name="T28" fmla="*/ 212060 w 602"/>
                <a:gd name="T29" fmla="*/ 60630 h 531"/>
                <a:gd name="T30" fmla="*/ 112352 w 602"/>
                <a:gd name="T31" fmla="*/ 101169 h 531"/>
                <a:gd name="T32" fmla="*/ 112352 w 602"/>
                <a:gd name="T33" fmla="*/ 101169 h 531"/>
                <a:gd name="T34" fmla="*/ 109823 w 602"/>
                <a:gd name="T35" fmla="*/ 101169 h 531"/>
                <a:gd name="T36" fmla="*/ 104766 w 602"/>
                <a:gd name="T37" fmla="*/ 101169 h 531"/>
                <a:gd name="T38" fmla="*/ 104766 w 602"/>
                <a:gd name="T39" fmla="*/ 101169 h 531"/>
                <a:gd name="T40" fmla="*/ 5419 w 602"/>
                <a:gd name="T41" fmla="*/ 60630 h 531"/>
                <a:gd name="T42" fmla="*/ 5419 w 602"/>
                <a:gd name="T43" fmla="*/ 43051 h 531"/>
                <a:gd name="T44" fmla="*/ 104766 w 602"/>
                <a:gd name="T45" fmla="*/ 2511 h 531"/>
                <a:gd name="T46" fmla="*/ 104766 w 602"/>
                <a:gd name="T47" fmla="*/ 2511 h 531"/>
                <a:gd name="T48" fmla="*/ 109823 w 602"/>
                <a:gd name="T49" fmla="*/ 0 h 531"/>
                <a:gd name="T50" fmla="*/ 112352 w 602"/>
                <a:gd name="T51" fmla="*/ 2511 h 531"/>
                <a:gd name="T52" fmla="*/ 112352 w 602"/>
                <a:gd name="T53" fmla="*/ 2511 h 531"/>
                <a:gd name="T54" fmla="*/ 212060 w 602"/>
                <a:gd name="T55" fmla="*/ 43051 h 531"/>
                <a:gd name="T56" fmla="*/ 212060 w 602"/>
                <a:gd name="T57" fmla="*/ 60630 h 531"/>
                <a:gd name="T58" fmla="*/ 10477 w 602"/>
                <a:gd name="T59" fmla="*/ 129153 h 531"/>
                <a:gd name="T60" fmla="*/ 15534 w 602"/>
                <a:gd name="T61" fmla="*/ 129153 h 531"/>
                <a:gd name="T62" fmla="*/ 15534 w 602"/>
                <a:gd name="T63" fmla="*/ 129153 h 531"/>
                <a:gd name="T64" fmla="*/ 204474 w 602"/>
                <a:gd name="T65" fmla="*/ 129153 h 531"/>
                <a:gd name="T66" fmla="*/ 204474 w 602"/>
                <a:gd name="T67" fmla="*/ 129153 h 531"/>
                <a:gd name="T68" fmla="*/ 207002 w 602"/>
                <a:gd name="T69" fmla="*/ 129153 h 531"/>
                <a:gd name="T70" fmla="*/ 212060 w 602"/>
                <a:gd name="T71" fmla="*/ 149602 h 531"/>
                <a:gd name="T72" fmla="*/ 112352 w 602"/>
                <a:gd name="T73" fmla="*/ 190141 h 531"/>
                <a:gd name="T74" fmla="*/ 112352 w 602"/>
                <a:gd name="T75" fmla="*/ 190141 h 531"/>
                <a:gd name="T76" fmla="*/ 109823 w 602"/>
                <a:gd name="T77" fmla="*/ 190141 h 531"/>
                <a:gd name="T78" fmla="*/ 104766 w 602"/>
                <a:gd name="T79" fmla="*/ 190141 h 531"/>
                <a:gd name="T80" fmla="*/ 104766 w 602"/>
                <a:gd name="T81" fmla="*/ 190141 h 531"/>
                <a:gd name="T82" fmla="*/ 5419 w 602"/>
                <a:gd name="T83" fmla="*/ 149602 h 531"/>
                <a:gd name="T84" fmla="*/ 10477 w 602"/>
                <a:gd name="T85" fmla="*/ 129153 h 531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602" h="531">
                  <a:moveTo>
                    <a:pt x="587" y="289"/>
                  </a:moveTo>
                  <a:lnTo>
                    <a:pt x="587" y="289"/>
                  </a:lnTo>
                  <a:cubicBezTo>
                    <a:pt x="311" y="403"/>
                    <a:pt x="311" y="403"/>
                    <a:pt x="311" y="403"/>
                  </a:cubicBezTo>
                  <a:cubicBezTo>
                    <a:pt x="311" y="410"/>
                    <a:pt x="304" y="410"/>
                    <a:pt x="304" y="410"/>
                  </a:cubicBezTo>
                  <a:cubicBezTo>
                    <a:pt x="297" y="410"/>
                    <a:pt x="297" y="410"/>
                    <a:pt x="290" y="403"/>
                  </a:cubicBezTo>
                  <a:cubicBezTo>
                    <a:pt x="15" y="289"/>
                    <a:pt x="15" y="289"/>
                    <a:pt x="15" y="289"/>
                  </a:cubicBezTo>
                  <a:cubicBezTo>
                    <a:pt x="7" y="289"/>
                    <a:pt x="0" y="275"/>
                    <a:pt x="0" y="268"/>
                  </a:cubicBezTo>
                  <a:cubicBezTo>
                    <a:pt x="0" y="247"/>
                    <a:pt x="15" y="240"/>
                    <a:pt x="29" y="240"/>
                  </a:cubicBezTo>
                  <a:cubicBezTo>
                    <a:pt x="36" y="240"/>
                    <a:pt x="36" y="240"/>
                    <a:pt x="43" y="240"/>
                  </a:cubicBezTo>
                  <a:cubicBezTo>
                    <a:pt x="304" y="346"/>
                    <a:pt x="304" y="346"/>
                    <a:pt x="304" y="346"/>
                  </a:cubicBezTo>
                  <a:cubicBezTo>
                    <a:pt x="566" y="240"/>
                    <a:pt x="566" y="240"/>
                    <a:pt x="566" y="240"/>
                  </a:cubicBezTo>
                  <a:lnTo>
                    <a:pt x="573" y="240"/>
                  </a:lnTo>
                  <a:cubicBezTo>
                    <a:pt x="594" y="240"/>
                    <a:pt x="601" y="247"/>
                    <a:pt x="601" y="268"/>
                  </a:cubicBezTo>
                  <a:cubicBezTo>
                    <a:pt x="601" y="275"/>
                    <a:pt x="594" y="289"/>
                    <a:pt x="587" y="289"/>
                  </a:cubicBezTo>
                  <a:close/>
                  <a:moveTo>
                    <a:pt x="587" y="169"/>
                  </a:moveTo>
                  <a:lnTo>
                    <a:pt x="587" y="169"/>
                  </a:lnTo>
                  <a:cubicBezTo>
                    <a:pt x="311" y="282"/>
                    <a:pt x="311" y="282"/>
                    <a:pt x="311" y="282"/>
                  </a:cubicBezTo>
                  <a:lnTo>
                    <a:pt x="304" y="282"/>
                  </a:lnTo>
                  <a:cubicBezTo>
                    <a:pt x="297" y="282"/>
                    <a:pt x="297" y="282"/>
                    <a:pt x="290" y="282"/>
                  </a:cubicBezTo>
                  <a:cubicBezTo>
                    <a:pt x="15" y="169"/>
                    <a:pt x="15" y="169"/>
                    <a:pt x="15" y="169"/>
                  </a:cubicBezTo>
                  <a:cubicBezTo>
                    <a:pt x="7" y="162"/>
                    <a:pt x="0" y="155"/>
                    <a:pt x="0" y="141"/>
                  </a:cubicBezTo>
                  <a:cubicBezTo>
                    <a:pt x="0" y="134"/>
                    <a:pt x="7" y="120"/>
                    <a:pt x="15" y="120"/>
                  </a:cubicBezTo>
                  <a:cubicBezTo>
                    <a:pt x="290" y="7"/>
                    <a:pt x="290" y="7"/>
                    <a:pt x="290" y="7"/>
                  </a:cubicBezTo>
                  <a:cubicBezTo>
                    <a:pt x="297" y="0"/>
                    <a:pt x="297" y="0"/>
                    <a:pt x="304" y="0"/>
                  </a:cubicBezTo>
                  <a:cubicBezTo>
                    <a:pt x="304" y="0"/>
                    <a:pt x="311" y="0"/>
                    <a:pt x="311" y="7"/>
                  </a:cubicBezTo>
                  <a:cubicBezTo>
                    <a:pt x="587" y="120"/>
                    <a:pt x="587" y="120"/>
                    <a:pt x="587" y="120"/>
                  </a:cubicBezTo>
                  <a:cubicBezTo>
                    <a:pt x="594" y="120"/>
                    <a:pt x="601" y="134"/>
                    <a:pt x="601" y="141"/>
                  </a:cubicBezTo>
                  <a:cubicBezTo>
                    <a:pt x="601" y="155"/>
                    <a:pt x="594" y="162"/>
                    <a:pt x="587" y="169"/>
                  </a:cubicBezTo>
                  <a:close/>
                  <a:moveTo>
                    <a:pt x="29" y="360"/>
                  </a:moveTo>
                  <a:lnTo>
                    <a:pt x="29" y="360"/>
                  </a:lnTo>
                  <a:cubicBezTo>
                    <a:pt x="36" y="360"/>
                    <a:pt x="36" y="360"/>
                    <a:pt x="43" y="360"/>
                  </a:cubicBezTo>
                  <a:cubicBezTo>
                    <a:pt x="304" y="473"/>
                    <a:pt x="304" y="473"/>
                    <a:pt x="304" y="473"/>
                  </a:cubicBezTo>
                  <a:cubicBezTo>
                    <a:pt x="566" y="360"/>
                    <a:pt x="566" y="360"/>
                    <a:pt x="566" y="360"/>
                  </a:cubicBezTo>
                  <a:lnTo>
                    <a:pt x="573" y="360"/>
                  </a:lnTo>
                  <a:cubicBezTo>
                    <a:pt x="594" y="360"/>
                    <a:pt x="601" y="374"/>
                    <a:pt x="601" y="388"/>
                  </a:cubicBezTo>
                  <a:cubicBezTo>
                    <a:pt x="601" y="403"/>
                    <a:pt x="594" y="410"/>
                    <a:pt x="587" y="417"/>
                  </a:cubicBezTo>
                  <a:cubicBezTo>
                    <a:pt x="311" y="530"/>
                    <a:pt x="311" y="530"/>
                    <a:pt x="311" y="530"/>
                  </a:cubicBezTo>
                  <a:lnTo>
                    <a:pt x="304" y="530"/>
                  </a:lnTo>
                  <a:cubicBezTo>
                    <a:pt x="297" y="530"/>
                    <a:pt x="297" y="530"/>
                    <a:pt x="290" y="530"/>
                  </a:cubicBezTo>
                  <a:cubicBezTo>
                    <a:pt x="15" y="417"/>
                    <a:pt x="15" y="417"/>
                    <a:pt x="15" y="417"/>
                  </a:cubicBezTo>
                  <a:cubicBezTo>
                    <a:pt x="7" y="410"/>
                    <a:pt x="0" y="403"/>
                    <a:pt x="0" y="388"/>
                  </a:cubicBezTo>
                  <a:cubicBezTo>
                    <a:pt x="0" y="374"/>
                    <a:pt x="15" y="360"/>
                    <a:pt x="29" y="36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9948067" y="3584510"/>
              <a:ext cx="171688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cs typeface="+mn-ea"/>
                  <a:sym typeface="+mn-lt"/>
                </a:rPr>
                <a:t>Your Text</a:t>
              </a:r>
            </a:p>
            <a:p>
              <a:r>
                <a:rPr lang="en-US" sz="1400" dirty="0">
                  <a:solidFill>
                    <a:schemeClr val="bg1"/>
                  </a:solidFill>
                  <a:cs typeface="+mn-ea"/>
                  <a:sym typeface="+mn-lt"/>
                </a:rPr>
                <a:t>Goes Here</a:t>
              </a:r>
            </a:p>
          </p:txBody>
        </p:sp>
      </p:grpSp>
      <p:sp>
        <p:nvSpPr>
          <p:cNvPr id="35" name="TextBox 34"/>
          <p:cNvSpPr txBox="1"/>
          <p:nvPr/>
        </p:nvSpPr>
        <p:spPr>
          <a:xfrm>
            <a:off x="2924015" y="702435"/>
            <a:ext cx="6343972" cy="70788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40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Timeline infographic</a:t>
            </a:r>
          </a:p>
        </p:txBody>
      </p:sp>
      <p:grpSp>
        <p:nvGrpSpPr>
          <p:cNvPr id="36" name="Group 35"/>
          <p:cNvGrpSpPr/>
          <p:nvPr/>
        </p:nvGrpSpPr>
        <p:grpSpPr>
          <a:xfrm>
            <a:off x="3200400" y="1479503"/>
            <a:ext cx="5791200" cy="693611"/>
            <a:chOff x="885764" y="2725465"/>
            <a:chExt cx="5791200" cy="693611"/>
          </a:xfrm>
        </p:grpSpPr>
        <p:sp>
          <p:nvSpPr>
            <p:cNvPr id="37" name="Rectangle 36"/>
            <p:cNvSpPr/>
            <p:nvPr/>
          </p:nvSpPr>
          <p:spPr>
            <a:xfrm>
              <a:off x="885764" y="3075841"/>
              <a:ext cx="5791200" cy="34323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1400" dirty="0">
                  <a:solidFill>
                    <a:schemeClr val="bg1">
                      <a:lumMod val="65000"/>
                    </a:schemeClr>
                  </a:solidFill>
                  <a:cs typeface="+mn-ea"/>
                  <a:sym typeface="+mn-lt"/>
                </a:rPr>
                <a:t>Click here to add content, content to match the title. </a:t>
              </a:r>
              <a:r>
                <a:rPr lang="id-ID" sz="1400" dirty="0">
                  <a:solidFill>
                    <a:schemeClr val="bg1">
                      <a:lumMod val="65000"/>
                    </a:schemeClr>
                  </a:solidFill>
                  <a:cs typeface="+mn-ea"/>
                  <a:sym typeface="+mn-lt"/>
                </a:rPr>
                <a:t>. 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2320437" y="2725465"/>
              <a:ext cx="2921853" cy="40011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Your text goes here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06828974"/>
      </p:ext>
    </p:extLst>
  </p:cSld>
  <p:clrMapOvr>
    <a:masterClrMapping/>
  </p:clrMapOvr>
  <p:transition spd="med" advClick="0" advTm="0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0000"/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val 14"/>
          <p:cNvSpPr/>
          <p:nvPr/>
        </p:nvSpPr>
        <p:spPr>
          <a:xfrm>
            <a:off x="8019893" y="660052"/>
            <a:ext cx="2310166" cy="2310166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  <a:cs typeface="+mn-ea"/>
              <a:sym typeface="+mn-lt"/>
            </a:endParaRPr>
          </a:p>
        </p:txBody>
      </p:sp>
      <p:sp>
        <p:nvSpPr>
          <p:cNvPr id="8" name="Oval 7"/>
          <p:cNvSpPr/>
          <p:nvPr/>
        </p:nvSpPr>
        <p:spPr>
          <a:xfrm>
            <a:off x="1125890" y="880462"/>
            <a:ext cx="4896644" cy="4896642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+mn-ea"/>
              <a:sym typeface="+mn-lt"/>
            </a:endParaRPr>
          </a:p>
        </p:txBody>
      </p:sp>
      <p:sp>
        <p:nvSpPr>
          <p:cNvPr id="9" name="Oval 8"/>
          <p:cNvSpPr/>
          <p:nvPr/>
        </p:nvSpPr>
        <p:spPr>
          <a:xfrm>
            <a:off x="10791621" y="2787660"/>
            <a:ext cx="2800758" cy="2800758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>
            <a:outerShdw blurRad="1270000" algn="ctr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  <a:cs typeface="+mn-ea"/>
              <a:sym typeface="+mn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374756" y="2161796"/>
            <a:ext cx="4101725" cy="83099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4800" b="1" dirty="0">
                <a:solidFill>
                  <a:schemeClr val="accent2"/>
                </a:solidFill>
                <a:cs typeface="+mn-ea"/>
                <a:sym typeface="+mn-lt"/>
              </a:rPr>
              <a:t>Add title text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6495824" y="2937143"/>
            <a:ext cx="3969365" cy="1287787"/>
            <a:chOff x="6495824" y="2937143"/>
            <a:chExt cx="3969365" cy="1287787"/>
          </a:xfrm>
        </p:grpSpPr>
        <p:sp>
          <p:nvSpPr>
            <p:cNvPr id="3" name="Rectangle 2"/>
            <p:cNvSpPr/>
            <p:nvPr/>
          </p:nvSpPr>
          <p:spPr>
            <a:xfrm>
              <a:off x="6495824" y="3525764"/>
              <a:ext cx="3548061" cy="69916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1600" dirty="0">
                  <a:solidFill>
                    <a:schemeClr val="accent2"/>
                  </a:solidFill>
                  <a:cs typeface="+mn-ea"/>
                  <a:sym typeface="+mn-lt"/>
                </a:rPr>
                <a:t>Click here to add content, content to match the title. 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6521614" y="2937143"/>
              <a:ext cx="3943575" cy="40011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sz="2000" dirty="0">
                  <a:solidFill>
                    <a:schemeClr val="accent2"/>
                  </a:solidFill>
                  <a:cs typeface="+mn-ea"/>
                  <a:sym typeface="+mn-lt"/>
                </a:rPr>
                <a:t>PART THREE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7977696" y="4790473"/>
            <a:ext cx="1722096" cy="474980"/>
            <a:chOff x="7977696" y="5113438"/>
            <a:chExt cx="1722096" cy="474980"/>
          </a:xfrm>
        </p:grpSpPr>
        <p:sp>
          <p:nvSpPr>
            <p:cNvPr id="16" name="Rounded Rectangle 15"/>
            <p:cNvSpPr/>
            <p:nvPr/>
          </p:nvSpPr>
          <p:spPr>
            <a:xfrm>
              <a:off x="7977696" y="5113438"/>
              <a:ext cx="1722096" cy="474980"/>
            </a:xfrm>
            <a:prstGeom prst="roundRect">
              <a:avLst>
                <a:gd name="adj" fmla="val 50000"/>
              </a:avLst>
            </a:prstGeom>
            <a:solidFill>
              <a:schemeClr val="accent5"/>
            </a:solidFill>
            <a:ln>
              <a:noFill/>
            </a:ln>
            <a:effectLst>
              <a:outerShdw blurRad="393700" dist="139700" dir="5400000" algn="t" rotWithShape="0">
                <a:schemeClr val="accent5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cs typeface="+mn-ea"/>
                <a:sym typeface="+mn-lt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8171407" y="5212428"/>
              <a:ext cx="643990" cy="27699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  <a:cs typeface="+mn-ea"/>
                  <a:sym typeface="+mn-lt"/>
                </a:rPr>
                <a:t>Begin</a:t>
              </a:r>
            </a:p>
          </p:txBody>
        </p:sp>
        <p:grpSp>
          <p:nvGrpSpPr>
            <p:cNvPr id="20" name="Group 19"/>
            <p:cNvGrpSpPr/>
            <p:nvPr/>
          </p:nvGrpSpPr>
          <p:grpSpPr>
            <a:xfrm>
              <a:off x="9276959" y="5188954"/>
              <a:ext cx="320944" cy="320944"/>
              <a:chOff x="8001525" y="5188954"/>
              <a:chExt cx="320944" cy="320944"/>
            </a:xfrm>
          </p:grpSpPr>
          <p:sp>
            <p:nvSpPr>
              <p:cNvPr id="18" name="Freeform 4549"/>
              <p:cNvSpPr>
                <a:spLocks/>
              </p:cNvSpPr>
              <p:nvPr/>
            </p:nvSpPr>
            <p:spPr bwMode="auto">
              <a:xfrm>
                <a:off x="8115472" y="5258733"/>
                <a:ext cx="93050" cy="181386"/>
              </a:xfrm>
              <a:custGeom>
                <a:avLst/>
                <a:gdLst>
                  <a:gd name="T0" fmla="*/ 106 w 107"/>
                  <a:gd name="T1" fmla="*/ 101 h 208"/>
                  <a:gd name="T2" fmla="*/ 7 w 107"/>
                  <a:gd name="T3" fmla="*/ 1 h 208"/>
                  <a:gd name="T4" fmla="*/ 1 w 107"/>
                  <a:gd name="T5" fmla="*/ 1 h 208"/>
                  <a:gd name="T6" fmla="*/ 1 w 107"/>
                  <a:gd name="T7" fmla="*/ 7 h 208"/>
                  <a:gd name="T8" fmla="*/ 98 w 107"/>
                  <a:gd name="T9" fmla="*/ 104 h 208"/>
                  <a:gd name="T10" fmla="*/ 1 w 107"/>
                  <a:gd name="T11" fmla="*/ 201 h 208"/>
                  <a:gd name="T12" fmla="*/ 1 w 107"/>
                  <a:gd name="T13" fmla="*/ 206 h 208"/>
                  <a:gd name="T14" fmla="*/ 4 w 107"/>
                  <a:gd name="T15" fmla="*/ 208 h 208"/>
                  <a:gd name="T16" fmla="*/ 7 w 107"/>
                  <a:gd name="T17" fmla="*/ 206 h 208"/>
                  <a:gd name="T18" fmla="*/ 106 w 107"/>
                  <a:gd name="T19" fmla="*/ 107 h 208"/>
                  <a:gd name="T20" fmla="*/ 107 w 107"/>
                  <a:gd name="T21" fmla="*/ 104 h 208"/>
                  <a:gd name="T22" fmla="*/ 106 w 107"/>
                  <a:gd name="T23" fmla="*/ 101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07" h="208">
                    <a:moveTo>
                      <a:pt x="106" y="101"/>
                    </a:moveTo>
                    <a:cubicBezTo>
                      <a:pt x="7" y="1"/>
                      <a:pt x="7" y="1"/>
                      <a:pt x="7" y="1"/>
                    </a:cubicBezTo>
                    <a:cubicBezTo>
                      <a:pt x="5" y="0"/>
                      <a:pt x="3" y="0"/>
                      <a:pt x="1" y="1"/>
                    </a:cubicBezTo>
                    <a:cubicBezTo>
                      <a:pt x="0" y="3"/>
                      <a:pt x="0" y="5"/>
                      <a:pt x="1" y="7"/>
                    </a:cubicBezTo>
                    <a:cubicBezTo>
                      <a:pt x="98" y="104"/>
                      <a:pt x="98" y="104"/>
                      <a:pt x="98" y="104"/>
                    </a:cubicBezTo>
                    <a:cubicBezTo>
                      <a:pt x="1" y="201"/>
                      <a:pt x="1" y="201"/>
                      <a:pt x="1" y="201"/>
                    </a:cubicBezTo>
                    <a:cubicBezTo>
                      <a:pt x="0" y="202"/>
                      <a:pt x="0" y="205"/>
                      <a:pt x="1" y="206"/>
                    </a:cubicBezTo>
                    <a:cubicBezTo>
                      <a:pt x="2" y="207"/>
                      <a:pt x="3" y="208"/>
                      <a:pt x="4" y="208"/>
                    </a:cubicBezTo>
                    <a:cubicBezTo>
                      <a:pt x="5" y="208"/>
                      <a:pt x="6" y="207"/>
                      <a:pt x="7" y="206"/>
                    </a:cubicBezTo>
                    <a:cubicBezTo>
                      <a:pt x="106" y="107"/>
                      <a:pt x="106" y="107"/>
                      <a:pt x="106" y="107"/>
                    </a:cubicBezTo>
                    <a:cubicBezTo>
                      <a:pt x="107" y="106"/>
                      <a:pt x="107" y="105"/>
                      <a:pt x="107" y="104"/>
                    </a:cubicBezTo>
                    <a:cubicBezTo>
                      <a:pt x="107" y="103"/>
                      <a:pt x="107" y="102"/>
                      <a:pt x="106" y="10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19" name="Oval 18"/>
              <p:cNvSpPr/>
              <p:nvPr/>
            </p:nvSpPr>
            <p:spPr>
              <a:xfrm>
                <a:off x="8001525" y="5188954"/>
                <a:ext cx="320944" cy="320944"/>
              </a:xfrm>
              <a:prstGeom prst="ellipse">
                <a:avLst/>
              </a:prstGeom>
              <a:noFill/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cs typeface="+mn-ea"/>
                  <a:sym typeface="+mn-lt"/>
                </a:endParaRPr>
              </a:p>
            </p:txBody>
          </p:sp>
        </p:grpSp>
      </p:grpSp>
      <p:pic>
        <p:nvPicPr>
          <p:cNvPr id="26" name="图片占位符 25">
            <a:extLst>
              <a:ext uri="{FF2B5EF4-FFF2-40B4-BE49-F238E27FC236}">
                <a16:creationId xmlns:a16="http://schemas.microsoft.com/office/drawing/2014/main" id="{D426E3C6-74CE-49B8-B072-428CFFEA25A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80" b="99798" l="3150" r="97915">
                        <a14:foregroundMark x1="16903" y1="78828" x2="10071" y2="94990"/>
                        <a14:foregroundMark x1="10071" y1="94990" x2="7853" y2="97535"/>
                        <a14:foregroundMark x1="89885" y1="88081" x2="91437" y2="91758"/>
                        <a14:foregroundMark x1="96185" y1="95879" x2="98004" y2="97333"/>
                        <a14:foregroundMark x1="4037" y1="97333" x2="3150" y2="99798"/>
                        <a14:foregroundMark x1="48980" y1="69980" x2="51464" y2="717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7998" y="1007854"/>
            <a:ext cx="5325604" cy="5848350"/>
          </a:xfrm>
        </p:spPr>
      </p:pic>
    </p:spTree>
    <p:extLst>
      <p:ext uri="{BB962C8B-B14F-4D97-AF65-F5344CB8AC3E}">
        <p14:creationId xmlns:p14="http://schemas.microsoft.com/office/powerpoint/2010/main" val="2449405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8" grpId="0" animBg="1"/>
      <p:bldP spid="9" grpId="0" animBg="1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6467773" y="1841162"/>
            <a:ext cx="5321270" cy="5016838"/>
            <a:chOff x="3213129" y="1841162"/>
            <a:chExt cx="5321270" cy="5016838"/>
          </a:xfrm>
        </p:grpSpPr>
        <p:sp>
          <p:nvSpPr>
            <p:cNvPr id="3" name="Freeform 56"/>
            <p:cNvSpPr>
              <a:spLocks/>
            </p:cNvSpPr>
            <p:nvPr/>
          </p:nvSpPr>
          <p:spPr bwMode="auto">
            <a:xfrm>
              <a:off x="4498285" y="3214595"/>
              <a:ext cx="2908869" cy="3643405"/>
            </a:xfrm>
            <a:custGeom>
              <a:avLst/>
              <a:gdLst>
                <a:gd name="T0" fmla="*/ 197 w 454"/>
                <a:gd name="T1" fmla="*/ 254 h 569"/>
                <a:gd name="T2" fmla="*/ 200 w 454"/>
                <a:gd name="T3" fmla="*/ 449 h 569"/>
                <a:gd name="T4" fmla="*/ 148 w 454"/>
                <a:gd name="T5" fmla="*/ 559 h 569"/>
                <a:gd name="T6" fmla="*/ 122 w 454"/>
                <a:gd name="T7" fmla="*/ 569 h 569"/>
                <a:gd name="T8" fmla="*/ 339 w 454"/>
                <a:gd name="T9" fmla="*/ 569 h 569"/>
                <a:gd name="T10" fmla="*/ 304 w 454"/>
                <a:gd name="T11" fmla="*/ 557 h 569"/>
                <a:gd name="T12" fmla="*/ 277 w 454"/>
                <a:gd name="T13" fmla="*/ 354 h 569"/>
                <a:gd name="T14" fmla="*/ 282 w 454"/>
                <a:gd name="T15" fmla="*/ 261 h 569"/>
                <a:gd name="T16" fmla="*/ 315 w 454"/>
                <a:gd name="T17" fmla="*/ 247 h 569"/>
                <a:gd name="T18" fmla="*/ 454 w 454"/>
                <a:gd name="T19" fmla="*/ 120 h 569"/>
                <a:gd name="T20" fmla="*/ 451 w 454"/>
                <a:gd name="T21" fmla="*/ 117 h 569"/>
                <a:gd name="T22" fmla="*/ 451 w 454"/>
                <a:gd name="T23" fmla="*/ 117 h 569"/>
                <a:gd name="T24" fmla="*/ 389 w 454"/>
                <a:gd name="T25" fmla="*/ 164 h 569"/>
                <a:gd name="T26" fmla="*/ 400 w 454"/>
                <a:gd name="T27" fmla="*/ 82 h 569"/>
                <a:gd name="T28" fmla="*/ 399 w 454"/>
                <a:gd name="T29" fmla="*/ 82 h 569"/>
                <a:gd name="T30" fmla="*/ 398 w 454"/>
                <a:gd name="T31" fmla="*/ 82 h 569"/>
                <a:gd name="T32" fmla="*/ 362 w 454"/>
                <a:gd name="T33" fmla="*/ 182 h 569"/>
                <a:gd name="T34" fmla="*/ 257 w 454"/>
                <a:gd name="T35" fmla="*/ 234 h 569"/>
                <a:gd name="T36" fmla="*/ 241 w 454"/>
                <a:gd name="T37" fmla="*/ 146 h 569"/>
                <a:gd name="T38" fmla="*/ 296 w 454"/>
                <a:gd name="T39" fmla="*/ 54 h 569"/>
                <a:gd name="T40" fmla="*/ 295 w 454"/>
                <a:gd name="T41" fmla="*/ 54 h 569"/>
                <a:gd name="T42" fmla="*/ 294 w 454"/>
                <a:gd name="T43" fmla="*/ 52 h 569"/>
                <a:gd name="T44" fmla="*/ 238 w 454"/>
                <a:gd name="T45" fmla="*/ 113 h 569"/>
                <a:gd name="T46" fmla="*/ 235 w 454"/>
                <a:gd name="T47" fmla="*/ 35 h 569"/>
                <a:gd name="T48" fmla="*/ 235 w 454"/>
                <a:gd name="T49" fmla="*/ 35 h 569"/>
                <a:gd name="T50" fmla="*/ 230 w 454"/>
                <a:gd name="T51" fmla="*/ 35 h 569"/>
                <a:gd name="T52" fmla="*/ 219 w 454"/>
                <a:gd name="T53" fmla="*/ 223 h 569"/>
                <a:gd name="T54" fmla="*/ 122 w 454"/>
                <a:gd name="T55" fmla="*/ 132 h 569"/>
                <a:gd name="T56" fmla="*/ 137 w 454"/>
                <a:gd name="T57" fmla="*/ 64 h 569"/>
                <a:gd name="T58" fmla="*/ 135 w 454"/>
                <a:gd name="T59" fmla="*/ 63 h 569"/>
                <a:gd name="T60" fmla="*/ 135 w 454"/>
                <a:gd name="T61" fmla="*/ 63 h 569"/>
                <a:gd name="T62" fmla="*/ 113 w 454"/>
                <a:gd name="T63" fmla="*/ 118 h 569"/>
                <a:gd name="T64" fmla="*/ 52 w 454"/>
                <a:gd name="T65" fmla="*/ 1 h 569"/>
                <a:gd name="T66" fmla="*/ 50 w 454"/>
                <a:gd name="T67" fmla="*/ 0 h 569"/>
                <a:gd name="T68" fmla="*/ 46 w 454"/>
                <a:gd name="T69" fmla="*/ 1 h 569"/>
                <a:gd name="T70" fmla="*/ 74 w 454"/>
                <a:gd name="T71" fmla="*/ 91 h 569"/>
                <a:gd name="T72" fmla="*/ 74 w 454"/>
                <a:gd name="T73" fmla="*/ 91 h 569"/>
                <a:gd name="T74" fmla="*/ 149 w 454"/>
                <a:gd name="T75" fmla="*/ 208 h 569"/>
                <a:gd name="T76" fmla="*/ 3 w 454"/>
                <a:gd name="T77" fmla="*/ 195 h 569"/>
                <a:gd name="T78" fmla="*/ 3 w 454"/>
                <a:gd name="T79" fmla="*/ 196 h 569"/>
                <a:gd name="T80" fmla="*/ 0 w 454"/>
                <a:gd name="T81" fmla="*/ 201 h 569"/>
                <a:gd name="T82" fmla="*/ 172 w 454"/>
                <a:gd name="T83" fmla="*/ 237 h 569"/>
                <a:gd name="T84" fmla="*/ 197 w 454"/>
                <a:gd name="T85" fmla="*/ 254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54" h="569">
                  <a:moveTo>
                    <a:pt x="197" y="254"/>
                  </a:moveTo>
                  <a:cubicBezTo>
                    <a:pt x="209" y="304"/>
                    <a:pt x="213" y="368"/>
                    <a:pt x="200" y="449"/>
                  </a:cubicBezTo>
                  <a:cubicBezTo>
                    <a:pt x="191" y="518"/>
                    <a:pt x="199" y="559"/>
                    <a:pt x="148" y="559"/>
                  </a:cubicBezTo>
                  <a:cubicBezTo>
                    <a:pt x="148" y="559"/>
                    <a:pt x="138" y="555"/>
                    <a:pt x="122" y="569"/>
                  </a:cubicBezTo>
                  <a:cubicBezTo>
                    <a:pt x="339" y="569"/>
                    <a:pt x="339" y="569"/>
                    <a:pt x="339" y="569"/>
                  </a:cubicBezTo>
                  <a:cubicBezTo>
                    <a:pt x="328" y="564"/>
                    <a:pt x="315" y="559"/>
                    <a:pt x="304" y="557"/>
                  </a:cubicBezTo>
                  <a:cubicBezTo>
                    <a:pt x="292" y="529"/>
                    <a:pt x="279" y="475"/>
                    <a:pt x="277" y="354"/>
                  </a:cubicBezTo>
                  <a:cubicBezTo>
                    <a:pt x="276" y="318"/>
                    <a:pt x="278" y="287"/>
                    <a:pt x="282" y="261"/>
                  </a:cubicBezTo>
                  <a:cubicBezTo>
                    <a:pt x="315" y="247"/>
                    <a:pt x="315" y="247"/>
                    <a:pt x="315" y="247"/>
                  </a:cubicBezTo>
                  <a:cubicBezTo>
                    <a:pt x="404" y="194"/>
                    <a:pt x="433" y="147"/>
                    <a:pt x="454" y="120"/>
                  </a:cubicBezTo>
                  <a:cubicBezTo>
                    <a:pt x="451" y="117"/>
                    <a:pt x="451" y="117"/>
                    <a:pt x="451" y="117"/>
                  </a:cubicBezTo>
                  <a:cubicBezTo>
                    <a:pt x="451" y="117"/>
                    <a:pt x="451" y="117"/>
                    <a:pt x="451" y="117"/>
                  </a:cubicBezTo>
                  <a:cubicBezTo>
                    <a:pt x="428" y="135"/>
                    <a:pt x="407" y="151"/>
                    <a:pt x="389" y="164"/>
                  </a:cubicBezTo>
                  <a:cubicBezTo>
                    <a:pt x="396" y="133"/>
                    <a:pt x="398" y="121"/>
                    <a:pt x="400" y="82"/>
                  </a:cubicBezTo>
                  <a:cubicBezTo>
                    <a:pt x="399" y="82"/>
                    <a:pt x="399" y="82"/>
                    <a:pt x="399" y="82"/>
                  </a:cubicBezTo>
                  <a:cubicBezTo>
                    <a:pt x="399" y="82"/>
                    <a:pt x="398" y="82"/>
                    <a:pt x="398" y="82"/>
                  </a:cubicBezTo>
                  <a:cubicBezTo>
                    <a:pt x="393" y="101"/>
                    <a:pt x="379" y="147"/>
                    <a:pt x="362" y="182"/>
                  </a:cubicBezTo>
                  <a:cubicBezTo>
                    <a:pt x="312" y="215"/>
                    <a:pt x="278" y="228"/>
                    <a:pt x="257" y="234"/>
                  </a:cubicBezTo>
                  <a:cubicBezTo>
                    <a:pt x="251" y="213"/>
                    <a:pt x="245" y="185"/>
                    <a:pt x="241" y="146"/>
                  </a:cubicBezTo>
                  <a:cubicBezTo>
                    <a:pt x="257" y="110"/>
                    <a:pt x="284" y="70"/>
                    <a:pt x="296" y="54"/>
                  </a:cubicBezTo>
                  <a:cubicBezTo>
                    <a:pt x="295" y="54"/>
                    <a:pt x="295" y="54"/>
                    <a:pt x="295" y="54"/>
                  </a:cubicBezTo>
                  <a:cubicBezTo>
                    <a:pt x="294" y="52"/>
                    <a:pt x="294" y="52"/>
                    <a:pt x="294" y="52"/>
                  </a:cubicBezTo>
                  <a:cubicBezTo>
                    <a:pt x="265" y="79"/>
                    <a:pt x="258" y="88"/>
                    <a:pt x="238" y="113"/>
                  </a:cubicBezTo>
                  <a:cubicBezTo>
                    <a:pt x="236" y="91"/>
                    <a:pt x="235" y="64"/>
                    <a:pt x="235" y="35"/>
                  </a:cubicBezTo>
                  <a:cubicBezTo>
                    <a:pt x="235" y="35"/>
                    <a:pt x="235" y="35"/>
                    <a:pt x="235" y="35"/>
                  </a:cubicBezTo>
                  <a:cubicBezTo>
                    <a:pt x="230" y="35"/>
                    <a:pt x="230" y="35"/>
                    <a:pt x="230" y="35"/>
                  </a:cubicBezTo>
                  <a:cubicBezTo>
                    <a:pt x="223" y="69"/>
                    <a:pt x="210" y="143"/>
                    <a:pt x="219" y="223"/>
                  </a:cubicBezTo>
                  <a:cubicBezTo>
                    <a:pt x="219" y="223"/>
                    <a:pt x="175" y="205"/>
                    <a:pt x="122" y="132"/>
                  </a:cubicBezTo>
                  <a:cubicBezTo>
                    <a:pt x="123" y="120"/>
                    <a:pt x="125" y="90"/>
                    <a:pt x="137" y="64"/>
                  </a:cubicBezTo>
                  <a:cubicBezTo>
                    <a:pt x="135" y="63"/>
                    <a:pt x="135" y="63"/>
                    <a:pt x="135" y="63"/>
                  </a:cubicBezTo>
                  <a:cubicBezTo>
                    <a:pt x="135" y="63"/>
                    <a:pt x="135" y="63"/>
                    <a:pt x="135" y="63"/>
                  </a:cubicBezTo>
                  <a:cubicBezTo>
                    <a:pt x="127" y="75"/>
                    <a:pt x="118" y="94"/>
                    <a:pt x="113" y="118"/>
                  </a:cubicBezTo>
                  <a:cubicBezTo>
                    <a:pt x="93" y="88"/>
                    <a:pt x="72" y="50"/>
                    <a:pt x="52" y="1"/>
                  </a:cubicBezTo>
                  <a:cubicBezTo>
                    <a:pt x="51" y="1"/>
                    <a:pt x="51" y="1"/>
                    <a:pt x="50" y="0"/>
                  </a:cubicBezTo>
                  <a:cubicBezTo>
                    <a:pt x="46" y="1"/>
                    <a:pt x="46" y="1"/>
                    <a:pt x="46" y="1"/>
                  </a:cubicBezTo>
                  <a:cubicBezTo>
                    <a:pt x="49" y="17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91" y="132"/>
                    <a:pt x="115" y="175"/>
                    <a:pt x="149" y="208"/>
                  </a:cubicBezTo>
                  <a:cubicBezTo>
                    <a:pt x="149" y="208"/>
                    <a:pt x="89" y="222"/>
                    <a:pt x="3" y="195"/>
                  </a:cubicBezTo>
                  <a:cubicBezTo>
                    <a:pt x="3" y="196"/>
                    <a:pt x="3" y="196"/>
                    <a:pt x="3" y="196"/>
                  </a:cubicBezTo>
                  <a:cubicBezTo>
                    <a:pt x="0" y="201"/>
                    <a:pt x="0" y="201"/>
                    <a:pt x="0" y="201"/>
                  </a:cubicBezTo>
                  <a:cubicBezTo>
                    <a:pt x="37" y="218"/>
                    <a:pt x="97" y="238"/>
                    <a:pt x="172" y="237"/>
                  </a:cubicBezTo>
                  <a:cubicBezTo>
                    <a:pt x="178" y="238"/>
                    <a:pt x="187" y="243"/>
                    <a:pt x="197" y="254"/>
                  </a:cubicBezTo>
                  <a:close/>
                </a:path>
              </a:pathLst>
            </a:custGeom>
            <a:solidFill>
              <a:srgbClr val="424C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dirty="0">
                <a:cs typeface="+mn-ea"/>
                <a:sym typeface="+mn-lt"/>
              </a:endParaRPr>
            </a:p>
          </p:txBody>
        </p:sp>
        <p:grpSp>
          <p:nvGrpSpPr>
            <p:cNvPr id="4" name="Group 3"/>
            <p:cNvGrpSpPr/>
            <p:nvPr/>
          </p:nvGrpSpPr>
          <p:grpSpPr>
            <a:xfrm>
              <a:off x="3616728" y="1841162"/>
              <a:ext cx="4595282" cy="3529863"/>
              <a:chOff x="7223605" y="1034167"/>
              <a:chExt cx="4779675" cy="3671505"/>
            </a:xfrm>
            <a:solidFill>
              <a:schemeClr val="accent5">
                <a:alpha val="70000"/>
              </a:schemeClr>
            </a:solidFill>
          </p:grpSpPr>
          <p:sp>
            <p:nvSpPr>
              <p:cNvPr id="41" name="Oval 40"/>
              <p:cNvSpPr/>
              <p:nvPr/>
            </p:nvSpPr>
            <p:spPr>
              <a:xfrm>
                <a:off x="7223605" y="2907942"/>
                <a:ext cx="333375" cy="33337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>
                  <a:cs typeface="+mn-ea"/>
                  <a:sym typeface="+mn-lt"/>
                </a:endParaRPr>
              </a:p>
            </p:txBody>
          </p:sp>
          <p:sp>
            <p:nvSpPr>
              <p:cNvPr id="42" name="Oval 41"/>
              <p:cNvSpPr/>
              <p:nvPr/>
            </p:nvSpPr>
            <p:spPr>
              <a:xfrm>
                <a:off x="8051873" y="4113273"/>
                <a:ext cx="333375" cy="33337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>
                  <a:cs typeface="+mn-ea"/>
                  <a:sym typeface="+mn-lt"/>
                </a:endParaRPr>
              </a:p>
            </p:txBody>
          </p:sp>
          <p:sp>
            <p:nvSpPr>
              <p:cNvPr id="43" name="Oval 42"/>
              <p:cNvSpPr/>
              <p:nvPr/>
            </p:nvSpPr>
            <p:spPr>
              <a:xfrm>
                <a:off x="8576155" y="1922081"/>
                <a:ext cx="424970" cy="42497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>
                  <a:cs typeface="+mn-ea"/>
                  <a:sym typeface="+mn-lt"/>
                </a:endParaRPr>
              </a:p>
            </p:txBody>
          </p:sp>
          <p:sp>
            <p:nvSpPr>
              <p:cNvPr id="44" name="Oval 43"/>
              <p:cNvSpPr/>
              <p:nvPr/>
            </p:nvSpPr>
            <p:spPr>
              <a:xfrm>
                <a:off x="9722732" y="3212873"/>
                <a:ext cx="424970" cy="42497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>
                  <a:cs typeface="+mn-ea"/>
                  <a:sym typeface="+mn-lt"/>
                </a:endParaRPr>
              </a:p>
            </p:txBody>
          </p:sp>
          <p:sp>
            <p:nvSpPr>
              <p:cNvPr id="45" name="Oval 44"/>
              <p:cNvSpPr/>
              <p:nvPr/>
            </p:nvSpPr>
            <p:spPr>
              <a:xfrm>
                <a:off x="8647793" y="2598759"/>
                <a:ext cx="541253" cy="5412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>
                  <a:cs typeface="+mn-ea"/>
                  <a:sym typeface="+mn-lt"/>
                </a:endParaRPr>
              </a:p>
            </p:txBody>
          </p:sp>
          <p:sp>
            <p:nvSpPr>
              <p:cNvPr id="46" name="Oval 45"/>
              <p:cNvSpPr/>
              <p:nvPr/>
            </p:nvSpPr>
            <p:spPr>
              <a:xfrm>
                <a:off x="10147702" y="4164419"/>
                <a:ext cx="541253" cy="5412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>
                  <a:cs typeface="+mn-ea"/>
                  <a:sym typeface="+mn-lt"/>
                </a:endParaRPr>
              </a:p>
            </p:txBody>
          </p:sp>
          <p:sp>
            <p:nvSpPr>
              <p:cNvPr id="47" name="Oval 46"/>
              <p:cNvSpPr/>
              <p:nvPr/>
            </p:nvSpPr>
            <p:spPr>
              <a:xfrm>
                <a:off x="11150960" y="2163063"/>
                <a:ext cx="541253" cy="5412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>
                  <a:cs typeface="+mn-ea"/>
                  <a:sym typeface="+mn-lt"/>
                </a:endParaRPr>
              </a:p>
            </p:txBody>
          </p:sp>
          <p:sp>
            <p:nvSpPr>
              <p:cNvPr id="48" name="Oval 47"/>
              <p:cNvSpPr/>
              <p:nvPr/>
            </p:nvSpPr>
            <p:spPr>
              <a:xfrm>
                <a:off x="11294540" y="3501142"/>
                <a:ext cx="708740" cy="70874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>
                  <a:cs typeface="+mn-ea"/>
                  <a:sym typeface="+mn-lt"/>
                </a:endParaRPr>
              </a:p>
            </p:txBody>
          </p:sp>
          <p:sp>
            <p:nvSpPr>
              <p:cNvPr id="49" name="Oval 48"/>
              <p:cNvSpPr/>
              <p:nvPr/>
            </p:nvSpPr>
            <p:spPr>
              <a:xfrm>
                <a:off x="9368362" y="1034167"/>
                <a:ext cx="708740" cy="70874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>
                  <a:cs typeface="+mn-ea"/>
                  <a:sym typeface="+mn-lt"/>
                </a:endParaRPr>
              </a:p>
            </p:txBody>
          </p:sp>
        </p:grpSp>
        <p:grpSp>
          <p:nvGrpSpPr>
            <p:cNvPr id="5" name="Group 4"/>
            <p:cNvGrpSpPr/>
            <p:nvPr/>
          </p:nvGrpSpPr>
          <p:grpSpPr>
            <a:xfrm>
              <a:off x="3509877" y="2135691"/>
              <a:ext cx="4603302" cy="3587260"/>
              <a:chOff x="7071416" y="1121303"/>
              <a:chExt cx="4788017" cy="3731205"/>
            </a:xfrm>
            <a:solidFill>
              <a:schemeClr val="accent2">
                <a:alpha val="40000"/>
              </a:schemeClr>
            </a:solidFill>
          </p:grpSpPr>
          <p:sp>
            <p:nvSpPr>
              <p:cNvPr id="31" name="Oval 30"/>
              <p:cNvSpPr/>
              <p:nvPr/>
            </p:nvSpPr>
            <p:spPr>
              <a:xfrm>
                <a:off x="7071416" y="1970672"/>
                <a:ext cx="604144" cy="60414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>
                  <a:cs typeface="+mn-ea"/>
                  <a:sym typeface="+mn-lt"/>
                </a:endParaRPr>
              </a:p>
            </p:txBody>
          </p:sp>
          <p:sp>
            <p:nvSpPr>
              <p:cNvPr id="32" name="Oval 31"/>
              <p:cNvSpPr/>
              <p:nvPr/>
            </p:nvSpPr>
            <p:spPr>
              <a:xfrm>
                <a:off x="10028885" y="2266337"/>
                <a:ext cx="778885" cy="77888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>
                  <a:cs typeface="+mn-ea"/>
                  <a:sym typeface="+mn-lt"/>
                </a:endParaRPr>
              </a:p>
            </p:txBody>
          </p:sp>
          <p:sp>
            <p:nvSpPr>
              <p:cNvPr id="33" name="Oval 32"/>
              <p:cNvSpPr/>
              <p:nvPr/>
            </p:nvSpPr>
            <p:spPr>
              <a:xfrm>
                <a:off x="8444595" y="4164419"/>
                <a:ext cx="688089" cy="68808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>
                  <a:cs typeface="+mn-ea"/>
                  <a:sym typeface="+mn-lt"/>
                </a:endParaRPr>
              </a:p>
            </p:txBody>
          </p:sp>
          <p:sp>
            <p:nvSpPr>
              <p:cNvPr id="34" name="Oval 33"/>
              <p:cNvSpPr/>
              <p:nvPr/>
            </p:nvSpPr>
            <p:spPr>
              <a:xfrm>
                <a:off x="10677336" y="3875937"/>
                <a:ext cx="260868" cy="26086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>
                  <a:cs typeface="+mn-ea"/>
                  <a:sym typeface="+mn-lt"/>
                </a:endParaRPr>
              </a:p>
            </p:txBody>
          </p:sp>
          <p:sp>
            <p:nvSpPr>
              <p:cNvPr id="35" name="Oval 34"/>
              <p:cNvSpPr/>
              <p:nvPr/>
            </p:nvSpPr>
            <p:spPr>
              <a:xfrm>
                <a:off x="11598565" y="2698248"/>
                <a:ext cx="260868" cy="26086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>
                  <a:cs typeface="+mn-ea"/>
                  <a:sym typeface="+mn-lt"/>
                </a:endParaRPr>
              </a:p>
            </p:txBody>
          </p:sp>
          <p:sp>
            <p:nvSpPr>
              <p:cNvPr id="36" name="Oval 35"/>
              <p:cNvSpPr/>
              <p:nvPr/>
            </p:nvSpPr>
            <p:spPr>
              <a:xfrm>
                <a:off x="7688405" y="2869385"/>
                <a:ext cx="260868" cy="26086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>
                  <a:cs typeface="+mn-ea"/>
                  <a:sym typeface="+mn-lt"/>
                </a:endParaRPr>
              </a:p>
            </p:txBody>
          </p:sp>
          <p:sp>
            <p:nvSpPr>
              <p:cNvPr id="37" name="Oval 36"/>
              <p:cNvSpPr/>
              <p:nvPr/>
            </p:nvSpPr>
            <p:spPr>
              <a:xfrm>
                <a:off x="9592298" y="1865334"/>
                <a:ext cx="260868" cy="26086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>
                  <a:cs typeface="+mn-ea"/>
                  <a:sym typeface="+mn-lt"/>
                </a:endParaRPr>
              </a:p>
            </p:txBody>
          </p:sp>
          <p:sp>
            <p:nvSpPr>
              <p:cNvPr id="38" name="Oval 37"/>
              <p:cNvSpPr/>
              <p:nvPr/>
            </p:nvSpPr>
            <p:spPr>
              <a:xfrm>
                <a:off x="7838577" y="1121303"/>
                <a:ext cx="759965" cy="75996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>
                  <a:cs typeface="+mn-ea"/>
                  <a:sym typeface="+mn-lt"/>
                </a:endParaRPr>
              </a:p>
            </p:txBody>
          </p:sp>
          <p:sp>
            <p:nvSpPr>
              <p:cNvPr id="39" name="Oval 38"/>
              <p:cNvSpPr/>
              <p:nvPr/>
            </p:nvSpPr>
            <p:spPr>
              <a:xfrm>
                <a:off x="9111041" y="3345133"/>
                <a:ext cx="156009" cy="15600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>
                  <a:cs typeface="+mn-ea"/>
                  <a:sym typeface="+mn-lt"/>
                </a:endParaRPr>
              </a:p>
            </p:txBody>
          </p:sp>
          <p:sp>
            <p:nvSpPr>
              <p:cNvPr id="40" name="Oval 39"/>
              <p:cNvSpPr/>
              <p:nvPr/>
            </p:nvSpPr>
            <p:spPr>
              <a:xfrm>
                <a:off x="11106733" y="2785942"/>
                <a:ext cx="156009" cy="15600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>
                  <a:cs typeface="+mn-ea"/>
                  <a:sym typeface="+mn-lt"/>
                </a:endParaRP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4122282" y="2455793"/>
              <a:ext cx="3982981" cy="3313485"/>
              <a:chOff x="7242069" y="1000204"/>
              <a:chExt cx="4142805" cy="3446444"/>
            </a:xfrm>
            <a:solidFill>
              <a:schemeClr val="accent1">
                <a:alpha val="20000"/>
              </a:schemeClr>
            </a:solidFill>
          </p:grpSpPr>
          <p:sp>
            <p:nvSpPr>
              <p:cNvPr id="21" name="Oval 20"/>
              <p:cNvSpPr/>
              <p:nvPr/>
            </p:nvSpPr>
            <p:spPr>
              <a:xfrm>
                <a:off x="8373143" y="1000204"/>
                <a:ext cx="1180478" cy="118047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>
                  <a:cs typeface="+mn-ea"/>
                  <a:sym typeface="+mn-lt"/>
                </a:endParaRPr>
              </a:p>
            </p:txBody>
          </p:sp>
          <p:sp>
            <p:nvSpPr>
              <p:cNvPr id="22" name="Oval 21"/>
              <p:cNvSpPr/>
              <p:nvPr/>
            </p:nvSpPr>
            <p:spPr>
              <a:xfrm>
                <a:off x="9793458" y="1543897"/>
                <a:ext cx="673424" cy="67342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>
                  <a:cs typeface="+mn-ea"/>
                  <a:sym typeface="+mn-lt"/>
                </a:endParaRPr>
              </a:p>
            </p:txBody>
          </p:sp>
          <p:sp>
            <p:nvSpPr>
              <p:cNvPr id="23" name="Oval 22"/>
              <p:cNvSpPr/>
              <p:nvPr/>
            </p:nvSpPr>
            <p:spPr>
              <a:xfrm>
                <a:off x="7728795" y="3028844"/>
                <a:ext cx="608999" cy="60899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>
                  <a:cs typeface="+mn-ea"/>
                  <a:sym typeface="+mn-lt"/>
                </a:endParaRPr>
              </a:p>
            </p:txBody>
          </p:sp>
          <p:sp>
            <p:nvSpPr>
              <p:cNvPr id="24" name="Oval 23"/>
              <p:cNvSpPr/>
              <p:nvPr/>
            </p:nvSpPr>
            <p:spPr>
              <a:xfrm>
                <a:off x="10055853" y="2924511"/>
                <a:ext cx="608999" cy="60899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>
                  <a:cs typeface="+mn-ea"/>
                  <a:sym typeface="+mn-lt"/>
                </a:endParaRPr>
              </a:p>
            </p:txBody>
          </p:sp>
          <p:sp>
            <p:nvSpPr>
              <p:cNvPr id="25" name="Oval 24"/>
              <p:cNvSpPr/>
              <p:nvPr/>
            </p:nvSpPr>
            <p:spPr>
              <a:xfrm>
                <a:off x="7242069" y="1362158"/>
                <a:ext cx="550776" cy="5507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>
                  <a:cs typeface="+mn-ea"/>
                  <a:sym typeface="+mn-lt"/>
                </a:endParaRPr>
              </a:p>
            </p:txBody>
          </p:sp>
          <p:sp>
            <p:nvSpPr>
              <p:cNvPr id="26" name="Oval 25"/>
              <p:cNvSpPr/>
              <p:nvPr/>
            </p:nvSpPr>
            <p:spPr>
              <a:xfrm>
                <a:off x="7460786" y="2351919"/>
                <a:ext cx="460611" cy="46061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>
                  <a:cs typeface="+mn-ea"/>
                  <a:sym typeface="+mn-lt"/>
                </a:endParaRPr>
              </a:p>
            </p:txBody>
          </p:sp>
          <p:sp>
            <p:nvSpPr>
              <p:cNvPr id="27" name="Oval 26"/>
              <p:cNvSpPr/>
              <p:nvPr/>
            </p:nvSpPr>
            <p:spPr>
              <a:xfrm>
                <a:off x="10593255" y="2042438"/>
                <a:ext cx="460611" cy="46061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>
                  <a:cs typeface="+mn-ea"/>
                  <a:sym typeface="+mn-lt"/>
                </a:endParaRPr>
              </a:p>
            </p:txBody>
          </p:sp>
          <p:sp>
            <p:nvSpPr>
              <p:cNvPr id="28" name="Oval 27"/>
              <p:cNvSpPr/>
              <p:nvPr/>
            </p:nvSpPr>
            <p:spPr>
              <a:xfrm>
                <a:off x="11048082" y="1704777"/>
                <a:ext cx="336792" cy="33679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>
                  <a:cs typeface="+mn-ea"/>
                  <a:sym typeface="+mn-lt"/>
                </a:endParaRPr>
              </a:p>
            </p:txBody>
          </p:sp>
          <p:sp>
            <p:nvSpPr>
              <p:cNvPr id="29" name="Oval 28"/>
              <p:cNvSpPr/>
              <p:nvPr/>
            </p:nvSpPr>
            <p:spPr>
              <a:xfrm>
                <a:off x="11027370" y="3450791"/>
                <a:ext cx="336792" cy="33679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>
                  <a:cs typeface="+mn-ea"/>
                  <a:sym typeface="+mn-lt"/>
                </a:endParaRPr>
              </a:p>
            </p:txBody>
          </p:sp>
          <p:sp>
            <p:nvSpPr>
              <p:cNvPr id="30" name="Oval 29"/>
              <p:cNvSpPr/>
              <p:nvPr/>
            </p:nvSpPr>
            <p:spPr>
              <a:xfrm>
                <a:off x="8453970" y="3618181"/>
                <a:ext cx="828467" cy="82846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>
                  <a:cs typeface="+mn-ea"/>
                  <a:sym typeface="+mn-lt"/>
                </a:endParaRPr>
              </a:p>
            </p:txBody>
          </p:sp>
        </p:grpSp>
        <p:sp>
          <p:nvSpPr>
            <p:cNvPr id="7" name="Oval 6"/>
            <p:cNvSpPr/>
            <p:nvPr/>
          </p:nvSpPr>
          <p:spPr>
            <a:xfrm>
              <a:off x="5387848" y="2944521"/>
              <a:ext cx="1381715" cy="1381715"/>
            </a:xfrm>
            <a:prstGeom prst="ellipse">
              <a:avLst/>
            </a:prstGeom>
            <a:solidFill>
              <a:schemeClr val="accent5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cs typeface="+mn-ea"/>
                <a:sym typeface="+mn-lt"/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6889755" y="3753926"/>
              <a:ext cx="1381715" cy="1381715"/>
            </a:xfrm>
            <a:prstGeom prst="ellipse">
              <a:avLst/>
            </a:prstGeom>
            <a:solidFill>
              <a:schemeClr val="accent5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cs typeface="+mn-ea"/>
                <a:sym typeface="+mn-lt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3213129" y="2467353"/>
              <a:ext cx="1381715" cy="1381715"/>
            </a:xfrm>
            <a:prstGeom prst="ellipse">
              <a:avLst/>
            </a:prstGeom>
            <a:solidFill>
              <a:schemeClr val="accent3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cs typeface="+mn-ea"/>
                <a:sym typeface="+mn-lt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4398439" y="2073019"/>
              <a:ext cx="1456414" cy="1456414"/>
            </a:xfrm>
            <a:prstGeom prst="ellipse">
              <a:avLst/>
            </a:prstGeom>
            <a:solidFill>
              <a:schemeClr val="accent2">
                <a:alpha val="6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cs typeface="+mn-ea"/>
                <a:sym typeface="+mn-lt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7152684" y="2705759"/>
              <a:ext cx="1381715" cy="1381715"/>
            </a:xfrm>
            <a:prstGeom prst="ellipse">
              <a:avLst/>
            </a:prstGeom>
            <a:solidFill>
              <a:schemeClr val="accent1">
                <a:alpha val="7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cs typeface="+mn-ea"/>
                <a:sym typeface="+mn-lt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6199697" y="2009951"/>
              <a:ext cx="1381715" cy="1381715"/>
            </a:xfrm>
            <a:prstGeom prst="ellipse">
              <a:avLst/>
            </a:prstGeom>
            <a:solidFill>
              <a:schemeClr val="accent3">
                <a:alpha val="6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cs typeface="+mn-ea"/>
                <a:sym typeface="+mn-lt"/>
              </a:endParaRPr>
            </a:p>
          </p:txBody>
        </p:sp>
        <p:sp>
          <p:nvSpPr>
            <p:cNvPr id="13" name="Oval 12"/>
            <p:cNvSpPr/>
            <p:nvPr/>
          </p:nvSpPr>
          <p:spPr>
            <a:xfrm>
              <a:off x="3744867" y="3657868"/>
              <a:ext cx="1381715" cy="1381715"/>
            </a:xfrm>
            <a:prstGeom prst="ellipse">
              <a:avLst/>
            </a:prstGeom>
            <a:solidFill>
              <a:schemeClr val="accent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>
                <a:cs typeface="+mn-ea"/>
                <a:sym typeface="+mn-lt"/>
              </a:endParaRPr>
            </a:p>
          </p:txBody>
        </p:sp>
        <p:sp>
          <p:nvSpPr>
            <p:cNvPr id="14" name="Freeform 28"/>
            <p:cNvSpPr>
              <a:spLocks noChangeArrowheads="1"/>
            </p:cNvSpPr>
            <p:nvPr/>
          </p:nvSpPr>
          <p:spPr bwMode="auto">
            <a:xfrm>
              <a:off x="5854859" y="3419616"/>
              <a:ext cx="501748" cy="419900"/>
            </a:xfrm>
            <a:custGeom>
              <a:avLst/>
              <a:gdLst>
                <a:gd name="T0" fmla="*/ 55735 w 498"/>
                <a:gd name="T1" fmla="*/ 36300 h 418"/>
                <a:gd name="T2" fmla="*/ 55735 w 498"/>
                <a:gd name="T3" fmla="*/ 36300 h 418"/>
                <a:gd name="T4" fmla="*/ 16181 w 498"/>
                <a:gd name="T5" fmla="*/ 115622 h 418"/>
                <a:gd name="T6" fmla="*/ 155518 w 498"/>
                <a:gd name="T7" fmla="*/ 51985 h 418"/>
                <a:gd name="T8" fmla="*/ 4045 w 498"/>
                <a:gd name="T9" fmla="*/ 171192 h 418"/>
                <a:gd name="T10" fmla="*/ 19777 w 498"/>
                <a:gd name="T11" fmla="*/ 179258 h 418"/>
                <a:gd name="T12" fmla="*/ 43599 w 498"/>
                <a:gd name="T13" fmla="*/ 139373 h 418"/>
                <a:gd name="T14" fmla="*/ 131696 w 498"/>
                <a:gd name="T15" fmla="*/ 139373 h 418"/>
                <a:gd name="T16" fmla="*/ 210803 w 498"/>
                <a:gd name="T17" fmla="*/ 32267 h 418"/>
                <a:gd name="T18" fmla="*/ 55735 w 498"/>
                <a:gd name="T19" fmla="*/ 36300 h 4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98" h="418">
                  <a:moveTo>
                    <a:pt x="124" y="81"/>
                  </a:moveTo>
                  <a:lnTo>
                    <a:pt x="124" y="81"/>
                  </a:lnTo>
                  <a:cubicBezTo>
                    <a:pt x="27" y="134"/>
                    <a:pt x="36" y="222"/>
                    <a:pt x="36" y="258"/>
                  </a:cubicBezTo>
                  <a:cubicBezTo>
                    <a:pt x="159" y="107"/>
                    <a:pt x="346" y="116"/>
                    <a:pt x="346" y="116"/>
                  </a:cubicBezTo>
                  <a:cubicBezTo>
                    <a:pt x="346" y="116"/>
                    <a:pt x="80" y="204"/>
                    <a:pt x="9" y="382"/>
                  </a:cubicBezTo>
                  <a:cubicBezTo>
                    <a:pt x="0" y="400"/>
                    <a:pt x="36" y="417"/>
                    <a:pt x="44" y="400"/>
                  </a:cubicBezTo>
                  <a:cubicBezTo>
                    <a:pt x="62" y="355"/>
                    <a:pt x="97" y="311"/>
                    <a:pt x="97" y="311"/>
                  </a:cubicBezTo>
                  <a:cubicBezTo>
                    <a:pt x="151" y="329"/>
                    <a:pt x="230" y="355"/>
                    <a:pt x="293" y="311"/>
                  </a:cubicBezTo>
                  <a:cubicBezTo>
                    <a:pt x="363" y="258"/>
                    <a:pt x="363" y="134"/>
                    <a:pt x="469" y="72"/>
                  </a:cubicBezTo>
                  <a:cubicBezTo>
                    <a:pt x="497" y="63"/>
                    <a:pt x="249" y="0"/>
                    <a:pt x="124" y="8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lIns="34290" tIns="17145" rIns="34290" bIns="17145" anchor="ctr"/>
            <a:lstStyle/>
            <a:p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15" name="Freeform 29"/>
            <p:cNvSpPr>
              <a:spLocks noChangeArrowheads="1"/>
            </p:cNvSpPr>
            <p:nvPr/>
          </p:nvSpPr>
          <p:spPr bwMode="auto">
            <a:xfrm>
              <a:off x="4233990" y="4105137"/>
              <a:ext cx="448369" cy="462603"/>
            </a:xfrm>
            <a:custGeom>
              <a:avLst/>
              <a:gdLst>
                <a:gd name="T0" fmla="*/ 111726 w 444"/>
                <a:gd name="T1" fmla="*/ 150538 h 462"/>
                <a:gd name="T2" fmla="*/ 111726 w 444"/>
                <a:gd name="T3" fmla="*/ 150538 h 462"/>
                <a:gd name="T4" fmla="*/ 144162 w 444"/>
                <a:gd name="T5" fmla="*/ 114802 h 462"/>
                <a:gd name="T6" fmla="*/ 199574 w 444"/>
                <a:gd name="T7" fmla="*/ 31716 h 462"/>
                <a:gd name="T8" fmla="*/ 191916 w 444"/>
                <a:gd name="T9" fmla="*/ 23675 h 462"/>
                <a:gd name="T10" fmla="*/ 155875 w 444"/>
                <a:gd name="T11" fmla="*/ 23675 h 462"/>
                <a:gd name="T12" fmla="*/ 100013 w 444"/>
                <a:gd name="T13" fmla="*/ 0 h 462"/>
                <a:gd name="T14" fmla="*/ 44150 w 444"/>
                <a:gd name="T15" fmla="*/ 23675 h 462"/>
                <a:gd name="T16" fmla="*/ 8109 w 444"/>
                <a:gd name="T17" fmla="*/ 23675 h 462"/>
                <a:gd name="T18" fmla="*/ 0 w 444"/>
                <a:gd name="T19" fmla="*/ 31716 h 462"/>
                <a:gd name="T20" fmla="*/ 55863 w 444"/>
                <a:gd name="T21" fmla="*/ 114802 h 462"/>
                <a:gd name="T22" fmla="*/ 87849 w 444"/>
                <a:gd name="T23" fmla="*/ 150538 h 462"/>
                <a:gd name="T24" fmla="*/ 87849 w 444"/>
                <a:gd name="T25" fmla="*/ 166172 h 462"/>
                <a:gd name="T26" fmla="*/ 48204 w 444"/>
                <a:gd name="T27" fmla="*/ 185827 h 462"/>
                <a:gd name="T28" fmla="*/ 100013 w 444"/>
                <a:gd name="T29" fmla="*/ 205928 h 462"/>
                <a:gd name="T30" fmla="*/ 147766 w 444"/>
                <a:gd name="T31" fmla="*/ 185827 h 462"/>
                <a:gd name="T32" fmla="*/ 111726 w 444"/>
                <a:gd name="T33" fmla="*/ 166172 h 462"/>
                <a:gd name="T34" fmla="*/ 111726 w 444"/>
                <a:gd name="T35" fmla="*/ 150538 h 462"/>
                <a:gd name="T36" fmla="*/ 144162 w 444"/>
                <a:gd name="T37" fmla="*/ 94700 h 462"/>
                <a:gd name="T38" fmla="*/ 144162 w 444"/>
                <a:gd name="T39" fmla="*/ 94700 h 462"/>
                <a:gd name="T40" fmla="*/ 155875 w 444"/>
                <a:gd name="T41" fmla="*/ 39756 h 462"/>
                <a:gd name="T42" fmla="*/ 183807 w 444"/>
                <a:gd name="T43" fmla="*/ 39756 h 462"/>
                <a:gd name="T44" fmla="*/ 144162 w 444"/>
                <a:gd name="T45" fmla="*/ 94700 h 462"/>
                <a:gd name="T46" fmla="*/ 100013 w 444"/>
                <a:gd name="T47" fmla="*/ 16081 h 462"/>
                <a:gd name="T48" fmla="*/ 100013 w 444"/>
                <a:gd name="T49" fmla="*/ 16081 h 462"/>
                <a:gd name="T50" fmla="*/ 144162 w 444"/>
                <a:gd name="T51" fmla="*/ 31716 h 462"/>
                <a:gd name="T52" fmla="*/ 100013 w 444"/>
                <a:gd name="T53" fmla="*/ 51370 h 462"/>
                <a:gd name="T54" fmla="*/ 55863 w 444"/>
                <a:gd name="T55" fmla="*/ 31716 h 462"/>
                <a:gd name="T56" fmla="*/ 100013 w 444"/>
                <a:gd name="T57" fmla="*/ 16081 h 462"/>
                <a:gd name="T58" fmla="*/ 16218 w 444"/>
                <a:gd name="T59" fmla="*/ 39756 h 462"/>
                <a:gd name="T60" fmla="*/ 16218 w 444"/>
                <a:gd name="T61" fmla="*/ 39756 h 462"/>
                <a:gd name="T62" fmla="*/ 44150 w 444"/>
                <a:gd name="T63" fmla="*/ 39756 h 462"/>
                <a:gd name="T64" fmla="*/ 55863 w 444"/>
                <a:gd name="T65" fmla="*/ 94700 h 462"/>
                <a:gd name="T66" fmla="*/ 16218 w 444"/>
                <a:gd name="T67" fmla="*/ 39756 h 46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444" h="462">
                  <a:moveTo>
                    <a:pt x="248" y="337"/>
                  </a:moveTo>
                  <a:lnTo>
                    <a:pt x="248" y="337"/>
                  </a:lnTo>
                  <a:cubicBezTo>
                    <a:pt x="248" y="302"/>
                    <a:pt x="275" y="283"/>
                    <a:pt x="320" y="257"/>
                  </a:cubicBezTo>
                  <a:cubicBezTo>
                    <a:pt x="373" y="221"/>
                    <a:pt x="443" y="177"/>
                    <a:pt x="443" y="71"/>
                  </a:cubicBezTo>
                  <a:cubicBezTo>
                    <a:pt x="443" y="62"/>
                    <a:pt x="434" y="53"/>
                    <a:pt x="426" y="53"/>
                  </a:cubicBezTo>
                  <a:cubicBezTo>
                    <a:pt x="346" y="53"/>
                    <a:pt x="346" y="53"/>
                    <a:pt x="346" y="53"/>
                  </a:cubicBezTo>
                  <a:cubicBezTo>
                    <a:pt x="328" y="27"/>
                    <a:pt x="293" y="0"/>
                    <a:pt x="222" y="0"/>
                  </a:cubicBezTo>
                  <a:cubicBezTo>
                    <a:pt x="151" y="0"/>
                    <a:pt x="116" y="27"/>
                    <a:pt x="98" y="53"/>
                  </a:cubicBezTo>
                  <a:cubicBezTo>
                    <a:pt x="18" y="53"/>
                    <a:pt x="18" y="53"/>
                    <a:pt x="18" y="53"/>
                  </a:cubicBezTo>
                  <a:cubicBezTo>
                    <a:pt x="9" y="53"/>
                    <a:pt x="0" y="62"/>
                    <a:pt x="0" y="71"/>
                  </a:cubicBezTo>
                  <a:cubicBezTo>
                    <a:pt x="0" y="177"/>
                    <a:pt x="62" y="221"/>
                    <a:pt x="124" y="257"/>
                  </a:cubicBezTo>
                  <a:cubicBezTo>
                    <a:pt x="169" y="283"/>
                    <a:pt x="195" y="302"/>
                    <a:pt x="195" y="337"/>
                  </a:cubicBezTo>
                  <a:cubicBezTo>
                    <a:pt x="195" y="372"/>
                    <a:pt x="195" y="372"/>
                    <a:pt x="195" y="372"/>
                  </a:cubicBezTo>
                  <a:cubicBezTo>
                    <a:pt x="142" y="381"/>
                    <a:pt x="107" y="399"/>
                    <a:pt x="107" y="416"/>
                  </a:cubicBezTo>
                  <a:cubicBezTo>
                    <a:pt x="107" y="443"/>
                    <a:pt x="160" y="461"/>
                    <a:pt x="222" y="461"/>
                  </a:cubicBezTo>
                  <a:cubicBezTo>
                    <a:pt x="283" y="461"/>
                    <a:pt x="328" y="443"/>
                    <a:pt x="328" y="416"/>
                  </a:cubicBezTo>
                  <a:cubicBezTo>
                    <a:pt x="328" y="399"/>
                    <a:pt x="302" y="381"/>
                    <a:pt x="248" y="372"/>
                  </a:cubicBezTo>
                  <a:lnTo>
                    <a:pt x="248" y="337"/>
                  </a:lnTo>
                  <a:close/>
                  <a:moveTo>
                    <a:pt x="320" y="212"/>
                  </a:moveTo>
                  <a:lnTo>
                    <a:pt x="320" y="212"/>
                  </a:lnTo>
                  <a:cubicBezTo>
                    <a:pt x="337" y="186"/>
                    <a:pt x="346" y="142"/>
                    <a:pt x="346" y="89"/>
                  </a:cubicBezTo>
                  <a:cubicBezTo>
                    <a:pt x="408" y="89"/>
                    <a:pt x="408" y="89"/>
                    <a:pt x="408" y="89"/>
                  </a:cubicBezTo>
                  <a:cubicBezTo>
                    <a:pt x="399" y="151"/>
                    <a:pt x="364" y="186"/>
                    <a:pt x="320" y="212"/>
                  </a:cubicBezTo>
                  <a:close/>
                  <a:moveTo>
                    <a:pt x="222" y="36"/>
                  </a:moveTo>
                  <a:lnTo>
                    <a:pt x="222" y="36"/>
                  </a:lnTo>
                  <a:cubicBezTo>
                    <a:pt x="293" y="36"/>
                    <a:pt x="320" y="62"/>
                    <a:pt x="320" y="71"/>
                  </a:cubicBezTo>
                  <a:cubicBezTo>
                    <a:pt x="320" y="80"/>
                    <a:pt x="293" y="106"/>
                    <a:pt x="222" y="115"/>
                  </a:cubicBezTo>
                  <a:cubicBezTo>
                    <a:pt x="151" y="106"/>
                    <a:pt x="124" y="80"/>
                    <a:pt x="124" y="71"/>
                  </a:cubicBezTo>
                  <a:cubicBezTo>
                    <a:pt x="124" y="62"/>
                    <a:pt x="151" y="36"/>
                    <a:pt x="222" y="36"/>
                  </a:cubicBezTo>
                  <a:close/>
                  <a:moveTo>
                    <a:pt x="36" y="89"/>
                  </a:moveTo>
                  <a:lnTo>
                    <a:pt x="36" y="89"/>
                  </a:lnTo>
                  <a:cubicBezTo>
                    <a:pt x="98" y="89"/>
                    <a:pt x="98" y="89"/>
                    <a:pt x="98" y="89"/>
                  </a:cubicBezTo>
                  <a:cubicBezTo>
                    <a:pt x="98" y="142"/>
                    <a:pt x="107" y="186"/>
                    <a:pt x="124" y="212"/>
                  </a:cubicBezTo>
                  <a:cubicBezTo>
                    <a:pt x="80" y="186"/>
                    <a:pt x="36" y="151"/>
                    <a:pt x="36" y="8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lIns="34290" tIns="17145" rIns="34290" bIns="17145" anchor="ctr"/>
            <a:lstStyle/>
            <a:p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16" name="Freeform 47"/>
            <p:cNvSpPr>
              <a:spLocks noChangeArrowheads="1"/>
            </p:cNvSpPr>
            <p:nvPr/>
          </p:nvSpPr>
          <p:spPr bwMode="auto">
            <a:xfrm>
              <a:off x="7632336" y="3161654"/>
              <a:ext cx="480659" cy="422291"/>
            </a:xfrm>
            <a:custGeom>
              <a:avLst/>
              <a:gdLst>
                <a:gd name="T0" fmla="*/ 221804 w 498"/>
                <a:gd name="T1" fmla="*/ 194813 h 435"/>
                <a:gd name="T2" fmla="*/ 221804 w 498"/>
                <a:gd name="T3" fmla="*/ 194813 h 435"/>
                <a:gd name="T4" fmla="*/ 217341 w 498"/>
                <a:gd name="T5" fmla="*/ 147232 h 435"/>
                <a:gd name="T6" fmla="*/ 189671 w 498"/>
                <a:gd name="T7" fmla="*/ 131521 h 435"/>
                <a:gd name="T8" fmla="*/ 166018 w 498"/>
                <a:gd name="T9" fmla="*/ 103691 h 435"/>
                <a:gd name="T10" fmla="*/ 174051 w 498"/>
                <a:gd name="T11" fmla="*/ 87980 h 435"/>
                <a:gd name="T12" fmla="*/ 182084 w 498"/>
                <a:gd name="T13" fmla="*/ 71372 h 435"/>
                <a:gd name="T14" fmla="*/ 178068 w 498"/>
                <a:gd name="T15" fmla="*/ 67781 h 435"/>
                <a:gd name="T16" fmla="*/ 182084 w 498"/>
                <a:gd name="T17" fmla="*/ 51621 h 435"/>
                <a:gd name="T18" fmla="*/ 154415 w 498"/>
                <a:gd name="T19" fmla="*/ 27830 h 435"/>
                <a:gd name="T20" fmla="*/ 126745 w 498"/>
                <a:gd name="T21" fmla="*/ 51621 h 435"/>
                <a:gd name="T22" fmla="*/ 130762 w 498"/>
                <a:gd name="T23" fmla="*/ 67781 h 435"/>
                <a:gd name="T24" fmla="*/ 126745 w 498"/>
                <a:gd name="T25" fmla="*/ 71372 h 435"/>
                <a:gd name="T26" fmla="*/ 134778 w 498"/>
                <a:gd name="T27" fmla="*/ 87980 h 435"/>
                <a:gd name="T28" fmla="*/ 138795 w 498"/>
                <a:gd name="T29" fmla="*/ 103691 h 435"/>
                <a:gd name="T30" fmla="*/ 130762 w 498"/>
                <a:gd name="T31" fmla="*/ 123441 h 435"/>
                <a:gd name="T32" fmla="*/ 170035 w 498"/>
                <a:gd name="T33" fmla="*/ 163392 h 435"/>
                <a:gd name="T34" fmla="*/ 170035 w 498"/>
                <a:gd name="T35" fmla="*/ 194813 h 435"/>
                <a:gd name="T36" fmla="*/ 221804 w 498"/>
                <a:gd name="T37" fmla="*/ 194813 h 435"/>
                <a:gd name="T38" fmla="*/ 115142 w 498"/>
                <a:gd name="T39" fmla="*/ 135561 h 435"/>
                <a:gd name="T40" fmla="*/ 115142 w 498"/>
                <a:gd name="T41" fmla="*/ 135561 h 435"/>
                <a:gd name="T42" fmla="*/ 83455 w 498"/>
                <a:gd name="T43" fmla="*/ 103691 h 435"/>
                <a:gd name="T44" fmla="*/ 95059 w 498"/>
                <a:gd name="T45" fmla="*/ 75412 h 435"/>
                <a:gd name="T46" fmla="*/ 103092 w 498"/>
                <a:gd name="T47" fmla="*/ 59701 h 435"/>
                <a:gd name="T48" fmla="*/ 99075 w 498"/>
                <a:gd name="T49" fmla="*/ 51621 h 435"/>
                <a:gd name="T50" fmla="*/ 103092 w 498"/>
                <a:gd name="T51" fmla="*/ 31870 h 435"/>
                <a:gd name="T52" fmla="*/ 67389 w 498"/>
                <a:gd name="T53" fmla="*/ 0 h 435"/>
                <a:gd name="T54" fmla="*/ 31686 w 498"/>
                <a:gd name="T55" fmla="*/ 31870 h 435"/>
                <a:gd name="T56" fmla="*/ 31686 w 498"/>
                <a:gd name="T57" fmla="*/ 51621 h 435"/>
                <a:gd name="T58" fmla="*/ 31686 w 498"/>
                <a:gd name="T59" fmla="*/ 59701 h 435"/>
                <a:gd name="T60" fmla="*/ 39719 w 498"/>
                <a:gd name="T61" fmla="*/ 75412 h 435"/>
                <a:gd name="T62" fmla="*/ 47753 w 498"/>
                <a:gd name="T63" fmla="*/ 103691 h 435"/>
                <a:gd name="T64" fmla="*/ 20083 w 498"/>
                <a:gd name="T65" fmla="*/ 135561 h 435"/>
                <a:gd name="T66" fmla="*/ 0 w 498"/>
                <a:gd name="T67" fmla="*/ 155312 h 435"/>
                <a:gd name="T68" fmla="*/ 0 w 498"/>
                <a:gd name="T69" fmla="*/ 194813 h 435"/>
                <a:gd name="T70" fmla="*/ 154415 w 498"/>
                <a:gd name="T71" fmla="*/ 194813 h 435"/>
                <a:gd name="T72" fmla="*/ 154415 w 498"/>
                <a:gd name="T73" fmla="*/ 163392 h 435"/>
                <a:gd name="T74" fmla="*/ 115142 w 498"/>
                <a:gd name="T75" fmla="*/ 135561 h 435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498" h="435">
                  <a:moveTo>
                    <a:pt x="497" y="434"/>
                  </a:moveTo>
                  <a:lnTo>
                    <a:pt x="497" y="434"/>
                  </a:lnTo>
                  <a:cubicBezTo>
                    <a:pt x="497" y="434"/>
                    <a:pt x="497" y="337"/>
                    <a:pt x="487" y="328"/>
                  </a:cubicBezTo>
                  <a:cubicBezTo>
                    <a:pt x="479" y="319"/>
                    <a:pt x="462" y="302"/>
                    <a:pt x="425" y="293"/>
                  </a:cubicBezTo>
                  <a:cubicBezTo>
                    <a:pt x="390" y="275"/>
                    <a:pt x="372" y="257"/>
                    <a:pt x="372" y="231"/>
                  </a:cubicBezTo>
                  <a:cubicBezTo>
                    <a:pt x="372" y="213"/>
                    <a:pt x="390" y="222"/>
                    <a:pt x="390" y="196"/>
                  </a:cubicBezTo>
                  <a:cubicBezTo>
                    <a:pt x="390" y="178"/>
                    <a:pt x="408" y="196"/>
                    <a:pt x="408" y="159"/>
                  </a:cubicBezTo>
                  <a:cubicBezTo>
                    <a:pt x="408" y="151"/>
                    <a:pt x="399" y="151"/>
                    <a:pt x="399" y="151"/>
                  </a:cubicBezTo>
                  <a:cubicBezTo>
                    <a:pt x="399" y="151"/>
                    <a:pt x="408" y="133"/>
                    <a:pt x="408" y="115"/>
                  </a:cubicBezTo>
                  <a:cubicBezTo>
                    <a:pt x="408" y="98"/>
                    <a:pt x="399" y="62"/>
                    <a:pt x="346" y="62"/>
                  </a:cubicBezTo>
                  <a:cubicBezTo>
                    <a:pt x="293" y="62"/>
                    <a:pt x="284" y="98"/>
                    <a:pt x="284" y="115"/>
                  </a:cubicBezTo>
                  <a:cubicBezTo>
                    <a:pt x="284" y="133"/>
                    <a:pt x="293" y="151"/>
                    <a:pt x="293" y="151"/>
                  </a:cubicBezTo>
                  <a:cubicBezTo>
                    <a:pt x="293" y="151"/>
                    <a:pt x="284" y="151"/>
                    <a:pt x="284" y="159"/>
                  </a:cubicBezTo>
                  <a:cubicBezTo>
                    <a:pt x="284" y="196"/>
                    <a:pt x="293" y="178"/>
                    <a:pt x="302" y="196"/>
                  </a:cubicBezTo>
                  <a:cubicBezTo>
                    <a:pt x="302" y="222"/>
                    <a:pt x="311" y="213"/>
                    <a:pt x="311" y="231"/>
                  </a:cubicBezTo>
                  <a:cubicBezTo>
                    <a:pt x="311" y="249"/>
                    <a:pt x="311" y="266"/>
                    <a:pt x="293" y="275"/>
                  </a:cubicBezTo>
                  <a:cubicBezTo>
                    <a:pt x="372" y="319"/>
                    <a:pt x="381" y="319"/>
                    <a:pt x="381" y="364"/>
                  </a:cubicBezTo>
                  <a:cubicBezTo>
                    <a:pt x="381" y="434"/>
                    <a:pt x="381" y="434"/>
                    <a:pt x="381" y="434"/>
                  </a:cubicBezTo>
                  <a:lnTo>
                    <a:pt x="497" y="434"/>
                  </a:lnTo>
                  <a:close/>
                  <a:moveTo>
                    <a:pt x="258" y="302"/>
                  </a:moveTo>
                  <a:lnTo>
                    <a:pt x="258" y="302"/>
                  </a:lnTo>
                  <a:cubicBezTo>
                    <a:pt x="204" y="284"/>
                    <a:pt x="187" y="266"/>
                    <a:pt x="187" y="231"/>
                  </a:cubicBezTo>
                  <a:cubicBezTo>
                    <a:pt x="187" y="204"/>
                    <a:pt x="204" y="213"/>
                    <a:pt x="213" y="168"/>
                  </a:cubicBezTo>
                  <a:cubicBezTo>
                    <a:pt x="213" y="159"/>
                    <a:pt x="231" y="168"/>
                    <a:pt x="231" y="133"/>
                  </a:cubicBezTo>
                  <a:cubicBezTo>
                    <a:pt x="231" y="115"/>
                    <a:pt x="222" y="115"/>
                    <a:pt x="222" y="115"/>
                  </a:cubicBezTo>
                  <a:cubicBezTo>
                    <a:pt x="222" y="115"/>
                    <a:pt x="222" y="89"/>
                    <a:pt x="231" y="71"/>
                  </a:cubicBezTo>
                  <a:cubicBezTo>
                    <a:pt x="231" y="53"/>
                    <a:pt x="213" y="0"/>
                    <a:pt x="151" y="0"/>
                  </a:cubicBezTo>
                  <a:cubicBezTo>
                    <a:pt x="80" y="0"/>
                    <a:pt x="71" y="53"/>
                    <a:pt x="71" y="71"/>
                  </a:cubicBezTo>
                  <a:cubicBezTo>
                    <a:pt x="71" y="89"/>
                    <a:pt x="71" y="115"/>
                    <a:pt x="71" y="115"/>
                  </a:cubicBezTo>
                  <a:cubicBezTo>
                    <a:pt x="71" y="115"/>
                    <a:pt x="71" y="115"/>
                    <a:pt x="71" y="133"/>
                  </a:cubicBezTo>
                  <a:cubicBezTo>
                    <a:pt x="71" y="168"/>
                    <a:pt x="80" y="159"/>
                    <a:pt x="89" y="168"/>
                  </a:cubicBezTo>
                  <a:cubicBezTo>
                    <a:pt x="89" y="213"/>
                    <a:pt x="107" y="204"/>
                    <a:pt x="107" y="231"/>
                  </a:cubicBezTo>
                  <a:cubicBezTo>
                    <a:pt x="107" y="266"/>
                    <a:pt x="89" y="284"/>
                    <a:pt x="45" y="302"/>
                  </a:cubicBezTo>
                  <a:cubicBezTo>
                    <a:pt x="27" y="310"/>
                    <a:pt x="0" y="319"/>
                    <a:pt x="0" y="346"/>
                  </a:cubicBezTo>
                  <a:cubicBezTo>
                    <a:pt x="0" y="434"/>
                    <a:pt x="0" y="434"/>
                    <a:pt x="0" y="434"/>
                  </a:cubicBezTo>
                  <a:cubicBezTo>
                    <a:pt x="346" y="434"/>
                    <a:pt x="346" y="434"/>
                    <a:pt x="346" y="434"/>
                  </a:cubicBezTo>
                  <a:cubicBezTo>
                    <a:pt x="346" y="434"/>
                    <a:pt x="346" y="381"/>
                    <a:pt x="346" y="364"/>
                  </a:cubicBezTo>
                  <a:cubicBezTo>
                    <a:pt x="346" y="346"/>
                    <a:pt x="302" y="328"/>
                    <a:pt x="258" y="30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lIns="34290" tIns="17145" rIns="34290" bIns="17145" anchor="ctr"/>
            <a:lstStyle/>
            <a:p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17" name="Freeform 79"/>
            <p:cNvSpPr>
              <a:spLocks noChangeArrowheads="1"/>
            </p:cNvSpPr>
            <p:nvPr/>
          </p:nvSpPr>
          <p:spPr bwMode="auto">
            <a:xfrm>
              <a:off x="6671664" y="2447602"/>
              <a:ext cx="463493" cy="466924"/>
            </a:xfrm>
            <a:custGeom>
              <a:avLst/>
              <a:gdLst>
                <a:gd name="T0" fmla="*/ 106933 w 479"/>
                <a:gd name="T1" fmla="*/ 0 h 479"/>
                <a:gd name="T2" fmla="*/ 106933 w 479"/>
                <a:gd name="T3" fmla="*/ 0 h 479"/>
                <a:gd name="T4" fmla="*/ 0 w 479"/>
                <a:gd name="T5" fmla="*/ 107725 h 479"/>
                <a:gd name="T6" fmla="*/ 106933 w 479"/>
                <a:gd name="T7" fmla="*/ 215449 h 479"/>
                <a:gd name="T8" fmla="*/ 213866 w 479"/>
                <a:gd name="T9" fmla="*/ 107725 h 479"/>
                <a:gd name="T10" fmla="*/ 106933 w 479"/>
                <a:gd name="T11" fmla="*/ 0 h 479"/>
                <a:gd name="T12" fmla="*/ 198206 w 479"/>
                <a:gd name="T13" fmla="*/ 107725 h 479"/>
                <a:gd name="T14" fmla="*/ 198206 w 479"/>
                <a:gd name="T15" fmla="*/ 107725 h 479"/>
                <a:gd name="T16" fmla="*/ 178520 w 479"/>
                <a:gd name="T17" fmla="*/ 163615 h 479"/>
                <a:gd name="T18" fmla="*/ 174493 w 479"/>
                <a:gd name="T19" fmla="*/ 147840 h 479"/>
                <a:gd name="T20" fmla="*/ 178520 w 479"/>
                <a:gd name="T21" fmla="*/ 115838 h 479"/>
                <a:gd name="T22" fmla="*/ 166439 w 479"/>
                <a:gd name="T23" fmla="*/ 91949 h 479"/>
                <a:gd name="T24" fmla="*/ 142726 w 479"/>
                <a:gd name="T25" fmla="*/ 80230 h 479"/>
                <a:gd name="T26" fmla="*/ 154806 w 479"/>
                <a:gd name="T27" fmla="*/ 39664 h 479"/>
                <a:gd name="T28" fmla="*/ 131093 w 479"/>
                <a:gd name="T29" fmla="*/ 27945 h 479"/>
                <a:gd name="T30" fmla="*/ 134673 w 479"/>
                <a:gd name="T31" fmla="*/ 23889 h 479"/>
                <a:gd name="T32" fmla="*/ 198206 w 479"/>
                <a:gd name="T33" fmla="*/ 107725 h 479"/>
                <a:gd name="T34" fmla="*/ 94853 w 479"/>
                <a:gd name="T35" fmla="*/ 19832 h 479"/>
                <a:gd name="T36" fmla="*/ 94853 w 479"/>
                <a:gd name="T37" fmla="*/ 19832 h 479"/>
                <a:gd name="T38" fmla="*/ 83220 w 479"/>
                <a:gd name="T39" fmla="*/ 27945 h 479"/>
                <a:gd name="T40" fmla="*/ 67113 w 479"/>
                <a:gd name="T41" fmla="*/ 39664 h 479"/>
                <a:gd name="T42" fmla="*/ 51453 w 479"/>
                <a:gd name="T43" fmla="*/ 59947 h 479"/>
                <a:gd name="T44" fmla="*/ 59507 w 479"/>
                <a:gd name="T45" fmla="*/ 71666 h 479"/>
                <a:gd name="T46" fmla="*/ 79193 w 479"/>
                <a:gd name="T47" fmla="*/ 71666 h 479"/>
                <a:gd name="T48" fmla="*/ 110960 w 479"/>
                <a:gd name="T49" fmla="*/ 107725 h 479"/>
                <a:gd name="T50" fmla="*/ 83220 w 479"/>
                <a:gd name="T51" fmla="*/ 131613 h 479"/>
                <a:gd name="T52" fmla="*/ 79193 w 479"/>
                <a:gd name="T53" fmla="*/ 151896 h 479"/>
                <a:gd name="T54" fmla="*/ 79193 w 479"/>
                <a:gd name="T55" fmla="*/ 175785 h 479"/>
                <a:gd name="T56" fmla="*/ 59507 w 479"/>
                <a:gd name="T57" fmla="*/ 155502 h 479"/>
                <a:gd name="T58" fmla="*/ 55480 w 479"/>
                <a:gd name="T59" fmla="*/ 128008 h 479"/>
                <a:gd name="T60" fmla="*/ 39373 w 479"/>
                <a:gd name="T61" fmla="*/ 107725 h 479"/>
                <a:gd name="T62" fmla="*/ 47426 w 479"/>
                <a:gd name="T63" fmla="*/ 83836 h 479"/>
                <a:gd name="T64" fmla="*/ 23713 w 479"/>
                <a:gd name="T65" fmla="*/ 76173 h 479"/>
                <a:gd name="T66" fmla="*/ 94853 w 479"/>
                <a:gd name="T67" fmla="*/ 19832 h 479"/>
                <a:gd name="T68" fmla="*/ 79193 w 479"/>
                <a:gd name="T69" fmla="*/ 195617 h 479"/>
                <a:gd name="T70" fmla="*/ 79193 w 479"/>
                <a:gd name="T71" fmla="*/ 195617 h 479"/>
                <a:gd name="T72" fmla="*/ 91273 w 479"/>
                <a:gd name="T73" fmla="*/ 187504 h 479"/>
                <a:gd name="T74" fmla="*/ 106933 w 479"/>
                <a:gd name="T75" fmla="*/ 183447 h 479"/>
                <a:gd name="T76" fmla="*/ 131093 w 479"/>
                <a:gd name="T77" fmla="*/ 175785 h 479"/>
                <a:gd name="T78" fmla="*/ 158386 w 479"/>
                <a:gd name="T79" fmla="*/ 183447 h 479"/>
                <a:gd name="T80" fmla="*/ 106933 w 479"/>
                <a:gd name="T81" fmla="*/ 199674 h 479"/>
                <a:gd name="T82" fmla="*/ 79193 w 479"/>
                <a:gd name="T83" fmla="*/ 195617 h 479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479" h="479">
                  <a:moveTo>
                    <a:pt x="239" y="0"/>
                  </a:moveTo>
                  <a:lnTo>
                    <a:pt x="239" y="0"/>
                  </a:lnTo>
                  <a:cubicBezTo>
                    <a:pt x="106" y="0"/>
                    <a:pt x="0" y="106"/>
                    <a:pt x="0" y="239"/>
                  </a:cubicBezTo>
                  <a:cubicBezTo>
                    <a:pt x="0" y="372"/>
                    <a:pt x="106" y="478"/>
                    <a:pt x="239" y="478"/>
                  </a:cubicBezTo>
                  <a:cubicBezTo>
                    <a:pt x="372" y="478"/>
                    <a:pt x="478" y="372"/>
                    <a:pt x="478" y="239"/>
                  </a:cubicBezTo>
                  <a:cubicBezTo>
                    <a:pt x="478" y="106"/>
                    <a:pt x="372" y="0"/>
                    <a:pt x="239" y="0"/>
                  </a:cubicBezTo>
                  <a:close/>
                  <a:moveTo>
                    <a:pt x="443" y="239"/>
                  </a:moveTo>
                  <a:lnTo>
                    <a:pt x="443" y="239"/>
                  </a:lnTo>
                  <a:cubicBezTo>
                    <a:pt x="443" y="292"/>
                    <a:pt x="425" y="328"/>
                    <a:pt x="399" y="363"/>
                  </a:cubicBezTo>
                  <a:cubicBezTo>
                    <a:pt x="390" y="363"/>
                    <a:pt x="381" y="345"/>
                    <a:pt x="390" y="328"/>
                  </a:cubicBezTo>
                  <a:cubicBezTo>
                    <a:pt x="399" y="310"/>
                    <a:pt x="399" y="275"/>
                    <a:pt x="399" y="257"/>
                  </a:cubicBezTo>
                  <a:cubicBezTo>
                    <a:pt x="399" y="239"/>
                    <a:pt x="390" y="204"/>
                    <a:pt x="372" y="204"/>
                  </a:cubicBezTo>
                  <a:cubicBezTo>
                    <a:pt x="346" y="204"/>
                    <a:pt x="337" y="204"/>
                    <a:pt x="319" y="178"/>
                  </a:cubicBezTo>
                  <a:cubicBezTo>
                    <a:pt x="301" y="124"/>
                    <a:pt x="372" y="115"/>
                    <a:pt x="346" y="88"/>
                  </a:cubicBezTo>
                  <a:cubicBezTo>
                    <a:pt x="337" y="80"/>
                    <a:pt x="301" y="115"/>
                    <a:pt x="293" y="62"/>
                  </a:cubicBezTo>
                  <a:lnTo>
                    <a:pt x="301" y="53"/>
                  </a:lnTo>
                  <a:cubicBezTo>
                    <a:pt x="381" y="80"/>
                    <a:pt x="443" y="150"/>
                    <a:pt x="443" y="239"/>
                  </a:cubicBezTo>
                  <a:close/>
                  <a:moveTo>
                    <a:pt x="212" y="44"/>
                  </a:moveTo>
                  <a:lnTo>
                    <a:pt x="212" y="44"/>
                  </a:lnTo>
                  <a:cubicBezTo>
                    <a:pt x="204" y="53"/>
                    <a:pt x="194" y="53"/>
                    <a:pt x="186" y="62"/>
                  </a:cubicBezTo>
                  <a:cubicBezTo>
                    <a:pt x="168" y="80"/>
                    <a:pt x="159" y="71"/>
                    <a:pt x="150" y="88"/>
                  </a:cubicBezTo>
                  <a:cubicBezTo>
                    <a:pt x="141" y="106"/>
                    <a:pt x="115" y="124"/>
                    <a:pt x="115" y="133"/>
                  </a:cubicBezTo>
                  <a:cubicBezTo>
                    <a:pt x="115" y="142"/>
                    <a:pt x="133" y="159"/>
                    <a:pt x="133" y="159"/>
                  </a:cubicBezTo>
                  <a:cubicBezTo>
                    <a:pt x="141" y="150"/>
                    <a:pt x="159" y="150"/>
                    <a:pt x="177" y="159"/>
                  </a:cubicBezTo>
                  <a:cubicBezTo>
                    <a:pt x="186" y="159"/>
                    <a:pt x="275" y="169"/>
                    <a:pt x="248" y="239"/>
                  </a:cubicBezTo>
                  <a:cubicBezTo>
                    <a:pt x="239" y="266"/>
                    <a:pt x="194" y="257"/>
                    <a:pt x="186" y="292"/>
                  </a:cubicBezTo>
                  <a:cubicBezTo>
                    <a:pt x="186" y="301"/>
                    <a:pt x="186" y="328"/>
                    <a:pt x="177" y="337"/>
                  </a:cubicBezTo>
                  <a:cubicBezTo>
                    <a:pt x="177" y="345"/>
                    <a:pt x="186" y="390"/>
                    <a:pt x="177" y="390"/>
                  </a:cubicBezTo>
                  <a:cubicBezTo>
                    <a:pt x="168" y="390"/>
                    <a:pt x="133" y="345"/>
                    <a:pt x="133" y="345"/>
                  </a:cubicBezTo>
                  <a:cubicBezTo>
                    <a:pt x="133" y="337"/>
                    <a:pt x="124" y="310"/>
                    <a:pt x="124" y="284"/>
                  </a:cubicBezTo>
                  <a:cubicBezTo>
                    <a:pt x="124" y="266"/>
                    <a:pt x="88" y="266"/>
                    <a:pt x="88" y="239"/>
                  </a:cubicBezTo>
                  <a:cubicBezTo>
                    <a:pt x="88" y="213"/>
                    <a:pt x="106" y="195"/>
                    <a:pt x="106" y="186"/>
                  </a:cubicBezTo>
                  <a:cubicBezTo>
                    <a:pt x="97" y="169"/>
                    <a:pt x="62" y="169"/>
                    <a:pt x="53" y="169"/>
                  </a:cubicBezTo>
                  <a:cubicBezTo>
                    <a:pt x="80" y="97"/>
                    <a:pt x="141" y="53"/>
                    <a:pt x="212" y="44"/>
                  </a:cubicBezTo>
                  <a:close/>
                  <a:moveTo>
                    <a:pt x="177" y="434"/>
                  </a:moveTo>
                  <a:lnTo>
                    <a:pt x="177" y="434"/>
                  </a:lnTo>
                  <a:cubicBezTo>
                    <a:pt x="186" y="425"/>
                    <a:pt x="186" y="416"/>
                    <a:pt x="204" y="416"/>
                  </a:cubicBezTo>
                  <a:cubicBezTo>
                    <a:pt x="212" y="416"/>
                    <a:pt x="221" y="416"/>
                    <a:pt x="239" y="407"/>
                  </a:cubicBezTo>
                  <a:cubicBezTo>
                    <a:pt x="248" y="407"/>
                    <a:pt x="275" y="398"/>
                    <a:pt x="293" y="390"/>
                  </a:cubicBezTo>
                  <a:cubicBezTo>
                    <a:pt x="310" y="390"/>
                    <a:pt x="346" y="398"/>
                    <a:pt x="354" y="407"/>
                  </a:cubicBezTo>
                  <a:cubicBezTo>
                    <a:pt x="319" y="434"/>
                    <a:pt x="284" y="443"/>
                    <a:pt x="239" y="443"/>
                  </a:cubicBezTo>
                  <a:cubicBezTo>
                    <a:pt x="221" y="443"/>
                    <a:pt x="194" y="443"/>
                    <a:pt x="177" y="43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lIns="34290" tIns="17145" rIns="34290" bIns="17145" anchor="ctr"/>
            <a:lstStyle/>
            <a:p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18" name="Freeform 117"/>
            <p:cNvSpPr>
              <a:spLocks noChangeArrowheads="1"/>
            </p:cNvSpPr>
            <p:nvPr/>
          </p:nvSpPr>
          <p:spPr bwMode="auto">
            <a:xfrm>
              <a:off x="3662959" y="2962688"/>
              <a:ext cx="449757" cy="415427"/>
            </a:xfrm>
            <a:custGeom>
              <a:avLst/>
              <a:gdLst>
                <a:gd name="T0" fmla="*/ 119736 w 462"/>
                <a:gd name="T1" fmla="*/ 0 h 427"/>
                <a:gd name="T2" fmla="*/ 119736 w 462"/>
                <a:gd name="T3" fmla="*/ 0 h 427"/>
                <a:gd name="T4" fmla="*/ 119736 w 462"/>
                <a:gd name="T5" fmla="*/ 0 h 427"/>
                <a:gd name="T6" fmla="*/ 31960 w 462"/>
                <a:gd name="T7" fmla="*/ 35988 h 427"/>
                <a:gd name="T8" fmla="*/ 36011 w 462"/>
                <a:gd name="T9" fmla="*/ 64329 h 427"/>
                <a:gd name="T10" fmla="*/ 0 w 462"/>
                <a:gd name="T11" fmla="*/ 107965 h 427"/>
                <a:gd name="T12" fmla="*/ 51765 w 462"/>
                <a:gd name="T13" fmla="*/ 143504 h 427"/>
                <a:gd name="T14" fmla="*/ 103981 w 462"/>
                <a:gd name="T15" fmla="*/ 119661 h 427"/>
                <a:gd name="T16" fmla="*/ 103981 w 462"/>
                <a:gd name="T17" fmla="*/ 112014 h 427"/>
                <a:gd name="T18" fmla="*/ 119736 w 462"/>
                <a:gd name="T19" fmla="*/ 95819 h 427"/>
                <a:gd name="T20" fmla="*/ 135941 w 462"/>
                <a:gd name="T21" fmla="*/ 112014 h 427"/>
                <a:gd name="T22" fmla="*/ 119736 w 462"/>
                <a:gd name="T23" fmla="*/ 127759 h 427"/>
                <a:gd name="T24" fmla="*/ 51765 w 462"/>
                <a:gd name="T25" fmla="*/ 159698 h 427"/>
                <a:gd name="T26" fmla="*/ 51765 w 462"/>
                <a:gd name="T27" fmla="*/ 167346 h 427"/>
                <a:gd name="T28" fmla="*/ 119736 w 462"/>
                <a:gd name="T29" fmla="*/ 191638 h 427"/>
                <a:gd name="T30" fmla="*/ 119736 w 462"/>
                <a:gd name="T31" fmla="*/ 191638 h 427"/>
                <a:gd name="T32" fmla="*/ 183655 w 462"/>
                <a:gd name="T33" fmla="*/ 167346 h 427"/>
                <a:gd name="T34" fmla="*/ 203911 w 462"/>
                <a:gd name="T35" fmla="*/ 35988 h 427"/>
                <a:gd name="T36" fmla="*/ 119736 w 462"/>
                <a:gd name="T37" fmla="*/ 0 h 427"/>
                <a:gd name="T38" fmla="*/ 16205 w 462"/>
                <a:gd name="T39" fmla="*/ 103916 h 427"/>
                <a:gd name="T40" fmla="*/ 16205 w 462"/>
                <a:gd name="T41" fmla="*/ 103916 h 427"/>
                <a:gd name="T42" fmla="*/ 40062 w 462"/>
                <a:gd name="T43" fmla="*/ 80074 h 427"/>
                <a:gd name="T44" fmla="*/ 47714 w 462"/>
                <a:gd name="T45" fmla="*/ 127759 h 427"/>
                <a:gd name="T46" fmla="*/ 16205 w 462"/>
                <a:gd name="T47" fmla="*/ 103916 h 427"/>
                <a:gd name="T48" fmla="*/ 119736 w 462"/>
                <a:gd name="T49" fmla="*/ 59831 h 427"/>
                <a:gd name="T50" fmla="*/ 119736 w 462"/>
                <a:gd name="T51" fmla="*/ 59831 h 427"/>
                <a:gd name="T52" fmla="*/ 47714 w 462"/>
                <a:gd name="T53" fmla="*/ 35988 h 427"/>
                <a:gd name="T54" fmla="*/ 119736 w 462"/>
                <a:gd name="T55" fmla="*/ 16195 h 427"/>
                <a:gd name="T56" fmla="*/ 187256 w 462"/>
                <a:gd name="T57" fmla="*/ 35988 h 427"/>
                <a:gd name="T58" fmla="*/ 119736 w 462"/>
                <a:gd name="T59" fmla="*/ 59831 h 427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462" h="427">
                  <a:moveTo>
                    <a:pt x="266" y="0"/>
                  </a:moveTo>
                  <a:lnTo>
                    <a:pt x="266" y="0"/>
                  </a:lnTo>
                  <a:cubicBezTo>
                    <a:pt x="142" y="0"/>
                    <a:pt x="62" y="45"/>
                    <a:pt x="71" y="80"/>
                  </a:cubicBezTo>
                  <a:cubicBezTo>
                    <a:pt x="71" y="89"/>
                    <a:pt x="71" y="116"/>
                    <a:pt x="80" y="143"/>
                  </a:cubicBezTo>
                  <a:cubicBezTo>
                    <a:pt x="18" y="169"/>
                    <a:pt x="0" y="205"/>
                    <a:pt x="0" y="240"/>
                  </a:cubicBezTo>
                  <a:cubicBezTo>
                    <a:pt x="9" y="275"/>
                    <a:pt x="36" y="311"/>
                    <a:pt x="115" y="319"/>
                  </a:cubicBezTo>
                  <a:cubicBezTo>
                    <a:pt x="151" y="319"/>
                    <a:pt x="204" y="302"/>
                    <a:pt x="231" y="266"/>
                  </a:cubicBezTo>
                  <a:cubicBezTo>
                    <a:pt x="231" y="258"/>
                    <a:pt x="231" y="249"/>
                    <a:pt x="231" y="249"/>
                  </a:cubicBezTo>
                  <a:cubicBezTo>
                    <a:pt x="231" y="222"/>
                    <a:pt x="249" y="213"/>
                    <a:pt x="266" y="213"/>
                  </a:cubicBezTo>
                  <a:cubicBezTo>
                    <a:pt x="284" y="213"/>
                    <a:pt x="302" y="222"/>
                    <a:pt x="302" y="249"/>
                  </a:cubicBezTo>
                  <a:cubicBezTo>
                    <a:pt x="302" y="266"/>
                    <a:pt x="284" y="284"/>
                    <a:pt x="266" y="284"/>
                  </a:cubicBezTo>
                  <a:cubicBezTo>
                    <a:pt x="222" y="328"/>
                    <a:pt x="169" y="355"/>
                    <a:pt x="115" y="355"/>
                  </a:cubicBezTo>
                  <a:cubicBezTo>
                    <a:pt x="115" y="364"/>
                    <a:pt x="115" y="364"/>
                    <a:pt x="115" y="372"/>
                  </a:cubicBezTo>
                  <a:cubicBezTo>
                    <a:pt x="115" y="381"/>
                    <a:pt x="178" y="426"/>
                    <a:pt x="266" y="426"/>
                  </a:cubicBezTo>
                  <a:cubicBezTo>
                    <a:pt x="355" y="426"/>
                    <a:pt x="408" y="381"/>
                    <a:pt x="408" y="372"/>
                  </a:cubicBezTo>
                  <a:cubicBezTo>
                    <a:pt x="416" y="355"/>
                    <a:pt x="453" y="116"/>
                    <a:pt x="453" y="80"/>
                  </a:cubicBezTo>
                  <a:cubicBezTo>
                    <a:pt x="461" y="45"/>
                    <a:pt x="381" y="0"/>
                    <a:pt x="266" y="0"/>
                  </a:cubicBezTo>
                  <a:close/>
                  <a:moveTo>
                    <a:pt x="36" y="231"/>
                  </a:moveTo>
                  <a:lnTo>
                    <a:pt x="36" y="231"/>
                  </a:lnTo>
                  <a:cubicBezTo>
                    <a:pt x="36" y="222"/>
                    <a:pt x="53" y="196"/>
                    <a:pt x="89" y="178"/>
                  </a:cubicBezTo>
                  <a:cubicBezTo>
                    <a:pt x="89" y="213"/>
                    <a:pt x="98" y="249"/>
                    <a:pt x="106" y="284"/>
                  </a:cubicBezTo>
                  <a:cubicBezTo>
                    <a:pt x="62" y="275"/>
                    <a:pt x="44" y="258"/>
                    <a:pt x="36" y="231"/>
                  </a:cubicBezTo>
                  <a:close/>
                  <a:moveTo>
                    <a:pt x="266" y="133"/>
                  </a:moveTo>
                  <a:lnTo>
                    <a:pt x="266" y="133"/>
                  </a:lnTo>
                  <a:cubicBezTo>
                    <a:pt x="178" y="133"/>
                    <a:pt x="106" y="98"/>
                    <a:pt x="106" y="80"/>
                  </a:cubicBezTo>
                  <a:cubicBezTo>
                    <a:pt x="106" y="71"/>
                    <a:pt x="178" y="36"/>
                    <a:pt x="266" y="36"/>
                  </a:cubicBezTo>
                  <a:cubicBezTo>
                    <a:pt x="355" y="36"/>
                    <a:pt x="416" y="71"/>
                    <a:pt x="416" y="80"/>
                  </a:cubicBezTo>
                  <a:cubicBezTo>
                    <a:pt x="416" y="98"/>
                    <a:pt x="355" y="133"/>
                    <a:pt x="266" y="13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lIns="34290" tIns="17145" rIns="34290" bIns="17145" anchor="ctr"/>
            <a:lstStyle/>
            <a:p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19" name="Freeform 151"/>
            <p:cNvSpPr>
              <a:spLocks noChangeArrowheads="1"/>
            </p:cNvSpPr>
            <p:nvPr/>
          </p:nvSpPr>
          <p:spPr bwMode="auto">
            <a:xfrm>
              <a:off x="7359451" y="4319715"/>
              <a:ext cx="484090" cy="281528"/>
            </a:xfrm>
            <a:custGeom>
              <a:avLst/>
              <a:gdLst>
                <a:gd name="T0" fmla="*/ 55847 w 497"/>
                <a:gd name="T1" fmla="*/ 98187 h 293"/>
                <a:gd name="T2" fmla="*/ 55847 w 497"/>
                <a:gd name="T3" fmla="*/ 98187 h 293"/>
                <a:gd name="T4" fmla="*/ 55847 w 497"/>
                <a:gd name="T5" fmla="*/ 43095 h 293"/>
                <a:gd name="T6" fmla="*/ 79717 w 497"/>
                <a:gd name="T7" fmla="*/ 43095 h 293"/>
                <a:gd name="T8" fmla="*/ 39633 w 497"/>
                <a:gd name="T9" fmla="*/ 0 h 293"/>
                <a:gd name="T10" fmla="*/ 0 w 497"/>
                <a:gd name="T11" fmla="*/ 43095 h 293"/>
                <a:gd name="T12" fmla="*/ 23870 w 497"/>
                <a:gd name="T13" fmla="*/ 43095 h 293"/>
                <a:gd name="T14" fmla="*/ 23870 w 497"/>
                <a:gd name="T15" fmla="*/ 110182 h 293"/>
                <a:gd name="T16" fmla="*/ 43686 w 497"/>
                <a:gd name="T17" fmla="*/ 129731 h 293"/>
                <a:gd name="T18" fmla="*/ 143670 w 497"/>
                <a:gd name="T19" fmla="*/ 129731 h 293"/>
                <a:gd name="T20" fmla="*/ 115296 w 497"/>
                <a:gd name="T21" fmla="*/ 98187 h 293"/>
                <a:gd name="T22" fmla="*/ 55847 w 497"/>
                <a:gd name="T23" fmla="*/ 98187 h 293"/>
                <a:gd name="T24" fmla="*/ 199517 w 497"/>
                <a:gd name="T25" fmla="*/ 86635 h 293"/>
                <a:gd name="T26" fmla="*/ 199517 w 497"/>
                <a:gd name="T27" fmla="*/ 86635 h 293"/>
                <a:gd name="T28" fmla="*/ 199517 w 497"/>
                <a:gd name="T29" fmla="*/ 19548 h 293"/>
                <a:gd name="T30" fmla="*/ 179700 w 497"/>
                <a:gd name="T31" fmla="*/ 0 h 293"/>
                <a:gd name="T32" fmla="*/ 79717 w 497"/>
                <a:gd name="T33" fmla="*/ 0 h 293"/>
                <a:gd name="T34" fmla="*/ 107640 w 497"/>
                <a:gd name="T35" fmla="*/ 27101 h 293"/>
                <a:gd name="T36" fmla="*/ 167540 w 497"/>
                <a:gd name="T37" fmla="*/ 27101 h 293"/>
                <a:gd name="T38" fmla="*/ 167540 w 497"/>
                <a:gd name="T39" fmla="*/ 86635 h 293"/>
                <a:gd name="T40" fmla="*/ 143670 w 497"/>
                <a:gd name="T41" fmla="*/ 86635 h 293"/>
                <a:gd name="T42" fmla="*/ 183303 w 497"/>
                <a:gd name="T43" fmla="*/ 129731 h 293"/>
                <a:gd name="T44" fmla="*/ 223387 w 497"/>
                <a:gd name="T45" fmla="*/ 86635 h 293"/>
                <a:gd name="T46" fmla="*/ 199517 w 497"/>
                <a:gd name="T47" fmla="*/ 86635 h 293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497" h="293">
                  <a:moveTo>
                    <a:pt x="124" y="221"/>
                  </a:moveTo>
                  <a:lnTo>
                    <a:pt x="124" y="221"/>
                  </a:lnTo>
                  <a:cubicBezTo>
                    <a:pt x="124" y="97"/>
                    <a:pt x="124" y="97"/>
                    <a:pt x="124" y="97"/>
                  </a:cubicBezTo>
                  <a:cubicBezTo>
                    <a:pt x="177" y="97"/>
                    <a:pt x="177" y="97"/>
                    <a:pt x="177" y="97"/>
                  </a:cubicBezTo>
                  <a:cubicBezTo>
                    <a:pt x="88" y="0"/>
                    <a:pt x="88" y="0"/>
                    <a:pt x="88" y="0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53" y="97"/>
                    <a:pt x="53" y="97"/>
                    <a:pt x="53" y="97"/>
                  </a:cubicBezTo>
                  <a:cubicBezTo>
                    <a:pt x="53" y="248"/>
                    <a:pt x="53" y="248"/>
                    <a:pt x="53" y="248"/>
                  </a:cubicBezTo>
                  <a:cubicBezTo>
                    <a:pt x="53" y="274"/>
                    <a:pt x="71" y="292"/>
                    <a:pt x="97" y="292"/>
                  </a:cubicBezTo>
                  <a:cubicBezTo>
                    <a:pt x="319" y="292"/>
                    <a:pt x="319" y="292"/>
                    <a:pt x="319" y="292"/>
                  </a:cubicBezTo>
                  <a:cubicBezTo>
                    <a:pt x="256" y="221"/>
                    <a:pt x="256" y="221"/>
                    <a:pt x="256" y="221"/>
                  </a:cubicBezTo>
                  <a:lnTo>
                    <a:pt x="124" y="221"/>
                  </a:lnTo>
                  <a:close/>
                  <a:moveTo>
                    <a:pt x="443" y="195"/>
                  </a:moveTo>
                  <a:lnTo>
                    <a:pt x="443" y="195"/>
                  </a:lnTo>
                  <a:cubicBezTo>
                    <a:pt x="443" y="44"/>
                    <a:pt x="443" y="44"/>
                    <a:pt x="443" y="44"/>
                  </a:cubicBezTo>
                  <a:cubicBezTo>
                    <a:pt x="443" y="17"/>
                    <a:pt x="425" y="0"/>
                    <a:pt x="399" y="0"/>
                  </a:cubicBezTo>
                  <a:cubicBezTo>
                    <a:pt x="177" y="0"/>
                    <a:pt x="177" y="0"/>
                    <a:pt x="177" y="0"/>
                  </a:cubicBezTo>
                  <a:cubicBezTo>
                    <a:pt x="239" y="61"/>
                    <a:pt x="239" y="61"/>
                    <a:pt x="239" y="61"/>
                  </a:cubicBezTo>
                  <a:cubicBezTo>
                    <a:pt x="372" y="61"/>
                    <a:pt x="372" y="61"/>
                    <a:pt x="372" y="61"/>
                  </a:cubicBezTo>
                  <a:cubicBezTo>
                    <a:pt x="372" y="195"/>
                    <a:pt x="372" y="195"/>
                    <a:pt x="372" y="195"/>
                  </a:cubicBezTo>
                  <a:cubicBezTo>
                    <a:pt x="319" y="195"/>
                    <a:pt x="319" y="195"/>
                    <a:pt x="319" y="195"/>
                  </a:cubicBezTo>
                  <a:cubicBezTo>
                    <a:pt x="407" y="292"/>
                    <a:pt x="407" y="292"/>
                    <a:pt x="407" y="292"/>
                  </a:cubicBezTo>
                  <a:cubicBezTo>
                    <a:pt x="496" y="195"/>
                    <a:pt x="496" y="195"/>
                    <a:pt x="496" y="195"/>
                  </a:cubicBezTo>
                  <a:lnTo>
                    <a:pt x="443" y="19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lIns="34290" tIns="17145" rIns="34290" bIns="17145" anchor="ctr"/>
            <a:lstStyle/>
            <a:p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20" name="Freeform 160"/>
            <p:cNvSpPr>
              <a:spLocks noChangeArrowheads="1"/>
            </p:cNvSpPr>
            <p:nvPr/>
          </p:nvSpPr>
          <p:spPr bwMode="auto">
            <a:xfrm>
              <a:off x="4985241" y="2569729"/>
              <a:ext cx="340014" cy="293295"/>
            </a:xfrm>
            <a:custGeom>
              <a:avLst/>
              <a:gdLst>
                <a:gd name="T0" fmla="*/ 19849 w 461"/>
                <a:gd name="T1" fmla="*/ 55610 h 400"/>
                <a:gd name="T2" fmla="*/ 19849 w 461"/>
                <a:gd name="T3" fmla="*/ 55610 h 400"/>
                <a:gd name="T4" fmla="*/ 99696 w 461"/>
                <a:gd name="T5" fmla="*/ 47538 h 400"/>
                <a:gd name="T6" fmla="*/ 147965 w 461"/>
                <a:gd name="T7" fmla="*/ 63683 h 400"/>
                <a:gd name="T8" fmla="*/ 199843 w 461"/>
                <a:gd name="T9" fmla="*/ 39914 h 400"/>
                <a:gd name="T10" fmla="*/ 203452 w 461"/>
                <a:gd name="T11" fmla="*/ 23769 h 400"/>
                <a:gd name="T12" fmla="*/ 187663 w 461"/>
                <a:gd name="T13" fmla="*/ 23769 h 400"/>
                <a:gd name="T14" fmla="*/ 107816 w 461"/>
                <a:gd name="T15" fmla="*/ 27805 h 400"/>
                <a:gd name="T16" fmla="*/ 8120 w 461"/>
                <a:gd name="T17" fmla="*/ 39914 h 400"/>
                <a:gd name="T18" fmla="*/ 4060 w 461"/>
                <a:gd name="T19" fmla="*/ 55610 h 400"/>
                <a:gd name="T20" fmla="*/ 19849 w 461"/>
                <a:gd name="T21" fmla="*/ 55610 h 400"/>
                <a:gd name="T22" fmla="*/ 187663 w 461"/>
                <a:gd name="T23" fmla="*/ 79828 h 400"/>
                <a:gd name="T24" fmla="*/ 187663 w 461"/>
                <a:gd name="T25" fmla="*/ 79828 h 400"/>
                <a:gd name="T26" fmla="*/ 107816 w 461"/>
                <a:gd name="T27" fmla="*/ 87452 h 400"/>
                <a:gd name="T28" fmla="*/ 8120 w 461"/>
                <a:gd name="T29" fmla="*/ 95524 h 400"/>
                <a:gd name="T30" fmla="*/ 4060 w 461"/>
                <a:gd name="T31" fmla="*/ 111221 h 400"/>
                <a:gd name="T32" fmla="*/ 19849 w 461"/>
                <a:gd name="T33" fmla="*/ 111221 h 400"/>
                <a:gd name="T34" fmla="*/ 99696 w 461"/>
                <a:gd name="T35" fmla="*/ 107633 h 400"/>
                <a:gd name="T36" fmla="*/ 147965 w 461"/>
                <a:gd name="T37" fmla="*/ 123329 h 400"/>
                <a:gd name="T38" fmla="*/ 199843 w 461"/>
                <a:gd name="T39" fmla="*/ 99560 h 400"/>
                <a:gd name="T40" fmla="*/ 203452 w 461"/>
                <a:gd name="T41" fmla="*/ 83864 h 400"/>
                <a:gd name="T42" fmla="*/ 187663 w 461"/>
                <a:gd name="T43" fmla="*/ 79828 h 400"/>
                <a:gd name="T44" fmla="*/ 187663 w 461"/>
                <a:gd name="T45" fmla="*/ 135438 h 400"/>
                <a:gd name="T46" fmla="*/ 187663 w 461"/>
                <a:gd name="T47" fmla="*/ 135438 h 400"/>
                <a:gd name="T48" fmla="*/ 107816 w 461"/>
                <a:gd name="T49" fmla="*/ 143062 h 400"/>
                <a:gd name="T50" fmla="*/ 8120 w 461"/>
                <a:gd name="T51" fmla="*/ 151134 h 400"/>
                <a:gd name="T52" fmla="*/ 4060 w 461"/>
                <a:gd name="T53" fmla="*/ 166831 h 400"/>
                <a:gd name="T54" fmla="*/ 19849 w 461"/>
                <a:gd name="T55" fmla="*/ 170867 h 400"/>
                <a:gd name="T56" fmla="*/ 99696 w 461"/>
                <a:gd name="T57" fmla="*/ 162795 h 400"/>
                <a:gd name="T58" fmla="*/ 147965 w 461"/>
                <a:gd name="T59" fmla="*/ 178940 h 400"/>
                <a:gd name="T60" fmla="*/ 199843 w 461"/>
                <a:gd name="T61" fmla="*/ 155171 h 400"/>
                <a:gd name="T62" fmla="*/ 203452 w 461"/>
                <a:gd name="T63" fmla="*/ 139026 h 400"/>
                <a:gd name="T64" fmla="*/ 187663 w 461"/>
                <a:gd name="T65" fmla="*/ 135438 h 40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461" h="400">
                  <a:moveTo>
                    <a:pt x="44" y="124"/>
                  </a:moveTo>
                  <a:lnTo>
                    <a:pt x="44" y="124"/>
                  </a:lnTo>
                  <a:cubicBezTo>
                    <a:pt x="88" y="89"/>
                    <a:pt x="124" y="62"/>
                    <a:pt x="221" y="106"/>
                  </a:cubicBezTo>
                  <a:cubicBezTo>
                    <a:pt x="266" y="133"/>
                    <a:pt x="301" y="142"/>
                    <a:pt x="328" y="142"/>
                  </a:cubicBezTo>
                  <a:cubicBezTo>
                    <a:pt x="381" y="142"/>
                    <a:pt x="416" y="115"/>
                    <a:pt x="443" y="89"/>
                  </a:cubicBezTo>
                  <a:cubicBezTo>
                    <a:pt x="451" y="80"/>
                    <a:pt x="460" y="62"/>
                    <a:pt x="451" y="53"/>
                  </a:cubicBezTo>
                  <a:cubicBezTo>
                    <a:pt x="443" y="44"/>
                    <a:pt x="425" y="44"/>
                    <a:pt x="416" y="53"/>
                  </a:cubicBezTo>
                  <a:cubicBezTo>
                    <a:pt x="372" y="89"/>
                    <a:pt x="337" y="115"/>
                    <a:pt x="239" y="62"/>
                  </a:cubicBezTo>
                  <a:cubicBezTo>
                    <a:pt x="124" y="0"/>
                    <a:pt x="62" y="44"/>
                    <a:pt x="18" y="89"/>
                  </a:cubicBezTo>
                  <a:cubicBezTo>
                    <a:pt x="9" y="97"/>
                    <a:pt x="0" y="115"/>
                    <a:pt x="9" y="124"/>
                  </a:cubicBezTo>
                  <a:cubicBezTo>
                    <a:pt x="18" y="133"/>
                    <a:pt x="35" y="133"/>
                    <a:pt x="44" y="124"/>
                  </a:cubicBezTo>
                  <a:close/>
                  <a:moveTo>
                    <a:pt x="416" y="178"/>
                  </a:moveTo>
                  <a:lnTo>
                    <a:pt x="416" y="178"/>
                  </a:lnTo>
                  <a:cubicBezTo>
                    <a:pt x="372" y="213"/>
                    <a:pt x="337" y="248"/>
                    <a:pt x="239" y="195"/>
                  </a:cubicBezTo>
                  <a:cubicBezTo>
                    <a:pt x="124" y="124"/>
                    <a:pt x="62" y="178"/>
                    <a:pt x="18" y="213"/>
                  </a:cubicBezTo>
                  <a:cubicBezTo>
                    <a:pt x="9" y="222"/>
                    <a:pt x="0" y="240"/>
                    <a:pt x="9" y="248"/>
                  </a:cubicBezTo>
                  <a:cubicBezTo>
                    <a:pt x="18" y="257"/>
                    <a:pt x="35" y="257"/>
                    <a:pt x="44" y="248"/>
                  </a:cubicBezTo>
                  <a:cubicBezTo>
                    <a:pt x="88" y="213"/>
                    <a:pt x="124" y="187"/>
                    <a:pt x="221" y="240"/>
                  </a:cubicBezTo>
                  <a:cubicBezTo>
                    <a:pt x="266" y="266"/>
                    <a:pt x="301" y="275"/>
                    <a:pt x="328" y="275"/>
                  </a:cubicBezTo>
                  <a:cubicBezTo>
                    <a:pt x="381" y="275"/>
                    <a:pt x="416" y="240"/>
                    <a:pt x="443" y="222"/>
                  </a:cubicBezTo>
                  <a:cubicBezTo>
                    <a:pt x="451" y="213"/>
                    <a:pt x="460" y="195"/>
                    <a:pt x="451" y="187"/>
                  </a:cubicBezTo>
                  <a:cubicBezTo>
                    <a:pt x="443" y="168"/>
                    <a:pt x="425" y="168"/>
                    <a:pt x="416" y="178"/>
                  </a:cubicBezTo>
                  <a:close/>
                  <a:moveTo>
                    <a:pt x="416" y="302"/>
                  </a:moveTo>
                  <a:lnTo>
                    <a:pt x="416" y="302"/>
                  </a:lnTo>
                  <a:cubicBezTo>
                    <a:pt x="372" y="346"/>
                    <a:pt x="337" y="372"/>
                    <a:pt x="239" y="319"/>
                  </a:cubicBezTo>
                  <a:cubicBezTo>
                    <a:pt x="124" y="248"/>
                    <a:pt x="62" y="302"/>
                    <a:pt x="18" y="337"/>
                  </a:cubicBezTo>
                  <a:cubicBezTo>
                    <a:pt x="9" y="346"/>
                    <a:pt x="0" y="363"/>
                    <a:pt x="9" y="372"/>
                  </a:cubicBezTo>
                  <a:cubicBezTo>
                    <a:pt x="18" y="390"/>
                    <a:pt x="35" y="390"/>
                    <a:pt x="44" y="381"/>
                  </a:cubicBezTo>
                  <a:cubicBezTo>
                    <a:pt x="88" y="337"/>
                    <a:pt x="124" y="310"/>
                    <a:pt x="221" y="363"/>
                  </a:cubicBezTo>
                  <a:cubicBezTo>
                    <a:pt x="266" y="390"/>
                    <a:pt x="301" y="399"/>
                    <a:pt x="328" y="399"/>
                  </a:cubicBezTo>
                  <a:cubicBezTo>
                    <a:pt x="381" y="399"/>
                    <a:pt x="416" y="372"/>
                    <a:pt x="443" y="346"/>
                  </a:cubicBezTo>
                  <a:cubicBezTo>
                    <a:pt x="451" y="337"/>
                    <a:pt x="460" y="319"/>
                    <a:pt x="451" y="310"/>
                  </a:cubicBezTo>
                  <a:cubicBezTo>
                    <a:pt x="443" y="302"/>
                    <a:pt x="425" y="293"/>
                    <a:pt x="416" y="30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lIns="34290" tIns="17145" rIns="34290" bIns="17145" anchor="ctr"/>
            <a:lstStyle/>
            <a:p>
              <a:endParaRPr lang="en-US" dirty="0">
                <a:cs typeface="+mn-ea"/>
                <a:sym typeface="+mn-lt"/>
              </a:endParaRPr>
            </a:p>
          </p:txBody>
        </p:sp>
      </p:grpSp>
      <p:sp>
        <p:nvSpPr>
          <p:cNvPr id="50" name="TextBox 49"/>
          <p:cNvSpPr txBox="1"/>
          <p:nvPr/>
        </p:nvSpPr>
        <p:spPr>
          <a:xfrm>
            <a:off x="1586947" y="1407527"/>
            <a:ext cx="3309643" cy="132343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0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Tree infographic</a:t>
            </a:r>
          </a:p>
        </p:txBody>
      </p:sp>
      <p:grpSp>
        <p:nvGrpSpPr>
          <p:cNvPr id="53" name="Group 52"/>
          <p:cNvGrpSpPr/>
          <p:nvPr/>
        </p:nvGrpSpPr>
        <p:grpSpPr>
          <a:xfrm>
            <a:off x="1586947" y="2952292"/>
            <a:ext cx="3622097" cy="1049888"/>
            <a:chOff x="1586947" y="2952292"/>
            <a:chExt cx="3622097" cy="1049888"/>
          </a:xfrm>
        </p:grpSpPr>
        <p:sp>
          <p:nvSpPr>
            <p:cNvPr id="51" name="Rectangle 50"/>
            <p:cNvSpPr/>
            <p:nvPr/>
          </p:nvSpPr>
          <p:spPr>
            <a:xfrm>
              <a:off x="1586947" y="3378868"/>
              <a:ext cx="3622097" cy="62331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30000"/>
                </a:lnSpc>
              </a:pPr>
              <a:r>
                <a:rPr lang="en-US" sz="1400" dirty="0">
                  <a:solidFill>
                    <a:schemeClr val="bg1">
                      <a:lumMod val="65000"/>
                    </a:schemeClr>
                  </a:solidFill>
                  <a:cs typeface="+mn-ea"/>
                  <a:sym typeface="+mn-lt"/>
                </a:rPr>
                <a:t>Click here to add content, content to match the title. </a:t>
              </a:r>
              <a:r>
                <a:rPr lang="id-ID" sz="1400" dirty="0">
                  <a:solidFill>
                    <a:schemeClr val="bg1">
                      <a:lumMod val="65000"/>
                    </a:schemeClr>
                  </a:solidFill>
                  <a:cs typeface="+mn-ea"/>
                  <a:sym typeface="+mn-lt"/>
                </a:rPr>
                <a:t>. </a:t>
              </a: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1586947" y="2952292"/>
              <a:ext cx="2921853" cy="40011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Your text goes here</a:t>
              </a:r>
            </a:p>
          </p:txBody>
        </p:sp>
      </p:grpSp>
      <p:grpSp>
        <p:nvGrpSpPr>
          <p:cNvPr id="92" name="Group 91"/>
          <p:cNvGrpSpPr/>
          <p:nvPr/>
        </p:nvGrpSpPr>
        <p:grpSpPr>
          <a:xfrm>
            <a:off x="1592589" y="4244596"/>
            <a:ext cx="4065814" cy="1782085"/>
            <a:chOff x="1708202" y="4344391"/>
            <a:chExt cx="4065814" cy="1782085"/>
          </a:xfrm>
        </p:grpSpPr>
        <p:sp>
          <p:nvSpPr>
            <p:cNvPr id="77" name="Rectangle: Rounded Corners 35"/>
            <p:cNvSpPr/>
            <p:nvPr/>
          </p:nvSpPr>
          <p:spPr>
            <a:xfrm>
              <a:off x="1708202" y="4344391"/>
              <a:ext cx="4065814" cy="1782085"/>
            </a:xfrm>
            <a:prstGeom prst="roundRect">
              <a:avLst>
                <a:gd name="adj" fmla="val 897"/>
              </a:avLst>
            </a:prstGeom>
            <a:solidFill>
              <a:schemeClr val="bg1"/>
            </a:solidFill>
            <a:ln>
              <a:noFill/>
            </a:ln>
            <a:effectLst>
              <a:outerShdw blurRad="1270000" dist="266700" dir="5400000" sx="81000" sy="81000" algn="ctr" rotWithShape="0">
                <a:prstClr val="black">
                  <a:alpha val="28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cs typeface="+mn-ea"/>
                <a:sym typeface="+mn-lt"/>
              </a:endParaRPr>
            </a:p>
          </p:txBody>
        </p:sp>
        <p:cxnSp>
          <p:nvCxnSpPr>
            <p:cNvPr id="78" name="Straight Connector 77"/>
            <p:cNvCxnSpPr>
              <a:cxnSpLocks/>
            </p:cNvCxnSpPr>
            <p:nvPr/>
          </p:nvCxnSpPr>
          <p:spPr>
            <a:xfrm>
              <a:off x="1708202" y="4892082"/>
              <a:ext cx="4065814" cy="0"/>
            </a:xfrm>
            <a:prstGeom prst="line">
              <a:avLst/>
            </a:prstGeom>
            <a:ln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Rectangle 78"/>
            <p:cNvSpPr/>
            <p:nvPr/>
          </p:nvSpPr>
          <p:spPr>
            <a:xfrm>
              <a:off x="1924316" y="4450518"/>
              <a:ext cx="1530084" cy="3645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Percentage</a:t>
              </a:r>
            </a:p>
          </p:txBody>
        </p:sp>
        <p:sp>
          <p:nvSpPr>
            <p:cNvPr id="80" name="Rectangle 79"/>
            <p:cNvSpPr/>
            <p:nvPr/>
          </p:nvSpPr>
          <p:spPr>
            <a:xfrm>
              <a:off x="2332239" y="4984380"/>
              <a:ext cx="1993899" cy="78181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40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80%</a:t>
              </a:r>
            </a:p>
          </p:txBody>
        </p:sp>
        <p:sp>
          <p:nvSpPr>
            <p:cNvPr id="81" name="Rectangle 80"/>
            <p:cNvSpPr/>
            <p:nvPr/>
          </p:nvSpPr>
          <p:spPr>
            <a:xfrm>
              <a:off x="2332239" y="5618564"/>
              <a:ext cx="2176561" cy="33060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Your text goes here</a:t>
              </a:r>
            </a:p>
          </p:txBody>
        </p:sp>
        <p:sp>
          <p:nvSpPr>
            <p:cNvPr id="83" name="Isosceles Triangle 82"/>
            <p:cNvSpPr/>
            <p:nvPr/>
          </p:nvSpPr>
          <p:spPr>
            <a:xfrm>
              <a:off x="2007320" y="5213212"/>
              <a:ext cx="197088" cy="640080"/>
            </a:xfrm>
            <a:prstGeom prst="triangl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cs typeface="+mn-ea"/>
                <a:sym typeface="+mn-lt"/>
              </a:endParaRPr>
            </a:p>
          </p:txBody>
        </p:sp>
        <p:sp>
          <p:nvSpPr>
            <p:cNvPr id="91" name="Rectangle 90"/>
            <p:cNvSpPr/>
            <p:nvPr/>
          </p:nvSpPr>
          <p:spPr>
            <a:xfrm>
              <a:off x="5106177" y="4450518"/>
              <a:ext cx="485713" cy="3645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>
                <a:lnSpc>
                  <a:spcPct val="120000"/>
                </a:lnSpc>
              </a:pPr>
              <a:r>
                <a:rPr lang="en-US" sz="1600" dirty="0">
                  <a:solidFill>
                    <a:schemeClr val="accent3"/>
                  </a:solidFill>
                  <a:cs typeface="+mn-ea"/>
                  <a:sym typeface="+mn-lt"/>
                </a:rPr>
                <a:t>02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1573178"/>
      </p:ext>
    </p:extLst>
  </p:cSld>
  <p:clrMapOvr>
    <a:masterClrMapping/>
  </p:clrMapOvr>
  <p:transition spd="med" advClick="0" advTm="0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3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">
            <a:extLst>
              <a:ext uri="{FF2B5EF4-FFF2-40B4-BE49-F238E27FC236}">
                <a16:creationId xmlns:a16="http://schemas.microsoft.com/office/drawing/2014/main" id="{15E12519-A1EB-4007-B942-729120DBE99B}"/>
              </a:ext>
            </a:extLst>
          </p:cNvPr>
          <p:cNvGrpSpPr/>
          <p:nvPr/>
        </p:nvGrpSpPr>
        <p:grpSpPr>
          <a:xfrm>
            <a:off x="1282223" y="2769516"/>
            <a:ext cx="3854733" cy="1504117"/>
            <a:chOff x="1534886" y="2972162"/>
            <a:chExt cx="3854733" cy="1504117"/>
          </a:xfrm>
        </p:grpSpPr>
        <p:sp>
          <p:nvSpPr>
            <p:cNvPr id="7" name="Rounded Rectangle 7">
              <a:extLst>
                <a:ext uri="{FF2B5EF4-FFF2-40B4-BE49-F238E27FC236}">
                  <a16:creationId xmlns:a16="http://schemas.microsoft.com/office/drawing/2014/main" id="{BE916C0F-B372-4204-8A98-27EFF6CD313A}"/>
                </a:ext>
              </a:extLst>
            </p:cNvPr>
            <p:cNvSpPr/>
            <p:nvPr/>
          </p:nvSpPr>
          <p:spPr>
            <a:xfrm>
              <a:off x="1534886" y="2972162"/>
              <a:ext cx="3854733" cy="1504117"/>
            </a:xfrm>
            <a:prstGeom prst="roundRect">
              <a:avLst>
                <a:gd name="adj" fmla="val 5304"/>
              </a:avLst>
            </a:prstGeom>
            <a:solidFill>
              <a:schemeClr val="bg1"/>
            </a:solidFill>
            <a:ln>
              <a:noFill/>
            </a:ln>
            <a:effectLst>
              <a:outerShdw blurRad="584200" dist="215900" dir="5400000" sx="95000" sy="95000" algn="t" rotWithShape="0">
                <a:prstClr val="black">
                  <a:alpha val="2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cs typeface="+mn-ea"/>
                <a:sym typeface="+mn-lt"/>
              </a:endParaRPr>
            </a:p>
          </p:txBody>
        </p:sp>
        <p:sp>
          <p:nvSpPr>
            <p:cNvPr id="8" name="Freeform 30">
              <a:extLst>
                <a:ext uri="{FF2B5EF4-FFF2-40B4-BE49-F238E27FC236}">
                  <a16:creationId xmlns:a16="http://schemas.microsoft.com/office/drawing/2014/main" id="{EDDF318E-7265-42F7-8641-5EC8BB7E9EBA}"/>
                </a:ext>
              </a:extLst>
            </p:cNvPr>
            <p:cNvSpPr/>
            <p:nvPr/>
          </p:nvSpPr>
          <p:spPr>
            <a:xfrm>
              <a:off x="4252735" y="3371379"/>
              <a:ext cx="1136884" cy="1104900"/>
            </a:xfrm>
            <a:custGeom>
              <a:avLst/>
              <a:gdLst>
                <a:gd name="connsiteX0" fmla="*/ 1104900 w 1136884"/>
                <a:gd name="connsiteY0" fmla="*/ 0 h 1104900"/>
                <a:gd name="connsiteX1" fmla="*/ 1136884 w 1136884"/>
                <a:gd name="connsiteY1" fmla="*/ 1615 h 1104900"/>
                <a:gd name="connsiteX2" fmla="*/ 1136884 w 1136884"/>
                <a:gd name="connsiteY2" fmla="*/ 1025122 h 1104900"/>
                <a:gd name="connsiteX3" fmla="*/ 1057106 w 1136884"/>
                <a:gd name="connsiteY3" fmla="*/ 1104900 h 1104900"/>
                <a:gd name="connsiteX4" fmla="*/ 0 w 1136884"/>
                <a:gd name="connsiteY4" fmla="*/ 1104900 h 1104900"/>
                <a:gd name="connsiteX5" fmla="*/ 1104900 w 1136884"/>
                <a:gd name="connsiteY5" fmla="*/ 0 h 1104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6884" h="1104900">
                  <a:moveTo>
                    <a:pt x="1104900" y="0"/>
                  </a:moveTo>
                  <a:lnTo>
                    <a:pt x="1136884" y="1615"/>
                  </a:lnTo>
                  <a:lnTo>
                    <a:pt x="1136884" y="1025122"/>
                  </a:lnTo>
                  <a:cubicBezTo>
                    <a:pt x="1136884" y="1069182"/>
                    <a:pt x="1101166" y="1104900"/>
                    <a:pt x="1057106" y="1104900"/>
                  </a:cubicBezTo>
                  <a:lnTo>
                    <a:pt x="0" y="1104900"/>
                  </a:lnTo>
                  <a:cubicBezTo>
                    <a:pt x="0" y="494681"/>
                    <a:pt x="494681" y="0"/>
                    <a:pt x="1104900" y="0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cs typeface="+mn-ea"/>
                <a:sym typeface="+mn-lt"/>
              </a:endParaRPr>
            </a:p>
          </p:txBody>
        </p:sp>
        <p:grpSp>
          <p:nvGrpSpPr>
            <p:cNvPr id="9" name="Group 25">
              <a:extLst>
                <a:ext uri="{FF2B5EF4-FFF2-40B4-BE49-F238E27FC236}">
                  <a16:creationId xmlns:a16="http://schemas.microsoft.com/office/drawing/2014/main" id="{94783A7D-ADFE-443B-BFC5-F0B478EDD621}"/>
                </a:ext>
              </a:extLst>
            </p:cNvPr>
            <p:cNvGrpSpPr/>
            <p:nvPr/>
          </p:nvGrpSpPr>
          <p:grpSpPr>
            <a:xfrm>
              <a:off x="1864928" y="3281310"/>
              <a:ext cx="2214269" cy="885820"/>
              <a:chOff x="1864928" y="3020859"/>
              <a:chExt cx="2214269" cy="885820"/>
            </a:xfrm>
          </p:grpSpPr>
          <p:sp>
            <p:nvSpPr>
              <p:cNvPr id="11" name="Rectangle 33">
                <a:extLst>
                  <a:ext uri="{FF2B5EF4-FFF2-40B4-BE49-F238E27FC236}">
                    <a16:creationId xmlns:a16="http://schemas.microsoft.com/office/drawing/2014/main" id="{E41F2C14-4488-430F-8FE3-D56F53A46E32}"/>
                  </a:ext>
                </a:extLst>
              </p:cNvPr>
              <p:cNvSpPr/>
              <p:nvPr/>
            </p:nvSpPr>
            <p:spPr>
              <a:xfrm>
                <a:off x="1864928" y="3359413"/>
                <a:ext cx="2214269" cy="54726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en-US" sz="1200" dirty="0">
                    <a:solidFill>
                      <a:schemeClr val="bg1">
                        <a:lumMod val="65000"/>
                      </a:schemeClr>
                    </a:solidFill>
                    <a:cs typeface="+mn-ea"/>
                    <a:sym typeface="+mn-lt"/>
                  </a:rPr>
                  <a:t>Click here to add content, content to match the title. </a:t>
                </a:r>
                <a:endParaRPr lang="id-ID" sz="1200" dirty="0">
                  <a:solidFill>
                    <a:schemeClr val="bg1">
                      <a:lumMod val="65000"/>
                    </a:schemeClr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2" name="TextBox 34">
                <a:extLst>
                  <a:ext uri="{FF2B5EF4-FFF2-40B4-BE49-F238E27FC236}">
                    <a16:creationId xmlns:a16="http://schemas.microsoft.com/office/drawing/2014/main" id="{E2CA34B4-FD26-412E-B453-94CF9D5EF19D}"/>
                  </a:ext>
                </a:extLst>
              </p:cNvPr>
              <p:cNvSpPr txBox="1"/>
              <p:nvPr/>
            </p:nvSpPr>
            <p:spPr>
              <a:xfrm>
                <a:off x="1864928" y="3020859"/>
                <a:ext cx="1912310" cy="400110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r>
                  <a:rPr lang="en-US" altLang="zh-CN" sz="2000" b="1" dirty="0">
                    <a:solidFill>
                      <a:srgbClr val="BA9753"/>
                    </a:solidFill>
                    <a:cs typeface="+mn-ea"/>
                    <a:sym typeface="+mn-lt"/>
                  </a:rPr>
                  <a:t>Add title text</a:t>
                </a:r>
                <a:endParaRPr lang="en-US" sz="2000" b="1" dirty="0">
                  <a:solidFill>
                    <a:srgbClr val="BA9753"/>
                  </a:solidFill>
                  <a:cs typeface="+mn-ea"/>
                  <a:sym typeface="+mn-lt"/>
                </a:endParaRPr>
              </a:p>
            </p:txBody>
          </p:sp>
        </p:grpSp>
        <p:sp>
          <p:nvSpPr>
            <p:cNvPr id="10" name="Freeform 103">
              <a:extLst>
                <a:ext uri="{FF2B5EF4-FFF2-40B4-BE49-F238E27FC236}">
                  <a16:creationId xmlns:a16="http://schemas.microsoft.com/office/drawing/2014/main" id="{9E93BD6C-4D07-47AD-9D63-5B60E841505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52976" y="3857258"/>
              <a:ext cx="383292" cy="457260"/>
            </a:xfrm>
            <a:custGeom>
              <a:avLst/>
              <a:gdLst>
                <a:gd name="T0" fmla="*/ 191 w 192"/>
                <a:gd name="T1" fmla="*/ 94 h 228"/>
                <a:gd name="T2" fmla="*/ 176 w 192"/>
                <a:gd name="T3" fmla="*/ 77 h 228"/>
                <a:gd name="T4" fmla="*/ 120 w 192"/>
                <a:gd name="T5" fmla="*/ 20 h 228"/>
                <a:gd name="T6" fmla="*/ 92 w 192"/>
                <a:gd name="T7" fmla="*/ 1 h 228"/>
                <a:gd name="T8" fmla="*/ 16 w 192"/>
                <a:gd name="T9" fmla="*/ 20 h 228"/>
                <a:gd name="T10" fmla="*/ 2 w 192"/>
                <a:gd name="T11" fmla="*/ 91 h 228"/>
                <a:gd name="T12" fmla="*/ 0 w 192"/>
                <a:gd name="T13" fmla="*/ 95 h 228"/>
                <a:gd name="T14" fmla="*/ 18 w 192"/>
                <a:gd name="T15" fmla="*/ 228 h 228"/>
                <a:gd name="T16" fmla="*/ 192 w 192"/>
                <a:gd name="T17" fmla="*/ 211 h 228"/>
                <a:gd name="T18" fmla="*/ 192 w 192"/>
                <a:gd name="T19" fmla="*/ 94 h 228"/>
                <a:gd name="T20" fmla="*/ 108 w 192"/>
                <a:gd name="T21" fmla="*/ 20 h 228"/>
                <a:gd name="T22" fmla="*/ 96 w 192"/>
                <a:gd name="T23" fmla="*/ 9 h 228"/>
                <a:gd name="T24" fmla="*/ 168 w 192"/>
                <a:gd name="T25" fmla="*/ 28 h 228"/>
                <a:gd name="T26" fmla="*/ 96 w 192"/>
                <a:gd name="T27" fmla="*/ 186 h 228"/>
                <a:gd name="T28" fmla="*/ 24 w 192"/>
                <a:gd name="T29" fmla="*/ 28 h 228"/>
                <a:gd name="T30" fmla="*/ 16 w 192"/>
                <a:gd name="T31" fmla="*/ 88 h 228"/>
                <a:gd name="T32" fmla="*/ 8 w 192"/>
                <a:gd name="T33" fmla="*/ 98 h 228"/>
                <a:gd name="T34" fmla="*/ 8 w 192"/>
                <a:gd name="T35" fmla="*/ 97 h 228"/>
                <a:gd name="T36" fmla="*/ 8 w 192"/>
                <a:gd name="T37" fmla="*/ 110 h 228"/>
                <a:gd name="T38" fmla="*/ 10 w 192"/>
                <a:gd name="T39" fmla="*/ 216 h 228"/>
                <a:gd name="T40" fmla="*/ 174 w 192"/>
                <a:gd name="T41" fmla="*/ 220 h 228"/>
                <a:gd name="T42" fmla="*/ 17 w 192"/>
                <a:gd name="T43" fmla="*/ 220 h 228"/>
                <a:gd name="T44" fmla="*/ 92 w 192"/>
                <a:gd name="T45" fmla="*/ 193 h 228"/>
                <a:gd name="T46" fmla="*/ 96 w 192"/>
                <a:gd name="T47" fmla="*/ 194 h 228"/>
                <a:gd name="T48" fmla="*/ 100 w 192"/>
                <a:gd name="T49" fmla="*/ 193 h 228"/>
                <a:gd name="T50" fmla="*/ 175 w 192"/>
                <a:gd name="T51" fmla="*/ 220 h 228"/>
                <a:gd name="T52" fmla="*/ 184 w 192"/>
                <a:gd name="T53" fmla="*/ 211 h 228"/>
                <a:gd name="T54" fmla="*/ 130 w 192"/>
                <a:gd name="T55" fmla="*/ 164 h 228"/>
                <a:gd name="T56" fmla="*/ 184 w 192"/>
                <a:gd name="T57" fmla="*/ 211 h 228"/>
                <a:gd name="T58" fmla="*/ 176 w 192"/>
                <a:gd name="T59" fmla="*/ 106 h 228"/>
                <a:gd name="T60" fmla="*/ 184 w 192"/>
                <a:gd name="T61" fmla="*/ 97 h 228"/>
                <a:gd name="T62" fmla="*/ 80 w 192"/>
                <a:gd name="T63" fmla="*/ 52 h 228"/>
                <a:gd name="T64" fmla="*/ 116 w 192"/>
                <a:gd name="T65" fmla="*/ 48 h 228"/>
                <a:gd name="T66" fmla="*/ 80 w 192"/>
                <a:gd name="T67" fmla="*/ 44 h 228"/>
                <a:gd name="T68" fmla="*/ 80 w 192"/>
                <a:gd name="T69" fmla="*/ 52 h 228"/>
                <a:gd name="T70" fmla="*/ 140 w 192"/>
                <a:gd name="T71" fmla="*/ 80 h 228"/>
                <a:gd name="T72" fmla="*/ 140 w 192"/>
                <a:gd name="T73" fmla="*/ 72 h 228"/>
                <a:gd name="T74" fmla="*/ 48 w 192"/>
                <a:gd name="T75" fmla="*/ 76 h 228"/>
                <a:gd name="T76" fmla="*/ 144 w 192"/>
                <a:gd name="T77" fmla="*/ 104 h 228"/>
                <a:gd name="T78" fmla="*/ 52 w 192"/>
                <a:gd name="T79" fmla="*/ 100 h 228"/>
                <a:gd name="T80" fmla="*/ 52 w 192"/>
                <a:gd name="T81" fmla="*/ 108 h 228"/>
                <a:gd name="T82" fmla="*/ 144 w 192"/>
                <a:gd name="T83" fmla="*/ 104 h 228"/>
                <a:gd name="T84" fmla="*/ 132 w 192"/>
                <a:gd name="T85" fmla="*/ 128 h 228"/>
                <a:gd name="T86" fmla="*/ 56 w 192"/>
                <a:gd name="T87" fmla="*/ 132 h 228"/>
                <a:gd name="T88" fmla="*/ 132 w 192"/>
                <a:gd name="T89" fmla="*/ 136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92" h="228">
                  <a:moveTo>
                    <a:pt x="192" y="94"/>
                  </a:moveTo>
                  <a:cubicBezTo>
                    <a:pt x="191" y="94"/>
                    <a:pt x="191" y="94"/>
                    <a:pt x="191" y="94"/>
                  </a:cubicBezTo>
                  <a:cubicBezTo>
                    <a:pt x="191" y="93"/>
                    <a:pt x="191" y="92"/>
                    <a:pt x="190" y="91"/>
                  </a:cubicBezTo>
                  <a:cubicBezTo>
                    <a:pt x="176" y="77"/>
                    <a:pt x="176" y="77"/>
                    <a:pt x="176" y="77"/>
                  </a:cubicBezTo>
                  <a:cubicBezTo>
                    <a:pt x="176" y="20"/>
                    <a:pt x="176" y="20"/>
                    <a:pt x="176" y="20"/>
                  </a:cubicBezTo>
                  <a:cubicBezTo>
                    <a:pt x="120" y="20"/>
                    <a:pt x="120" y="20"/>
                    <a:pt x="120" y="20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98" y="0"/>
                    <a:pt x="94" y="0"/>
                    <a:pt x="92" y="1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77"/>
                    <a:pt x="16" y="77"/>
                    <a:pt x="16" y="77"/>
                  </a:cubicBezTo>
                  <a:cubicBezTo>
                    <a:pt x="2" y="91"/>
                    <a:pt x="2" y="91"/>
                    <a:pt x="2" y="91"/>
                  </a:cubicBezTo>
                  <a:cubicBezTo>
                    <a:pt x="1" y="93"/>
                    <a:pt x="0" y="94"/>
                    <a:pt x="1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211"/>
                    <a:pt x="0" y="211"/>
                    <a:pt x="0" y="211"/>
                  </a:cubicBezTo>
                  <a:cubicBezTo>
                    <a:pt x="0" y="220"/>
                    <a:pt x="8" y="228"/>
                    <a:pt x="18" y="228"/>
                  </a:cubicBezTo>
                  <a:cubicBezTo>
                    <a:pt x="174" y="228"/>
                    <a:pt x="174" y="228"/>
                    <a:pt x="174" y="228"/>
                  </a:cubicBezTo>
                  <a:cubicBezTo>
                    <a:pt x="184" y="228"/>
                    <a:pt x="192" y="220"/>
                    <a:pt x="192" y="211"/>
                  </a:cubicBezTo>
                  <a:cubicBezTo>
                    <a:pt x="192" y="94"/>
                    <a:pt x="192" y="94"/>
                    <a:pt x="192" y="94"/>
                  </a:cubicBezTo>
                  <a:cubicBezTo>
                    <a:pt x="192" y="94"/>
                    <a:pt x="192" y="94"/>
                    <a:pt x="192" y="94"/>
                  </a:cubicBezTo>
                  <a:close/>
                  <a:moveTo>
                    <a:pt x="96" y="9"/>
                  </a:moveTo>
                  <a:cubicBezTo>
                    <a:pt x="108" y="20"/>
                    <a:pt x="108" y="20"/>
                    <a:pt x="108" y="20"/>
                  </a:cubicBezTo>
                  <a:cubicBezTo>
                    <a:pt x="84" y="20"/>
                    <a:pt x="84" y="20"/>
                    <a:pt x="84" y="20"/>
                  </a:cubicBezTo>
                  <a:lnTo>
                    <a:pt x="96" y="9"/>
                  </a:lnTo>
                  <a:close/>
                  <a:moveTo>
                    <a:pt x="24" y="28"/>
                  </a:moveTo>
                  <a:cubicBezTo>
                    <a:pt x="168" y="28"/>
                    <a:pt x="168" y="28"/>
                    <a:pt x="168" y="28"/>
                  </a:cubicBezTo>
                  <a:cubicBezTo>
                    <a:pt x="168" y="114"/>
                    <a:pt x="168" y="114"/>
                    <a:pt x="168" y="114"/>
                  </a:cubicBezTo>
                  <a:cubicBezTo>
                    <a:pt x="96" y="186"/>
                    <a:pt x="96" y="186"/>
                    <a:pt x="96" y="186"/>
                  </a:cubicBezTo>
                  <a:cubicBezTo>
                    <a:pt x="24" y="114"/>
                    <a:pt x="24" y="114"/>
                    <a:pt x="24" y="114"/>
                  </a:cubicBezTo>
                  <a:lnTo>
                    <a:pt x="24" y="28"/>
                  </a:lnTo>
                  <a:close/>
                  <a:moveTo>
                    <a:pt x="8" y="97"/>
                  </a:moveTo>
                  <a:cubicBezTo>
                    <a:pt x="16" y="88"/>
                    <a:pt x="16" y="88"/>
                    <a:pt x="16" y="88"/>
                  </a:cubicBezTo>
                  <a:cubicBezTo>
                    <a:pt x="16" y="106"/>
                    <a:pt x="16" y="106"/>
                    <a:pt x="16" y="106"/>
                  </a:cubicBezTo>
                  <a:cubicBezTo>
                    <a:pt x="8" y="98"/>
                    <a:pt x="8" y="98"/>
                    <a:pt x="8" y="98"/>
                  </a:cubicBezTo>
                  <a:cubicBezTo>
                    <a:pt x="8" y="97"/>
                    <a:pt x="8" y="97"/>
                    <a:pt x="8" y="97"/>
                  </a:cubicBezTo>
                  <a:cubicBezTo>
                    <a:pt x="8" y="97"/>
                    <a:pt x="8" y="97"/>
                    <a:pt x="8" y="97"/>
                  </a:cubicBezTo>
                  <a:close/>
                  <a:moveTo>
                    <a:pt x="8" y="211"/>
                  </a:moveTo>
                  <a:cubicBezTo>
                    <a:pt x="8" y="110"/>
                    <a:pt x="8" y="110"/>
                    <a:pt x="8" y="110"/>
                  </a:cubicBezTo>
                  <a:cubicBezTo>
                    <a:pt x="62" y="164"/>
                    <a:pt x="62" y="164"/>
                    <a:pt x="62" y="164"/>
                  </a:cubicBezTo>
                  <a:cubicBezTo>
                    <a:pt x="10" y="216"/>
                    <a:pt x="10" y="216"/>
                    <a:pt x="10" y="216"/>
                  </a:cubicBezTo>
                  <a:cubicBezTo>
                    <a:pt x="9" y="214"/>
                    <a:pt x="8" y="213"/>
                    <a:pt x="8" y="211"/>
                  </a:cubicBezTo>
                  <a:close/>
                  <a:moveTo>
                    <a:pt x="174" y="220"/>
                  </a:moveTo>
                  <a:cubicBezTo>
                    <a:pt x="18" y="220"/>
                    <a:pt x="18" y="220"/>
                    <a:pt x="18" y="220"/>
                  </a:cubicBezTo>
                  <a:cubicBezTo>
                    <a:pt x="17" y="220"/>
                    <a:pt x="17" y="220"/>
                    <a:pt x="17" y="220"/>
                  </a:cubicBezTo>
                  <a:cubicBezTo>
                    <a:pt x="68" y="169"/>
                    <a:pt x="68" y="169"/>
                    <a:pt x="68" y="169"/>
                  </a:cubicBezTo>
                  <a:cubicBezTo>
                    <a:pt x="92" y="193"/>
                    <a:pt x="92" y="193"/>
                    <a:pt x="92" y="193"/>
                  </a:cubicBezTo>
                  <a:cubicBezTo>
                    <a:pt x="93" y="194"/>
                    <a:pt x="94" y="194"/>
                    <a:pt x="95" y="194"/>
                  </a:cubicBezTo>
                  <a:cubicBezTo>
                    <a:pt x="95" y="194"/>
                    <a:pt x="96" y="194"/>
                    <a:pt x="96" y="194"/>
                  </a:cubicBezTo>
                  <a:cubicBezTo>
                    <a:pt x="96" y="194"/>
                    <a:pt x="96" y="194"/>
                    <a:pt x="97" y="194"/>
                  </a:cubicBezTo>
                  <a:cubicBezTo>
                    <a:pt x="98" y="194"/>
                    <a:pt x="99" y="194"/>
                    <a:pt x="100" y="193"/>
                  </a:cubicBezTo>
                  <a:cubicBezTo>
                    <a:pt x="124" y="169"/>
                    <a:pt x="124" y="169"/>
                    <a:pt x="124" y="169"/>
                  </a:cubicBezTo>
                  <a:cubicBezTo>
                    <a:pt x="175" y="220"/>
                    <a:pt x="175" y="220"/>
                    <a:pt x="175" y="220"/>
                  </a:cubicBezTo>
                  <a:cubicBezTo>
                    <a:pt x="175" y="220"/>
                    <a:pt x="175" y="220"/>
                    <a:pt x="174" y="220"/>
                  </a:cubicBezTo>
                  <a:close/>
                  <a:moveTo>
                    <a:pt x="184" y="211"/>
                  </a:moveTo>
                  <a:cubicBezTo>
                    <a:pt x="184" y="213"/>
                    <a:pt x="183" y="214"/>
                    <a:pt x="182" y="216"/>
                  </a:cubicBezTo>
                  <a:cubicBezTo>
                    <a:pt x="130" y="164"/>
                    <a:pt x="130" y="164"/>
                    <a:pt x="130" y="164"/>
                  </a:cubicBezTo>
                  <a:cubicBezTo>
                    <a:pt x="184" y="109"/>
                    <a:pt x="184" y="109"/>
                    <a:pt x="184" y="109"/>
                  </a:cubicBezTo>
                  <a:lnTo>
                    <a:pt x="184" y="211"/>
                  </a:lnTo>
                  <a:close/>
                  <a:moveTo>
                    <a:pt x="184" y="98"/>
                  </a:moveTo>
                  <a:cubicBezTo>
                    <a:pt x="176" y="106"/>
                    <a:pt x="176" y="106"/>
                    <a:pt x="176" y="106"/>
                  </a:cubicBezTo>
                  <a:cubicBezTo>
                    <a:pt x="176" y="89"/>
                    <a:pt x="176" y="89"/>
                    <a:pt x="176" y="89"/>
                  </a:cubicBezTo>
                  <a:cubicBezTo>
                    <a:pt x="184" y="97"/>
                    <a:pt x="184" y="97"/>
                    <a:pt x="184" y="97"/>
                  </a:cubicBezTo>
                  <a:lnTo>
                    <a:pt x="184" y="98"/>
                  </a:lnTo>
                  <a:close/>
                  <a:moveTo>
                    <a:pt x="80" y="52"/>
                  </a:moveTo>
                  <a:cubicBezTo>
                    <a:pt x="112" y="52"/>
                    <a:pt x="112" y="52"/>
                    <a:pt x="112" y="52"/>
                  </a:cubicBezTo>
                  <a:cubicBezTo>
                    <a:pt x="114" y="52"/>
                    <a:pt x="116" y="50"/>
                    <a:pt x="116" y="48"/>
                  </a:cubicBezTo>
                  <a:cubicBezTo>
                    <a:pt x="116" y="46"/>
                    <a:pt x="114" y="44"/>
                    <a:pt x="112" y="44"/>
                  </a:cubicBezTo>
                  <a:cubicBezTo>
                    <a:pt x="80" y="44"/>
                    <a:pt x="80" y="44"/>
                    <a:pt x="80" y="44"/>
                  </a:cubicBezTo>
                  <a:cubicBezTo>
                    <a:pt x="78" y="44"/>
                    <a:pt x="76" y="46"/>
                    <a:pt x="76" y="48"/>
                  </a:cubicBezTo>
                  <a:cubicBezTo>
                    <a:pt x="76" y="50"/>
                    <a:pt x="78" y="52"/>
                    <a:pt x="80" y="52"/>
                  </a:cubicBezTo>
                  <a:close/>
                  <a:moveTo>
                    <a:pt x="52" y="80"/>
                  </a:moveTo>
                  <a:cubicBezTo>
                    <a:pt x="140" y="80"/>
                    <a:pt x="140" y="80"/>
                    <a:pt x="140" y="80"/>
                  </a:cubicBezTo>
                  <a:cubicBezTo>
                    <a:pt x="142" y="80"/>
                    <a:pt x="144" y="78"/>
                    <a:pt x="144" y="76"/>
                  </a:cubicBezTo>
                  <a:cubicBezTo>
                    <a:pt x="144" y="74"/>
                    <a:pt x="142" y="72"/>
                    <a:pt x="140" y="72"/>
                  </a:cubicBezTo>
                  <a:cubicBezTo>
                    <a:pt x="52" y="72"/>
                    <a:pt x="52" y="72"/>
                    <a:pt x="52" y="72"/>
                  </a:cubicBezTo>
                  <a:cubicBezTo>
                    <a:pt x="50" y="72"/>
                    <a:pt x="48" y="74"/>
                    <a:pt x="48" y="76"/>
                  </a:cubicBezTo>
                  <a:cubicBezTo>
                    <a:pt x="48" y="78"/>
                    <a:pt x="50" y="80"/>
                    <a:pt x="52" y="80"/>
                  </a:cubicBezTo>
                  <a:close/>
                  <a:moveTo>
                    <a:pt x="144" y="104"/>
                  </a:moveTo>
                  <a:cubicBezTo>
                    <a:pt x="144" y="102"/>
                    <a:pt x="142" y="100"/>
                    <a:pt x="140" y="100"/>
                  </a:cubicBezTo>
                  <a:cubicBezTo>
                    <a:pt x="52" y="100"/>
                    <a:pt x="52" y="100"/>
                    <a:pt x="52" y="100"/>
                  </a:cubicBezTo>
                  <a:cubicBezTo>
                    <a:pt x="50" y="100"/>
                    <a:pt x="48" y="102"/>
                    <a:pt x="48" y="104"/>
                  </a:cubicBezTo>
                  <a:cubicBezTo>
                    <a:pt x="48" y="106"/>
                    <a:pt x="50" y="108"/>
                    <a:pt x="52" y="108"/>
                  </a:cubicBezTo>
                  <a:cubicBezTo>
                    <a:pt x="140" y="108"/>
                    <a:pt x="140" y="108"/>
                    <a:pt x="140" y="108"/>
                  </a:cubicBezTo>
                  <a:cubicBezTo>
                    <a:pt x="142" y="108"/>
                    <a:pt x="144" y="106"/>
                    <a:pt x="144" y="104"/>
                  </a:cubicBezTo>
                  <a:close/>
                  <a:moveTo>
                    <a:pt x="136" y="132"/>
                  </a:moveTo>
                  <a:cubicBezTo>
                    <a:pt x="136" y="130"/>
                    <a:pt x="134" y="128"/>
                    <a:pt x="132" y="128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8" y="128"/>
                    <a:pt x="56" y="130"/>
                    <a:pt x="56" y="132"/>
                  </a:cubicBezTo>
                  <a:cubicBezTo>
                    <a:pt x="56" y="135"/>
                    <a:pt x="58" y="136"/>
                    <a:pt x="60" y="136"/>
                  </a:cubicBezTo>
                  <a:cubicBezTo>
                    <a:pt x="132" y="136"/>
                    <a:pt x="132" y="136"/>
                    <a:pt x="132" y="136"/>
                  </a:cubicBezTo>
                  <a:cubicBezTo>
                    <a:pt x="134" y="136"/>
                    <a:pt x="136" y="134"/>
                    <a:pt x="136" y="13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</p:grpSp>
      <p:grpSp>
        <p:nvGrpSpPr>
          <p:cNvPr id="13" name="Group 2">
            <a:extLst>
              <a:ext uri="{FF2B5EF4-FFF2-40B4-BE49-F238E27FC236}">
                <a16:creationId xmlns:a16="http://schemas.microsoft.com/office/drawing/2014/main" id="{CFE6A1C0-03D6-455D-B492-F4F19F493788}"/>
              </a:ext>
            </a:extLst>
          </p:cNvPr>
          <p:cNvGrpSpPr/>
          <p:nvPr/>
        </p:nvGrpSpPr>
        <p:grpSpPr>
          <a:xfrm>
            <a:off x="5359102" y="2769516"/>
            <a:ext cx="3854733" cy="1504117"/>
            <a:chOff x="5611765" y="2972162"/>
            <a:chExt cx="3854733" cy="1504117"/>
          </a:xfrm>
        </p:grpSpPr>
        <p:sp>
          <p:nvSpPr>
            <p:cNvPr id="14" name="Rounded Rectangle 36">
              <a:extLst>
                <a:ext uri="{FF2B5EF4-FFF2-40B4-BE49-F238E27FC236}">
                  <a16:creationId xmlns:a16="http://schemas.microsoft.com/office/drawing/2014/main" id="{6D87525F-D017-49B4-8BB0-E358E9D08359}"/>
                </a:ext>
              </a:extLst>
            </p:cNvPr>
            <p:cNvSpPr/>
            <p:nvPr/>
          </p:nvSpPr>
          <p:spPr>
            <a:xfrm>
              <a:off x="5611765" y="2972162"/>
              <a:ext cx="3854733" cy="1504117"/>
            </a:xfrm>
            <a:prstGeom prst="roundRect">
              <a:avLst>
                <a:gd name="adj" fmla="val 5304"/>
              </a:avLst>
            </a:prstGeom>
            <a:solidFill>
              <a:schemeClr val="bg1"/>
            </a:solidFill>
            <a:ln>
              <a:noFill/>
            </a:ln>
            <a:effectLst>
              <a:outerShdw blurRad="584200" dist="215900" dir="5400000" sx="95000" sy="95000" algn="t" rotWithShape="0">
                <a:prstClr val="black">
                  <a:alpha val="2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cs typeface="+mn-ea"/>
                <a:sym typeface="+mn-lt"/>
              </a:endParaRPr>
            </a:p>
          </p:txBody>
        </p:sp>
        <p:sp>
          <p:nvSpPr>
            <p:cNvPr id="15" name="Freeform 37">
              <a:extLst>
                <a:ext uri="{FF2B5EF4-FFF2-40B4-BE49-F238E27FC236}">
                  <a16:creationId xmlns:a16="http://schemas.microsoft.com/office/drawing/2014/main" id="{CB9A8740-B861-43DA-A794-2F9029B9D8AD}"/>
                </a:ext>
              </a:extLst>
            </p:cNvPr>
            <p:cNvSpPr/>
            <p:nvPr/>
          </p:nvSpPr>
          <p:spPr>
            <a:xfrm>
              <a:off x="8329614" y="3371379"/>
              <a:ext cx="1136884" cy="1104900"/>
            </a:xfrm>
            <a:custGeom>
              <a:avLst/>
              <a:gdLst>
                <a:gd name="connsiteX0" fmla="*/ 1104900 w 1136884"/>
                <a:gd name="connsiteY0" fmla="*/ 0 h 1104900"/>
                <a:gd name="connsiteX1" fmla="*/ 1136884 w 1136884"/>
                <a:gd name="connsiteY1" fmla="*/ 1615 h 1104900"/>
                <a:gd name="connsiteX2" fmla="*/ 1136884 w 1136884"/>
                <a:gd name="connsiteY2" fmla="*/ 1025122 h 1104900"/>
                <a:gd name="connsiteX3" fmla="*/ 1057106 w 1136884"/>
                <a:gd name="connsiteY3" fmla="*/ 1104900 h 1104900"/>
                <a:gd name="connsiteX4" fmla="*/ 0 w 1136884"/>
                <a:gd name="connsiteY4" fmla="*/ 1104900 h 1104900"/>
                <a:gd name="connsiteX5" fmla="*/ 1104900 w 1136884"/>
                <a:gd name="connsiteY5" fmla="*/ 0 h 1104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6884" h="1104900">
                  <a:moveTo>
                    <a:pt x="1104900" y="0"/>
                  </a:moveTo>
                  <a:lnTo>
                    <a:pt x="1136884" y="1615"/>
                  </a:lnTo>
                  <a:lnTo>
                    <a:pt x="1136884" y="1025122"/>
                  </a:lnTo>
                  <a:cubicBezTo>
                    <a:pt x="1136884" y="1069182"/>
                    <a:pt x="1101166" y="1104900"/>
                    <a:pt x="1057106" y="1104900"/>
                  </a:cubicBezTo>
                  <a:lnTo>
                    <a:pt x="0" y="1104900"/>
                  </a:lnTo>
                  <a:cubicBezTo>
                    <a:pt x="0" y="494681"/>
                    <a:pt x="494681" y="0"/>
                    <a:pt x="11049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cs typeface="+mn-ea"/>
                <a:sym typeface="+mn-lt"/>
              </a:endParaRPr>
            </a:p>
          </p:txBody>
        </p:sp>
        <p:grpSp>
          <p:nvGrpSpPr>
            <p:cNvPr id="16" name="Group 38">
              <a:extLst>
                <a:ext uri="{FF2B5EF4-FFF2-40B4-BE49-F238E27FC236}">
                  <a16:creationId xmlns:a16="http://schemas.microsoft.com/office/drawing/2014/main" id="{2087BE31-480D-46E6-B7C9-57402EA0AE59}"/>
                </a:ext>
              </a:extLst>
            </p:cNvPr>
            <p:cNvGrpSpPr/>
            <p:nvPr/>
          </p:nvGrpSpPr>
          <p:grpSpPr>
            <a:xfrm>
              <a:off x="5941807" y="3281310"/>
              <a:ext cx="2214269" cy="885820"/>
              <a:chOff x="1864928" y="3020859"/>
              <a:chExt cx="2214269" cy="885820"/>
            </a:xfrm>
          </p:grpSpPr>
          <p:sp>
            <p:nvSpPr>
              <p:cNvPr id="18" name="Rectangle 39">
                <a:extLst>
                  <a:ext uri="{FF2B5EF4-FFF2-40B4-BE49-F238E27FC236}">
                    <a16:creationId xmlns:a16="http://schemas.microsoft.com/office/drawing/2014/main" id="{68EE8956-24DF-47BE-9822-5B70BE9EEF76}"/>
                  </a:ext>
                </a:extLst>
              </p:cNvPr>
              <p:cNvSpPr/>
              <p:nvPr/>
            </p:nvSpPr>
            <p:spPr>
              <a:xfrm>
                <a:off x="1864928" y="3359413"/>
                <a:ext cx="2214269" cy="54726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en-US" sz="1200" dirty="0">
                    <a:solidFill>
                      <a:schemeClr val="bg1">
                        <a:lumMod val="65000"/>
                      </a:schemeClr>
                    </a:solidFill>
                    <a:cs typeface="+mn-ea"/>
                    <a:sym typeface="+mn-lt"/>
                  </a:rPr>
                  <a:t>Click here to add content, content to match the title. </a:t>
                </a:r>
                <a:endParaRPr lang="id-ID" sz="1200" dirty="0">
                  <a:solidFill>
                    <a:schemeClr val="bg1">
                      <a:lumMod val="65000"/>
                    </a:schemeClr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9" name="TextBox 40">
                <a:extLst>
                  <a:ext uri="{FF2B5EF4-FFF2-40B4-BE49-F238E27FC236}">
                    <a16:creationId xmlns:a16="http://schemas.microsoft.com/office/drawing/2014/main" id="{1DB93F70-410C-4124-9067-E0DA7E741670}"/>
                  </a:ext>
                </a:extLst>
              </p:cNvPr>
              <p:cNvSpPr txBox="1"/>
              <p:nvPr/>
            </p:nvSpPr>
            <p:spPr>
              <a:xfrm>
                <a:off x="1864928" y="3020859"/>
                <a:ext cx="1912310" cy="400110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r>
                  <a:rPr lang="en-US" altLang="zh-CN" sz="2000" b="1" dirty="0">
                    <a:solidFill>
                      <a:srgbClr val="BA9753"/>
                    </a:solidFill>
                    <a:cs typeface="+mn-ea"/>
                    <a:sym typeface="+mn-lt"/>
                  </a:rPr>
                  <a:t>Add title text</a:t>
                </a:r>
                <a:endParaRPr lang="en-US" sz="2000" b="1" dirty="0">
                  <a:solidFill>
                    <a:srgbClr val="BA9753"/>
                  </a:solidFill>
                  <a:cs typeface="+mn-ea"/>
                  <a:sym typeface="+mn-lt"/>
                </a:endParaRPr>
              </a:p>
            </p:txBody>
          </p:sp>
        </p:grpSp>
        <p:sp>
          <p:nvSpPr>
            <p:cNvPr id="17" name="Freeform 54">
              <a:extLst>
                <a:ext uri="{FF2B5EF4-FFF2-40B4-BE49-F238E27FC236}">
                  <a16:creationId xmlns:a16="http://schemas.microsoft.com/office/drawing/2014/main" id="{B54D56F1-7A92-49D4-8002-F970F4006EE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804018" y="3859455"/>
              <a:ext cx="432918" cy="432918"/>
            </a:xfrm>
            <a:custGeom>
              <a:avLst/>
              <a:gdLst>
                <a:gd name="T0" fmla="*/ 100 w 200"/>
                <a:gd name="T1" fmla="*/ 0 h 200"/>
                <a:gd name="T2" fmla="*/ 100 w 200"/>
                <a:gd name="T3" fmla="*/ 0 h 200"/>
                <a:gd name="T4" fmla="*/ 100 w 200"/>
                <a:gd name="T5" fmla="*/ 200 h 200"/>
                <a:gd name="T6" fmla="*/ 100 w 200"/>
                <a:gd name="T7" fmla="*/ 200 h 200"/>
                <a:gd name="T8" fmla="*/ 200 w 200"/>
                <a:gd name="T9" fmla="*/ 100 h 200"/>
                <a:gd name="T10" fmla="*/ 104 w 200"/>
                <a:gd name="T11" fmla="*/ 59 h 200"/>
                <a:gd name="T12" fmla="*/ 140 w 200"/>
                <a:gd name="T13" fmla="*/ 96 h 200"/>
                <a:gd name="T14" fmla="*/ 104 w 200"/>
                <a:gd name="T15" fmla="*/ 59 h 200"/>
                <a:gd name="T16" fmla="*/ 104 w 200"/>
                <a:gd name="T17" fmla="*/ 8 h 200"/>
                <a:gd name="T18" fmla="*/ 104 w 200"/>
                <a:gd name="T19" fmla="*/ 51 h 200"/>
                <a:gd name="T20" fmla="*/ 96 w 200"/>
                <a:gd name="T21" fmla="*/ 51 h 200"/>
                <a:gd name="T22" fmla="*/ 96 w 200"/>
                <a:gd name="T23" fmla="*/ 8 h 200"/>
                <a:gd name="T24" fmla="*/ 96 w 200"/>
                <a:gd name="T25" fmla="*/ 96 h 200"/>
                <a:gd name="T26" fmla="*/ 65 w 200"/>
                <a:gd name="T27" fmla="*/ 55 h 200"/>
                <a:gd name="T28" fmla="*/ 52 w 200"/>
                <a:gd name="T29" fmla="*/ 96 h 200"/>
                <a:gd name="T30" fmla="*/ 29 w 200"/>
                <a:gd name="T31" fmla="*/ 41 h 200"/>
                <a:gd name="T32" fmla="*/ 52 w 200"/>
                <a:gd name="T33" fmla="*/ 96 h 200"/>
                <a:gd name="T34" fmla="*/ 57 w 200"/>
                <a:gd name="T35" fmla="*/ 146 h 200"/>
                <a:gd name="T36" fmla="*/ 8 w 200"/>
                <a:gd name="T37" fmla="*/ 104 h 200"/>
                <a:gd name="T38" fmla="*/ 60 w 200"/>
                <a:gd name="T39" fmla="*/ 104 h 200"/>
                <a:gd name="T40" fmla="*/ 96 w 200"/>
                <a:gd name="T41" fmla="*/ 140 h 200"/>
                <a:gd name="T42" fmla="*/ 60 w 200"/>
                <a:gd name="T43" fmla="*/ 104 h 200"/>
                <a:gd name="T44" fmla="*/ 96 w 200"/>
                <a:gd name="T45" fmla="*/ 191 h 200"/>
                <a:gd name="T46" fmla="*/ 96 w 200"/>
                <a:gd name="T47" fmla="*/ 148 h 200"/>
                <a:gd name="T48" fmla="*/ 104 w 200"/>
                <a:gd name="T49" fmla="*/ 148 h 200"/>
                <a:gd name="T50" fmla="*/ 104 w 200"/>
                <a:gd name="T51" fmla="*/ 191 h 200"/>
                <a:gd name="T52" fmla="*/ 104 w 200"/>
                <a:gd name="T53" fmla="*/ 104 h 200"/>
                <a:gd name="T54" fmla="*/ 135 w 200"/>
                <a:gd name="T55" fmla="*/ 144 h 200"/>
                <a:gd name="T56" fmla="*/ 148 w 200"/>
                <a:gd name="T57" fmla="*/ 104 h 200"/>
                <a:gd name="T58" fmla="*/ 171 w 200"/>
                <a:gd name="T59" fmla="*/ 158 h 200"/>
                <a:gd name="T60" fmla="*/ 148 w 200"/>
                <a:gd name="T61" fmla="*/ 104 h 200"/>
                <a:gd name="T62" fmla="*/ 143 w 200"/>
                <a:gd name="T63" fmla="*/ 53 h 200"/>
                <a:gd name="T64" fmla="*/ 192 w 200"/>
                <a:gd name="T65" fmla="*/ 96 h 200"/>
                <a:gd name="T66" fmla="*/ 166 w 200"/>
                <a:gd name="T67" fmla="*/ 35 h 200"/>
                <a:gd name="T68" fmla="*/ 121 w 200"/>
                <a:gd name="T69" fmla="*/ 10 h 200"/>
                <a:gd name="T70" fmla="*/ 78 w 200"/>
                <a:gd name="T71" fmla="*/ 10 h 200"/>
                <a:gd name="T72" fmla="*/ 34 w 200"/>
                <a:gd name="T73" fmla="*/ 35 h 200"/>
                <a:gd name="T74" fmla="*/ 34 w 200"/>
                <a:gd name="T75" fmla="*/ 164 h 200"/>
                <a:gd name="T76" fmla="*/ 78 w 200"/>
                <a:gd name="T77" fmla="*/ 189 h 200"/>
                <a:gd name="T78" fmla="*/ 121 w 200"/>
                <a:gd name="T79" fmla="*/ 189 h 200"/>
                <a:gd name="T80" fmla="*/ 166 w 200"/>
                <a:gd name="T81" fmla="*/ 164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00" h="200">
                  <a:moveTo>
                    <a:pt x="100" y="0"/>
                  </a:moveTo>
                  <a:cubicBezTo>
                    <a:pt x="100" y="0"/>
                    <a:pt x="100" y="0"/>
                    <a:pt x="100" y="0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45" y="0"/>
                    <a:pt x="0" y="44"/>
                    <a:pt x="0" y="100"/>
                  </a:cubicBezTo>
                  <a:cubicBezTo>
                    <a:pt x="0" y="155"/>
                    <a:pt x="45" y="199"/>
                    <a:pt x="100" y="200"/>
                  </a:cubicBezTo>
                  <a:cubicBezTo>
                    <a:pt x="100" y="200"/>
                    <a:pt x="100" y="200"/>
                    <a:pt x="100" y="200"/>
                  </a:cubicBezTo>
                  <a:cubicBezTo>
                    <a:pt x="100" y="200"/>
                    <a:pt x="100" y="200"/>
                    <a:pt x="100" y="200"/>
                  </a:cubicBezTo>
                  <a:cubicBezTo>
                    <a:pt x="100" y="200"/>
                    <a:pt x="100" y="200"/>
                    <a:pt x="100" y="200"/>
                  </a:cubicBezTo>
                  <a:cubicBezTo>
                    <a:pt x="155" y="200"/>
                    <a:pt x="200" y="155"/>
                    <a:pt x="200" y="100"/>
                  </a:cubicBezTo>
                  <a:cubicBezTo>
                    <a:pt x="200" y="44"/>
                    <a:pt x="155" y="0"/>
                    <a:pt x="100" y="0"/>
                  </a:cubicBezTo>
                  <a:close/>
                  <a:moveTo>
                    <a:pt x="104" y="59"/>
                  </a:moveTo>
                  <a:cubicBezTo>
                    <a:pt x="115" y="59"/>
                    <a:pt x="125" y="58"/>
                    <a:pt x="135" y="55"/>
                  </a:cubicBezTo>
                  <a:cubicBezTo>
                    <a:pt x="138" y="67"/>
                    <a:pt x="140" y="81"/>
                    <a:pt x="140" y="96"/>
                  </a:cubicBezTo>
                  <a:cubicBezTo>
                    <a:pt x="104" y="96"/>
                    <a:pt x="104" y="96"/>
                    <a:pt x="104" y="96"/>
                  </a:cubicBezTo>
                  <a:lnTo>
                    <a:pt x="104" y="59"/>
                  </a:lnTo>
                  <a:close/>
                  <a:moveTo>
                    <a:pt x="104" y="51"/>
                  </a:moveTo>
                  <a:cubicBezTo>
                    <a:pt x="104" y="8"/>
                    <a:pt x="104" y="8"/>
                    <a:pt x="104" y="8"/>
                  </a:cubicBezTo>
                  <a:cubicBezTo>
                    <a:pt x="115" y="11"/>
                    <a:pt x="126" y="26"/>
                    <a:pt x="133" y="48"/>
                  </a:cubicBezTo>
                  <a:cubicBezTo>
                    <a:pt x="123" y="50"/>
                    <a:pt x="114" y="51"/>
                    <a:pt x="104" y="51"/>
                  </a:cubicBezTo>
                  <a:close/>
                  <a:moveTo>
                    <a:pt x="96" y="8"/>
                  </a:moveTo>
                  <a:cubicBezTo>
                    <a:pt x="96" y="51"/>
                    <a:pt x="96" y="51"/>
                    <a:pt x="96" y="51"/>
                  </a:cubicBezTo>
                  <a:cubicBezTo>
                    <a:pt x="86" y="51"/>
                    <a:pt x="76" y="50"/>
                    <a:pt x="67" y="48"/>
                  </a:cubicBezTo>
                  <a:cubicBezTo>
                    <a:pt x="74" y="25"/>
                    <a:pt x="85" y="11"/>
                    <a:pt x="96" y="8"/>
                  </a:cubicBezTo>
                  <a:close/>
                  <a:moveTo>
                    <a:pt x="96" y="59"/>
                  </a:moveTo>
                  <a:cubicBezTo>
                    <a:pt x="96" y="96"/>
                    <a:pt x="96" y="96"/>
                    <a:pt x="96" y="96"/>
                  </a:cubicBezTo>
                  <a:cubicBezTo>
                    <a:pt x="60" y="96"/>
                    <a:pt x="60" y="96"/>
                    <a:pt x="60" y="96"/>
                  </a:cubicBezTo>
                  <a:cubicBezTo>
                    <a:pt x="60" y="81"/>
                    <a:pt x="62" y="67"/>
                    <a:pt x="65" y="55"/>
                  </a:cubicBezTo>
                  <a:cubicBezTo>
                    <a:pt x="75" y="58"/>
                    <a:pt x="85" y="59"/>
                    <a:pt x="96" y="59"/>
                  </a:cubicBezTo>
                  <a:close/>
                  <a:moveTo>
                    <a:pt x="52" y="96"/>
                  </a:moveTo>
                  <a:cubicBezTo>
                    <a:pt x="8" y="96"/>
                    <a:pt x="8" y="96"/>
                    <a:pt x="8" y="96"/>
                  </a:cubicBezTo>
                  <a:cubicBezTo>
                    <a:pt x="9" y="75"/>
                    <a:pt x="17" y="56"/>
                    <a:pt x="29" y="41"/>
                  </a:cubicBezTo>
                  <a:cubicBezTo>
                    <a:pt x="38" y="46"/>
                    <a:pt x="47" y="50"/>
                    <a:pt x="57" y="53"/>
                  </a:cubicBezTo>
                  <a:cubicBezTo>
                    <a:pt x="54" y="66"/>
                    <a:pt x="52" y="80"/>
                    <a:pt x="52" y="96"/>
                  </a:cubicBezTo>
                  <a:close/>
                  <a:moveTo>
                    <a:pt x="52" y="104"/>
                  </a:moveTo>
                  <a:cubicBezTo>
                    <a:pt x="52" y="119"/>
                    <a:pt x="54" y="133"/>
                    <a:pt x="57" y="146"/>
                  </a:cubicBezTo>
                  <a:cubicBezTo>
                    <a:pt x="47" y="149"/>
                    <a:pt x="38" y="153"/>
                    <a:pt x="29" y="158"/>
                  </a:cubicBezTo>
                  <a:cubicBezTo>
                    <a:pt x="17" y="143"/>
                    <a:pt x="9" y="124"/>
                    <a:pt x="8" y="104"/>
                  </a:cubicBezTo>
                  <a:lnTo>
                    <a:pt x="52" y="104"/>
                  </a:lnTo>
                  <a:close/>
                  <a:moveTo>
                    <a:pt x="60" y="104"/>
                  </a:moveTo>
                  <a:cubicBezTo>
                    <a:pt x="96" y="104"/>
                    <a:pt x="96" y="104"/>
                    <a:pt x="96" y="104"/>
                  </a:cubicBezTo>
                  <a:cubicBezTo>
                    <a:pt x="96" y="140"/>
                    <a:pt x="96" y="140"/>
                    <a:pt x="96" y="140"/>
                  </a:cubicBezTo>
                  <a:cubicBezTo>
                    <a:pt x="85" y="140"/>
                    <a:pt x="75" y="141"/>
                    <a:pt x="65" y="144"/>
                  </a:cubicBezTo>
                  <a:cubicBezTo>
                    <a:pt x="62" y="132"/>
                    <a:pt x="60" y="118"/>
                    <a:pt x="60" y="104"/>
                  </a:cubicBezTo>
                  <a:close/>
                  <a:moveTo>
                    <a:pt x="96" y="148"/>
                  </a:moveTo>
                  <a:cubicBezTo>
                    <a:pt x="96" y="191"/>
                    <a:pt x="96" y="191"/>
                    <a:pt x="96" y="191"/>
                  </a:cubicBezTo>
                  <a:cubicBezTo>
                    <a:pt x="85" y="188"/>
                    <a:pt x="74" y="174"/>
                    <a:pt x="67" y="152"/>
                  </a:cubicBezTo>
                  <a:cubicBezTo>
                    <a:pt x="76" y="149"/>
                    <a:pt x="86" y="148"/>
                    <a:pt x="96" y="148"/>
                  </a:cubicBezTo>
                  <a:close/>
                  <a:moveTo>
                    <a:pt x="104" y="191"/>
                  </a:moveTo>
                  <a:cubicBezTo>
                    <a:pt x="104" y="148"/>
                    <a:pt x="104" y="148"/>
                    <a:pt x="104" y="148"/>
                  </a:cubicBezTo>
                  <a:cubicBezTo>
                    <a:pt x="114" y="148"/>
                    <a:pt x="123" y="149"/>
                    <a:pt x="133" y="152"/>
                  </a:cubicBezTo>
                  <a:cubicBezTo>
                    <a:pt x="126" y="174"/>
                    <a:pt x="115" y="188"/>
                    <a:pt x="104" y="191"/>
                  </a:cubicBezTo>
                  <a:close/>
                  <a:moveTo>
                    <a:pt x="104" y="140"/>
                  </a:moveTo>
                  <a:cubicBezTo>
                    <a:pt x="104" y="104"/>
                    <a:pt x="104" y="104"/>
                    <a:pt x="104" y="104"/>
                  </a:cubicBezTo>
                  <a:cubicBezTo>
                    <a:pt x="140" y="104"/>
                    <a:pt x="140" y="104"/>
                    <a:pt x="140" y="104"/>
                  </a:cubicBezTo>
                  <a:cubicBezTo>
                    <a:pt x="140" y="118"/>
                    <a:pt x="138" y="132"/>
                    <a:pt x="135" y="144"/>
                  </a:cubicBezTo>
                  <a:cubicBezTo>
                    <a:pt x="125" y="141"/>
                    <a:pt x="115" y="140"/>
                    <a:pt x="104" y="140"/>
                  </a:cubicBezTo>
                  <a:close/>
                  <a:moveTo>
                    <a:pt x="148" y="104"/>
                  </a:moveTo>
                  <a:cubicBezTo>
                    <a:pt x="192" y="104"/>
                    <a:pt x="192" y="104"/>
                    <a:pt x="192" y="104"/>
                  </a:cubicBezTo>
                  <a:cubicBezTo>
                    <a:pt x="191" y="124"/>
                    <a:pt x="183" y="143"/>
                    <a:pt x="171" y="158"/>
                  </a:cubicBezTo>
                  <a:cubicBezTo>
                    <a:pt x="162" y="153"/>
                    <a:pt x="153" y="149"/>
                    <a:pt x="143" y="146"/>
                  </a:cubicBezTo>
                  <a:cubicBezTo>
                    <a:pt x="146" y="133"/>
                    <a:pt x="148" y="119"/>
                    <a:pt x="148" y="104"/>
                  </a:cubicBezTo>
                  <a:close/>
                  <a:moveTo>
                    <a:pt x="148" y="96"/>
                  </a:moveTo>
                  <a:cubicBezTo>
                    <a:pt x="148" y="80"/>
                    <a:pt x="146" y="66"/>
                    <a:pt x="143" y="53"/>
                  </a:cubicBezTo>
                  <a:cubicBezTo>
                    <a:pt x="153" y="50"/>
                    <a:pt x="162" y="46"/>
                    <a:pt x="171" y="41"/>
                  </a:cubicBezTo>
                  <a:cubicBezTo>
                    <a:pt x="183" y="56"/>
                    <a:pt x="191" y="75"/>
                    <a:pt x="192" y="96"/>
                  </a:cubicBezTo>
                  <a:lnTo>
                    <a:pt x="148" y="96"/>
                  </a:lnTo>
                  <a:close/>
                  <a:moveTo>
                    <a:pt x="166" y="35"/>
                  </a:moveTo>
                  <a:cubicBezTo>
                    <a:pt x="158" y="39"/>
                    <a:pt x="149" y="43"/>
                    <a:pt x="140" y="46"/>
                  </a:cubicBezTo>
                  <a:cubicBezTo>
                    <a:pt x="136" y="30"/>
                    <a:pt x="129" y="18"/>
                    <a:pt x="121" y="10"/>
                  </a:cubicBezTo>
                  <a:cubicBezTo>
                    <a:pt x="138" y="14"/>
                    <a:pt x="154" y="23"/>
                    <a:pt x="166" y="35"/>
                  </a:cubicBezTo>
                  <a:close/>
                  <a:moveTo>
                    <a:pt x="78" y="10"/>
                  </a:moveTo>
                  <a:cubicBezTo>
                    <a:pt x="71" y="18"/>
                    <a:pt x="64" y="30"/>
                    <a:pt x="59" y="45"/>
                  </a:cubicBezTo>
                  <a:cubicBezTo>
                    <a:pt x="51" y="43"/>
                    <a:pt x="42" y="39"/>
                    <a:pt x="34" y="35"/>
                  </a:cubicBezTo>
                  <a:cubicBezTo>
                    <a:pt x="46" y="23"/>
                    <a:pt x="61" y="14"/>
                    <a:pt x="78" y="10"/>
                  </a:cubicBezTo>
                  <a:close/>
                  <a:moveTo>
                    <a:pt x="34" y="164"/>
                  </a:moveTo>
                  <a:cubicBezTo>
                    <a:pt x="42" y="160"/>
                    <a:pt x="51" y="156"/>
                    <a:pt x="59" y="154"/>
                  </a:cubicBezTo>
                  <a:cubicBezTo>
                    <a:pt x="64" y="169"/>
                    <a:pt x="71" y="181"/>
                    <a:pt x="78" y="189"/>
                  </a:cubicBezTo>
                  <a:cubicBezTo>
                    <a:pt x="61" y="185"/>
                    <a:pt x="46" y="176"/>
                    <a:pt x="34" y="164"/>
                  </a:cubicBezTo>
                  <a:close/>
                  <a:moveTo>
                    <a:pt x="121" y="189"/>
                  </a:moveTo>
                  <a:cubicBezTo>
                    <a:pt x="129" y="181"/>
                    <a:pt x="136" y="169"/>
                    <a:pt x="140" y="154"/>
                  </a:cubicBezTo>
                  <a:cubicBezTo>
                    <a:pt x="149" y="156"/>
                    <a:pt x="158" y="160"/>
                    <a:pt x="166" y="164"/>
                  </a:cubicBezTo>
                  <a:cubicBezTo>
                    <a:pt x="154" y="176"/>
                    <a:pt x="138" y="185"/>
                    <a:pt x="121" y="18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</p:grpSp>
      <p:grpSp>
        <p:nvGrpSpPr>
          <p:cNvPr id="20" name="Group 3">
            <a:extLst>
              <a:ext uri="{FF2B5EF4-FFF2-40B4-BE49-F238E27FC236}">
                <a16:creationId xmlns:a16="http://schemas.microsoft.com/office/drawing/2014/main" id="{0996DE04-998F-48F8-B38A-F3869D8D7283}"/>
              </a:ext>
            </a:extLst>
          </p:cNvPr>
          <p:cNvGrpSpPr/>
          <p:nvPr/>
        </p:nvGrpSpPr>
        <p:grpSpPr>
          <a:xfrm>
            <a:off x="1282223" y="4511230"/>
            <a:ext cx="3854733" cy="1504117"/>
            <a:chOff x="1534886" y="4713876"/>
            <a:chExt cx="3854733" cy="1504117"/>
          </a:xfrm>
        </p:grpSpPr>
        <p:sp>
          <p:nvSpPr>
            <p:cNvPr id="21" name="Rounded Rectangle 41">
              <a:extLst>
                <a:ext uri="{FF2B5EF4-FFF2-40B4-BE49-F238E27FC236}">
                  <a16:creationId xmlns:a16="http://schemas.microsoft.com/office/drawing/2014/main" id="{B8D7B6FA-52EC-49FA-892F-74D14DC9407A}"/>
                </a:ext>
              </a:extLst>
            </p:cNvPr>
            <p:cNvSpPr/>
            <p:nvPr/>
          </p:nvSpPr>
          <p:spPr>
            <a:xfrm>
              <a:off x="1534886" y="4713876"/>
              <a:ext cx="3854733" cy="1504117"/>
            </a:xfrm>
            <a:prstGeom prst="roundRect">
              <a:avLst>
                <a:gd name="adj" fmla="val 5304"/>
              </a:avLst>
            </a:prstGeom>
            <a:solidFill>
              <a:schemeClr val="bg1"/>
            </a:solidFill>
            <a:ln>
              <a:noFill/>
            </a:ln>
            <a:effectLst>
              <a:outerShdw blurRad="584200" dist="215900" dir="5400000" sx="95000" sy="95000" algn="t" rotWithShape="0">
                <a:prstClr val="black">
                  <a:alpha val="2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cs typeface="+mn-ea"/>
                <a:sym typeface="+mn-lt"/>
              </a:endParaRPr>
            </a:p>
          </p:txBody>
        </p:sp>
        <p:sp>
          <p:nvSpPr>
            <p:cNvPr id="22" name="Freeform 42">
              <a:extLst>
                <a:ext uri="{FF2B5EF4-FFF2-40B4-BE49-F238E27FC236}">
                  <a16:creationId xmlns:a16="http://schemas.microsoft.com/office/drawing/2014/main" id="{07BC8F30-6588-4724-92CF-93970235B1EB}"/>
                </a:ext>
              </a:extLst>
            </p:cNvPr>
            <p:cNvSpPr/>
            <p:nvPr/>
          </p:nvSpPr>
          <p:spPr>
            <a:xfrm>
              <a:off x="4252735" y="5113093"/>
              <a:ext cx="1136884" cy="1104900"/>
            </a:xfrm>
            <a:custGeom>
              <a:avLst/>
              <a:gdLst>
                <a:gd name="connsiteX0" fmla="*/ 1104900 w 1136884"/>
                <a:gd name="connsiteY0" fmla="*/ 0 h 1104900"/>
                <a:gd name="connsiteX1" fmla="*/ 1136884 w 1136884"/>
                <a:gd name="connsiteY1" fmla="*/ 1615 h 1104900"/>
                <a:gd name="connsiteX2" fmla="*/ 1136884 w 1136884"/>
                <a:gd name="connsiteY2" fmla="*/ 1025122 h 1104900"/>
                <a:gd name="connsiteX3" fmla="*/ 1057106 w 1136884"/>
                <a:gd name="connsiteY3" fmla="*/ 1104900 h 1104900"/>
                <a:gd name="connsiteX4" fmla="*/ 0 w 1136884"/>
                <a:gd name="connsiteY4" fmla="*/ 1104900 h 1104900"/>
                <a:gd name="connsiteX5" fmla="*/ 1104900 w 1136884"/>
                <a:gd name="connsiteY5" fmla="*/ 0 h 1104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6884" h="1104900">
                  <a:moveTo>
                    <a:pt x="1104900" y="0"/>
                  </a:moveTo>
                  <a:lnTo>
                    <a:pt x="1136884" y="1615"/>
                  </a:lnTo>
                  <a:lnTo>
                    <a:pt x="1136884" y="1025122"/>
                  </a:lnTo>
                  <a:cubicBezTo>
                    <a:pt x="1136884" y="1069182"/>
                    <a:pt x="1101166" y="1104900"/>
                    <a:pt x="1057106" y="1104900"/>
                  </a:cubicBezTo>
                  <a:lnTo>
                    <a:pt x="0" y="1104900"/>
                  </a:lnTo>
                  <a:cubicBezTo>
                    <a:pt x="0" y="494681"/>
                    <a:pt x="494681" y="0"/>
                    <a:pt x="11049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cs typeface="+mn-ea"/>
                <a:sym typeface="+mn-lt"/>
              </a:endParaRPr>
            </a:p>
          </p:txBody>
        </p:sp>
        <p:grpSp>
          <p:nvGrpSpPr>
            <p:cNvPr id="23" name="Group 43">
              <a:extLst>
                <a:ext uri="{FF2B5EF4-FFF2-40B4-BE49-F238E27FC236}">
                  <a16:creationId xmlns:a16="http://schemas.microsoft.com/office/drawing/2014/main" id="{43F301A0-71EA-42DE-B8C2-DFB8F5F9ED75}"/>
                </a:ext>
              </a:extLst>
            </p:cNvPr>
            <p:cNvGrpSpPr/>
            <p:nvPr/>
          </p:nvGrpSpPr>
          <p:grpSpPr>
            <a:xfrm>
              <a:off x="1864928" y="5023024"/>
              <a:ext cx="2214269" cy="885820"/>
              <a:chOff x="1864928" y="3020859"/>
              <a:chExt cx="2214269" cy="885820"/>
            </a:xfrm>
          </p:grpSpPr>
          <p:sp>
            <p:nvSpPr>
              <p:cNvPr id="25" name="Rectangle 44">
                <a:extLst>
                  <a:ext uri="{FF2B5EF4-FFF2-40B4-BE49-F238E27FC236}">
                    <a16:creationId xmlns:a16="http://schemas.microsoft.com/office/drawing/2014/main" id="{ECB036F1-6F23-4EC2-B3CA-CDA39F7B9839}"/>
                  </a:ext>
                </a:extLst>
              </p:cNvPr>
              <p:cNvSpPr/>
              <p:nvPr/>
            </p:nvSpPr>
            <p:spPr>
              <a:xfrm>
                <a:off x="1864928" y="3359413"/>
                <a:ext cx="2214269" cy="54726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en-US" sz="1200" dirty="0">
                    <a:solidFill>
                      <a:schemeClr val="bg1">
                        <a:lumMod val="65000"/>
                      </a:schemeClr>
                    </a:solidFill>
                    <a:cs typeface="+mn-ea"/>
                    <a:sym typeface="+mn-lt"/>
                  </a:rPr>
                  <a:t>Click here to add content, content to match the title. </a:t>
                </a:r>
                <a:endParaRPr lang="id-ID" sz="1200" dirty="0">
                  <a:solidFill>
                    <a:schemeClr val="bg1">
                      <a:lumMod val="65000"/>
                    </a:schemeClr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6" name="TextBox 45">
                <a:extLst>
                  <a:ext uri="{FF2B5EF4-FFF2-40B4-BE49-F238E27FC236}">
                    <a16:creationId xmlns:a16="http://schemas.microsoft.com/office/drawing/2014/main" id="{BD83447A-0E0A-4E97-BAB3-DF4C26EC39B7}"/>
                  </a:ext>
                </a:extLst>
              </p:cNvPr>
              <p:cNvSpPr txBox="1"/>
              <p:nvPr/>
            </p:nvSpPr>
            <p:spPr>
              <a:xfrm>
                <a:off x="1864928" y="3020859"/>
                <a:ext cx="1837344" cy="400110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r>
                  <a:rPr lang="en-US" altLang="zh-CN" sz="2000" b="1" dirty="0">
                    <a:solidFill>
                      <a:srgbClr val="BA9753"/>
                    </a:solidFill>
                    <a:cs typeface="+mn-ea"/>
                    <a:sym typeface="+mn-lt"/>
                  </a:rPr>
                  <a:t>Add title text</a:t>
                </a:r>
                <a:endParaRPr lang="en-US" sz="2000" b="1" dirty="0">
                  <a:solidFill>
                    <a:srgbClr val="BA9753"/>
                  </a:solidFill>
                  <a:cs typeface="+mn-ea"/>
                  <a:sym typeface="+mn-lt"/>
                </a:endParaRPr>
              </a:p>
            </p:txBody>
          </p:sp>
        </p:grpSp>
        <p:sp>
          <p:nvSpPr>
            <p:cNvPr id="24" name="Freeform 71">
              <a:extLst>
                <a:ext uri="{FF2B5EF4-FFF2-40B4-BE49-F238E27FC236}">
                  <a16:creationId xmlns:a16="http://schemas.microsoft.com/office/drawing/2014/main" id="{D113EC1D-C8D9-4AA7-BF5D-B8CE634CFE1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45551" y="5530919"/>
              <a:ext cx="360238" cy="471912"/>
            </a:xfrm>
            <a:custGeom>
              <a:avLst/>
              <a:gdLst>
                <a:gd name="T0" fmla="*/ 99 w 168"/>
                <a:gd name="T1" fmla="*/ 12 h 220"/>
                <a:gd name="T2" fmla="*/ 69 w 168"/>
                <a:gd name="T3" fmla="*/ 12 h 220"/>
                <a:gd name="T4" fmla="*/ 0 w 168"/>
                <a:gd name="T5" fmla="*/ 32 h 220"/>
                <a:gd name="T6" fmla="*/ 20 w 168"/>
                <a:gd name="T7" fmla="*/ 220 h 220"/>
                <a:gd name="T8" fmla="*/ 168 w 168"/>
                <a:gd name="T9" fmla="*/ 200 h 220"/>
                <a:gd name="T10" fmla="*/ 148 w 168"/>
                <a:gd name="T11" fmla="*/ 12 h 220"/>
                <a:gd name="T12" fmla="*/ 92 w 168"/>
                <a:gd name="T13" fmla="*/ 16 h 220"/>
                <a:gd name="T14" fmla="*/ 76 w 168"/>
                <a:gd name="T15" fmla="*/ 16 h 220"/>
                <a:gd name="T16" fmla="*/ 160 w 168"/>
                <a:gd name="T17" fmla="*/ 200 h 220"/>
                <a:gd name="T18" fmla="*/ 20 w 168"/>
                <a:gd name="T19" fmla="*/ 212 h 220"/>
                <a:gd name="T20" fmla="*/ 8 w 168"/>
                <a:gd name="T21" fmla="*/ 32 h 220"/>
                <a:gd name="T22" fmla="*/ 69 w 168"/>
                <a:gd name="T23" fmla="*/ 20 h 220"/>
                <a:gd name="T24" fmla="*/ 52 w 168"/>
                <a:gd name="T25" fmla="*/ 24 h 220"/>
                <a:gd name="T26" fmla="*/ 52 w 168"/>
                <a:gd name="T27" fmla="*/ 32 h 220"/>
                <a:gd name="T28" fmla="*/ 120 w 168"/>
                <a:gd name="T29" fmla="*/ 28 h 220"/>
                <a:gd name="T30" fmla="*/ 98 w 168"/>
                <a:gd name="T31" fmla="*/ 24 h 220"/>
                <a:gd name="T32" fmla="*/ 148 w 168"/>
                <a:gd name="T33" fmla="*/ 20 h 220"/>
                <a:gd name="T34" fmla="*/ 160 w 168"/>
                <a:gd name="T35" fmla="*/ 200 h 220"/>
                <a:gd name="T36" fmla="*/ 120 w 168"/>
                <a:gd name="T37" fmla="*/ 40 h 220"/>
                <a:gd name="T38" fmla="*/ 52 w 168"/>
                <a:gd name="T39" fmla="*/ 36 h 220"/>
                <a:gd name="T40" fmla="*/ 52 w 168"/>
                <a:gd name="T41" fmla="*/ 44 h 220"/>
                <a:gd name="T42" fmla="*/ 143 w 168"/>
                <a:gd name="T43" fmla="*/ 72 h 220"/>
                <a:gd name="T44" fmla="*/ 52 w 168"/>
                <a:gd name="T45" fmla="*/ 76 h 220"/>
                <a:gd name="T46" fmla="*/ 143 w 168"/>
                <a:gd name="T47" fmla="*/ 80 h 220"/>
                <a:gd name="T48" fmla="*/ 143 w 168"/>
                <a:gd name="T49" fmla="*/ 72 h 220"/>
                <a:gd name="T50" fmla="*/ 31 w 168"/>
                <a:gd name="T51" fmla="*/ 68 h 220"/>
                <a:gd name="T52" fmla="*/ 24 w 168"/>
                <a:gd name="T53" fmla="*/ 77 h 220"/>
                <a:gd name="T54" fmla="*/ 33 w 168"/>
                <a:gd name="T55" fmla="*/ 84 h 220"/>
                <a:gd name="T56" fmla="*/ 40 w 168"/>
                <a:gd name="T57" fmla="*/ 75 h 220"/>
                <a:gd name="T58" fmla="*/ 33 w 168"/>
                <a:gd name="T59" fmla="*/ 100 h 220"/>
                <a:gd name="T60" fmla="*/ 24 w 168"/>
                <a:gd name="T61" fmla="*/ 107 h 220"/>
                <a:gd name="T62" fmla="*/ 31 w 168"/>
                <a:gd name="T63" fmla="*/ 116 h 220"/>
                <a:gd name="T64" fmla="*/ 40 w 168"/>
                <a:gd name="T65" fmla="*/ 109 h 220"/>
                <a:gd name="T66" fmla="*/ 33 w 168"/>
                <a:gd name="T67" fmla="*/ 100 h 220"/>
                <a:gd name="T68" fmla="*/ 31 w 168"/>
                <a:gd name="T69" fmla="*/ 132 h 220"/>
                <a:gd name="T70" fmla="*/ 24 w 168"/>
                <a:gd name="T71" fmla="*/ 141 h 220"/>
                <a:gd name="T72" fmla="*/ 33 w 168"/>
                <a:gd name="T73" fmla="*/ 148 h 220"/>
                <a:gd name="T74" fmla="*/ 40 w 168"/>
                <a:gd name="T75" fmla="*/ 139 h 220"/>
                <a:gd name="T76" fmla="*/ 33 w 168"/>
                <a:gd name="T77" fmla="*/ 164 h 220"/>
                <a:gd name="T78" fmla="*/ 24 w 168"/>
                <a:gd name="T79" fmla="*/ 171 h 220"/>
                <a:gd name="T80" fmla="*/ 31 w 168"/>
                <a:gd name="T81" fmla="*/ 180 h 220"/>
                <a:gd name="T82" fmla="*/ 40 w 168"/>
                <a:gd name="T83" fmla="*/ 173 h 220"/>
                <a:gd name="T84" fmla="*/ 33 w 168"/>
                <a:gd name="T85" fmla="*/ 164 h 220"/>
                <a:gd name="T86" fmla="*/ 56 w 168"/>
                <a:gd name="T87" fmla="*/ 104 h 220"/>
                <a:gd name="T88" fmla="*/ 56 w 168"/>
                <a:gd name="T89" fmla="*/ 112 h 220"/>
                <a:gd name="T90" fmla="*/ 147 w 168"/>
                <a:gd name="T91" fmla="*/ 108 h 220"/>
                <a:gd name="T92" fmla="*/ 143 w 168"/>
                <a:gd name="T93" fmla="*/ 136 h 220"/>
                <a:gd name="T94" fmla="*/ 52 w 168"/>
                <a:gd name="T95" fmla="*/ 140 h 220"/>
                <a:gd name="T96" fmla="*/ 143 w 168"/>
                <a:gd name="T97" fmla="*/ 144 h 220"/>
                <a:gd name="T98" fmla="*/ 143 w 168"/>
                <a:gd name="T99" fmla="*/ 136 h 220"/>
                <a:gd name="T100" fmla="*/ 56 w 168"/>
                <a:gd name="T101" fmla="*/ 168 h 220"/>
                <a:gd name="T102" fmla="*/ 56 w 168"/>
                <a:gd name="T103" fmla="*/ 176 h 220"/>
                <a:gd name="T104" fmla="*/ 147 w 168"/>
                <a:gd name="T105" fmla="*/ 172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68" h="220">
                  <a:moveTo>
                    <a:pt x="148" y="12"/>
                  </a:moveTo>
                  <a:cubicBezTo>
                    <a:pt x="99" y="12"/>
                    <a:pt x="99" y="12"/>
                    <a:pt x="99" y="12"/>
                  </a:cubicBezTo>
                  <a:cubicBezTo>
                    <a:pt x="98" y="5"/>
                    <a:pt x="91" y="0"/>
                    <a:pt x="84" y="0"/>
                  </a:cubicBezTo>
                  <a:cubicBezTo>
                    <a:pt x="77" y="0"/>
                    <a:pt x="70" y="5"/>
                    <a:pt x="69" y="12"/>
                  </a:cubicBezTo>
                  <a:cubicBezTo>
                    <a:pt x="20" y="12"/>
                    <a:pt x="20" y="12"/>
                    <a:pt x="20" y="12"/>
                  </a:cubicBezTo>
                  <a:cubicBezTo>
                    <a:pt x="9" y="12"/>
                    <a:pt x="0" y="21"/>
                    <a:pt x="0" y="32"/>
                  </a:cubicBezTo>
                  <a:cubicBezTo>
                    <a:pt x="0" y="200"/>
                    <a:pt x="0" y="200"/>
                    <a:pt x="0" y="200"/>
                  </a:cubicBezTo>
                  <a:cubicBezTo>
                    <a:pt x="0" y="211"/>
                    <a:pt x="9" y="220"/>
                    <a:pt x="20" y="220"/>
                  </a:cubicBezTo>
                  <a:cubicBezTo>
                    <a:pt x="148" y="220"/>
                    <a:pt x="148" y="220"/>
                    <a:pt x="148" y="220"/>
                  </a:cubicBezTo>
                  <a:cubicBezTo>
                    <a:pt x="159" y="220"/>
                    <a:pt x="168" y="211"/>
                    <a:pt x="168" y="200"/>
                  </a:cubicBezTo>
                  <a:cubicBezTo>
                    <a:pt x="168" y="32"/>
                    <a:pt x="168" y="32"/>
                    <a:pt x="168" y="32"/>
                  </a:cubicBezTo>
                  <a:cubicBezTo>
                    <a:pt x="168" y="21"/>
                    <a:pt x="159" y="12"/>
                    <a:pt x="148" y="12"/>
                  </a:cubicBezTo>
                  <a:close/>
                  <a:moveTo>
                    <a:pt x="84" y="8"/>
                  </a:moveTo>
                  <a:cubicBezTo>
                    <a:pt x="88" y="8"/>
                    <a:pt x="92" y="12"/>
                    <a:pt x="92" y="16"/>
                  </a:cubicBezTo>
                  <a:cubicBezTo>
                    <a:pt x="92" y="20"/>
                    <a:pt x="88" y="24"/>
                    <a:pt x="84" y="24"/>
                  </a:cubicBezTo>
                  <a:cubicBezTo>
                    <a:pt x="80" y="24"/>
                    <a:pt x="76" y="20"/>
                    <a:pt x="76" y="16"/>
                  </a:cubicBezTo>
                  <a:cubicBezTo>
                    <a:pt x="76" y="12"/>
                    <a:pt x="80" y="8"/>
                    <a:pt x="84" y="8"/>
                  </a:cubicBezTo>
                  <a:close/>
                  <a:moveTo>
                    <a:pt x="160" y="200"/>
                  </a:moveTo>
                  <a:cubicBezTo>
                    <a:pt x="160" y="207"/>
                    <a:pt x="155" y="212"/>
                    <a:pt x="148" y="212"/>
                  </a:cubicBezTo>
                  <a:cubicBezTo>
                    <a:pt x="20" y="212"/>
                    <a:pt x="20" y="212"/>
                    <a:pt x="20" y="212"/>
                  </a:cubicBezTo>
                  <a:cubicBezTo>
                    <a:pt x="13" y="212"/>
                    <a:pt x="8" y="207"/>
                    <a:pt x="8" y="200"/>
                  </a:cubicBezTo>
                  <a:cubicBezTo>
                    <a:pt x="8" y="32"/>
                    <a:pt x="8" y="32"/>
                    <a:pt x="8" y="32"/>
                  </a:cubicBezTo>
                  <a:cubicBezTo>
                    <a:pt x="8" y="25"/>
                    <a:pt x="13" y="20"/>
                    <a:pt x="20" y="20"/>
                  </a:cubicBezTo>
                  <a:cubicBezTo>
                    <a:pt x="69" y="20"/>
                    <a:pt x="69" y="20"/>
                    <a:pt x="69" y="20"/>
                  </a:cubicBezTo>
                  <a:cubicBezTo>
                    <a:pt x="69" y="21"/>
                    <a:pt x="70" y="23"/>
                    <a:pt x="70" y="24"/>
                  </a:cubicBezTo>
                  <a:cubicBezTo>
                    <a:pt x="52" y="24"/>
                    <a:pt x="52" y="24"/>
                    <a:pt x="52" y="24"/>
                  </a:cubicBezTo>
                  <a:cubicBezTo>
                    <a:pt x="50" y="24"/>
                    <a:pt x="48" y="26"/>
                    <a:pt x="48" y="28"/>
                  </a:cubicBezTo>
                  <a:cubicBezTo>
                    <a:pt x="48" y="30"/>
                    <a:pt x="50" y="32"/>
                    <a:pt x="52" y="32"/>
                  </a:cubicBezTo>
                  <a:cubicBezTo>
                    <a:pt x="116" y="32"/>
                    <a:pt x="116" y="32"/>
                    <a:pt x="116" y="32"/>
                  </a:cubicBezTo>
                  <a:cubicBezTo>
                    <a:pt x="118" y="32"/>
                    <a:pt x="120" y="30"/>
                    <a:pt x="120" y="28"/>
                  </a:cubicBezTo>
                  <a:cubicBezTo>
                    <a:pt x="120" y="26"/>
                    <a:pt x="118" y="24"/>
                    <a:pt x="116" y="24"/>
                  </a:cubicBezTo>
                  <a:cubicBezTo>
                    <a:pt x="98" y="24"/>
                    <a:pt x="98" y="24"/>
                    <a:pt x="98" y="24"/>
                  </a:cubicBezTo>
                  <a:cubicBezTo>
                    <a:pt x="99" y="23"/>
                    <a:pt x="99" y="21"/>
                    <a:pt x="99" y="20"/>
                  </a:cubicBezTo>
                  <a:cubicBezTo>
                    <a:pt x="148" y="20"/>
                    <a:pt x="148" y="20"/>
                    <a:pt x="148" y="20"/>
                  </a:cubicBezTo>
                  <a:cubicBezTo>
                    <a:pt x="155" y="20"/>
                    <a:pt x="160" y="25"/>
                    <a:pt x="160" y="32"/>
                  </a:cubicBezTo>
                  <a:lnTo>
                    <a:pt x="160" y="200"/>
                  </a:lnTo>
                  <a:close/>
                  <a:moveTo>
                    <a:pt x="116" y="44"/>
                  </a:moveTo>
                  <a:cubicBezTo>
                    <a:pt x="118" y="44"/>
                    <a:pt x="120" y="42"/>
                    <a:pt x="120" y="40"/>
                  </a:cubicBezTo>
                  <a:cubicBezTo>
                    <a:pt x="120" y="38"/>
                    <a:pt x="118" y="36"/>
                    <a:pt x="116" y="36"/>
                  </a:cubicBezTo>
                  <a:cubicBezTo>
                    <a:pt x="52" y="36"/>
                    <a:pt x="52" y="36"/>
                    <a:pt x="52" y="36"/>
                  </a:cubicBezTo>
                  <a:cubicBezTo>
                    <a:pt x="50" y="36"/>
                    <a:pt x="48" y="38"/>
                    <a:pt x="48" y="40"/>
                  </a:cubicBezTo>
                  <a:cubicBezTo>
                    <a:pt x="48" y="42"/>
                    <a:pt x="50" y="44"/>
                    <a:pt x="52" y="44"/>
                  </a:cubicBezTo>
                  <a:lnTo>
                    <a:pt x="116" y="44"/>
                  </a:lnTo>
                  <a:close/>
                  <a:moveTo>
                    <a:pt x="143" y="72"/>
                  </a:moveTo>
                  <a:cubicBezTo>
                    <a:pt x="56" y="72"/>
                    <a:pt x="56" y="72"/>
                    <a:pt x="56" y="72"/>
                  </a:cubicBezTo>
                  <a:cubicBezTo>
                    <a:pt x="54" y="72"/>
                    <a:pt x="52" y="74"/>
                    <a:pt x="52" y="76"/>
                  </a:cubicBezTo>
                  <a:cubicBezTo>
                    <a:pt x="52" y="78"/>
                    <a:pt x="54" y="80"/>
                    <a:pt x="56" y="80"/>
                  </a:cubicBezTo>
                  <a:cubicBezTo>
                    <a:pt x="143" y="80"/>
                    <a:pt x="143" y="80"/>
                    <a:pt x="143" y="80"/>
                  </a:cubicBezTo>
                  <a:cubicBezTo>
                    <a:pt x="145" y="80"/>
                    <a:pt x="147" y="78"/>
                    <a:pt x="147" y="76"/>
                  </a:cubicBezTo>
                  <a:cubicBezTo>
                    <a:pt x="147" y="74"/>
                    <a:pt x="145" y="72"/>
                    <a:pt x="143" y="72"/>
                  </a:cubicBezTo>
                  <a:close/>
                  <a:moveTo>
                    <a:pt x="33" y="68"/>
                  </a:moveTo>
                  <a:cubicBezTo>
                    <a:pt x="31" y="68"/>
                    <a:pt x="31" y="68"/>
                    <a:pt x="31" y="68"/>
                  </a:cubicBezTo>
                  <a:cubicBezTo>
                    <a:pt x="27" y="68"/>
                    <a:pt x="24" y="71"/>
                    <a:pt x="24" y="75"/>
                  </a:cubicBezTo>
                  <a:cubicBezTo>
                    <a:pt x="24" y="77"/>
                    <a:pt x="24" y="77"/>
                    <a:pt x="24" y="77"/>
                  </a:cubicBezTo>
                  <a:cubicBezTo>
                    <a:pt x="24" y="81"/>
                    <a:pt x="27" y="84"/>
                    <a:pt x="31" y="84"/>
                  </a:cubicBezTo>
                  <a:cubicBezTo>
                    <a:pt x="33" y="84"/>
                    <a:pt x="33" y="84"/>
                    <a:pt x="33" y="84"/>
                  </a:cubicBezTo>
                  <a:cubicBezTo>
                    <a:pt x="37" y="84"/>
                    <a:pt x="40" y="81"/>
                    <a:pt x="40" y="77"/>
                  </a:cubicBezTo>
                  <a:cubicBezTo>
                    <a:pt x="40" y="75"/>
                    <a:pt x="40" y="75"/>
                    <a:pt x="40" y="75"/>
                  </a:cubicBezTo>
                  <a:cubicBezTo>
                    <a:pt x="40" y="71"/>
                    <a:pt x="37" y="68"/>
                    <a:pt x="33" y="68"/>
                  </a:cubicBezTo>
                  <a:close/>
                  <a:moveTo>
                    <a:pt x="33" y="100"/>
                  </a:moveTo>
                  <a:cubicBezTo>
                    <a:pt x="31" y="100"/>
                    <a:pt x="31" y="100"/>
                    <a:pt x="31" y="100"/>
                  </a:cubicBezTo>
                  <a:cubicBezTo>
                    <a:pt x="27" y="100"/>
                    <a:pt x="24" y="103"/>
                    <a:pt x="24" y="107"/>
                  </a:cubicBezTo>
                  <a:cubicBezTo>
                    <a:pt x="24" y="109"/>
                    <a:pt x="24" y="109"/>
                    <a:pt x="24" y="109"/>
                  </a:cubicBezTo>
                  <a:cubicBezTo>
                    <a:pt x="24" y="113"/>
                    <a:pt x="27" y="116"/>
                    <a:pt x="31" y="116"/>
                  </a:cubicBezTo>
                  <a:cubicBezTo>
                    <a:pt x="33" y="116"/>
                    <a:pt x="33" y="116"/>
                    <a:pt x="33" y="116"/>
                  </a:cubicBezTo>
                  <a:cubicBezTo>
                    <a:pt x="37" y="116"/>
                    <a:pt x="40" y="113"/>
                    <a:pt x="40" y="109"/>
                  </a:cubicBezTo>
                  <a:cubicBezTo>
                    <a:pt x="40" y="107"/>
                    <a:pt x="40" y="107"/>
                    <a:pt x="40" y="107"/>
                  </a:cubicBezTo>
                  <a:cubicBezTo>
                    <a:pt x="40" y="103"/>
                    <a:pt x="37" y="100"/>
                    <a:pt x="33" y="100"/>
                  </a:cubicBezTo>
                  <a:close/>
                  <a:moveTo>
                    <a:pt x="33" y="132"/>
                  </a:moveTo>
                  <a:cubicBezTo>
                    <a:pt x="31" y="132"/>
                    <a:pt x="31" y="132"/>
                    <a:pt x="31" y="132"/>
                  </a:cubicBezTo>
                  <a:cubicBezTo>
                    <a:pt x="27" y="132"/>
                    <a:pt x="24" y="135"/>
                    <a:pt x="24" y="139"/>
                  </a:cubicBezTo>
                  <a:cubicBezTo>
                    <a:pt x="24" y="141"/>
                    <a:pt x="24" y="141"/>
                    <a:pt x="24" y="141"/>
                  </a:cubicBezTo>
                  <a:cubicBezTo>
                    <a:pt x="24" y="145"/>
                    <a:pt x="27" y="148"/>
                    <a:pt x="31" y="148"/>
                  </a:cubicBezTo>
                  <a:cubicBezTo>
                    <a:pt x="33" y="148"/>
                    <a:pt x="33" y="148"/>
                    <a:pt x="33" y="148"/>
                  </a:cubicBezTo>
                  <a:cubicBezTo>
                    <a:pt x="37" y="148"/>
                    <a:pt x="40" y="145"/>
                    <a:pt x="40" y="141"/>
                  </a:cubicBezTo>
                  <a:cubicBezTo>
                    <a:pt x="40" y="139"/>
                    <a:pt x="40" y="139"/>
                    <a:pt x="40" y="139"/>
                  </a:cubicBezTo>
                  <a:cubicBezTo>
                    <a:pt x="40" y="135"/>
                    <a:pt x="37" y="132"/>
                    <a:pt x="33" y="132"/>
                  </a:cubicBezTo>
                  <a:close/>
                  <a:moveTo>
                    <a:pt x="33" y="164"/>
                  </a:moveTo>
                  <a:cubicBezTo>
                    <a:pt x="31" y="164"/>
                    <a:pt x="31" y="164"/>
                    <a:pt x="31" y="164"/>
                  </a:cubicBezTo>
                  <a:cubicBezTo>
                    <a:pt x="27" y="164"/>
                    <a:pt x="24" y="167"/>
                    <a:pt x="24" y="171"/>
                  </a:cubicBezTo>
                  <a:cubicBezTo>
                    <a:pt x="24" y="173"/>
                    <a:pt x="24" y="173"/>
                    <a:pt x="24" y="173"/>
                  </a:cubicBezTo>
                  <a:cubicBezTo>
                    <a:pt x="24" y="177"/>
                    <a:pt x="27" y="180"/>
                    <a:pt x="31" y="180"/>
                  </a:cubicBezTo>
                  <a:cubicBezTo>
                    <a:pt x="33" y="180"/>
                    <a:pt x="33" y="180"/>
                    <a:pt x="33" y="180"/>
                  </a:cubicBezTo>
                  <a:cubicBezTo>
                    <a:pt x="37" y="180"/>
                    <a:pt x="40" y="177"/>
                    <a:pt x="40" y="173"/>
                  </a:cubicBezTo>
                  <a:cubicBezTo>
                    <a:pt x="40" y="171"/>
                    <a:pt x="40" y="171"/>
                    <a:pt x="40" y="171"/>
                  </a:cubicBezTo>
                  <a:cubicBezTo>
                    <a:pt x="40" y="167"/>
                    <a:pt x="37" y="164"/>
                    <a:pt x="33" y="164"/>
                  </a:cubicBezTo>
                  <a:close/>
                  <a:moveTo>
                    <a:pt x="143" y="104"/>
                  </a:moveTo>
                  <a:cubicBezTo>
                    <a:pt x="56" y="104"/>
                    <a:pt x="56" y="104"/>
                    <a:pt x="56" y="104"/>
                  </a:cubicBezTo>
                  <a:cubicBezTo>
                    <a:pt x="54" y="104"/>
                    <a:pt x="52" y="106"/>
                    <a:pt x="52" y="108"/>
                  </a:cubicBezTo>
                  <a:cubicBezTo>
                    <a:pt x="52" y="110"/>
                    <a:pt x="54" y="112"/>
                    <a:pt x="56" y="112"/>
                  </a:cubicBezTo>
                  <a:cubicBezTo>
                    <a:pt x="143" y="112"/>
                    <a:pt x="143" y="112"/>
                    <a:pt x="143" y="112"/>
                  </a:cubicBezTo>
                  <a:cubicBezTo>
                    <a:pt x="145" y="112"/>
                    <a:pt x="147" y="110"/>
                    <a:pt x="147" y="108"/>
                  </a:cubicBezTo>
                  <a:cubicBezTo>
                    <a:pt x="147" y="106"/>
                    <a:pt x="145" y="104"/>
                    <a:pt x="143" y="104"/>
                  </a:cubicBezTo>
                  <a:close/>
                  <a:moveTo>
                    <a:pt x="143" y="136"/>
                  </a:moveTo>
                  <a:cubicBezTo>
                    <a:pt x="56" y="136"/>
                    <a:pt x="56" y="136"/>
                    <a:pt x="56" y="136"/>
                  </a:cubicBezTo>
                  <a:cubicBezTo>
                    <a:pt x="54" y="136"/>
                    <a:pt x="52" y="138"/>
                    <a:pt x="52" y="140"/>
                  </a:cubicBezTo>
                  <a:cubicBezTo>
                    <a:pt x="52" y="142"/>
                    <a:pt x="54" y="144"/>
                    <a:pt x="56" y="144"/>
                  </a:cubicBezTo>
                  <a:cubicBezTo>
                    <a:pt x="143" y="144"/>
                    <a:pt x="143" y="144"/>
                    <a:pt x="143" y="144"/>
                  </a:cubicBezTo>
                  <a:cubicBezTo>
                    <a:pt x="145" y="144"/>
                    <a:pt x="147" y="142"/>
                    <a:pt x="147" y="140"/>
                  </a:cubicBezTo>
                  <a:cubicBezTo>
                    <a:pt x="147" y="138"/>
                    <a:pt x="145" y="136"/>
                    <a:pt x="143" y="136"/>
                  </a:cubicBezTo>
                  <a:close/>
                  <a:moveTo>
                    <a:pt x="143" y="168"/>
                  </a:moveTo>
                  <a:cubicBezTo>
                    <a:pt x="56" y="168"/>
                    <a:pt x="56" y="168"/>
                    <a:pt x="56" y="168"/>
                  </a:cubicBezTo>
                  <a:cubicBezTo>
                    <a:pt x="54" y="168"/>
                    <a:pt x="52" y="170"/>
                    <a:pt x="52" y="172"/>
                  </a:cubicBezTo>
                  <a:cubicBezTo>
                    <a:pt x="52" y="174"/>
                    <a:pt x="54" y="176"/>
                    <a:pt x="56" y="176"/>
                  </a:cubicBezTo>
                  <a:cubicBezTo>
                    <a:pt x="143" y="176"/>
                    <a:pt x="143" y="176"/>
                    <a:pt x="143" y="176"/>
                  </a:cubicBezTo>
                  <a:cubicBezTo>
                    <a:pt x="145" y="176"/>
                    <a:pt x="147" y="174"/>
                    <a:pt x="147" y="172"/>
                  </a:cubicBezTo>
                  <a:cubicBezTo>
                    <a:pt x="147" y="170"/>
                    <a:pt x="145" y="168"/>
                    <a:pt x="143" y="16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</p:grpSp>
      <p:grpSp>
        <p:nvGrpSpPr>
          <p:cNvPr id="27" name="Group 4">
            <a:extLst>
              <a:ext uri="{FF2B5EF4-FFF2-40B4-BE49-F238E27FC236}">
                <a16:creationId xmlns:a16="http://schemas.microsoft.com/office/drawing/2014/main" id="{4EC954F9-B291-40BC-ABC4-8A484B5E72AC}"/>
              </a:ext>
            </a:extLst>
          </p:cNvPr>
          <p:cNvGrpSpPr/>
          <p:nvPr/>
        </p:nvGrpSpPr>
        <p:grpSpPr>
          <a:xfrm>
            <a:off x="5359102" y="4511230"/>
            <a:ext cx="3854733" cy="1504117"/>
            <a:chOff x="5611765" y="4713876"/>
            <a:chExt cx="3854733" cy="1504117"/>
          </a:xfrm>
        </p:grpSpPr>
        <p:sp>
          <p:nvSpPr>
            <p:cNvPr id="28" name="Rounded Rectangle 46">
              <a:extLst>
                <a:ext uri="{FF2B5EF4-FFF2-40B4-BE49-F238E27FC236}">
                  <a16:creationId xmlns:a16="http://schemas.microsoft.com/office/drawing/2014/main" id="{70CCF164-6E63-48AA-83C2-5086C3ECD4FB}"/>
                </a:ext>
              </a:extLst>
            </p:cNvPr>
            <p:cNvSpPr/>
            <p:nvPr/>
          </p:nvSpPr>
          <p:spPr>
            <a:xfrm>
              <a:off x="5611765" y="4713876"/>
              <a:ext cx="3854733" cy="1504117"/>
            </a:xfrm>
            <a:prstGeom prst="roundRect">
              <a:avLst>
                <a:gd name="adj" fmla="val 5304"/>
              </a:avLst>
            </a:prstGeom>
            <a:solidFill>
              <a:schemeClr val="bg1"/>
            </a:solidFill>
            <a:ln>
              <a:noFill/>
            </a:ln>
            <a:effectLst>
              <a:outerShdw blurRad="584200" dist="215900" dir="5400000" sx="95000" sy="95000" algn="t" rotWithShape="0">
                <a:prstClr val="black">
                  <a:alpha val="2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cs typeface="+mn-ea"/>
                <a:sym typeface="+mn-lt"/>
              </a:endParaRPr>
            </a:p>
          </p:txBody>
        </p:sp>
        <p:sp>
          <p:nvSpPr>
            <p:cNvPr id="29" name="Freeform 47">
              <a:extLst>
                <a:ext uri="{FF2B5EF4-FFF2-40B4-BE49-F238E27FC236}">
                  <a16:creationId xmlns:a16="http://schemas.microsoft.com/office/drawing/2014/main" id="{CFC5AE4D-D3C1-42E6-8F1D-3282DA652D2A}"/>
                </a:ext>
              </a:extLst>
            </p:cNvPr>
            <p:cNvSpPr/>
            <p:nvPr/>
          </p:nvSpPr>
          <p:spPr>
            <a:xfrm>
              <a:off x="8329614" y="5113093"/>
              <a:ext cx="1136884" cy="1104900"/>
            </a:xfrm>
            <a:custGeom>
              <a:avLst/>
              <a:gdLst>
                <a:gd name="connsiteX0" fmla="*/ 1104900 w 1136884"/>
                <a:gd name="connsiteY0" fmla="*/ 0 h 1104900"/>
                <a:gd name="connsiteX1" fmla="*/ 1136884 w 1136884"/>
                <a:gd name="connsiteY1" fmla="*/ 1615 h 1104900"/>
                <a:gd name="connsiteX2" fmla="*/ 1136884 w 1136884"/>
                <a:gd name="connsiteY2" fmla="*/ 1025122 h 1104900"/>
                <a:gd name="connsiteX3" fmla="*/ 1057106 w 1136884"/>
                <a:gd name="connsiteY3" fmla="*/ 1104900 h 1104900"/>
                <a:gd name="connsiteX4" fmla="*/ 0 w 1136884"/>
                <a:gd name="connsiteY4" fmla="*/ 1104900 h 1104900"/>
                <a:gd name="connsiteX5" fmla="*/ 1104900 w 1136884"/>
                <a:gd name="connsiteY5" fmla="*/ 0 h 1104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6884" h="1104900">
                  <a:moveTo>
                    <a:pt x="1104900" y="0"/>
                  </a:moveTo>
                  <a:lnTo>
                    <a:pt x="1136884" y="1615"/>
                  </a:lnTo>
                  <a:lnTo>
                    <a:pt x="1136884" y="1025122"/>
                  </a:lnTo>
                  <a:cubicBezTo>
                    <a:pt x="1136884" y="1069182"/>
                    <a:pt x="1101166" y="1104900"/>
                    <a:pt x="1057106" y="1104900"/>
                  </a:cubicBezTo>
                  <a:lnTo>
                    <a:pt x="0" y="1104900"/>
                  </a:lnTo>
                  <a:cubicBezTo>
                    <a:pt x="0" y="494681"/>
                    <a:pt x="494681" y="0"/>
                    <a:pt x="11049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cs typeface="+mn-ea"/>
                <a:sym typeface="+mn-lt"/>
              </a:endParaRPr>
            </a:p>
          </p:txBody>
        </p:sp>
        <p:grpSp>
          <p:nvGrpSpPr>
            <p:cNvPr id="30" name="Group 48">
              <a:extLst>
                <a:ext uri="{FF2B5EF4-FFF2-40B4-BE49-F238E27FC236}">
                  <a16:creationId xmlns:a16="http://schemas.microsoft.com/office/drawing/2014/main" id="{93F3BC01-9DB7-45B2-9BD3-6767FE438634}"/>
                </a:ext>
              </a:extLst>
            </p:cNvPr>
            <p:cNvGrpSpPr/>
            <p:nvPr/>
          </p:nvGrpSpPr>
          <p:grpSpPr>
            <a:xfrm>
              <a:off x="5941806" y="5023024"/>
              <a:ext cx="2214270" cy="885820"/>
              <a:chOff x="1864927" y="3020859"/>
              <a:chExt cx="2214270" cy="885820"/>
            </a:xfrm>
          </p:grpSpPr>
          <p:sp>
            <p:nvSpPr>
              <p:cNvPr id="32" name="Rectangle 49">
                <a:extLst>
                  <a:ext uri="{FF2B5EF4-FFF2-40B4-BE49-F238E27FC236}">
                    <a16:creationId xmlns:a16="http://schemas.microsoft.com/office/drawing/2014/main" id="{A3E83B91-72AB-4DB9-894E-019996C04A3C}"/>
                  </a:ext>
                </a:extLst>
              </p:cNvPr>
              <p:cNvSpPr/>
              <p:nvPr/>
            </p:nvSpPr>
            <p:spPr>
              <a:xfrm>
                <a:off x="1864928" y="3359413"/>
                <a:ext cx="2214269" cy="54726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en-US" sz="1200" dirty="0">
                    <a:solidFill>
                      <a:schemeClr val="bg1">
                        <a:lumMod val="65000"/>
                      </a:schemeClr>
                    </a:solidFill>
                    <a:cs typeface="+mn-ea"/>
                    <a:sym typeface="+mn-lt"/>
                  </a:rPr>
                  <a:t>Click here to add content, content to match the title. </a:t>
                </a:r>
                <a:endParaRPr lang="id-ID" sz="1200" dirty="0">
                  <a:solidFill>
                    <a:schemeClr val="bg1">
                      <a:lumMod val="65000"/>
                    </a:schemeClr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3" name="TextBox 50">
                <a:extLst>
                  <a:ext uri="{FF2B5EF4-FFF2-40B4-BE49-F238E27FC236}">
                    <a16:creationId xmlns:a16="http://schemas.microsoft.com/office/drawing/2014/main" id="{51D59E82-F214-4C96-BA54-6BEE1A1D1C77}"/>
                  </a:ext>
                </a:extLst>
              </p:cNvPr>
              <p:cNvSpPr txBox="1"/>
              <p:nvPr/>
            </p:nvSpPr>
            <p:spPr>
              <a:xfrm>
                <a:off x="1864927" y="3020859"/>
                <a:ext cx="1881831" cy="400110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r>
                  <a:rPr lang="en-US" altLang="zh-CN" sz="2000" b="1" dirty="0">
                    <a:solidFill>
                      <a:schemeClr val="accent5"/>
                    </a:solidFill>
                    <a:cs typeface="+mn-ea"/>
                    <a:sym typeface="+mn-lt"/>
                  </a:rPr>
                  <a:t>Add title text</a:t>
                </a:r>
                <a:endParaRPr lang="en-US" sz="2000" b="1" dirty="0">
                  <a:solidFill>
                    <a:schemeClr val="accent5"/>
                  </a:solidFill>
                  <a:cs typeface="+mn-ea"/>
                  <a:sym typeface="+mn-lt"/>
                </a:endParaRPr>
              </a:p>
            </p:txBody>
          </p:sp>
        </p:grpSp>
        <p:sp>
          <p:nvSpPr>
            <p:cNvPr id="31" name="Freeform 99">
              <a:extLst>
                <a:ext uri="{FF2B5EF4-FFF2-40B4-BE49-F238E27FC236}">
                  <a16:creationId xmlns:a16="http://schemas.microsoft.com/office/drawing/2014/main" id="{B13DEE48-A734-444D-AA69-1FBDCC51D02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801498" y="5619787"/>
              <a:ext cx="383142" cy="354163"/>
            </a:xfrm>
            <a:custGeom>
              <a:avLst/>
              <a:gdLst>
                <a:gd name="T0" fmla="*/ 200 w 200"/>
                <a:gd name="T1" fmla="*/ 0 h 184"/>
                <a:gd name="T2" fmla="*/ 0 w 200"/>
                <a:gd name="T3" fmla="*/ 74 h 184"/>
                <a:gd name="T4" fmla="*/ 64 w 200"/>
                <a:gd name="T5" fmla="*/ 123 h 184"/>
                <a:gd name="T6" fmla="*/ 64 w 200"/>
                <a:gd name="T7" fmla="*/ 154 h 184"/>
                <a:gd name="T8" fmla="*/ 65 w 200"/>
                <a:gd name="T9" fmla="*/ 156 h 184"/>
                <a:gd name="T10" fmla="*/ 65 w 200"/>
                <a:gd name="T11" fmla="*/ 157 h 184"/>
                <a:gd name="T12" fmla="*/ 69 w 200"/>
                <a:gd name="T13" fmla="*/ 159 h 184"/>
                <a:gd name="T14" fmla="*/ 71 w 200"/>
                <a:gd name="T15" fmla="*/ 158 h 184"/>
                <a:gd name="T16" fmla="*/ 93 w 200"/>
                <a:gd name="T17" fmla="*/ 144 h 184"/>
                <a:gd name="T18" fmla="*/ 147 w 200"/>
                <a:gd name="T19" fmla="*/ 184 h 184"/>
                <a:gd name="T20" fmla="*/ 200 w 200"/>
                <a:gd name="T21" fmla="*/ 0 h 184"/>
                <a:gd name="T22" fmla="*/ 178 w 200"/>
                <a:gd name="T23" fmla="*/ 17 h 184"/>
                <a:gd name="T24" fmla="*/ 70 w 200"/>
                <a:gd name="T25" fmla="*/ 117 h 184"/>
                <a:gd name="T26" fmla="*/ 17 w 200"/>
                <a:gd name="T27" fmla="*/ 77 h 184"/>
                <a:gd name="T28" fmla="*/ 178 w 200"/>
                <a:gd name="T29" fmla="*/ 17 h 184"/>
                <a:gd name="T30" fmla="*/ 72 w 200"/>
                <a:gd name="T31" fmla="*/ 148 h 184"/>
                <a:gd name="T32" fmla="*/ 72 w 200"/>
                <a:gd name="T33" fmla="*/ 129 h 184"/>
                <a:gd name="T34" fmla="*/ 87 w 200"/>
                <a:gd name="T35" fmla="*/ 139 h 184"/>
                <a:gd name="T36" fmla="*/ 72 w 200"/>
                <a:gd name="T37" fmla="*/ 148 h 184"/>
                <a:gd name="T38" fmla="*/ 77 w 200"/>
                <a:gd name="T39" fmla="*/ 122 h 184"/>
                <a:gd name="T40" fmla="*/ 186 w 200"/>
                <a:gd name="T41" fmla="*/ 21 h 184"/>
                <a:gd name="T42" fmla="*/ 142 w 200"/>
                <a:gd name="T43" fmla="*/ 171 h 184"/>
                <a:gd name="T44" fmla="*/ 77 w 200"/>
                <a:gd name="T45" fmla="*/ 122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00" h="184">
                  <a:moveTo>
                    <a:pt x="200" y="0"/>
                  </a:moveTo>
                  <a:cubicBezTo>
                    <a:pt x="0" y="74"/>
                    <a:pt x="0" y="74"/>
                    <a:pt x="0" y="74"/>
                  </a:cubicBezTo>
                  <a:cubicBezTo>
                    <a:pt x="64" y="123"/>
                    <a:pt x="64" y="123"/>
                    <a:pt x="64" y="123"/>
                  </a:cubicBezTo>
                  <a:cubicBezTo>
                    <a:pt x="64" y="154"/>
                    <a:pt x="64" y="154"/>
                    <a:pt x="64" y="154"/>
                  </a:cubicBezTo>
                  <a:cubicBezTo>
                    <a:pt x="64" y="155"/>
                    <a:pt x="65" y="156"/>
                    <a:pt x="65" y="156"/>
                  </a:cubicBezTo>
                  <a:cubicBezTo>
                    <a:pt x="65" y="156"/>
                    <a:pt x="65" y="157"/>
                    <a:pt x="65" y="157"/>
                  </a:cubicBezTo>
                  <a:cubicBezTo>
                    <a:pt x="66" y="158"/>
                    <a:pt x="67" y="159"/>
                    <a:pt x="69" y="159"/>
                  </a:cubicBezTo>
                  <a:cubicBezTo>
                    <a:pt x="69" y="159"/>
                    <a:pt x="70" y="159"/>
                    <a:pt x="71" y="158"/>
                  </a:cubicBezTo>
                  <a:cubicBezTo>
                    <a:pt x="93" y="144"/>
                    <a:pt x="93" y="144"/>
                    <a:pt x="93" y="144"/>
                  </a:cubicBezTo>
                  <a:cubicBezTo>
                    <a:pt x="147" y="184"/>
                    <a:pt x="147" y="184"/>
                    <a:pt x="147" y="184"/>
                  </a:cubicBezTo>
                  <a:lnTo>
                    <a:pt x="200" y="0"/>
                  </a:lnTo>
                  <a:close/>
                  <a:moveTo>
                    <a:pt x="178" y="17"/>
                  </a:moveTo>
                  <a:cubicBezTo>
                    <a:pt x="70" y="117"/>
                    <a:pt x="70" y="117"/>
                    <a:pt x="70" y="117"/>
                  </a:cubicBezTo>
                  <a:cubicBezTo>
                    <a:pt x="17" y="77"/>
                    <a:pt x="17" y="77"/>
                    <a:pt x="17" y="77"/>
                  </a:cubicBezTo>
                  <a:lnTo>
                    <a:pt x="178" y="17"/>
                  </a:lnTo>
                  <a:close/>
                  <a:moveTo>
                    <a:pt x="72" y="148"/>
                  </a:moveTo>
                  <a:cubicBezTo>
                    <a:pt x="72" y="129"/>
                    <a:pt x="72" y="129"/>
                    <a:pt x="72" y="129"/>
                  </a:cubicBezTo>
                  <a:cubicBezTo>
                    <a:pt x="87" y="139"/>
                    <a:pt x="87" y="139"/>
                    <a:pt x="87" y="139"/>
                  </a:cubicBezTo>
                  <a:lnTo>
                    <a:pt x="72" y="148"/>
                  </a:lnTo>
                  <a:close/>
                  <a:moveTo>
                    <a:pt x="77" y="122"/>
                  </a:moveTo>
                  <a:cubicBezTo>
                    <a:pt x="186" y="21"/>
                    <a:pt x="186" y="21"/>
                    <a:pt x="186" y="21"/>
                  </a:cubicBezTo>
                  <a:cubicBezTo>
                    <a:pt x="142" y="171"/>
                    <a:pt x="142" y="171"/>
                    <a:pt x="142" y="171"/>
                  </a:cubicBezTo>
                  <a:lnTo>
                    <a:pt x="77" y="12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</p:grpSp>
      <p:sp>
        <p:nvSpPr>
          <p:cNvPr id="34" name="TextBox 51">
            <a:extLst>
              <a:ext uri="{FF2B5EF4-FFF2-40B4-BE49-F238E27FC236}">
                <a16:creationId xmlns:a16="http://schemas.microsoft.com/office/drawing/2014/main" id="{9C68212C-DB65-4093-A466-E84E5F1874F9}"/>
              </a:ext>
            </a:extLst>
          </p:cNvPr>
          <p:cNvSpPr txBox="1"/>
          <p:nvPr/>
        </p:nvSpPr>
        <p:spPr>
          <a:xfrm>
            <a:off x="731760" y="491151"/>
            <a:ext cx="4627342" cy="83099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sz="4800" dirty="0">
                <a:solidFill>
                  <a:srgbClr val="BA9753"/>
                </a:solidFill>
                <a:cs typeface="+mn-ea"/>
                <a:sym typeface="+mn-lt"/>
              </a:rPr>
              <a:t>CONTENTS</a:t>
            </a:r>
          </a:p>
        </p:txBody>
      </p:sp>
      <p:grpSp>
        <p:nvGrpSpPr>
          <p:cNvPr id="35" name="Group 5">
            <a:extLst>
              <a:ext uri="{FF2B5EF4-FFF2-40B4-BE49-F238E27FC236}">
                <a16:creationId xmlns:a16="http://schemas.microsoft.com/office/drawing/2014/main" id="{5539CACA-EAD9-4E1F-8E2D-68D998655762}"/>
              </a:ext>
            </a:extLst>
          </p:cNvPr>
          <p:cNvGrpSpPr/>
          <p:nvPr/>
        </p:nvGrpSpPr>
        <p:grpSpPr>
          <a:xfrm>
            <a:off x="731759" y="1425338"/>
            <a:ext cx="3854734" cy="693313"/>
            <a:chOff x="1534885" y="1740443"/>
            <a:chExt cx="3854734" cy="693313"/>
          </a:xfrm>
        </p:grpSpPr>
        <p:sp>
          <p:nvSpPr>
            <p:cNvPr id="36" name="TextBox 61">
              <a:extLst>
                <a:ext uri="{FF2B5EF4-FFF2-40B4-BE49-F238E27FC236}">
                  <a16:creationId xmlns:a16="http://schemas.microsoft.com/office/drawing/2014/main" id="{85C62AF6-EBE0-424B-9285-60433592810C}"/>
                </a:ext>
              </a:extLst>
            </p:cNvPr>
            <p:cNvSpPr txBox="1"/>
            <p:nvPr/>
          </p:nvSpPr>
          <p:spPr>
            <a:xfrm>
              <a:off x="1534886" y="1740443"/>
              <a:ext cx="2717849" cy="40011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Your text goes here</a:t>
              </a:r>
            </a:p>
          </p:txBody>
        </p:sp>
        <p:sp>
          <p:nvSpPr>
            <p:cNvPr id="37" name="Rectangle 62">
              <a:extLst>
                <a:ext uri="{FF2B5EF4-FFF2-40B4-BE49-F238E27FC236}">
                  <a16:creationId xmlns:a16="http://schemas.microsoft.com/office/drawing/2014/main" id="{6515CD01-A5FE-4B79-8BCC-E8375A4AA673}"/>
                </a:ext>
              </a:extLst>
            </p:cNvPr>
            <p:cNvSpPr/>
            <p:nvPr/>
          </p:nvSpPr>
          <p:spPr>
            <a:xfrm>
              <a:off x="1534885" y="2126300"/>
              <a:ext cx="3854734" cy="30745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1200" dirty="0">
                  <a:solidFill>
                    <a:schemeClr val="bg1">
                      <a:lumMod val="65000"/>
                    </a:schemeClr>
                  </a:solidFill>
                  <a:cs typeface="+mn-ea"/>
                  <a:sym typeface="+mn-lt"/>
                </a:rPr>
                <a:t>Click here to add content, content to match the title. </a:t>
              </a:r>
              <a:endParaRPr lang="id-ID" sz="1200" dirty="0">
                <a:solidFill>
                  <a:schemeClr val="bg1">
                    <a:lumMod val="65000"/>
                  </a:schemeClr>
                </a:solidFill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47769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1752600" y="955716"/>
            <a:ext cx="8229600" cy="4589570"/>
            <a:chOff x="1718783" y="352168"/>
            <a:chExt cx="8754434" cy="4882265"/>
          </a:xfrm>
        </p:grpSpPr>
        <p:grpSp>
          <p:nvGrpSpPr>
            <p:cNvPr id="2" name="Group 1"/>
            <p:cNvGrpSpPr/>
            <p:nvPr/>
          </p:nvGrpSpPr>
          <p:grpSpPr>
            <a:xfrm>
              <a:off x="1718783" y="352168"/>
              <a:ext cx="8754434" cy="4882265"/>
              <a:chOff x="3459163" y="1450975"/>
              <a:chExt cx="5932487" cy="3956051"/>
            </a:xfrm>
          </p:grpSpPr>
          <p:sp>
            <p:nvSpPr>
              <p:cNvPr id="3" name="Freeform 5"/>
              <p:cNvSpPr>
                <a:spLocks/>
              </p:cNvSpPr>
              <p:nvPr/>
            </p:nvSpPr>
            <p:spPr bwMode="auto">
              <a:xfrm>
                <a:off x="6935788" y="2762250"/>
                <a:ext cx="1293812" cy="1350963"/>
              </a:xfrm>
              <a:custGeom>
                <a:avLst/>
                <a:gdLst>
                  <a:gd name="T0" fmla="*/ 2225 w 4072"/>
                  <a:gd name="T1" fmla="*/ 0 h 4254"/>
                  <a:gd name="T2" fmla="*/ 4072 w 4072"/>
                  <a:gd name="T3" fmla="*/ 4254 h 4254"/>
                  <a:gd name="T4" fmla="*/ 1846 w 4072"/>
                  <a:gd name="T5" fmla="*/ 4254 h 4254"/>
                  <a:gd name="T6" fmla="*/ 0 w 4072"/>
                  <a:gd name="T7" fmla="*/ 0 h 4254"/>
                  <a:gd name="T8" fmla="*/ 1031 w 4072"/>
                  <a:gd name="T9" fmla="*/ 0 h 4254"/>
                  <a:gd name="T10" fmla="*/ 2225 w 4072"/>
                  <a:gd name="T11" fmla="*/ 0 h 42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72" h="4254">
                    <a:moveTo>
                      <a:pt x="2225" y="0"/>
                    </a:moveTo>
                    <a:lnTo>
                      <a:pt x="4072" y="4254"/>
                    </a:lnTo>
                    <a:lnTo>
                      <a:pt x="1846" y="4254"/>
                    </a:lnTo>
                    <a:lnTo>
                      <a:pt x="0" y="0"/>
                    </a:lnTo>
                    <a:lnTo>
                      <a:pt x="1031" y="0"/>
                    </a:lnTo>
                    <a:lnTo>
                      <a:pt x="2225" y="0"/>
                    </a:lnTo>
                    <a:close/>
                  </a:path>
                </a:pathLst>
              </a:custGeom>
              <a:solidFill>
                <a:srgbClr val="4B4B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4" name="Freeform 6"/>
              <p:cNvSpPr>
                <a:spLocks/>
              </p:cNvSpPr>
              <p:nvPr/>
            </p:nvSpPr>
            <p:spPr bwMode="auto">
              <a:xfrm>
                <a:off x="5583238" y="3194050"/>
                <a:ext cx="1292225" cy="1350963"/>
              </a:xfrm>
              <a:custGeom>
                <a:avLst/>
                <a:gdLst>
                  <a:gd name="T0" fmla="*/ 2226 w 4073"/>
                  <a:gd name="T1" fmla="*/ 0 h 4254"/>
                  <a:gd name="T2" fmla="*/ 4073 w 4073"/>
                  <a:gd name="T3" fmla="*/ 4254 h 4254"/>
                  <a:gd name="T4" fmla="*/ 1848 w 4073"/>
                  <a:gd name="T5" fmla="*/ 4254 h 4254"/>
                  <a:gd name="T6" fmla="*/ 0 w 4073"/>
                  <a:gd name="T7" fmla="*/ 0 h 4254"/>
                  <a:gd name="T8" fmla="*/ 2226 w 4073"/>
                  <a:gd name="T9" fmla="*/ 0 h 42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73" h="4254">
                    <a:moveTo>
                      <a:pt x="2226" y="0"/>
                    </a:moveTo>
                    <a:lnTo>
                      <a:pt x="4073" y="4254"/>
                    </a:lnTo>
                    <a:lnTo>
                      <a:pt x="1848" y="4254"/>
                    </a:lnTo>
                    <a:lnTo>
                      <a:pt x="0" y="0"/>
                    </a:lnTo>
                    <a:lnTo>
                      <a:pt x="2226" y="0"/>
                    </a:lnTo>
                    <a:close/>
                  </a:path>
                </a:pathLst>
              </a:custGeom>
              <a:solidFill>
                <a:srgbClr val="4B4B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5" name="Freeform 7"/>
              <p:cNvSpPr>
                <a:spLocks/>
              </p:cNvSpPr>
              <p:nvPr/>
            </p:nvSpPr>
            <p:spPr bwMode="auto">
              <a:xfrm>
                <a:off x="4225925" y="3624263"/>
                <a:ext cx="1293812" cy="1350963"/>
              </a:xfrm>
              <a:custGeom>
                <a:avLst/>
                <a:gdLst>
                  <a:gd name="T0" fmla="*/ 2226 w 4074"/>
                  <a:gd name="T1" fmla="*/ 0 h 4255"/>
                  <a:gd name="T2" fmla="*/ 4074 w 4074"/>
                  <a:gd name="T3" fmla="*/ 4255 h 4255"/>
                  <a:gd name="T4" fmla="*/ 1848 w 4074"/>
                  <a:gd name="T5" fmla="*/ 4255 h 4255"/>
                  <a:gd name="T6" fmla="*/ 0 w 4074"/>
                  <a:gd name="T7" fmla="*/ 0 h 4255"/>
                  <a:gd name="T8" fmla="*/ 2226 w 4074"/>
                  <a:gd name="T9" fmla="*/ 0 h 42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74" h="4255">
                    <a:moveTo>
                      <a:pt x="2226" y="0"/>
                    </a:moveTo>
                    <a:lnTo>
                      <a:pt x="4074" y="4255"/>
                    </a:lnTo>
                    <a:lnTo>
                      <a:pt x="1848" y="4255"/>
                    </a:lnTo>
                    <a:lnTo>
                      <a:pt x="0" y="0"/>
                    </a:lnTo>
                    <a:lnTo>
                      <a:pt x="2226" y="0"/>
                    </a:lnTo>
                    <a:close/>
                  </a:path>
                </a:pathLst>
              </a:custGeom>
              <a:solidFill>
                <a:srgbClr val="4B4B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6" name="Freeform 8"/>
              <p:cNvSpPr>
                <a:spLocks/>
              </p:cNvSpPr>
              <p:nvPr/>
            </p:nvSpPr>
            <p:spPr bwMode="auto">
              <a:xfrm>
                <a:off x="6162675" y="2762250"/>
                <a:ext cx="1474787" cy="1782763"/>
              </a:xfrm>
              <a:custGeom>
                <a:avLst/>
                <a:gdLst>
                  <a:gd name="T0" fmla="*/ 2417 w 4643"/>
                  <a:gd name="T1" fmla="*/ 0 h 5611"/>
                  <a:gd name="T2" fmla="*/ 0 w 4643"/>
                  <a:gd name="T3" fmla="*/ 5611 h 5611"/>
                  <a:gd name="T4" fmla="*/ 2226 w 4643"/>
                  <a:gd name="T5" fmla="*/ 5611 h 5611"/>
                  <a:gd name="T6" fmla="*/ 4643 w 4643"/>
                  <a:gd name="T7" fmla="*/ 0 h 5611"/>
                  <a:gd name="T8" fmla="*/ 2417 w 4643"/>
                  <a:gd name="T9" fmla="*/ 0 h 56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643" h="5611">
                    <a:moveTo>
                      <a:pt x="2417" y="0"/>
                    </a:moveTo>
                    <a:lnTo>
                      <a:pt x="0" y="5611"/>
                    </a:lnTo>
                    <a:lnTo>
                      <a:pt x="2226" y="5611"/>
                    </a:lnTo>
                    <a:lnTo>
                      <a:pt x="4643" y="0"/>
                    </a:lnTo>
                    <a:lnTo>
                      <a:pt x="2417" y="0"/>
                    </a:lnTo>
                    <a:close/>
                  </a:path>
                </a:pathLst>
              </a:custGeom>
              <a:gradFill>
                <a:gsLst>
                  <a:gs pos="20000">
                    <a:schemeClr val="accent4"/>
                  </a:gs>
                  <a:gs pos="98000">
                    <a:schemeClr val="accent4">
                      <a:lumMod val="75000"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7" name="Freeform 9"/>
              <p:cNvSpPr>
                <a:spLocks/>
              </p:cNvSpPr>
              <p:nvPr/>
            </p:nvSpPr>
            <p:spPr bwMode="auto">
              <a:xfrm>
                <a:off x="4813300" y="3194050"/>
                <a:ext cx="1474787" cy="1781175"/>
              </a:xfrm>
              <a:custGeom>
                <a:avLst/>
                <a:gdLst>
                  <a:gd name="T0" fmla="*/ 2417 w 4643"/>
                  <a:gd name="T1" fmla="*/ 0 h 5613"/>
                  <a:gd name="T2" fmla="*/ 0 w 4643"/>
                  <a:gd name="T3" fmla="*/ 5613 h 5613"/>
                  <a:gd name="T4" fmla="*/ 2226 w 4643"/>
                  <a:gd name="T5" fmla="*/ 5613 h 5613"/>
                  <a:gd name="T6" fmla="*/ 4643 w 4643"/>
                  <a:gd name="T7" fmla="*/ 0 h 5613"/>
                  <a:gd name="T8" fmla="*/ 2417 w 4643"/>
                  <a:gd name="T9" fmla="*/ 0 h 56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643" h="5613">
                    <a:moveTo>
                      <a:pt x="2417" y="0"/>
                    </a:moveTo>
                    <a:lnTo>
                      <a:pt x="0" y="5613"/>
                    </a:lnTo>
                    <a:lnTo>
                      <a:pt x="2226" y="5613"/>
                    </a:lnTo>
                    <a:lnTo>
                      <a:pt x="4643" y="0"/>
                    </a:lnTo>
                    <a:lnTo>
                      <a:pt x="2417" y="0"/>
                    </a:lnTo>
                    <a:close/>
                  </a:path>
                </a:pathLst>
              </a:custGeom>
              <a:gradFill>
                <a:gsLst>
                  <a:gs pos="20000">
                    <a:schemeClr val="accent2"/>
                  </a:gs>
                  <a:gs pos="98000">
                    <a:schemeClr val="accent2">
                      <a:lumMod val="75000"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8" name="Freeform 10"/>
              <p:cNvSpPr>
                <a:spLocks/>
              </p:cNvSpPr>
              <p:nvPr/>
            </p:nvSpPr>
            <p:spPr bwMode="auto">
              <a:xfrm>
                <a:off x="3459163" y="3624263"/>
                <a:ext cx="1474787" cy="1782763"/>
              </a:xfrm>
              <a:custGeom>
                <a:avLst/>
                <a:gdLst>
                  <a:gd name="T0" fmla="*/ 2417 w 4643"/>
                  <a:gd name="T1" fmla="*/ 0 h 5613"/>
                  <a:gd name="T2" fmla="*/ 0 w 4643"/>
                  <a:gd name="T3" fmla="*/ 5613 h 5613"/>
                  <a:gd name="T4" fmla="*/ 2226 w 4643"/>
                  <a:gd name="T5" fmla="*/ 5613 h 5613"/>
                  <a:gd name="T6" fmla="*/ 4643 w 4643"/>
                  <a:gd name="T7" fmla="*/ 0 h 5613"/>
                  <a:gd name="T8" fmla="*/ 2417 w 4643"/>
                  <a:gd name="T9" fmla="*/ 0 h 56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643" h="5613">
                    <a:moveTo>
                      <a:pt x="2417" y="0"/>
                    </a:moveTo>
                    <a:lnTo>
                      <a:pt x="0" y="5613"/>
                    </a:lnTo>
                    <a:lnTo>
                      <a:pt x="2226" y="5613"/>
                    </a:lnTo>
                    <a:lnTo>
                      <a:pt x="4643" y="0"/>
                    </a:lnTo>
                    <a:lnTo>
                      <a:pt x="2417" y="0"/>
                    </a:lnTo>
                    <a:close/>
                  </a:path>
                </a:pathLst>
              </a:custGeom>
              <a:gradFill flip="none" rotWithShape="1">
                <a:gsLst>
                  <a:gs pos="20000">
                    <a:schemeClr val="accent1"/>
                  </a:gs>
                  <a:gs pos="98000">
                    <a:schemeClr val="accent1">
                      <a:lumMod val="75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9" name="Freeform 11"/>
              <p:cNvSpPr>
                <a:spLocks/>
              </p:cNvSpPr>
              <p:nvPr/>
            </p:nvSpPr>
            <p:spPr bwMode="auto">
              <a:xfrm>
                <a:off x="7523163" y="1450975"/>
                <a:ext cx="1868487" cy="2662238"/>
              </a:xfrm>
              <a:custGeom>
                <a:avLst/>
                <a:gdLst>
                  <a:gd name="T0" fmla="*/ 5887 w 5887"/>
                  <a:gd name="T1" fmla="*/ 2490 h 8386"/>
                  <a:gd name="T2" fmla="*/ 4775 w 5887"/>
                  <a:gd name="T3" fmla="*/ 0 h 8386"/>
                  <a:gd name="T4" fmla="*/ 1502 w 5887"/>
                  <a:gd name="T5" fmla="*/ 2490 h 8386"/>
                  <a:gd name="T6" fmla="*/ 2581 w 5887"/>
                  <a:gd name="T7" fmla="*/ 2490 h 8386"/>
                  <a:gd name="T8" fmla="*/ 0 w 5887"/>
                  <a:gd name="T9" fmla="*/ 8386 h 8386"/>
                  <a:gd name="T10" fmla="*/ 2226 w 5887"/>
                  <a:gd name="T11" fmla="*/ 8386 h 8386"/>
                  <a:gd name="T12" fmla="*/ 4807 w 5887"/>
                  <a:gd name="T13" fmla="*/ 2490 h 8386"/>
                  <a:gd name="T14" fmla="*/ 5887 w 5887"/>
                  <a:gd name="T15" fmla="*/ 2490 h 83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887" h="8386">
                    <a:moveTo>
                      <a:pt x="5887" y="2490"/>
                    </a:moveTo>
                    <a:lnTo>
                      <a:pt x="4775" y="0"/>
                    </a:lnTo>
                    <a:lnTo>
                      <a:pt x="1502" y="2490"/>
                    </a:lnTo>
                    <a:lnTo>
                      <a:pt x="2581" y="2490"/>
                    </a:lnTo>
                    <a:lnTo>
                      <a:pt x="0" y="8386"/>
                    </a:lnTo>
                    <a:lnTo>
                      <a:pt x="2226" y="8386"/>
                    </a:lnTo>
                    <a:lnTo>
                      <a:pt x="4807" y="2490"/>
                    </a:lnTo>
                    <a:lnTo>
                      <a:pt x="5887" y="2490"/>
                    </a:lnTo>
                    <a:close/>
                  </a:path>
                </a:pathLst>
              </a:custGeom>
              <a:gradFill>
                <a:gsLst>
                  <a:gs pos="20000">
                    <a:schemeClr val="accent6"/>
                  </a:gs>
                  <a:gs pos="98000">
                    <a:schemeClr val="accent6">
                      <a:lumMod val="75000"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</p:grpSp>
        <p:sp>
          <p:nvSpPr>
            <p:cNvPr id="10" name="Freeform 28"/>
            <p:cNvSpPr>
              <a:spLocks noChangeArrowheads="1"/>
            </p:cNvSpPr>
            <p:nvPr/>
          </p:nvSpPr>
          <p:spPr bwMode="auto">
            <a:xfrm>
              <a:off x="6294699" y="3453060"/>
              <a:ext cx="501748" cy="419900"/>
            </a:xfrm>
            <a:custGeom>
              <a:avLst/>
              <a:gdLst>
                <a:gd name="T0" fmla="*/ 55735 w 498"/>
                <a:gd name="T1" fmla="*/ 36300 h 418"/>
                <a:gd name="T2" fmla="*/ 55735 w 498"/>
                <a:gd name="T3" fmla="*/ 36300 h 418"/>
                <a:gd name="T4" fmla="*/ 16181 w 498"/>
                <a:gd name="T5" fmla="*/ 115622 h 418"/>
                <a:gd name="T6" fmla="*/ 155518 w 498"/>
                <a:gd name="T7" fmla="*/ 51985 h 418"/>
                <a:gd name="T8" fmla="*/ 4045 w 498"/>
                <a:gd name="T9" fmla="*/ 171192 h 418"/>
                <a:gd name="T10" fmla="*/ 19777 w 498"/>
                <a:gd name="T11" fmla="*/ 179258 h 418"/>
                <a:gd name="T12" fmla="*/ 43599 w 498"/>
                <a:gd name="T13" fmla="*/ 139373 h 418"/>
                <a:gd name="T14" fmla="*/ 131696 w 498"/>
                <a:gd name="T15" fmla="*/ 139373 h 418"/>
                <a:gd name="T16" fmla="*/ 210803 w 498"/>
                <a:gd name="T17" fmla="*/ 32267 h 418"/>
                <a:gd name="T18" fmla="*/ 55735 w 498"/>
                <a:gd name="T19" fmla="*/ 36300 h 4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98" h="418">
                  <a:moveTo>
                    <a:pt x="124" y="81"/>
                  </a:moveTo>
                  <a:lnTo>
                    <a:pt x="124" y="81"/>
                  </a:lnTo>
                  <a:cubicBezTo>
                    <a:pt x="27" y="134"/>
                    <a:pt x="36" y="222"/>
                    <a:pt x="36" y="258"/>
                  </a:cubicBezTo>
                  <a:cubicBezTo>
                    <a:pt x="159" y="107"/>
                    <a:pt x="346" y="116"/>
                    <a:pt x="346" y="116"/>
                  </a:cubicBezTo>
                  <a:cubicBezTo>
                    <a:pt x="346" y="116"/>
                    <a:pt x="80" y="204"/>
                    <a:pt x="9" y="382"/>
                  </a:cubicBezTo>
                  <a:cubicBezTo>
                    <a:pt x="0" y="400"/>
                    <a:pt x="36" y="417"/>
                    <a:pt x="44" y="400"/>
                  </a:cubicBezTo>
                  <a:cubicBezTo>
                    <a:pt x="62" y="355"/>
                    <a:pt x="97" y="311"/>
                    <a:pt x="97" y="311"/>
                  </a:cubicBezTo>
                  <a:cubicBezTo>
                    <a:pt x="151" y="329"/>
                    <a:pt x="230" y="355"/>
                    <a:pt x="293" y="311"/>
                  </a:cubicBezTo>
                  <a:cubicBezTo>
                    <a:pt x="363" y="258"/>
                    <a:pt x="363" y="134"/>
                    <a:pt x="469" y="72"/>
                  </a:cubicBezTo>
                  <a:cubicBezTo>
                    <a:pt x="497" y="63"/>
                    <a:pt x="249" y="0"/>
                    <a:pt x="124" y="8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lIns="34290" tIns="17145" rIns="34290" bIns="17145" anchor="ctr"/>
            <a:lstStyle/>
            <a:p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11" name="Freeform 29"/>
            <p:cNvSpPr>
              <a:spLocks noChangeArrowheads="1"/>
            </p:cNvSpPr>
            <p:nvPr/>
          </p:nvSpPr>
          <p:spPr bwMode="auto">
            <a:xfrm>
              <a:off x="4218159" y="3989049"/>
              <a:ext cx="448369" cy="462603"/>
            </a:xfrm>
            <a:custGeom>
              <a:avLst/>
              <a:gdLst>
                <a:gd name="T0" fmla="*/ 111726 w 444"/>
                <a:gd name="T1" fmla="*/ 150538 h 462"/>
                <a:gd name="T2" fmla="*/ 111726 w 444"/>
                <a:gd name="T3" fmla="*/ 150538 h 462"/>
                <a:gd name="T4" fmla="*/ 144162 w 444"/>
                <a:gd name="T5" fmla="*/ 114802 h 462"/>
                <a:gd name="T6" fmla="*/ 199574 w 444"/>
                <a:gd name="T7" fmla="*/ 31716 h 462"/>
                <a:gd name="T8" fmla="*/ 191916 w 444"/>
                <a:gd name="T9" fmla="*/ 23675 h 462"/>
                <a:gd name="T10" fmla="*/ 155875 w 444"/>
                <a:gd name="T11" fmla="*/ 23675 h 462"/>
                <a:gd name="T12" fmla="*/ 100013 w 444"/>
                <a:gd name="T13" fmla="*/ 0 h 462"/>
                <a:gd name="T14" fmla="*/ 44150 w 444"/>
                <a:gd name="T15" fmla="*/ 23675 h 462"/>
                <a:gd name="T16" fmla="*/ 8109 w 444"/>
                <a:gd name="T17" fmla="*/ 23675 h 462"/>
                <a:gd name="T18" fmla="*/ 0 w 444"/>
                <a:gd name="T19" fmla="*/ 31716 h 462"/>
                <a:gd name="T20" fmla="*/ 55863 w 444"/>
                <a:gd name="T21" fmla="*/ 114802 h 462"/>
                <a:gd name="T22" fmla="*/ 87849 w 444"/>
                <a:gd name="T23" fmla="*/ 150538 h 462"/>
                <a:gd name="T24" fmla="*/ 87849 w 444"/>
                <a:gd name="T25" fmla="*/ 166172 h 462"/>
                <a:gd name="T26" fmla="*/ 48204 w 444"/>
                <a:gd name="T27" fmla="*/ 185827 h 462"/>
                <a:gd name="T28" fmla="*/ 100013 w 444"/>
                <a:gd name="T29" fmla="*/ 205928 h 462"/>
                <a:gd name="T30" fmla="*/ 147766 w 444"/>
                <a:gd name="T31" fmla="*/ 185827 h 462"/>
                <a:gd name="T32" fmla="*/ 111726 w 444"/>
                <a:gd name="T33" fmla="*/ 166172 h 462"/>
                <a:gd name="T34" fmla="*/ 111726 w 444"/>
                <a:gd name="T35" fmla="*/ 150538 h 462"/>
                <a:gd name="T36" fmla="*/ 144162 w 444"/>
                <a:gd name="T37" fmla="*/ 94700 h 462"/>
                <a:gd name="T38" fmla="*/ 144162 w 444"/>
                <a:gd name="T39" fmla="*/ 94700 h 462"/>
                <a:gd name="T40" fmla="*/ 155875 w 444"/>
                <a:gd name="T41" fmla="*/ 39756 h 462"/>
                <a:gd name="T42" fmla="*/ 183807 w 444"/>
                <a:gd name="T43" fmla="*/ 39756 h 462"/>
                <a:gd name="T44" fmla="*/ 144162 w 444"/>
                <a:gd name="T45" fmla="*/ 94700 h 462"/>
                <a:gd name="T46" fmla="*/ 100013 w 444"/>
                <a:gd name="T47" fmla="*/ 16081 h 462"/>
                <a:gd name="T48" fmla="*/ 100013 w 444"/>
                <a:gd name="T49" fmla="*/ 16081 h 462"/>
                <a:gd name="T50" fmla="*/ 144162 w 444"/>
                <a:gd name="T51" fmla="*/ 31716 h 462"/>
                <a:gd name="T52" fmla="*/ 100013 w 444"/>
                <a:gd name="T53" fmla="*/ 51370 h 462"/>
                <a:gd name="T54" fmla="*/ 55863 w 444"/>
                <a:gd name="T55" fmla="*/ 31716 h 462"/>
                <a:gd name="T56" fmla="*/ 100013 w 444"/>
                <a:gd name="T57" fmla="*/ 16081 h 462"/>
                <a:gd name="T58" fmla="*/ 16218 w 444"/>
                <a:gd name="T59" fmla="*/ 39756 h 462"/>
                <a:gd name="T60" fmla="*/ 16218 w 444"/>
                <a:gd name="T61" fmla="*/ 39756 h 462"/>
                <a:gd name="T62" fmla="*/ 44150 w 444"/>
                <a:gd name="T63" fmla="*/ 39756 h 462"/>
                <a:gd name="T64" fmla="*/ 55863 w 444"/>
                <a:gd name="T65" fmla="*/ 94700 h 462"/>
                <a:gd name="T66" fmla="*/ 16218 w 444"/>
                <a:gd name="T67" fmla="*/ 39756 h 46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444" h="462">
                  <a:moveTo>
                    <a:pt x="248" y="337"/>
                  </a:moveTo>
                  <a:lnTo>
                    <a:pt x="248" y="337"/>
                  </a:lnTo>
                  <a:cubicBezTo>
                    <a:pt x="248" y="302"/>
                    <a:pt x="275" y="283"/>
                    <a:pt x="320" y="257"/>
                  </a:cubicBezTo>
                  <a:cubicBezTo>
                    <a:pt x="373" y="221"/>
                    <a:pt x="443" y="177"/>
                    <a:pt x="443" y="71"/>
                  </a:cubicBezTo>
                  <a:cubicBezTo>
                    <a:pt x="443" y="62"/>
                    <a:pt x="434" y="53"/>
                    <a:pt x="426" y="53"/>
                  </a:cubicBezTo>
                  <a:cubicBezTo>
                    <a:pt x="346" y="53"/>
                    <a:pt x="346" y="53"/>
                    <a:pt x="346" y="53"/>
                  </a:cubicBezTo>
                  <a:cubicBezTo>
                    <a:pt x="328" y="27"/>
                    <a:pt x="293" y="0"/>
                    <a:pt x="222" y="0"/>
                  </a:cubicBezTo>
                  <a:cubicBezTo>
                    <a:pt x="151" y="0"/>
                    <a:pt x="116" y="27"/>
                    <a:pt x="98" y="53"/>
                  </a:cubicBezTo>
                  <a:cubicBezTo>
                    <a:pt x="18" y="53"/>
                    <a:pt x="18" y="53"/>
                    <a:pt x="18" y="53"/>
                  </a:cubicBezTo>
                  <a:cubicBezTo>
                    <a:pt x="9" y="53"/>
                    <a:pt x="0" y="62"/>
                    <a:pt x="0" y="71"/>
                  </a:cubicBezTo>
                  <a:cubicBezTo>
                    <a:pt x="0" y="177"/>
                    <a:pt x="62" y="221"/>
                    <a:pt x="124" y="257"/>
                  </a:cubicBezTo>
                  <a:cubicBezTo>
                    <a:pt x="169" y="283"/>
                    <a:pt x="195" y="302"/>
                    <a:pt x="195" y="337"/>
                  </a:cubicBezTo>
                  <a:cubicBezTo>
                    <a:pt x="195" y="372"/>
                    <a:pt x="195" y="372"/>
                    <a:pt x="195" y="372"/>
                  </a:cubicBezTo>
                  <a:cubicBezTo>
                    <a:pt x="142" y="381"/>
                    <a:pt x="107" y="399"/>
                    <a:pt x="107" y="416"/>
                  </a:cubicBezTo>
                  <a:cubicBezTo>
                    <a:pt x="107" y="443"/>
                    <a:pt x="160" y="461"/>
                    <a:pt x="222" y="461"/>
                  </a:cubicBezTo>
                  <a:cubicBezTo>
                    <a:pt x="283" y="461"/>
                    <a:pt x="328" y="443"/>
                    <a:pt x="328" y="416"/>
                  </a:cubicBezTo>
                  <a:cubicBezTo>
                    <a:pt x="328" y="399"/>
                    <a:pt x="302" y="381"/>
                    <a:pt x="248" y="372"/>
                  </a:cubicBezTo>
                  <a:lnTo>
                    <a:pt x="248" y="337"/>
                  </a:lnTo>
                  <a:close/>
                  <a:moveTo>
                    <a:pt x="320" y="212"/>
                  </a:moveTo>
                  <a:lnTo>
                    <a:pt x="320" y="212"/>
                  </a:lnTo>
                  <a:cubicBezTo>
                    <a:pt x="337" y="186"/>
                    <a:pt x="346" y="142"/>
                    <a:pt x="346" y="89"/>
                  </a:cubicBezTo>
                  <a:cubicBezTo>
                    <a:pt x="408" y="89"/>
                    <a:pt x="408" y="89"/>
                    <a:pt x="408" y="89"/>
                  </a:cubicBezTo>
                  <a:cubicBezTo>
                    <a:pt x="399" y="151"/>
                    <a:pt x="364" y="186"/>
                    <a:pt x="320" y="212"/>
                  </a:cubicBezTo>
                  <a:close/>
                  <a:moveTo>
                    <a:pt x="222" y="36"/>
                  </a:moveTo>
                  <a:lnTo>
                    <a:pt x="222" y="36"/>
                  </a:lnTo>
                  <a:cubicBezTo>
                    <a:pt x="293" y="36"/>
                    <a:pt x="320" y="62"/>
                    <a:pt x="320" y="71"/>
                  </a:cubicBezTo>
                  <a:cubicBezTo>
                    <a:pt x="320" y="80"/>
                    <a:pt x="293" y="106"/>
                    <a:pt x="222" y="115"/>
                  </a:cubicBezTo>
                  <a:cubicBezTo>
                    <a:pt x="151" y="106"/>
                    <a:pt x="124" y="80"/>
                    <a:pt x="124" y="71"/>
                  </a:cubicBezTo>
                  <a:cubicBezTo>
                    <a:pt x="124" y="62"/>
                    <a:pt x="151" y="36"/>
                    <a:pt x="222" y="36"/>
                  </a:cubicBezTo>
                  <a:close/>
                  <a:moveTo>
                    <a:pt x="36" y="89"/>
                  </a:moveTo>
                  <a:lnTo>
                    <a:pt x="36" y="89"/>
                  </a:lnTo>
                  <a:cubicBezTo>
                    <a:pt x="98" y="89"/>
                    <a:pt x="98" y="89"/>
                    <a:pt x="98" y="89"/>
                  </a:cubicBezTo>
                  <a:cubicBezTo>
                    <a:pt x="98" y="142"/>
                    <a:pt x="107" y="186"/>
                    <a:pt x="124" y="212"/>
                  </a:cubicBezTo>
                  <a:cubicBezTo>
                    <a:pt x="80" y="186"/>
                    <a:pt x="36" y="151"/>
                    <a:pt x="36" y="8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lIns="34290" tIns="17145" rIns="34290" bIns="17145" anchor="ctr"/>
            <a:lstStyle/>
            <a:p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12" name="Freeform 79"/>
            <p:cNvSpPr>
              <a:spLocks noChangeArrowheads="1"/>
            </p:cNvSpPr>
            <p:nvPr/>
          </p:nvSpPr>
          <p:spPr bwMode="auto">
            <a:xfrm>
              <a:off x="8276171" y="2870047"/>
              <a:ext cx="463493" cy="466924"/>
            </a:xfrm>
            <a:custGeom>
              <a:avLst/>
              <a:gdLst>
                <a:gd name="T0" fmla="*/ 106933 w 479"/>
                <a:gd name="T1" fmla="*/ 0 h 479"/>
                <a:gd name="T2" fmla="*/ 106933 w 479"/>
                <a:gd name="T3" fmla="*/ 0 h 479"/>
                <a:gd name="T4" fmla="*/ 0 w 479"/>
                <a:gd name="T5" fmla="*/ 107725 h 479"/>
                <a:gd name="T6" fmla="*/ 106933 w 479"/>
                <a:gd name="T7" fmla="*/ 215449 h 479"/>
                <a:gd name="T8" fmla="*/ 213866 w 479"/>
                <a:gd name="T9" fmla="*/ 107725 h 479"/>
                <a:gd name="T10" fmla="*/ 106933 w 479"/>
                <a:gd name="T11" fmla="*/ 0 h 479"/>
                <a:gd name="T12" fmla="*/ 198206 w 479"/>
                <a:gd name="T13" fmla="*/ 107725 h 479"/>
                <a:gd name="T14" fmla="*/ 198206 w 479"/>
                <a:gd name="T15" fmla="*/ 107725 h 479"/>
                <a:gd name="T16" fmla="*/ 178520 w 479"/>
                <a:gd name="T17" fmla="*/ 163615 h 479"/>
                <a:gd name="T18" fmla="*/ 174493 w 479"/>
                <a:gd name="T19" fmla="*/ 147840 h 479"/>
                <a:gd name="T20" fmla="*/ 178520 w 479"/>
                <a:gd name="T21" fmla="*/ 115838 h 479"/>
                <a:gd name="T22" fmla="*/ 166439 w 479"/>
                <a:gd name="T23" fmla="*/ 91949 h 479"/>
                <a:gd name="T24" fmla="*/ 142726 w 479"/>
                <a:gd name="T25" fmla="*/ 80230 h 479"/>
                <a:gd name="T26" fmla="*/ 154806 w 479"/>
                <a:gd name="T27" fmla="*/ 39664 h 479"/>
                <a:gd name="T28" fmla="*/ 131093 w 479"/>
                <a:gd name="T29" fmla="*/ 27945 h 479"/>
                <a:gd name="T30" fmla="*/ 134673 w 479"/>
                <a:gd name="T31" fmla="*/ 23889 h 479"/>
                <a:gd name="T32" fmla="*/ 198206 w 479"/>
                <a:gd name="T33" fmla="*/ 107725 h 479"/>
                <a:gd name="T34" fmla="*/ 94853 w 479"/>
                <a:gd name="T35" fmla="*/ 19832 h 479"/>
                <a:gd name="T36" fmla="*/ 94853 w 479"/>
                <a:gd name="T37" fmla="*/ 19832 h 479"/>
                <a:gd name="T38" fmla="*/ 83220 w 479"/>
                <a:gd name="T39" fmla="*/ 27945 h 479"/>
                <a:gd name="T40" fmla="*/ 67113 w 479"/>
                <a:gd name="T41" fmla="*/ 39664 h 479"/>
                <a:gd name="T42" fmla="*/ 51453 w 479"/>
                <a:gd name="T43" fmla="*/ 59947 h 479"/>
                <a:gd name="T44" fmla="*/ 59507 w 479"/>
                <a:gd name="T45" fmla="*/ 71666 h 479"/>
                <a:gd name="T46" fmla="*/ 79193 w 479"/>
                <a:gd name="T47" fmla="*/ 71666 h 479"/>
                <a:gd name="T48" fmla="*/ 110960 w 479"/>
                <a:gd name="T49" fmla="*/ 107725 h 479"/>
                <a:gd name="T50" fmla="*/ 83220 w 479"/>
                <a:gd name="T51" fmla="*/ 131613 h 479"/>
                <a:gd name="T52" fmla="*/ 79193 w 479"/>
                <a:gd name="T53" fmla="*/ 151896 h 479"/>
                <a:gd name="T54" fmla="*/ 79193 w 479"/>
                <a:gd name="T55" fmla="*/ 175785 h 479"/>
                <a:gd name="T56" fmla="*/ 59507 w 479"/>
                <a:gd name="T57" fmla="*/ 155502 h 479"/>
                <a:gd name="T58" fmla="*/ 55480 w 479"/>
                <a:gd name="T59" fmla="*/ 128008 h 479"/>
                <a:gd name="T60" fmla="*/ 39373 w 479"/>
                <a:gd name="T61" fmla="*/ 107725 h 479"/>
                <a:gd name="T62" fmla="*/ 47426 w 479"/>
                <a:gd name="T63" fmla="*/ 83836 h 479"/>
                <a:gd name="T64" fmla="*/ 23713 w 479"/>
                <a:gd name="T65" fmla="*/ 76173 h 479"/>
                <a:gd name="T66" fmla="*/ 94853 w 479"/>
                <a:gd name="T67" fmla="*/ 19832 h 479"/>
                <a:gd name="T68" fmla="*/ 79193 w 479"/>
                <a:gd name="T69" fmla="*/ 195617 h 479"/>
                <a:gd name="T70" fmla="*/ 79193 w 479"/>
                <a:gd name="T71" fmla="*/ 195617 h 479"/>
                <a:gd name="T72" fmla="*/ 91273 w 479"/>
                <a:gd name="T73" fmla="*/ 187504 h 479"/>
                <a:gd name="T74" fmla="*/ 106933 w 479"/>
                <a:gd name="T75" fmla="*/ 183447 h 479"/>
                <a:gd name="T76" fmla="*/ 131093 w 479"/>
                <a:gd name="T77" fmla="*/ 175785 h 479"/>
                <a:gd name="T78" fmla="*/ 158386 w 479"/>
                <a:gd name="T79" fmla="*/ 183447 h 479"/>
                <a:gd name="T80" fmla="*/ 106933 w 479"/>
                <a:gd name="T81" fmla="*/ 199674 h 479"/>
                <a:gd name="T82" fmla="*/ 79193 w 479"/>
                <a:gd name="T83" fmla="*/ 195617 h 479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479" h="479">
                  <a:moveTo>
                    <a:pt x="239" y="0"/>
                  </a:moveTo>
                  <a:lnTo>
                    <a:pt x="239" y="0"/>
                  </a:lnTo>
                  <a:cubicBezTo>
                    <a:pt x="106" y="0"/>
                    <a:pt x="0" y="106"/>
                    <a:pt x="0" y="239"/>
                  </a:cubicBezTo>
                  <a:cubicBezTo>
                    <a:pt x="0" y="372"/>
                    <a:pt x="106" y="478"/>
                    <a:pt x="239" y="478"/>
                  </a:cubicBezTo>
                  <a:cubicBezTo>
                    <a:pt x="372" y="478"/>
                    <a:pt x="478" y="372"/>
                    <a:pt x="478" y="239"/>
                  </a:cubicBezTo>
                  <a:cubicBezTo>
                    <a:pt x="478" y="106"/>
                    <a:pt x="372" y="0"/>
                    <a:pt x="239" y="0"/>
                  </a:cubicBezTo>
                  <a:close/>
                  <a:moveTo>
                    <a:pt x="443" y="239"/>
                  </a:moveTo>
                  <a:lnTo>
                    <a:pt x="443" y="239"/>
                  </a:lnTo>
                  <a:cubicBezTo>
                    <a:pt x="443" y="292"/>
                    <a:pt x="425" y="328"/>
                    <a:pt x="399" y="363"/>
                  </a:cubicBezTo>
                  <a:cubicBezTo>
                    <a:pt x="390" y="363"/>
                    <a:pt x="381" y="345"/>
                    <a:pt x="390" y="328"/>
                  </a:cubicBezTo>
                  <a:cubicBezTo>
                    <a:pt x="399" y="310"/>
                    <a:pt x="399" y="275"/>
                    <a:pt x="399" y="257"/>
                  </a:cubicBezTo>
                  <a:cubicBezTo>
                    <a:pt x="399" y="239"/>
                    <a:pt x="390" y="204"/>
                    <a:pt x="372" y="204"/>
                  </a:cubicBezTo>
                  <a:cubicBezTo>
                    <a:pt x="346" y="204"/>
                    <a:pt x="337" y="204"/>
                    <a:pt x="319" y="178"/>
                  </a:cubicBezTo>
                  <a:cubicBezTo>
                    <a:pt x="301" y="124"/>
                    <a:pt x="372" y="115"/>
                    <a:pt x="346" y="88"/>
                  </a:cubicBezTo>
                  <a:cubicBezTo>
                    <a:pt x="337" y="80"/>
                    <a:pt x="301" y="115"/>
                    <a:pt x="293" y="62"/>
                  </a:cubicBezTo>
                  <a:lnTo>
                    <a:pt x="301" y="53"/>
                  </a:lnTo>
                  <a:cubicBezTo>
                    <a:pt x="381" y="80"/>
                    <a:pt x="443" y="150"/>
                    <a:pt x="443" y="239"/>
                  </a:cubicBezTo>
                  <a:close/>
                  <a:moveTo>
                    <a:pt x="212" y="44"/>
                  </a:moveTo>
                  <a:lnTo>
                    <a:pt x="212" y="44"/>
                  </a:lnTo>
                  <a:cubicBezTo>
                    <a:pt x="204" y="53"/>
                    <a:pt x="194" y="53"/>
                    <a:pt x="186" y="62"/>
                  </a:cubicBezTo>
                  <a:cubicBezTo>
                    <a:pt x="168" y="80"/>
                    <a:pt x="159" y="71"/>
                    <a:pt x="150" y="88"/>
                  </a:cubicBezTo>
                  <a:cubicBezTo>
                    <a:pt x="141" y="106"/>
                    <a:pt x="115" y="124"/>
                    <a:pt x="115" y="133"/>
                  </a:cubicBezTo>
                  <a:cubicBezTo>
                    <a:pt x="115" y="142"/>
                    <a:pt x="133" y="159"/>
                    <a:pt x="133" y="159"/>
                  </a:cubicBezTo>
                  <a:cubicBezTo>
                    <a:pt x="141" y="150"/>
                    <a:pt x="159" y="150"/>
                    <a:pt x="177" y="159"/>
                  </a:cubicBezTo>
                  <a:cubicBezTo>
                    <a:pt x="186" y="159"/>
                    <a:pt x="275" y="169"/>
                    <a:pt x="248" y="239"/>
                  </a:cubicBezTo>
                  <a:cubicBezTo>
                    <a:pt x="239" y="266"/>
                    <a:pt x="194" y="257"/>
                    <a:pt x="186" y="292"/>
                  </a:cubicBezTo>
                  <a:cubicBezTo>
                    <a:pt x="186" y="301"/>
                    <a:pt x="186" y="328"/>
                    <a:pt x="177" y="337"/>
                  </a:cubicBezTo>
                  <a:cubicBezTo>
                    <a:pt x="177" y="345"/>
                    <a:pt x="186" y="390"/>
                    <a:pt x="177" y="390"/>
                  </a:cubicBezTo>
                  <a:cubicBezTo>
                    <a:pt x="168" y="390"/>
                    <a:pt x="133" y="345"/>
                    <a:pt x="133" y="345"/>
                  </a:cubicBezTo>
                  <a:cubicBezTo>
                    <a:pt x="133" y="337"/>
                    <a:pt x="124" y="310"/>
                    <a:pt x="124" y="284"/>
                  </a:cubicBezTo>
                  <a:cubicBezTo>
                    <a:pt x="124" y="266"/>
                    <a:pt x="88" y="266"/>
                    <a:pt x="88" y="239"/>
                  </a:cubicBezTo>
                  <a:cubicBezTo>
                    <a:pt x="88" y="213"/>
                    <a:pt x="106" y="195"/>
                    <a:pt x="106" y="186"/>
                  </a:cubicBezTo>
                  <a:cubicBezTo>
                    <a:pt x="97" y="169"/>
                    <a:pt x="62" y="169"/>
                    <a:pt x="53" y="169"/>
                  </a:cubicBezTo>
                  <a:cubicBezTo>
                    <a:pt x="80" y="97"/>
                    <a:pt x="141" y="53"/>
                    <a:pt x="212" y="44"/>
                  </a:cubicBezTo>
                  <a:close/>
                  <a:moveTo>
                    <a:pt x="177" y="434"/>
                  </a:moveTo>
                  <a:lnTo>
                    <a:pt x="177" y="434"/>
                  </a:lnTo>
                  <a:cubicBezTo>
                    <a:pt x="186" y="425"/>
                    <a:pt x="186" y="416"/>
                    <a:pt x="204" y="416"/>
                  </a:cubicBezTo>
                  <a:cubicBezTo>
                    <a:pt x="212" y="416"/>
                    <a:pt x="221" y="416"/>
                    <a:pt x="239" y="407"/>
                  </a:cubicBezTo>
                  <a:cubicBezTo>
                    <a:pt x="248" y="407"/>
                    <a:pt x="275" y="398"/>
                    <a:pt x="293" y="390"/>
                  </a:cubicBezTo>
                  <a:cubicBezTo>
                    <a:pt x="310" y="390"/>
                    <a:pt x="346" y="398"/>
                    <a:pt x="354" y="407"/>
                  </a:cubicBezTo>
                  <a:cubicBezTo>
                    <a:pt x="319" y="434"/>
                    <a:pt x="284" y="443"/>
                    <a:pt x="239" y="443"/>
                  </a:cubicBezTo>
                  <a:cubicBezTo>
                    <a:pt x="221" y="443"/>
                    <a:pt x="194" y="443"/>
                    <a:pt x="177" y="43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lIns="34290" tIns="17145" rIns="34290" bIns="17145" anchor="ctr"/>
            <a:lstStyle/>
            <a:p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13" name="Freeform 117"/>
            <p:cNvSpPr>
              <a:spLocks noChangeArrowheads="1"/>
            </p:cNvSpPr>
            <p:nvPr/>
          </p:nvSpPr>
          <p:spPr bwMode="auto">
            <a:xfrm>
              <a:off x="2244780" y="4567740"/>
              <a:ext cx="449757" cy="415427"/>
            </a:xfrm>
            <a:custGeom>
              <a:avLst/>
              <a:gdLst>
                <a:gd name="T0" fmla="*/ 119736 w 462"/>
                <a:gd name="T1" fmla="*/ 0 h 427"/>
                <a:gd name="T2" fmla="*/ 119736 w 462"/>
                <a:gd name="T3" fmla="*/ 0 h 427"/>
                <a:gd name="T4" fmla="*/ 119736 w 462"/>
                <a:gd name="T5" fmla="*/ 0 h 427"/>
                <a:gd name="T6" fmla="*/ 31960 w 462"/>
                <a:gd name="T7" fmla="*/ 35988 h 427"/>
                <a:gd name="T8" fmla="*/ 36011 w 462"/>
                <a:gd name="T9" fmla="*/ 64329 h 427"/>
                <a:gd name="T10" fmla="*/ 0 w 462"/>
                <a:gd name="T11" fmla="*/ 107965 h 427"/>
                <a:gd name="T12" fmla="*/ 51765 w 462"/>
                <a:gd name="T13" fmla="*/ 143504 h 427"/>
                <a:gd name="T14" fmla="*/ 103981 w 462"/>
                <a:gd name="T15" fmla="*/ 119661 h 427"/>
                <a:gd name="T16" fmla="*/ 103981 w 462"/>
                <a:gd name="T17" fmla="*/ 112014 h 427"/>
                <a:gd name="T18" fmla="*/ 119736 w 462"/>
                <a:gd name="T19" fmla="*/ 95819 h 427"/>
                <a:gd name="T20" fmla="*/ 135941 w 462"/>
                <a:gd name="T21" fmla="*/ 112014 h 427"/>
                <a:gd name="T22" fmla="*/ 119736 w 462"/>
                <a:gd name="T23" fmla="*/ 127759 h 427"/>
                <a:gd name="T24" fmla="*/ 51765 w 462"/>
                <a:gd name="T25" fmla="*/ 159698 h 427"/>
                <a:gd name="T26" fmla="*/ 51765 w 462"/>
                <a:gd name="T27" fmla="*/ 167346 h 427"/>
                <a:gd name="T28" fmla="*/ 119736 w 462"/>
                <a:gd name="T29" fmla="*/ 191638 h 427"/>
                <a:gd name="T30" fmla="*/ 119736 w 462"/>
                <a:gd name="T31" fmla="*/ 191638 h 427"/>
                <a:gd name="T32" fmla="*/ 183655 w 462"/>
                <a:gd name="T33" fmla="*/ 167346 h 427"/>
                <a:gd name="T34" fmla="*/ 203911 w 462"/>
                <a:gd name="T35" fmla="*/ 35988 h 427"/>
                <a:gd name="T36" fmla="*/ 119736 w 462"/>
                <a:gd name="T37" fmla="*/ 0 h 427"/>
                <a:gd name="T38" fmla="*/ 16205 w 462"/>
                <a:gd name="T39" fmla="*/ 103916 h 427"/>
                <a:gd name="T40" fmla="*/ 16205 w 462"/>
                <a:gd name="T41" fmla="*/ 103916 h 427"/>
                <a:gd name="T42" fmla="*/ 40062 w 462"/>
                <a:gd name="T43" fmla="*/ 80074 h 427"/>
                <a:gd name="T44" fmla="*/ 47714 w 462"/>
                <a:gd name="T45" fmla="*/ 127759 h 427"/>
                <a:gd name="T46" fmla="*/ 16205 w 462"/>
                <a:gd name="T47" fmla="*/ 103916 h 427"/>
                <a:gd name="T48" fmla="*/ 119736 w 462"/>
                <a:gd name="T49" fmla="*/ 59831 h 427"/>
                <a:gd name="T50" fmla="*/ 119736 w 462"/>
                <a:gd name="T51" fmla="*/ 59831 h 427"/>
                <a:gd name="T52" fmla="*/ 47714 w 462"/>
                <a:gd name="T53" fmla="*/ 35988 h 427"/>
                <a:gd name="T54" fmla="*/ 119736 w 462"/>
                <a:gd name="T55" fmla="*/ 16195 h 427"/>
                <a:gd name="T56" fmla="*/ 187256 w 462"/>
                <a:gd name="T57" fmla="*/ 35988 h 427"/>
                <a:gd name="T58" fmla="*/ 119736 w 462"/>
                <a:gd name="T59" fmla="*/ 59831 h 427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462" h="427">
                  <a:moveTo>
                    <a:pt x="266" y="0"/>
                  </a:moveTo>
                  <a:lnTo>
                    <a:pt x="266" y="0"/>
                  </a:lnTo>
                  <a:cubicBezTo>
                    <a:pt x="142" y="0"/>
                    <a:pt x="62" y="45"/>
                    <a:pt x="71" y="80"/>
                  </a:cubicBezTo>
                  <a:cubicBezTo>
                    <a:pt x="71" y="89"/>
                    <a:pt x="71" y="116"/>
                    <a:pt x="80" y="143"/>
                  </a:cubicBezTo>
                  <a:cubicBezTo>
                    <a:pt x="18" y="169"/>
                    <a:pt x="0" y="205"/>
                    <a:pt x="0" y="240"/>
                  </a:cubicBezTo>
                  <a:cubicBezTo>
                    <a:pt x="9" y="275"/>
                    <a:pt x="36" y="311"/>
                    <a:pt x="115" y="319"/>
                  </a:cubicBezTo>
                  <a:cubicBezTo>
                    <a:pt x="151" y="319"/>
                    <a:pt x="204" y="302"/>
                    <a:pt x="231" y="266"/>
                  </a:cubicBezTo>
                  <a:cubicBezTo>
                    <a:pt x="231" y="258"/>
                    <a:pt x="231" y="249"/>
                    <a:pt x="231" y="249"/>
                  </a:cubicBezTo>
                  <a:cubicBezTo>
                    <a:pt x="231" y="222"/>
                    <a:pt x="249" y="213"/>
                    <a:pt x="266" y="213"/>
                  </a:cubicBezTo>
                  <a:cubicBezTo>
                    <a:pt x="284" y="213"/>
                    <a:pt x="302" y="222"/>
                    <a:pt x="302" y="249"/>
                  </a:cubicBezTo>
                  <a:cubicBezTo>
                    <a:pt x="302" y="266"/>
                    <a:pt x="284" y="284"/>
                    <a:pt x="266" y="284"/>
                  </a:cubicBezTo>
                  <a:cubicBezTo>
                    <a:pt x="222" y="328"/>
                    <a:pt x="169" y="355"/>
                    <a:pt x="115" y="355"/>
                  </a:cubicBezTo>
                  <a:cubicBezTo>
                    <a:pt x="115" y="364"/>
                    <a:pt x="115" y="364"/>
                    <a:pt x="115" y="372"/>
                  </a:cubicBezTo>
                  <a:cubicBezTo>
                    <a:pt x="115" y="381"/>
                    <a:pt x="178" y="426"/>
                    <a:pt x="266" y="426"/>
                  </a:cubicBezTo>
                  <a:cubicBezTo>
                    <a:pt x="355" y="426"/>
                    <a:pt x="408" y="381"/>
                    <a:pt x="408" y="372"/>
                  </a:cubicBezTo>
                  <a:cubicBezTo>
                    <a:pt x="416" y="355"/>
                    <a:pt x="453" y="116"/>
                    <a:pt x="453" y="80"/>
                  </a:cubicBezTo>
                  <a:cubicBezTo>
                    <a:pt x="461" y="45"/>
                    <a:pt x="381" y="0"/>
                    <a:pt x="266" y="0"/>
                  </a:cubicBezTo>
                  <a:close/>
                  <a:moveTo>
                    <a:pt x="36" y="231"/>
                  </a:moveTo>
                  <a:lnTo>
                    <a:pt x="36" y="231"/>
                  </a:lnTo>
                  <a:cubicBezTo>
                    <a:pt x="36" y="222"/>
                    <a:pt x="53" y="196"/>
                    <a:pt x="89" y="178"/>
                  </a:cubicBezTo>
                  <a:cubicBezTo>
                    <a:pt x="89" y="213"/>
                    <a:pt x="98" y="249"/>
                    <a:pt x="106" y="284"/>
                  </a:cubicBezTo>
                  <a:cubicBezTo>
                    <a:pt x="62" y="275"/>
                    <a:pt x="44" y="258"/>
                    <a:pt x="36" y="231"/>
                  </a:cubicBezTo>
                  <a:close/>
                  <a:moveTo>
                    <a:pt x="266" y="133"/>
                  </a:moveTo>
                  <a:lnTo>
                    <a:pt x="266" y="133"/>
                  </a:lnTo>
                  <a:cubicBezTo>
                    <a:pt x="178" y="133"/>
                    <a:pt x="106" y="98"/>
                    <a:pt x="106" y="80"/>
                  </a:cubicBezTo>
                  <a:cubicBezTo>
                    <a:pt x="106" y="71"/>
                    <a:pt x="178" y="36"/>
                    <a:pt x="266" y="36"/>
                  </a:cubicBezTo>
                  <a:cubicBezTo>
                    <a:pt x="355" y="36"/>
                    <a:pt x="416" y="71"/>
                    <a:pt x="416" y="80"/>
                  </a:cubicBezTo>
                  <a:cubicBezTo>
                    <a:pt x="416" y="98"/>
                    <a:pt x="355" y="133"/>
                    <a:pt x="266" y="13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lIns="34290" tIns="17145" rIns="34290" bIns="17145" anchor="ctr"/>
            <a:lstStyle/>
            <a:p>
              <a:endParaRPr lang="en-US" dirty="0">
                <a:cs typeface="+mn-ea"/>
                <a:sym typeface="+mn-lt"/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1586947" y="1048479"/>
            <a:ext cx="3309643" cy="707886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sz="40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infographic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1586947" y="1920541"/>
            <a:ext cx="3622097" cy="1049888"/>
            <a:chOff x="1586947" y="1920541"/>
            <a:chExt cx="3622097" cy="1049888"/>
          </a:xfrm>
        </p:grpSpPr>
        <p:sp>
          <p:nvSpPr>
            <p:cNvPr id="16" name="Rectangle 15"/>
            <p:cNvSpPr/>
            <p:nvPr/>
          </p:nvSpPr>
          <p:spPr>
            <a:xfrm>
              <a:off x="1586947" y="2347117"/>
              <a:ext cx="3622097" cy="62331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30000"/>
                </a:lnSpc>
              </a:pPr>
              <a:r>
                <a:rPr lang="en-US" sz="1400" dirty="0">
                  <a:solidFill>
                    <a:schemeClr val="bg1">
                      <a:lumMod val="65000"/>
                    </a:schemeClr>
                  </a:solidFill>
                  <a:cs typeface="+mn-ea"/>
                  <a:sym typeface="+mn-lt"/>
                </a:rPr>
                <a:t>Click here to add content, content to match the title. </a:t>
              </a:r>
              <a:r>
                <a:rPr lang="id-ID" sz="1400" dirty="0">
                  <a:solidFill>
                    <a:schemeClr val="bg1">
                      <a:lumMod val="65000"/>
                    </a:schemeClr>
                  </a:solidFill>
                  <a:cs typeface="+mn-ea"/>
                  <a:sym typeface="+mn-lt"/>
                </a:rPr>
                <a:t>. 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586947" y="1920541"/>
              <a:ext cx="2921853" cy="40011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Your text goes here</a:t>
              </a:r>
            </a:p>
          </p:txBody>
        </p:sp>
      </p:grpSp>
      <p:sp>
        <p:nvSpPr>
          <p:cNvPr id="18" name="Rectangle 17"/>
          <p:cNvSpPr/>
          <p:nvPr/>
        </p:nvSpPr>
        <p:spPr>
          <a:xfrm>
            <a:off x="1752600" y="5601790"/>
            <a:ext cx="1792719" cy="7875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Click here to add content, content to match the title. </a:t>
            </a:r>
            <a:endParaRPr lang="id-ID" sz="1200" dirty="0">
              <a:solidFill>
                <a:schemeClr val="bg1">
                  <a:lumMod val="6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627266" y="5105900"/>
            <a:ext cx="1792719" cy="7875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Click here to add content, content to match the title. </a:t>
            </a:r>
            <a:endParaRPr lang="id-ID" sz="1200" dirty="0">
              <a:solidFill>
                <a:schemeClr val="bg1">
                  <a:lumMod val="6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01932" y="4610010"/>
            <a:ext cx="1792719" cy="7875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Click here to add content, content to match the title. </a:t>
            </a:r>
            <a:endParaRPr lang="id-ID" sz="1200" dirty="0">
              <a:solidFill>
                <a:schemeClr val="bg1">
                  <a:lumMod val="6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390218" y="4114120"/>
            <a:ext cx="1792719" cy="7875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Click here to add content, content to match the title. </a:t>
            </a:r>
            <a:endParaRPr lang="id-ID" sz="1200" dirty="0">
              <a:solidFill>
                <a:schemeClr val="bg1">
                  <a:lumMod val="65000"/>
                </a:schemeClr>
              </a:solidFill>
              <a:cs typeface="+mn-ea"/>
              <a:sym typeface="+mn-lt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9187322" y="4446815"/>
            <a:ext cx="2046736" cy="1491502"/>
            <a:chOff x="9187322" y="4537247"/>
            <a:chExt cx="2046736" cy="1491502"/>
          </a:xfrm>
        </p:grpSpPr>
        <p:sp>
          <p:nvSpPr>
            <p:cNvPr id="23" name="Rounded Rectangle 22"/>
            <p:cNvSpPr/>
            <p:nvPr/>
          </p:nvSpPr>
          <p:spPr>
            <a:xfrm>
              <a:off x="9187322" y="4537247"/>
              <a:ext cx="2046736" cy="1471317"/>
            </a:xfrm>
            <a:prstGeom prst="roundRect">
              <a:avLst>
                <a:gd name="adj" fmla="val 6501"/>
              </a:avLst>
            </a:prstGeom>
            <a:solidFill>
              <a:schemeClr val="bg1"/>
            </a:solidFill>
            <a:ln>
              <a:noFill/>
            </a:ln>
            <a:effectLst>
              <a:outerShdw blurRad="800100" dist="190500" dir="5400000" algn="t" rotWithShape="0">
                <a:prstClr val="black">
                  <a:alpha val="13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cs typeface="+mn-ea"/>
                <a:sym typeface="+mn-lt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9373400" y="4701883"/>
              <a:ext cx="1674579" cy="58477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en-US" sz="3200" dirty="0">
                  <a:solidFill>
                    <a:schemeClr val="accent3"/>
                  </a:solidFill>
                  <a:cs typeface="+mn-ea"/>
                  <a:sym typeface="+mn-lt"/>
                </a:rPr>
                <a:t>454</a:t>
              </a:r>
              <a:r>
                <a:rPr lang="en-US" dirty="0">
                  <a:solidFill>
                    <a:schemeClr val="accent3"/>
                  </a:solidFill>
                  <a:cs typeface="+mn-ea"/>
                  <a:sym typeface="+mn-lt"/>
                </a:rPr>
                <a:t>K</a:t>
              </a: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9314331" y="5241161"/>
              <a:ext cx="1792719" cy="78758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Click here to add content, content to match the title. </a:t>
              </a:r>
              <a:endParaRPr lang="id-ID" sz="1200" dirty="0">
                <a:solidFill>
                  <a:schemeClr val="bg1">
                    <a:lumMod val="65000"/>
                  </a:schemeClr>
                </a:solidFill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8836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8" grpId="0"/>
      <p:bldP spid="19" grpId="0"/>
      <p:bldP spid="20" grpId="0"/>
      <p:bldP spid="2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占位符 14" descr="一道笔触">
            <a:extLst>
              <a:ext uri="{FF2B5EF4-FFF2-40B4-BE49-F238E27FC236}">
                <a16:creationId xmlns:a16="http://schemas.microsoft.com/office/drawing/2014/main" id="{B1344F2A-9007-42D7-98B0-5F7CF899F76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594842" y="897741"/>
            <a:ext cx="9635133" cy="2455059"/>
          </a:xfrm>
        </p:spPr>
      </p:pic>
      <p:sp>
        <p:nvSpPr>
          <p:cNvPr id="6" name="TextBox 5"/>
          <p:cNvSpPr txBox="1"/>
          <p:nvPr/>
        </p:nvSpPr>
        <p:spPr>
          <a:xfrm>
            <a:off x="1594842" y="1111317"/>
            <a:ext cx="4433561" cy="707886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sz="40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Creative slide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594842" y="3854667"/>
            <a:ext cx="4068231" cy="1424820"/>
            <a:chOff x="1594842" y="3854667"/>
            <a:chExt cx="4068231" cy="1424820"/>
          </a:xfrm>
        </p:grpSpPr>
        <p:sp>
          <p:nvSpPr>
            <p:cNvPr id="7" name="Rectangle 6"/>
            <p:cNvSpPr/>
            <p:nvPr/>
          </p:nvSpPr>
          <p:spPr>
            <a:xfrm>
              <a:off x="1624031" y="4376098"/>
              <a:ext cx="4039042" cy="90338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30000"/>
                </a:lnSpc>
              </a:pPr>
              <a:r>
                <a:rPr lang="en-US" sz="1400" dirty="0">
                  <a:solidFill>
                    <a:schemeClr val="bg1">
                      <a:lumMod val="65000"/>
                    </a:schemeClr>
                  </a:solidFill>
                  <a:cs typeface="+mn-ea"/>
                  <a:sym typeface="+mn-lt"/>
                </a:rPr>
                <a:t>Click here to add content, content to match the title. Click here to add content, content to match the title. </a:t>
              </a:r>
              <a:endParaRPr lang="id-ID" sz="1400" dirty="0">
                <a:solidFill>
                  <a:schemeClr val="bg1">
                    <a:lumMod val="6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594842" y="3854667"/>
              <a:ext cx="2921853" cy="40011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Your text goes here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6274824" y="2791939"/>
            <a:ext cx="4343400" cy="3168319"/>
            <a:chOff x="6274824" y="2791939"/>
            <a:chExt cx="4343400" cy="3168319"/>
          </a:xfrm>
        </p:grpSpPr>
        <p:sp>
          <p:nvSpPr>
            <p:cNvPr id="9" name="Rounded Rectangle 8"/>
            <p:cNvSpPr/>
            <p:nvPr/>
          </p:nvSpPr>
          <p:spPr>
            <a:xfrm>
              <a:off x="6274824" y="2791939"/>
              <a:ext cx="4343400" cy="3168319"/>
            </a:xfrm>
            <a:prstGeom prst="roundRect">
              <a:avLst>
                <a:gd name="adj" fmla="val 3054"/>
              </a:avLst>
            </a:prstGeom>
            <a:solidFill>
              <a:schemeClr val="bg1"/>
            </a:solidFill>
            <a:ln>
              <a:noFill/>
            </a:ln>
            <a:effectLst>
              <a:outerShdw blurRad="914400" dist="241300" dir="5400000" algn="t" rotWithShape="0">
                <a:schemeClr val="tx1">
                  <a:lumMod val="75000"/>
                  <a:lumOff val="25000"/>
                  <a:alpha val="21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cs typeface="+mn-ea"/>
                <a:sym typeface="+mn-lt"/>
              </a:endParaRPr>
            </a:p>
          </p:txBody>
        </p:sp>
        <p:graphicFrame>
          <p:nvGraphicFramePr>
            <p:cNvPr id="10" name="Chart 9"/>
            <p:cNvGraphicFramePr/>
            <p:nvPr/>
          </p:nvGraphicFramePr>
          <p:xfrm>
            <a:off x="6567070" y="3857722"/>
            <a:ext cx="3758908" cy="183312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sp>
          <p:nvSpPr>
            <p:cNvPr id="11" name="TextBox 10"/>
            <p:cNvSpPr txBox="1"/>
            <p:nvPr/>
          </p:nvSpPr>
          <p:spPr>
            <a:xfrm>
              <a:off x="6588177" y="3115350"/>
              <a:ext cx="1203027" cy="58477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Chart Creative</a:t>
              </a: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7791204" y="3111764"/>
              <a:ext cx="2534774" cy="62331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1400" dirty="0">
                  <a:solidFill>
                    <a:schemeClr val="bg1">
                      <a:lumMod val="65000"/>
                    </a:schemeClr>
                  </a:solidFill>
                  <a:cs typeface="+mn-ea"/>
                  <a:sym typeface="+mn-lt"/>
                </a:rPr>
                <a:t>Click here to add content, content to match the title. </a:t>
              </a:r>
              <a:endParaRPr lang="id-ID" sz="1400" dirty="0">
                <a:solidFill>
                  <a:schemeClr val="bg1">
                    <a:lumMod val="65000"/>
                  </a:schemeClr>
                </a:solidFill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65821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7815666" y="933490"/>
            <a:ext cx="2921853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The Stats</a:t>
            </a:r>
          </a:p>
        </p:txBody>
      </p:sp>
      <p:grpSp>
        <p:nvGrpSpPr>
          <p:cNvPr id="39" name="Group 38"/>
          <p:cNvGrpSpPr/>
          <p:nvPr/>
        </p:nvGrpSpPr>
        <p:grpSpPr>
          <a:xfrm>
            <a:off x="7712711" y="1568205"/>
            <a:ext cx="3127762" cy="3127762"/>
            <a:chOff x="7377431" y="1579369"/>
            <a:chExt cx="3127762" cy="3127762"/>
          </a:xfrm>
        </p:grpSpPr>
        <p:sp>
          <p:nvSpPr>
            <p:cNvPr id="19" name="Pie 18"/>
            <p:cNvSpPr/>
            <p:nvPr/>
          </p:nvSpPr>
          <p:spPr>
            <a:xfrm>
              <a:off x="7746911" y="1948849"/>
              <a:ext cx="2388802" cy="2388802"/>
            </a:xfrm>
            <a:prstGeom prst="pie">
              <a:avLst>
                <a:gd name="adj1" fmla="val 2807946"/>
                <a:gd name="adj2" fmla="val 7203478"/>
              </a:avLst>
            </a:prstGeom>
            <a:gradFill>
              <a:gsLst>
                <a:gs pos="0">
                  <a:schemeClr val="accent4"/>
                </a:gs>
                <a:gs pos="100000">
                  <a:schemeClr val="accent4">
                    <a:lumMod val="75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292100" sx="102000" sy="102000" algn="c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  <p:sp>
          <p:nvSpPr>
            <p:cNvPr id="18" name="Pie 17"/>
            <p:cNvSpPr/>
            <p:nvPr/>
          </p:nvSpPr>
          <p:spPr>
            <a:xfrm>
              <a:off x="7610865" y="1812803"/>
              <a:ext cx="2660894" cy="2660894"/>
            </a:xfrm>
            <a:prstGeom prst="pie">
              <a:avLst>
                <a:gd name="adj1" fmla="val 11812340"/>
                <a:gd name="adj2" fmla="val 18065028"/>
              </a:avLst>
            </a:prstGeom>
            <a:gradFill>
              <a:gsLst>
                <a:gs pos="0">
                  <a:schemeClr val="accent1"/>
                </a:gs>
                <a:gs pos="100000">
                  <a:schemeClr val="accent1">
                    <a:lumMod val="75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317500" sx="102000" sy="102000" algn="ctr" rotWithShape="0">
                <a:schemeClr val="accent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  <p:sp>
          <p:nvSpPr>
            <p:cNvPr id="21" name="Pie 20"/>
            <p:cNvSpPr/>
            <p:nvPr/>
          </p:nvSpPr>
          <p:spPr>
            <a:xfrm>
              <a:off x="7377431" y="1579369"/>
              <a:ext cx="3127762" cy="3127762"/>
            </a:xfrm>
            <a:prstGeom prst="pie">
              <a:avLst>
                <a:gd name="adj1" fmla="val 7059761"/>
                <a:gd name="adj2" fmla="val 11940272"/>
              </a:avLst>
            </a:prstGeom>
            <a:gradFill>
              <a:gsLst>
                <a:gs pos="0">
                  <a:schemeClr val="accent5"/>
                </a:gs>
                <a:gs pos="100000">
                  <a:schemeClr val="accent5">
                    <a:lumMod val="75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469900" sx="102000" sy="102000" algn="ctr" rotWithShape="0">
                <a:schemeClr val="accent5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  <p:sp>
          <p:nvSpPr>
            <p:cNvPr id="22" name="Pie 21"/>
            <p:cNvSpPr/>
            <p:nvPr/>
          </p:nvSpPr>
          <p:spPr>
            <a:xfrm>
              <a:off x="7610865" y="1812803"/>
              <a:ext cx="2660894" cy="2660894"/>
            </a:xfrm>
            <a:prstGeom prst="pie">
              <a:avLst>
                <a:gd name="adj1" fmla="val 21298533"/>
                <a:gd name="adj2" fmla="val 2825366"/>
              </a:avLst>
            </a:prstGeom>
            <a:solidFill>
              <a:schemeClr val="accent3"/>
            </a:solidFill>
            <a:ln>
              <a:noFill/>
            </a:ln>
            <a:effectLst>
              <a:outerShdw blurRad="800100" sx="102000" sy="102000" algn="ctr" rotWithShape="0">
                <a:schemeClr val="accent3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  <p:sp>
          <p:nvSpPr>
            <p:cNvPr id="20" name="Oval 19"/>
            <p:cNvSpPr/>
            <p:nvPr/>
          </p:nvSpPr>
          <p:spPr>
            <a:xfrm>
              <a:off x="7896615" y="2098553"/>
              <a:ext cx="2089394" cy="2089394"/>
            </a:xfrm>
            <a:prstGeom prst="ellipse">
              <a:avLst/>
            </a:prstGeom>
            <a:solidFill>
              <a:srgbClr val="F7F7F7"/>
            </a:solidFill>
            <a:ln>
              <a:noFill/>
            </a:ln>
            <a:effectLst>
              <a:outerShdw blurRad="635000" algn="ctr" rotWithShape="0">
                <a:prstClr val="black">
                  <a:alpha val="2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cs typeface="+mn-ea"/>
                <a:sym typeface="+mn-lt"/>
              </a:endParaRPr>
            </a:p>
          </p:txBody>
        </p:sp>
        <p:grpSp>
          <p:nvGrpSpPr>
            <p:cNvPr id="30" name="Group 29"/>
            <p:cNvGrpSpPr/>
            <p:nvPr/>
          </p:nvGrpSpPr>
          <p:grpSpPr>
            <a:xfrm>
              <a:off x="8087116" y="2861161"/>
              <a:ext cx="1708394" cy="669077"/>
              <a:chOff x="7820416" y="3002960"/>
              <a:chExt cx="1708394" cy="669077"/>
            </a:xfrm>
          </p:grpSpPr>
          <p:sp>
            <p:nvSpPr>
              <p:cNvPr id="24" name="TextBox 23"/>
              <p:cNvSpPr txBox="1"/>
              <p:nvPr/>
            </p:nvSpPr>
            <p:spPr>
              <a:xfrm>
                <a:off x="7820416" y="3002960"/>
                <a:ext cx="1708394" cy="523220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 algn="ctr"/>
                <a:r>
                  <a:rPr lang="en-US" sz="28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cs typeface="+mn-ea"/>
                    <a:sym typeface="+mn-lt"/>
                  </a:rPr>
                  <a:t>$420,</a:t>
                </a:r>
                <a:r>
                  <a:rPr lang="en-US" sz="2800" baseline="300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cs typeface="+mn-ea"/>
                    <a:sym typeface="+mn-lt"/>
                  </a:rPr>
                  <a:t>00</a:t>
                </a:r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8098546" y="3400616"/>
                <a:ext cx="1152134" cy="2714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30000"/>
                  </a:lnSpc>
                </a:pPr>
                <a:r>
                  <a:rPr lang="id-ID" sz="1000" dirty="0">
                    <a:solidFill>
                      <a:schemeClr val="bg1">
                        <a:lumMod val="65000"/>
                      </a:schemeClr>
                    </a:solidFill>
                    <a:cs typeface="+mn-ea"/>
                    <a:sym typeface="+mn-lt"/>
                  </a:rPr>
                  <a:t>The quick brown</a:t>
                </a:r>
              </a:p>
            </p:txBody>
          </p:sp>
        </p:grpSp>
      </p:grpSp>
      <p:sp>
        <p:nvSpPr>
          <p:cNvPr id="33" name="TextBox 32"/>
          <p:cNvSpPr txBox="1"/>
          <p:nvPr/>
        </p:nvSpPr>
        <p:spPr>
          <a:xfrm>
            <a:off x="531583" y="345698"/>
            <a:ext cx="1815377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n-US"/>
            </a:defPPr>
            <a:lvl1pPr>
              <a:defRPr sz="900" strike="noStrike" spc="100" baseline="0">
                <a:solidFill>
                  <a:schemeClr val="bg1"/>
                </a:solidFill>
                <a:latin typeface="Montserrat Light" panose="00000400000000000000" pitchFamily="2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>
                <a:latin typeface="+mn-lt"/>
                <a:cs typeface="+mn-ea"/>
                <a:sym typeface="+mn-lt"/>
              </a:rPr>
              <a:t>Add title text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0785C90-5FCD-4322-B29C-2E4A46FE9AAC}"/>
              </a:ext>
            </a:extLst>
          </p:cNvPr>
          <p:cNvSpPr txBox="1"/>
          <p:nvPr/>
        </p:nvSpPr>
        <p:spPr>
          <a:xfrm rot="16200000">
            <a:off x="-290115" y="4925334"/>
            <a:ext cx="1874231" cy="230832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>
            <a:defPPr>
              <a:defRPr lang="en-US"/>
            </a:defPPr>
            <a:lvl1pPr>
              <a:defRPr sz="900" spc="300">
                <a:solidFill>
                  <a:schemeClr val="bg1">
                    <a:lumMod val="65000"/>
                  </a:schemeClr>
                </a:solidFill>
                <a:latin typeface="Montserrat Light" panose="00000400000000000000" pitchFamily="2" charset="0"/>
              </a:defRPr>
            </a:lvl1pPr>
          </a:lstStyle>
          <a:p>
            <a:pPr lvl="0"/>
            <a:r>
              <a:rPr lang="en-US" dirty="0">
                <a:solidFill>
                  <a:schemeClr val="bg1"/>
                </a:solidFill>
                <a:latin typeface="+mn-lt"/>
                <a:cs typeface="+mn-ea"/>
                <a:sym typeface="+mn-lt"/>
              </a:rPr>
              <a:t>2029 - ALL RIGHTS</a:t>
            </a:r>
            <a:endParaRPr lang="id-ID" dirty="0">
              <a:solidFill>
                <a:schemeClr val="bg1"/>
              </a:solidFill>
              <a:latin typeface="+mn-lt"/>
              <a:cs typeface="+mn-ea"/>
              <a:sym typeface="+mn-lt"/>
            </a:endParaRPr>
          </a:p>
        </p:txBody>
      </p:sp>
      <p:cxnSp>
        <p:nvCxnSpPr>
          <p:cNvPr id="35" name="Straight Connector 34"/>
          <p:cNvCxnSpPr/>
          <p:nvPr/>
        </p:nvCxnSpPr>
        <p:spPr>
          <a:xfrm>
            <a:off x="1200150" y="6529297"/>
            <a:ext cx="9220200" cy="0"/>
          </a:xfrm>
          <a:prstGeom prst="line">
            <a:avLst/>
          </a:prstGeom>
          <a:ln>
            <a:solidFill>
              <a:schemeClr val="bg1">
                <a:lumMod val="50000"/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1257194" y="1436833"/>
            <a:ext cx="2991603" cy="132343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effectLst>
                  <a:outerShdw blurRad="317500" algn="ctr" rotWithShape="0">
                    <a:prstClr val="black">
                      <a:alpha val="28000"/>
                    </a:prstClr>
                  </a:outerShdw>
                </a:effectLst>
                <a:cs typeface="+mn-ea"/>
                <a:sym typeface="+mn-lt"/>
              </a:rPr>
              <a:t>Behind the value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257194" y="3330892"/>
            <a:ext cx="3868552" cy="1275899"/>
            <a:chOff x="1257194" y="3330892"/>
            <a:chExt cx="3868552" cy="1275899"/>
          </a:xfrm>
        </p:grpSpPr>
        <p:sp>
          <p:nvSpPr>
            <p:cNvPr id="37" name="Rectangle 36"/>
            <p:cNvSpPr/>
            <p:nvPr/>
          </p:nvSpPr>
          <p:spPr>
            <a:xfrm>
              <a:off x="1257194" y="3819203"/>
              <a:ext cx="3868552" cy="78758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30000"/>
                </a:lnSpc>
              </a:pPr>
              <a:r>
                <a:rPr lang="en-US" sz="1200" dirty="0">
                  <a:solidFill>
                    <a:schemeClr val="bg1"/>
                  </a:solidFill>
                  <a:cs typeface="+mn-ea"/>
                  <a:sym typeface="+mn-lt"/>
                </a:rPr>
                <a:t>Click here to add content, content to match the title. Click here to add content, content to match the title. </a:t>
              </a:r>
              <a:r>
                <a:rPr lang="id-ID" sz="1200" dirty="0">
                  <a:solidFill>
                    <a:schemeClr val="bg1"/>
                  </a:solidFill>
                  <a:cs typeface="+mn-ea"/>
                  <a:sym typeface="+mn-lt"/>
                </a:rPr>
                <a:t>vex nymphs. Waltz, bad nymph, for quick jigs vex! 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1257194" y="3330892"/>
              <a:ext cx="2921853" cy="40011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  <a:cs typeface="+mn-ea"/>
                  <a:sym typeface="+mn-lt"/>
                </a:rPr>
                <a:t>Your text goes here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7026232" y="4758957"/>
            <a:ext cx="1371227" cy="1518730"/>
            <a:chOff x="7026232" y="4758957"/>
            <a:chExt cx="1371227" cy="1518730"/>
          </a:xfrm>
        </p:grpSpPr>
        <p:sp>
          <p:nvSpPr>
            <p:cNvPr id="25" name="Rectangle 24"/>
            <p:cNvSpPr/>
            <p:nvPr/>
          </p:nvSpPr>
          <p:spPr>
            <a:xfrm>
              <a:off x="7026232" y="5250033"/>
              <a:ext cx="1371227" cy="10276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id-ID" sz="1200" b="1" dirty="0">
                  <a:solidFill>
                    <a:schemeClr val="bg1">
                      <a:lumMod val="65000"/>
                    </a:schemeClr>
                  </a:solidFill>
                  <a:cs typeface="+mn-ea"/>
                  <a:sym typeface="+mn-lt"/>
                </a:rPr>
                <a:t>The quick</a:t>
              </a:r>
              <a:r>
                <a:rPr lang="id-ID" sz="1200" dirty="0">
                  <a:solidFill>
                    <a:schemeClr val="bg1">
                      <a:lumMod val="65000"/>
                    </a:schemeClr>
                  </a:solidFill>
                  <a:cs typeface="+mn-ea"/>
                  <a:sym typeface="+mn-lt"/>
                </a:rPr>
                <a:t>, </a:t>
              </a:r>
              <a:r>
                <a:rPr lang="en-US" sz="1200" dirty="0">
                  <a:solidFill>
                    <a:schemeClr val="bg1">
                      <a:lumMod val="65000"/>
                    </a:schemeClr>
                  </a:solidFill>
                  <a:cs typeface="+mn-ea"/>
                  <a:sym typeface="+mn-lt"/>
                </a:rPr>
                <a:t>Click here to add content, content to match the title. </a:t>
              </a:r>
              <a:endParaRPr lang="id-ID" sz="1200" dirty="0">
                <a:solidFill>
                  <a:schemeClr val="bg1">
                    <a:lumMod val="6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40" name="Freeform 43"/>
            <p:cNvSpPr>
              <a:spLocks noEditPoints="1"/>
            </p:cNvSpPr>
            <p:nvPr/>
          </p:nvSpPr>
          <p:spPr bwMode="auto">
            <a:xfrm>
              <a:off x="7471094" y="4758957"/>
              <a:ext cx="481502" cy="409636"/>
            </a:xfrm>
            <a:custGeom>
              <a:avLst/>
              <a:gdLst>
                <a:gd name="T0" fmla="*/ 193 w 221"/>
                <a:gd name="T1" fmla="*/ 102 h 187"/>
                <a:gd name="T2" fmla="*/ 221 w 221"/>
                <a:gd name="T3" fmla="*/ 74 h 187"/>
                <a:gd name="T4" fmla="*/ 147 w 221"/>
                <a:gd name="T5" fmla="*/ 0 h 187"/>
                <a:gd name="T6" fmla="*/ 119 w 221"/>
                <a:gd name="T7" fmla="*/ 29 h 187"/>
                <a:gd name="T8" fmla="*/ 125 w 221"/>
                <a:gd name="T9" fmla="*/ 34 h 187"/>
                <a:gd name="T10" fmla="*/ 114 w 221"/>
                <a:gd name="T11" fmla="*/ 46 h 187"/>
                <a:gd name="T12" fmla="*/ 102 w 221"/>
                <a:gd name="T13" fmla="*/ 34 h 187"/>
                <a:gd name="T14" fmla="*/ 108 w 221"/>
                <a:gd name="T15" fmla="*/ 29 h 187"/>
                <a:gd name="T16" fmla="*/ 80 w 221"/>
                <a:gd name="T17" fmla="*/ 0 h 187"/>
                <a:gd name="T18" fmla="*/ 0 w 221"/>
                <a:gd name="T19" fmla="*/ 80 h 187"/>
                <a:gd name="T20" fmla="*/ 29 w 221"/>
                <a:gd name="T21" fmla="*/ 108 h 187"/>
                <a:gd name="T22" fmla="*/ 34 w 221"/>
                <a:gd name="T23" fmla="*/ 102 h 187"/>
                <a:gd name="T24" fmla="*/ 119 w 221"/>
                <a:gd name="T25" fmla="*/ 187 h 187"/>
                <a:gd name="T26" fmla="*/ 187 w 221"/>
                <a:gd name="T27" fmla="*/ 119 h 187"/>
                <a:gd name="T28" fmla="*/ 176 w 221"/>
                <a:gd name="T29" fmla="*/ 108 h 187"/>
                <a:gd name="T30" fmla="*/ 187 w 221"/>
                <a:gd name="T31" fmla="*/ 96 h 187"/>
                <a:gd name="T32" fmla="*/ 193 w 221"/>
                <a:gd name="T33" fmla="*/ 102 h 187"/>
                <a:gd name="T34" fmla="*/ 12 w 221"/>
                <a:gd name="T35" fmla="*/ 80 h 187"/>
                <a:gd name="T36" fmla="*/ 80 w 221"/>
                <a:gd name="T37" fmla="*/ 12 h 187"/>
                <a:gd name="T38" fmla="*/ 97 w 221"/>
                <a:gd name="T39" fmla="*/ 29 h 187"/>
                <a:gd name="T40" fmla="*/ 29 w 221"/>
                <a:gd name="T41" fmla="*/ 96 h 187"/>
                <a:gd name="T42" fmla="*/ 12 w 221"/>
                <a:gd name="T43" fmla="*/ 80 h 187"/>
                <a:gd name="T44" fmla="*/ 167 w 221"/>
                <a:gd name="T45" fmla="*/ 128 h 187"/>
                <a:gd name="T46" fmla="*/ 142 w 221"/>
                <a:gd name="T47" fmla="*/ 102 h 187"/>
                <a:gd name="T48" fmla="*/ 136 w 221"/>
                <a:gd name="T49" fmla="*/ 102 h 187"/>
                <a:gd name="T50" fmla="*/ 136 w 221"/>
                <a:gd name="T51" fmla="*/ 108 h 187"/>
                <a:gd name="T52" fmla="*/ 162 w 221"/>
                <a:gd name="T53" fmla="*/ 133 h 187"/>
                <a:gd name="T54" fmla="*/ 150 w 221"/>
                <a:gd name="T55" fmla="*/ 145 h 187"/>
                <a:gd name="T56" fmla="*/ 125 w 221"/>
                <a:gd name="T57" fmla="*/ 119 h 187"/>
                <a:gd name="T58" fmla="*/ 119 w 221"/>
                <a:gd name="T59" fmla="*/ 119 h 187"/>
                <a:gd name="T60" fmla="*/ 119 w 221"/>
                <a:gd name="T61" fmla="*/ 125 h 187"/>
                <a:gd name="T62" fmla="*/ 145 w 221"/>
                <a:gd name="T63" fmla="*/ 150 h 187"/>
                <a:gd name="T64" fmla="*/ 145 w 221"/>
                <a:gd name="T65" fmla="*/ 150 h 187"/>
                <a:gd name="T66" fmla="*/ 133 w 221"/>
                <a:gd name="T67" fmla="*/ 162 h 187"/>
                <a:gd name="T68" fmla="*/ 108 w 221"/>
                <a:gd name="T69" fmla="*/ 136 h 187"/>
                <a:gd name="T70" fmla="*/ 102 w 221"/>
                <a:gd name="T71" fmla="*/ 136 h 187"/>
                <a:gd name="T72" fmla="*/ 102 w 221"/>
                <a:gd name="T73" fmla="*/ 142 h 187"/>
                <a:gd name="T74" fmla="*/ 128 w 221"/>
                <a:gd name="T75" fmla="*/ 167 h 187"/>
                <a:gd name="T76" fmla="*/ 128 w 221"/>
                <a:gd name="T77" fmla="*/ 167 h 187"/>
                <a:gd name="T78" fmla="*/ 119 w 221"/>
                <a:gd name="T79" fmla="*/ 176 h 187"/>
                <a:gd name="T80" fmla="*/ 40 w 221"/>
                <a:gd name="T81" fmla="*/ 96 h 187"/>
                <a:gd name="T82" fmla="*/ 97 w 221"/>
                <a:gd name="T83" fmla="*/ 40 h 187"/>
                <a:gd name="T84" fmla="*/ 108 w 221"/>
                <a:gd name="T85" fmla="*/ 51 h 187"/>
                <a:gd name="T86" fmla="*/ 77 w 221"/>
                <a:gd name="T87" fmla="*/ 82 h 187"/>
                <a:gd name="T88" fmla="*/ 99 w 221"/>
                <a:gd name="T89" fmla="*/ 105 h 187"/>
                <a:gd name="T90" fmla="*/ 130 w 221"/>
                <a:gd name="T91" fmla="*/ 74 h 187"/>
                <a:gd name="T92" fmla="*/ 176 w 221"/>
                <a:gd name="T93" fmla="*/ 119 h 187"/>
                <a:gd name="T94" fmla="*/ 167 w 221"/>
                <a:gd name="T95" fmla="*/ 128 h 187"/>
                <a:gd name="T96" fmla="*/ 170 w 221"/>
                <a:gd name="T97" fmla="*/ 102 h 187"/>
                <a:gd name="T98" fmla="*/ 133 w 221"/>
                <a:gd name="T99" fmla="*/ 65 h 187"/>
                <a:gd name="T100" fmla="*/ 128 w 221"/>
                <a:gd name="T101" fmla="*/ 65 h 187"/>
                <a:gd name="T102" fmla="*/ 99 w 221"/>
                <a:gd name="T103" fmla="*/ 94 h 187"/>
                <a:gd name="T104" fmla="*/ 88 w 221"/>
                <a:gd name="T105" fmla="*/ 82 h 187"/>
                <a:gd name="T106" fmla="*/ 116 w 221"/>
                <a:gd name="T107" fmla="*/ 54 h 187"/>
                <a:gd name="T108" fmla="*/ 130 w 221"/>
                <a:gd name="T109" fmla="*/ 40 h 187"/>
                <a:gd name="T110" fmla="*/ 181 w 221"/>
                <a:gd name="T111" fmla="*/ 91 h 187"/>
                <a:gd name="T112" fmla="*/ 170 w 221"/>
                <a:gd name="T113" fmla="*/ 102 h 187"/>
                <a:gd name="T114" fmla="*/ 147 w 221"/>
                <a:gd name="T115" fmla="*/ 12 h 187"/>
                <a:gd name="T116" fmla="*/ 210 w 221"/>
                <a:gd name="T117" fmla="*/ 74 h 187"/>
                <a:gd name="T118" fmla="*/ 193 w 221"/>
                <a:gd name="T119" fmla="*/ 91 h 187"/>
                <a:gd name="T120" fmla="*/ 130 w 221"/>
                <a:gd name="T121" fmla="*/ 29 h 187"/>
                <a:gd name="T122" fmla="*/ 147 w 221"/>
                <a:gd name="T123" fmla="*/ 12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21" h="187">
                  <a:moveTo>
                    <a:pt x="193" y="102"/>
                  </a:moveTo>
                  <a:cubicBezTo>
                    <a:pt x="221" y="74"/>
                    <a:pt x="221" y="74"/>
                    <a:pt x="221" y="74"/>
                  </a:cubicBezTo>
                  <a:cubicBezTo>
                    <a:pt x="147" y="0"/>
                    <a:pt x="147" y="0"/>
                    <a:pt x="147" y="0"/>
                  </a:cubicBezTo>
                  <a:cubicBezTo>
                    <a:pt x="119" y="29"/>
                    <a:pt x="119" y="29"/>
                    <a:pt x="119" y="29"/>
                  </a:cubicBezTo>
                  <a:cubicBezTo>
                    <a:pt x="125" y="34"/>
                    <a:pt x="125" y="34"/>
                    <a:pt x="125" y="34"/>
                  </a:cubicBezTo>
                  <a:cubicBezTo>
                    <a:pt x="114" y="46"/>
                    <a:pt x="114" y="46"/>
                    <a:pt x="114" y="46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8" y="29"/>
                    <a:pt x="108" y="29"/>
                    <a:pt x="108" y="29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29" y="108"/>
                    <a:pt x="29" y="108"/>
                    <a:pt x="29" y="108"/>
                  </a:cubicBezTo>
                  <a:cubicBezTo>
                    <a:pt x="34" y="102"/>
                    <a:pt x="34" y="102"/>
                    <a:pt x="34" y="102"/>
                  </a:cubicBezTo>
                  <a:cubicBezTo>
                    <a:pt x="119" y="187"/>
                    <a:pt x="119" y="187"/>
                    <a:pt x="119" y="187"/>
                  </a:cubicBezTo>
                  <a:cubicBezTo>
                    <a:pt x="187" y="119"/>
                    <a:pt x="187" y="119"/>
                    <a:pt x="187" y="119"/>
                  </a:cubicBezTo>
                  <a:cubicBezTo>
                    <a:pt x="176" y="108"/>
                    <a:pt x="176" y="108"/>
                    <a:pt x="176" y="108"/>
                  </a:cubicBezTo>
                  <a:cubicBezTo>
                    <a:pt x="187" y="96"/>
                    <a:pt x="187" y="96"/>
                    <a:pt x="187" y="96"/>
                  </a:cubicBezTo>
                  <a:lnTo>
                    <a:pt x="193" y="102"/>
                  </a:lnTo>
                  <a:close/>
                  <a:moveTo>
                    <a:pt x="12" y="80"/>
                  </a:moveTo>
                  <a:cubicBezTo>
                    <a:pt x="80" y="12"/>
                    <a:pt x="80" y="12"/>
                    <a:pt x="80" y="12"/>
                  </a:cubicBezTo>
                  <a:cubicBezTo>
                    <a:pt x="97" y="29"/>
                    <a:pt x="97" y="29"/>
                    <a:pt x="97" y="29"/>
                  </a:cubicBezTo>
                  <a:cubicBezTo>
                    <a:pt x="29" y="96"/>
                    <a:pt x="29" y="96"/>
                    <a:pt x="29" y="96"/>
                  </a:cubicBezTo>
                  <a:lnTo>
                    <a:pt x="12" y="80"/>
                  </a:lnTo>
                  <a:close/>
                  <a:moveTo>
                    <a:pt x="167" y="128"/>
                  </a:moveTo>
                  <a:cubicBezTo>
                    <a:pt x="142" y="102"/>
                    <a:pt x="142" y="102"/>
                    <a:pt x="142" y="102"/>
                  </a:cubicBezTo>
                  <a:cubicBezTo>
                    <a:pt x="140" y="101"/>
                    <a:pt x="138" y="101"/>
                    <a:pt x="136" y="102"/>
                  </a:cubicBezTo>
                  <a:cubicBezTo>
                    <a:pt x="135" y="104"/>
                    <a:pt x="135" y="106"/>
                    <a:pt x="136" y="108"/>
                  </a:cubicBezTo>
                  <a:cubicBezTo>
                    <a:pt x="162" y="133"/>
                    <a:pt x="162" y="133"/>
                    <a:pt x="162" y="133"/>
                  </a:cubicBezTo>
                  <a:cubicBezTo>
                    <a:pt x="150" y="145"/>
                    <a:pt x="150" y="145"/>
                    <a:pt x="150" y="145"/>
                  </a:cubicBezTo>
                  <a:cubicBezTo>
                    <a:pt x="125" y="119"/>
                    <a:pt x="125" y="119"/>
                    <a:pt x="125" y="119"/>
                  </a:cubicBezTo>
                  <a:cubicBezTo>
                    <a:pt x="123" y="118"/>
                    <a:pt x="121" y="118"/>
                    <a:pt x="119" y="119"/>
                  </a:cubicBezTo>
                  <a:cubicBezTo>
                    <a:pt x="118" y="121"/>
                    <a:pt x="118" y="123"/>
                    <a:pt x="119" y="125"/>
                  </a:cubicBezTo>
                  <a:cubicBezTo>
                    <a:pt x="145" y="150"/>
                    <a:pt x="145" y="150"/>
                    <a:pt x="145" y="150"/>
                  </a:cubicBezTo>
                  <a:cubicBezTo>
                    <a:pt x="145" y="150"/>
                    <a:pt x="145" y="150"/>
                    <a:pt x="145" y="150"/>
                  </a:cubicBezTo>
                  <a:cubicBezTo>
                    <a:pt x="133" y="162"/>
                    <a:pt x="133" y="162"/>
                    <a:pt x="133" y="162"/>
                  </a:cubicBezTo>
                  <a:cubicBezTo>
                    <a:pt x="108" y="136"/>
                    <a:pt x="108" y="136"/>
                    <a:pt x="108" y="136"/>
                  </a:cubicBezTo>
                  <a:cubicBezTo>
                    <a:pt x="106" y="135"/>
                    <a:pt x="104" y="135"/>
                    <a:pt x="102" y="136"/>
                  </a:cubicBezTo>
                  <a:cubicBezTo>
                    <a:pt x="101" y="138"/>
                    <a:pt x="101" y="140"/>
                    <a:pt x="102" y="142"/>
                  </a:cubicBezTo>
                  <a:cubicBezTo>
                    <a:pt x="128" y="167"/>
                    <a:pt x="128" y="167"/>
                    <a:pt x="128" y="167"/>
                  </a:cubicBezTo>
                  <a:cubicBezTo>
                    <a:pt x="128" y="167"/>
                    <a:pt x="128" y="167"/>
                    <a:pt x="128" y="167"/>
                  </a:cubicBezTo>
                  <a:cubicBezTo>
                    <a:pt x="119" y="176"/>
                    <a:pt x="119" y="176"/>
                    <a:pt x="119" y="176"/>
                  </a:cubicBezTo>
                  <a:cubicBezTo>
                    <a:pt x="40" y="96"/>
                    <a:pt x="40" y="96"/>
                    <a:pt x="40" y="96"/>
                  </a:cubicBezTo>
                  <a:cubicBezTo>
                    <a:pt x="97" y="40"/>
                    <a:pt x="97" y="40"/>
                    <a:pt x="97" y="40"/>
                  </a:cubicBezTo>
                  <a:cubicBezTo>
                    <a:pt x="108" y="51"/>
                    <a:pt x="108" y="51"/>
                    <a:pt x="108" y="51"/>
                  </a:cubicBezTo>
                  <a:cubicBezTo>
                    <a:pt x="77" y="82"/>
                    <a:pt x="77" y="82"/>
                    <a:pt x="77" y="82"/>
                  </a:cubicBezTo>
                  <a:cubicBezTo>
                    <a:pt x="99" y="105"/>
                    <a:pt x="99" y="105"/>
                    <a:pt x="99" y="105"/>
                  </a:cubicBezTo>
                  <a:cubicBezTo>
                    <a:pt x="130" y="74"/>
                    <a:pt x="130" y="74"/>
                    <a:pt x="130" y="74"/>
                  </a:cubicBezTo>
                  <a:cubicBezTo>
                    <a:pt x="176" y="119"/>
                    <a:pt x="176" y="119"/>
                    <a:pt x="176" y="119"/>
                  </a:cubicBezTo>
                  <a:lnTo>
                    <a:pt x="167" y="128"/>
                  </a:lnTo>
                  <a:close/>
                  <a:moveTo>
                    <a:pt x="170" y="102"/>
                  </a:moveTo>
                  <a:cubicBezTo>
                    <a:pt x="133" y="65"/>
                    <a:pt x="133" y="65"/>
                    <a:pt x="133" y="65"/>
                  </a:cubicBezTo>
                  <a:cubicBezTo>
                    <a:pt x="132" y="64"/>
                    <a:pt x="129" y="64"/>
                    <a:pt x="128" y="65"/>
                  </a:cubicBezTo>
                  <a:cubicBezTo>
                    <a:pt x="99" y="94"/>
                    <a:pt x="99" y="94"/>
                    <a:pt x="99" y="94"/>
                  </a:cubicBezTo>
                  <a:cubicBezTo>
                    <a:pt x="88" y="82"/>
                    <a:pt x="88" y="82"/>
                    <a:pt x="88" y="82"/>
                  </a:cubicBezTo>
                  <a:cubicBezTo>
                    <a:pt x="116" y="54"/>
                    <a:pt x="116" y="54"/>
                    <a:pt x="116" y="54"/>
                  </a:cubicBezTo>
                  <a:cubicBezTo>
                    <a:pt x="130" y="40"/>
                    <a:pt x="130" y="40"/>
                    <a:pt x="130" y="40"/>
                  </a:cubicBezTo>
                  <a:cubicBezTo>
                    <a:pt x="181" y="91"/>
                    <a:pt x="181" y="91"/>
                    <a:pt x="181" y="91"/>
                  </a:cubicBezTo>
                  <a:lnTo>
                    <a:pt x="170" y="102"/>
                  </a:lnTo>
                  <a:close/>
                  <a:moveTo>
                    <a:pt x="147" y="12"/>
                  </a:moveTo>
                  <a:cubicBezTo>
                    <a:pt x="210" y="74"/>
                    <a:pt x="210" y="74"/>
                    <a:pt x="210" y="74"/>
                  </a:cubicBezTo>
                  <a:cubicBezTo>
                    <a:pt x="193" y="91"/>
                    <a:pt x="193" y="91"/>
                    <a:pt x="193" y="91"/>
                  </a:cubicBezTo>
                  <a:cubicBezTo>
                    <a:pt x="130" y="29"/>
                    <a:pt x="130" y="29"/>
                    <a:pt x="130" y="29"/>
                  </a:cubicBezTo>
                  <a:lnTo>
                    <a:pt x="147" y="1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>
                <a:cs typeface="+mn-ea"/>
                <a:sym typeface="+mn-lt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8590978" y="4757349"/>
            <a:ext cx="1371227" cy="1520338"/>
            <a:chOff x="8590978" y="4757349"/>
            <a:chExt cx="1371227" cy="1520338"/>
          </a:xfrm>
        </p:grpSpPr>
        <p:sp>
          <p:nvSpPr>
            <p:cNvPr id="41" name="Rectangle 40"/>
            <p:cNvSpPr/>
            <p:nvPr/>
          </p:nvSpPr>
          <p:spPr>
            <a:xfrm>
              <a:off x="8590978" y="5250033"/>
              <a:ext cx="1371227" cy="10276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id-ID" sz="1200" b="1" dirty="0">
                  <a:solidFill>
                    <a:schemeClr val="bg1">
                      <a:lumMod val="65000"/>
                    </a:schemeClr>
                  </a:solidFill>
                  <a:cs typeface="+mn-ea"/>
                  <a:sym typeface="+mn-lt"/>
                </a:rPr>
                <a:t>The quick</a:t>
              </a:r>
              <a:r>
                <a:rPr lang="id-ID" sz="1200" dirty="0">
                  <a:solidFill>
                    <a:schemeClr val="bg1">
                      <a:lumMod val="65000"/>
                    </a:schemeClr>
                  </a:solidFill>
                  <a:cs typeface="+mn-ea"/>
                  <a:sym typeface="+mn-lt"/>
                </a:rPr>
                <a:t>, </a:t>
              </a:r>
              <a:r>
                <a:rPr lang="en-US" sz="1200" dirty="0">
                  <a:solidFill>
                    <a:schemeClr val="bg1">
                      <a:lumMod val="65000"/>
                    </a:schemeClr>
                  </a:solidFill>
                  <a:cs typeface="+mn-ea"/>
                  <a:sym typeface="+mn-lt"/>
                </a:rPr>
                <a:t>Click here to add content, content to match the title. </a:t>
              </a:r>
              <a:endParaRPr lang="id-ID" sz="1200" dirty="0">
                <a:solidFill>
                  <a:schemeClr val="bg1">
                    <a:lumMod val="6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42" name="Freeform 58"/>
            <p:cNvSpPr>
              <a:spLocks noEditPoints="1"/>
            </p:cNvSpPr>
            <p:nvPr/>
          </p:nvSpPr>
          <p:spPr bwMode="auto">
            <a:xfrm>
              <a:off x="9080804" y="4757349"/>
              <a:ext cx="391574" cy="406887"/>
            </a:xfrm>
            <a:custGeom>
              <a:avLst/>
              <a:gdLst>
                <a:gd name="T0" fmla="*/ 16 w 196"/>
                <a:gd name="T1" fmla="*/ 0 h 204"/>
                <a:gd name="T2" fmla="*/ 24 w 196"/>
                <a:gd name="T3" fmla="*/ 44 h 204"/>
                <a:gd name="T4" fmla="*/ 16 w 196"/>
                <a:gd name="T5" fmla="*/ 164 h 204"/>
                <a:gd name="T6" fmla="*/ 24 w 196"/>
                <a:gd name="T7" fmla="*/ 124 h 204"/>
                <a:gd name="T8" fmla="*/ 16 w 196"/>
                <a:gd name="T9" fmla="*/ 164 h 204"/>
                <a:gd name="T10" fmla="*/ 12 w 196"/>
                <a:gd name="T11" fmla="*/ 52 h 204"/>
                <a:gd name="T12" fmla="*/ 0 w 196"/>
                <a:gd name="T13" fmla="*/ 104 h 204"/>
                <a:gd name="T14" fmla="*/ 28 w 196"/>
                <a:gd name="T15" fmla="*/ 116 h 204"/>
                <a:gd name="T16" fmla="*/ 40 w 196"/>
                <a:gd name="T17" fmla="*/ 64 h 204"/>
                <a:gd name="T18" fmla="*/ 32 w 196"/>
                <a:gd name="T19" fmla="*/ 104 h 204"/>
                <a:gd name="T20" fmla="*/ 12 w 196"/>
                <a:gd name="T21" fmla="*/ 108 h 204"/>
                <a:gd name="T22" fmla="*/ 8 w 196"/>
                <a:gd name="T23" fmla="*/ 64 h 204"/>
                <a:gd name="T24" fmla="*/ 28 w 196"/>
                <a:gd name="T25" fmla="*/ 60 h 204"/>
                <a:gd name="T26" fmla="*/ 32 w 196"/>
                <a:gd name="T27" fmla="*/ 104 h 204"/>
                <a:gd name="T28" fmla="*/ 68 w 196"/>
                <a:gd name="T29" fmla="*/ 40 h 204"/>
                <a:gd name="T30" fmla="*/ 76 w 196"/>
                <a:gd name="T31" fmla="*/ 84 h 204"/>
                <a:gd name="T32" fmla="*/ 68 w 196"/>
                <a:gd name="T33" fmla="*/ 204 h 204"/>
                <a:gd name="T34" fmla="*/ 76 w 196"/>
                <a:gd name="T35" fmla="*/ 164 h 204"/>
                <a:gd name="T36" fmla="*/ 68 w 196"/>
                <a:gd name="T37" fmla="*/ 204 h 204"/>
                <a:gd name="T38" fmla="*/ 64 w 196"/>
                <a:gd name="T39" fmla="*/ 92 h 204"/>
                <a:gd name="T40" fmla="*/ 52 w 196"/>
                <a:gd name="T41" fmla="*/ 144 h 204"/>
                <a:gd name="T42" fmla="*/ 80 w 196"/>
                <a:gd name="T43" fmla="*/ 156 h 204"/>
                <a:gd name="T44" fmla="*/ 92 w 196"/>
                <a:gd name="T45" fmla="*/ 104 h 204"/>
                <a:gd name="T46" fmla="*/ 84 w 196"/>
                <a:gd name="T47" fmla="*/ 144 h 204"/>
                <a:gd name="T48" fmla="*/ 64 w 196"/>
                <a:gd name="T49" fmla="*/ 148 h 204"/>
                <a:gd name="T50" fmla="*/ 60 w 196"/>
                <a:gd name="T51" fmla="*/ 104 h 204"/>
                <a:gd name="T52" fmla="*/ 80 w 196"/>
                <a:gd name="T53" fmla="*/ 100 h 204"/>
                <a:gd name="T54" fmla="*/ 84 w 196"/>
                <a:gd name="T55" fmla="*/ 144 h 204"/>
                <a:gd name="T56" fmla="*/ 120 w 196"/>
                <a:gd name="T57" fmla="*/ 0 h 204"/>
                <a:gd name="T58" fmla="*/ 128 w 196"/>
                <a:gd name="T59" fmla="*/ 44 h 204"/>
                <a:gd name="T60" fmla="*/ 120 w 196"/>
                <a:gd name="T61" fmla="*/ 164 h 204"/>
                <a:gd name="T62" fmla="*/ 128 w 196"/>
                <a:gd name="T63" fmla="*/ 124 h 204"/>
                <a:gd name="T64" fmla="*/ 120 w 196"/>
                <a:gd name="T65" fmla="*/ 164 h 204"/>
                <a:gd name="T66" fmla="*/ 116 w 196"/>
                <a:gd name="T67" fmla="*/ 52 h 204"/>
                <a:gd name="T68" fmla="*/ 104 w 196"/>
                <a:gd name="T69" fmla="*/ 104 h 204"/>
                <a:gd name="T70" fmla="*/ 132 w 196"/>
                <a:gd name="T71" fmla="*/ 116 h 204"/>
                <a:gd name="T72" fmla="*/ 144 w 196"/>
                <a:gd name="T73" fmla="*/ 64 h 204"/>
                <a:gd name="T74" fmla="*/ 136 w 196"/>
                <a:gd name="T75" fmla="*/ 104 h 204"/>
                <a:gd name="T76" fmla="*/ 116 w 196"/>
                <a:gd name="T77" fmla="*/ 108 h 204"/>
                <a:gd name="T78" fmla="*/ 112 w 196"/>
                <a:gd name="T79" fmla="*/ 64 h 204"/>
                <a:gd name="T80" fmla="*/ 132 w 196"/>
                <a:gd name="T81" fmla="*/ 60 h 204"/>
                <a:gd name="T82" fmla="*/ 136 w 196"/>
                <a:gd name="T83" fmla="*/ 104 h 204"/>
                <a:gd name="T84" fmla="*/ 172 w 196"/>
                <a:gd name="T85" fmla="*/ 40 h 204"/>
                <a:gd name="T86" fmla="*/ 180 w 196"/>
                <a:gd name="T87" fmla="*/ 84 h 204"/>
                <a:gd name="T88" fmla="*/ 172 w 196"/>
                <a:gd name="T89" fmla="*/ 204 h 204"/>
                <a:gd name="T90" fmla="*/ 180 w 196"/>
                <a:gd name="T91" fmla="*/ 164 h 204"/>
                <a:gd name="T92" fmla="*/ 172 w 196"/>
                <a:gd name="T93" fmla="*/ 204 h 204"/>
                <a:gd name="T94" fmla="*/ 168 w 196"/>
                <a:gd name="T95" fmla="*/ 92 h 204"/>
                <a:gd name="T96" fmla="*/ 156 w 196"/>
                <a:gd name="T97" fmla="*/ 144 h 204"/>
                <a:gd name="T98" fmla="*/ 184 w 196"/>
                <a:gd name="T99" fmla="*/ 156 h 204"/>
                <a:gd name="T100" fmla="*/ 196 w 196"/>
                <a:gd name="T101" fmla="*/ 104 h 204"/>
                <a:gd name="T102" fmla="*/ 188 w 196"/>
                <a:gd name="T103" fmla="*/ 144 h 204"/>
                <a:gd name="T104" fmla="*/ 168 w 196"/>
                <a:gd name="T105" fmla="*/ 148 h 204"/>
                <a:gd name="T106" fmla="*/ 164 w 196"/>
                <a:gd name="T107" fmla="*/ 104 h 204"/>
                <a:gd name="T108" fmla="*/ 184 w 196"/>
                <a:gd name="T109" fmla="*/ 100 h 204"/>
                <a:gd name="T110" fmla="*/ 188 w 196"/>
                <a:gd name="T111" fmla="*/ 14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96" h="204">
                  <a:moveTo>
                    <a:pt x="24" y="0"/>
                  </a:moveTo>
                  <a:cubicBezTo>
                    <a:pt x="16" y="0"/>
                    <a:pt x="16" y="0"/>
                    <a:pt x="16" y="0"/>
                  </a:cubicBezTo>
                  <a:cubicBezTo>
                    <a:pt x="16" y="44"/>
                    <a:pt x="16" y="44"/>
                    <a:pt x="16" y="44"/>
                  </a:cubicBezTo>
                  <a:cubicBezTo>
                    <a:pt x="24" y="44"/>
                    <a:pt x="24" y="44"/>
                    <a:pt x="24" y="44"/>
                  </a:cubicBezTo>
                  <a:lnTo>
                    <a:pt x="24" y="0"/>
                  </a:lnTo>
                  <a:close/>
                  <a:moveTo>
                    <a:pt x="16" y="164"/>
                  </a:moveTo>
                  <a:cubicBezTo>
                    <a:pt x="24" y="164"/>
                    <a:pt x="24" y="164"/>
                    <a:pt x="24" y="164"/>
                  </a:cubicBezTo>
                  <a:cubicBezTo>
                    <a:pt x="24" y="124"/>
                    <a:pt x="24" y="124"/>
                    <a:pt x="24" y="124"/>
                  </a:cubicBezTo>
                  <a:cubicBezTo>
                    <a:pt x="16" y="124"/>
                    <a:pt x="16" y="124"/>
                    <a:pt x="16" y="124"/>
                  </a:cubicBezTo>
                  <a:lnTo>
                    <a:pt x="16" y="164"/>
                  </a:lnTo>
                  <a:close/>
                  <a:moveTo>
                    <a:pt x="28" y="52"/>
                  </a:moveTo>
                  <a:cubicBezTo>
                    <a:pt x="12" y="52"/>
                    <a:pt x="12" y="52"/>
                    <a:pt x="12" y="52"/>
                  </a:cubicBezTo>
                  <a:cubicBezTo>
                    <a:pt x="5" y="52"/>
                    <a:pt x="0" y="57"/>
                    <a:pt x="0" y="6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11"/>
                    <a:pt x="5" y="116"/>
                    <a:pt x="12" y="116"/>
                  </a:cubicBezTo>
                  <a:cubicBezTo>
                    <a:pt x="28" y="116"/>
                    <a:pt x="28" y="116"/>
                    <a:pt x="28" y="116"/>
                  </a:cubicBezTo>
                  <a:cubicBezTo>
                    <a:pt x="35" y="116"/>
                    <a:pt x="40" y="111"/>
                    <a:pt x="40" y="10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40" y="57"/>
                    <a:pt x="35" y="52"/>
                    <a:pt x="28" y="52"/>
                  </a:cubicBezTo>
                  <a:close/>
                  <a:moveTo>
                    <a:pt x="32" y="104"/>
                  </a:moveTo>
                  <a:cubicBezTo>
                    <a:pt x="32" y="106"/>
                    <a:pt x="30" y="108"/>
                    <a:pt x="28" y="108"/>
                  </a:cubicBezTo>
                  <a:cubicBezTo>
                    <a:pt x="12" y="108"/>
                    <a:pt x="12" y="108"/>
                    <a:pt x="12" y="108"/>
                  </a:cubicBezTo>
                  <a:cubicBezTo>
                    <a:pt x="10" y="108"/>
                    <a:pt x="8" y="106"/>
                    <a:pt x="8" y="104"/>
                  </a:cubicBezTo>
                  <a:cubicBezTo>
                    <a:pt x="8" y="64"/>
                    <a:pt x="8" y="64"/>
                    <a:pt x="8" y="64"/>
                  </a:cubicBezTo>
                  <a:cubicBezTo>
                    <a:pt x="8" y="62"/>
                    <a:pt x="10" y="60"/>
                    <a:pt x="12" y="60"/>
                  </a:cubicBezTo>
                  <a:cubicBezTo>
                    <a:pt x="28" y="60"/>
                    <a:pt x="28" y="60"/>
                    <a:pt x="28" y="60"/>
                  </a:cubicBezTo>
                  <a:cubicBezTo>
                    <a:pt x="30" y="60"/>
                    <a:pt x="32" y="62"/>
                    <a:pt x="32" y="64"/>
                  </a:cubicBezTo>
                  <a:lnTo>
                    <a:pt x="32" y="104"/>
                  </a:lnTo>
                  <a:close/>
                  <a:moveTo>
                    <a:pt x="76" y="40"/>
                  </a:moveTo>
                  <a:cubicBezTo>
                    <a:pt x="68" y="40"/>
                    <a:pt x="68" y="40"/>
                    <a:pt x="68" y="40"/>
                  </a:cubicBezTo>
                  <a:cubicBezTo>
                    <a:pt x="68" y="84"/>
                    <a:pt x="68" y="84"/>
                    <a:pt x="68" y="84"/>
                  </a:cubicBezTo>
                  <a:cubicBezTo>
                    <a:pt x="76" y="84"/>
                    <a:pt x="76" y="84"/>
                    <a:pt x="76" y="84"/>
                  </a:cubicBezTo>
                  <a:lnTo>
                    <a:pt x="76" y="40"/>
                  </a:lnTo>
                  <a:close/>
                  <a:moveTo>
                    <a:pt x="68" y="204"/>
                  </a:moveTo>
                  <a:cubicBezTo>
                    <a:pt x="76" y="204"/>
                    <a:pt x="76" y="204"/>
                    <a:pt x="76" y="204"/>
                  </a:cubicBezTo>
                  <a:cubicBezTo>
                    <a:pt x="76" y="164"/>
                    <a:pt x="76" y="164"/>
                    <a:pt x="76" y="164"/>
                  </a:cubicBezTo>
                  <a:cubicBezTo>
                    <a:pt x="68" y="164"/>
                    <a:pt x="68" y="164"/>
                    <a:pt x="68" y="164"/>
                  </a:cubicBezTo>
                  <a:lnTo>
                    <a:pt x="68" y="204"/>
                  </a:lnTo>
                  <a:close/>
                  <a:moveTo>
                    <a:pt x="80" y="92"/>
                  </a:moveTo>
                  <a:cubicBezTo>
                    <a:pt x="64" y="92"/>
                    <a:pt x="64" y="92"/>
                    <a:pt x="64" y="92"/>
                  </a:cubicBezTo>
                  <a:cubicBezTo>
                    <a:pt x="57" y="92"/>
                    <a:pt x="52" y="97"/>
                    <a:pt x="52" y="104"/>
                  </a:cubicBezTo>
                  <a:cubicBezTo>
                    <a:pt x="52" y="144"/>
                    <a:pt x="52" y="144"/>
                    <a:pt x="52" y="144"/>
                  </a:cubicBezTo>
                  <a:cubicBezTo>
                    <a:pt x="52" y="151"/>
                    <a:pt x="57" y="156"/>
                    <a:pt x="64" y="156"/>
                  </a:cubicBezTo>
                  <a:cubicBezTo>
                    <a:pt x="80" y="156"/>
                    <a:pt x="80" y="156"/>
                    <a:pt x="80" y="156"/>
                  </a:cubicBezTo>
                  <a:cubicBezTo>
                    <a:pt x="87" y="156"/>
                    <a:pt x="92" y="151"/>
                    <a:pt x="92" y="144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92" y="97"/>
                    <a:pt x="87" y="92"/>
                    <a:pt x="80" y="92"/>
                  </a:cubicBezTo>
                  <a:close/>
                  <a:moveTo>
                    <a:pt x="84" y="144"/>
                  </a:moveTo>
                  <a:cubicBezTo>
                    <a:pt x="84" y="146"/>
                    <a:pt x="82" y="148"/>
                    <a:pt x="80" y="148"/>
                  </a:cubicBezTo>
                  <a:cubicBezTo>
                    <a:pt x="64" y="148"/>
                    <a:pt x="64" y="148"/>
                    <a:pt x="64" y="148"/>
                  </a:cubicBezTo>
                  <a:cubicBezTo>
                    <a:pt x="62" y="148"/>
                    <a:pt x="60" y="146"/>
                    <a:pt x="60" y="144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2"/>
                    <a:pt x="62" y="100"/>
                    <a:pt x="64" y="100"/>
                  </a:cubicBezTo>
                  <a:cubicBezTo>
                    <a:pt x="80" y="100"/>
                    <a:pt x="80" y="100"/>
                    <a:pt x="80" y="100"/>
                  </a:cubicBezTo>
                  <a:cubicBezTo>
                    <a:pt x="82" y="100"/>
                    <a:pt x="84" y="102"/>
                    <a:pt x="84" y="104"/>
                  </a:cubicBezTo>
                  <a:lnTo>
                    <a:pt x="84" y="144"/>
                  </a:lnTo>
                  <a:close/>
                  <a:moveTo>
                    <a:pt x="128" y="0"/>
                  </a:moveTo>
                  <a:cubicBezTo>
                    <a:pt x="120" y="0"/>
                    <a:pt x="120" y="0"/>
                    <a:pt x="120" y="0"/>
                  </a:cubicBezTo>
                  <a:cubicBezTo>
                    <a:pt x="120" y="44"/>
                    <a:pt x="120" y="44"/>
                    <a:pt x="120" y="44"/>
                  </a:cubicBezTo>
                  <a:cubicBezTo>
                    <a:pt x="128" y="44"/>
                    <a:pt x="128" y="44"/>
                    <a:pt x="128" y="44"/>
                  </a:cubicBezTo>
                  <a:lnTo>
                    <a:pt x="128" y="0"/>
                  </a:lnTo>
                  <a:close/>
                  <a:moveTo>
                    <a:pt x="120" y="164"/>
                  </a:moveTo>
                  <a:cubicBezTo>
                    <a:pt x="128" y="164"/>
                    <a:pt x="128" y="164"/>
                    <a:pt x="128" y="164"/>
                  </a:cubicBezTo>
                  <a:cubicBezTo>
                    <a:pt x="128" y="124"/>
                    <a:pt x="128" y="124"/>
                    <a:pt x="128" y="124"/>
                  </a:cubicBezTo>
                  <a:cubicBezTo>
                    <a:pt x="120" y="124"/>
                    <a:pt x="120" y="124"/>
                    <a:pt x="120" y="124"/>
                  </a:cubicBezTo>
                  <a:lnTo>
                    <a:pt x="120" y="164"/>
                  </a:lnTo>
                  <a:close/>
                  <a:moveTo>
                    <a:pt x="132" y="52"/>
                  </a:moveTo>
                  <a:cubicBezTo>
                    <a:pt x="116" y="52"/>
                    <a:pt x="116" y="52"/>
                    <a:pt x="116" y="52"/>
                  </a:cubicBezTo>
                  <a:cubicBezTo>
                    <a:pt x="109" y="52"/>
                    <a:pt x="104" y="57"/>
                    <a:pt x="104" y="64"/>
                  </a:cubicBezTo>
                  <a:cubicBezTo>
                    <a:pt x="104" y="104"/>
                    <a:pt x="104" y="104"/>
                    <a:pt x="104" y="104"/>
                  </a:cubicBezTo>
                  <a:cubicBezTo>
                    <a:pt x="104" y="111"/>
                    <a:pt x="109" y="116"/>
                    <a:pt x="116" y="116"/>
                  </a:cubicBezTo>
                  <a:cubicBezTo>
                    <a:pt x="132" y="116"/>
                    <a:pt x="132" y="116"/>
                    <a:pt x="132" y="116"/>
                  </a:cubicBezTo>
                  <a:cubicBezTo>
                    <a:pt x="139" y="116"/>
                    <a:pt x="144" y="111"/>
                    <a:pt x="144" y="104"/>
                  </a:cubicBezTo>
                  <a:cubicBezTo>
                    <a:pt x="144" y="64"/>
                    <a:pt x="144" y="64"/>
                    <a:pt x="144" y="64"/>
                  </a:cubicBezTo>
                  <a:cubicBezTo>
                    <a:pt x="144" y="57"/>
                    <a:pt x="139" y="52"/>
                    <a:pt x="132" y="52"/>
                  </a:cubicBezTo>
                  <a:close/>
                  <a:moveTo>
                    <a:pt x="136" y="104"/>
                  </a:moveTo>
                  <a:cubicBezTo>
                    <a:pt x="136" y="106"/>
                    <a:pt x="134" y="108"/>
                    <a:pt x="132" y="108"/>
                  </a:cubicBezTo>
                  <a:cubicBezTo>
                    <a:pt x="116" y="108"/>
                    <a:pt x="116" y="108"/>
                    <a:pt x="116" y="108"/>
                  </a:cubicBezTo>
                  <a:cubicBezTo>
                    <a:pt x="114" y="108"/>
                    <a:pt x="112" y="106"/>
                    <a:pt x="112" y="104"/>
                  </a:cubicBezTo>
                  <a:cubicBezTo>
                    <a:pt x="112" y="64"/>
                    <a:pt x="112" y="64"/>
                    <a:pt x="112" y="64"/>
                  </a:cubicBezTo>
                  <a:cubicBezTo>
                    <a:pt x="112" y="62"/>
                    <a:pt x="114" y="60"/>
                    <a:pt x="116" y="60"/>
                  </a:cubicBezTo>
                  <a:cubicBezTo>
                    <a:pt x="132" y="60"/>
                    <a:pt x="132" y="60"/>
                    <a:pt x="132" y="60"/>
                  </a:cubicBezTo>
                  <a:cubicBezTo>
                    <a:pt x="134" y="60"/>
                    <a:pt x="136" y="62"/>
                    <a:pt x="136" y="64"/>
                  </a:cubicBezTo>
                  <a:lnTo>
                    <a:pt x="136" y="104"/>
                  </a:lnTo>
                  <a:close/>
                  <a:moveTo>
                    <a:pt x="180" y="40"/>
                  </a:moveTo>
                  <a:cubicBezTo>
                    <a:pt x="172" y="40"/>
                    <a:pt x="172" y="40"/>
                    <a:pt x="172" y="40"/>
                  </a:cubicBezTo>
                  <a:cubicBezTo>
                    <a:pt x="172" y="84"/>
                    <a:pt x="172" y="84"/>
                    <a:pt x="172" y="84"/>
                  </a:cubicBezTo>
                  <a:cubicBezTo>
                    <a:pt x="180" y="84"/>
                    <a:pt x="180" y="84"/>
                    <a:pt x="180" y="84"/>
                  </a:cubicBezTo>
                  <a:lnTo>
                    <a:pt x="180" y="40"/>
                  </a:lnTo>
                  <a:close/>
                  <a:moveTo>
                    <a:pt x="172" y="204"/>
                  </a:moveTo>
                  <a:cubicBezTo>
                    <a:pt x="180" y="204"/>
                    <a:pt x="180" y="204"/>
                    <a:pt x="180" y="204"/>
                  </a:cubicBezTo>
                  <a:cubicBezTo>
                    <a:pt x="180" y="164"/>
                    <a:pt x="180" y="164"/>
                    <a:pt x="180" y="164"/>
                  </a:cubicBezTo>
                  <a:cubicBezTo>
                    <a:pt x="172" y="164"/>
                    <a:pt x="172" y="164"/>
                    <a:pt x="172" y="164"/>
                  </a:cubicBezTo>
                  <a:lnTo>
                    <a:pt x="172" y="204"/>
                  </a:lnTo>
                  <a:close/>
                  <a:moveTo>
                    <a:pt x="184" y="92"/>
                  </a:moveTo>
                  <a:cubicBezTo>
                    <a:pt x="168" y="92"/>
                    <a:pt x="168" y="92"/>
                    <a:pt x="168" y="92"/>
                  </a:cubicBezTo>
                  <a:cubicBezTo>
                    <a:pt x="161" y="92"/>
                    <a:pt x="156" y="97"/>
                    <a:pt x="156" y="104"/>
                  </a:cubicBezTo>
                  <a:cubicBezTo>
                    <a:pt x="156" y="144"/>
                    <a:pt x="156" y="144"/>
                    <a:pt x="156" y="144"/>
                  </a:cubicBezTo>
                  <a:cubicBezTo>
                    <a:pt x="156" y="151"/>
                    <a:pt x="161" y="156"/>
                    <a:pt x="168" y="156"/>
                  </a:cubicBezTo>
                  <a:cubicBezTo>
                    <a:pt x="184" y="156"/>
                    <a:pt x="184" y="156"/>
                    <a:pt x="184" y="156"/>
                  </a:cubicBezTo>
                  <a:cubicBezTo>
                    <a:pt x="191" y="156"/>
                    <a:pt x="196" y="151"/>
                    <a:pt x="196" y="144"/>
                  </a:cubicBezTo>
                  <a:cubicBezTo>
                    <a:pt x="196" y="104"/>
                    <a:pt x="196" y="104"/>
                    <a:pt x="196" y="104"/>
                  </a:cubicBezTo>
                  <a:cubicBezTo>
                    <a:pt x="196" y="97"/>
                    <a:pt x="191" y="92"/>
                    <a:pt x="184" y="92"/>
                  </a:cubicBezTo>
                  <a:close/>
                  <a:moveTo>
                    <a:pt x="188" y="144"/>
                  </a:moveTo>
                  <a:cubicBezTo>
                    <a:pt x="188" y="146"/>
                    <a:pt x="186" y="148"/>
                    <a:pt x="184" y="148"/>
                  </a:cubicBezTo>
                  <a:cubicBezTo>
                    <a:pt x="168" y="148"/>
                    <a:pt x="168" y="148"/>
                    <a:pt x="168" y="148"/>
                  </a:cubicBezTo>
                  <a:cubicBezTo>
                    <a:pt x="166" y="148"/>
                    <a:pt x="164" y="146"/>
                    <a:pt x="164" y="144"/>
                  </a:cubicBezTo>
                  <a:cubicBezTo>
                    <a:pt x="164" y="104"/>
                    <a:pt x="164" y="104"/>
                    <a:pt x="164" y="104"/>
                  </a:cubicBezTo>
                  <a:cubicBezTo>
                    <a:pt x="164" y="102"/>
                    <a:pt x="166" y="100"/>
                    <a:pt x="168" y="100"/>
                  </a:cubicBezTo>
                  <a:cubicBezTo>
                    <a:pt x="184" y="100"/>
                    <a:pt x="184" y="100"/>
                    <a:pt x="184" y="100"/>
                  </a:cubicBezTo>
                  <a:cubicBezTo>
                    <a:pt x="186" y="100"/>
                    <a:pt x="188" y="102"/>
                    <a:pt x="188" y="104"/>
                  </a:cubicBezTo>
                  <a:lnTo>
                    <a:pt x="188" y="14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>
                <a:cs typeface="+mn-ea"/>
                <a:sym typeface="+mn-lt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10155724" y="4757349"/>
            <a:ext cx="1371227" cy="1520338"/>
            <a:chOff x="10155724" y="4757349"/>
            <a:chExt cx="1371227" cy="1520338"/>
          </a:xfrm>
        </p:grpSpPr>
        <p:sp>
          <p:nvSpPr>
            <p:cNvPr id="43" name="Rectangle 42"/>
            <p:cNvSpPr/>
            <p:nvPr/>
          </p:nvSpPr>
          <p:spPr>
            <a:xfrm>
              <a:off x="10155724" y="5250033"/>
              <a:ext cx="1371227" cy="10276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id-ID" sz="1200" b="1" dirty="0">
                  <a:solidFill>
                    <a:schemeClr val="bg1">
                      <a:lumMod val="65000"/>
                    </a:schemeClr>
                  </a:solidFill>
                  <a:cs typeface="+mn-ea"/>
                  <a:sym typeface="+mn-lt"/>
                </a:rPr>
                <a:t>The quick</a:t>
              </a:r>
              <a:r>
                <a:rPr lang="id-ID" sz="1200" dirty="0">
                  <a:solidFill>
                    <a:schemeClr val="bg1">
                      <a:lumMod val="65000"/>
                    </a:schemeClr>
                  </a:solidFill>
                  <a:cs typeface="+mn-ea"/>
                  <a:sym typeface="+mn-lt"/>
                </a:rPr>
                <a:t>, </a:t>
              </a:r>
              <a:r>
                <a:rPr lang="en-US" sz="1200" dirty="0">
                  <a:solidFill>
                    <a:schemeClr val="bg1">
                      <a:lumMod val="65000"/>
                    </a:schemeClr>
                  </a:solidFill>
                  <a:cs typeface="+mn-ea"/>
                  <a:sym typeface="+mn-lt"/>
                </a:rPr>
                <a:t>Click here to add content, content to match the title. </a:t>
              </a:r>
              <a:endParaRPr lang="id-ID" sz="1200" dirty="0">
                <a:solidFill>
                  <a:schemeClr val="bg1">
                    <a:lumMod val="6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45" name="Freeform 64"/>
            <p:cNvSpPr>
              <a:spLocks noEditPoints="1"/>
            </p:cNvSpPr>
            <p:nvPr/>
          </p:nvSpPr>
          <p:spPr bwMode="auto">
            <a:xfrm>
              <a:off x="10682053" y="4757349"/>
              <a:ext cx="318569" cy="453849"/>
            </a:xfrm>
            <a:custGeom>
              <a:avLst/>
              <a:gdLst>
                <a:gd name="T0" fmla="*/ 80 w 160"/>
                <a:gd name="T1" fmla="*/ 64 h 228"/>
                <a:gd name="T2" fmla="*/ 112 w 160"/>
                <a:gd name="T3" fmla="*/ 32 h 228"/>
                <a:gd name="T4" fmla="*/ 80 w 160"/>
                <a:gd name="T5" fmla="*/ 0 h 228"/>
                <a:gd name="T6" fmla="*/ 48 w 160"/>
                <a:gd name="T7" fmla="*/ 32 h 228"/>
                <a:gd name="T8" fmla="*/ 80 w 160"/>
                <a:gd name="T9" fmla="*/ 64 h 228"/>
                <a:gd name="T10" fmla="*/ 80 w 160"/>
                <a:gd name="T11" fmla="*/ 8 h 228"/>
                <a:gd name="T12" fmla="*/ 104 w 160"/>
                <a:gd name="T13" fmla="*/ 32 h 228"/>
                <a:gd name="T14" fmla="*/ 80 w 160"/>
                <a:gd name="T15" fmla="*/ 56 h 228"/>
                <a:gd name="T16" fmla="*/ 56 w 160"/>
                <a:gd name="T17" fmla="*/ 32 h 228"/>
                <a:gd name="T18" fmla="*/ 80 w 160"/>
                <a:gd name="T19" fmla="*/ 8 h 228"/>
                <a:gd name="T20" fmla="*/ 49 w 160"/>
                <a:gd name="T21" fmla="*/ 136 h 228"/>
                <a:gd name="T22" fmla="*/ 60 w 160"/>
                <a:gd name="T23" fmla="*/ 160 h 228"/>
                <a:gd name="T24" fmla="*/ 60 w 160"/>
                <a:gd name="T25" fmla="*/ 168 h 228"/>
                <a:gd name="T26" fmla="*/ 80 w 160"/>
                <a:gd name="T27" fmla="*/ 188 h 228"/>
                <a:gd name="T28" fmla="*/ 100 w 160"/>
                <a:gd name="T29" fmla="*/ 168 h 228"/>
                <a:gd name="T30" fmla="*/ 100 w 160"/>
                <a:gd name="T31" fmla="*/ 160 h 228"/>
                <a:gd name="T32" fmla="*/ 111 w 160"/>
                <a:gd name="T33" fmla="*/ 136 h 228"/>
                <a:gd name="T34" fmla="*/ 120 w 160"/>
                <a:gd name="T35" fmla="*/ 112 h 228"/>
                <a:gd name="T36" fmla="*/ 80 w 160"/>
                <a:gd name="T37" fmla="*/ 72 h 228"/>
                <a:gd name="T38" fmla="*/ 40 w 160"/>
                <a:gd name="T39" fmla="*/ 112 h 228"/>
                <a:gd name="T40" fmla="*/ 49 w 160"/>
                <a:gd name="T41" fmla="*/ 136 h 228"/>
                <a:gd name="T42" fmla="*/ 80 w 160"/>
                <a:gd name="T43" fmla="*/ 80 h 228"/>
                <a:gd name="T44" fmla="*/ 112 w 160"/>
                <a:gd name="T45" fmla="*/ 112 h 228"/>
                <a:gd name="T46" fmla="*/ 105 w 160"/>
                <a:gd name="T47" fmla="*/ 130 h 228"/>
                <a:gd name="T48" fmla="*/ 92 w 160"/>
                <a:gd name="T49" fmla="*/ 160 h 228"/>
                <a:gd name="T50" fmla="*/ 92 w 160"/>
                <a:gd name="T51" fmla="*/ 168 h 228"/>
                <a:gd name="T52" fmla="*/ 80 w 160"/>
                <a:gd name="T53" fmla="*/ 180 h 228"/>
                <a:gd name="T54" fmla="*/ 68 w 160"/>
                <a:gd name="T55" fmla="*/ 168 h 228"/>
                <a:gd name="T56" fmla="*/ 68 w 160"/>
                <a:gd name="T57" fmla="*/ 160 h 228"/>
                <a:gd name="T58" fmla="*/ 55 w 160"/>
                <a:gd name="T59" fmla="*/ 130 h 228"/>
                <a:gd name="T60" fmla="*/ 48 w 160"/>
                <a:gd name="T61" fmla="*/ 112 h 228"/>
                <a:gd name="T62" fmla="*/ 80 w 160"/>
                <a:gd name="T63" fmla="*/ 80 h 228"/>
                <a:gd name="T64" fmla="*/ 80 w 160"/>
                <a:gd name="T65" fmla="*/ 204 h 228"/>
                <a:gd name="T66" fmla="*/ 132 w 160"/>
                <a:gd name="T67" fmla="*/ 180 h 228"/>
                <a:gd name="T68" fmla="*/ 113 w 160"/>
                <a:gd name="T69" fmla="*/ 161 h 228"/>
                <a:gd name="T70" fmla="*/ 111 w 160"/>
                <a:gd name="T71" fmla="*/ 169 h 228"/>
                <a:gd name="T72" fmla="*/ 124 w 160"/>
                <a:gd name="T73" fmla="*/ 180 h 228"/>
                <a:gd name="T74" fmla="*/ 80 w 160"/>
                <a:gd name="T75" fmla="*/ 196 h 228"/>
                <a:gd name="T76" fmla="*/ 36 w 160"/>
                <a:gd name="T77" fmla="*/ 180 h 228"/>
                <a:gd name="T78" fmla="*/ 49 w 160"/>
                <a:gd name="T79" fmla="*/ 169 h 228"/>
                <a:gd name="T80" fmla="*/ 47 w 160"/>
                <a:gd name="T81" fmla="*/ 161 h 228"/>
                <a:gd name="T82" fmla="*/ 28 w 160"/>
                <a:gd name="T83" fmla="*/ 180 h 228"/>
                <a:gd name="T84" fmla="*/ 80 w 160"/>
                <a:gd name="T85" fmla="*/ 204 h 228"/>
                <a:gd name="T86" fmla="*/ 142 w 160"/>
                <a:gd name="T87" fmla="*/ 156 h 228"/>
                <a:gd name="T88" fmla="*/ 138 w 160"/>
                <a:gd name="T89" fmla="*/ 163 h 228"/>
                <a:gd name="T90" fmla="*/ 152 w 160"/>
                <a:gd name="T91" fmla="*/ 184 h 228"/>
                <a:gd name="T92" fmla="*/ 80 w 160"/>
                <a:gd name="T93" fmla="*/ 220 h 228"/>
                <a:gd name="T94" fmla="*/ 8 w 160"/>
                <a:gd name="T95" fmla="*/ 184 h 228"/>
                <a:gd name="T96" fmla="*/ 22 w 160"/>
                <a:gd name="T97" fmla="*/ 163 h 228"/>
                <a:gd name="T98" fmla="*/ 18 w 160"/>
                <a:gd name="T99" fmla="*/ 156 h 228"/>
                <a:gd name="T100" fmla="*/ 0 w 160"/>
                <a:gd name="T101" fmla="*/ 184 h 228"/>
                <a:gd name="T102" fmla="*/ 80 w 160"/>
                <a:gd name="T103" fmla="*/ 228 h 228"/>
                <a:gd name="T104" fmla="*/ 160 w 160"/>
                <a:gd name="T105" fmla="*/ 184 h 228"/>
                <a:gd name="T106" fmla="*/ 142 w 160"/>
                <a:gd name="T107" fmla="*/ 156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60" h="228">
                  <a:moveTo>
                    <a:pt x="80" y="64"/>
                  </a:moveTo>
                  <a:cubicBezTo>
                    <a:pt x="98" y="64"/>
                    <a:pt x="112" y="50"/>
                    <a:pt x="112" y="32"/>
                  </a:cubicBezTo>
                  <a:cubicBezTo>
                    <a:pt x="112" y="14"/>
                    <a:pt x="98" y="0"/>
                    <a:pt x="80" y="0"/>
                  </a:cubicBezTo>
                  <a:cubicBezTo>
                    <a:pt x="62" y="0"/>
                    <a:pt x="48" y="14"/>
                    <a:pt x="48" y="32"/>
                  </a:cubicBezTo>
                  <a:cubicBezTo>
                    <a:pt x="48" y="50"/>
                    <a:pt x="62" y="64"/>
                    <a:pt x="80" y="64"/>
                  </a:cubicBezTo>
                  <a:close/>
                  <a:moveTo>
                    <a:pt x="80" y="8"/>
                  </a:moveTo>
                  <a:cubicBezTo>
                    <a:pt x="93" y="8"/>
                    <a:pt x="104" y="19"/>
                    <a:pt x="104" y="32"/>
                  </a:cubicBezTo>
                  <a:cubicBezTo>
                    <a:pt x="104" y="45"/>
                    <a:pt x="93" y="56"/>
                    <a:pt x="80" y="56"/>
                  </a:cubicBezTo>
                  <a:cubicBezTo>
                    <a:pt x="67" y="56"/>
                    <a:pt x="56" y="45"/>
                    <a:pt x="56" y="32"/>
                  </a:cubicBezTo>
                  <a:cubicBezTo>
                    <a:pt x="56" y="19"/>
                    <a:pt x="67" y="8"/>
                    <a:pt x="80" y="8"/>
                  </a:cubicBezTo>
                  <a:close/>
                  <a:moveTo>
                    <a:pt x="49" y="136"/>
                  </a:moveTo>
                  <a:cubicBezTo>
                    <a:pt x="55" y="141"/>
                    <a:pt x="60" y="152"/>
                    <a:pt x="60" y="160"/>
                  </a:cubicBezTo>
                  <a:cubicBezTo>
                    <a:pt x="60" y="168"/>
                    <a:pt x="60" y="168"/>
                    <a:pt x="60" y="168"/>
                  </a:cubicBezTo>
                  <a:cubicBezTo>
                    <a:pt x="60" y="179"/>
                    <a:pt x="69" y="188"/>
                    <a:pt x="80" y="188"/>
                  </a:cubicBezTo>
                  <a:cubicBezTo>
                    <a:pt x="91" y="188"/>
                    <a:pt x="100" y="179"/>
                    <a:pt x="100" y="168"/>
                  </a:cubicBezTo>
                  <a:cubicBezTo>
                    <a:pt x="100" y="160"/>
                    <a:pt x="100" y="160"/>
                    <a:pt x="100" y="160"/>
                  </a:cubicBezTo>
                  <a:cubicBezTo>
                    <a:pt x="100" y="152"/>
                    <a:pt x="105" y="141"/>
                    <a:pt x="111" y="136"/>
                  </a:cubicBezTo>
                  <a:cubicBezTo>
                    <a:pt x="111" y="136"/>
                    <a:pt x="120" y="127"/>
                    <a:pt x="120" y="112"/>
                  </a:cubicBezTo>
                  <a:cubicBezTo>
                    <a:pt x="120" y="90"/>
                    <a:pt x="102" y="72"/>
                    <a:pt x="80" y="72"/>
                  </a:cubicBezTo>
                  <a:cubicBezTo>
                    <a:pt x="58" y="72"/>
                    <a:pt x="40" y="90"/>
                    <a:pt x="40" y="112"/>
                  </a:cubicBezTo>
                  <a:cubicBezTo>
                    <a:pt x="40" y="127"/>
                    <a:pt x="49" y="136"/>
                    <a:pt x="49" y="136"/>
                  </a:cubicBezTo>
                  <a:close/>
                  <a:moveTo>
                    <a:pt x="80" y="80"/>
                  </a:moveTo>
                  <a:cubicBezTo>
                    <a:pt x="97" y="80"/>
                    <a:pt x="112" y="94"/>
                    <a:pt x="112" y="112"/>
                  </a:cubicBezTo>
                  <a:cubicBezTo>
                    <a:pt x="112" y="124"/>
                    <a:pt x="105" y="130"/>
                    <a:pt x="105" y="130"/>
                  </a:cubicBezTo>
                  <a:cubicBezTo>
                    <a:pt x="98" y="137"/>
                    <a:pt x="92" y="150"/>
                    <a:pt x="92" y="160"/>
                  </a:cubicBezTo>
                  <a:cubicBezTo>
                    <a:pt x="92" y="168"/>
                    <a:pt x="92" y="168"/>
                    <a:pt x="92" y="168"/>
                  </a:cubicBezTo>
                  <a:cubicBezTo>
                    <a:pt x="92" y="175"/>
                    <a:pt x="87" y="180"/>
                    <a:pt x="80" y="180"/>
                  </a:cubicBezTo>
                  <a:cubicBezTo>
                    <a:pt x="73" y="180"/>
                    <a:pt x="68" y="175"/>
                    <a:pt x="68" y="168"/>
                  </a:cubicBezTo>
                  <a:cubicBezTo>
                    <a:pt x="68" y="160"/>
                    <a:pt x="68" y="160"/>
                    <a:pt x="68" y="160"/>
                  </a:cubicBezTo>
                  <a:cubicBezTo>
                    <a:pt x="68" y="150"/>
                    <a:pt x="62" y="137"/>
                    <a:pt x="55" y="130"/>
                  </a:cubicBezTo>
                  <a:cubicBezTo>
                    <a:pt x="55" y="130"/>
                    <a:pt x="48" y="124"/>
                    <a:pt x="48" y="112"/>
                  </a:cubicBezTo>
                  <a:cubicBezTo>
                    <a:pt x="48" y="94"/>
                    <a:pt x="62" y="80"/>
                    <a:pt x="80" y="80"/>
                  </a:cubicBezTo>
                  <a:close/>
                  <a:moveTo>
                    <a:pt x="80" y="204"/>
                  </a:moveTo>
                  <a:cubicBezTo>
                    <a:pt x="110" y="204"/>
                    <a:pt x="132" y="194"/>
                    <a:pt x="132" y="180"/>
                  </a:cubicBezTo>
                  <a:cubicBezTo>
                    <a:pt x="132" y="172"/>
                    <a:pt x="125" y="166"/>
                    <a:pt x="113" y="161"/>
                  </a:cubicBezTo>
                  <a:cubicBezTo>
                    <a:pt x="111" y="169"/>
                    <a:pt x="111" y="169"/>
                    <a:pt x="111" y="169"/>
                  </a:cubicBezTo>
                  <a:cubicBezTo>
                    <a:pt x="119" y="172"/>
                    <a:pt x="124" y="176"/>
                    <a:pt x="124" y="180"/>
                  </a:cubicBezTo>
                  <a:cubicBezTo>
                    <a:pt x="124" y="188"/>
                    <a:pt x="105" y="196"/>
                    <a:pt x="80" y="196"/>
                  </a:cubicBezTo>
                  <a:cubicBezTo>
                    <a:pt x="55" y="196"/>
                    <a:pt x="36" y="188"/>
                    <a:pt x="36" y="180"/>
                  </a:cubicBezTo>
                  <a:cubicBezTo>
                    <a:pt x="36" y="176"/>
                    <a:pt x="41" y="172"/>
                    <a:pt x="49" y="169"/>
                  </a:cubicBezTo>
                  <a:cubicBezTo>
                    <a:pt x="47" y="161"/>
                    <a:pt x="47" y="161"/>
                    <a:pt x="47" y="161"/>
                  </a:cubicBezTo>
                  <a:cubicBezTo>
                    <a:pt x="35" y="166"/>
                    <a:pt x="28" y="172"/>
                    <a:pt x="28" y="180"/>
                  </a:cubicBezTo>
                  <a:cubicBezTo>
                    <a:pt x="28" y="194"/>
                    <a:pt x="50" y="204"/>
                    <a:pt x="80" y="204"/>
                  </a:cubicBezTo>
                  <a:close/>
                  <a:moveTo>
                    <a:pt x="142" y="156"/>
                  </a:moveTo>
                  <a:cubicBezTo>
                    <a:pt x="138" y="163"/>
                    <a:pt x="138" y="163"/>
                    <a:pt x="138" y="163"/>
                  </a:cubicBezTo>
                  <a:cubicBezTo>
                    <a:pt x="144" y="167"/>
                    <a:pt x="152" y="174"/>
                    <a:pt x="152" y="184"/>
                  </a:cubicBezTo>
                  <a:cubicBezTo>
                    <a:pt x="152" y="204"/>
                    <a:pt x="119" y="220"/>
                    <a:pt x="80" y="220"/>
                  </a:cubicBezTo>
                  <a:cubicBezTo>
                    <a:pt x="41" y="220"/>
                    <a:pt x="8" y="204"/>
                    <a:pt x="8" y="184"/>
                  </a:cubicBezTo>
                  <a:cubicBezTo>
                    <a:pt x="8" y="174"/>
                    <a:pt x="16" y="167"/>
                    <a:pt x="22" y="163"/>
                  </a:cubicBezTo>
                  <a:cubicBezTo>
                    <a:pt x="18" y="156"/>
                    <a:pt x="18" y="156"/>
                    <a:pt x="18" y="156"/>
                  </a:cubicBezTo>
                  <a:cubicBezTo>
                    <a:pt x="6" y="164"/>
                    <a:pt x="0" y="174"/>
                    <a:pt x="0" y="184"/>
                  </a:cubicBezTo>
                  <a:cubicBezTo>
                    <a:pt x="0" y="209"/>
                    <a:pt x="35" y="228"/>
                    <a:pt x="80" y="228"/>
                  </a:cubicBezTo>
                  <a:cubicBezTo>
                    <a:pt x="125" y="228"/>
                    <a:pt x="160" y="209"/>
                    <a:pt x="160" y="184"/>
                  </a:cubicBezTo>
                  <a:cubicBezTo>
                    <a:pt x="160" y="174"/>
                    <a:pt x="154" y="164"/>
                    <a:pt x="142" y="15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>
                <a:cs typeface="+mn-ea"/>
                <a:sym typeface="+mn-lt"/>
              </a:endParaRPr>
            </a:p>
          </p:txBody>
        </p:sp>
      </p:grpSp>
      <p:pic>
        <p:nvPicPr>
          <p:cNvPr id="8" name="图片占位符 7">
            <a:extLst>
              <a:ext uri="{FF2B5EF4-FFF2-40B4-BE49-F238E27FC236}">
                <a16:creationId xmlns:a16="http://schemas.microsoft.com/office/drawing/2014/main" id="{E7CCF2F0-5D6C-4E2A-8B3B-C353A397CC8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68505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decel="10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3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占位符 20" descr="银色金属牛顿碰撞球">
            <a:extLst>
              <a:ext uri="{FF2B5EF4-FFF2-40B4-BE49-F238E27FC236}">
                <a16:creationId xmlns:a16="http://schemas.microsoft.com/office/drawing/2014/main" id="{DF113FF5-6E4A-4F87-BF9D-B1B09487857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2754366"/>
          </a:xfr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pic>
        <p:nvPicPr>
          <p:cNvPr id="6" name="图片占位符 5">
            <a:extLst>
              <a:ext uri="{FF2B5EF4-FFF2-40B4-BE49-F238E27FC236}">
                <a16:creationId xmlns:a16="http://schemas.microsoft.com/office/drawing/2014/main" id="{3BBA8CB1-362F-4178-AAF8-F785FC34D9F7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8" name="TextBox 7"/>
          <p:cNvSpPr txBox="1"/>
          <p:nvPr/>
        </p:nvSpPr>
        <p:spPr>
          <a:xfrm>
            <a:off x="1293999" y="1927768"/>
            <a:ext cx="5183000" cy="7694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4400" b="1" dirty="0">
                <a:solidFill>
                  <a:schemeClr val="accent5"/>
                </a:solidFill>
                <a:cs typeface="+mn-ea"/>
                <a:sym typeface="+mn-lt"/>
              </a:rPr>
              <a:t>Add title text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11154152" y="298448"/>
            <a:ext cx="260998" cy="260996"/>
            <a:chOff x="11154152" y="401684"/>
            <a:chExt cx="260998" cy="260996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D4ED61E4-2E37-48C0-8E6D-784CABEBC8E0}"/>
                </a:ext>
              </a:extLst>
            </p:cNvPr>
            <p:cNvSpPr/>
            <p:nvPr userDrawn="1"/>
          </p:nvSpPr>
          <p:spPr>
            <a:xfrm>
              <a:off x="11154152" y="401684"/>
              <a:ext cx="260998" cy="26099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cs typeface="+mn-ea"/>
                <a:sym typeface="+mn-lt"/>
              </a:endParaRPr>
            </a:p>
          </p:txBody>
        </p:sp>
        <p:sp>
          <p:nvSpPr>
            <p:cNvPr id="11" name="Freeform 85">
              <a:extLst>
                <a:ext uri="{FF2B5EF4-FFF2-40B4-BE49-F238E27FC236}">
                  <a16:creationId xmlns:a16="http://schemas.microsoft.com/office/drawing/2014/main" id="{19F3FBD8-131E-4A3C-AF90-AAA92B01465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1214985" y="476184"/>
              <a:ext cx="139333" cy="111996"/>
            </a:xfrm>
            <a:custGeom>
              <a:avLst/>
              <a:gdLst>
                <a:gd name="T0" fmla="*/ 250282 w 462"/>
                <a:gd name="T1" fmla="*/ 24258 h 374"/>
                <a:gd name="T2" fmla="*/ 250282 w 462"/>
                <a:gd name="T3" fmla="*/ 24258 h 374"/>
                <a:gd name="T4" fmla="*/ 221508 w 462"/>
                <a:gd name="T5" fmla="*/ 33962 h 374"/>
                <a:gd name="T6" fmla="*/ 240510 w 462"/>
                <a:gd name="T7" fmla="*/ 5391 h 374"/>
                <a:gd name="T8" fmla="*/ 211192 w 462"/>
                <a:gd name="T9" fmla="*/ 19407 h 374"/>
                <a:gd name="T10" fmla="*/ 173189 w 462"/>
                <a:gd name="T11" fmla="*/ 0 h 374"/>
                <a:gd name="T12" fmla="*/ 119983 w 462"/>
                <a:gd name="T13" fmla="*/ 52829 h 374"/>
                <a:gd name="T14" fmla="*/ 124870 w 462"/>
                <a:gd name="T15" fmla="*/ 62532 h 374"/>
                <a:gd name="T16" fmla="*/ 19002 w 462"/>
                <a:gd name="T17" fmla="*/ 10242 h 374"/>
                <a:gd name="T18" fmla="*/ 9229 w 462"/>
                <a:gd name="T19" fmla="*/ 38813 h 374"/>
                <a:gd name="T20" fmla="*/ 33118 w 462"/>
                <a:gd name="T21" fmla="*/ 81400 h 374"/>
                <a:gd name="T22" fmla="*/ 9229 w 462"/>
                <a:gd name="T23" fmla="*/ 72236 h 374"/>
                <a:gd name="T24" fmla="*/ 9229 w 462"/>
                <a:gd name="T25" fmla="*/ 72236 h 374"/>
                <a:gd name="T26" fmla="*/ 53205 w 462"/>
                <a:gd name="T27" fmla="*/ 124526 h 374"/>
                <a:gd name="T28" fmla="*/ 38004 w 462"/>
                <a:gd name="T29" fmla="*/ 124526 h 374"/>
                <a:gd name="T30" fmla="*/ 28774 w 462"/>
                <a:gd name="T31" fmla="*/ 124526 h 374"/>
                <a:gd name="T32" fmla="*/ 77093 w 462"/>
                <a:gd name="T33" fmla="*/ 158487 h 374"/>
                <a:gd name="T34" fmla="*/ 14116 w 462"/>
                <a:gd name="T35" fmla="*/ 182206 h 374"/>
                <a:gd name="T36" fmla="*/ 0 w 462"/>
                <a:gd name="T37" fmla="*/ 182206 h 374"/>
                <a:gd name="T38" fmla="*/ 77093 w 462"/>
                <a:gd name="T39" fmla="*/ 201074 h 374"/>
                <a:gd name="T40" fmla="*/ 221508 w 462"/>
                <a:gd name="T41" fmla="*/ 57681 h 374"/>
                <a:gd name="T42" fmla="*/ 221508 w 462"/>
                <a:gd name="T43" fmla="*/ 52829 h 374"/>
                <a:gd name="T44" fmla="*/ 250282 w 462"/>
                <a:gd name="T45" fmla="*/ 24258 h 37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462" h="374">
                  <a:moveTo>
                    <a:pt x="461" y="45"/>
                  </a:moveTo>
                  <a:lnTo>
                    <a:pt x="461" y="45"/>
                  </a:lnTo>
                  <a:cubicBezTo>
                    <a:pt x="443" y="54"/>
                    <a:pt x="425" y="63"/>
                    <a:pt x="408" y="63"/>
                  </a:cubicBezTo>
                  <a:cubicBezTo>
                    <a:pt x="425" y="54"/>
                    <a:pt x="443" y="36"/>
                    <a:pt x="443" y="10"/>
                  </a:cubicBezTo>
                  <a:cubicBezTo>
                    <a:pt x="425" y="19"/>
                    <a:pt x="408" y="27"/>
                    <a:pt x="389" y="36"/>
                  </a:cubicBezTo>
                  <a:cubicBezTo>
                    <a:pt x="372" y="19"/>
                    <a:pt x="345" y="0"/>
                    <a:pt x="319" y="0"/>
                  </a:cubicBezTo>
                  <a:cubicBezTo>
                    <a:pt x="265" y="0"/>
                    <a:pt x="221" y="45"/>
                    <a:pt x="221" y="98"/>
                  </a:cubicBezTo>
                  <a:cubicBezTo>
                    <a:pt x="221" y="107"/>
                    <a:pt x="221" y="116"/>
                    <a:pt x="230" y="116"/>
                  </a:cubicBezTo>
                  <a:cubicBezTo>
                    <a:pt x="151" y="116"/>
                    <a:pt x="79" y="81"/>
                    <a:pt x="35" y="19"/>
                  </a:cubicBezTo>
                  <a:cubicBezTo>
                    <a:pt x="26" y="36"/>
                    <a:pt x="17" y="54"/>
                    <a:pt x="17" y="72"/>
                  </a:cubicBezTo>
                  <a:cubicBezTo>
                    <a:pt x="17" y="98"/>
                    <a:pt x="35" y="134"/>
                    <a:pt x="61" y="151"/>
                  </a:cubicBezTo>
                  <a:cubicBezTo>
                    <a:pt x="44" y="143"/>
                    <a:pt x="35" y="143"/>
                    <a:pt x="17" y="134"/>
                  </a:cubicBezTo>
                  <a:cubicBezTo>
                    <a:pt x="17" y="178"/>
                    <a:pt x="53" y="222"/>
                    <a:pt x="98" y="231"/>
                  </a:cubicBezTo>
                  <a:cubicBezTo>
                    <a:pt x="89" y="231"/>
                    <a:pt x="79" y="231"/>
                    <a:pt x="70" y="231"/>
                  </a:cubicBezTo>
                  <a:cubicBezTo>
                    <a:pt x="61" y="231"/>
                    <a:pt x="61" y="231"/>
                    <a:pt x="53" y="231"/>
                  </a:cubicBezTo>
                  <a:cubicBezTo>
                    <a:pt x="61" y="266"/>
                    <a:pt x="98" y="294"/>
                    <a:pt x="142" y="294"/>
                  </a:cubicBezTo>
                  <a:cubicBezTo>
                    <a:pt x="106" y="319"/>
                    <a:pt x="70" y="338"/>
                    <a:pt x="26" y="338"/>
                  </a:cubicBezTo>
                  <a:cubicBezTo>
                    <a:pt x="17" y="338"/>
                    <a:pt x="8" y="338"/>
                    <a:pt x="0" y="338"/>
                  </a:cubicBezTo>
                  <a:cubicBezTo>
                    <a:pt x="44" y="364"/>
                    <a:pt x="89" y="373"/>
                    <a:pt x="142" y="373"/>
                  </a:cubicBezTo>
                  <a:cubicBezTo>
                    <a:pt x="319" y="373"/>
                    <a:pt x="408" y="231"/>
                    <a:pt x="408" y="107"/>
                  </a:cubicBezTo>
                  <a:lnTo>
                    <a:pt x="408" y="98"/>
                  </a:lnTo>
                  <a:cubicBezTo>
                    <a:pt x="434" y="81"/>
                    <a:pt x="443" y="72"/>
                    <a:pt x="461" y="45"/>
                  </a:cubicBezTo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0">
                  <a:schemeClr val="accent3"/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dirty="0">
                <a:solidFill>
                  <a:schemeClr val="lt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11496715" y="298448"/>
            <a:ext cx="260998" cy="260996"/>
            <a:chOff x="11496715" y="298448"/>
            <a:chExt cx="260998" cy="260996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D4ED61E4-2E37-48C0-8E6D-784CABEBC8E0}"/>
                </a:ext>
              </a:extLst>
            </p:cNvPr>
            <p:cNvSpPr/>
            <p:nvPr userDrawn="1"/>
          </p:nvSpPr>
          <p:spPr>
            <a:xfrm>
              <a:off x="11496715" y="298448"/>
              <a:ext cx="260998" cy="26099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cs typeface="+mn-ea"/>
                <a:sym typeface="+mn-lt"/>
              </a:endParaRPr>
            </a:p>
          </p:txBody>
        </p:sp>
        <p:grpSp>
          <p:nvGrpSpPr>
            <p:cNvPr id="14" name="Group 13"/>
            <p:cNvGrpSpPr/>
            <p:nvPr userDrawn="1"/>
          </p:nvGrpSpPr>
          <p:grpSpPr>
            <a:xfrm>
              <a:off x="11567653" y="369673"/>
              <a:ext cx="155243" cy="118545"/>
              <a:chOff x="11567653" y="472909"/>
              <a:chExt cx="155243" cy="118545"/>
            </a:xfrm>
          </p:grpSpPr>
          <p:sp>
            <p:nvSpPr>
              <p:cNvPr id="15" name="Freeform 5">
                <a:extLst>
                  <a:ext uri="{FF2B5EF4-FFF2-40B4-BE49-F238E27FC236}">
                    <a16:creationId xmlns:a16="http://schemas.microsoft.com/office/drawing/2014/main" id="{05A1F505-5C76-4AE9-A529-46B0B2026C1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1567653" y="472909"/>
                <a:ext cx="119122" cy="118545"/>
              </a:xfrm>
              <a:custGeom>
                <a:avLst/>
                <a:gdLst>
                  <a:gd name="T0" fmla="*/ 2709 w 2709"/>
                  <a:gd name="T1" fmla="*/ 1204 h 2709"/>
                  <a:gd name="T2" fmla="*/ 1445 w 2709"/>
                  <a:gd name="T3" fmla="*/ 1204 h 2709"/>
                  <a:gd name="T4" fmla="*/ 1445 w 2709"/>
                  <a:gd name="T5" fmla="*/ 1626 h 2709"/>
                  <a:gd name="T6" fmla="*/ 2216 w 2709"/>
                  <a:gd name="T7" fmla="*/ 1626 h 2709"/>
                  <a:gd name="T8" fmla="*/ 1355 w 2709"/>
                  <a:gd name="T9" fmla="*/ 2258 h 2709"/>
                  <a:gd name="T10" fmla="*/ 452 w 2709"/>
                  <a:gd name="T11" fmla="*/ 1355 h 2709"/>
                  <a:gd name="T12" fmla="*/ 1355 w 2709"/>
                  <a:gd name="T13" fmla="*/ 452 h 2709"/>
                  <a:gd name="T14" fmla="*/ 1997 w 2709"/>
                  <a:gd name="T15" fmla="*/ 720 h 2709"/>
                  <a:gd name="T16" fmla="*/ 2303 w 2709"/>
                  <a:gd name="T17" fmla="*/ 387 h 2709"/>
                  <a:gd name="T18" fmla="*/ 1355 w 2709"/>
                  <a:gd name="T19" fmla="*/ 0 h 2709"/>
                  <a:gd name="T20" fmla="*/ 0 w 2709"/>
                  <a:gd name="T21" fmla="*/ 1355 h 2709"/>
                  <a:gd name="T22" fmla="*/ 1355 w 2709"/>
                  <a:gd name="T23" fmla="*/ 2709 h 2709"/>
                  <a:gd name="T24" fmla="*/ 2709 w 2709"/>
                  <a:gd name="T25" fmla="*/ 1626 h 2709"/>
                  <a:gd name="T26" fmla="*/ 2709 w 2709"/>
                  <a:gd name="T27" fmla="*/ 1204 h 27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709" h="2709">
                    <a:moveTo>
                      <a:pt x="2709" y="1204"/>
                    </a:moveTo>
                    <a:lnTo>
                      <a:pt x="1445" y="1204"/>
                    </a:lnTo>
                    <a:lnTo>
                      <a:pt x="1445" y="1626"/>
                    </a:lnTo>
                    <a:lnTo>
                      <a:pt x="2216" y="1626"/>
                    </a:lnTo>
                    <a:cubicBezTo>
                      <a:pt x="2101" y="1992"/>
                      <a:pt x="1759" y="2258"/>
                      <a:pt x="1355" y="2258"/>
                    </a:cubicBezTo>
                    <a:cubicBezTo>
                      <a:pt x="856" y="2258"/>
                      <a:pt x="452" y="1854"/>
                      <a:pt x="452" y="1355"/>
                    </a:cubicBezTo>
                    <a:cubicBezTo>
                      <a:pt x="452" y="856"/>
                      <a:pt x="856" y="452"/>
                      <a:pt x="1355" y="452"/>
                    </a:cubicBezTo>
                    <a:cubicBezTo>
                      <a:pt x="1606" y="452"/>
                      <a:pt x="1833" y="554"/>
                      <a:pt x="1997" y="720"/>
                    </a:cubicBezTo>
                    <a:lnTo>
                      <a:pt x="2303" y="387"/>
                    </a:lnTo>
                    <a:cubicBezTo>
                      <a:pt x="2058" y="148"/>
                      <a:pt x="1724" y="0"/>
                      <a:pt x="1355" y="0"/>
                    </a:cubicBezTo>
                    <a:cubicBezTo>
                      <a:pt x="607" y="0"/>
                      <a:pt x="0" y="607"/>
                      <a:pt x="0" y="1355"/>
                    </a:cubicBezTo>
                    <a:cubicBezTo>
                      <a:pt x="0" y="2103"/>
                      <a:pt x="607" y="2709"/>
                      <a:pt x="1355" y="2709"/>
                    </a:cubicBezTo>
                    <a:cubicBezTo>
                      <a:pt x="2010" y="2709"/>
                      <a:pt x="2584" y="2244"/>
                      <a:pt x="2709" y="1626"/>
                    </a:cubicBezTo>
                    <a:lnTo>
                      <a:pt x="2709" y="1204"/>
                    </a:lnTo>
                    <a:close/>
                  </a:path>
                </a:pathLst>
              </a:custGeom>
              <a:gradFill>
                <a:gsLst>
                  <a:gs pos="100000">
                    <a:schemeClr val="accent5">
                      <a:lumMod val="75000"/>
                    </a:schemeClr>
                  </a:gs>
                  <a:gs pos="0">
                    <a:schemeClr val="accent5"/>
                  </a:gs>
                </a:gsLst>
                <a:lin ang="27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id-ID">
                  <a:cs typeface="+mn-ea"/>
                  <a:sym typeface="+mn-lt"/>
                </a:endParaRPr>
              </a:p>
            </p:txBody>
          </p:sp>
          <p:sp>
            <p:nvSpPr>
              <p:cNvPr id="16" name="Freeform 6">
                <a:extLst>
                  <a:ext uri="{FF2B5EF4-FFF2-40B4-BE49-F238E27FC236}">
                    <a16:creationId xmlns:a16="http://schemas.microsoft.com/office/drawing/2014/main" id="{AC4B1711-1F98-4C70-902D-3AE9B79462A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1690426" y="514217"/>
                <a:ext cx="32470" cy="32470"/>
              </a:xfrm>
              <a:custGeom>
                <a:avLst/>
                <a:gdLst>
                  <a:gd name="T0" fmla="*/ 739 w 739"/>
                  <a:gd name="T1" fmla="*/ 258 h 739"/>
                  <a:gd name="T2" fmla="*/ 480 w 739"/>
                  <a:gd name="T3" fmla="*/ 258 h 739"/>
                  <a:gd name="T4" fmla="*/ 480 w 739"/>
                  <a:gd name="T5" fmla="*/ 0 h 739"/>
                  <a:gd name="T6" fmla="*/ 258 w 739"/>
                  <a:gd name="T7" fmla="*/ 0 h 739"/>
                  <a:gd name="T8" fmla="*/ 258 w 739"/>
                  <a:gd name="T9" fmla="*/ 258 h 739"/>
                  <a:gd name="T10" fmla="*/ 0 w 739"/>
                  <a:gd name="T11" fmla="*/ 258 h 739"/>
                  <a:gd name="T12" fmla="*/ 0 w 739"/>
                  <a:gd name="T13" fmla="*/ 480 h 739"/>
                  <a:gd name="T14" fmla="*/ 258 w 739"/>
                  <a:gd name="T15" fmla="*/ 480 h 739"/>
                  <a:gd name="T16" fmla="*/ 258 w 739"/>
                  <a:gd name="T17" fmla="*/ 739 h 739"/>
                  <a:gd name="T18" fmla="*/ 480 w 739"/>
                  <a:gd name="T19" fmla="*/ 739 h 739"/>
                  <a:gd name="T20" fmla="*/ 480 w 739"/>
                  <a:gd name="T21" fmla="*/ 480 h 739"/>
                  <a:gd name="T22" fmla="*/ 739 w 739"/>
                  <a:gd name="T23" fmla="*/ 480 h 739"/>
                  <a:gd name="T24" fmla="*/ 739 w 739"/>
                  <a:gd name="T25" fmla="*/ 258 h 7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39" h="739">
                    <a:moveTo>
                      <a:pt x="739" y="258"/>
                    </a:moveTo>
                    <a:lnTo>
                      <a:pt x="480" y="258"/>
                    </a:lnTo>
                    <a:lnTo>
                      <a:pt x="480" y="0"/>
                    </a:lnTo>
                    <a:lnTo>
                      <a:pt x="258" y="0"/>
                    </a:lnTo>
                    <a:lnTo>
                      <a:pt x="258" y="258"/>
                    </a:lnTo>
                    <a:lnTo>
                      <a:pt x="0" y="258"/>
                    </a:lnTo>
                    <a:lnTo>
                      <a:pt x="0" y="480"/>
                    </a:lnTo>
                    <a:lnTo>
                      <a:pt x="258" y="480"/>
                    </a:lnTo>
                    <a:lnTo>
                      <a:pt x="258" y="739"/>
                    </a:lnTo>
                    <a:lnTo>
                      <a:pt x="480" y="739"/>
                    </a:lnTo>
                    <a:lnTo>
                      <a:pt x="480" y="480"/>
                    </a:lnTo>
                    <a:lnTo>
                      <a:pt x="739" y="480"/>
                    </a:lnTo>
                    <a:lnTo>
                      <a:pt x="739" y="258"/>
                    </a:lnTo>
                    <a:close/>
                  </a:path>
                </a:pathLst>
              </a:custGeom>
              <a:gradFill>
                <a:gsLst>
                  <a:gs pos="100000">
                    <a:schemeClr val="accent5">
                      <a:lumMod val="75000"/>
                    </a:schemeClr>
                  </a:gs>
                  <a:gs pos="0">
                    <a:schemeClr val="accent5"/>
                  </a:gs>
                </a:gsLst>
                <a:lin ang="27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id-ID">
                  <a:solidFill>
                    <a:schemeClr val="lt1"/>
                  </a:solidFill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17" name="Group 16"/>
          <p:cNvGrpSpPr/>
          <p:nvPr/>
        </p:nvGrpSpPr>
        <p:grpSpPr>
          <a:xfrm>
            <a:off x="10811589" y="298448"/>
            <a:ext cx="260998" cy="260996"/>
            <a:chOff x="10811589" y="401684"/>
            <a:chExt cx="260998" cy="260996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D4ED61E4-2E37-48C0-8E6D-784CABEBC8E0}"/>
                </a:ext>
              </a:extLst>
            </p:cNvPr>
            <p:cNvSpPr/>
            <p:nvPr userDrawn="1"/>
          </p:nvSpPr>
          <p:spPr>
            <a:xfrm>
              <a:off x="10811589" y="401684"/>
              <a:ext cx="260998" cy="26099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cs typeface="+mn-ea"/>
                <a:sym typeface="+mn-lt"/>
              </a:endParaRPr>
            </a:p>
          </p:txBody>
        </p:sp>
        <p:sp>
          <p:nvSpPr>
            <p:cNvPr id="19" name="Freeform 75">
              <a:extLst>
                <a:ext uri="{FF2B5EF4-FFF2-40B4-BE49-F238E27FC236}">
                  <a16:creationId xmlns:a16="http://schemas.microsoft.com/office/drawing/2014/main" id="{CD9539B5-4E1E-4BCC-BC6E-475609F44AF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0906711" y="466481"/>
              <a:ext cx="70755" cy="131402"/>
            </a:xfrm>
            <a:custGeom>
              <a:avLst/>
              <a:gdLst>
                <a:gd name="T0" fmla="*/ 132814 w 249"/>
                <a:gd name="T1" fmla="*/ 43735 h 453"/>
                <a:gd name="T2" fmla="*/ 132814 w 249"/>
                <a:gd name="T3" fmla="*/ 43735 h 453"/>
                <a:gd name="T4" fmla="*/ 94791 w 249"/>
                <a:gd name="T5" fmla="*/ 43735 h 453"/>
                <a:gd name="T6" fmla="*/ 85687 w 249"/>
                <a:gd name="T7" fmla="*/ 58496 h 453"/>
                <a:gd name="T8" fmla="*/ 85687 w 249"/>
                <a:gd name="T9" fmla="*/ 87470 h 453"/>
                <a:gd name="T10" fmla="*/ 132814 w 249"/>
                <a:gd name="T11" fmla="*/ 87470 h 453"/>
                <a:gd name="T12" fmla="*/ 132814 w 249"/>
                <a:gd name="T13" fmla="*/ 126285 h 453"/>
                <a:gd name="T14" fmla="*/ 85687 w 249"/>
                <a:gd name="T15" fmla="*/ 126285 h 453"/>
                <a:gd name="T16" fmla="*/ 85687 w 249"/>
                <a:gd name="T17" fmla="*/ 247103 h 453"/>
                <a:gd name="T18" fmla="*/ 42308 w 249"/>
                <a:gd name="T19" fmla="*/ 247103 h 453"/>
                <a:gd name="T20" fmla="*/ 42308 w 249"/>
                <a:gd name="T21" fmla="*/ 126285 h 453"/>
                <a:gd name="T22" fmla="*/ 0 w 249"/>
                <a:gd name="T23" fmla="*/ 126285 h 453"/>
                <a:gd name="T24" fmla="*/ 0 w 249"/>
                <a:gd name="T25" fmla="*/ 87470 h 453"/>
                <a:gd name="T26" fmla="*/ 42308 w 249"/>
                <a:gd name="T27" fmla="*/ 87470 h 453"/>
                <a:gd name="T28" fmla="*/ 42308 w 249"/>
                <a:gd name="T29" fmla="*/ 63416 h 453"/>
                <a:gd name="T30" fmla="*/ 94791 w 249"/>
                <a:gd name="T31" fmla="*/ 0 h 453"/>
                <a:gd name="T32" fmla="*/ 132814 w 249"/>
                <a:gd name="T33" fmla="*/ 0 h 453"/>
                <a:gd name="T34" fmla="*/ 132814 w 249"/>
                <a:gd name="T35" fmla="*/ 43735 h 45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249" h="453">
                  <a:moveTo>
                    <a:pt x="248" y="80"/>
                  </a:moveTo>
                  <a:lnTo>
                    <a:pt x="248" y="80"/>
                  </a:lnTo>
                  <a:cubicBezTo>
                    <a:pt x="177" y="80"/>
                    <a:pt x="177" y="80"/>
                    <a:pt x="177" y="80"/>
                  </a:cubicBezTo>
                  <a:cubicBezTo>
                    <a:pt x="169" y="80"/>
                    <a:pt x="160" y="89"/>
                    <a:pt x="160" y="107"/>
                  </a:cubicBezTo>
                  <a:cubicBezTo>
                    <a:pt x="160" y="160"/>
                    <a:pt x="160" y="160"/>
                    <a:pt x="160" y="160"/>
                  </a:cubicBezTo>
                  <a:cubicBezTo>
                    <a:pt x="248" y="160"/>
                    <a:pt x="248" y="160"/>
                    <a:pt x="248" y="160"/>
                  </a:cubicBezTo>
                  <a:cubicBezTo>
                    <a:pt x="248" y="231"/>
                    <a:pt x="248" y="231"/>
                    <a:pt x="248" y="231"/>
                  </a:cubicBezTo>
                  <a:cubicBezTo>
                    <a:pt x="160" y="231"/>
                    <a:pt x="160" y="231"/>
                    <a:pt x="160" y="231"/>
                  </a:cubicBezTo>
                  <a:cubicBezTo>
                    <a:pt x="160" y="452"/>
                    <a:pt x="160" y="452"/>
                    <a:pt x="160" y="452"/>
                  </a:cubicBezTo>
                  <a:cubicBezTo>
                    <a:pt x="79" y="452"/>
                    <a:pt x="79" y="452"/>
                    <a:pt x="79" y="452"/>
                  </a:cubicBezTo>
                  <a:cubicBezTo>
                    <a:pt x="79" y="231"/>
                    <a:pt x="79" y="231"/>
                    <a:pt x="79" y="231"/>
                  </a:cubicBezTo>
                  <a:cubicBezTo>
                    <a:pt x="0" y="231"/>
                    <a:pt x="0" y="231"/>
                    <a:pt x="0" y="231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79" y="160"/>
                    <a:pt x="79" y="160"/>
                    <a:pt x="79" y="160"/>
                  </a:cubicBezTo>
                  <a:cubicBezTo>
                    <a:pt x="79" y="116"/>
                    <a:pt x="79" y="116"/>
                    <a:pt x="79" y="116"/>
                  </a:cubicBezTo>
                  <a:cubicBezTo>
                    <a:pt x="79" y="54"/>
                    <a:pt x="115" y="0"/>
                    <a:pt x="177" y="0"/>
                  </a:cubicBezTo>
                  <a:cubicBezTo>
                    <a:pt x="248" y="0"/>
                    <a:pt x="248" y="0"/>
                    <a:pt x="248" y="0"/>
                  </a:cubicBezTo>
                  <a:lnTo>
                    <a:pt x="248" y="80"/>
                  </a:lnTo>
                </a:path>
              </a:pathLst>
            </a:custGeom>
            <a:gradFill>
              <a:gsLst>
                <a:gs pos="100000">
                  <a:schemeClr val="accent1">
                    <a:lumMod val="75000"/>
                  </a:schemeClr>
                </a:gs>
                <a:gs pos="0">
                  <a:schemeClr val="accent1"/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dirty="0">
                <a:solidFill>
                  <a:schemeClr val="lt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1293999" y="2921182"/>
            <a:ext cx="3868552" cy="1391700"/>
            <a:chOff x="1293999" y="2921182"/>
            <a:chExt cx="3868552" cy="1391700"/>
          </a:xfrm>
        </p:grpSpPr>
        <p:sp>
          <p:nvSpPr>
            <p:cNvPr id="23" name="Rectangle 22"/>
            <p:cNvSpPr/>
            <p:nvPr/>
          </p:nvSpPr>
          <p:spPr>
            <a:xfrm>
              <a:off x="1293999" y="3409493"/>
              <a:ext cx="3868552" cy="90338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30000"/>
                </a:lnSpc>
              </a:pPr>
              <a:r>
                <a:rPr lang="en-US" sz="1400" dirty="0">
                  <a:solidFill>
                    <a:schemeClr val="accent2"/>
                  </a:solidFill>
                  <a:cs typeface="+mn-ea"/>
                  <a:sym typeface="+mn-lt"/>
                </a:rPr>
                <a:t>Click here to add content, content to match the title. Click here to add content, content to match the title.</a:t>
              </a:r>
              <a:endParaRPr lang="id-ID" sz="1400" dirty="0">
                <a:solidFill>
                  <a:schemeClr val="accent2"/>
                </a:solidFill>
                <a:cs typeface="+mn-ea"/>
                <a:sym typeface="+mn-lt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293999" y="2921182"/>
              <a:ext cx="2921853" cy="40011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sz="2000" dirty="0">
                  <a:solidFill>
                    <a:schemeClr val="accent2"/>
                  </a:solidFill>
                  <a:cs typeface="+mn-ea"/>
                  <a:sym typeface="+mn-lt"/>
                </a:rPr>
                <a:t>PART FOUR</a:t>
              </a:r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00785C90-5FCD-4322-B29C-2E4A46FE9AAC}"/>
              </a:ext>
            </a:extLst>
          </p:cNvPr>
          <p:cNvSpPr txBox="1"/>
          <p:nvPr/>
        </p:nvSpPr>
        <p:spPr>
          <a:xfrm rot="16200000">
            <a:off x="-290115" y="4925334"/>
            <a:ext cx="1874231" cy="230832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>
            <a:defPPr>
              <a:defRPr lang="en-US"/>
            </a:defPPr>
            <a:lvl1pPr>
              <a:defRPr sz="900" spc="300">
                <a:solidFill>
                  <a:schemeClr val="bg1">
                    <a:lumMod val="65000"/>
                  </a:schemeClr>
                </a:solidFill>
                <a:latin typeface="Montserrat Light" panose="00000400000000000000" pitchFamily="2" charset="0"/>
              </a:defRPr>
            </a:lvl1pPr>
          </a:lstStyle>
          <a:p>
            <a:pPr lvl="0"/>
            <a:r>
              <a:rPr lang="en-US" dirty="0">
                <a:solidFill>
                  <a:schemeClr val="bg1">
                    <a:alpha val="50000"/>
                  </a:schemeClr>
                </a:solidFill>
                <a:latin typeface="+mn-lt"/>
                <a:cs typeface="+mn-ea"/>
                <a:sym typeface="+mn-lt"/>
              </a:rPr>
              <a:t>2029 - ALL RIGHTS</a:t>
            </a:r>
            <a:endParaRPr lang="id-ID" dirty="0">
              <a:solidFill>
                <a:schemeClr val="bg1">
                  <a:alpha val="50000"/>
                </a:schemeClr>
              </a:solidFill>
              <a:latin typeface="+mn-lt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45308704"/>
      </p:ext>
    </p:extLst>
  </p:cSld>
  <p:clrMapOvr>
    <a:masterClrMapping/>
  </p:clrMapOvr>
  <p:transition spd="med" advClick="0" advTm="0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占位符 5">
            <a:extLst>
              <a:ext uri="{FF2B5EF4-FFF2-40B4-BE49-F238E27FC236}">
                <a16:creationId xmlns:a16="http://schemas.microsoft.com/office/drawing/2014/main" id="{A742BBE1-12D1-482D-8FFC-2F10E85EDBC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11" name="Rounded Rectangle 10"/>
          <p:cNvSpPr/>
          <p:nvPr/>
        </p:nvSpPr>
        <p:spPr>
          <a:xfrm>
            <a:off x="1047136" y="895350"/>
            <a:ext cx="10097729" cy="5067300"/>
          </a:xfrm>
          <a:prstGeom prst="roundRect">
            <a:avLst>
              <a:gd name="adj" fmla="val 3205"/>
            </a:avLst>
          </a:prstGeom>
          <a:gradFill>
            <a:gsLst>
              <a:gs pos="100000">
                <a:schemeClr val="accent4">
                  <a:alpha val="18000"/>
                </a:schemeClr>
              </a:gs>
              <a:gs pos="0">
                <a:schemeClr val="accent4">
                  <a:lumMod val="75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+mn-ea"/>
              <a:sym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12671" y="1695557"/>
            <a:ext cx="2891558" cy="132343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cs typeface="+mn-ea"/>
                <a:sym typeface="+mn-lt"/>
              </a:rPr>
              <a:t>About the statistic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912671" y="3330892"/>
            <a:ext cx="3868552" cy="1391700"/>
            <a:chOff x="1912671" y="3330892"/>
            <a:chExt cx="3868552" cy="1391700"/>
          </a:xfrm>
        </p:grpSpPr>
        <p:sp>
          <p:nvSpPr>
            <p:cNvPr id="12" name="Rectangle 11"/>
            <p:cNvSpPr/>
            <p:nvPr/>
          </p:nvSpPr>
          <p:spPr>
            <a:xfrm>
              <a:off x="1912671" y="3819203"/>
              <a:ext cx="3868552" cy="90338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30000"/>
                </a:lnSpc>
              </a:pPr>
              <a:r>
                <a:rPr lang="en-US" sz="1400" dirty="0">
                  <a:solidFill>
                    <a:schemeClr val="bg1"/>
                  </a:solidFill>
                  <a:cs typeface="+mn-ea"/>
                  <a:sym typeface="+mn-lt"/>
                </a:rPr>
                <a:t>Click here to add content, content to match the title. Click here to add content, content to match the title. </a:t>
              </a:r>
              <a:endParaRPr lang="id-ID" sz="14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912671" y="3330892"/>
              <a:ext cx="2921853" cy="40011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  <a:cs typeface="+mn-ea"/>
                  <a:sym typeface="+mn-lt"/>
                </a:rPr>
                <a:t>Your text goes here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7252932" y="1780322"/>
            <a:ext cx="2907975" cy="3322310"/>
            <a:chOff x="7252932" y="1780322"/>
            <a:chExt cx="2907975" cy="3322310"/>
          </a:xfrm>
        </p:grpSpPr>
        <p:sp>
          <p:nvSpPr>
            <p:cNvPr id="14" name="Rounded Rectangle 13"/>
            <p:cNvSpPr/>
            <p:nvPr/>
          </p:nvSpPr>
          <p:spPr>
            <a:xfrm>
              <a:off x="7258050" y="1780322"/>
              <a:ext cx="2902857" cy="3297357"/>
            </a:xfrm>
            <a:prstGeom prst="roundRect">
              <a:avLst>
                <a:gd name="adj" fmla="val 4167"/>
              </a:avLst>
            </a:prstGeom>
            <a:solidFill>
              <a:schemeClr val="bg1"/>
            </a:solidFill>
            <a:ln>
              <a:noFill/>
            </a:ln>
            <a:effectLst>
              <a:outerShdw blurRad="368300" dist="825500" dir="5400000" sx="85000" sy="85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cs typeface="+mn-ea"/>
                <a:sym typeface="+mn-lt"/>
              </a:endParaRPr>
            </a:p>
          </p:txBody>
        </p:sp>
        <p:sp>
          <p:nvSpPr>
            <p:cNvPr id="15" name="Round Same Side Corner Rectangle 14"/>
            <p:cNvSpPr/>
            <p:nvPr/>
          </p:nvSpPr>
          <p:spPr>
            <a:xfrm>
              <a:off x="7258050" y="1780323"/>
              <a:ext cx="2902857" cy="2238320"/>
            </a:xfrm>
            <a:prstGeom prst="round2SameRect">
              <a:avLst>
                <a:gd name="adj1" fmla="val 3980"/>
                <a:gd name="adj2" fmla="val 0"/>
              </a:avLst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cs typeface="+mn-ea"/>
                <a:sym typeface="+mn-lt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7441780" y="1982230"/>
              <a:ext cx="782831" cy="338554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sz="1600" dirty="0">
                  <a:solidFill>
                    <a:schemeClr val="accent4">
                      <a:lumMod val="50000"/>
                    </a:schemeClr>
                  </a:solidFill>
                  <a:cs typeface="+mn-ea"/>
                  <a:sym typeface="+mn-lt"/>
                </a:rPr>
                <a:t>stats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7434522" y="4230503"/>
              <a:ext cx="1353878" cy="46166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$450,</a:t>
              </a:r>
              <a:r>
                <a:rPr lang="en-US" sz="2400" baseline="300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00</a:t>
              </a: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7434521" y="4640967"/>
              <a:ext cx="2457191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200" dirty="0">
                  <a:solidFill>
                    <a:schemeClr val="bg1">
                      <a:lumMod val="75000"/>
                    </a:schemeClr>
                  </a:solidFill>
                  <a:cs typeface="+mn-ea"/>
                  <a:sym typeface="+mn-lt"/>
                </a:rPr>
                <a:t>Click here to add content, content to match the title. </a:t>
              </a:r>
              <a:endParaRPr lang="id-ID" sz="1200" dirty="0">
                <a:solidFill>
                  <a:schemeClr val="bg1">
                    <a:lumMod val="7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22" name="Freeform 59"/>
            <p:cNvSpPr>
              <a:spLocks noEditPoints="1"/>
            </p:cNvSpPr>
            <p:nvPr/>
          </p:nvSpPr>
          <p:spPr bwMode="auto">
            <a:xfrm>
              <a:off x="9185617" y="1998322"/>
              <a:ext cx="721518" cy="681229"/>
            </a:xfrm>
            <a:custGeom>
              <a:avLst/>
              <a:gdLst>
                <a:gd name="T0" fmla="*/ 216 w 216"/>
                <a:gd name="T1" fmla="*/ 44 h 204"/>
                <a:gd name="T2" fmla="*/ 203 w 216"/>
                <a:gd name="T3" fmla="*/ 32 h 204"/>
                <a:gd name="T4" fmla="*/ 13 w 216"/>
                <a:gd name="T5" fmla="*/ 32 h 204"/>
                <a:gd name="T6" fmla="*/ 0 w 216"/>
                <a:gd name="T7" fmla="*/ 44 h 204"/>
                <a:gd name="T8" fmla="*/ 0 w 216"/>
                <a:gd name="T9" fmla="*/ 78 h 204"/>
                <a:gd name="T10" fmla="*/ 0 w 216"/>
                <a:gd name="T11" fmla="*/ 79 h 204"/>
                <a:gd name="T12" fmla="*/ 0 w 216"/>
                <a:gd name="T13" fmla="*/ 80 h 204"/>
                <a:gd name="T14" fmla="*/ 108 w 216"/>
                <a:gd name="T15" fmla="*/ 121 h 204"/>
                <a:gd name="T16" fmla="*/ 216 w 216"/>
                <a:gd name="T17" fmla="*/ 80 h 204"/>
                <a:gd name="T18" fmla="*/ 216 w 216"/>
                <a:gd name="T19" fmla="*/ 79 h 204"/>
                <a:gd name="T20" fmla="*/ 216 w 216"/>
                <a:gd name="T21" fmla="*/ 78 h 204"/>
                <a:gd name="T22" fmla="*/ 216 w 216"/>
                <a:gd name="T23" fmla="*/ 44 h 204"/>
                <a:gd name="T24" fmla="*/ 208 w 216"/>
                <a:gd name="T25" fmla="*/ 79 h 204"/>
                <a:gd name="T26" fmla="*/ 208 w 216"/>
                <a:gd name="T27" fmla="*/ 80 h 204"/>
                <a:gd name="T28" fmla="*/ 108 w 216"/>
                <a:gd name="T29" fmla="*/ 113 h 204"/>
                <a:gd name="T30" fmla="*/ 8 w 216"/>
                <a:gd name="T31" fmla="*/ 80 h 204"/>
                <a:gd name="T32" fmla="*/ 8 w 216"/>
                <a:gd name="T33" fmla="*/ 79 h 204"/>
                <a:gd name="T34" fmla="*/ 8 w 216"/>
                <a:gd name="T35" fmla="*/ 44 h 204"/>
                <a:gd name="T36" fmla="*/ 13 w 216"/>
                <a:gd name="T37" fmla="*/ 40 h 204"/>
                <a:gd name="T38" fmla="*/ 203 w 216"/>
                <a:gd name="T39" fmla="*/ 40 h 204"/>
                <a:gd name="T40" fmla="*/ 208 w 216"/>
                <a:gd name="T41" fmla="*/ 44 h 204"/>
                <a:gd name="T42" fmla="*/ 208 w 216"/>
                <a:gd name="T43" fmla="*/ 78 h 204"/>
                <a:gd name="T44" fmla="*/ 208 w 216"/>
                <a:gd name="T45" fmla="*/ 79 h 204"/>
                <a:gd name="T46" fmla="*/ 212 w 216"/>
                <a:gd name="T47" fmla="*/ 108 h 204"/>
                <a:gd name="T48" fmla="*/ 208 w 216"/>
                <a:gd name="T49" fmla="*/ 112 h 204"/>
                <a:gd name="T50" fmla="*/ 208 w 216"/>
                <a:gd name="T51" fmla="*/ 196 h 204"/>
                <a:gd name="T52" fmla="*/ 8 w 216"/>
                <a:gd name="T53" fmla="*/ 196 h 204"/>
                <a:gd name="T54" fmla="*/ 8 w 216"/>
                <a:gd name="T55" fmla="*/ 112 h 204"/>
                <a:gd name="T56" fmla="*/ 4 w 216"/>
                <a:gd name="T57" fmla="*/ 108 h 204"/>
                <a:gd name="T58" fmla="*/ 0 w 216"/>
                <a:gd name="T59" fmla="*/ 112 h 204"/>
                <a:gd name="T60" fmla="*/ 0 w 216"/>
                <a:gd name="T61" fmla="*/ 204 h 204"/>
                <a:gd name="T62" fmla="*/ 216 w 216"/>
                <a:gd name="T63" fmla="*/ 204 h 204"/>
                <a:gd name="T64" fmla="*/ 216 w 216"/>
                <a:gd name="T65" fmla="*/ 112 h 204"/>
                <a:gd name="T66" fmla="*/ 212 w 216"/>
                <a:gd name="T67" fmla="*/ 108 h 204"/>
                <a:gd name="T68" fmla="*/ 128 w 216"/>
                <a:gd name="T69" fmla="*/ 140 h 204"/>
                <a:gd name="T70" fmla="*/ 132 w 216"/>
                <a:gd name="T71" fmla="*/ 136 h 204"/>
                <a:gd name="T72" fmla="*/ 128 w 216"/>
                <a:gd name="T73" fmla="*/ 132 h 204"/>
                <a:gd name="T74" fmla="*/ 88 w 216"/>
                <a:gd name="T75" fmla="*/ 132 h 204"/>
                <a:gd name="T76" fmla="*/ 84 w 216"/>
                <a:gd name="T77" fmla="*/ 136 h 204"/>
                <a:gd name="T78" fmla="*/ 88 w 216"/>
                <a:gd name="T79" fmla="*/ 140 h 204"/>
                <a:gd name="T80" fmla="*/ 128 w 216"/>
                <a:gd name="T81" fmla="*/ 140 h 204"/>
                <a:gd name="T82" fmla="*/ 64 w 216"/>
                <a:gd name="T83" fmla="*/ 28 h 204"/>
                <a:gd name="T84" fmla="*/ 68 w 216"/>
                <a:gd name="T85" fmla="*/ 24 h 204"/>
                <a:gd name="T86" fmla="*/ 68 w 216"/>
                <a:gd name="T87" fmla="*/ 12 h 204"/>
                <a:gd name="T88" fmla="*/ 71 w 216"/>
                <a:gd name="T89" fmla="*/ 8 h 204"/>
                <a:gd name="T90" fmla="*/ 141 w 216"/>
                <a:gd name="T91" fmla="*/ 8 h 204"/>
                <a:gd name="T92" fmla="*/ 144 w 216"/>
                <a:gd name="T93" fmla="*/ 12 h 204"/>
                <a:gd name="T94" fmla="*/ 144 w 216"/>
                <a:gd name="T95" fmla="*/ 24 h 204"/>
                <a:gd name="T96" fmla="*/ 148 w 216"/>
                <a:gd name="T97" fmla="*/ 28 h 204"/>
                <a:gd name="T98" fmla="*/ 152 w 216"/>
                <a:gd name="T99" fmla="*/ 24 h 204"/>
                <a:gd name="T100" fmla="*/ 152 w 216"/>
                <a:gd name="T101" fmla="*/ 12 h 204"/>
                <a:gd name="T102" fmla="*/ 141 w 216"/>
                <a:gd name="T103" fmla="*/ 0 h 204"/>
                <a:gd name="T104" fmla="*/ 71 w 216"/>
                <a:gd name="T105" fmla="*/ 0 h 204"/>
                <a:gd name="T106" fmla="*/ 60 w 216"/>
                <a:gd name="T107" fmla="*/ 12 h 204"/>
                <a:gd name="T108" fmla="*/ 60 w 216"/>
                <a:gd name="T109" fmla="*/ 24 h 204"/>
                <a:gd name="T110" fmla="*/ 64 w 216"/>
                <a:gd name="T111" fmla="*/ 28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16" h="204">
                  <a:moveTo>
                    <a:pt x="216" y="44"/>
                  </a:moveTo>
                  <a:cubicBezTo>
                    <a:pt x="216" y="37"/>
                    <a:pt x="211" y="32"/>
                    <a:pt x="203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5" y="32"/>
                    <a:pt x="0" y="37"/>
                    <a:pt x="0" y="44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103"/>
                    <a:pt x="46" y="121"/>
                    <a:pt x="108" y="121"/>
                  </a:cubicBezTo>
                  <a:cubicBezTo>
                    <a:pt x="170" y="121"/>
                    <a:pt x="216" y="103"/>
                    <a:pt x="216" y="80"/>
                  </a:cubicBezTo>
                  <a:cubicBezTo>
                    <a:pt x="216" y="79"/>
                    <a:pt x="216" y="79"/>
                    <a:pt x="216" y="79"/>
                  </a:cubicBezTo>
                  <a:cubicBezTo>
                    <a:pt x="216" y="78"/>
                    <a:pt x="216" y="78"/>
                    <a:pt x="216" y="78"/>
                  </a:cubicBezTo>
                  <a:lnTo>
                    <a:pt x="216" y="44"/>
                  </a:lnTo>
                  <a:close/>
                  <a:moveTo>
                    <a:pt x="208" y="79"/>
                  </a:moveTo>
                  <a:cubicBezTo>
                    <a:pt x="208" y="79"/>
                    <a:pt x="208" y="80"/>
                    <a:pt x="208" y="80"/>
                  </a:cubicBezTo>
                  <a:cubicBezTo>
                    <a:pt x="208" y="95"/>
                    <a:pt x="167" y="113"/>
                    <a:pt x="108" y="113"/>
                  </a:cubicBezTo>
                  <a:cubicBezTo>
                    <a:pt x="49" y="113"/>
                    <a:pt x="8" y="95"/>
                    <a:pt x="8" y="80"/>
                  </a:cubicBezTo>
                  <a:cubicBezTo>
                    <a:pt x="8" y="80"/>
                    <a:pt x="8" y="79"/>
                    <a:pt x="8" y="79"/>
                  </a:cubicBezTo>
                  <a:cubicBezTo>
                    <a:pt x="8" y="44"/>
                    <a:pt x="8" y="44"/>
                    <a:pt x="8" y="44"/>
                  </a:cubicBezTo>
                  <a:cubicBezTo>
                    <a:pt x="8" y="41"/>
                    <a:pt x="10" y="40"/>
                    <a:pt x="13" y="40"/>
                  </a:cubicBezTo>
                  <a:cubicBezTo>
                    <a:pt x="203" y="40"/>
                    <a:pt x="203" y="40"/>
                    <a:pt x="203" y="40"/>
                  </a:cubicBezTo>
                  <a:cubicBezTo>
                    <a:pt x="206" y="40"/>
                    <a:pt x="208" y="41"/>
                    <a:pt x="208" y="44"/>
                  </a:cubicBezTo>
                  <a:cubicBezTo>
                    <a:pt x="208" y="78"/>
                    <a:pt x="208" y="78"/>
                    <a:pt x="208" y="78"/>
                  </a:cubicBezTo>
                  <a:cubicBezTo>
                    <a:pt x="208" y="79"/>
                    <a:pt x="208" y="79"/>
                    <a:pt x="208" y="79"/>
                  </a:cubicBezTo>
                  <a:close/>
                  <a:moveTo>
                    <a:pt x="212" y="108"/>
                  </a:moveTo>
                  <a:cubicBezTo>
                    <a:pt x="210" y="108"/>
                    <a:pt x="208" y="110"/>
                    <a:pt x="208" y="112"/>
                  </a:cubicBezTo>
                  <a:cubicBezTo>
                    <a:pt x="208" y="196"/>
                    <a:pt x="208" y="196"/>
                    <a:pt x="208" y="196"/>
                  </a:cubicBezTo>
                  <a:cubicBezTo>
                    <a:pt x="8" y="196"/>
                    <a:pt x="8" y="196"/>
                    <a:pt x="8" y="196"/>
                  </a:cubicBezTo>
                  <a:cubicBezTo>
                    <a:pt x="8" y="112"/>
                    <a:pt x="8" y="112"/>
                    <a:pt x="8" y="112"/>
                  </a:cubicBezTo>
                  <a:cubicBezTo>
                    <a:pt x="8" y="110"/>
                    <a:pt x="6" y="108"/>
                    <a:pt x="4" y="108"/>
                  </a:cubicBezTo>
                  <a:cubicBezTo>
                    <a:pt x="2" y="108"/>
                    <a:pt x="0" y="110"/>
                    <a:pt x="0" y="112"/>
                  </a:cubicBezTo>
                  <a:cubicBezTo>
                    <a:pt x="0" y="204"/>
                    <a:pt x="0" y="204"/>
                    <a:pt x="0" y="204"/>
                  </a:cubicBezTo>
                  <a:cubicBezTo>
                    <a:pt x="216" y="204"/>
                    <a:pt x="216" y="204"/>
                    <a:pt x="216" y="204"/>
                  </a:cubicBezTo>
                  <a:cubicBezTo>
                    <a:pt x="216" y="112"/>
                    <a:pt x="216" y="112"/>
                    <a:pt x="216" y="112"/>
                  </a:cubicBezTo>
                  <a:cubicBezTo>
                    <a:pt x="216" y="110"/>
                    <a:pt x="214" y="108"/>
                    <a:pt x="212" y="108"/>
                  </a:cubicBezTo>
                  <a:close/>
                  <a:moveTo>
                    <a:pt x="128" y="140"/>
                  </a:moveTo>
                  <a:cubicBezTo>
                    <a:pt x="130" y="140"/>
                    <a:pt x="132" y="138"/>
                    <a:pt x="132" y="136"/>
                  </a:cubicBezTo>
                  <a:cubicBezTo>
                    <a:pt x="132" y="134"/>
                    <a:pt x="130" y="132"/>
                    <a:pt x="128" y="132"/>
                  </a:cubicBezTo>
                  <a:cubicBezTo>
                    <a:pt x="88" y="132"/>
                    <a:pt x="88" y="132"/>
                    <a:pt x="88" y="132"/>
                  </a:cubicBezTo>
                  <a:cubicBezTo>
                    <a:pt x="86" y="132"/>
                    <a:pt x="84" y="134"/>
                    <a:pt x="84" y="136"/>
                  </a:cubicBezTo>
                  <a:cubicBezTo>
                    <a:pt x="84" y="138"/>
                    <a:pt x="86" y="140"/>
                    <a:pt x="88" y="140"/>
                  </a:cubicBezTo>
                  <a:lnTo>
                    <a:pt x="128" y="140"/>
                  </a:lnTo>
                  <a:close/>
                  <a:moveTo>
                    <a:pt x="64" y="28"/>
                  </a:moveTo>
                  <a:cubicBezTo>
                    <a:pt x="66" y="28"/>
                    <a:pt x="68" y="26"/>
                    <a:pt x="68" y="24"/>
                  </a:cubicBezTo>
                  <a:cubicBezTo>
                    <a:pt x="68" y="12"/>
                    <a:pt x="68" y="12"/>
                    <a:pt x="68" y="12"/>
                  </a:cubicBezTo>
                  <a:cubicBezTo>
                    <a:pt x="68" y="10"/>
                    <a:pt x="70" y="8"/>
                    <a:pt x="71" y="8"/>
                  </a:cubicBezTo>
                  <a:cubicBezTo>
                    <a:pt x="141" y="8"/>
                    <a:pt x="141" y="8"/>
                    <a:pt x="141" y="8"/>
                  </a:cubicBezTo>
                  <a:cubicBezTo>
                    <a:pt x="142" y="8"/>
                    <a:pt x="144" y="10"/>
                    <a:pt x="144" y="12"/>
                  </a:cubicBezTo>
                  <a:cubicBezTo>
                    <a:pt x="144" y="24"/>
                    <a:pt x="144" y="24"/>
                    <a:pt x="144" y="24"/>
                  </a:cubicBezTo>
                  <a:cubicBezTo>
                    <a:pt x="144" y="26"/>
                    <a:pt x="146" y="28"/>
                    <a:pt x="148" y="28"/>
                  </a:cubicBezTo>
                  <a:cubicBezTo>
                    <a:pt x="150" y="28"/>
                    <a:pt x="152" y="26"/>
                    <a:pt x="152" y="24"/>
                  </a:cubicBezTo>
                  <a:cubicBezTo>
                    <a:pt x="152" y="12"/>
                    <a:pt x="152" y="12"/>
                    <a:pt x="152" y="12"/>
                  </a:cubicBezTo>
                  <a:cubicBezTo>
                    <a:pt x="152" y="6"/>
                    <a:pt x="147" y="0"/>
                    <a:pt x="141" y="0"/>
                  </a:cubicBezTo>
                  <a:cubicBezTo>
                    <a:pt x="71" y="0"/>
                    <a:pt x="71" y="0"/>
                    <a:pt x="71" y="0"/>
                  </a:cubicBezTo>
                  <a:cubicBezTo>
                    <a:pt x="65" y="0"/>
                    <a:pt x="60" y="6"/>
                    <a:pt x="60" y="12"/>
                  </a:cubicBezTo>
                  <a:cubicBezTo>
                    <a:pt x="60" y="24"/>
                    <a:pt x="60" y="24"/>
                    <a:pt x="60" y="24"/>
                  </a:cubicBezTo>
                  <a:cubicBezTo>
                    <a:pt x="60" y="26"/>
                    <a:pt x="62" y="28"/>
                    <a:pt x="64" y="28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7" name="Freeform 16"/>
            <p:cNvSpPr/>
            <p:nvPr/>
          </p:nvSpPr>
          <p:spPr>
            <a:xfrm>
              <a:off x="7252932" y="2927040"/>
              <a:ext cx="2905572" cy="1095121"/>
            </a:xfrm>
            <a:custGeom>
              <a:avLst/>
              <a:gdLst>
                <a:gd name="connsiteX0" fmla="*/ 229568 w 3287659"/>
                <a:gd name="connsiteY0" fmla="*/ 1090851 h 1193326"/>
                <a:gd name="connsiteX1" fmla="*/ 3125168 w 3287659"/>
                <a:gd name="connsiteY1" fmla="*/ 1060371 h 1193326"/>
                <a:gd name="connsiteX2" fmla="*/ 2759408 w 3287659"/>
                <a:gd name="connsiteY2" fmla="*/ 16431 h 1193326"/>
                <a:gd name="connsiteX3" fmla="*/ 1395428 w 3287659"/>
                <a:gd name="connsiteY3" fmla="*/ 397431 h 1193326"/>
                <a:gd name="connsiteX4" fmla="*/ 481028 w 3287659"/>
                <a:gd name="connsiteY4" fmla="*/ 69771 h 1193326"/>
                <a:gd name="connsiteX5" fmla="*/ 214328 w 3287659"/>
                <a:gd name="connsiteY5" fmla="*/ 252651 h 1193326"/>
                <a:gd name="connsiteX6" fmla="*/ 229568 w 3287659"/>
                <a:gd name="connsiteY6" fmla="*/ 1090851 h 1193326"/>
                <a:gd name="connsiteX0" fmla="*/ 229568 w 3287659"/>
                <a:gd name="connsiteY0" fmla="*/ 1090851 h 1193326"/>
                <a:gd name="connsiteX1" fmla="*/ 3125168 w 3287659"/>
                <a:gd name="connsiteY1" fmla="*/ 1060371 h 1193326"/>
                <a:gd name="connsiteX2" fmla="*/ 2759408 w 3287659"/>
                <a:gd name="connsiteY2" fmla="*/ 16431 h 1193326"/>
                <a:gd name="connsiteX3" fmla="*/ 1395428 w 3287659"/>
                <a:gd name="connsiteY3" fmla="*/ 397431 h 1193326"/>
                <a:gd name="connsiteX4" fmla="*/ 481028 w 3287659"/>
                <a:gd name="connsiteY4" fmla="*/ 69771 h 1193326"/>
                <a:gd name="connsiteX5" fmla="*/ 214328 w 3287659"/>
                <a:gd name="connsiteY5" fmla="*/ 252651 h 1193326"/>
                <a:gd name="connsiteX6" fmla="*/ 229568 w 3287659"/>
                <a:gd name="connsiteY6" fmla="*/ 1090851 h 1193326"/>
                <a:gd name="connsiteX0" fmla="*/ 236679 w 3294770"/>
                <a:gd name="connsiteY0" fmla="*/ 1090851 h 1135554"/>
                <a:gd name="connsiteX1" fmla="*/ 3132279 w 3294770"/>
                <a:gd name="connsiteY1" fmla="*/ 1060371 h 1135554"/>
                <a:gd name="connsiteX2" fmla="*/ 2766519 w 3294770"/>
                <a:gd name="connsiteY2" fmla="*/ 16431 h 1135554"/>
                <a:gd name="connsiteX3" fmla="*/ 1402539 w 3294770"/>
                <a:gd name="connsiteY3" fmla="*/ 397431 h 1135554"/>
                <a:gd name="connsiteX4" fmla="*/ 488139 w 3294770"/>
                <a:gd name="connsiteY4" fmla="*/ 69771 h 1135554"/>
                <a:gd name="connsiteX5" fmla="*/ 221439 w 3294770"/>
                <a:gd name="connsiteY5" fmla="*/ 252651 h 1135554"/>
                <a:gd name="connsiteX6" fmla="*/ 236679 w 3294770"/>
                <a:gd name="connsiteY6" fmla="*/ 1090851 h 1135554"/>
                <a:gd name="connsiteX0" fmla="*/ 273898 w 3331989"/>
                <a:gd name="connsiteY0" fmla="*/ 1090851 h 1135554"/>
                <a:gd name="connsiteX1" fmla="*/ 3169498 w 3331989"/>
                <a:gd name="connsiteY1" fmla="*/ 1060371 h 1135554"/>
                <a:gd name="connsiteX2" fmla="*/ 2803738 w 3331989"/>
                <a:gd name="connsiteY2" fmla="*/ 16431 h 1135554"/>
                <a:gd name="connsiteX3" fmla="*/ 1439758 w 3331989"/>
                <a:gd name="connsiteY3" fmla="*/ 397431 h 1135554"/>
                <a:gd name="connsiteX4" fmla="*/ 525358 w 3331989"/>
                <a:gd name="connsiteY4" fmla="*/ 69771 h 1135554"/>
                <a:gd name="connsiteX5" fmla="*/ 258658 w 3331989"/>
                <a:gd name="connsiteY5" fmla="*/ 252651 h 1135554"/>
                <a:gd name="connsiteX6" fmla="*/ 273898 w 3331989"/>
                <a:gd name="connsiteY6" fmla="*/ 1090851 h 1135554"/>
                <a:gd name="connsiteX0" fmla="*/ 273898 w 3331989"/>
                <a:gd name="connsiteY0" fmla="*/ 1090851 h 1135554"/>
                <a:gd name="connsiteX1" fmla="*/ 3169498 w 3331989"/>
                <a:gd name="connsiteY1" fmla="*/ 1060371 h 1135554"/>
                <a:gd name="connsiteX2" fmla="*/ 2803738 w 3331989"/>
                <a:gd name="connsiteY2" fmla="*/ 16431 h 1135554"/>
                <a:gd name="connsiteX3" fmla="*/ 1439758 w 3331989"/>
                <a:gd name="connsiteY3" fmla="*/ 397431 h 1135554"/>
                <a:gd name="connsiteX4" fmla="*/ 525358 w 3331989"/>
                <a:gd name="connsiteY4" fmla="*/ 69771 h 1135554"/>
                <a:gd name="connsiteX5" fmla="*/ 258658 w 3331989"/>
                <a:gd name="connsiteY5" fmla="*/ 252651 h 1135554"/>
                <a:gd name="connsiteX6" fmla="*/ 273898 w 3331989"/>
                <a:gd name="connsiteY6" fmla="*/ 1090851 h 1135554"/>
                <a:gd name="connsiteX0" fmla="*/ 29784 w 3087875"/>
                <a:gd name="connsiteY0" fmla="*/ 1090851 h 1135554"/>
                <a:gd name="connsiteX1" fmla="*/ 2925384 w 3087875"/>
                <a:gd name="connsiteY1" fmla="*/ 1060371 h 1135554"/>
                <a:gd name="connsiteX2" fmla="*/ 2559624 w 3087875"/>
                <a:gd name="connsiteY2" fmla="*/ 16431 h 1135554"/>
                <a:gd name="connsiteX3" fmla="*/ 1195644 w 3087875"/>
                <a:gd name="connsiteY3" fmla="*/ 397431 h 1135554"/>
                <a:gd name="connsiteX4" fmla="*/ 281244 w 3087875"/>
                <a:gd name="connsiteY4" fmla="*/ 69771 h 1135554"/>
                <a:gd name="connsiteX5" fmla="*/ 14544 w 3087875"/>
                <a:gd name="connsiteY5" fmla="*/ 252651 h 1135554"/>
                <a:gd name="connsiteX6" fmla="*/ 29784 w 3087875"/>
                <a:gd name="connsiteY6" fmla="*/ 1090851 h 1135554"/>
                <a:gd name="connsiteX0" fmla="*/ 29784 w 3087875"/>
                <a:gd name="connsiteY0" fmla="*/ 1090851 h 1150324"/>
                <a:gd name="connsiteX1" fmla="*/ 2925384 w 3087875"/>
                <a:gd name="connsiteY1" fmla="*/ 1060371 h 1150324"/>
                <a:gd name="connsiteX2" fmla="*/ 2559624 w 3087875"/>
                <a:gd name="connsiteY2" fmla="*/ 16431 h 1150324"/>
                <a:gd name="connsiteX3" fmla="*/ 1195644 w 3087875"/>
                <a:gd name="connsiteY3" fmla="*/ 397431 h 1150324"/>
                <a:gd name="connsiteX4" fmla="*/ 281244 w 3087875"/>
                <a:gd name="connsiteY4" fmla="*/ 69771 h 1150324"/>
                <a:gd name="connsiteX5" fmla="*/ 14544 w 3087875"/>
                <a:gd name="connsiteY5" fmla="*/ 252651 h 1150324"/>
                <a:gd name="connsiteX6" fmla="*/ 29784 w 3087875"/>
                <a:gd name="connsiteY6" fmla="*/ 1090851 h 1150324"/>
                <a:gd name="connsiteX0" fmla="*/ 29784 w 3087875"/>
                <a:gd name="connsiteY0" fmla="*/ 1090851 h 1150324"/>
                <a:gd name="connsiteX1" fmla="*/ 2925384 w 3087875"/>
                <a:gd name="connsiteY1" fmla="*/ 1060371 h 1150324"/>
                <a:gd name="connsiteX2" fmla="*/ 2559624 w 3087875"/>
                <a:gd name="connsiteY2" fmla="*/ 16431 h 1150324"/>
                <a:gd name="connsiteX3" fmla="*/ 1195644 w 3087875"/>
                <a:gd name="connsiteY3" fmla="*/ 397431 h 1150324"/>
                <a:gd name="connsiteX4" fmla="*/ 281244 w 3087875"/>
                <a:gd name="connsiteY4" fmla="*/ 69771 h 1150324"/>
                <a:gd name="connsiteX5" fmla="*/ 14544 w 3087875"/>
                <a:gd name="connsiteY5" fmla="*/ 252651 h 1150324"/>
                <a:gd name="connsiteX6" fmla="*/ 29784 w 3087875"/>
                <a:gd name="connsiteY6" fmla="*/ 1090851 h 1150324"/>
                <a:gd name="connsiteX0" fmla="*/ 29784 w 3087875"/>
                <a:gd name="connsiteY0" fmla="*/ 1090851 h 1090851"/>
                <a:gd name="connsiteX1" fmla="*/ 2925384 w 3087875"/>
                <a:gd name="connsiteY1" fmla="*/ 1060371 h 1090851"/>
                <a:gd name="connsiteX2" fmla="*/ 2559624 w 3087875"/>
                <a:gd name="connsiteY2" fmla="*/ 16431 h 1090851"/>
                <a:gd name="connsiteX3" fmla="*/ 1195644 w 3087875"/>
                <a:gd name="connsiteY3" fmla="*/ 397431 h 1090851"/>
                <a:gd name="connsiteX4" fmla="*/ 281244 w 3087875"/>
                <a:gd name="connsiteY4" fmla="*/ 69771 h 1090851"/>
                <a:gd name="connsiteX5" fmla="*/ 14544 w 3087875"/>
                <a:gd name="connsiteY5" fmla="*/ 252651 h 1090851"/>
                <a:gd name="connsiteX6" fmla="*/ 29784 w 3087875"/>
                <a:gd name="connsiteY6" fmla="*/ 1090851 h 1090851"/>
                <a:gd name="connsiteX0" fmla="*/ 29784 w 3116085"/>
                <a:gd name="connsiteY0" fmla="*/ 1092855 h 1110000"/>
                <a:gd name="connsiteX1" fmla="*/ 2958721 w 3116085"/>
                <a:gd name="connsiteY1" fmla="*/ 1110000 h 1110000"/>
                <a:gd name="connsiteX2" fmla="*/ 2559624 w 3116085"/>
                <a:gd name="connsiteY2" fmla="*/ 18435 h 1110000"/>
                <a:gd name="connsiteX3" fmla="*/ 1195644 w 3116085"/>
                <a:gd name="connsiteY3" fmla="*/ 399435 h 1110000"/>
                <a:gd name="connsiteX4" fmla="*/ 281244 w 3116085"/>
                <a:gd name="connsiteY4" fmla="*/ 71775 h 1110000"/>
                <a:gd name="connsiteX5" fmla="*/ 14544 w 3116085"/>
                <a:gd name="connsiteY5" fmla="*/ 254655 h 1110000"/>
                <a:gd name="connsiteX6" fmla="*/ 29784 w 3116085"/>
                <a:gd name="connsiteY6" fmla="*/ 1092855 h 1110000"/>
                <a:gd name="connsiteX0" fmla="*/ 29784 w 2959052"/>
                <a:gd name="connsiteY0" fmla="*/ 1092855 h 1110000"/>
                <a:gd name="connsiteX1" fmla="*/ 2958721 w 2959052"/>
                <a:gd name="connsiteY1" fmla="*/ 1110000 h 1110000"/>
                <a:gd name="connsiteX2" fmla="*/ 2559624 w 2959052"/>
                <a:gd name="connsiteY2" fmla="*/ 18435 h 1110000"/>
                <a:gd name="connsiteX3" fmla="*/ 1195644 w 2959052"/>
                <a:gd name="connsiteY3" fmla="*/ 399435 h 1110000"/>
                <a:gd name="connsiteX4" fmla="*/ 281244 w 2959052"/>
                <a:gd name="connsiteY4" fmla="*/ 71775 h 1110000"/>
                <a:gd name="connsiteX5" fmla="*/ 14544 w 2959052"/>
                <a:gd name="connsiteY5" fmla="*/ 254655 h 1110000"/>
                <a:gd name="connsiteX6" fmla="*/ 29784 w 2959052"/>
                <a:gd name="connsiteY6" fmla="*/ 1092855 h 1110000"/>
                <a:gd name="connsiteX0" fmla="*/ 29784 w 2902106"/>
                <a:gd name="connsiteY0" fmla="*/ 1089493 h 1089493"/>
                <a:gd name="connsiteX1" fmla="*/ 2901571 w 2902106"/>
                <a:gd name="connsiteY1" fmla="*/ 1025675 h 1089493"/>
                <a:gd name="connsiteX2" fmla="*/ 2559624 w 2902106"/>
                <a:gd name="connsiteY2" fmla="*/ 15073 h 1089493"/>
                <a:gd name="connsiteX3" fmla="*/ 1195644 w 2902106"/>
                <a:gd name="connsiteY3" fmla="*/ 396073 h 1089493"/>
                <a:gd name="connsiteX4" fmla="*/ 281244 w 2902106"/>
                <a:gd name="connsiteY4" fmla="*/ 68413 h 1089493"/>
                <a:gd name="connsiteX5" fmla="*/ 14544 w 2902106"/>
                <a:gd name="connsiteY5" fmla="*/ 251293 h 1089493"/>
                <a:gd name="connsiteX6" fmla="*/ 29784 w 2902106"/>
                <a:gd name="connsiteY6" fmla="*/ 1089493 h 1089493"/>
                <a:gd name="connsiteX0" fmla="*/ 29784 w 2944801"/>
                <a:gd name="connsiteY0" fmla="*/ 1092246 h 1095103"/>
                <a:gd name="connsiteX1" fmla="*/ 2944434 w 2944801"/>
                <a:gd name="connsiteY1" fmla="*/ 1095103 h 1095103"/>
                <a:gd name="connsiteX2" fmla="*/ 2559624 w 2944801"/>
                <a:gd name="connsiteY2" fmla="*/ 17826 h 1095103"/>
                <a:gd name="connsiteX3" fmla="*/ 1195644 w 2944801"/>
                <a:gd name="connsiteY3" fmla="*/ 398826 h 1095103"/>
                <a:gd name="connsiteX4" fmla="*/ 281244 w 2944801"/>
                <a:gd name="connsiteY4" fmla="*/ 71166 h 1095103"/>
                <a:gd name="connsiteX5" fmla="*/ 14544 w 2944801"/>
                <a:gd name="connsiteY5" fmla="*/ 254046 h 1095103"/>
                <a:gd name="connsiteX6" fmla="*/ 29784 w 2944801"/>
                <a:gd name="connsiteY6" fmla="*/ 1092246 h 1095103"/>
                <a:gd name="connsiteX0" fmla="*/ 29784 w 3062484"/>
                <a:gd name="connsiteY0" fmla="*/ 1027968 h 1030825"/>
                <a:gd name="connsiteX1" fmla="*/ 2944434 w 3062484"/>
                <a:gd name="connsiteY1" fmla="*/ 1030825 h 1030825"/>
                <a:gd name="connsiteX2" fmla="*/ 2926336 w 3062484"/>
                <a:gd name="connsiteY2" fmla="*/ 44035 h 1030825"/>
                <a:gd name="connsiteX3" fmla="*/ 1195644 w 3062484"/>
                <a:gd name="connsiteY3" fmla="*/ 334548 h 1030825"/>
                <a:gd name="connsiteX4" fmla="*/ 281244 w 3062484"/>
                <a:gd name="connsiteY4" fmla="*/ 6888 h 1030825"/>
                <a:gd name="connsiteX5" fmla="*/ 14544 w 3062484"/>
                <a:gd name="connsiteY5" fmla="*/ 189768 h 1030825"/>
                <a:gd name="connsiteX6" fmla="*/ 29784 w 3062484"/>
                <a:gd name="connsiteY6" fmla="*/ 1027968 h 1030825"/>
                <a:gd name="connsiteX0" fmla="*/ 29784 w 2946260"/>
                <a:gd name="connsiteY0" fmla="*/ 1027968 h 1030825"/>
                <a:gd name="connsiteX1" fmla="*/ 2944434 w 2946260"/>
                <a:gd name="connsiteY1" fmla="*/ 1030825 h 1030825"/>
                <a:gd name="connsiteX2" fmla="*/ 2926336 w 2946260"/>
                <a:gd name="connsiteY2" fmla="*/ 44035 h 1030825"/>
                <a:gd name="connsiteX3" fmla="*/ 1195644 w 2946260"/>
                <a:gd name="connsiteY3" fmla="*/ 334548 h 1030825"/>
                <a:gd name="connsiteX4" fmla="*/ 281244 w 2946260"/>
                <a:gd name="connsiteY4" fmla="*/ 6888 h 1030825"/>
                <a:gd name="connsiteX5" fmla="*/ 14544 w 2946260"/>
                <a:gd name="connsiteY5" fmla="*/ 189768 h 1030825"/>
                <a:gd name="connsiteX6" fmla="*/ 29784 w 2946260"/>
                <a:gd name="connsiteY6" fmla="*/ 1027968 h 1030825"/>
                <a:gd name="connsiteX0" fmla="*/ 29784 w 2947513"/>
                <a:gd name="connsiteY0" fmla="*/ 1027968 h 1030825"/>
                <a:gd name="connsiteX1" fmla="*/ 2944434 w 2947513"/>
                <a:gd name="connsiteY1" fmla="*/ 1030825 h 1030825"/>
                <a:gd name="connsiteX2" fmla="*/ 2935861 w 2947513"/>
                <a:gd name="connsiteY2" fmla="*/ 39272 h 1030825"/>
                <a:gd name="connsiteX3" fmla="*/ 1195644 w 2947513"/>
                <a:gd name="connsiteY3" fmla="*/ 334548 h 1030825"/>
                <a:gd name="connsiteX4" fmla="*/ 281244 w 2947513"/>
                <a:gd name="connsiteY4" fmla="*/ 6888 h 1030825"/>
                <a:gd name="connsiteX5" fmla="*/ 14544 w 2947513"/>
                <a:gd name="connsiteY5" fmla="*/ 189768 h 1030825"/>
                <a:gd name="connsiteX6" fmla="*/ 29784 w 2947513"/>
                <a:gd name="connsiteY6" fmla="*/ 1027968 h 1030825"/>
                <a:gd name="connsiteX0" fmla="*/ 29784 w 2947513"/>
                <a:gd name="connsiteY0" fmla="*/ 1027968 h 1030825"/>
                <a:gd name="connsiteX1" fmla="*/ 2944434 w 2947513"/>
                <a:gd name="connsiteY1" fmla="*/ 1030825 h 1030825"/>
                <a:gd name="connsiteX2" fmla="*/ 2935861 w 2947513"/>
                <a:gd name="connsiteY2" fmla="*/ 39272 h 1030825"/>
                <a:gd name="connsiteX3" fmla="*/ 1195644 w 2947513"/>
                <a:gd name="connsiteY3" fmla="*/ 334548 h 1030825"/>
                <a:gd name="connsiteX4" fmla="*/ 281244 w 2947513"/>
                <a:gd name="connsiteY4" fmla="*/ 6888 h 1030825"/>
                <a:gd name="connsiteX5" fmla="*/ 14544 w 2947513"/>
                <a:gd name="connsiteY5" fmla="*/ 189768 h 1030825"/>
                <a:gd name="connsiteX6" fmla="*/ 29784 w 2947513"/>
                <a:gd name="connsiteY6" fmla="*/ 1027968 h 1030825"/>
                <a:gd name="connsiteX0" fmla="*/ 29784 w 2944434"/>
                <a:gd name="connsiteY0" fmla="*/ 1027968 h 1030825"/>
                <a:gd name="connsiteX1" fmla="*/ 2944434 w 2944434"/>
                <a:gd name="connsiteY1" fmla="*/ 1030825 h 1030825"/>
                <a:gd name="connsiteX2" fmla="*/ 2935861 w 2944434"/>
                <a:gd name="connsiteY2" fmla="*/ 39272 h 1030825"/>
                <a:gd name="connsiteX3" fmla="*/ 1195644 w 2944434"/>
                <a:gd name="connsiteY3" fmla="*/ 334548 h 1030825"/>
                <a:gd name="connsiteX4" fmla="*/ 281244 w 2944434"/>
                <a:gd name="connsiteY4" fmla="*/ 6888 h 1030825"/>
                <a:gd name="connsiteX5" fmla="*/ 14544 w 2944434"/>
                <a:gd name="connsiteY5" fmla="*/ 189768 h 1030825"/>
                <a:gd name="connsiteX6" fmla="*/ 29784 w 2944434"/>
                <a:gd name="connsiteY6" fmla="*/ 1027968 h 1030825"/>
                <a:gd name="connsiteX0" fmla="*/ 29784 w 2944434"/>
                <a:gd name="connsiteY0" fmla="*/ 1027968 h 1030825"/>
                <a:gd name="connsiteX1" fmla="*/ 2944434 w 2944434"/>
                <a:gd name="connsiteY1" fmla="*/ 1030825 h 1030825"/>
                <a:gd name="connsiteX2" fmla="*/ 2935861 w 2944434"/>
                <a:gd name="connsiteY2" fmla="*/ 39272 h 1030825"/>
                <a:gd name="connsiteX3" fmla="*/ 1195644 w 2944434"/>
                <a:gd name="connsiteY3" fmla="*/ 334548 h 1030825"/>
                <a:gd name="connsiteX4" fmla="*/ 281244 w 2944434"/>
                <a:gd name="connsiteY4" fmla="*/ 6888 h 1030825"/>
                <a:gd name="connsiteX5" fmla="*/ 14544 w 2944434"/>
                <a:gd name="connsiteY5" fmla="*/ 189768 h 1030825"/>
                <a:gd name="connsiteX6" fmla="*/ 29784 w 2944434"/>
                <a:gd name="connsiteY6" fmla="*/ 1027968 h 1030825"/>
                <a:gd name="connsiteX0" fmla="*/ 2269 w 2916919"/>
                <a:gd name="connsiteY0" fmla="*/ 1027968 h 1030825"/>
                <a:gd name="connsiteX1" fmla="*/ 2916919 w 2916919"/>
                <a:gd name="connsiteY1" fmla="*/ 1030825 h 1030825"/>
                <a:gd name="connsiteX2" fmla="*/ 2908346 w 2916919"/>
                <a:gd name="connsiteY2" fmla="*/ 39272 h 1030825"/>
                <a:gd name="connsiteX3" fmla="*/ 1168129 w 2916919"/>
                <a:gd name="connsiteY3" fmla="*/ 334548 h 1030825"/>
                <a:gd name="connsiteX4" fmla="*/ 253729 w 2916919"/>
                <a:gd name="connsiteY4" fmla="*/ 6888 h 1030825"/>
                <a:gd name="connsiteX5" fmla="*/ 25129 w 2916919"/>
                <a:gd name="connsiteY5" fmla="*/ 189768 h 1030825"/>
                <a:gd name="connsiteX6" fmla="*/ 2269 w 2916919"/>
                <a:gd name="connsiteY6" fmla="*/ 1027968 h 1030825"/>
                <a:gd name="connsiteX0" fmla="*/ 0 w 2914650"/>
                <a:gd name="connsiteY0" fmla="*/ 1027968 h 1030825"/>
                <a:gd name="connsiteX1" fmla="*/ 2914650 w 2914650"/>
                <a:gd name="connsiteY1" fmla="*/ 1030825 h 1030825"/>
                <a:gd name="connsiteX2" fmla="*/ 2906077 w 2914650"/>
                <a:gd name="connsiteY2" fmla="*/ 39272 h 1030825"/>
                <a:gd name="connsiteX3" fmla="*/ 1165860 w 2914650"/>
                <a:gd name="connsiteY3" fmla="*/ 334548 h 1030825"/>
                <a:gd name="connsiteX4" fmla="*/ 251460 w 2914650"/>
                <a:gd name="connsiteY4" fmla="*/ 6888 h 1030825"/>
                <a:gd name="connsiteX5" fmla="*/ 22860 w 2914650"/>
                <a:gd name="connsiteY5" fmla="*/ 189768 h 1030825"/>
                <a:gd name="connsiteX6" fmla="*/ 0 w 2914650"/>
                <a:gd name="connsiteY6" fmla="*/ 1027968 h 1030825"/>
                <a:gd name="connsiteX0" fmla="*/ 0 w 2914650"/>
                <a:gd name="connsiteY0" fmla="*/ 1027968 h 1030825"/>
                <a:gd name="connsiteX1" fmla="*/ 2914650 w 2914650"/>
                <a:gd name="connsiteY1" fmla="*/ 1030825 h 1030825"/>
                <a:gd name="connsiteX2" fmla="*/ 2906077 w 2914650"/>
                <a:gd name="connsiteY2" fmla="*/ 39272 h 1030825"/>
                <a:gd name="connsiteX3" fmla="*/ 1165860 w 2914650"/>
                <a:gd name="connsiteY3" fmla="*/ 334548 h 1030825"/>
                <a:gd name="connsiteX4" fmla="*/ 251460 w 2914650"/>
                <a:gd name="connsiteY4" fmla="*/ 6888 h 1030825"/>
                <a:gd name="connsiteX5" fmla="*/ 3810 w 2914650"/>
                <a:gd name="connsiteY5" fmla="*/ 189768 h 1030825"/>
                <a:gd name="connsiteX6" fmla="*/ 0 w 2914650"/>
                <a:gd name="connsiteY6" fmla="*/ 1027968 h 1030825"/>
                <a:gd name="connsiteX0" fmla="*/ 21918 w 2911168"/>
                <a:gd name="connsiteY0" fmla="*/ 1027968 h 1030825"/>
                <a:gd name="connsiteX1" fmla="*/ 2911168 w 2911168"/>
                <a:gd name="connsiteY1" fmla="*/ 1030825 h 1030825"/>
                <a:gd name="connsiteX2" fmla="*/ 2902595 w 2911168"/>
                <a:gd name="connsiteY2" fmla="*/ 39272 h 1030825"/>
                <a:gd name="connsiteX3" fmla="*/ 1162378 w 2911168"/>
                <a:gd name="connsiteY3" fmla="*/ 334548 h 1030825"/>
                <a:gd name="connsiteX4" fmla="*/ 247978 w 2911168"/>
                <a:gd name="connsiteY4" fmla="*/ 6888 h 1030825"/>
                <a:gd name="connsiteX5" fmla="*/ 328 w 2911168"/>
                <a:gd name="connsiteY5" fmla="*/ 189768 h 1030825"/>
                <a:gd name="connsiteX6" fmla="*/ 21918 w 2911168"/>
                <a:gd name="connsiteY6" fmla="*/ 1027968 h 1030825"/>
                <a:gd name="connsiteX0" fmla="*/ 12524 w 2911299"/>
                <a:gd name="connsiteY0" fmla="*/ 1018443 h 1030825"/>
                <a:gd name="connsiteX1" fmla="*/ 2911299 w 2911299"/>
                <a:gd name="connsiteY1" fmla="*/ 1030825 h 1030825"/>
                <a:gd name="connsiteX2" fmla="*/ 2902726 w 2911299"/>
                <a:gd name="connsiteY2" fmla="*/ 39272 h 1030825"/>
                <a:gd name="connsiteX3" fmla="*/ 1162509 w 2911299"/>
                <a:gd name="connsiteY3" fmla="*/ 334548 h 1030825"/>
                <a:gd name="connsiteX4" fmla="*/ 248109 w 2911299"/>
                <a:gd name="connsiteY4" fmla="*/ 6888 h 1030825"/>
                <a:gd name="connsiteX5" fmla="*/ 459 w 2911299"/>
                <a:gd name="connsiteY5" fmla="*/ 189768 h 1030825"/>
                <a:gd name="connsiteX6" fmla="*/ 12524 w 2911299"/>
                <a:gd name="connsiteY6" fmla="*/ 1018443 h 1030825"/>
                <a:gd name="connsiteX0" fmla="*/ 12814 w 2911589"/>
                <a:gd name="connsiteY0" fmla="*/ 1018443 h 1030825"/>
                <a:gd name="connsiteX1" fmla="*/ 2911589 w 2911589"/>
                <a:gd name="connsiteY1" fmla="*/ 1030825 h 1030825"/>
                <a:gd name="connsiteX2" fmla="*/ 2903016 w 2911589"/>
                <a:gd name="connsiteY2" fmla="*/ 39272 h 1030825"/>
                <a:gd name="connsiteX3" fmla="*/ 1162799 w 2911589"/>
                <a:gd name="connsiteY3" fmla="*/ 334548 h 1030825"/>
                <a:gd name="connsiteX4" fmla="*/ 248399 w 2911589"/>
                <a:gd name="connsiteY4" fmla="*/ 6888 h 1030825"/>
                <a:gd name="connsiteX5" fmla="*/ 749 w 2911589"/>
                <a:gd name="connsiteY5" fmla="*/ 189768 h 1030825"/>
                <a:gd name="connsiteX6" fmla="*/ 12814 w 2911589"/>
                <a:gd name="connsiteY6" fmla="*/ 1018443 h 1030825"/>
                <a:gd name="connsiteX0" fmla="*/ 12814 w 2911589"/>
                <a:gd name="connsiteY0" fmla="*/ 1000823 h 1013205"/>
                <a:gd name="connsiteX1" fmla="*/ 2911589 w 2911589"/>
                <a:gd name="connsiteY1" fmla="*/ 1013205 h 1013205"/>
                <a:gd name="connsiteX2" fmla="*/ 2903016 w 2911589"/>
                <a:gd name="connsiteY2" fmla="*/ 21652 h 1013205"/>
                <a:gd name="connsiteX3" fmla="*/ 1162799 w 2911589"/>
                <a:gd name="connsiteY3" fmla="*/ 316928 h 1013205"/>
                <a:gd name="connsiteX4" fmla="*/ 632574 w 2911589"/>
                <a:gd name="connsiteY4" fmla="*/ 167068 h 1013205"/>
                <a:gd name="connsiteX5" fmla="*/ 749 w 2911589"/>
                <a:gd name="connsiteY5" fmla="*/ 172148 h 1013205"/>
                <a:gd name="connsiteX6" fmla="*/ 12814 w 2911589"/>
                <a:gd name="connsiteY6" fmla="*/ 1000823 h 1013205"/>
                <a:gd name="connsiteX0" fmla="*/ 12814 w 2911589"/>
                <a:gd name="connsiteY0" fmla="*/ 1021200 h 1033582"/>
                <a:gd name="connsiteX1" fmla="*/ 2911589 w 2911589"/>
                <a:gd name="connsiteY1" fmla="*/ 1033582 h 1033582"/>
                <a:gd name="connsiteX2" fmla="*/ 2903016 w 2911589"/>
                <a:gd name="connsiteY2" fmla="*/ 42029 h 1033582"/>
                <a:gd name="connsiteX3" fmla="*/ 1613649 w 2911589"/>
                <a:gd name="connsiteY3" fmla="*/ 108705 h 1033582"/>
                <a:gd name="connsiteX4" fmla="*/ 632574 w 2911589"/>
                <a:gd name="connsiteY4" fmla="*/ 187445 h 1033582"/>
                <a:gd name="connsiteX5" fmla="*/ 749 w 2911589"/>
                <a:gd name="connsiteY5" fmla="*/ 192525 h 1033582"/>
                <a:gd name="connsiteX6" fmla="*/ 12814 w 2911589"/>
                <a:gd name="connsiteY6" fmla="*/ 1021200 h 1033582"/>
                <a:gd name="connsiteX0" fmla="*/ 12814 w 2911589"/>
                <a:gd name="connsiteY0" fmla="*/ 1091428 h 1103810"/>
                <a:gd name="connsiteX1" fmla="*/ 2911589 w 2911589"/>
                <a:gd name="connsiteY1" fmla="*/ 1103810 h 1103810"/>
                <a:gd name="connsiteX2" fmla="*/ 2903016 w 2911589"/>
                <a:gd name="connsiteY2" fmla="*/ 112257 h 1103810"/>
                <a:gd name="connsiteX3" fmla="*/ 1613649 w 2911589"/>
                <a:gd name="connsiteY3" fmla="*/ 178933 h 1103810"/>
                <a:gd name="connsiteX4" fmla="*/ 632574 w 2911589"/>
                <a:gd name="connsiteY4" fmla="*/ 257673 h 1103810"/>
                <a:gd name="connsiteX5" fmla="*/ 749 w 2911589"/>
                <a:gd name="connsiteY5" fmla="*/ 262753 h 1103810"/>
                <a:gd name="connsiteX6" fmla="*/ 12814 w 2911589"/>
                <a:gd name="connsiteY6" fmla="*/ 1091428 h 1103810"/>
                <a:gd name="connsiteX0" fmla="*/ 12814 w 2911589"/>
                <a:gd name="connsiteY0" fmla="*/ 1091428 h 1103810"/>
                <a:gd name="connsiteX1" fmla="*/ 2911589 w 2911589"/>
                <a:gd name="connsiteY1" fmla="*/ 1103810 h 1103810"/>
                <a:gd name="connsiteX2" fmla="*/ 2903016 w 2911589"/>
                <a:gd name="connsiteY2" fmla="*/ 112257 h 1103810"/>
                <a:gd name="connsiteX3" fmla="*/ 1613649 w 2911589"/>
                <a:gd name="connsiteY3" fmla="*/ 178933 h 1103810"/>
                <a:gd name="connsiteX4" fmla="*/ 632574 w 2911589"/>
                <a:gd name="connsiteY4" fmla="*/ 257673 h 1103810"/>
                <a:gd name="connsiteX5" fmla="*/ 749 w 2911589"/>
                <a:gd name="connsiteY5" fmla="*/ 262753 h 1103810"/>
                <a:gd name="connsiteX6" fmla="*/ 12814 w 2911589"/>
                <a:gd name="connsiteY6" fmla="*/ 1091428 h 1103810"/>
                <a:gd name="connsiteX0" fmla="*/ 12814 w 2911589"/>
                <a:gd name="connsiteY0" fmla="*/ 1021331 h 1033713"/>
                <a:gd name="connsiteX1" fmla="*/ 2911589 w 2911589"/>
                <a:gd name="connsiteY1" fmla="*/ 1033713 h 1033713"/>
                <a:gd name="connsiteX2" fmla="*/ 2903016 w 2911589"/>
                <a:gd name="connsiteY2" fmla="*/ 42160 h 1033713"/>
                <a:gd name="connsiteX3" fmla="*/ 1613649 w 2911589"/>
                <a:gd name="connsiteY3" fmla="*/ 108836 h 1033713"/>
                <a:gd name="connsiteX4" fmla="*/ 749 w 2911589"/>
                <a:gd name="connsiteY4" fmla="*/ 192656 h 1033713"/>
                <a:gd name="connsiteX5" fmla="*/ 12814 w 2911589"/>
                <a:gd name="connsiteY5" fmla="*/ 1021331 h 1033713"/>
                <a:gd name="connsiteX0" fmla="*/ 12814 w 2911589"/>
                <a:gd name="connsiteY0" fmla="*/ 1007957 h 1020339"/>
                <a:gd name="connsiteX1" fmla="*/ 2911589 w 2911589"/>
                <a:gd name="connsiteY1" fmla="*/ 1020339 h 1020339"/>
                <a:gd name="connsiteX2" fmla="*/ 2903016 w 2911589"/>
                <a:gd name="connsiteY2" fmla="*/ 28786 h 1020339"/>
                <a:gd name="connsiteX3" fmla="*/ 1613649 w 2911589"/>
                <a:gd name="connsiteY3" fmla="*/ 95462 h 1020339"/>
                <a:gd name="connsiteX4" fmla="*/ 749 w 2911589"/>
                <a:gd name="connsiteY4" fmla="*/ 179282 h 1020339"/>
                <a:gd name="connsiteX5" fmla="*/ 12814 w 2911589"/>
                <a:gd name="connsiteY5" fmla="*/ 1007957 h 1020339"/>
                <a:gd name="connsiteX0" fmla="*/ 12814 w 2911589"/>
                <a:gd name="connsiteY0" fmla="*/ 995515 h 1007897"/>
                <a:gd name="connsiteX1" fmla="*/ 2911589 w 2911589"/>
                <a:gd name="connsiteY1" fmla="*/ 1007897 h 1007897"/>
                <a:gd name="connsiteX2" fmla="*/ 2903016 w 2911589"/>
                <a:gd name="connsiteY2" fmla="*/ 16344 h 1007897"/>
                <a:gd name="connsiteX3" fmla="*/ 1289799 w 2911589"/>
                <a:gd name="connsiteY3" fmla="*/ 203670 h 1007897"/>
                <a:gd name="connsiteX4" fmla="*/ 749 w 2911589"/>
                <a:gd name="connsiteY4" fmla="*/ 166840 h 1007897"/>
                <a:gd name="connsiteX5" fmla="*/ 12814 w 2911589"/>
                <a:gd name="connsiteY5" fmla="*/ 995515 h 1007897"/>
                <a:gd name="connsiteX0" fmla="*/ 12814 w 2911589"/>
                <a:gd name="connsiteY0" fmla="*/ 1004868 h 1017250"/>
                <a:gd name="connsiteX1" fmla="*/ 2911589 w 2911589"/>
                <a:gd name="connsiteY1" fmla="*/ 1017250 h 1017250"/>
                <a:gd name="connsiteX2" fmla="*/ 2903016 w 2911589"/>
                <a:gd name="connsiteY2" fmla="*/ 25697 h 1017250"/>
                <a:gd name="connsiteX3" fmla="*/ 1289799 w 2911589"/>
                <a:gd name="connsiteY3" fmla="*/ 213023 h 1017250"/>
                <a:gd name="connsiteX4" fmla="*/ 749 w 2911589"/>
                <a:gd name="connsiteY4" fmla="*/ 176193 h 1017250"/>
                <a:gd name="connsiteX5" fmla="*/ 12814 w 2911589"/>
                <a:gd name="connsiteY5" fmla="*/ 1004868 h 1017250"/>
                <a:gd name="connsiteX0" fmla="*/ 4485 w 2912809"/>
                <a:gd name="connsiteY0" fmla="*/ 1014393 h 1017250"/>
                <a:gd name="connsiteX1" fmla="*/ 2912809 w 2912809"/>
                <a:gd name="connsiteY1" fmla="*/ 1017250 h 1017250"/>
                <a:gd name="connsiteX2" fmla="*/ 2904236 w 2912809"/>
                <a:gd name="connsiteY2" fmla="*/ 25697 h 1017250"/>
                <a:gd name="connsiteX3" fmla="*/ 1291019 w 2912809"/>
                <a:gd name="connsiteY3" fmla="*/ 213023 h 1017250"/>
                <a:gd name="connsiteX4" fmla="*/ 1969 w 2912809"/>
                <a:gd name="connsiteY4" fmla="*/ 176193 h 1017250"/>
                <a:gd name="connsiteX5" fmla="*/ 4485 w 2912809"/>
                <a:gd name="connsiteY5" fmla="*/ 1014393 h 1017250"/>
                <a:gd name="connsiteX0" fmla="*/ 3444 w 2911768"/>
                <a:gd name="connsiteY0" fmla="*/ 1014393 h 1017250"/>
                <a:gd name="connsiteX1" fmla="*/ 2911768 w 2911768"/>
                <a:gd name="connsiteY1" fmla="*/ 1017250 h 1017250"/>
                <a:gd name="connsiteX2" fmla="*/ 2903195 w 2911768"/>
                <a:gd name="connsiteY2" fmla="*/ 25697 h 1017250"/>
                <a:gd name="connsiteX3" fmla="*/ 1289978 w 2911768"/>
                <a:gd name="connsiteY3" fmla="*/ 213023 h 1017250"/>
                <a:gd name="connsiteX4" fmla="*/ 928 w 2911768"/>
                <a:gd name="connsiteY4" fmla="*/ 176193 h 1017250"/>
                <a:gd name="connsiteX5" fmla="*/ 3444 w 2911768"/>
                <a:gd name="connsiteY5" fmla="*/ 1014393 h 1017250"/>
                <a:gd name="connsiteX0" fmla="*/ 1299 w 2912010"/>
                <a:gd name="connsiteY0" fmla="*/ 1012012 h 1017250"/>
                <a:gd name="connsiteX1" fmla="*/ 2912010 w 2912010"/>
                <a:gd name="connsiteY1" fmla="*/ 1017250 h 1017250"/>
                <a:gd name="connsiteX2" fmla="*/ 2903437 w 2912010"/>
                <a:gd name="connsiteY2" fmla="*/ 25697 h 1017250"/>
                <a:gd name="connsiteX3" fmla="*/ 1290220 w 2912010"/>
                <a:gd name="connsiteY3" fmla="*/ 213023 h 1017250"/>
                <a:gd name="connsiteX4" fmla="*/ 1170 w 2912010"/>
                <a:gd name="connsiteY4" fmla="*/ 176193 h 1017250"/>
                <a:gd name="connsiteX5" fmla="*/ 1299 w 2912010"/>
                <a:gd name="connsiteY5" fmla="*/ 1012012 h 1017250"/>
                <a:gd name="connsiteX0" fmla="*/ 0 w 2915486"/>
                <a:gd name="connsiteY0" fmla="*/ 1012012 h 1017250"/>
                <a:gd name="connsiteX1" fmla="*/ 2915486 w 2915486"/>
                <a:gd name="connsiteY1" fmla="*/ 1017250 h 1017250"/>
                <a:gd name="connsiteX2" fmla="*/ 2906913 w 2915486"/>
                <a:gd name="connsiteY2" fmla="*/ 25697 h 1017250"/>
                <a:gd name="connsiteX3" fmla="*/ 1293696 w 2915486"/>
                <a:gd name="connsiteY3" fmla="*/ 213023 h 1017250"/>
                <a:gd name="connsiteX4" fmla="*/ 4646 w 2915486"/>
                <a:gd name="connsiteY4" fmla="*/ 176193 h 1017250"/>
                <a:gd name="connsiteX5" fmla="*/ 0 w 2915486"/>
                <a:gd name="connsiteY5" fmla="*/ 1012012 h 1017250"/>
                <a:gd name="connsiteX0" fmla="*/ 29078 w 2911126"/>
                <a:gd name="connsiteY0" fmla="*/ 1007561 h 1017250"/>
                <a:gd name="connsiteX1" fmla="*/ 2911126 w 2911126"/>
                <a:gd name="connsiteY1" fmla="*/ 1017250 h 1017250"/>
                <a:gd name="connsiteX2" fmla="*/ 2902553 w 2911126"/>
                <a:gd name="connsiteY2" fmla="*/ 25697 h 1017250"/>
                <a:gd name="connsiteX3" fmla="*/ 1289336 w 2911126"/>
                <a:gd name="connsiteY3" fmla="*/ 213023 h 1017250"/>
                <a:gd name="connsiteX4" fmla="*/ 286 w 2911126"/>
                <a:gd name="connsiteY4" fmla="*/ 176193 h 1017250"/>
                <a:gd name="connsiteX5" fmla="*/ 29078 w 2911126"/>
                <a:gd name="connsiteY5" fmla="*/ 1007561 h 1017250"/>
                <a:gd name="connsiteX0" fmla="*/ 3446 w 2911767"/>
                <a:gd name="connsiteY0" fmla="*/ 1020913 h 1020913"/>
                <a:gd name="connsiteX1" fmla="*/ 2911767 w 2911767"/>
                <a:gd name="connsiteY1" fmla="*/ 1017250 h 1020913"/>
                <a:gd name="connsiteX2" fmla="*/ 2903194 w 2911767"/>
                <a:gd name="connsiteY2" fmla="*/ 25697 h 1020913"/>
                <a:gd name="connsiteX3" fmla="*/ 1289977 w 2911767"/>
                <a:gd name="connsiteY3" fmla="*/ 213023 h 1020913"/>
                <a:gd name="connsiteX4" fmla="*/ 927 w 2911767"/>
                <a:gd name="connsiteY4" fmla="*/ 176193 h 1020913"/>
                <a:gd name="connsiteX5" fmla="*/ 3446 w 2911767"/>
                <a:gd name="connsiteY5" fmla="*/ 1020913 h 1020913"/>
                <a:gd name="connsiteX0" fmla="*/ 3663 w 2911984"/>
                <a:gd name="connsiteY0" fmla="*/ 1020913 h 1020913"/>
                <a:gd name="connsiteX1" fmla="*/ 2911984 w 2911984"/>
                <a:gd name="connsiteY1" fmla="*/ 1017250 h 1020913"/>
                <a:gd name="connsiteX2" fmla="*/ 2903411 w 2911984"/>
                <a:gd name="connsiteY2" fmla="*/ 25697 h 1020913"/>
                <a:gd name="connsiteX3" fmla="*/ 1290194 w 2911984"/>
                <a:gd name="connsiteY3" fmla="*/ 213023 h 1020913"/>
                <a:gd name="connsiteX4" fmla="*/ 1144 w 2911984"/>
                <a:gd name="connsiteY4" fmla="*/ 176193 h 1020913"/>
                <a:gd name="connsiteX5" fmla="*/ 3663 w 2911984"/>
                <a:gd name="connsiteY5" fmla="*/ 1020913 h 1020913"/>
                <a:gd name="connsiteX0" fmla="*/ 3663 w 2911984"/>
                <a:gd name="connsiteY0" fmla="*/ 1020913 h 1020913"/>
                <a:gd name="connsiteX1" fmla="*/ 2911984 w 2911984"/>
                <a:gd name="connsiteY1" fmla="*/ 1017250 h 1020913"/>
                <a:gd name="connsiteX2" fmla="*/ 2903411 w 2911984"/>
                <a:gd name="connsiteY2" fmla="*/ 25697 h 1020913"/>
                <a:gd name="connsiteX3" fmla="*/ 1290194 w 2911984"/>
                <a:gd name="connsiteY3" fmla="*/ 213023 h 1020913"/>
                <a:gd name="connsiteX4" fmla="*/ 1144 w 2911984"/>
                <a:gd name="connsiteY4" fmla="*/ 176193 h 1020913"/>
                <a:gd name="connsiteX5" fmla="*/ 3663 w 2911984"/>
                <a:gd name="connsiteY5" fmla="*/ 1020913 h 1020913"/>
                <a:gd name="connsiteX0" fmla="*/ 3663 w 2916341"/>
                <a:gd name="connsiteY0" fmla="*/ 1023393 h 1023393"/>
                <a:gd name="connsiteX1" fmla="*/ 2911984 w 2916341"/>
                <a:gd name="connsiteY1" fmla="*/ 1019730 h 1023393"/>
                <a:gd name="connsiteX2" fmla="*/ 2912965 w 2916341"/>
                <a:gd name="connsiteY2" fmla="*/ 28177 h 1023393"/>
                <a:gd name="connsiteX3" fmla="*/ 1290194 w 2916341"/>
                <a:gd name="connsiteY3" fmla="*/ 215503 h 1023393"/>
                <a:gd name="connsiteX4" fmla="*/ 1144 w 2916341"/>
                <a:gd name="connsiteY4" fmla="*/ 178673 h 1023393"/>
                <a:gd name="connsiteX5" fmla="*/ 3663 w 2916341"/>
                <a:gd name="connsiteY5" fmla="*/ 1023393 h 1023393"/>
                <a:gd name="connsiteX0" fmla="*/ 3663 w 2914309"/>
                <a:gd name="connsiteY0" fmla="*/ 1023393 h 1023393"/>
                <a:gd name="connsiteX1" fmla="*/ 2911984 w 2914309"/>
                <a:gd name="connsiteY1" fmla="*/ 1019730 h 1023393"/>
                <a:gd name="connsiteX2" fmla="*/ 2912965 w 2914309"/>
                <a:gd name="connsiteY2" fmla="*/ 28177 h 1023393"/>
                <a:gd name="connsiteX3" fmla="*/ 1290194 w 2914309"/>
                <a:gd name="connsiteY3" fmla="*/ 215503 h 1023393"/>
                <a:gd name="connsiteX4" fmla="*/ 1144 w 2914309"/>
                <a:gd name="connsiteY4" fmla="*/ 178673 h 1023393"/>
                <a:gd name="connsiteX5" fmla="*/ 3663 w 2914309"/>
                <a:gd name="connsiteY5" fmla="*/ 1023393 h 1023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14309" h="1023393">
                  <a:moveTo>
                    <a:pt x="3663" y="1023393"/>
                  </a:moveTo>
                  <a:lnTo>
                    <a:pt x="2911984" y="1019730"/>
                  </a:lnTo>
                  <a:cubicBezTo>
                    <a:pt x="2909761" y="678735"/>
                    <a:pt x="2917238" y="383771"/>
                    <a:pt x="2912965" y="28177"/>
                  </a:cubicBezTo>
                  <a:cubicBezTo>
                    <a:pt x="2621500" y="-87869"/>
                    <a:pt x="1775497" y="190420"/>
                    <a:pt x="1290194" y="215503"/>
                  </a:cubicBezTo>
                  <a:cubicBezTo>
                    <a:pt x="804891" y="240586"/>
                    <a:pt x="411777" y="-90567"/>
                    <a:pt x="1144" y="178673"/>
                  </a:cubicBezTo>
                  <a:cubicBezTo>
                    <a:pt x="-2666" y="383143"/>
                    <a:pt x="4309" y="718428"/>
                    <a:pt x="3663" y="1023393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cs typeface="+mn-ea"/>
                <a:sym typeface="+mn-lt"/>
              </a:endParaRPr>
            </a:p>
          </p:txBody>
        </p:sp>
        <p:sp>
          <p:nvSpPr>
            <p:cNvPr id="18" name="Freeform 17"/>
            <p:cNvSpPr/>
            <p:nvPr/>
          </p:nvSpPr>
          <p:spPr>
            <a:xfrm>
              <a:off x="7253547" y="3044658"/>
              <a:ext cx="2907360" cy="346432"/>
            </a:xfrm>
            <a:custGeom>
              <a:avLst/>
              <a:gdLst>
                <a:gd name="connsiteX0" fmla="*/ 0 w 2886075"/>
                <a:gd name="connsiteY0" fmla="*/ 383680 h 555280"/>
                <a:gd name="connsiteX1" fmla="*/ 762000 w 2886075"/>
                <a:gd name="connsiteY1" fmla="*/ 2680 h 555280"/>
                <a:gd name="connsiteX2" fmla="*/ 1457325 w 2886075"/>
                <a:gd name="connsiteY2" fmla="*/ 555130 h 555280"/>
                <a:gd name="connsiteX3" fmla="*/ 2286000 w 2886075"/>
                <a:gd name="connsiteY3" fmla="*/ 59830 h 555280"/>
                <a:gd name="connsiteX4" fmla="*/ 2886075 w 2886075"/>
                <a:gd name="connsiteY4" fmla="*/ 193180 h 555280"/>
                <a:gd name="connsiteX0" fmla="*/ 0 w 2886075"/>
                <a:gd name="connsiteY0" fmla="*/ 342528 h 535824"/>
                <a:gd name="connsiteX1" fmla="*/ 717550 w 2886075"/>
                <a:gd name="connsiteY1" fmla="*/ 437778 h 535824"/>
                <a:gd name="connsiteX2" fmla="*/ 1457325 w 2886075"/>
                <a:gd name="connsiteY2" fmla="*/ 513978 h 535824"/>
                <a:gd name="connsiteX3" fmla="*/ 2286000 w 2886075"/>
                <a:gd name="connsiteY3" fmla="*/ 18678 h 535824"/>
                <a:gd name="connsiteX4" fmla="*/ 2886075 w 2886075"/>
                <a:gd name="connsiteY4" fmla="*/ 152028 h 535824"/>
                <a:gd name="connsiteX0" fmla="*/ 0 w 2886075"/>
                <a:gd name="connsiteY0" fmla="*/ 330309 h 429565"/>
                <a:gd name="connsiteX1" fmla="*/ 717550 w 2886075"/>
                <a:gd name="connsiteY1" fmla="*/ 425559 h 429565"/>
                <a:gd name="connsiteX2" fmla="*/ 1412875 w 2886075"/>
                <a:gd name="connsiteY2" fmla="*/ 63609 h 429565"/>
                <a:gd name="connsiteX3" fmla="*/ 2286000 w 2886075"/>
                <a:gd name="connsiteY3" fmla="*/ 6459 h 429565"/>
                <a:gd name="connsiteX4" fmla="*/ 2886075 w 2886075"/>
                <a:gd name="connsiteY4" fmla="*/ 139809 h 429565"/>
                <a:gd name="connsiteX0" fmla="*/ 0 w 2886075"/>
                <a:gd name="connsiteY0" fmla="*/ 267057 h 438759"/>
                <a:gd name="connsiteX1" fmla="*/ 717550 w 2886075"/>
                <a:gd name="connsiteY1" fmla="*/ 362307 h 438759"/>
                <a:gd name="connsiteX2" fmla="*/ 1412875 w 2886075"/>
                <a:gd name="connsiteY2" fmla="*/ 357 h 438759"/>
                <a:gd name="connsiteX3" fmla="*/ 2152650 w 2886075"/>
                <a:gd name="connsiteY3" fmla="*/ 438507 h 438759"/>
                <a:gd name="connsiteX4" fmla="*/ 2886075 w 2886075"/>
                <a:gd name="connsiteY4" fmla="*/ 76557 h 438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86075" h="438759">
                  <a:moveTo>
                    <a:pt x="0" y="267057"/>
                  </a:moveTo>
                  <a:cubicBezTo>
                    <a:pt x="259556" y="62269"/>
                    <a:pt x="482071" y="406757"/>
                    <a:pt x="717550" y="362307"/>
                  </a:cubicBezTo>
                  <a:cubicBezTo>
                    <a:pt x="953029" y="317857"/>
                    <a:pt x="1173692" y="-12343"/>
                    <a:pt x="1412875" y="357"/>
                  </a:cubicBezTo>
                  <a:cubicBezTo>
                    <a:pt x="1652058" y="13057"/>
                    <a:pt x="1907117" y="425807"/>
                    <a:pt x="2152650" y="438507"/>
                  </a:cubicBezTo>
                  <a:cubicBezTo>
                    <a:pt x="2398183" y="451207"/>
                    <a:pt x="2705100" y="-20281"/>
                    <a:pt x="2886075" y="76557"/>
                  </a:cubicBezTo>
                </a:path>
              </a:pathLst>
            </a:custGeom>
            <a:noFill/>
            <a:ln w="222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cs typeface="+mn-ea"/>
                <a:sym typeface="+mn-lt"/>
              </a:endParaRPr>
            </a:p>
          </p:txBody>
        </p:sp>
        <p:grpSp>
          <p:nvGrpSpPr>
            <p:cNvPr id="26" name="Group 25"/>
            <p:cNvGrpSpPr/>
            <p:nvPr/>
          </p:nvGrpSpPr>
          <p:grpSpPr>
            <a:xfrm>
              <a:off x="8704559" y="2966387"/>
              <a:ext cx="283136" cy="283136"/>
              <a:chOff x="9303754" y="3235425"/>
              <a:chExt cx="283136" cy="283136"/>
            </a:xfrm>
            <a:effectLst>
              <a:outerShdw blurRad="279400" sx="102000" sy="102000" algn="ctr" rotWithShape="0">
                <a:schemeClr val="bg1">
                  <a:alpha val="60000"/>
                </a:schemeClr>
              </a:outerShdw>
            </a:effectLst>
          </p:grpSpPr>
          <p:sp>
            <p:nvSpPr>
              <p:cNvPr id="25" name="Oval 24"/>
              <p:cNvSpPr/>
              <p:nvPr/>
            </p:nvSpPr>
            <p:spPr>
              <a:xfrm>
                <a:off x="9303754" y="3235425"/>
                <a:ext cx="283136" cy="283136"/>
              </a:xfrm>
              <a:prstGeom prst="ellipse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24" name="Oval 23"/>
              <p:cNvSpPr/>
              <p:nvPr/>
            </p:nvSpPr>
            <p:spPr>
              <a:xfrm>
                <a:off x="9339450" y="3271121"/>
                <a:ext cx="211744" cy="211744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23" name="Oval 22"/>
              <p:cNvSpPr/>
              <p:nvPr/>
            </p:nvSpPr>
            <p:spPr>
              <a:xfrm>
                <a:off x="9387742" y="3319413"/>
                <a:ext cx="115161" cy="11516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cs typeface="+mn-ea"/>
                  <a:sym typeface="+mn-lt"/>
                </a:endParaRPr>
              </a:p>
            </p:txBody>
          </p:sp>
        </p:grpSp>
        <p:sp>
          <p:nvSpPr>
            <p:cNvPr id="27" name="Rectangle 26"/>
            <p:cNvSpPr/>
            <p:nvPr/>
          </p:nvSpPr>
          <p:spPr>
            <a:xfrm>
              <a:off x="7441779" y="2241078"/>
              <a:ext cx="1461929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200" dirty="0">
                  <a:solidFill>
                    <a:schemeClr val="accent4">
                      <a:lumMod val="20000"/>
                      <a:lumOff val="80000"/>
                    </a:schemeClr>
                  </a:solidFill>
                  <a:cs typeface="+mn-ea"/>
                  <a:sym typeface="+mn-lt"/>
                </a:rPr>
                <a:t>Current values</a:t>
              </a:r>
              <a:endParaRPr lang="id-ID" sz="1200" dirty="0">
                <a:solidFill>
                  <a:schemeClr val="accent4">
                    <a:lumMod val="20000"/>
                    <a:lumOff val="80000"/>
                  </a:schemeClr>
                </a:solidFill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98201668"/>
      </p:ext>
    </p:extLst>
  </p:cSld>
  <p:clrMapOvr>
    <a:masterClrMapping/>
  </p:clrMapOvr>
  <p:transition spd="med" advClick="0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decel="10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523825" y="1514224"/>
            <a:ext cx="3309643" cy="707886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sz="40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Chart Detail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127760" y="1463040"/>
            <a:ext cx="4686301" cy="4312920"/>
            <a:chOff x="1127760" y="1463040"/>
            <a:chExt cx="4686301" cy="4312920"/>
          </a:xfrm>
        </p:grpSpPr>
        <p:sp>
          <p:nvSpPr>
            <p:cNvPr id="3" name="Rounded Rectangle 2"/>
            <p:cNvSpPr/>
            <p:nvPr/>
          </p:nvSpPr>
          <p:spPr>
            <a:xfrm>
              <a:off x="1127760" y="1463040"/>
              <a:ext cx="4686301" cy="4312920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>
              <a:noFill/>
            </a:ln>
            <a:effectLst>
              <a:outerShdw blurRad="1016000" dist="38100" dir="5400000" algn="t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cs typeface="+mn-ea"/>
                <a:sym typeface="+mn-lt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0276590B-0763-4A1D-877E-97DD2C1D96CA}"/>
                </a:ext>
              </a:extLst>
            </p:cNvPr>
            <p:cNvSpPr/>
            <p:nvPr/>
          </p:nvSpPr>
          <p:spPr>
            <a:xfrm>
              <a:off x="1127761" y="3508103"/>
              <a:ext cx="4686300" cy="2267855"/>
            </a:xfrm>
            <a:custGeom>
              <a:avLst/>
              <a:gdLst>
                <a:gd name="connsiteX0" fmla="*/ 0 w 12192000"/>
                <a:gd name="connsiteY0" fmla="*/ 0 h 1295400"/>
                <a:gd name="connsiteX1" fmla="*/ 12192000 w 12192000"/>
                <a:gd name="connsiteY1" fmla="*/ 0 h 1295400"/>
                <a:gd name="connsiteX2" fmla="*/ 12192000 w 12192000"/>
                <a:gd name="connsiteY2" fmla="*/ 1295400 h 1295400"/>
                <a:gd name="connsiteX3" fmla="*/ 0 w 12192000"/>
                <a:gd name="connsiteY3" fmla="*/ 1295400 h 1295400"/>
                <a:gd name="connsiteX4" fmla="*/ 0 w 12192000"/>
                <a:gd name="connsiteY4" fmla="*/ 0 h 1295400"/>
                <a:gd name="connsiteX0" fmla="*/ 0 w 12192000"/>
                <a:gd name="connsiteY0" fmla="*/ 258538 h 1553938"/>
                <a:gd name="connsiteX1" fmla="*/ 870857 w 12192000"/>
                <a:gd name="connsiteY1" fmla="*/ 2 h 1553938"/>
                <a:gd name="connsiteX2" fmla="*/ 12192000 w 12192000"/>
                <a:gd name="connsiteY2" fmla="*/ 258538 h 1553938"/>
                <a:gd name="connsiteX3" fmla="*/ 12192000 w 12192000"/>
                <a:gd name="connsiteY3" fmla="*/ 1553938 h 1553938"/>
                <a:gd name="connsiteX4" fmla="*/ 0 w 12192000"/>
                <a:gd name="connsiteY4" fmla="*/ 1553938 h 1553938"/>
                <a:gd name="connsiteX5" fmla="*/ 0 w 12192000"/>
                <a:gd name="connsiteY5" fmla="*/ 258538 h 1553938"/>
                <a:gd name="connsiteX0" fmla="*/ 0 w 12192000"/>
                <a:gd name="connsiteY0" fmla="*/ 258538 h 1553938"/>
                <a:gd name="connsiteX1" fmla="*/ 870857 w 12192000"/>
                <a:gd name="connsiteY1" fmla="*/ 2 h 1553938"/>
                <a:gd name="connsiteX2" fmla="*/ 1915886 w 12192000"/>
                <a:gd name="connsiteY2" fmla="*/ 377374 h 1553938"/>
                <a:gd name="connsiteX3" fmla="*/ 12192000 w 12192000"/>
                <a:gd name="connsiteY3" fmla="*/ 258538 h 1553938"/>
                <a:gd name="connsiteX4" fmla="*/ 12192000 w 12192000"/>
                <a:gd name="connsiteY4" fmla="*/ 1553938 h 1553938"/>
                <a:gd name="connsiteX5" fmla="*/ 0 w 12192000"/>
                <a:gd name="connsiteY5" fmla="*/ 1553938 h 1553938"/>
                <a:gd name="connsiteX6" fmla="*/ 0 w 12192000"/>
                <a:gd name="connsiteY6" fmla="*/ 258538 h 1553938"/>
                <a:gd name="connsiteX0" fmla="*/ 0 w 12192000"/>
                <a:gd name="connsiteY0" fmla="*/ 273050 h 1568450"/>
                <a:gd name="connsiteX1" fmla="*/ 870857 w 12192000"/>
                <a:gd name="connsiteY1" fmla="*/ 14514 h 1568450"/>
                <a:gd name="connsiteX2" fmla="*/ 1915886 w 12192000"/>
                <a:gd name="connsiteY2" fmla="*/ 391886 h 1568450"/>
                <a:gd name="connsiteX3" fmla="*/ 3091543 w 12192000"/>
                <a:gd name="connsiteY3" fmla="*/ 0 h 1568450"/>
                <a:gd name="connsiteX4" fmla="*/ 12192000 w 12192000"/>
                <a:gd name="connsiteY4" fmla="*/ 273050 h 1568450"/>
                <a:gd name="connsiteX5" fmla="*/ 12192000 w 12192000"/>
                <a:gd name="connsiteY5" fmla="*/ 1568450 h 1568450"/>
                <a:gd name="connsiteX6" fmla="*/ 0 w 12192000"/>
                <a:gd name="connsiteY6" fmla="*/ 1568450 h 1568450"/>
                <a:gd name="connsiteX7" fmla="*/ 0 w 12192000"/>
                <a:gd name="connsiteY7" fmla="*/ 273050 h 1568450"/>
                <a:gd name="connsiteX0" fmla="*/ 0 w 12192000"/>
                <a:gd name="connsiteY0" fmla="*/ 273050 h 1568450"/>
                <a:gd name="connsiteX1" fmla="*/ 870857 w 12192000"/>
                <a:gd name="connsiteY1" fmla="*/ 14514 h 1568450"/>
                <a:gd name="connsiteX2" fmla="*/ 1915886 w 12192000"/>
                <a:gd name="connsiteY2" fmla="*/ 391886 h 1568450"/>
                <a:gd name="connsiteX3" fmla="*/ 3091543 w 12192000"/>
                <a:gd name="connsiteY3" fmla="*/ 0 h 1568450"/>
                <a:gd name="connsiteX4" fmla="*/ 4499429 w 12192000"/>
                <a:gd name="connsiteY4" fmla="*/ 711200 h 1568450"/>
                <a:gd name="connsiteX5" fmla="*/ 12192000 w 12192000"/>
                <a:gd name="connsiteY5" fmla="*/ 273050 h 1568450"/>
                <a:gd name="connsiteX6" fmla="*/ 12192000 w 12192000"/>
                <a:gd name="connsiteY6" fmla="*/ 1568450 h 1568450"/>
                <a:gd name="connsiteX7" fmla="*/ 0 w 12192000"/>
                <a:gd name="connsiteY7" fmla="*/ 1568450 h 1568450"/>
                <a:gd name="connsiteX8" fmla="*/ 0 w 12192000"/>
                <a:gd name="connsiteY8" fmla="*/ 273050 h 1568450"/>
                <a:gd name="connsiteX0" fmla="*/ 0 w 12192000"/>
                <a:gd name="connsiteY0" fmla="*/ 273050 h 1568450"/>
                <a:gd name="connsiteX1" fmla="*/ 870857 w 12192000"/>
                <a:gd name="connsiteY1" fmla="*/ 14514 h 1568450"/>
                <a:gd name="connsiteX2" fmla="*/ 1915886 w 12192000"/>
                <a:gd name="connsiteY2" fmla="*/ 391886 h 1568450"/>
                <a:gd name="connsiteX3" fmla="*/ 3091543 w 12192000"/>
                <a:gd name="connsiteY3" fmla="*/ 0 h 1568450"/>
                <a:gd name="connsiteX4" fmla="*/ 4499429 w 12192000"/>
                <a:gd name="connsiteY4" fmla="*/ 711200 h 1568450"/>
                <a:gd name="connsiteX5" fmla="*/ 5399314 w 12192000"/>
                <a:gd name="connsiteY5" fmla="*/ 406400 h 1568450"/>
                <a:gd name="connsiteX6" fmla="*/ 12192000 w 12192000"/>
                <a:gd name="connsiteY6" fmla="*/ 273050 h 1568450"/>
                <a:gd name="connsiteX7" fmla="*/ 12192000 w 12192000"/>
                <a:gd name="connsiteY7" fmla="*/ 1568450 h 1568450"/>
                <a:gd name="connsiteX8" fmla="*/ 0 w 12192000"/>
                <a:gd name="connsiteY8" fmla="*/ 1568450 h 1568450"/>
                <a:gd name="connsiteX9" fmla="*/ 0 w 12192000"/>
                <a:gd name="connsiteY9" fmla="*/ 273050 h 1568450"/>
                <a:gd name="connsiteX0" fmla="*/ 0 w 12192000"/>
                <a:gd name="connsiteY0" fmla="*/ 273050 h 1568450"/>
                <a:gd name="connsiteX1" fmla="*/ 870857 w 12192000"/>
                <a:gd name="connsiteY1" fmla="*/ 14514 h 1568450"/>
                <a:gd name="connsiteX2" fmla="*/ 1915886 w 12192000"/>
                <a:gd name="connsiteY2" fmla="*/ 391886 h 1568450"/>
                <a:gd name="connsiteX3" fmla="*/ 3091543 w 12192000"/>
                <a:gd name="connsiteY3" fmla="*/ 0 h 1568450"/>
                <a:gd name="connsiteX4" fmla="*/ 4499429 w 12192000"/>
                <a:gd name="connsiteY4" fmla="*/ 711200 h 1568450"/>
                <a:gd name="connsiteX5" fmla="*/ 5399314 w 12192000"/>
                <a:gd name="connsiteY5" fmla="*/ 406400 h 1568450"/>
                <a:gd name="connsiteX6" fmla="*/ 6008914 w 12192000"/>
                <a:gd name="connsiteY6" fmla="*/ 566057 h 1568450"/>
                <a:gd name="connsiteX7" fmla="*/ 12192000 w 12192000"/>
                <a:gd name="connsiteY7" fmla="*/ 273050 h 1568450"/>
                <a:gd name="connsiteX8" fmla="*/ 12192000 w 12192000"/>
                <a:gd name="connsiteY8" fmla="*/ 1568450 h 1568450"/>
                <a:gd name="connsiteX9" fmla="*/ 0 w 12192000"/>
                <a:gd name="connsiteY9" fmla="*/ 1568450 h 1568450"/>
                <a:gd name="connsiteX10" fmla="*/ 0 w 12192000"/>
                <a:gd name="connsiteY10" fmla="*/ 273050 h 1568450"/>
                <a:gd name="connsiteX0" fmla="*/ 0 w 12192000"/>
                <a:gd name="connsiteY0" fmla="*/ 273050 h 1568450"/>
                <a:gd name="connsiteX1" fmla="*/ 870857 w 12192000"/>
                <a:gd name="connsiteY1" fmla="*/ 14514 h 1568450"/>
                <a:gd name="connsiteX2" fmla="*/ 1915886 w 12192000"/>
                <a:gd name="connsiteY2" fmla="*/ 391886 h 1568450"/>
                <a:gd name="connsiteX3" fmla="*/ 3091543 w 12192000"/>
                <a:gd name="connsiteY3" fmla="*/ 0 h 1568450"/>
                <a:gd name="connsiteX4" fmla="*/ 4499429 w 12192000"/>
                <a:gd name="connsiteY4" fmla="*/ 711200 h 1568450"/>
                <a:gd name="connsiteX5" fmla="*/ 5399314 w 12192000"/>
                <a:gd name="connsiteY5" fmla="*/ 406400 h 1568450"/>
                <a:gd name="connsiteX6" fmla="*/ 6008914 w 12192000"/>
                <a:gd name="connsiteY6" fmla="*/ 566057 h 1568450"/>
                <a:gd name="connsiteX7" fmla="*/ 7155543 w 12192000"/>
                <a:gd name="connsiteY7" fmla="*/ 348343 h 1568450"/>
                <a:gd name="connsiteX8" fmla="*/ 12192000 w 12192000"/>
                <a:gd name="connsiteY8" fmla="*/ 273050 h 1568450"/>
                <a:gd name="connsiteX9" fmla="*/ 12192000 w 12192000"/>
                <a:gd name="connsiteY9" fmla="*/ 1568450 h 1568450"/>
                <a:gd name="connsiteX10" fmla="*/ 0 w 12192000"/>
                <a:gd name="connsiteY10" fmla="*/ 1568450 h 1568450"/>
                <a:gd name="connsiteX11" fmla="*/ 0 w 12192000"/>
                <a:gd name="connsiteY11" fmla="*/ 273050 h 1568450"/>
                <a:gd name="connsiteX0" fmla="*/ 0 w 12192000"/>
                <a:gd name="connsiteY0" fmla="*/ 273050 h 1568450"/>
                <a:gd name="connsiteX1" fmla="*/ 870857 w 12192000"/>
                <a:gd name="connsiteY1" fmla="*/ 14514 h 1568450"/>
                <a:gd name="connsiteX2" fmla="*/ 1915886 w 12192000"/>
                <a:gd name="connsiteY2" fmla="*/ 391886 h 1568450"/>
                <a:gd name="connsiteX3" fmla="*/ 3091543 w 12192000"/>
                <a:gd name="connsiteY3" fmla="*/ 0 h 1568450"/>
                <a:gd name="connsiteX4" fmla="*/ 4499429 w 12192000"/>
                <a:gd name="connsiteY4" fmla="*/ 711200 h 1568450"/>
                <a:gd name="connsiteX5" fmla="*/ 5399314 w 12192000"/>
                <a:gd name="connsiteY5" fmla="*/ 406400 h 1568450"/>
                <a:gd name="connsiteX6" fmla="*/ 6008914 w 12192000"/>
                <a:gd name="connsiteY6" fmla="*/ 566057 h 1568450"/>
                <a:gd name="connsiteX7" fmla="*/ 7155543 w 12192000"/>
                <a:gd name="connsiteY7" fmla="*/ 348343 h 1568450"/>
                <a:gd name="connsiteX8" fmla="*/ 8389257 w 12192000"/>
                <a:gd name="connsiteY8" fmla="*/ 0 h 1568450"/>
                <a:gd name="connsiteX9" fmla="*/ 12192000 w 12192000"/>
                <a:gd name="connsiteY9" fmla="*/ 273050 h 1568450"/>
                <a:gd name="connsiteX10" fmla="*/ 12192000 w 12192000"/>
                <a:gd name="connsiteY10" fmla="*/ 1568450 h 1568450"/>
                <a:gd name="connsiteX11" fmla="*/ 0 w 12192000"/>
                <a:gd name="connsiteY11" fmla="*/ 1568450 h 1568450"/>
                <a:gd name="connsiteX12" fmla="*/ 0 w 12192000"/>
                <a:gd name="connsiteY12" fmla="*/ 273050 h 1568450"/>
                <a:gd name="connsiteX0" fmla="*/ 0 w 12192000"/>
                <a:gd name="connsiteY0" fmla="*/ 273050 h 1568450"/>
                <a:gd name="connsiteX1" fmla="*/ 870857 w 12192000"/>
                <a:gd name="connsiteY1" fmla="*/ 14514 h 1568450"/>
                <a:gd name="connsiteX2" fmla="*/ 1915886 w 12192000"/>
                <a:gd name="connsiteY2" fmla="*/ 391886 h 1568450"/>
                <a:gd name="connsiteX3" fmla="*/ 3091543 w 12192000"/>
                <a:gd name="connsiteY3" fmla="*/ 0 h 1568450"/>
                <a:gd name="connsiteX4" fmla="*/ 4499429 w 12192000"/>
                <a:gd name="connsiteY4" fmla="*/ 711200 h 1568450"/>
                <a:gd name="connsiteX5" fmla="*/ 5399314 w 12192000"/>
                <a:gd name="connsiteY5" fmla="*/ 406400 h 1568450"/>
                <a:gd name="connsiteX6" fmla="*/ 6008914 w 12192000"/>
                <a:gd name="connsiteY6" fmla="*/ 566057 h 1568450"/>
                <a:gd name="connsiteX7" fmla="*/ 7155543 w 12192000"/>
                <a:gd name="connsiteY7" fmla="*/ 348343 h 1568450"/>
                <a:gd name="connsiteX8" fmla="*/ 8389257 w 12192000"/>
                <a:gd name="connsiteY8" fmla="*/ 0 h 1568450"/>
                <a:gd name="connsiteX9" fmla="*/ 9405257 w 12192000"/>
                <a:gd name="connsiteY9" fmla="*/ 232229 h 1568450"/>
                <a:gd name="connsiteX10" fmla="*/ 12192000 w 12192000"/>
                <a:gd name="connsiteY10" fmla="*/ 273050 h 1568450"/>
                <a:gd name="connsiteX11" fmla="*/ 12192000 w 12192000"/>
                <a:gd name="connsiteY11" fmla="*/ 1568450 h 1568450"/>
                <a:gd name="connsiteX12" fmla="*/ 0 w 12192000"/>
                <a:gd name="connsiteY12" fmla="*/ 1568450 h 1568450"/>
                <a:gd name="connsiteX13" fmla="*/ 0 w 12192000"/>
                <a:gd name="connsiteY13" fmla="*/ 273050 h 1568450"/>
                <a:gd name="connsiteX0" fmla="*/ 0 w 12192000"/>
                <a:gd name="connsiteY0" fmla="*/ 273050 h 1568450"/>
                <a:gd name="connsiteX1" fmla="*/ 870857 w 12192000"/>
                <a:gd name="connsiteY1" fmla="*/ 14514 h 1568450"/>
                <a:gd name="connsiteX2" fmla="*/ 1915886 w 12192000"/>
                <a:gd name="connsiteY2" fmla="*/ 391886 h 1568450"/>
                <a:gd name="connsiteX3" fmla="*/ 3091543 w 12192000"/>
                <a:gd name="connsiteY3" fmla="*/ 0 h 1568450"/>
                <a:gd name="connsiteX4" fmla="*/ 4499429 w 12192000"/>
                <a:gd name="connsiteY4" fmla="*/ 711200 h 1568450"/>
                <a:gd name="connsiteX5" fmla="*/ 5399314 w 12192000"/>
                <a:gd name="connsiteY5" fmla="*/ 406400 h 1568450"/>
                <a:gd name="connsiteX6" fmla="*/ 6008914 w 12192000"/>
                <a:gd name="connsiteY6" fmla="*/ 566057 h 1568450"/>
                <a:gd name="connsiteX7" fmla="*/ 7155543 w 12192000"/>
                <a:gd name="connsiteY7" fmla="*/ 348343 h 1568450"/>
                <a:gd name="connsiteX8" fmla="*/ 8389257 w 12192000"/>
                <a:gd name="connsiteY8" fmla="*/ 0 h 1568450"/>
                <a:gd name="connsiteX9" fmla="*/ 9405257 w 12192000"/>
                <a:gd name="connsiteY9" fmla="*/ 232229 h 1568450"/>
                <a:gd name="connsiteX10" fmla="*/ 10914743 w 12192000"/>
                <a:gd name="connsiteY10" fmla="*/ 595086 h 1568450"/>
                <a:gd name="connsiteX11" fmla="*/ 12192000 w 12192000"/>
                <a:gd name="connsiteY11" fmla="*/ 273050 h 1568450"/>
                <a:gd name="connsiteX12" fmla="*/ 12192000 w 12192000"/>
                <a:gd name="connsiteY12" fmla="*/ 1568450 h 1568450"/>
                <a:gd name="connsiteX13" fmla="*/ 0 w 12192000"/>
                <a:gd name="connsiteY13" fmla="*/ 1568450 h 1568450"/>
                <a:gd name="connsiteX14" fmla="*/ 0 w 12192000"/>
                <a:gd name="connsiteY14" fmla="*/ 273050 h 1568450"/>
                <a:gd name="connsiteX0" fmla="*/ 0 w 12192000"/>
                <a:gd name="connsiteY0" fmla="*/ 273050 h 1568450"/>
                <a:gd name="connsiteX1" fmla="*/ 870857 w 12192000"/>
                <a:gd name="connsiteY1" fmla="*/ 14514 h 1568450"/>
                <a:gd name="connsiteX2" fmla="*/ 1915886 w 12192000"/>
                <a:gd name="connsiteY2" fmla="*/ 391886 h 1568450"/>
                <a:gd name="connsiteX3" fmla="*/ 3091543 w 12192000"/>
                <a:gd name="connsiteY3" fmla="*/ 0 h 1568450"/>
                <a:gd name="connsiteX4" fmla="*/ 4499429 w 12192000"/>
                <a:gd name="connsiteY4" fmla="*/ 711200 h 1568450"/>
                <a:gd name="connsiteX5" fmla="*/ 5399314 w 12192000"/>
                <a:gd name="connsiteY5" fmla="*/ 406400 h 1568450"/>
                <a:gd name="connsiteX6" fmla="*/ 6008914 w 12192000"/>
                <a:gd name="connsiteY6" fmla="*/ 566057 h 1568450"/>
                <a:gd name="connsiteX7" fmla="*/ 7155543 w 12192000"/>
                <a:gd name="connsiteY7" fmla="*/ 348343 h 1568450"/>
                <a:gd name="connsiteX8" fmla="*/ 8389257 w 12192000"/>
                <a:gd name="connsiteY8" fmla="*/ 0 h 1568450"/>
                <a:gd name="connsiteX9" fmla="*/ 9550400 w 12192000"/>
                <a:gd name="connsiteY9" fmla="*/ 159657 h 1568450"/>
                <a:gd name="connsiteX10" fmla="*/ 10914743 w 12192000"/>
                <a:gd name="connsiteY10" fmla="*/ 595086 h 1568450"/>
                <a:gd name="connsiteX11" fmla="*/ 12192000 w 12192000"/>
                <a:gd name="connsiteY11" fmla="*/ 273050 h 1568450"/>
                <a:gd name="connsiteX12" fmla="*/ 12192000 w 12192000"/>
                <a:gd name="connsiteY12" fmla="*/ 1568450 h 1568450"/>
                <a:gd name="connsiteX13" fmla="*/ 0 w 12192000"/>
                <a:gd name="connsiteY13" fmla="*/ 1568450 h 1568450"/>
                <a:gd name="connsiteX14" fmla="*/ 0 w 12192000"/>
                <a:gd name="connsiteY14" fmla="*/ 273050 h 1568450"/>
                <a:gd name="connsiteX0" fmla="*/ 0 w 12192000"/>
                <a:gd name="connsiteY0" fmla="*/ 730976 h 2026376"/>
                <a:gd name="connsiteX1" fmla="*/ 840377 w 12192000"/>
                <a:gd name="connsiteY1" fmla="*/ 0 h 2026376"/>
                <a:gd name="connsiteX2" fmla="*/ 1915886 w 12192000"/>
                <a:gd name="connsiteY2" fmla="*/ 849812 h 2026376"/>
                <a:gd name="connsiteX3" fmla="*/ 3091543 w 12192000"/>
                <a:gd name="connsiteY3" fmla="*/ 457926 h 2026376"/>
                <a:gd name="connsiteX4" fmla="*/ 4499429 w 12192000"/>
                <a:gd name="connsiteY4" fmla="*/ 1169126 h 2026376"/>
                <a:gd name="connsiteX5" fmla="*/ 5399314 w 12192000"/>
                <a:gd name="connsiteY5" fmla="*/ 864326 h 2026376"/>
                <a:gd name="connsiteX6" fmla="*/ 6008914 w 12192000"/>
                <a:gd name="connsiteY6" fmla="*/ 1023983 h 2026376"/>
                <a:gd name="connsiteX7" fmla="*/ 7155543 w 12192000"/>
                <a:gd name="connsiteY7" fmla="*/ 806269 h 2026376"/>
                <a:gd name="connsiteX8" fmla="*/ 8389257 w 12192000"/>
                <a:gd name="connsiteY8" fmla="*/ 457926 h 2026376"/>
                <a:gd name="connsiteX9" fmla="*/ 9550400 w 12192000"/>
                <a:gd name="connsiteY9" fmla="*/ 617583 h 2026376"/>
                <a:gd name="connsiteX10" fmla="*/ 10914743 w 12192000"/>
                <a:gd name="connsiteY10" fmla="*/ 1053012 h 2026376"/>
                <a:gd name="connsiteX11" fmla="*/ 12192000 w 12192000"/>
                <a:gd name="connsiteY11" fmla="*/ 730976 h 2026376"/>
                <a:gd name="connsiteX12" fmla="*/ 12192000 w 12192000"/>
                <a:gd name="connsiteY12" fmla="*/ 2026376 h 2026376"/>
                <a:gd name="connsiteX13" fmla="*/ 0 w 12192000"/>
                <a:gd name="connsiteY13" fmla="*/ 2026376 h 2026376"/>
                <a:gd name="connsiteX14" fmla="*/ 0 w 12192000"/>
                <a:gd name="connsiteY14" fmla="*/ 730976 h 2026376"/>
                <a:gd name="connsiteX0" fmla="*/ 0 w 12192000"/>
                <a:gd name="connsiteY0" fmla="*/ 730976 h 2026376"/>
                <a:gd name="connsiteX1" fmla="*/ 840377 w 12192000"/>
                <a:gd name="connsiteY1" fmla="*/ 0 h 2026376"/>
                <a:gd name="connsiteX2" fmla="*/ 1915886 w 12192000"/>
                <a:gd name="connsiteY2" fmla="*/ 849812 h 2026376"/>
                <a:gd name="connsiteX3" fmla="*/ 3091543 w 12192000"/>
                <a:gd name="connsiteY3" fmla="*/ 457926 h 2026376"/>
                <a:gd name="connsiteX4" fmla="*/ 4499429 w 12192000"/>
                <a:gd name="connsiteY4" fmla="*/ 1169126 h 2026376"/>
                <a:gd name="connsiteX5" fmla="*/ 5399314 w 12192000"/>
                <a:gd name="connsiteY5" fmla="*/ 864326 h 2026376"/>
                <a:gd name="connsiteX6" fmla="*/ 6008914 w 12192000"/>
                <a:gd name="connsiteY6" fmla="*/ 1023983 h 2026376"/>
                <a:gd name="connsiteX7" fmla="*/ 7155543 w 12192000"/>
                <a:gd name="connsiteY7" fmla="*/ 806269 h 2026376"/>
                <a:gd name="connsiteX8" fmla="*/ 8389257 w 12192000"/>
                <a:gd name="connsiteY8" fmla="*/ 457926 h 2026376"/>
                <a:gd name="connsiteX9" fmla="*/ 9550400 w 12192000"/>
                <a:gd name="connsiteY9" fmla="*/ 617583 h 2026376"/>
                <a:gd name="connsiteX10" fmla="*/ 10914743 w 12192000"/>
                <a:gd name="connsiteY10" fmla="*/ 1053012 h 2026376"/>
                <a:gd name="connsiteX11" fmla="*/ 12192000 w 12192000"/>
                <a:gd name="connsiteY11" fmla="*/ 730976 h 2026376"/>
                <a:gd name="connsiteX12" fmla="*/ 12192000 w 12192000"/>
                <a:gd name="connsiteY12" fmla="*/ 2026376 h 2026376"/>
                <a:gd name="connsiteX13" fmla="*/ 0 w 12192000"/>
                <a:gd name="connsiteY13" fmla="*/ 2026376 h 2026376"/>
                <a:gd name="connsiteX14" fmla="*/ 0 w 12192000"/>
                <a:gd name="connsiteY14" fmla="*/ 730976 h 2026376"/>
                <a:gd name="connsiteX0" fmla="*/ 0 w 12192000"/>
                <a:gd name="connsiteY0" fmla="*/ 731658 h 2027058"/>
                <a:gd name="connsiteX1" fmla="*/ 840377 w 12192000"/>
                <a:gd name="connsiteY1" fmla="*/ 682 h 2027058"/>
                <a:gd name="connsiteX2" fmla="*/ 1915886 w 12192000"/>
                <a:gd name="connsiteY2" fmla="*/ 850494 h 2027058"/>
                <a:gd name="connsiteX3" fmla="*/ 3091543 w 12192000"/>
                <a:gd name="connsiteY3" fmla="*/ 458608 h 2027058"/>
                <a:gd name="connsiteX4" fmla="*/ 4499429 w 12192000"/>
                <a:gd name="connsiteY4" fmla="*/ 1169808 h 2027058"/>
                <a:gd name="connsiteX5" fmla="*/ 5399314 w 12192000"/>
                <a:gd name="connsiteY5" fmla="*/ 865008 h 2027058"/>
                <a:gd name="connsiteX6" fmla="*/ 6008914 w 12192000"/>
                <a:gd name="connsiteY6" fmla="*/ 1024665 h 2027058"/>
                <a:gd name="connsiteX7" fmla="*/ 7155543 w 12192000"/>
                <a:gd name="connsiteY7" fmla="*/ 806951 h 2027058"/>
                <a:gd name="connsiteX8" fmla="*/ 8389257 w 12192000"/>
                <a:gd name="connsiteY8" fmla="*/ 458608 h 2027058"/>
                <a:gd name="connsiteX9" fmla="*/ 9550400 w 12192000"/>
                <a:gd name="connsiteY9" fmla="*/ 618265 h 2027058"/>
                <a:gd name="connsiteX10" fmla="*/ 10914743 w 12192000"/>
                <a:gd name="connsiteY10" fmla="*/ 1053694 h 2027058"/>
                <a:gd name="connsiteX11" fmla="*/ 12192000 w 12192000"/>
                <a:gd name="connsiteY11" fmla="*/ 731658 h 2027058"/>
                <a:gd name="connsiteX12" fmla="*/ 12192000 w 12192000"/>
                <a:gd name="connsiteY12" fmla="*/ 2027058 h 2027058"/>
                <a:gd name="connsiteX13" fmla="*/ 0 w 12192000"/>
                <a:gd name="connsiteY13" fmla="*/ 2027058 h 2027058"/>
                <a:gd name="connsiteX14" fmla="*/ 0 w 12192000"/>
                <a:gd name="connsiteY14" fmla="*/ 731658 h 2027058"/>
                <a:gd name="connsiteX0" fmla="*/ 0 w 12192000"/>
                <a:gd name="connsiteY0" fmla="*/ 731648 h 2027048"/>
                <a:gd name="connsiteX1" fmla="*/ 840377 w 12192000"/>
                <a:gd name="connsiteY1" fmla="*/ 672 h 2027048"/>
                <a:gd name="connsiteX2" fmla="*/ 1915886 w 12192000"/>
                <a:gd name="connsiteY2" fmla="*/ 850484 h 2027048"/>
                <a:gd name="connsiteX3" fmla="*/ 3091543 w 12192000"/>
                <a:gd name="connsiteY3" fmla="*/ 458598 h 2027048"/>
                <a:gd name="connsiteX4" fmla="*/ 4499429 w 12192000"/>
                <a:gd name="connsiteY4" fmla="*/ 1169798 h 2027048"/>
                <a:gd name="connsiteX5" fmla="*/ 5399314 w 12192000"/>
                <a:gd name="connsiteY5" fmla="*/ 864998 h 2027048"/>
                <a:gd name="connsiteX6" fmla="*/ 6008914 w 12192000"/>
                <a:gd name="connsiteY6" fmla="*/ 1024655 h 2027048"/>
                <a:gd name="connsiteX7" fmla="*/ 7155543 w 12192000"/>
                <a:gd name="connsiteY7" fmla="*/ 806941 h 2027048"/>
                <a:gd name="connsiteX8" fmla="*/ 8389257 w 12192000"/>
                <a:gd name="connsiteY8" fmla="*/ 458598 h 2027048"/>
                <a:gd name="connsiteX9" fmla="*/ 9550400 w 12192000"/>
                <a:gd name="connsiteY9" fmla="*/ 618255 h 2027048"/>
                <a:gd name="connsiteX10" fmla="*/ 10914743 w 12192000"/>
                <a:gd name="connsiteY10" fmla="*/ 1053684 h 2027048"/>
                <a:gd name="connsiteX11" fmla="*/ 12192000 w 12192000"/>
                <a:gd name="connsiteY11" fmla="*/ 731648 h 2027048"/>
                <a:gd name="connsiteX12" fmla="*/ 12192000 w 12192000"/>
                <a:gd name="connsiteY12" fmla="*/ 2027048 h 2027048"/>
                <a:gd name="connsiteX13" fmla="*/ 0 w 12192000"/>
                <a:gd name="connsiteY13" fmla="*/ 2027048 h 2027048"/>
                <a:gd name="connsiteX14" fmla="*/ 0 w 12192000"/>
                <a:gd name="connsiteY14" fmla="*/ 731648 h 2027048"/>
                <a:gd name="connsiteX0" fmla="*/ 0 w 12192000"/>
                <a:gd name="connsiteY0" fmla="*/ 731648 h 2027048"/>
                <a:gd name="connsiteX1" fmla="*/ 840377 w 12192000"/>
                <a:gd name="connsiteY1" fmla="*/ 672 h 2027048"/>
                <a:gd name="connsiteX2" fmla="*/ 1915886 w 12192000"/>
                <a:gd name="connsiteY2" fmla="*/ 850484 h 2027048"/>
                <a:gd name="connsiteX3" fmla="*/ 3091543 w 12192000"/>
                <a:gd name="connsiteY3" fmla="*/ 458598 h 2027048"/>
                <a:gd name="connsiteX4" fmla="*/ 4499429 w 12192000"/>
                <a:gd name="connsiteY4" fmla="*/ 1169798 h 2027048"/>
                <a:gd name="connsiteX5" fmla="*/ 5399314 w 12192000"/>
                <a:gd name="connsiteY5" fmla="*/ 864998 h 2027048"/>
                <a:gd name="connsiteX6" fmla="*/ 6008914 w 12192000"/>
                <a:gd name="connsiteY6" fmla="*/ 1024655 h 2027048"/>
                <a:gd name="connsiteX7" fmla="*/ 7155543 w 12192000"/>
                <a:gd name="connsiteY7" fmla="*/ 806941 h 2027048"/>
                <a:gd name="connsiteX8" fmla="*/ 8389257 w 12192000"/>
                <a:gd name="connsiteY8" fmla="*/ 458598 h 2027048"/>
                <a:gd name="connsiteX9" fmla="*/ 9550400 w 12192000"/>
                <a:gd name="connsiteY9" fmla="*/ 618255 h 2027048"/>
                <a:gd name="connsiteX10" fmla="*/ 10914743 w 12192000"/>
                <a:gd name="connsiteY10" fmla="*/ 1053684 h 2027048"/>
                <a:gd name="connsiteX11" fmla="*/ 12192000 w 12192000"/>
                <a:gd name="connsiteY11" fmla="*/ 731648 h 2027048"/>
                <a:gd name="connsiteX12" fmla="*/ 12192000 w 12192000"/>
                <a:gd name="connsiteY12" fmla="*/ 2027048 h 2027048"/>
                <a:gd name="connsiteX13" fmla="*/ 0 w 12192000"/>
                <a:gd name="connsiteY13" fmla="*/ 2027048 h 2027048"/>
                <a:gd name="connsiteX14" fmla="*/ 0 w 12192000"/>
                <a:gd name="connsiteY14" fmla="*/ 731648 h 2027048"/>
                <a:gd name="connsiteX0" fmla="*/ 0 w 12192000"/>
                <a:gd name="connsiteY0" fmla="*/ 731648 h 2027048"/>
                <a:gd name="connsiteX1" fmla="*/ 840377 w 12192000"/>
                <a:gd name="connsiteY1" fmla="*/ 672 h 2027048"/>
                <a:gd name="connsiteX2" fmla="*/ 1915886 w 12192000"/>
                <a:gd name="connsiteY2" fmla="*/ 850484 h 2027048"/>
                <a:gd name="connsiteX3" fmla="*/ 3228703 w 12192000"/>
                <a:gd name="connsiteY3" fmla="*/ 649098 h 2027048"/>
                <a:gd name="connsiteX4" fmla="*/ 4499429 w 12192000"/>
                <a:gd name="connsiteY4" fmla="*/ 1169798 h 2027048"/>
                <a:gd name="connsiteX5" fmla="*/ 5399314 w 12192000"/>
                <a:gd name="connsiteY5" fmla="*/ 864998 h 2027048"/>
                <a:gd name="connsiteX6" fmla="*/ 6008914 w 12192000"/>
                <a:gd name="connsiteY6" fmla="*/ 1024655 h 2027048"/>
                <a:gd name="connsiteX7" fmla="*/ 7155543 w 12192000"/>
                <a:gd name="connsiteY7" fmla="*/ 806941 h 2027048"/>
                <a:gd name="connsiteX8" fmla="*/ 8389257 w 12192000"/>
                <a:gd name="connsiteY8" fmla="*/ 458598 h 2027048"/>
                <a:gd name="connsiteX9" fmla="*/ 9550400 w 12192000"/>
                <a:gd name="connsiteY9" fmla="*/ 618255 h 2027048"/>
                <a:gd name="connsiteX10" fmla="*/ 10914743 w 12192000"/>
                <a:gd name="connsiteY10" fmla="*/ 1053684 h 2027048"/>
                <a:gd name="connsiteX11" fmla="*/ 12192000 w 12192000"/>
                <a:gd name="connsiteY11" fmla="*/ 731648 h 2027048"/>
                <a:gd name="connsiteX12" fmla="*/ 12192000 w 12192000"/>
                <a:gd name="connsiteY12" fmla="*/ 2027048 h 2027048"/>
                <a:gd name="connsiteX13" fmla="*/ 0 w 12192000"/>
                <a:gd name="connsiteY13" fmla="*/ 2027048 h 2027048"/>
                <a:gd name="connsiteX14" fmla="*/ 0 w 12192000"/>
                <a:gd name="connsiteY14" fmla="*/ 731648 h 2027048"/>
                <a:gd name="connsiteX0" fmla="*/ 0 w 12192000"/>
                <a:gd name="connsiteY0" fmla="*/ 731648 h 2027048"/>
                <a:gd name="connsiteX1" fmla="*/ 840377 w 12192000"/>
                <a:gd name="connsiteY1" fmla="*/ 672 h 2027048"/>
                <a:gd name="connsiteX2" fmla="*/ 1915886 w 12192000"/>
                <a:gd name="connsiteY2" fmla="*/ 850484 h 2027048"/>
                <a:gd name="connsiteX3" fmla="*/ 3228703 w 12192000"/>
                <a:gd name="connsiteY3" fmla="*/ 649098 h 2027048"/>
                <a:gd name="connsiteX4" fmla="*/ 4499429 w 12192000"/>
                <a:gd name="connsiteY4" fmla="*/ 1169798 h 2027048"/>
                <a:gd name="connsiteX5" fmla="*/ 5399314 w 12192000"/>
                <a:gd name="connsiteY5" fmla="*/ 864998 h 2027048"/>
                <a:gd name="connsiteX6" fmla="*/ 6008914 w 12192000"/>
                <a:gd name="connsiteY6" fmla="*/ 1024655 h 2027048"/>
                <a:gd name="connsiteX7" fmla="*/ 7155543 w 12192000"/>
                <a:gd name="connsiteY7" fmla="*/ 806941 h 2027048"/>
                <a:gd name="connsiteX8" fmla="*/ 8389257 w 12192000"/>
                <a:gd name="connsiteY8" fmla="*/ 458598 h 2027048"/>
                <a:gd name="connsiteX9" fmla="*/ 9550400 w 12192000"/>
                <a:gd name="connsiteY9" fmla="*/ 618255 h 2027048"/>
                <a:gd name="connsiteX10" fmla="*/ 10914743 w 12192000"/>
                <a:gd name="connsiteY10" fmla="*/ 1053684 h 2027048"/>
                <a:gd name="connsiteX11" fmla="*/ 12192000 w 12192000"/>
                <a:gd name="connsiteY11" fmla="*/ 731648 h 2027048"/>
                <a:gd name="connsiteX12" fmla="*/ 12192000 w 12192000"/>
                <a:gd name="connsiteY12" fmla="*/ 2027048 h 2027048"/>
                <a:gd name="connsiteX13" fmla="*/ 0 w 12192000"/>
                <a:gd name="connsiteY13" fmla="*/ 2027048 h 2027048"/>
                <a:gd name="connsiteX14" fmla="*/ 0 w 12192000"/>
                <a:gd name="connsiteY14" fmla="*/ 731648 h 2027048"/>
                <a:gd name="connsiteX0" fmla="*/ 0 w 12192000"/>
                <a:gd name="connsiteY0" fmla="*/ 731648 h 2027048"/>
                <a:gd name="connsiteX1" fmla="*/ 840377 w 12192000"/>
                <a:gd name="connsiteY1" fmla="*/ 672 h 2027048"/>
                <a:gd name="connsiteX2" fmla="*/ 1915886 w 12192000"/>
                <a:gd name="connsiteY2" fmla="*/ 850484 h 2027048"/>
                <a:gd name="connsiteX3" fmla="*/ 3228703 w 12192000"/>
                <a:gd name="connsiteY3" fmla="*/ 649098 h 2027048"/>
                <a:gd name="connsiteX4" fmla="*/ 4499429 w 12192000"/>
                <a:gd name="connsiteY4" fmla="*/ 1169798 h 2027048"/>
                <a:gd name="connsiteX5" fmla="*/ 5399314 w 12192000"/>
                <a:gd name="connsiteY5" fmla="*/ 864998 h 2027048"/>
                <a:gd name="connsiteX6" fmla="*/ 6008914 w 12192000"/>
                <a:gd name="connsiteY6" fmla="*/ 1024655 h 2027048"/>
                <a:gd name="connsiteX7" fmla="*/ 7155543 w 12192000"/>
                <a:gd name="connsiteY7" fmla="*/ 806941 h 2027048"/>
                <a:gd name="connsiteX8" fmla="*/ 8389257 w 12192000"/>
                <a:gd name="connsiteY8" fmla="*/ 458598 h 2027048"/>
                <a:gd name="connsiteX9" fmla="*/ 9550400 w 12192000"/>
                <a:gd name="connsiteY9" fmla="*/ 618255 h 2027048"/>
                <a:gd name="connsiteX10" fmla="*/ 10914743 w 12192000"/>
                <a:gd name="connsiteY10" fmla="*/ 1053684 h 2027048"/>
                <a:gd name="connsiteX11" fmla="*/ 12192000 w 12192000"/>
                <a:gd name="connsiteY11" fmla="*/ 731648 h 2027048"/>
                <a:gd name="connsiteX12" fmla="*/ 12192000 w 12192000"/>
                <a:gd name="connsiteY12" fmla="*/ 2027048 h 2027048"/>
                <a:gd name="connsiteX13" fmla="*/ 0 w 12192000"/>
                <a:gd name="connsiteY13" fmla="*/ 2027048 h 2027048"/>
                <a:gd name="connsiteX14" fmla="*/ 0 w 12192000"/>
                <a:gd name="connsiteY14" fmla="*/ 731648 h 2027048"/>
                <a:gd name="connsiteX0" fmla="*/ 0 w 12192000"/>
                <a:gd name="connsiteY0" fmla="*/ 731648 h 2027048"/>
                <a:gd name="connsiteX1" fmla="*/ 840377 w 12192000"/>
                <a:gd name="connsiteY1" fmla="*/ 672 h 2027048"/>
                <a:gd name="connsiteX2" fmla="*/ 1915886 w 12192000"/>
                <a:gd name="connsiteY2" fmla="*/ 850484 h 2027048"/>
                <a:gd name="connsiteX3" fmla="*/ 3228703 w 12192000"/>
                <a:gd name="connsiteY3" fmla="*/ 649098 h 2027048"/>
                <a:gd name="connsiteX4" fmla="*/ 4499429 w 12192000"/>
                <a:gd name="connsiteY4" fmla="*/ 1169798 h 2027048"/>
                <a:gd name="connsiteX5" fmla="*/ 5460274 w 12192000"/>
                <a:gd name="connsiteY5" fmla="*/ 651638 h 2027048"/>
                <a:gd name="connsiteX6" fmla="*/ 6008914 w 12192000"/>
                <a:gd name="connsiteY6" fmla="*/ 1024655 h 2027048"/>
                <a:gd name="connsiteX7" fmla="*/ 7155543 w 12192000"/>
                <a:gd name="connsiteY7" fmla="*/ 806941 h 2027048"/>
                <a:gd name="connsiteX8" fmla="*/ 8389257 w 12192000"/>
                <a:gd name="connsiteY8" fmla="*/ 458598 h 2027048"/>
                <a:gd name="connsiteX9" fmla="*/ 9550400 w 12192000"/>
                <a:gd name="connsiteY9" fmla="*/ 618255 h 2027048"/>
                <a:gd name="connsiteX10" fmla="*/ 10914743 w 12192000"/>
                <a:gd name="connsiteY10" fmla="*/ 1053684 h 2027048"/>
                <a:gd name="connsiteX11" fmla="*/ 12192000 w 12192000"/>
                <a:gd name="connsiteY11" fmla="*/ 731648 h 2027048"/>
                <a:gd name="connsiteX12" fmla="*/ 12192000 w 12192000"/>
                <a:gd name="connsiteY12" fmla="*/ 2027048 h 2027048"/>
                <a:gd name="connsiteX13" fmla="*/ 0 w 12192000"/>
                <a:gd name="connsiteY13" fmla="*/ 2027048 h 2027048"/>
                <a:gd name="connsiteX14" fmla="*/ 0 w 12192000"/>
                <a:gd name="connsiteY14" fmla="*/ 731648 h 2027048"/>
                <a:gd name="connsiteX0" fmla="*/ 0 w 12192000"/>
                <a:gd name="connsiteY0" fmla="*/ 731648 h 2027048"/>
                <a:gd name="connsiteX1" fmla="*/ 840377 w 12192000"/>
                <a:gd name="connsiteY1" fmla="*/ 672 h 2027048"/>
                <a:gd name="connsiteX2" fmla="*/ 1915886 w 12192000"/>
                <a:gd name="connsiteY2" fmla="*/ 850484 h 2027048"/>
                <a:gd name="connsiteX3" fmla="*/ 3228703 w 12192000"/>
                <a:gd name="connsiteY3" fmla="*/ 649098 h 2027048"/>
                <a:gd name="connsiteX4" fmla="*/ 4499429 w 12192000"/>
                <a:gd name="connsiteY4" fmla="*/ 1169798 h 2027048"/>
                <a:gd name="connsiteX5" fmla="*/ 5460274 w 12192000"/>
                <a:gd name="connsiteY5" fmla="*/ 651638 h 2027048"/>
                <a:gd name="connsiteX6" fmla="*/ 6008914 w 12192000"/>
                <a:gd name="connsiteY6" fmla="*/ 1024655 h 2027048"/>
                <a:gd name="connsiteX7" fmla="*/ 7155543 w 12192000"/>
                <a:gd name="connsiteY7" fmla="*/ 806941 h 2027048"/>
                <a:gd name="connsiteX8" fmla="*/ 8389257 w 12192000"/>
                <a:gd name="connsiteY8" fmla="*/ 458598 h 2027048"/>
                <a:gd name="connsiteX9" fmla="*/ 9550400 w 12192000"/>
                <a:gd name="connsiteY9" fmla="*/ 618255 h 2027048"/>
                <a:gd name="connsiteX10" fmla="*/ 10914743 w 12192000"/>
                <a:gd name="connsiteY10" fmla="*/ 1053684 h 2027048"/>
                <a:gd name="connsiteX11" fmla="*/ 12192000 w 12192000"/>
                <a:gd name="connsiteY11" fmla="*/ 731648 h 2027048"/>
                <a:gd name="connsiteX12" fmla="*/ 12192000 w 12192000"/>
                <a:gd name="connsiteY12" fmla="*/ 2027048 h 2027048"/>
                <a:gd name="connsiteX13" fmla="*/ 0 w 12192000"/>
                <a:gd name="connsiteY13" fmla="*/ 2027048 h 2027048"/>
                <a:gd name="connsiteX14" fmla="*/ 0 w 12192000"/>
                <a:gd name="connsiteY14" fmla="*/ 731648 h 2027048"/>
                <a:gd name="connsiteX0" fmla="*/ 0 w 12192000"/>
                <a:gd name="connsiteY0" fmla="*/ 731648 h 2027048"/>
                <a:gd name="connsiteX1" fmla="*/ 840377 w 12192000"/>
                <a:gd name="connsiteY1" fmla="*/ 672 h 2027048"/>
                <a:gd name="connsiteX2" fmla="*/ 1915886 w 12192000"/>
                <a:gd name="connsiteY2" fmla="*/ 850484 h 2027048"/>
                <a:gd name="connsiteX3" fmla="*/ 3228703 w 12192000"/>
                <a:gd name="connsiteY3" fmla="*/ 649098 h 2027048"/>
                <a:gd name="connsiteX4" fmla="*/ 4499429 w 12192000"/>
                <a:gd name="connsiteY4" fmla="*/ 1169798 h 2027048"/>
                <a:gd name="connsiteX5" fmla="*/ 5460274 w 12192000"/>
                <a:gd name="connsiteY5" fmla="*/ 651638 h 2027048"/>
                <a:gd name="connsiteX6" fmla="*/ 6008914 w 12192000"/>
                <a:gd name="connsiteY6" fmla="*/ 1024655 h 2027048"/>
                <a:gd name="connsiteX7" fmla="*/ 7155543 w 12192000"/>
                <a:gd name="connsiteY7" fmla="*/ 806941 h 2027048"/>
                <a:gd name="connsiteX8" fmla="*/ 8389257 w 12192000"/>
                <a:gd name="connsiteY8" fmla="*/ 458598 h 2027048"/>
                <a:gd name="connsiteX9" fmla="*/ 9550400 w 12192000"/>
                <a:gd name="connsiteY9" fmla="*/ 618255 h 2027048"/>
                <a:gd name="connsiteX10" fmla="*/ 10914743 w 12192000"/>
                <a:gd name="connsiteY10" fmla="*/ 1053684 h 2027048"/>
                <a:gd name="connsiteX11" fmla="*/ 12192000 w 12192000"/>
                <a:gd name="connsiteY11" fmla="*/ 731648 h 2027048"/>
                <a:gd name="connsiteX12" fmla="*/ 12192000 w 12192000"/>
                <a:gd name="connsiteY12" fmla="*/ 2027048 h 2027048"/>
                <a:gd name="connsiteX13" fmla="*/ 0 w 12192000"/>
                <a:gd name="connsiteY13" fmla="*/ 2027048 h 2027048"/>
                <a:gd name="connsiteX14" fmla="*/ 0 w 12192000"/>
                <a:gd name="connsiteY14" fmla="*/ 731648 h 2027048"/>
                <a:gd name="connsiteX0" fmla="*/ 0 w 12192000"/>
                <a:gd name="connsiteY0" fmla="*/ 731648 h 2027048"/>
                <a:gd name="connsiteX1" fmla="*/ 840377 w 12192000"/>
                <a:gd name="connsiteY1" fmla="*/ 672 h 2027048"/>
                <a:gd name="connsiteX2" fmla="*/ 1915886 w 12192000"/>
                <a:gd name="connsiteY2" fmla="*/ 850484 h 2027048"/>
                <a:gd name="connsiteX3" fmla="*/ 3228703 w 12192000"/>
                <a:gd name="connsiteY3" fmla="*/ 649098 h 2027048"/>
                <a:gd name="connsiteX4" fmla="*/ 4499429 w 12192000"/>
                <a:gd name="connsiteY4" fmla="*/ 1169798 h 2027048"/>
                <a:gd name="connsiteX5" fmla="*/ 5460274 w 12192000"/>
                <a:gd name="connsiteY5" fmla="*/ 651638 h 2027048"/>
                <a:gd name="connsiteX6" fmla="*/ 6336574 w 12192000"/>
                <a:gd name="connsiteY6" fmla="*/ 1123715 h 2027048"/>
                <a:gd name="connsiteX7" fmla="*/ 7155543 w 12192000"/>
                <a:gd name="connsiteY7" fmla="*/ 806941 h 2027048"/>
                <a:gd name="connsiteX8" fmla="*/ 8389257 w 12192000"/>
                <a:gd name="connsiteY8" fmla="*/ 458598 h 2027048"/>
                <a:gd name="connsiteX9" fmla="*/ 9550400 w 12192000"/>
                <a:gd name="connsiteY9" fmla="*/ 618255 h 2027048"/>
                <a:gd name="connsiteX10" fmla="*/ 10914743 w 12192000"/>
                <a:gd name="connsiteY10" fmla="*/ 1053684 h 2027048"/>
                <a:gd name="connsiteX11" fmla="*/ 12192000 w 12192000"/>
                <a:gd name="connsiteY11" fmla="*/ 731648 h 2027048"/>
                <a:gd name="connsiteX12" fmla="*/ 12192000 w 12192000"/>
                <a:gd name="connsiteY12" fmla="*/ 2027048 h 2027048"/>
                <a:gd name="connsiteX13" fmla="*/ 0 w 12192000"/>
                <a:gd name="connsiteY13" fmla="*/ 2027048 h 2027048"/>
                <a:gd name="connsiteX14" fmla="*/ 0 w 12192000"/>
                <a:gd name="connsiteY14" fmla="*/ 731648 h 2027048"/>
                <a:gd name="connsiteX0" fmla="*/ 0 w 12192000"/>
                <a:gd name="connsiteY0" fmla="*/ 731648 h 2027048"/>
                <a:gd name="connsiteX1" fmla="*/ 840377 w 12192000"/>
                <a:gd name="connsiteY1" fmla="*/ 672 h 2027048"/>
                <a:gd name="connsiteX2" fmla="*/ 1915886 w 12192000"/>
                <a:gd name="connsiteY2" fmla="*/ 850484 h 2027048"/>
                <a:gd name="connsiteX3" fmla="*/ 3228703 w 12192000"/>
                <a:gd name="connsiteY3" fmla="*/ 649098 h 2027048"/>
                <a:gd name="connsiteX4" fmla="*/ 4499429 w 12192000"/>
                <a:gd name="connsiteY4" fmla="*/ 1169798 h 2027048"/>
                <a:gd name="connsiteX5" fmla="*/ 5460274 w 12192000"/>
                <a:gd name="connsiteY5" fmla="*/ 651638 h 2027048"/>
                <a:gd name="connsiteX6" fmla="*/ 6336574 w 12192000"/>
                <a:gd name="connsiteY6" fmla="*/ 1123715 h 2027048"/>
                <a:gd name="connsiteX7" fmla="*/ 8389257 w 12192000"/>
                <a:gd name="connsiteY7" fmla="*/ 458598 h 2027048"/>
                <a:gd name="connsiteX8" fmla="*/ 9550400 w 12192000"/>
                <a:gd name="connsiteY8" fmla="*/ 618255 h 2027048"/>
                <a:gd name="connsiteX9" fmla="*/ 10914743 w 12192000"/>
                <a:gd name="connsiteY9" fmla="*/ 1053684 h 2027048"/>
                <a:gd name="connsiteX10" fmla="*/ 12192000 w 12192000"/>
                <a:gd name="connsiteY10" fmla="*/ 731648 h 2027048"/>
                <a:gd name="connsiteX11" fmla="*/ 12192000 w 12192000"/>
                <a:gd name="connsiteY11" fmla="*/ 2027048 h 2027048"/>
                <a:gd name="connsiteX12" fmla="*/ 0 w 12192000"/>
                <a:gd name="connsiteY12" fmla="*/ 2027048 h 2027048"/>
                <a:gd name="connsiteX13" fmla="*/ 0 w 12192000"/>
                <a:gd name="connsiteY13" fmla="*/ 731648 h 2027048"/>
                <a:gd name="connsiteX0" fmla="*/ 0 w 12192000"/>
                <a:gd name="connsiteY0" fmla="*/ 731648 h 2027048"/>
                <a:gd name="connsiteX1" fmla="*/ 840377 w 12192000"/>
                <a:gd name="connsiteY1" fmla="*/ 672 h 2027048"/>
                <a:gd name="connsiteX2" fmla="*/ 1915886 w 12192000"/>
                <a:gd name="connsiteY2" fmla="*/ 850484 h 2027048"/>
                <a:gd name="connsiteX3" fmla="*/ 3228703 w 12192000"/>
                <a:gd name="connsiteY3" fmla="*/ 649098 h 2027048"/>
                <a:gd name="connsiteX4" fmla="*/ 4499429 w 12192000"/>
                <a:gd name="connsiteY4" fmla="*/ 1169798 h 2027048"/>
                <a:gd name="connsiteX5" fmla="*/ 5460274 w 12192000"/>
                <a:gd name="connsiteY5" fmla="*/ 651638 h 2027048"/>
                <a:gd name="connsiteX6" fmla="*/ 6336574 w 12192000"/>
                <a:gd name="connsiteY6" fmla="*/ 1123715 h 2027048"/>
                <a:gd name="connsiteX7" fmla="*/ 9550400 w 12192000"/>
                <a:gd name="connsiteY7" fmla="*/ 618255 h 2027048"/>
                <a:gd name="connsiteX8" fmla="*/ 10914743 w 12192000"/>
                <a:gd name="connsiteY8" fmla="*/ 1053684 h 2027048"/>
                <a:gd name="connsiteX9" fmla="*/ 12192000 w 12192000"/>
                <a:gd name="connsiteY9" fmla="*/ 731648 h 2027048"/>
                <a:gd name="connsiteX10" fmla="*/ 12192000 w 12192000"/>
                <a:gd name="connsiteY10" fmla="*/ 2027048 h 2027048"/>
                <a:gd name="connsiteX11" fmla="*/ 0 w 12192000"/>
                <a:gd name="connsiteY11" fmla="*/ 2027048 h 2027048"/>
                <a:gd name="connsiteX12" fmla="*/ 0 w 12192000"/>
                <a:gd name="connsiteY12" fmla="*/ 731648 h 2027048"/>
                <a:gd name="connsiteX0" fmla="*/ 0 w 12192000"/>
                <a:gd name="connsiteY0" fmla="*/ 731648 h 2027048"/>
                <a:gd name="connsiteX1" fmla="*/ 840377 w 12192000"/>
                <a:gd name="connsiteY1" fmla="*/ 672 h 2027048"/>
                <a:gd name="connsiteX2" fmla="*/ 1915886 w 12192000"/>
                <a:gd name="connsiteY2" fmla="*/ 850484 h 2027048"/>
                <a:gd name="connsiteX3" fmla="*/ 3228703 w 12192000"/>
                <a:gd name="connsiteY3" fmla="*/ 649098 h 2027048"/>
                <a:gd name="connsiteX4" fmla="*/ 4499429 w 12192000"/>
                <a:gd name="connsiteY4" fmla="*/ 1169798 h 2027048"/>
                <a:gd name="connsiteX5" fmla="*/ 5460274 w 12192000"/>
                <a:gd name="connsiteY5" fmla="*/ 651638 h 2027048"/>
                <a:gd name="connsiteX6" fmla="*/ 6336574 w 12192000"/>
                <a:gd name="connsiteY6" fmla="*/ 1123715 h 2027048"/>
                <a:gd name="connsiteX7" fmla="*/ 10914743 w 12192000"/>
                <a:gd name="connsiteY7" fmla="*/ 1053684 h 2027048"/>
                <a:gd name="connsiteX8" fmla="*/ 12192000 w 12192000"/>
                <a:gd name="connsiteY8" fmla="*/ 731648 h 2027048"/>
                <a:gd name="connsiteX9" fmla="*/ 12192000 w 12192000"/>
                <a:gd name="connsiteY9" fmla="*/ 2027048 h 2027048"/>
                <a:gd name="connsiteX10" fmla="*/ 0 w 12192000"/>
                <a:gd name="connsiteY10" fmla="*/ 2027048 h 2027048"/>
                <a:gd name="connsiteX11" fmla="*/ 0 w 12192000"/>
                <a:gd name="connsiteY11" fmla="*/ 731648 h 2027048"/>
                <a:gd name="connsiteX0" fmla="*/ 0 w 12192000"/>
                <a:gd name="connsiteY0" fmla="*/ 731648 h 2027048"/>
                <a:gd name="connsiteX1" fmla="*/ 840377 w 12192000"/>
                <a:gd name="connsiteY1" fmla="*/ 672 h 2027048"/>
                <a:gd name="connsiteX2" fmla="*/ 1915886 w 12192000"/>
                <a:gd name="connsiteY2" fmla="*/ 850484 h 2027048"/>
                <a:gd name="connsiteX3" fmla="*/ 3228703 w 12192000"/>
                <a:gd name="connsiteY3" fmla="*/ 649098 h 2027048"/>
                <a:gd name="connsiteX4" fmla="*/ 4499429 w 12192000"/>
                <a:gd name="connsiteY4" fmla="*/ 1169798 h 2027048"/>
                <a:gd name="connsiteX5" fmla="*/ 5460274 w 12192000"/>
                <a:gd name="connsiteY5" fmla="*/ 651638 h 2027048"/>
                <a:gd name="connsiteX6" fmla="*/ 6336574 w 12192000"/>
                <a:gd name="connsiteY6" fmla="*/ 1123715 h 2027048"/>
                <a:gd name="connsiteX7" fmla="*/ 12192000 w 12192000"/>
                <a:gd name="connsiteY7" fmla="*/ 731648 h 2027048"/>
                <a:gd name="connsiteX8" fmla="*/ 12192000 w 12192000"/>
                <a:gd name="connsiteY8" fmla="*/ 2027048 h 2027048"/>
                <a:gd name="connsiteX9" fmla="*/ 0 w 12192000"/>
                <a:gd name="connsiteY9" fmla="*/ 2027048 h 2027048"/>
                <a:gd name="connsiteX10" fmla="*/ 0 w 12192000"/>
                <a:gd name="connsiteY10" fmla="*/ 731648 h 2027048"/>
                <a:gd name="connsiteX0" fmla="*/ 0 w 12320071"/>
                <a:gd name="connsiteY0" fmla="*/ 731648 h 2027048"/>
                <a:gd name="connsiteX1" fmla="*/ 840377 w 12320071"/>
                <a:gd name="connsiteY1" fmla="*/ 672 h 2027048"/>
                <a:gd name="connsiteX2" fmla="*/ 1915886 w 12320071"/>
                <a:gd name="connsiteY2" fmla="*/ 850484 h 2027048"/>
                <a:gd name="connsiteX3" fmla="*/ 3228703 w 12320071"/>
                <a:gd name="connsiteY3" fmla="*/ 649098 h 2027048"/>
                <a:gd name="connsiteX4" fmla="*/ 4499429 w 12320071"/>
                <a:gd name="connsiteY4" fmla="*/ 1169798 h 2027048"/>
                <a:gd name="connsiteX5" fmla="*/ 5460274 w 12320071"/>
                <a:gd name="connsiteY5" fmla="*/ 651638 h 2027048"/>
                <a:gd name="connsiteX6" fmla="*/ 6336574 w 12320071"/>
                <a:gd name="connsiteY6" fmla="*/ 1123715 h 2027048"/>
                <a:gd name="connsiteX7" fmla="*/ 12192000 w 12320071"/>
                <a:gd name="connsiteY7" fmla="*/ 2027048 h 2027048"/>
                <a:gd name="connsiteX8" fmla="*/ 0 w 12320071"/>
                <a:gd name="connsiteY8" fmla="*/ 2027048 h 2027048"/>
                <a:gd name="connsiteX9" fmla="*/ 0 w 12320071"/>
                <a:gd name="connsiteY9" fmla="*/ 731648 h 2027048"/>
                <a:gd name="connsiteX0" fmla="*/ 0 w 7193074"/>
                <a:gd name="connsiteY0" fmla="*/ 731648 h 2056076"/>
                <a:gd name="connsiteX1" fmla="*/ 840377 w 7193074"/>
                <a:gd name="connsiteY1" fmla="*/ 672 h 2056076"/>
                <a:gd name="connsiteX2" fmla="*/ 1915886 w 7193074"/>
                <a:gd name="connsiteY2" fmla="*/ 850484 h 2056076"/>
                <a:gd name="connsiteX3" fmla="*/ 3228703 w 7193074"/>
                <a:gd name="connsiteY3" fmla="*/ 649098 h 2056076"/>
                <a:gd name="connsiteX4" fmla="*/ 4499429 w 7193074"/>
                <a:gd name="connsiteY4" fmla="*/ 1169798 h 2056076"/>
                <a:gd name="connsiteX5" fmla="*/ 5460274 w 7193074"/>
                <a:gd name="connsiteY5" fmla="*/ 651638 h 2056076"/>
                <a:gd name="connsiteX6" fmla="*/ 6336574 w 7193074"/>
                <a:gd name="connsiteY6" fmla="*/ 1123715 h 2056076"/>
                <a:gd name="connsiteX7" fmla="*/ 6415314 w 7193074"/>
                <a:gd name="connsiteY7" fmla="*/ 2056076 h 2056076"/>
                <a:gd name="connsiteX8" fmla="*/ 0 w 7193074"/>
                <a:gd name="connsiteY8" fmla="*/ 2027048 h 2056076"/>
                <a:gd name="connsiteX9" fmla="*/ 0 w 7193074"/>
                <a:gd name="connsiteY9" fmla="*/ 731648 h 2056076"/>
                <a:gd name="connsiteX0" fmla="*/ 0 w 6855448"/>
                <a:gd name="connsiteY0" fmla="*/ 731648 h 2056079"/>
                <a:gd name="connsiteX1" fmla="*/ 840377 w 6855448"/>
                <a:gd name="connsiteY1" fmla="*/ 672 h 2056079"/>
                <a:gd name="connsiteX2" fmla="*/ 1915886 w 6855448"/>
                <a:gd name="connsiteY2" fmla="*/ 850484 h 2056079"/>
                <a:gd name="connsiteX3" fmla="*/ 3228703 w 6855448"/>
                <a:gd name="connsiteY3" fmla="*/ 649098 h 2056079"/>
                <a:gd name="connsiteX4" fmla="*/ 4499429 w 6855448"/>
                <a:gd name="connsiteY4" fmla="*/ 1169798 h 2056079"/>
                <a:gd name="connsiteX5" fmla="*/ 5460274 w 6855448"/>
                <a:gd name="connsiteY5" fmla="*/ 651638 h 2056079"/>
                <a:gd name="connsiteX6" fmla="*/ 6336574 w 6855448"/>
                <a:gd name="connsiteY6" fmla="*/ 1123715 h 2056079"/>
                <a:gd name="connsiteX7" fmla="*/ 6415314 w 6855448"/>
                <a:gd name="connsiteY7" fmla="*/ 2056076 h 2056079"/>
                <a:gd name="connsiteX8" fmla="*/ 0 w 6855448"/>
                <a:gd name="connsiteY8" fmla="*/ 2027048 h 2056079"/>
                <a:gd name="connsiteX9" fmla="*/ 0 w 6855448"/>
                <a:gd name="connsiteY9" fmla="*/ 731648 h 2056079"/>
                <a:gd name="connsiteX0" fmla="*/ 0 w 6415314"/>
                <a:gd name="connsiteY0" fmla="*/ 731648 h 2056078"/>
                <a:gd name="connsiteX1" fmla="*/ 840377 w 6415314"/>
                <a:gd name="connsiteY1" fmla="*/ 672 h 2056078"/>
                <a:gd name="connsiteX2" fmla="*/ 1915886 w 6415314"/>
                <a:gd name="connsiteY2" fmla="*/ 850484 h 2056078"/>
                <a:gd name="connsiteX3" fmla="*/ 3228703 w 6415314"/>
                <a:gd name="connsiteY3" fmla="*/ 649098 h 2056078"/>
                <a:gd name="connsiteX4" fmla="*/ 4499429 w 6415314"/>
                <a:gd name="connsiteY4" fmla="*/ 1169798 h 2056078"/>
                <a:gd name="connsiteX5" fmla="*/ 5460274 w 6415314"/>
                <a:gd name="connsiteY5" fmla="*/ 651638 h 2056078"/>
                <a:gd name="connsiteX6" fmla="*/ 6336574 w 6415314"/>
                <a:gd name="connsiteY6" fmla="*/ 1123715 h 2056078"/>
                <a:gd name="connsiteX7" fmla="*/ 6415314 w 6415314"/>
                <a:gd name="connsiteY7" fmla="*/ 2056076 h 2056078"/>
                <a:gd name="connsiteX8" fmla="*/ 0 w 6415314"/>
                <a:gd name="connsiteY8" fmla="*/ 2027048 h 2056078"/>
                <a:gd name="connsiteX9" fmla="*/ 0 w 6415314"/>
                <a:gd name="connsiteY9" fmla="*/ 731648 h 2056078"/>
                <a:gd name="connsiteX0" fmla="*/ 0 w 6351814"/>
                <a:gd name="connsiteY0" fmla="*/ 731648 h 2056078"/>
                <a:gd name="connsiteX1" fmla="*/ 840377 w 6351814"/>
                <a:gd name="connsiteY1" fmla="*/ 672 h 2056078"/>
                <a:gd name="connsiteX2" fmla="*/ 1915886 w 6351814"/>
                <a:gd name="connsiteY2" fmla="*/ 850484 h 2056078"/>
                <a:gd name="connsiteX3" fmla="*/ 3228703 w 6351814"/>
                <a:gd name="connsiteY3" fmla="*/ 649098 h 2056078"/>
                <a:gd name="connsiteX4" fmla="*/ 4499429 w 6351814"/>
                <a:gd name="connsiteY4" fmla="*/ 1169798 h 2056078"/>
                <a:gd name="connsiteX5" fmla="*/ 5460274 w 6351814"/>
                <a:gd name="connsiteY5" fmla="*/ 651638 h 2056078"/>
                <a:gd name="connsiteX6" fmla="*/ 6336574 w 6351814"/>
                <a:gd name="connsiteY6" fmla="*/ 1123715 h 2056078"/>
                <a:gd name="connsiteX7" fmla="*/ 6351814 w 6351814"/>
                <a:gd name="connsiteY7" fmla="*/ 2056076 h 2056078"/>
                <a:gd name="connsiteX8" fmla="*/ 0 w 6351814"/>
                <a:gd name="connsiteY8" fmla="*/ 2027048 h 2056078"/>
                <a:gd name="connsiteX9" fmla="*/ 0 w 6351814"/>
                <a:gd name="connsiteY9" fmla="*/ 731648 h 2056078"/>
                <a:gd name="connsiteX0" fmla="*/ 0 w 6355956"/>
                <a:gd name="connsiteY0" fmla="*/ 731648 h 2056078"/>
                <a:gd name="connsiteX1" fmla="*/ 840377 w 6355956"/>
                <a:gd name="connsiteY1" fmla="*/ 672 h 2056078"/>
                <a:gd name="connsiteX2" fmla="*/ 1915886 w 6355956"/>
                <a:gd name="connsiteY2" fmla="*/ 850484 h 2056078"/>
                <a:gd name="connsiteX3" fmla="*/ 3228703 w 6355956"/>
                <a:gd name="connsiteY3" fmla="*/ 649098 h 2056078"/>
                <a:gd name="connsiteX4" fmla="*/ 4499429 w 6355956"/>
                <a:gd name="connsiteY4" fmla="*/ 1169798 h 2056078"/>
                <a:gd name="connsiteX5" fmla="*/ 5460274 w 6355956"/>
                <a:gd name="connsiteY5" fmla="*/ 651638 h 2056078"/>
                <a:gd name="connsiteX6" fmla="*/ 6348480 w 6355956"/>
                <a:gd name="connsiteY6" fmla="*/ 1123715 h 2056078"/>
                <a:gd name="connsiteX7" fmla="*/ 6351814 w 6355956"/>
                <a:gd name="connsiteY7" fmla="*/ 2056076 h 2056078"/>
                <a:gd name="connsiteX8" fmla="*/ 0 w 6355956"/>
                <a:gd name="connsiteY8" fmla="*/ 2027048 h 2056078"/>
                <a:gd name="connsiteX9" fmla="*/ 0 w 6355956"/>
                <a:gd name="connsiteY9" fmla="*/ 731648 h 2056078"/>
                <a:gd name="connsiteX0" fmla="*/ 0 w 6351814"/>
                <a:gd name="connsiteY0" fmla="*/ 731648 h 2056078"/>
                <a:gd name="connsiteX1" fmla="*/ 840377 w 6351814"/>
                <a:gd name="connsiteY1" fmla="*/ 672 h 2056078"/>
                <a:gd name="connsiteX2" fmla="*/ 1915886 w 6351814"/>
                <a:gd name="connsiteY2" fmla="*/ 850484 h 2056078"/>
                <a:gd name="connsiteX3" fmla="*/ 3228703 w 6351814"/>
                <a:gd name="connsiteY3" fmla="*/ 649098 h 2056078"/>
                <a:gd name="connsiteX4" fmla="*/ 4499429 w 6351814"/>
                <a:gd name="connsiteY4" fmla="*/ 1169798 h 2056078"/>
                <a:gd name="connsiteX5" fmla="*/ 5460274 w 6351814"/>
                <a:gd name="connsiteY5" fmla="*/ 651638 h 2056078"/>
                <a:gd name="connsiteX6" fmla="*/ 6348480 w 6351814"/>
                <a:gd name="connsiteY6" fmla="*/ 1123715 h 2056078"/>
                <a:gd name="connsiteX7" fmla="*/ 6351814 w 6351814"/>
                <a:gd name="connsiteY7" fmla="*/ 2056076 h 2056078"/>
                <a:gd name="connsiteX8" fmla="*/ 0 w 6351814"/>
                <a:gd name="connsiteY8" fmla="*/ 2027048 h 2056078"/>
                <a:gd name="connsiteX9" fmla="*/ 0 w 6351814"/>
                <a:gd name="connsiteY9" fmla="*/ 731648 h 2056078"/>
                <a:gd name="connsiteX0" fmla="*/ 0 w 6356576"/>
                <a:gd name="connsiteY0" fmla="*/ 731648 h 2051315"/>
                <a:gd name="connsiteX1" fmla="*/ 840377 w 6356576"/>
                <a:gd name="connsiteY1" fmla="*/ 672 h 2051315"/>
                <a:gd name="connsiteX2" fmla="*/ 1915886 w 6356576"/>
                <a:gd name="connsiteY2" fmla="*/ 850484 h 2051315"/>
                <a:gd name="connsiteX3" fmla="*/ 3228703 w 6356576"/>
                <a:gd name="connsiteY3" fmla="*/ 649098 h 2051315"/>
                <a:gd name="connsiteX4" fmla="*/ 4499429 w 6356576"/>
                <a:gd name="connsiteY4" fmla="*/ 1169798 h 2051315"/>
                <a:gd name="connsiteX5" fmla="*/ 5460274 w 6356576"/>
                <a:gd name="connsiteY5" fmla="*/ 651638 h 2051315"/>
                <a:gd name="connsiteX6" fmla="*/ 6348480 w 6356576"/>
                <a:gd name="connsiteY6" fmla="*/ 1123715 h 2051315"/>
                <a:gd name="connsiteX7" fmla="*/ 6356576 w 6356576"/>
                <a:gd name="connsiteY7" fmla="*/ 2051313 h 2051315"/>
                <a:gd name="connsiteX8" fmla="*/ 0 w 6356576"/>
                <a:gd name="connsiteY8" fmla="*/ 2027048 h 2051315"/>
                <a:gd name="connsiteX9" fmla="*/ 0 w 6356576"/>
                <a:gd name="connsiteY9" fmla="*/ 731648 h 2051315"/>
                <a:gd name="connsiteX0" fmla="*/ 0 w 6356576"/>
                <a:gd name="connsiteY0" fmla="*/ 731648 h 2051315"/>
                <a:gd name="connsiteX1" fmla="*/ 840377 w 6356576"/>
                <a:gd name="connsiteY1" fmla="*/ 672 h 2051315"/>
                <a:gd name="connsiteX2" fmla="*/ 1915886 w 6356576"/>
                <a:gd name="connsiteY2" fmla="*/ 850484 h 2051315"/>
                <a:gd name="connsiteX3" fmla="*/ 3228703 w 6356576"/>
                <a:gd name="connsiteY3" fmla="*/ 649098 h 2051315"/>
                <a:gd name="connsiteX4" fmla="*/ 4499429 w 6356576"/>
                <a:gd name="connsiteY4" fmla="*/ 1169798 h 2051315"/>
                <a:gd name="connsiteX5" fmla="*/ 5460274 w 6356576"/>
                <a:gd name="connsiteY5" fmla="*/ 651638 h 2051315"/>
                <a:gd name="connsiteX6" fmla="*/ 6348480 w 6356576"/>
                <a:gd name="connsiteY6" fmla="*/ 1123715 h 2051315"/>
                <a:gd name="connsiteX7" fmla="*/ 6356576 w 6356576"/>
                <a:gd name="connsiteY7" fmla="*/ 2051313 h 2051315"/>
                <a:gd name="connsiteX8" fmla="*/ 0 w 6356576"/>
                <a:gd name="connsiteY8" fmla="*/ 2047315 h 2051315"/>
                <a:gd name="connsiteX9" fmla="*/ 0 w 6356576"/>
                <a:gd name="connsiteY9" fmla="*/ 731648 h 2051315"/>
                <a:gd name="connsiteX0" fmla="*/ 0 w 6356576"/>
                <a:gd name="connsiteY0" fmla="*/ 731648 h 2051369"/>
                <a:gd name="connsiteX1" fmla="*/ 840377 w 6356576"/>
                <a:gd name="connsiteY1" fmla="*/ 672 h 2051369"/>
                <a:gd name="connsiteX2" fmla="*/ 1915886 w 6356576"/>
                <a:gd name="connsiteY2" fmla="*/ 850484 h 2051369"/>
                <a:gd name="connsiteX3" fmla="*/ 3228703 w 6356576"/>
                <a:gd name="connsiteY3" fmla="*/ 649098 h 2051369"/>
                <a:gd name="connsiteX4" fmla="*/ 4499429 w 6356576"/>
                <a:gd name="connsiteY4" fmla="*/ 1169798 h 2051369"/>
                <a:gd name="connsiteX5" fmla="*/ 5460274 w 6356576"/>
                <a:gd name="connsiteY5" fmla="*/ 651638 h 2051369"/>
                <a:gd name="connsiteX6" fmla="*/ 6348480 w 6356576"/>
                <a:gd name="connsiteY6" fmla="*/ 1123715 h 2051369"/>
                <a:gd name="connsiteX7" fmla="*/ 6356576 w 6356576"/>
                <a:gd name="connsiteY7" fmla="*/ 2051313 h 2051369"/>
                <a:gd name="connsiteX8" fmla="*/ 0 w 6356576"/>
                <a:gd name="connsiteY8" fmla="*/ 2051369 h 2051369"/>
                <a:gd name="connsiteX9" fmla="*/ 0 w 6356576"/>
                <a:gd name="connsiteY9" fmla="*/ 731648 h 2051369"/>
                <a:gd name="connsiteX0" fmla="*/ 0 w 6356576"/>
                <a:gd name="connsiteY0" fmla="*/ 97426 h 1417147"/>
                <a:gd name="connsiteX1" fmla="*/ 1111695 w 6356576"/>
                <a:gd name="connsiteY1" fmla="*/ 669347 h 1417147"/>
                <a:gd name="connsiteX2" fmla="*/ 1915886 w 6356576"/>
                <a:gd name="connsiteY2" fmla="*/ 216262 h 1417147"/>
                <a:gd name="connsiteX3" fmla="*/ 3228703 w 6356576"/>
                <a:gd name="connsiteY3" fmla="*/ 14876 h 1417147"/>
                <a:gd name="connsiteX4" fmla="*/ 4499429 w 6356576"/>
                <a:gd name="connsiteY4" fmla="*/ 535576 h 1417147"/>
                <a:gd name="connsiteX5" fmla="*/ 5460274 w 6356576"/>
                <a:gd name="connsiteY5" fmla="*/ 17416 h 1417147"/>
                <a:gd name="connsiteX6" fmla="*/ 6348480 w 6356576"/>
                <a:gd name="connsiteY6" fmla="*/ 489493 h 1417147"/>
                <a:gd name="connsiteX7" fmla="*/ 6356576 w 6356576"/>
                <a:gd name="connsiteY7" fmla="*/ 1417091 h 1417147"/>
                <a:gd name="connsiteX8" fmla="*/ 0 w 6356576"/>
                <a:gd name="connsiteY8" fmla="*/ 1417147 h 1417147"/>
                <a:gd name="connsiteX9" fmla="*/ 0 w 6356576"/>
                <a:gd name="connsiteY9" fmla="*/ 97426 h 1417147"/>
                <a:gd name="connsiteX0" fmla="*/ 0 w 6356576"/>
                <a:gd name="connsiteY0" fmla="*/ 82550 h 1402271"/>
                <a:gd name="connsiteX1" fmla="*/ 1111695 w 6356576"/>
                <a:gd name="connsiteY1" fmla="*/ 654471 h 1402271"/>
                <a:gd name="connsiteX2" fmla="*/ 3228703 w 6356576"/>
                <a:gd name="connsiteY2" fmla="*/ 0 h 1402271"/>
                <a:gd name="connsiteX3" fmla="*/ 4499429 w 6356576"/>
                <a:gd name="connsiteY3" fmla="*/ 520700 h 1402271"/>
                <a:gd name="connsiteX4" fmla="*/ 5460274 w 6356576"/>
                <a:gd name="connsiteY4" fmla="*/ 2540 h 1402271"/>
                <a:gd name="connsiteX5" fmla="*/ 6348480 w 6356576"/>
                <a:gd name="connsiteY5" fmla="*/ 474617 h 1402271"/>
                <a:gd name="connsiteX6" fmla="*/ 6356576 w 6356576"/>
                <a:gd name="connsiteY6" fmla="*/ 1402215 h 1402271"/>
                <a:gd name="connsiteX7" fmla="*/ 0 w 6356576"/>
                <a:gd name="connsiteY7" fmla="*/ 1402271 h 1402271"/>
                <a:gd name="connsiteX8" fmla="*/ 0 w 6356576"/>
                <a:gd name="connsiteY8" fmla="*/ 82550 h 1402271"/>
                <a:gd name="connsiteX0" fmla="*/ 0 w 6356576"/>
                <a:gd name="connsiteY0" fmla="*/ 433685 h 1753406"/>
                <a:gd name="connsiteX1" fmla="*/ 1111695 w 6356576"/>
                <a:gd name="connsiteY1" fmla="*/ 1005606 h 1753406"/>
                <a:gd name="connsiteX2" fmla="*/ 2686069 w 6356576"/>
                <a:gd name="connsiteY2" fmla="*/ 0 h 1753406"/>
                <a:gd name="connsiteX3" fmla="*/ 4499429 w 6356576"/>
                <a:gd name="connsiteY3" fmla="*/ 871835 h 1753406"/>
                <a:gd name="connsiteX4" fmla="*/ 5460274 w 6356576"/>
                <a:gd name="connsiteY4" fmla="*/ 353675 h 1753406"/>
                <a:gd name="connsiteX5" fmla="*/ 6348480 w 6356576"/>
                <a:gd name="connsiteY5" fmla="*/ 825752 h 1753406"/>
                <a:gd name="connsiteX6" fmla="*/ 6356576 w 6356576"/>
                <a:gd name="connsiteY6" fmla="*/ 1753350 h 1753406"/>
                <a:gd name="connsiteX7" fmla="*/ 0 w 6356576"/>
                <a:gd name="connsiteY7" fmla="*/ 1753406 h 1753406"/>
                <a:gd name="connsiteX8" fmla="*/ 0 w 6356576"/>
                <a:gd name="connsiteY8" fmla="*/ 433685 h 1753406"/>
                <a:gd name="connsiteX0" fmla="*/ 0 w 6356576"/>
                <a:gd name="connsiteY0" fmla="*/ 435161 h 1754882"/>
                <a:gd name="connsiteX1" fmla="*/ 1111695 w 6356576"/>
                <a:gd name="connsiteY1" fmla="*/ 1007082 h 1754882"/>
                <a:gd name="connsiteX2" fmla="*/ 2686069 w 6356576"/>
                <a:gd name="connsiteY2" fmla="*/ 1476 h 1754882"/>
                <a:gd name="connsiteX3" fmla="*/ 4499429 w 6356576"/>
                <a:gd name="connsiteY3" fmla="*/ 873311 h 1754882"/>
                <a:gd name="connsiteX4" fmla="*/ 5460274 w 6356576"/>
                <a:gd name="connsiteY4" fmla="*/ 355151 h 1754882"/>
                <a:gd name="connsiteX5" fmla="*/ 6348480 w 6356576"/>
                <a:gd name="connsiteY5" fmla="*/ 827228 h 1754882"/>
                <a:gd name="connsiteX6" fmla="*/ 6356576 w 6356576"/>
                <a:gd name="connsiteY6" fmla="*/ 1754826 h 1754882"/>
                <a:gd name="connsiteX7" fmla="*/ 0 w 6356576"/>
                <a:gd name="connsiteY7" fmla="*/ 1754882 h 1754882"/>
                <a:gd name="connsiteX8" fmla="*/ 0 w 6356576"/>
                <a:gd name="connsiteY8" fmla="*/ 435161 h 1754882"/>
                <a:gd name="connsiteX0" fmla="*/ 0 w 6356576"/>
                <a:gd name="connsiteY0" fmla="*/ 490521 h 1810242"/>
                <a:gd name="connsiteX1" fmla="*/ 1111695 w 6356576"/>
                <a:gd name="connsiteY1" fmla="*/ 1062442 h 1810242"/>
                <a:gd name="connsiteX2" fmla="*/ 2673149 w 6356576"/>
                <a:gd name="connsiteY2" fmla="*/ 1393 h 1810242"/>
                <a:gd name="connsiteX3" fmla="*/ 4499429 w 6356576"/>
                <a:gd name="connsiteY3" fmla="*/ 928671 h 1810242"/>
                <a:gd name="connsiteX4" fmla="*/ 5460274 w 6356576"/>
                <a:gd name="connsiteY4" fmla="*/ 410511 h 1810242"/>
                <a:gd name="connsiteX5" fmla="*/ 6348480 w 6356576"/>
                <a:gd name="connsiteY5" fmla="*/ 882588 h 1810242"/>
                <a:gd name="connsiteX6" fmla="*/ 6356576 w 6356576"/>
                <a:gd name="connsiteY6" fmla="*/ 1810186 h 1810242"/>
                <a:gd name="connsiteX7" fmla="*/ 0 w 6356576"/>
                <a:gd name="connsiteY7" fmla="*/ 1810242 h 1810242"/>
                <a:gd name="connsiteX8" fmla="*/ 0 w 6356576"/>
                <a:gd name="connsiteY8" fmla="*/ 490521 h 1810242"/>
                <a:gd name="connsiteX0" fmla="*/ 0 w 6356576"/>
                <a:gd name="connsiteY0" fmla="*/ 490521 h 1810242"/>
                <a:gd name="connsiteX1" fmla="*/ 1111695 w 6356576"/>
                <a:gd name="connsiteY1" fmla="*/ 1062442 h 1810242"/>
                <a:gd name="connsiteX2" fmla="*/ 2673149 w 6356576"/>
                <a:gd name="connsiteY2" fmla="*/ 1393 h 1810242"/>
                <a:gd name="connsiteX3" fmla="*/ 4499429 w 6356576"/>
                <a:gd name="connsiteY3" fmla="*/ 928671 h 1810242"/>
                <a:gd name="connsiteX4" fmla="*/ 5460274 w 6356576"/>
                <a:gd name="connsiteY4" fmla="*/ 410511 h 1810242"/>
                <a:gd name="connsiteX5" fmla="*/ 6348480 w 6356576"/>
                <a:gd name="connsiteY5" fmla="*/ 882588 h 1810242"/>
                <a:gd name="connsiteX6" fmla="*/ 6356576 w 6356576"/>
                <a:gd name="connsiteY6" fmla="*/ 1810186 h 1810242"/>
                <a:gd name="connsiteX7" fmla="*/ 0 w 6356576"/>
                <a:gd name="connsiteY7" fmla="*/ 1810242 h 1810242"/>
                <a:gd name="connsiteX8" fmla="*/ 0 w 6356576"/>
                <a:gd name="connsiteY8" fmla="*/ 490521 h 1810242"/>
                <a:gd name="connsiteX0" fmla="*/ 0 w 6356576"/>
                <a:gd name="connsiteY0" fmla="*/ 490393 h 1810114"/>
                <a:gd name="connsiteX1" fmla="*/ 1111695 w 6356576"/>
                <a:gd name="connsiteY1" fmla="*/ 1062314 h 1810114"/>
                <a:gd name="connsiteX2" fmla="*/ 2673149 w 6356576"/>
                <a:gd name="connsiteY2" fmla="*/ 1265 h 1810114"/>
                <a:gd name="connsiteX3" fmla="*/ 3698398 w 6356576"/>
                <a:gd name="connsiteY3" fmla="*/ 1030187 h 1810114"/>
                <a:gd name="connsiteX4" fmla="*/ 5460274 w 6356576"/>
                <a:gd name="connsiteY4" fmla="*/ 410383 h 1810114"/>
                <a:gd name="connsiteX5" fmla="*/ 6348480 w 6356576"/>
                <a:gd name="connsiteY5" fmla="*/ 882460 h 1810114"/>
                <a:gd name="connsiteX6" fmla="*/ 6356576 w 6356576"/>
                <a:gd name="connsiteY6" fmla="*/ 1810058 h 1810114"/>
                <a:gd name="connsiteX7" fmla="*/ 0 w 6356576"/>
                <a:gd name="connsiteY7" fmla="*/ 1810114 h 1810114"/>
                <a:gd name="connsiteX8" fmla="*/ 0 w 6356576"/>
                <a:gd name="connsiteY8" fmla="*/ 490393 h 1810114"/>
                <a:gd name="connsiteX0" fmla="*/ 0 w 6356576"/>
                <a:gd name="connsiteY0" fmla="*/ 490393 h 1810114"/>
                <a:gd name="connsiteX1" fmla="*/ 1111695 w 6356576"/>
                <a:gd name="connsiteY1" fmla="*/ 1062314 h 1810114"/>
                <a:gd name="connsiteX2" fmla="*/ 2673149 w 6356576"/>
                <a:gd name="connsiteY2" fmla="*/ 1265 h 1810114"/>
                <a:gd name="connsiteX3" fmla="*/ 3698398 w 6356576"/>
                <a:gd name="connsiteY3" fmla="*/ 1030187 h 1810114"/>
                <a:gd name="connsiteX4" fmla="*/ 5460274 w 6356576"/>
                <a:gd name="connsiteY4" fmla="*/ 410383 h 1810114"/>
                <a:gd name="connsiteX5" fmla="*/ 6348480 w 6356576"/>
                <a:gd name="connsiteY5" fmla="*/ 882460 h 1810114"/>
                <a:gd name="connsiteX6" fmla="*/ 6356576 w 6356576"/>
                <a:gd name="connsiteY6" fmla="*/ 1810058 h 1810114"/>
                <a:gd name="connsiteX7" fmla="*/ 0 w 6356576"/>
                <a:gd name="connsiteY7" fmla="*/ 1810114 h 1810114"/>
                <a:gd name="connsiteX8" fmla="*/ 0 w 6356576"/>
                <a:gd name="connsiteY8" fmla="*/ 490393 h 1810114"/>
                <a:gd name="connsiteX0" fmla="*/ 0 w 6356576"/>
                <a:gd name="connsiteY0" fmla="*/ 490333 h 1810054"/>
                <a:gd name="connsiteX1" fmla="*/ 1111695 w 6356576"/>
                <a:gd name="connsiteY1" fmla="*/ 1062254 h 1810054"/>
                <a:gd name="connsiteX2" fmla="*/ 2673149 w 6356576"/>
                <a:gd name="connsiteY2" fmla="*/ 1205 h 1810054"/>
                <a:gd name="connsiteX3" fmla="*/ 3698398 w 6356576"/>
                <a:gd name="connsiteY3" fmla="*/ 1030127 h 1810054"/>
                <a:gd name="connsiteX4" fmla="*/ 5460274 w 6356576"/>
                <a:gd name="connsiteY4" fmla="*/ 410323 h 1810054"/>
                <a:gd name="connsiteX5" fmla="*/ 6348480 w 6356576"/>
                <a:gd name="connsiteY5" fmla="*/ 882400 h 1810054"/>
                <a:gd name="connsiteX6" fmla="*/ 6356576 w 6356576"/>
                <a:gd name="connsiteY6" fmla="*/ 1809998 h 1810054"/>
                <a:gd name="connsiteX7" fmla="*/ 0 w 6356576"/>
                <a:gd name="connsiteY7" fmla="*/ 1810054 h 1810054"/>
                <a:gd name="connsiteX8" fmla="*/ 0 w 6356576"/>
                <a:gd name="connsiteY8" fmla="*/ 490333 h 1810054"/>
                <a:gd name="connsiteX0" fmla="*/ 0 w 6356576"/>
                <a:gd name="connsiteY0" fmla="*/ 490118 h 1809839"/>
                <a:gd name="connsiteX1" fmla="*/ 1111695 w 6356576"/>
                <a:gd name="connsiteY1" fmla="*/ 1062039 h 1809839"/>
                <a:gd name="connsiteX2" fmla="*/ 2673149 w 6356576"/>
                <a:gd name="connsiteY2" fmla="*/ 990 h 1809839"/>
                <a:gd name="connsiteX3" fmla="*/ 4085994 w 6356576"/>
                <a:gd name="connsiteY3" fmla="*/ 1279403 h 1809839"/>
                <a:gd name="connsiteX4" fmla="*/ 5460274 w 6356576"/>
                <a:gd name="connsiteY4" fmla="*/ 410108 h 1809839"/>
                <a:gd name="connsiteX5" fmla="*/ 6348480 w 6356576"/>
                <a:gd name="connsiteY5" fmla="*/ 882185 h 1809839"/>
                <a:gd name="connsiteX6" fmla="*/ 6356576 w 6356576"/>
                <a:gd name="connsiteY6" fmla="*/ 1809783 h 1809839"/>
                <a:gd name="connsiteX7" fmla="*/ 0 w 6356576"/>
                <a:gd name="connsiteY7" fmla="*/ 1809839 h 1809839"/>
                <a:gd name="connsiteX8" fmla="*/ 0 w 6356576"/>
                <a:gd name="connsiteY8" fmla="*/ 490118 h 1809839"/>
                <a:gd name="connsiteX0" fmla="*/ 0 w 6356576"/>
                <a:gd name="connsiteY0" fmla="*/ 490118 h 1809839"/>
                <a:gd name="connsiteX1" fmla="*/ 1111695 w 6356576"/>
                <a:gd name="connsiteY1" fmla="*/ 1062039 h 1809839"/>
                <a:gd name="connsiteX2" fmla="*/ 2673149 w 6356576"/>
                <a:gd name="connsiteY2" fmla="*/ 990 h 1809839"/>
                <a:gd name="connsiteX3" fmla="*/ 4085994 w 6356576"/>
                <a:gd name="connsiteY3" fmla="*/ 1279403 h 1809839"/>
                <a:gd name="connsiteX4" fmla="*/ 5460274 w 6356576"/>
                <a:gd name="connsiteY4" fmla="*/ 410108 h 1809839"/>
                <a:gd name="connsiteX5" fmla="*/ 6348480 w 6356576"/>
                <a:gd name="connsiteY5" fmla="*/ 882185 h 1809839"/>
                <a:gd name="connsiteX6" fmla="*/ 6356576 w 6356576"/>
                <a:gd name="connsiteY6" fmla="*/ 1809783 h 1809839"/>
                <a:gd name="connsiteX7" fmla="*/ 0 w 6356576"/>
                <a:gd name="connsiteY7" fmla="*/ 1809839 h 1809839"/>
                <a:gd name="connsiteX8" fmla="*/ 0 w 6356576"/>
                <a:gd name="connsiteY8" fmla="*/ 490118 h 1809839"/>
                <a:gd name="connsiteX0" fmla="*/ 0 w 6356576"/>
                <a:gd name="connsiteY0" fmla="*/ 490151 h 1809872"/>
                <a:gd name="connsiteX1" fmla="*/ 1111695 w 6356576"/>
                <a:gd name="connsiteY1" fmla="*/ 1062072 h 1809872"/>
                <a:gd name="connsiteX2" fmla="*/ 2673149 w 6356576"/>
                <a:gd name="connsiteY2" fmla="*/ 1023 h 1809872"/>
                <a:gd name="connsiteX3" fmla="*/ 4085994 w 6356576"/>
                <a:gd name="connsiteY3" fmla="*/ 1279436 h 1809872"/>
                <a:gd name="connsiteX4" fmla="*/ 5460274 w 6356576"/>
                <a:gd name="connsiteY4" fmla="*/ 410141 h 1809872"/>
                <a:gd name="connsiteX5" fmla="*/ 6348480 w 6356576"/>
                <a:gd name="connsiteY5" fmla="*/ 882218 h 1809872"/>
                <a:gd name="connsiteX6" fmla="*/ 6356576 w 6356576"/>
                <a:gd name="connsiteY6" fmla="*/ 1809816 h 1809872"/>
                <a:gd name="connsiteX7" fmla="*/ 0 w 6356576"/>
                <a:gd name="connsiteY7" fmla="*/ 1809872 h 1809872"/>
                <a:gd name="connsiteX8" fmla="*/ 0 w 6356576"/>
                <a:gd name="connsiteY8" fmla="*/ 490151 h 1809872"/>
                <a:gd name="connsiteX0" fmla="*/ 0 w 6356576"/>
                <a:gd name="connsiteY0" fmla="*/ 490151 h 1809872"/>
                <a:gd name="connsiteX1" fmla="*/ 1098775 w 6356576"/>
                <a:gd name="connsiteY1" fmla="*/ 794101 h 1809872"/>
                <a:gd name="connsiteX2" fmla="*/ 2673149 w 6356576"/>
                <a:gd name="connsiteY2" fmla="*/ 1023 h 1809872"/>
                <a:gd name="connsiteX3" fmla="*/ 4085994 w 6356576"/>
                <a:gd name="connsiteY3" fmla="*/ 1279436 h 1809872"/>
                <a:gd name="connsiteX4" fmla="*/ 5460274 w 6356576"/>
                <a:gd name="connsiteY4" fmla="*/ 410141 h 1809872"/>
                <a:gd name="connsiteX5" fmla="*/ 6348480 w 6356576"/>
                <a:gd name="connsiteY5" fmla="*/ 882218 h 1809872"/>
                <a:gd name="connsiteX6" fmla="*/ 6356576 w 6356576"/>
                <a:gd name="connsiteY6" fmla="*/ 1809816 h 1809872"/>
                <a:gd name="connsiteX7" fmla="*/ 0 w 6356576"/>
                <a:gd name="connsiteY7" fmla="*/ 1809872 h 1809872"/>
                <a:gd name="connsiteX8" fmla="*/ 0 w 6356576"/>
                <a:gd name="connsiteY8" fmla="*/ 490151 h 1809872"/>
                <a:gd name="connsiteX0" fmla="*/ 0 w 6356576"/>
                <a:gd name="connsiteY0" fmla="*/ 499384 h 1819105"/>
                <a:gd name="connsiteX1" fmla="*/ 1098775 w 6356576"/>
                <a:gd name="connsiteY1" fmla="*/ 803334 h 1819105"/>
                <a:gd name="connsiteX2" fmla="*/ 2569790 w 6356576"/>
                <a:gd name="connsiteY2" fmla="*/ 1016 h 1819105"/>
                <a:gd name="connsiteX3" fmla="*/ 4085994 w 6356576"/>
                <a:gd name="connsiteY3" fmla="*/ 1288669 h 1819105"/>
                <a:gd name="connsiteX4" fmla="*/ 5460274 w 6356576"/>
                <a:gd name="connsiteY4" fmla="*/ 419374 h 1819105"/>
                <a:gd name="connsiteX5" fmla="*/ 6348480 w 6356576"/>
                <a:gd name="connsiteY5" fmla="*/ 891451 h 1819105"/>
                <a:gd name="connsiteX6" fmla="*/ 6356576 w 6356576"/>
                <a:gd name="connsiteY6" fmla="*/ 1819049 h 1819105"/>
                <a:gd name="connsiteX7" fmla="*/ 0 w 6356576"/>
                <a:gd name="connsiteY7" fmla="*/ 1819105 h 1819105"/>
                <a:gd name="connsiteX8" fmla="*/ 0 w 6356576"/>
                <a:gd name="connsiteY8" fmla="*/ 499384 h 1819105"/>
                <a:gd name="connsiteX0" fmla="*/ 0 w 6356576"/>
                <a:gd name="connsiteY0" fmla="*/ 499384 h 1819105"/>
                <a:gd name="connsiteX1" fmla="*/ 1322719 w 6356576"/>
                <a:gd name="connsiteY1" fmla="*/ 803334 h 1819105"/>
                <a:gd name="connsiteX2" fmla="*/ 2569790 w 6356576"/>
                <a:gd name="connsiteY2" fmla="*/ 1016 h 1819105"/>
                <a:gd name="connsiteX3" fmla="*/ 4085994 w 6356576"/>
                <a:gd name="connsiteY3" fmla="*/ 1288669 h 1819105"/>
                <a:gd name="connsiteX4" fmla="*/ 5460274 w 6356576"/>
                <a:gd name="connsiteY4" fmla="*/ 419374 h 1819105"/>
                <a:gd name="connsiteX5" fmla="*/ 6348480 w 6356576"/>
                <a:gd name="connsiteY5" fmla="*/ 891451 h 1819105"/>
                <a:gd name="connsiteX6" fmla="*/ 6356576 w 6356576"/>
                <a:gd name="connsiteY6" fmla="*/ 1819049 h 1819105"/>
                <a:gd name="connsiteX7" fmla="*/ 0 w 6356576"/>
                <a:gd name="connsiteY7" fmla="*/ 1819105 h 1819105"/>
                <a:gd name="connsiteX8" fmla="*/ 0 w 6356576"/>
                <a:gd name="connsiteY8" fmla="*/ 499384 h 18191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356576" h="1819105">
                  <a:moveTo>
                    <a:pt x="0" y="499384"/>
                  </a:moveTo>
                  <a:cubicBezTo>
                    <a:pt x="285448" y="500291"/>
                    <a:pt x="894421" y="886395"/>
                    <a:pt x="1322719" y="803334"/>
                  </a:cubicBezTo>
                  <a:cubicBezTo>
                    <a:pt x="1751017" y="720273"/>
                    <a:pt x="1798450" y="-13650"/>
                    <a:pt x="2569790" y="1016"/>
                  </a:cubicBezTo>
                  <a:cubicBezTo>
                    <a:pt x="3612562" y="-41968"/>
                    <a:pt x="3337081" y="1293072"/>
                    <a:pt x="4085994" y="1288669"/>
                  </a:cubicBezTo>
                  <a:cubicBezTo>
                    <a:pt x="4744523" y="1334000"/>
                    <a:pt x="5083193" y="485577"/>
                    <a:pt x="5460274" y="419374"/>
                  </a:cubicBezTo>
                  <a:cubicBezTo>
                    <a:pt x="5837355" y="353171"/>
                    <a:pt x="6159794" y="896289"/>
                    <a:pt x="6348480" y="891451"/>
                  </a:cubicBezTo>
                  <a:cubicBezTo>
                    <a:pt x="6351247" y="896848"/>
                    <a:pt x="6352222" y="1820894"/>
                    <a:pt x="6356576" y="1819049"/>
                  </a:cubicBezTo>
                  <a:lnTo>
                    <a:pt x="0" y="1819105"/>
                  </a:lnTo>
                  <a:lnTo>
                    <a:pt x="0" y="499384"/>
                  </a:lnTo>
                  <a:close/>
                </a:path>
              </a:pathLst>
            </a:custGeom>
            <a:gradFill>
              <a:gsLst>
                <a:gs pos="100000">
                  <a:schemeClr val="accent2">
                    <a:lumMod val="75000"/>
                    <a:alpha val="80000"/>
                  </a:schemeClr>
                </a:gs>
                <a:gs pos="0">
                  <a:schemeClr val="accent2">
                    <a:alpha val="4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cs typeface="+mn-ea"/>
                <a:sym typeface="+mn-lt"/>
              </a:endParaRPr>
            </a:p>
          </p:txBody>
        </p:sp>
        <p:sp>
          <p:nvSpPr>
            <p:cNvPr id="10" name="Rectangle 3">
              <a:extLst>
                <a:ext uri="{FF2B5EF4-FFF2-40B4-BE49-F238E27FC236}">
                  <a16:creationId xmlns:a16="http://schemas.microsoft.com/office/drawing/2014/main" id="{0276590B-0763-4A1D-877E-97DD2C1D96CA}"/>
                </a:ext>
              </a:extLst>
            </p:cNvPr>
            <p:cNvSpPr/>
            <p:nvPr/>
          </p:nvSpPr>
          <p:spPr>
            <a:xfrm flipH="1">
              <a:off x="1127761" y="4133054"/>
              <a:ext cx="4686300" cy="1642906"/>
            </a:xfrm>
            <a:custGeom>
              <a:avLst/>
              <a:gdLst>
                <a:gd name="connsiteX0" fmla="*/ 0 w 12192000"/>
                <a:gd name="connsiteY0" fmla="*/ 0 h 1295400"/>
                <a:gd name="connsiteX1" fmla="*/ 12192000 w 12192000"/>
                <a:gd name="connsiteY1" fmla="*/ 0 h 1295400"/>
                <a:gd name="connsiteX2" fmla="*/ 12192000 w 12192000"/>
                <a:gd name="connsiteY2" fmla="*/ 1295400 h 1295400"/>
                <a:gd name="connsiteX3" fmla="*/ 0 w 12192000"/>
                <a:gd name="connsiteY3" fmla="*/ 1295400 h 1295400"/>
                <a:gd name="connsiteX4" fmla="*/ 0 w 12192000"/>
                <a:gd name="connsiteY4" fmla="*/ 0 h 1295400"/>
                <a:gd name="connsiteX0" fmla="*/ 0 w 12192000"/>
                <a:gd name="connsiteY0" fmla="*/ 258538 h 1553938"/>
                <a:gd name="connsiteX1" fmla="*/ 870857 w 12192000"/>
                <a:gd name="connsiteY1" fmla="*/ 2 h 1553938"/>
                <a:gd name="connsiteX2" fmla="*/ 12192000 w 12192000"/>
                <a:gd name="connsiteY2" fmla="*/ 258538 h 1553938"/>
                <a:gd name="connsiteX3" fmla="*/ 12192000 w 12192000"/>
                <a:gd name="connsiteY3" fmla="*/ 1553938 h 1553938"/>
                <a:gd name="connsiteX4" fmla="*/ 0 w 12192000"/>
                <a:gd name="connsiteY4" fmla="*/ 1553938 h 1553938"/>
                <a:gd name="connsiteX5" fmla="*/ 0 w 12192000"/>
                <a:gd name="connsiteY5" fmla="*/ 258538 h 1553938"/>
                <a:gd name="connsiteX0" fmla="*/ 0 w 12192000"/>
                <a:gd name="connsiteY0" fmla="*/ 258538 h 1553938"/>
                <a:gd name="connsiteX1" fmla="*/ 870857 w 12192000"/>
                <a:gd name="connsiteY1" fmla="*/ 2 h 1553938"/>
                <a:gd name="connsiteX2" fmla="*/ 1915886 w 12192000"/>
                <a:gd name="connsiteY2" fmla="*/ 377374 h 1553938"/>
                <a:gd name="connsiteX3" fmla="*/ 12192000 w 12192000"/>
                <a:gd name="connsiteY3" fmla="*/ 258538 h 1553938"/>
                <a:gd name="connsiteX4" fmla="*/ 12192000 w 12192000"/>
                <a:gd name="connsiteY4" fmla="*/ 1553938 h 1553938"/>
                <a:gd name="connsiteX5" fmla="*/ 0 w 12192000"/>
                <a:gd name="connsiteY5" fmla="*/ 1553938 h 1553938"/>
                <a:gd name="connsiteX6" fmla="*/ 0 w 12192000"/>
                <a:gd name="connsiteY6" fmla="*/ 258538 h 1553938"/>
                <a:gd name="connsiteX0" fmla="*/ 0 w 12192000"/>
                <a:gd name="connsiteY0" fmla="*/ 273050 h 1568450"/>
                <a:gd name="connsiteX1" fmla="*/ 870857 w 12192000"/>
                <a:gd name="connsiteY1" fmla="*/ 14514 h 1568450"/>
                <a:gd name="connsiteX2" fmla="*/ 1915886 w 12192000"/>
                <a:gd name="connsiteY2" fmla="*/ 391886 h 1568450"/>
                <a:gd name="connsiteX3" fmla="*/ 3091543 w 12192000"/>
                <a:gd name="connsiteY3" fmla="*/ 0 h 1568450"/>
                <a:gd name="connsiteX4" fmla="*/ 12192000 w 12192000"/>
                <a:gd name="connsiteY4" fmla="*/ 273050 h 1568450"/>
                <a:gd name="connsiteX5" fmla="*/ 12192000 w 12192000"/>
                <a:gd name="connsiteY5" fmla="*/ 1568450 h 1568450"/>
                <a:gd name="connsiteX6" fmla="*/ 0 w 12192000"/>
                <a:gd name="connsiteY6" fmla="*/ 1568450 h 1568450"/>
                <a:gd name="connsiteX7" fmla="*/ 0 w 12192000"/>
                <a:gd name="connsiteY7" fmla="*/ 273050 h 1568450"/>
                <a:gd name="connsiteX0" fmla="*/ 0 w 12192000"/>
                <a:gd name="connsiteY0" fmla="*/ 273050 h 1568450"/>
                <a:gd name="connsiteX1" fmla="*/ 870857 w 12192000"/>
                <a:gd name="connsiteY1" fmla="*/ 14514 h 1568450"/>
                <a:gd name="connsiteX2" fmla="*/ 1915886 w 12192000"/>
                <a:gd name="connsiteY2" fmla="*/ 391886 h 1568450"/>
                <a:gd name="connsiteX3" fmla="*/ 3091543 w 12192000"/>
                <a:gd name="connsiteY3" fmla="*/ 0 h 1568450"/>
                <a:gd name="connsiteX4" fmla="*/ 4499429 w 12192000"/>
                <a:gd name="connsiteY4" fmla="*/ 711200 h 1568450"/>
                <a:gd name="connsiteX5" fmla="*/ 12192000 w 12192000"/>
                <a:gd name="connsiteY5" fmla="*/ 273050 h 1568450"/>
                <a:gd name="connsiteX6" fmla="*/ 12192000 w 12192000"/>
                <a:gd name="connsiteY6" fmla="*/ 1568450 h 1568450"/>
                <a:gd name="connsiteX7" fmla="*/ 0 w 12192000"/>
                <a:gd name="connsiteY7" fmla="*/ 1568450 h 1568450"/>
                <a:gd name="connsiteX8" fmla="*/ 0 w 12192000"/>
                <a:gd name="connsiteY8" fmla="*/ 273050 h 1568450"/>
                <a:gd name="connsiteX0" fmla="*/ 0 w 12192000"/>
                <a:gd name="connsiteY0" fmla="*/ 273050 h 1568450"/>
                <a:gd name="connsiteX1" fmla="*/ 870857 w 12192000"/>
                <a:gd name="connsiteY1" fmla="*/ 14514 h 1568450"/>
                <a:gd name="connsiteX2" fmla="*/ 1915886 w 12192000"/>
                <a:gd name="connsiteY2" fmla="*/ 391886 h 1568450"/>
                <a:gd name="connsiteX3" fmla="*/ 3091543 w 12192000"/>
                <a:gd name="connsiteY3" fmla="*/ 0 h 1568450"/>
                <a:gd name="connsiteX4" fmla="*/ 4499429 w 12192000"/>
                <a:gd name="connsiteY4" fmla="*/ 711200 h 1568450"/>
                <a:gd name="connsiteX5" fmla="*/ 5399314 w 12192000"/>
                <a:gd name="connsiteY5" fmla="*/ 406400 h 1568450"/>
                <a:gd name="connsiteX6" fmla="*/ 12192000 w 12192000"/>
                <a:gd name="connsiteY6" fmla="*/ 273050 h 1568450"/>
                <a:gd name="connsiteX7" fmla="*/ 12192000 w 12192000"/>
                <a:gd name="connsiteY7" fmla="*/ 1568450 h 1568450"/>
                <a:gd name="connsiteX8" fmla="*/ 0 w 12192000"/>
                <a:gd name="connsiteY8" fmla="*/ 1568450 h 1568450"/>
                <a:gd name="connsiteX9" fmla="*/ 0 w 12192000"/>
                <a:gd name="connsiteY9" fmla="*/ 273050 h 1568450"/>
                <a:gd name="connsiteX0" fmla="*/ 0 w 12192000"/>
                <a:gd name="connsiteY0" fmla="*/ 273050 h 1568450"/>
                <a:gd name="connsiteX1" fmla="*/ 870857 w 12192000"/>
                <a:gd name="connsiteY1" fmla="*/ 14514 h 1568450"/>
                <a:gd name="connsiteX2" fmla="*/ 1915886 w 12192000"/>
                <a:gd name="connsiteY2" fmla="*/ 391886 h 1568450"/>
                <a:gd name="connsiteX3" fmla="*/ 3091543 w 12192000"/>
                <a:gd name="connsiteY3" fmla="*/ 0 h 1568450"/>
                <a:gd name="connsiteX4" fmla="*/ 4499429 w 12192000"/>
                <a:gd name="connsiteY4" fmla="*/ 711200 h 1568450"/>
                <a:gd name="connsiteX5" fmla="*/ 5399314 w 12192000"/>
                <a:gd name="connsiteY5" fmla="*/ 406400 h 1568450"/>
                <a:gd name="connsiteX6" fmla="*/ 6008914 w 12192000"/>
                <a:gd name="connsiteY6" fmla="*/ 566057 h 1568450"/>
                <a:gd name="connsiteX7" fmla="*/ 12192000 w 12192000"/>
                <a:gd name="connsiteY7" fmla="*/ 273050 h 1568450"/>
                <a:gd name="connsiteX8" fmla="*/ 12192000 w 12192000"/>
                <a:gd name="connsiteY8" fmla="*/ 1568450 h 1568450"/>
                <a:gd name="connsiteX9" fmla="*/ 0 w 12192000"/>
                <a:gd name="connsiteY9" fmla="*/ 1568450 h 1568450"/>
                <a:gd name="connsiteX10" fmla="*/ 0 w 12192000"/>
                <a:gd name="connsiteY10" fmla="*/ 273050 h 1568450"/>
                <a:gd name="connsiteX0" fmla="*/ 0 w 12192000"/>
                <a:gd name="connsiteY0" fmla="*/ 273050 h 1568450"/>
                <a:gd name="connsiteX1" fmla="*/ 870857 w 12192000"/>
                <a:gd name="connsiteY1" fmla="*/ 14514 h 1568450"/>
                <a:gd name="connsiteX2" fmla="*/ 1915886 w 12192000"/>
                <a:gd name="connsiteY2" fmla="*/ 391886 h 1568450"/>
                <a:gd name="connsiteX3" fmla="*/ 3091543 w 12192000"/>
                <a:gd name="connsiteY3" fmla="*/ 0 h 1568450"/>
                <a:gd name="connsiteX4" fmla="*/ 4499429 w 12192000"/>
                <a:gd name="connsiteY4" fmla="*/ 711200 h 1568450"/>
                <a:gd name="connsiteX5" fmla="*/ 5399314 w 12192000"/>
                <a:gd name="connsiteY5" fmla="*/ 406400 h 1568450"/>
                <a:gd name="connsiteX6" fmla="*/ 6008914 w 12192000"/>
                <a:gd name="connsiteY6" fmla="*/ 566057 h 1568450"/>
                <a:gd name="connsiteX7" fmla="*/ 7155543 w 12192000"/>
                <a:gd name="connsiteY7" fmla="*/ 348343 h 1568450"/>
                <a:gd name="connsiteX8" fmla="*/ 12192000 w 12192000"/>
                <a:gd name="connsiteY8" fmla="*/ 273050 h 1568450"/>
                <a:gd name="connsiteX9" fmla="*/ 12192000 w 12192000"/>
                <a:gd name="connsiteY9" fmla="*/ 1568450 h 1568450"/>
                <a:gd name="connsiteX10" fmla="*/ 0 w 12192000"/>
                <a:gd name="connsiteY10" fmla="*/ 1568450 h 1568450"/>
                <a:gd name="connsiteX11" fmla="*/ 0 w 12192000"/>
                <a:gd name="connsiteY11" fmla="*/ 273050 h 1568450"/>
                <a:gd name="connsiteX0" fmla="*/ 0 w 12192000"/>
                <a:gd name="connsiteY0" fmla="*/ 273050 h 1568450"/>
                <a:gd name="connsiteX1" fmla="*/ 870857 w 12192000"/>
                <a:gd name="connsiteY1" fmla="*/ 14514 h 1568450"/>
                <a:gd name="connsiteX2" fmla="*/ 1915886 w 12192000"/>
                <a:gd name="connsiteY2" fmla="*/ 391886 h 1568450"/>
                <a:gd name="connsiteX3" fmla="*/ 3091543 w 12192000"/>
                <a:gd name="connsiteY3" fmla="*/ 0 h 1568450"/>
                <a:gd name="connsiteX4" fmla="*/ 4499429 w 12192000"/>
                <a:gd name="connsiteY4" fmla="*/ 711200 h 1568450"/>
                <a:gd name="connsiteX5" fmla="*/ 5399314 w 12192000"/>
                <a:gd name="connsiteY5" fmla="*/ 406400 h 1568450"/>
                <a:gd name="connsiteX6" fmla="*/ 6008914 w 12192000"/>
                <a:gd name="connsiteY6" fmla="*/ 566057 h 1568450"/>
                <a:gd name="connsiteX7" fmla="*/ 7155543 w 12192000"/>
                <a:gd name="connsiteY7" fmla="*/ 348343 h 1568450"/>
                <a:gd name="connsiteX8" fmla="*/ 8389257 w 12192000"/>
                <a:gd name="connsiteY8" fmla="*/ 0 h 1568450"/>
                <a:gd name="connsiteX9" fmla="*/ 12192000 w 12192000"/>
                <a:gd name="connsiteY9" fmla="*/ 273050 h 1568450"/>
                <a:gd name="connsiteX10" fmla="*/ 12192000 w 12192000"/>
                <a:gd name="connsiteY10" fmla="*/ 1568450 h 1568450"/>
                <a:gd name="connsiteX11" fmla="*/ 0 w 12192000"/>
                <a:gd name="connsiteY11" fmla="*/ 1568450 h 1568450"/>
                <a:gd name="connsiteX12" fmla="*/ 0 w 12192000"/>
                <a:gd name="connsiteY12" fmla="*/ 273050 h 1568450"/>
                <a:gd name="connsiteX0" fmla="*/ 0 w 12192000"/>
                <a:gd name="connsiteY0" fmla="*/ 273050 h 1568450"/>
                <a:gd name="connsiteX1" fmla="*/ 870857 w 12192000"/>
                <a:gd name="connsiteY1" fmla="*/ 14514 h 1568450"/>
                <a:gd name="connsiteX2" fmla="*/ 1915886 w 12192000"/>
                <a:gd name="connsiteY2" fmla="*/ 391886 h 1568450"/>
                <a:gd name="connsiteX3" fmla="*/ 3091543 w 12192000"/>
                <a:gd name="connsiteY3" fmla="*/ 0 h 1568450"/>
                <a:gd name="connsiteX4" fmla="*/ 4499429 w 12192000"/>
                <a:gd name="connsiteY4" fmla="*/ 711200 h 1568450"/>
                <a:gd name="connsiteX5" fmla="*/ 5399314 w 12192000"/>
                <a:gd name="connsiteY5" fmla="*/ 406400 h 1568450"/>
                <a:gd name="connsiteX6" fmla="*/ 6008914 w 12192000"/>
                <a:gd name="connsiteY6" fmla="*/ 566057 h 1568450"/>
                <a:gd name="connsiteX7" fmla="*/ 7155543 w 12192000"/>
                <a:gd name="connsiteY7" fmla="*/ 348343 h 1568450"/>
                <a:gd name="connsiteX8" fmla="*/ 8389257 w 12192000"/>
                <a:gd name="connsiteY8" fmla="*/ 0 h 1568450"/>
                <a:gd name="connsiteX9" fmla="*/ 9405257 w 12192000"/>
                <a:gd name="connsiteY9" fmla="*/ 232229 h 1568450"/>
                <a:gd name="connsiteX10" fmla="*/ 12192000 w 12192000"/>
                <a:gd name="connsiteY10" fmla="*/ 273050 h 1568450"/>
                <a:gd name="connsiteX11" fmla="*/ 12192000 w 12192000"/>
                <a:gd name="connsiteY11" fmla="*/ 1568450 h 1568450"/>
                <a:gd name="connsiteX12" fmla="*/ 0 w 12192000"/>
                <a:gd name="connsiteY12" fmla="*/ 1568450 h 1568450"/>
                <a:gd name="connsiteX13" fmla="*/ 0 w 12192000"/>
                <a:gd name="connsiteY13" fmla="*/ 273050 h 1568450"/>
                <a:gd name="connsiteX0" fmla="*/ 0 w 12192000"/>
                <a:gd name="connsiteY0" fmla="*/ 273050 h 1568450"/>
                <a:gd name="connsiteX1" fmla="*/ 870857 w 12192000"/>
                <a:gd name="connsiteY1" fmla="*/ 14514 h 1568450"/>
                <a:gd name="connsiteX2" fmla="*/ 1915886 w 12192000"/>
                <a:gd name="connsiteY2" fmla="*/ 391886 h 1568450"/>
                <a:gd name="connsiteX3" fmla="*/ 3091543 w 12192000"/>
                <a:gd name="connsiteY3" fmla="*/ 0 h 1568450"/>
                <a:gd name="connsiteX4" fmla="*/ 4499429 w 12192000"/>
                <a:gd name="connsiteY4" fmla="*/ 711200 h 1568450"/>
                <a:gd name="connsiteX5" fmla="*/ 5399314 w 12192000"/>
                <a:gd name="connsiteY5" fmla="*/ 406400 h 1568450"/>
                <a:gd name="connsiteX6" fmla="*/ 6008914 w 12192000"/>
                <a:gd name="connsiteY6" fmla="*/ 566057 h 1568450"/>
                <a:gd name="connsiteX7" fmla="*/ 7155543 w 12192000"/>
                <a:gd name="connsiteY7" fmla="*/ 348343 h 1568450"/>
                <a:gd name="connsiteX8" fmla="*/ 8389257 w 12192000"/>
                <a:gd name="connsiteY8" fmla="*/ 0 h 1568450"/>
                <a:gd name="connsiteX9" fmla="*/ 9405257 w 12192000"/>
                <a:gd name="connsiteY9" fmla="*/ 232229 h 1568450"/>
                <a:gd name="connsiteX10" fmla="*/ 10914743 w 12192000"/>
                <a:gd name="connsiteY10" fmla="*/ 595086 h 1568450"/>
                <a:gd name="connsiteX11" fmla="*/ 12192000 w 12192000"/>
                <a:gd name="connsiteY11" fmla="*/ 273050 h 1568450"/>
                <a:gd name="connsiteX12" fmla="*/ 12192000 w 12192000"/>
                <a:gd name="connsiteY12" fmla="*/ 1568450 h 1568450"/>
                <a:gd name="connsiteX13" fmla="*/ 0 w 12192000"/>
                <a:gd name="connsiteY13" fmla="*/ 1568450 h 1568450"/>
                <a:gd name="connsiteX14" fmla="*/ 0 w 12192000"/>
                <a:gd name="connsiteY14" fmla="*/ 273050 h 1568450"/>
                <a:gd name="connsiteX0" fmla="*/ 0 w 12192000"/>
                <a:gd name="connsiteY0" fmla="*/ 273050 h 1568450"/>
                <a:gd name="connsiteX1" fmla="*/ 870857 w 12192000"/>
                <a:gd name="connsiteY1" fmla="*/ 14514 h 1568450"/>
                <a:gd name="connsiteX2" fmla="*/ 1915886 w 12192000"/>
                <a:gd name="connsiteY2" fmla="*/ 391886 h 1568450"/>
                <a:gd name="connsiteX3" fmla="*/ 3091543 w 12192000"/>
                <a:gd name="connsiteY3" fmla="*/ 0 h 1568450"/>
                <a:gd name="connsiteX4" fmla="*/ 4499429 w 12192000"/>
                <a:gd name="connsiteY4" fmla="*/ 711200 h 1568450"/>
                <a:gd name="connsiteX5" fmla="*/ 5399314 w 12192000"/>
                <a:gd name="connsiteY5" fmla="*/ 406400 h 1568450"/>
                <a:gd name="connsiteX6" fmla="*/ 6008914 w 12192000"/>
                <a:gd name="connsiteY6" fmla="*/ 566057 h 1568450"/>
                <a:gd name="connsiteX7" fmla="*/ 7155543 w 12192000"/>
                <a:gd name="connsiteY7" fmla="*/ 348343 h 1568450"/>
                <a:gd name="connsiteX8" fmla="*/ 8389257 w 12192000"/>
                <a:gd name="connsiteY8" fmla="*/ 0 h 1568450"/>
                <a:gd name="connsiteX9" fmla="*/ 9550400 w 12192000"/>
                <a:gd name="connsiteY9" fmla="*/ 159657 h 1568450"/>
                <a:gd name="connsiteX10" fmla="*/ 10914743 w 12192000"/>
                <a:gd name="connsiteY10" fmla="*/ 595086 h 1568450"/>
                <a:gd name="connsiteX11" fmla="*/ 12192000 w 12192000"/>
                <a:gd name="connsiteY11" fmla="*/ 273050 h 1568450"/>
                <a:gd name="connsiteX12" fmla="*/ 12192000 w 12192000"/>
                <a:gd name="connsiteY12" fmla="*/ 1568450 h 1568450"/>
                <a:gd name="connsiteX13" fmla="*/ 0 w 12192000"/>
                <a:gd name="connsiteY13" fmla="*/ 1568450 h 1568450"/>
                <a:gd name="connsiteX14" fmla="*/ 0 w 12192000"/>
                <a:gd name="connsiteY14" fmla="*/ 273050 h 1568450"/>
                <a:gd name="connsiteX0" fmla="*/ 0 w 12192000"/>
                <a:gd name="connsiteY0" fmla="*/ 730976 h 2026376"/>
                <a:gd name="connsiteX1" fmla="*/ 840377 w 12192000"/>
                <a:gd name="connsiteY1" fmla="*/ 0 h 2026376"/>
                <a:gd name="connsiteX2" fmla="*/ 1915886 w 12192000"/>
                <a:gd name="connsiteY2" fmla="*/ 849812 h 2026376"/>
                <a:gd name="connsiteX3" fmla="*/ 3091543 w 12192000"/>
                <a:gd name="connsiteY3" fmla="*/ 457926 h 2026376"/>
                <a:gd name="connsiteX4" fmla="*/ 4499429 w 12192000"/>
                <a:gd name="connsiteY4" fmla="*/ 1169126 h 2026376"/>
                <a:gd name="connsiteX5" fmla="*/ 5399314 w 12192000"/>
                <a:gd name="connsiteY5" fmla="*/ 864326 h 2026376"/>
                <a:gd name="connsiteX6" fmla="*/ 6008914 w 12192000"/>
                <a:gd name="connsiteY6" fmla="*/ 1023983 h 2026376"/>
                <a:gd name="connsiteX7" fmla="*/ 7155543 w 12192000"/>
                <a:gd name="connsiteY7" fmla="*/ 806269 h 2026376"/>
                <a:gd name="connsiteX8" fmla="*/ 8389257 w 12192000"/>
                <a:gd name="connsiteY8" fmla="*/ 457926 h 2026376"/>
                <a:gd name="connsiteX9" fmla="*/ 9550400 w 12192000"/>
                <a:gd name="connsiteY9" fmla="*/ 617583 h 2026376"/>
                <a:gd name="connsiteX10" fmla="*/ 10914743 w 12192000"/>
                <a:gd name="connsiteY10" fmla="*/ 1053012 h 2026376"/>
                <a:gd name="connsiteX11" fmla="*/ 12192000 w 12192000"/>
                <a:gd name="connsiteY11" fmla="*/ 730976 h 2026376"/>
                <a:gd name="connsiteX12" fmla="*/ 12192000 w 12192000"/>
                <a:gd name="connsiteY12" fmla="*/ 2026376 h 2026376"/>
                <a:gd name="connsiteX13" fmla="*/ 0 w 12192000"/>
                <a:gd name="connsiteY13" fmla="*/ 2026376 h 2026376"/>
                <a:gd name="connsiteX14" fmla="*/ 0 w 12192000"/>
                <a:gd name="connsiteY14" fmla="*/ 730976 h 2026376"/>
                <a:gd name="connsiteX0" fmla="*/ 0 w 12192000"/>
                <a:gd name="connsiteY0" fmla="*/ 730976 h 2026376"/>
                <a:gd name="connsiteX1" fmla="*/ 840377 w 12192000"/>
                <a:gd name="connsiteY1" fmla="*/ 0 h 2026376"/>
                <a:gd name="connsiteX2" fmla="*/ 1915886 w 12192000"/>
                <a:gd name="connsiteY2" fmla="*/ 849812 h 2026376"/>
                <a:gd name="connsiteX3" fmla="*/ 3091543 w 12192000"/>
                <a:gd name="connsiteY3" fmla="*/ 457926 h 2026376"/>
                <a:gd name="connsiteX4" fmla="*/ 4499429 w 12192000"/>
                <a:gd name="connsiteY4" fmla="*/ 1169126 h 2026376"/>
                <a:gd name="connsiteX5" fmla="*/ 5399314 w 12192000"/>
                <a:gd name="connsiteY5" fmla="*/ 864326 h 2026376"/>
                <a:gd name="connsiteX6" fmla="*/ 6008914 w 12192000"/>
                <a:gd name="connsiteY6" fmla="*/ 1023983 h 2026376"/>
                <a:gd name="connsiteX7" fmla="*/ 7155543 w 12192000"/>
                <a:gd name="connsiteY7" fmla="*/ 806269 h 2026376"/>
                <a:gd name="connsiteX8" fmla="*/ 8389257 w 12192000"/>
                <a:gd name="connsiteY8" fmla="*/ 457926 h 2026376"/>
                <a:gd name="connsiteX9" fmla="*/ 9550400 w 12192000"/>
                <a:gd name="connsiteY9" fmla="*/ 617583 h 2026376"/>
                <a:gd name="connsiteX10" fmla="*/ 10914743 w 12192000"/>
                <a:gd name="connsiteY10" fmla="*/ 1053012 h 2026376"/>
                <a:gd name="connsiteX11" fmla="*/ 12192000 w 12192000"/>
                <a:gd name="connsiteY11" fmla="*/ 730976 h 2026376"/>
                <a:gd name="connsiteX12" fmla="*/ 12192000 w 12192000"/>
                <a:gd name="connsiteY12" fmla="*/ 2026376 h 2026376"/>
                <a:gd name="connsiteX13" fmla="*/ 0 w 12192000"/>
                <a:gd name="connsiteY13" fmla="*/ 2026376 h 2026376"/>
                <a:gd name="connsiteX14" fmla="*/ 0 w 12192000"/>
                <a:gd name="connsiteY14" fmla="*/ 730976 h 2026376"/>
                <a:gd name="connsiteX0" fmla="*/ 0 w 12192000"/>
                <a:gd name="connsiteY0" fmla="*/ 731658 h 2027058"/>
                <a:gd name="connsiteX1" fmla="*/ 840377 w 12192000"/>
                <a:gd name="connsiteY1" fmla="*/ 682 h 2027058"/>
                <a:gd name="connsiteX2" fmla="*/ 1915886 w 12192000"/>
                <a:gd name="connsiteY2" fmla="*/ 850494 h 2027058"/>
                <a:gd name="connsiteX3" fmla="*/ 3091543 w 12192000"/>
                <a:gd name="connsiteY3" fmla="*/ 458608 h 2027058"/>
                <a:gd name="connsiteX4" fmla="*/ 4499429 w 12192000"/>
                <a:gd name="connsiteY4" fmla="*/ 1169808 h 2027058"/>
                <a:gd name="connsiteX5" fmla="*/ 5399314 w 12192000"/>
                <a:gd name="connsiteY5" fmla="*/ 865008 h 2027058"/>
                <a:gd name="connsiteX6" fmla="*/ 6008914 w 12192000"/>
                <a:gd name="connsiteY6" fmla="*/ 1024665 h 2027058"/>
                <a:gd name="connsiteX7" fmla="*/ 7155543 w 12192000"/>
                <a:gd name="connsiteY7" fmla="*/ 806951 h 2027058"/>
                <a:gd name="connsiteX8" fmla="*/ 8389257 w 12192000"/>
                <a:gd name="connsiteY8" fmla="*/ 458608 h 2027058"/>
                <a:gd name="connsiteX9" fmla="*/ 9550400 w 12192000"/>
                <a:gd name="connsiteY9" fmla="*/ 618265 h 2027058"/>
                <a:gd name="connsiteX10" fmla="*/ 10914743 w 12192000"/>
                <a:gd name="connsiteY10" fmla="*/ 1053694 h 2027058"/>
                <a:gd name="connsiteX11" fmla="*/ 12192000 w 12192000"/>
                <a:gd name="connsiteY11" fmla="*/ 731658 h 2027058"/>
                <a:gd name="connsiteX12" fmla="*/ 12192000 w 12192000"/>
                <a:gd name="connsiteY12" fmla="*/ 2027058 h 2027058"/>
                <a:gd name="connsiteX13" fmla="*/ 0 w 12192000"/>
                <a:gd name="connsiteY13" fmla="*/ 2027058 h 2027058"/>
                <a:gd name="connsiteX14" fmla="*/ 0 w 12192000"/>
                <a:gd name="connsiteY14" fmla="*/ 731658 h 2027058"/>
                <a:gd name="connsiteX0" fmla="*/ 0 w 12192000"/>
                <a:gd name="connsiteY0" fmla="*/ 731648 h 2027048"/>
                <a:gd name="connsiteX1" fmla="*/ 840377 w 12192000"/>
                <a:gd name="connsiteY1" fmla="*/ 672 h 2027048"/>
                <a:gd name="connsiteX2" fmla="*/ 1915886 w 12192000"/>
                <a:gd name="connsiteY2" fmla="*/ 850484 h 2027048"/>
                <a:gd name="connsiteX3" fmla="*/ 3091543 w 12192000"/>
                <a:gd name="connsiteY3" fmla="*/ 458598 h 2027048"/>
                <a:gd name="connsiteX4" fmla="*/ 4499429 w 12192000"/>
                <a:gd name="connsiteY4" fmla="*/ 1169798 h 2027048"/>
                <a:gd name="connsiteX5" fmla="*/ 5399314 w 12192000"/>
                <a:gd name="connsiteY5" fmla="*/ 864998 h 2027048"/>
                <a:gd name="connsiteX6" fmla="*/ 6008914 w 12192000"/>
                <a:gd name="connsiteY6" fmla="*/ 1024655 h 2027048"/>
                <a:gd name="connsiteX7" fmla="*/ 7155543 w 12192000"/>
                <a:gd name="connsiteY7" fmla="*/ 806941 h 2027048"/>
                <a:gd name="connsiteX8" fmla="*/ 8389257 w 12192000"/>
                <a:gd name="connsiteY8" fmla="*/ 458598 h 2027048"/>
                <a:gd name="connsiteX9" fmla="*/ 9550400 w 12192000"/>
                <a:gd name="connsiteY9" fmla="*/ 618255 h 2027048"/>
                <a:gd name="connsiteX10" fmla="*/ 10914743 w 12192000"/>
                <a:gd name="connsiteY10" fmla="*/ 1053684 h 2027048"/>
                <a:gd name="connsiteX11" fmla="*/ 12192000 w 12192000"/>
                <a:gd name="connsiteY11" fmla="*/ 731648 h 2027048"/>
                <a:gd name="connsiteX12" fmla="*/ 12192000 w 12192000"/>
                <a:gd name="connsiteY12" fmla="*/ 2027048 h 2027048"/>
                <a:gd name="connsiteX13" fmla="*/ 0 w 12192000"/>
                <a:gd name="connsiteY13" fmla="*/ 2027048 h 2027048"/>
                <a:gd name="connsiteX14" fmla="*/ 0 w 12192000"/>
                <a:gd name="connsiteY14" fmla="*/ 731648 h 2027048"/>
                <a:gd name="connsiteX0" fmla="*/ 0 w 12192000"/>
                <a:gd name="connsiteY0" fmla="*/ 731648 h 2027048"/>
                <a:gd name="connsiteX1" fmla="*/ 840377 w 12192000"/>
                <a:gd name="connsiteY1" fmla="*/ 672 h 2027048"/>
                <a:gd name="connsiteX2" fmla="*/ 1915886 w 12192000"/>
                <a:gd name="connsiteY2" fmla="*/ 850484 h 2027048"/>
                <a:gd name="connsiteX3" fmla="*/ 3091543 w 12192000"/>
                <a:gd name="connsiteY3" fmla="*/ 458598 h 2027048"/>
                <a:gd name="connsiteX4" fmla="*/ 4499429 w 12192000"/>
                <a:gd name="connsiteY4" fmla="*/ 1169798 h 2027048"/>
                <a:gd name="connsiteX5" fmla="*/ 5399314 w 12192000"/>
                <a:gd name="connsiteY5" fmla="*/ 864998 h 2027048"/>
                <a:gd name="connsiteX6" fmla="*/ 6008914 w 12192000"/>
                <a:gd name="connsiteY6" fmla="*/ 1024655 h 2027048"/>
                <a:gd name="connsiteX7" fmla="*/ 7155543 w 12192000"/>
                <a:gd name="connsiteY7" fmla="*/ 806941 h 2027048"/>
                <a:gd name="connsiteX8" fmla="*/ 8389257 w 12192000"/>
                <a:gd name="connsiteY8" fmla="*/ 458598 h 2027048"/>
                <a:gd name="connsiteX9" fmla="*/ 9550400 w 12192000"/>
                <a:gd name="connsiteY9" fmla="*/ 618255 h 2027048"/>
                <a:gd name="connsiteX10" fmla="*/ 10914743 w 12192000"/>
                <a:gd name="connsiteY10" fmla="*/ 1053684 h 2027048"/>
                <a:gd name="connsiteX11" fmla="*/ 12192000 w 12192000"/>
                <a:gd name="connsiteY11" fmla="*/ 731648 h 2027048"/>
                <a:gd name="connsiteX12" fmla="*/ 12192000 w 12192000"/>
                <a:gd name="connsiteY12" fmla="*/ 2027048 h 2027048"/>
                <a:gd name="connsiteX13" fmla="*/ 0 w 12192000"/>
                <a:gd name="connsiteY13" fmla="*/ 2027048 h 2027048"/>
                <a:gd name="connsiteX14" fmla="*/ 0 w 12192000"/>
                <a:gd name="connsiteY14" fmla="*/ 731648 h 2027048"/>
                <a:gd name="connsiteX0" fmla="*/ 0 w 12192000"/>
                <a:gd name="connsiteY0" fmla="*/ 731648 h 2027048"/>
                <a:gd name="connsiteX1" fmla="*/ 840377 w 12192000"/>
                <a:gd name="connsiteY1" fmla="*/ 672 h 2027048"/>
                <a:gd name="connsiteX2" fmla="*/ 1915886 w 12192000"/>
                <a:gd name="connsiteY2" fmla="*/ 850484 h 2027048"/>
                <a:gd name="connsiteX3" fmla="*/ 3228703 w 12192000"/>
                <a:gd name="connsiteY3" fmla="*/ 649098 h 2027048"/>
                <a:gd name="connsiteX4" fmla="*/ 4499429 w 12192000"/>
                <a:gd name="connsiteY4" fmla="*/ 1169798 h 2027048"/>
                <a:gd name="connsiteX5" fmla="*/ 5399314 w 12192000"/>
                <a:gd name="connsiteY5" fmla="*/ 864998 h 2027048"/>
                <a:gd name="connsiteX6" fmla="*/ 6008914 w 12192000"/>
                <a:gd name="connsiteY6" fmla="*/ 1024655 h 2027048"/>
                <a:gd name="connsiteX7" fmla="*/ 7155543 w 12192000"/>
                <a:gd name="connsiteY7" fmla="*/ 806941 h 2027048"/>
                <a:gd name="connsiteX8" fmla="*/ 8389257 w 12192000"/>
                <a:gd name="connsiteY8" fmla="*/ 458598 h 2027048"/>
                <a:gd name="connsiteX9" fmla="*/ 9550400 w 12192000"/>
                <a:gd name="connsiteY9" fmla="*/ 618255 h 2027048"/>
                <a:gd name="connsiteX10" fmla="*/ 10914743 w 12192000"/>
                <a:gd name="connsiteY10" fmla="*/ 1053684 h 2027048"/>
                <a:gd name="connsiteX11" fmla="*/ 12192000 w 12192000"/>
                <a:gd name="connsiteY11" fmla="*/ 731648 h 2027048"/>
                <a:gd name="connsiteX12" fmla="*/ 12192000 w 12192000"/>
                <a:gd name="connsiteY12" fmla="*/ 2027048 h 2027048"/>
                <a:gd name="connsiteX13" fmla="*/ 0 w 12192000"/>
                <a:gd name="connsiteY13" fmla="*/ 2027048 h 2027048"/>
                <a:gd name="connsiteX14" fmla="*/ 0 w 12192000"/>
                <a:gd name="connsiteY14" fmla="*/ 731648 h 2027048"/>
                <a:gd name="connsiteX0" fmla="*/ 0 w 12192000"/>
                <a:gd name="connsiteY0" fmla="*/ 731648 h 2027048"/>
                <a:gd name="connsiteX1" fmla="*/ 840377 w 12192000"/>
                <a:gd name="connsiteY1" fmla="*/ 672 h 2027048"/>
                <a:gd name="connsiteX2" fmla="*/ 1915886 w 12192000"/>
                <a:gd name="connsiteY2" fmla="*/ 850484 h 2027048"/>
                <a:gd name="connsiteX3" fmla="*/ 3228703 w 12192000"/>
                <a:gd name="connsiteY3" fmla="*/ 649098 h 2027048"/>
                <a:gd name="connsiteX4" fmla="*/ 4499429 w 12192000"/>
                <a:gd name="connsiteY4" fmla="*/ 1169798 h 2027048"/>
                <a:gd name="connsiteX5" fmla="*/ 5399314 w 12192000"/>
                <a:gd name="connsiteY5" fmla="*/ 864998 h 2027048"/>
                <a:gd name="connsiteX6" fmla="*/ 6008914 w 12192000"/>
                <a:gd name="connsiteY6" fmla="*/ 1024655 h 2027048"/>
                <a:gd name="connsiteX7" fmla="*/ 7155543 w 12192000"/>
                <a:gd name="connsiteY7" fmla="*/ 806941 h 2027048"/>
                <a:gd name="connsiteX8" fmla="*/ 8389257 w 12192000"/>
                <a:gd name="connsiteY8" fmla="*/ 458598 h 2027048"/>
                <a:gd name="connsiteX9" fmla="*/ 9550400 w 12192000"/>
                <a:gd name="connsiteY9" fmla="*/ 618255 h 2027048"/>
                <a:gd name="connsiteX10" fmla="*/ 10914743 w 12192000"/>
                <a:gd name="connsiteY10" fmla="*/ 1053684 h 2027048"/>
                <a:gd name="connsiteX11" fmla="*/ 12192000 w 12192000"/>
                <a:gd name="connsiteY11" fmla="*/ 731648 h 2027048"/>
                <a:gd name="connsiteX12" fmla="*/ 12192000 w 12192000"/>
                <a:gd name="connsiteY12" fmla="*/ 2027048 h 2027048"/>
                <a:gd name="connsiteX13" fmla="*/ 0 w 12192000"/>
                <a:gd name="connsiteY13" fmla="*/ 2027048 h 2027048"/>
                <a:gd name="connsiteX14" fmla="*/ 0 w 12192000"/>
                <a:gd name="connsiteY14" fmla="*/ 731648 h 2027048"/>
                <a:gd name="connsiteX0" fmla="*/ 0 w 12192000"/>
                <a:gd name="connsiteY0" fmla="*/ 731648 h 2027048"/>
                <a:gd name="connsiteX1" fmla="*/ 840377 w 12192000"/>
                <a:gd name="connsiteY1" fmla="*/ 672 h 2027048"/>
                <a:gd name="connsiteX2" fmla="*/ 1915886 w 12192000"/>
                <a:gd name="connsiteY2" fmla="*/ 850484 h 2027048"/>
                <a:gd name="connsiteX3" fmla="*/ 3228703 w 12192000"/>
                <a:gd name="connsiteY3" fmla="*/ 649098 h 2027048"/>
                <a:gd name="connsiteX4" fmla="*/ 4499429 w 12192000"/>
                <a:gd name="connsiteY4" fmla="*/ 1169798 h 2027048"/>
                <a:gd name="connsiteX5" fmla="*/ 5399314 w 12192000"/>
                <a:gd name="connsiteY5" fmla="*/ 864998 h 2027048"/>
                <a:gd name="connsiteX6" fmla="*/ 6008914 w 12192000"/>
                <a:gd name="connsiteY6" fmla="*/ 1024655 h 2027048"/>
                <a:gd name="connsiteX7" fmla="*/ 7155543 w 12192000"/>
                <a:gd name="connsiteY7" fmla="*/ 806941 h 2027048"/>
                <a:gd name="connsiteX8" fmla="*/ 8389257 w 12192000"/>
                <a:gd name="connsiteY8" fmla="*/ 458598 h 2027048"/>
                <a:gd name="connsiteX9" fmla="*/ 9550400 w 12192000"/>
                <a:gd name="connsiteY9" fmla="*/ 618255 h 2027048"/>
                <a:gd name="connsiteX10" fmla="*/ 10914743 w 12192000"/>
                <a:gd name="connsiteY10" fmla="*/ 1053684 h 2027048"/>
                <a:gd name="connsiteX11" fmla="*/ 12192000 w 12192000"/>
                <a:gd name="connsiteY11" fmla="*/ 731648 h 2027048"/>
                <a:gd name="connsiteX12" fmla="*/ 12192000 w 12192000"/>
                <a:gd name="connsiteY12" fmla="*/ 2027048 h 2027048"/>
                <a:gd name="connsiteX13" fmla="*/ 0 w 12192000"/>
                <a:gd name="connsiteY13" fmla="*/ 2027048 h 2027048"/>
                <a:gd name="connsiteX14" fmla="*/ 0 w 12192000"/>
                <a:gd name="connsiteY14" fmla="*/ 731648 h 2027048"/>
                <a:gd name="connsiteX0" fmla="*/ 0 w 12192000"/>
                <a:gd name="connsiteY0" fmla="*/ 731648 h 2027048"/>
                <a:gd name="connsiteX1" fmla="*/ 840377 w 12192000"/>
                <a:gd name="connsiteY1" fmla="*/ 672 h 2027048"/>
                <a:gd name="connsiteX2" fmla="*/ 1915886 w 12192000"/>
                <a:gd name="connsiteY2" fmla="*/ 850484 h 2027048"/>
                <a:gd name="connsiteX3" fmla="*/ 3228703 w 12192000"/>
                <a:gd name="connsiteY3" fmla="*/ 649098 h 2027048"/>
                <a:gd name="connsiteX4" fmla="*/ 4499429 w 12192000"/>
                <a:gd name="connsiteY4" fmla="*/ 1169798 h 2027048"/>
                <a:gd name="connsiteX5" fmla="*/ 5460274 w 12192000"/>
                <a:gd name="connsiteY5" fmla="*/ 651638 h 2027048"/>
                <a:gd name="connsiteX6" fmla="*/ 6008914 w 12192000"/>
                <a:gd name="connsiteY6" fmla="*/ 1024655 h 2027048"/>
                <a:gd name="connsiteX7" fmla="*/ 7155543 w 12192000"/>
                <a:gd name="connsiteY7" fmla="*/ 806941 h 2027048"/>
                <a:gd name="connsiteX8" fmla="*/ 8389257 w 12192000"/>
                <a:gd name="connsiteY8" fmla="*/ 458598 h 2027048"/>
                <a:gd name="connsiteX9" fmla="*/ 9550400 w 12192000"/>
                <a:gd name="connsiteY9" fmla="*/ 618255 h 2027048"/>
                <a:gd name="connsiteX10" fmla="*/ 10914743 w 12192000"/>
                <a:gd name="connsiteY10" fmla="*/ 1053684 h 2027048"/>
                <a:gd name="connsiteX11" fmla="*/ 12192000 w 12192000"/>
                <a:gd name="connsiteY11" fmla="*/ 731648 h 2027048"/>
                <a:gd name="connsiteX12" fmla="*/ 12192000 w 12192000"/>
                <a:gd name="connsiteY12" fmla="*/ 2027048 h 2027048"/>
                <a:gd name="connsiteX13" fmla="*/ 0 w 12192000"/>
                <a:gd name="connsiteY13" fmla="*/ 2027048 h 2027048"/>
                <a:gd name="connsiteX14" fmla="*/ 0 w 12192000"/>
                <a:gd name="connsiteY14" fmla="*/ 731648 h 2027048"/>
                <a:gd name="connsiteX0" fmla="*/ 0 w 12192000"/>
                <a:gd name="connsiteY0" fmla="*/ 731648 h 2027048"/>
                <a:gd name="connsiteX1" fmla="*/ 840377 w 12192000"/>
                <a:gd name="connsiteY1" fmla="*/ 672 h 2027048"/>
                <a:gd name="connsiteX2" fmla="*/ 1915886 w 12192000"/>
                <a:gd name="connsiteY2" fmla="*/ 850484 h 2027048"/>
                <a:gd name="connsiteX3" fmla="*/ 3228703 w 12192000"/>
                <a:gd name="connsiteY3" fmla="*/ 649098 h 2027048"/>
                <a:gd name="connsiteX4" fmla="*/ 4499429 w 12192000"/>
                <a:gd name="connsiteY4" fmla="*/ 1169798 h 2027048"/>
                <a:gd name="connsiteX5" fmla="*/ 5460274 w 12192000"/>
                <a:gd name="connsiteY5" fmla="*/ 651638 h 2027048"/>
                <a:gd name="connsiteX6" fmla="*/ 6008914 w 12192000"/>
                <a:gd name="connsiteY6" fmla="*/ 1024655 h 2027048"/>
                <a:gd name="connsiteX7" fmla="*/ 7155543 w 12192000"/>
                <a:gd name="connsiteY7" fmla="*/ 806941 h 2027048"/>
                <a:gd name="connsiteX8" fmla="*/ 8389257 w 12192000"/>
                <a:gd name="connsiteY8" fmla="*/ 458598 h 2027048"/>
                <a:gd name="connsiteX9" fmla="*/ 9550400 w 12192000"/>
                <a:gd name="connsiteY9" fmla="*/ 618255 h 2027048"/>
                <a:gd name="connsiteX10" fmla="*/ 10914743 w 12192000"/>
                <a:gd name="connsiteY10" fmla="*/ 1053684 h 2027048"/>
                <a:gd name="connsiteX11" fmla="*/ 12192000 w 12192000"/>
                <a:gd name="connsiteY11" fmla="*/ 731648 h 2027048"/>
                <a:gd name="connsiteX12" fmla="*/ 12192000 w 12192000"/>
                <a:gd name="connsiteY12" fmla="*/ 2027048 h 2027048"/>
                <a:gd name="connsiteX13" fmla="*/ 0 w 12192000"/>
                <a:gd name="connsiteY13" fmla="*/ 2027048 h 2027048"/>
                <a:gd name="connsiteX14" fmla="*/ 0 w 12192000"/>
                <a:gd name="connsiteY14" fmla="*/ 731648 h 2027048"/>
                <a:gd name="connsiteX0" fmla="*/ 0 w 12192000"/>
                <a:gd name="connsiteY0" fmla="*/ 731648 h 2027048"/>
                <a:gd name="connsiteX1" fmla="*/ 840377 w 12192000"/>
                <a:gd name="connsiteY1" fmla="*/ 672 h 2027048"/>
                <a:gd name="connsiteX2" fmla="*/ 1915886 w 12192000"/>
                <a:gd name="connsiteY2" fmla="*/ 850484 h 2027048"/>
                <a:gd name="connsiteX3" fmla="*/ 3228703 w 12192000"/>
                <a:gd name="connsiteY3" fmla="*/ 649098 h 2027048"/>
                <a:gd name="connsiteX4" fmla="*/ 4499429 w 12192000"/>
                <a:gd name="connsiteY4" fmla="*/ 1169798 h 2027048"/>
                <a:gd name="connsiteX5" fmla="*/ 5460274 w 12192000"/>
                <a:gd name="connsiteY5" fmla="*/ 651638 h 2027048"/>
                <a:gd name="connsiteX6" fmla="*/ 6008914 w 12192000"/>
                <a:gd name="connsiteY6" fmla="*/ 1024655 h 2027048"/>
                <a:gd name="connsiteX7" fmla="*/ 7155543 w 12192000"/>
                <a:gd name="connsiteY7" fmla="*/ 806941 h 2027048"/>
                <a:gd name="connsiteX8" fmla="*/ 8389257 w 12192000"/>
                <a:gd name="connsiteY8" fmla="*/ 458598 h 2027048"/>
                <a:gd name="connsiteX9" fmla="*/ 9550400 w 12192000"/>
                <a:gd name="connsiteY9" fmla="*/ 618255 h 2027048"/>
                <a:gd name="connsiteX10" fmla="*/ 10914743 w 12192000"/>
                <a:gd name="connsiteY10" fmla="*/ 1053684 h 2027048"/>
                <a:gd name="connsiteX11" fmla="*/ 12192000 w 12192000"/>
                <a:gd name="connsiteY11" fmla="*/ 731648 h 2027048"/>
                <a:gd name="connsiteX12" fmla="*/ 12192000 w 12192000"/>
                <a:gd name="connsiteY12" fmla="*/ 2027048 h 2027048"/>
                <a:gd name="connsiteX13" fmla="*/ 0 w 12192000"/>
                <a:gd name="connsiteY13" fmla="*/ 2027048 h 2027048"/>
                <a:gd name="connsiteX14" fmla="*/ 0 w 12192000"/>
                <a:gd name="connsiteY14" fmla="*/ 731648 h 2027048"/>
                <a:gd name="connsiteX0" fmla="*/ 0 w 12192000"/>
                <a:gd name="connsiteY0" fmla="*/ 731648 h 2027048"/>
                <a:gd name="connsiteX1" fmla="*/ 840377 w 12192000"/>
                <a:gd name="connsiteY1" fmla="*/ 672 h 2027048"/>
                <a:gd name="connsiteX2" fmla="*/ 1915886 w 12192000"/>
                <a:gd name="connsiteY2" fmla="*/ 850484 h 2027048"/>
                <a:gd name="connsiteX3" fmla="*/ 3228703 w 12192000"/>
                <a:gd name="connsiteY3" fmla="*/ 649098 h 2027048"/>
                <a:gd name="connsiteX4" fmla="*/ 4499429 w 12192000"/>
                <a:gd name="connsiteY4" fmla="*/ 1169798 h 2027048"/>
                <a:gd name="connsiteX5" fmla="*/ 5460274 w 12192000"/>
                <a:gd name="connsiteY5" fmla="*/ 651638 h 2027048"/>
                <a:gd name="connsiteX6" fmla="*/ 6336574 w 12192000"/>
                <a:gd name="connsiteY6" fmla="*/ 1123715 h 2027048"/>
                <a:gd name="connsiteX7" fmla="*/ 7155543 w 12192000"/>
                <a:gd name="connsiteY7" fmla="*/ 806941 h 2027048"/>
                <a:gd name="connsiteX8" fmla="*/ 8389257 w 12192000"/>
                <a:gd name="connsiteY8" fmla="*/ 458598 h 2027048"/>
                <a:gd name="connsiteX9" fmla="*/ 9550400 w 12192000"/>
                <a:gd name="connsiteY9" fmla="*/ 618255 h 2027048"/>
                <a:gd name="connsiteX10" fmla="*/ 10914743 w 12192000"/>
                <a:gd name="connsiteY10" fmla="*/ 1053684 h 2027048"/>
                <a:gd name="connsiteX11" fmla="*/ 12192000 w 12192000"/>
                <a:gd name="connsiteY11" fmla="*/ 731648 h 2027048"/>
                <a:gd name="connsiteX12" fmla="*/ 12192000 w 12192000"/>
                <a:gd name="connsiteY12" fmla="*/ 2027048 h 2027048"/>
                <a:gd name="connsiteX13" fmla="*/ 0 w 12192000"/>
                <a:gd name="connsiteY13" fmla="*/ 2027048 h 2027048"/>
                <a:gd name="connsiteX14" fmla="*/ 0 w 12192000"/>
                <a:gd name="connsiteY14" fmla="*/ 731648 h 2027048"/>
                <a:gd name="connsiteX0" fmla="*/ 0 w 12192000"/>
                <a:gd name="connsiteY0" fmla="*/ 731648 h 2027048"/>
                <a:gd name="connsiteX1" fmla="*/ 840377 w 12192000"/>
                <a:gd name="connsiteY1" fmla="*/ 672 h 2027048"/>
                <a:gd name="connsiteX2" fmla="*/ 1915886 w 12192000"/>
                <a:gd name="connsiteY2" fmla="*/ 850484 h 2027048"/>
                <a:gd name="connsiteX3" fmla="*/ 3228703 w 12192000"/>
                <a:gd name="connsiteY3" fmla="*/ 649098 h 2027048"/>
                <a:gd name="connsiteX4" fmla="*/ 4499429 w 12192000"/>
                <a:gd name="connsiteY4" fmla="*/ 1169798 h 2027048"/>
                <a:gd name="connsiteX5" fmla="*/ 5460274 w 12192000"/>
                <a:gd name="connsiteY5" fmla="*/ 651638 h 2027048"/>
                <a:gd name="connsiteX6" fmla="*/ 6336574 w 12192000"/>
                <a:gd name="connsiteY6" fmla="*/ 1123715 h 2027048"/>
                <a:gd name="connsiteX7" fmla="*/ 8389257 w 12192000"/>
                <a:gd name="connsiteY7" fmla="*/ 458598 h 2027048"/>
                <a:gd name="connsiteX8" fmla="*/ 9550400 w 12192000"/>
                <a:gd name="connsiteY8" fmla="*/ 618255 h 2027048"/>
                <a:gd name="connsiteX9" fmla="*/ 10914743 w 12192000"/>
                <a:gd name="connsiteY9" fmla="*/ 1053684 h 2027048"/>
                <a:gd name="connsiteX10" fmla="*/ 12192000 w 12192000"/>
                <a:gd name="connsiteY10" fmla="*/ 731648 h 2027048"/>
                <a:gd name="connsiteX11" fmla="*/ 12192000 w 12192000"/>
                <a:gd name="connsiteY11" fmla="*/ 2027048 h 2027048"/>
                <a:gd name="connsiteX12" fmla="*/ 0 w 12192000"/>
                <a:gd name="connsiteY12" fmla="*/ 2027048 h 2027048"/>
                <a:gd name="connsiteX13" fmla="*/ 0 w 12192000"/>
                <a:gd name="connsiteY13" fmla="*/ 731648 h 2027048"/>
                <a:gd name="connsiteX0" fmla="*/ 0 w 12192000"/>
                <a:gd name="connsiteY0" fmla="*/ 731648 h 2027048"/>
                <a:gd name="connsiteX1" fmla="*/ 840377 w 12192000"/>
                <a:gd name="connsiteY1" fmla="*/ 672 h 2027048"/>
                <a:gd name="connsiteX2" fmla="*/ 1915886 w 12192000"/>
                <a:gd name="connsiteY2" fmla="*/ 850484 h 2027048"/>
                <a:gd name="connsiteX3" fmla="*/ 3228703 w 12192000"/>
                <a:gd name="connsiteY3" fmla="*/ 649098 h 2027048"/>
                <a:gd name="connsiteX4" fmla="*/ 4499429 w 12192000"/>
                <a:gd name="connsiteY4" fmla="*/ 1169798 h 2027048"/>
                <a:gd name="connsiteX5" fmla="*/ 5460274 w 12192000"/>
                <a:gd name="connsiteY5" fmla="*/ 651638 h 2027048"/>
                <a:gd name="connsiteX6" fmla="*/ 6336574 w 12192000"/>
                <a:gd name="connsiteY6" fmla="*/ 1123715 h 2027048"/>
                <a:gd name="connsiteX7" fmla="*/ 9550400 w 12192000"/>
                <a:gd name="connsiteY7" fmla="*/ 618255 h 2027048"/>
                <a:gd name="connsiteX8" fmla="*/ 10914743 w 12192000"/>
                <a:gd name="connsiteY8" fmla="*/ 1053684 h 2027048"/>
                <a:gd name="connsiteX9" fmla="*/ 12192000 w 12192000"/>
                <a:gd name="connsiteY9" fmla="*/ 731648 h 2027048"/>
                <a:gd name="connsiteX10" fmla="*/ 12192000 w 12192000"/>
                <a:gd name="connsiteY10" fmla="*/ 2027048 h 2027048"/>
                <a:gd name="connsiteX11" fmla="*/ 0 w 12192000"/>
                <a:gd name="connsiteY11" fmla="*/ 2027048 h 2027048"/>
                <a:gd name="connsiteX12" fmla="*/ 0 w 12192000"/>
                <a:gd name="connsiteY12" fmla="*/ 731648 h 2027048"/>
                <a:gd name="connsiteX0" fmla="*/ 0 w 12192000"/>
                <a:gd name="connsiteY0" fmla="*/ 731648 h 2027048"/>
                <a:gd name="connsiteX1" fmla="*/ 840377 w 12192000"/>
                <a:gd name="connsiteY1" fmla="*/ 672 h 2027048"/>
                <a:gd name="connsiteX2" fmla="*/ 1915886 w 12192000"/>
                <a:gd name="connsiteY2" fmla="*/ 850484 h 2027048"/>
                <a:gd name="connsiteX3" fmla="*/ 3228703 w 12192000"/>
                <a:gd name="connsiteY3" fmla="*/ 649098 h 2027048"/>
                <a:gd name="connsiteX4" fmla="*/ 4499429 w 12192000"/>
                <a:gd name="connsiteY4" fmla="*/ 1169798 h 2027048"/>
                <a:gd name="connsiteX5" fmla="*/ 5460274 w 12192000"/>
                <a:gd name="connsiteY5" fmla="*/ 651638 h 2027048"/>
                <a:gd name="connsiteX6" fmla="*/ 6336574 w 12192000"/>
                <a:gd name="connsiteY6" fmla="*/ 1123715 h 2027048"/>
                <a:gd name="connsiteX7" fmla="*/ 10914743 w 12192000"/>
                <a:gd name="connsiteY7" fmla="*/ 1053684 h 2027048"/>
                <a:gd name="connsiteX8" fmla="*/ 12192000 w 12192000"/>
                <a:gd name="connsiteY8" fmla="*/ 731648 h 2027048"/>
                <a:gd name="connsiteX9" fmla="*/ 12192000 w 12192000"/>
                <a:gd name="connsiteY9" fmla="*/ 2027048 h 2027048"/>
                <a:gd name="connsiteX10" fmla="*/ 0 w 12192000"/>
                <a:gd name="connsiteY10" fmla="*/ 2027048 h 2027048"/>
                <a:gd name="connsiteX11" fmla="*/ 0 w 12192000"/>
                <a:gd name="connsiteY11" fmla="*/ 731648 h 2027048"/>
                <a:gd name="connsiteX0" fmla="*/ 0 w 12192000"/>
                <a:gd name="connsiteY0" fmla="*/ 731648 h 2027048"/>
                <a:gd name="connsiteX1" fmla="*/ 840377 w 12192000"/>
                <a:gd name="connsiteY1" fmla="*/ 672 h 2027048"/>
                <a:gd name="connsiteX2" fmla="*/ 1915886 w 12192000"/>
                <a:gd name="connsiteY2" fmla="*/ 850484 h 2027048"/>
                <a:gd name="connsiteX3" fmla="*/ 3228703 w 12192000"/>
                <a:gd name="connsiteY3" fmla="*/ 649098 h 2027048"/>
                <a:gd name="connsiteX4" fmla="*/ 4499429 w 12192000"/>
                <a:gd name="connsiteY4" fmla="*/ 1169798 h 2027048"/>
                <a:gd name="connsiteX5" fmla="*/ 5460274 w 12192000"/>
                <a:gd name="connsiteY5" fmla="*/ 651638 h 2027048"/>
                <a:gd name="connsiteX6" fmla="*/ 6336574 w 12192000"/>
                <a:gd name="connsiteY6" fmla="*/ 1123715 h 2027048"/>
                <a:gd name="connsiteX7" fmla="*/ 12192000 w 12192000"/>
                <a:gd name="connsiteY7" fmla="*/ 731648 h 2027048"/>
                <a:gd name="connsiteX8" fmla="*/ 12192000 w 12192000"/>
                <a:gd name="connsiteY8" fmla="*/ 2027048 h 2027048"/>
                <a:gd name="connsiteX9" fmla="*/ 0 w 12192000"/>
                <a:gd name="connsiteY9" fmla="*/ 2027048 h 2027048"/>
                <a:gd name="connsiteX10" fmla="*/ 0 w 12192000"/>
                <a:gd name="connsiteY10" fmla="*/ 731648 h 2027048"/>
                <a:gd name="connsiteX0" fmla="*/ 0 w 12320071"/>
                <a:gd name="connsiteY0" fmla="*/ 731648 h 2027048"/>
                <a:gd name="connsiteX1" fmla="*/ 840377 w 12320071"/>
                <a:gd name="connsiteY1" fmla="*/ 672 h 2027048"/>
                <a:gd name="connsiteX2" fmla="*/ 1915886 w 12320071"/>
                <a:gd name="connsiteY2" fmla="*/ 850484 h 2027048"/>
                <a:gd name="connsiteX3" fmla="*/ 3228703 w 12320071"/>
                <a:gd name="connsiteY3" fmla="*/ 649098 h 2027048"/>
                <a:gd name="connsiteX4" fmla="*/ 4499429 w 12320071"/>
                <a:gd name="connsiteY4" fmla="*/ 1169798 h 2027048"/>
                <a:gd name="connsiteX5" fmla="*/ 5460274 w 12320071"/>
                <a:gd name="connsiteY5" fmla="*/ 651638 h 2027048"/>
                <a:gd name="connsiteX6" fmla="*/ 6336574 w 12320071"/>
                <a:gd name="connsiteY6" fmla="*/ 1123715 h 2027048"/>
                <a:gd name="connsiteX7" fmla="*/ 12192000 w 12320071"/>
                <a:gd name="connsiteY7" fmla="*/ 2027048 h 2027048"/>
                <a:gd name="connsiteX8" fmla="*/ 0 w 12320071"/>
                <a:gd name="connsiteY8" fmla="*/ 2027048 h 2027048"/>
                <a:gd name="connsiteX9" fmla="*/ 0 w 12320071"/>
                <a:gd name="connsiteY9" fmla="*/ 731648 h 2027048"/>
                <a:gd name="connsiteX0" fmla="*/ 0 w 7193074"/>
                <a:gd name="connsiteY0" fmla="*/ 731648 h 2056076"/>
                <a:gd name="connsiteX1" fmla="*/ 840377 w 7193074"/>
                <a:gd name="connsiteY1" fmla="*/ 672 h 2056076"/>
                <a:gd name="connsiteX2" fmla="*/ 1915886 w 7193074"/>
                <a:gd name="connsiteY2" fmla="*/ 850484 h 2056076"/>
                <a:gd name="connsiteX3" fmla="*/ 3228703 w 7193074"/>
                <a:gd name="connsiteY3" fmla="*/ 649098 h 2056076"/>
                <a:gd name="connsiteX4" fmla="*/ 4499429 w 7193074"/>
                <a:gd name="connsiteY4" fmla="*/ 1169798 h 2056076"/>
                <a:gd name="connsiteX5" fmla="*/ 5460274 w 7193074"/>
                <a:gd name="connsiteY5" fmla="*/ 651638 h 2056076"/>
                <a:gd name="connsiteX6" fmla="*/ 6336574 w 7193074"/>
                <a:gd name="connsiteY6" fmla="*/ 1123715 h 2056076"/>
                <a:gd name="connsiteX7" fmla="*/ 6415314 w 7193074"/>
                <a:gd name="connsiteY7" fmla="*/ 2056076 h 2056076"/>
                <a:gd name="connsiteX8" fmla="*/ 0 w 7193074"/>
                <a:gd name="connsiteY8" fmla="*/ 2027048 h 2056076"/>
                <a:gd name="connsiteX9" fmla="*/ 0 w 7193074"/>
                <a:gd name="connsiteY9" fmla="*/ 731648 h 2056076"/>
                <a:gd name="connsiteX0" fmla="*/ 0 w 6855448"/>
                <a:gd name="connsiteY0" fmla="*/ 731648 h 2056079"/>
                <a:gd name="connsiteX1" fmla="*/ 840377 w 6855448"/>
                <a:gd name="connsiteY1" fmla="*/ 672 h 2056079"/>
                <a:gd name="connsiteX2" fmla="*/ 1915886 w 6855448"/>
                <a:gd name="connsiteY2" fmla="*/ 850484 h 2056079"/>
                <a:gd name="connsiteX3" fmla="*/ 3228703 w 6855448"/>
                <a:gd name="connsiteY3" fmla="*/ 649098 h 2056079"/>
                <a:gd name="connsiteX4" fmla="*/ 4499429 w 6855448"/>
                <a:gd name="connsiteY4" fmla="*/ 1169798 h 2056079"/>
                <a:gd name="connsiteX5" fmla="*/ 5460274 w 6855448"/>
                <a:gd name="connsiteY5" fmla="*/ 651638 h 2056079"/>
                <a:gd name="connsiteX6" fmla="*/ 6336574 w 6855448"/>
                <a:gd name="connsiteY6" fmla="*/ 1123715 h 2056079"/>
                <a:gd name="connsiteX7" fmla="*/ 6415314 w 6855448"/>
                <a:gd name="connsiteY7" fmla="*/ 2056076 h 2056079"/>
                <a:gd name="connsiteX8" fmla="*/ 0 w 6855448"/>
                <a:gd name="connsiteY8" fmla="*/ 2027048 h 2056079"/>
                <a:gd name="connsiteX9" fmla="*/ 0 w 6855448"/>
                <a:gd name="connsiteY9" fmla="*/ 731648 h 2056079"/>
                <a:gd name="connsiteX0" fmla="*/ 0 w 6415314"/>
                <a:gd name="connsiteY0" fmla="*/ 731648 h 2056078"/>
                <a:gd name="connsiteX1" fmla="*/ 840377 w 6415314"/>
                <a:gd name="connsiteY1" fmla="*/ 672 h 2056078"/>
                <a:gd name="connsiteX2" fmla="*/ 1915886 w 6415314"/>
                <a:gd name="connsiteY2" fmla="*/ 850484 h 2056078"/>
                <a:gd name="connsiteX3" fmla="*/ 3228703 w 6415314"/>
                <a:gd name="connsiteY3" fmla="*/ 649098 h 2056078"/>
                <a:gd name="connsiteX4" fmla="*/ 4499429 w 6415314"/>
                <a:gd name="connsiteY4" fmla="*/ 1169798 h 2056078"/>
                <a:gd name="connsiteX5" fmla="*/ 5460274 w 6415314"/>
                <a:gd name="connsiteY5" fmla="*/ 651638 h 2056078"/>
                <a:gd name="connsiteX6" fmla="*/ 6336574 w 6415314"/>
                <a:gd name="connsiteY6" fmla="*/ 1123715 h 2056078"/>
                <a:gd name="connsiteX7" fmla="*/ 6415314 w 6415314"/>
                <a:gd name="connsiteY7" fmla="*/ 2056076 h 2056078"/>
                <a:gd name="connsiteX8" fmla="*/ 0 w 6415314"/>
                <a:gd name="connsiteY8" fmla="*/ 2027048 h 2056078"/>
                <a:gd name="connsiteX9" fmla="*/ 0 w 6415314"/>
                <a:gd name="connsiteY9" fmla="*/ 731648 h 2056078"/>
                <a:gd name="connsiteX0" fmla="*/ 0 w 6351814"/>
                <a:gd name="connsiteY0" fmla="*/ 731648 h 2056078"/>
                <a:gd name="connsiteX1" fmla="*/ 840377 w 6351814"/>
                <a:gd name="connsiteY1" fmla="*/ 672 h 2056078"/>
                <a:gd name="connsiteX2" fmla="*/ 1915886 w 6351814"/>
                <a:gd name="connsiteY2" fmla="*/ 850484 h 2056078"/>
                <a:gd name="connsiteX3" fmla="*/ 3228703 w 6351814"/>
                <a:gd name="connsiteY3" fmla="*/ 649098 h 2056078"/>
                <a:gd name="connsiteX4" fmla="*/ 4499429 w 6351814"/>
                <a:gd name="connsiteY4" fmla="*/ 1169798 h 2056078"/>
                <a:gd name="connsiteX5" fmla="*/ 5460274 w 6351814"/>
                <a:gd name="connsiteY5" fmla="*/ 651638 h 2056078"/>
                <a:gd name="connsiteX6" fmla="*/ 6336574 w 6351814"/>
                <a:gd name="connsiteY6" fmla="*/ 1123715 h 2056078"/>
                <a:gd name="connsiteX7" fmla="*/ 6351814 w 6351814"/>
                <a:gd name="connsiteY7" fmla="*/ 2056076 h 2056078"/>
                <a:gd name="connsiteX8" fmla="*/ 0 w 6351814"/>
                <a:gd name="connsiteY8" fmla="*/ 2027048 h 2056078"/>
                <a:gd name="connsiteX9" fmla="*/ 0 w 6351814"/>
                <a:gd name="connsiteY9" fmla="*/ 731648 h 2056078"/>
                <a:gd name="connsiteX0" fmla="*/ 0 w 6355956"/>
                <a:gd name="connsiteY0" fmla="*/ 731648 h 2056078"/>
                <a:gd name="connsiteX1" fmla="*/ 840377 w 6355956"/>
                <a:gd name="connsiteY1" fmla="*/ 672 h 2056078"/>
                <a:gd name="connsiteX2" fmla="*/ 1915886 w 6355956"/>
                <a:gd name="connsiteY2" fmla="*/ 850484 h 2056078"/>
                <a:gd name="connsiteX3" fmla="*/ 3228703 w 6355956"/>
                <a:gd name="connsiteY3" fmla="*/ 649098 h 2056078"/>
                <a:gd name="connsiteX4" fmla="*/ 4499429 w 6355956"/>
                <a:gd name="connsiteY4" fmla="*/ 1169798 h 2056078"/>
                <a:gd name="connsiteX5" fmla="*/ 5460274 w 6355956"/>
                <a:gd name="connsiteY5" fmla="*/ 651638 h 2056078"/>
                <a:gd name="connsiteX6" fmla="*/ 6348480 w 6355956"/>
                <a:gd name="connsiteY6" fmla="*/ 1123715 h 2056078"/>
                <a:gd name="connsiteX7" fmla="*/ 6351814 w 6355956"/>
                <a:gd name="connsiteY7" fmla="*/ 2056076 h 2056078"/>
                <a:gd name="connsiteX8" fmla="*/ 0 w 6355956"/>
                <a:gd name="connsiteY8" fmla="*/ 2027048 h 2056078"/>
                <a:gd name="connsiteX9" fmla="*/ 0 w 6355956"/>
                <a:gd name="connsiteY9" fmla="*/ 731648 h 2056078"/>
                <a:gd name="connsiteX0" fmla="*/ 0 w 6351814"/>
                <a:gd name="connsiteY0" fmla="*/ 731648 h 2056078"/>
                <a:gd name="connsiteX1" fmla="*/ 840377 w 6351814"/>
                <a:gd name="connsiteY1" fmla="*/ 672 h 2056078"/>
                <a:gd name="connsiteX2" fmla="*/ 1915886 w 6351814"/>
                <a:gd name="connsiteY2" fmla="*/ 850484 h 2056078"/>
                <a:gd name="connsiteX3" fmla="*/ 3228703 w 6351814"/>
                <a:gd name="connsiteY3" fmla="*/ 649098 h 2056078"/>
                <a:gd name="connsiteX4" fmla="*/ 4499429 w 6351814"/>
                <a:gd name="connsiteY4" fmla="*/ 1169798 h 2056078"/>
                <a:gd name="connsiteX5" fmla="*/ 5460274 w 6351814"/>
                <a:gd name="connsiteY5" fmla="*/ 651638 h 2056078"/>
                <a:gd name="connsiteX6" fmla="*/ 6348480 w 6351814"/>
                <a:gd name="connsiteY6" fmla="*/ 1123715 h 2056078"/>
                <a:gd name="connsiteX7" fmla="*/ 6351814 w 6351814"/>
                <a:gd name="connsiteY7" fmla="*/ 2056076 h 2056078"/>
                <a:gd name="connsiteX8" fmla="*/ 0 w 6351814"/>
                <a:gd name="connsiteY8" fmla="*/ 2027048 h 2056078"/>
                <a:gd name="connsiteX9" fmla="*/ 0 w 6351814"/>
                <a:gd name="connsiteY9" fmla="*/ 731648 h 2056078"/>
                <a:gd name="connsiteX0" fmla="*/ 0 w 6356576"/>
                <a:gd name="connsiteY0" fmla="*/ 731648 h 2051315"/>
                <a:gd name="connsiteX1" fmla="*/ 840377 w 6356576"/>
                <a:gd name="connsiteY1" fmla="*/ 672 h 2051315"/>
                <a:gd name="connsiteX2" fmla="*/ 1915886 w 6356576"/>
                <a:gd name="connsiteY2" fmla="*/ 850484 h 2051315"/>
                <a:gd name="connsiteX3" fmla="*/ 3228703 w 6356576"/>
                <a:gd name="connsiteY3" fmla="*/ 649098 h 2051315"/>
                <a:gd name="connsiteX4" fmla="*/ 4499429 w 6356576"/>
                <a:gd name="connsiteY4" fmla="*/ 1169798 h 2051315"/>
                <a:gd name="connsiteX5" fmla="*/ 5460274 w 6356576"/>
                <a:gd name="connsiteY5" fmla="*/ 651638 h 2051315"/>
                <a:gd name="connsiteX6" fmla="*/ 6348480 w 6356576"/>
                <a:gd name="connsiteY6" fmla="*/ 1123715 h 2051315"/>
                <a:gd name="connsiteX7" fmla="*/ 6356576 w 6356576"/>
                <a:gd name="connsiteY7" fmla="*/ 2051313 h 2051315"/>
                <a:gd name="connsiteX8" fmla="*/ 0 w 6356576"/>
                <a:gd name="connsiteY8" fmla="*/ 2027048 h 2051315"/>
                <a:gd name="connsiteX9" fmla="*/ 0 w 6356576"/>
                <a:gd name="connsiteY9" fmla="*/ 731648 h 2051315"/>
                <a:gd name="connsiteX0" fmla="*/ 0 w 6356576"/>
                <a:gd name="connsiteY0" fmla="*/ 731648 h 2051315"/>
                <a:gd name="connsiteX1" fmla="*/ 840377 w 6356576"/>
                <a:gd name="connsiteY1" fmla="*/ 672 h 2051315"/>
                <a:gd name="connsiteX2" fmla="*/ 1915886 w 6356576"/>
                <a:gd name="connsiteY2" fmla="*/ 850484 h 2051315"/>
                <a:gd name="connsiteX3" fmla="*/ 3228703 w 6356576"/>
                <a:gd name="connsiteY3" fmla="*/ 649098 h 2051315"/>
                <a:gd name="connsiteX4" fmla="*/ 4499429 w 6356576"/>
                <a:gd name="connsiteY4" fmla="*/ 1169798 h 2051315"/>
                <a:gd name="connsiteX5" fmla="*/ 5460274 w 6356576"/>
                <a:gd name="connsiteY5" fmla="*/ 651638 h 2051315"/>
                <a:gd name="connsiteX6" fmla="*/ 6348480 w 6356576"/>
                <a:gd name="connsiteY6" fmla="*/ 1123715 h 2051315"/>
                <a:gd name="connsiteX7" fmla="*/ 6356576 w 6356576"/>
                <a:gd name="connsiteY7" fmla="*/ 2051313 h 2051315"/>
                <a:gd name="connsiteX8" fmla="*/ 0 w 6356576"/>
                <a:gd name="connsiteY8" fmla="*/ 2047315 h 2051315"/>
                <a:gd name="connsiteX9" fmla="*/ 0 w 6356576"/>
                <a:gd name="connsiteY9" fmla="*/ 731648 h 2051315"/>
                <a:gd name="connsiteX0" fmla="*/ 0 w 6356576"/>
                <a:gd name="connsiteY0" fmla="*/ 731648 h 2051369"/>
                <a:gd name="connsiteX1" fmla="*/ 840377 w 6356576"/>
                <a:gd name="connsiteY1" fmla="*/ 672 h 2051369"/>
                <a:gd name="connsiteX2" fmla="*/ 1915886 w 6356576"/>
                <a:gd name="connsiteY2" fmla="*/ 850484 h 2051369"/>
                <a:gd name="connsiteX3" fmla="*/ 3228703 w 6356576"/>
                <a:gd name="connsiteY3" fmla="*/ 649098 h 2051369"/>
                <a:gd name="connsiteX4" fmla="*/ 4499429 w 6356576"/>
                <a:gd name="connsiteY4" fmla="*/ 1169798 h 2051369"/>
                <a:gd name="connsiteX5" fmla="*/ 5460274 w 6356576"/>
                <a:gd name="connsiteY5" fmla="*/ 651638 h 2051369"/>
                <a:gd name="connsiteX6" fmla="*/ 6348480 w 6356576"/>
                <a:gd name="connsiteY6" fmla="*/ 1123715 h 2051369"/>
                <a:gd name="connsiteX7" fmla="*/ 6356576 w 6356576"/>
                <a:gd name="connsiteY7" fmla="*/ 2051313 h 2051369"/>
                <a:gd name="connsiteX8" fmla="*/ 0 w 6356576"/>
                <a:gd name="connsiteY8" fmla="*/ 2051369 h 2051369"/>
                <a:gd name="connsiteX9" fmla="*/ 0 w 6356576"/>
                <a:gd name="connsiteY9" fmla="*/ 731648 h 2051369"/>
                <a:gd name="connsiteX0" fmla="*/ 0 w 6356576"/>
                <a:gd name="connsiteY0" fmla="*/ 97426 h 1417147"/>
                <a:gd name="connsiteX1" fmla="*/ 1111695 w 6356576"/>
                <a:gd name="connsiteY1" fmla="*/ 669347 h 1417147"/>
                <a:gd name="connsiteX2" fmla="*/ 1915886 w 6356576"/>
                <a:gd name="connsiteY2" fmla="*/ 216262 h 1417147"/>
                <a:gd name="connsiteX3" fmla="*/ 3228703 w 6356576"/>
                <a:gd name="connsiteY3" fmla="*/ 14876 h 1417147"/>
                <a:gd name="connsiteX4" fmla="*/ 4499429 w 6356576"/>
                <a:gd name="connsiteY4" fmla="*/ 535576 h 1417147"/>
                <a:gd name="connsiteX5" fmla="*/ 5460274 w 6356576"/>
                <a:gd name="connsiteY5" fmla="*/ 17416 h 1417147"/>
                <a:gd name="connsiteX6" fmla="*/ 6348480 w 6356576"/>
                <a:gd name="connsiteY6" fmla="*/ 489493 h 1417147"/>
                <a:gd name="connsiteX7" fmla="*/ 6356576 w 6356576"/>
                <a:gd name="connsiteY7" fmla="*/ 1417091 h 1417147"/>
                <a:gd name="connsiteX8" fmla="*/ 0 w 6356576"/>
                <a:gd name="connsiteY8" fmla="*/ 1417147 h 1417147"/>
                <a:gd name="connsiteX9" fmla="*/ 0 w 6356576"/>
                <a:gd name="connsiteY9" fmla="*/ 97426 h 1417147"/>
                <a:gd name="connsiteX0" fmla="*/ 0 w 6356576"/>
                <a:gd name="connsiteY0" fmla="*/ 82550 h 1402271"/>
                <a:gd name="connsiteX1" fmla="*/ 1111695 w 6356576"/>
                <a:gd name="connsiteY1" fmla="*/ 654471 h 1402271"/>
                <a:gd name="connsiteX2" fmla="*/ 3228703 w 6356576"/>
                <a:gd name="connsiteY2" fmla="*/ 0 h 1402271"/>
                <a:gd name="connsiteX3" fmla="*/ 4499429 w 6356576"/>
                <a:gd name="connsiteY3" fmla="*/ 520700 h 1402271"/>
                <a:gd name="connsiteX4" fmla="*/ 5460274 w 6356576"/>
                <a:gd name="connsiteY4" fmla="*/ 2540 h 1402271"/>
                <a:gd name="connsiteX5" fmla="*/ 6348480 w 6356576"/>
                <a:gd name="connsiteY5" fmla="*/ 474617 h 1402271"/>
                <a:gd name="connsiteX6" fmla="*/ 6356576 w 6356576"/>
                <a:gd name="connsiteY6" fmla="*/ 1402215 h 1402271"/>
                <a:gd name="connsiteX7" fmla="*/ 0 w 6356576"/>
                <a:gd name="connsiteY7" fmla="*/ 1402271 h 1402271"/>
                <a:gd name="connsiteX8" fmla="*/ 0 w 6356576"/>
                <a:gd name="connsiteY8" fmla="*/ 82550 h 1402271"/>
                <a:gd name="connsiteX0" fmla="*/ 0 w 6356576"/>
                <a:gd name="connsiteY0" fmla="*/ 433685 h 1753406"/>
                <a:gd name="connsiteX1" fmla="*/ 1111695 w 6356576"/>
                <a:gd name="connsiteY1" fmla="*/ 1005606 h 1753406"/>
                <a:gd name="connsiteX2" fmla="*/ 2686069 w 6356576"/>
                <a:gd name="connsiteY2" fmla="*/ 0 h 1753406"/>
                <a:gd name="connsiteX3" fmla="*/ 4499429 w 6356576"/>
                <a:gd name="connsiteY3" fmla="*/ 871835 h 1753406"/>
                <a:gd name="connsiteX4" fmla="*/ 5460274 w 6356576"/>
                <a:gd name="connsiteY4" fmla="*/ 353675 h 1753406"/>
                <a:gd name="connsiteX5" fmla="*/ 6348480 w 6356576"/>
                <a:gd name="connsiteY5" fmla="*/ 825752 h 1753406"/>
                <a:gd name="connsiteX6" fmla="*/ 6356576 w 6356576"/>
                <a:gd name="connsiteY6" fmla="*/ 1753350 h 1753406"/>
                <a:gd name="connsiteX7" fmla="*/ 0 w 6356576"/>
                <a:gd name="connsiteY7" fmla="*/ 1753406 h 1753406"/>
                <a:gd name="connsiteX8" fmla="*/ 0 w 6356576"/>
                <a:gd name="connsiteY8" fmla="*/ 433685 h 1753406"/>
                <a:gd name="connsiteX0" fmla="*/ 0 w 6356576"/>
                <a:gd name="connsiteY0" fmla="*/ 435161 h 1754882"/>
                <a:gd name="connsiteX1" fmla="*/ 1111695 w 6356576"/>
                <a:gd name="connsiteY1" fmla="*/ 1007082 h 1754882"/>
                <a:gd name="connsiteX2" fmla="*/ 2686069 w 6356576"/>
                <a:gd name="connsiteY2" fmla="*/ 1476 h 1754882"/>
                <a:gd name="connsiteX3" fmla="*/ 4499429 w 6356576"/>
                <a:gd name="connsiteY3" fmla="*/ 873311 h 1754882"/>
                <a:gd name="connsiteX4" fmla="*/ 5460274 w 6356576"/>
                <a:gd name="connsiteY4" fmla="*/ 355151 h 1754882"/>
                <a:gd name="connsiteX5" fmla="*/ 6348480 w 6356576"/>
                <a:gd name="connsiteY5" fmla="*/ 827228 h 1754882"/>
                <a:gd name="connsiteX6" fmla="*/ 6356576 w 6356576"/>
                <a:gd name="connsiteY6" fmla="*/ 1754826 h 1754882"/>
                <a:gd name="connsiteX7" fmla="*/ 0 w 6356576"/>
                <a:gd name="connsiteY7" fmla="*/ 1754882 h 1754882"/>
                <a:gd name="connsiteX8" fmla="*/ 0 w 6356576"/>
                <a:gd name="connsiteY8" fmla="*/ 435161 h 1754882"/>
                <a:gd name="connsiteX0" fmla="*/ 0 w 6356576"/>
                <a:gd name="connsiteY0" fmla="*/ 490521 h 1810242"/>
                <a:gd name="connsiteX1" fmla="*/ 1111695 w 6356576"/>
                <a:gd name="connsiteY1" fmla="*/ 1062442 h 1810242"/>
                <a:gd name="connsiteX2" fmla="*/ 2673149 w 6356576"/>
                <a:gd name="connsiteY2" fmla="*/ 1393 h 1810242"/>
                <a:gd name="connsiteX3" fmla="*/ 4499429 w 6356576"/>
                <a:gd name="connsiteY3" fmla="*/ 928671 h 1810242"/>
                <a:gd name="connsiteX4" fmla="*/ 5460274 w 6356576"/>
                <a:gd name="connsiteY4" fmla="*/ 410511 h 1810242"/>
                <a:gd name="connsiteX5" fmla="*/ 6348480 w 6356576"/>
                <a:gd name="connsiteY5" fmla="*/ 882588 h 1810242"/>
                <a:gd name="connsiteX6" fmla="*/ 6356576 w 6356576"/>
                <a:gd name="connsiteY6" fmla="*/ 1810186 h 1810242"/>
                <a:gd name="connsiteX7" fmla="*/ 0 w 6356576"/>
                <a:gd name="connsiteY7" fmla="*/ 1810242 h 1810242"/>
                <a:gd name="connsiteX8" fmla="*/ 0 w 6356576"/>
                <a:gd name="connsiteY8" fmla="*/ 490521 h 1810242"/>
                <a:gd name="connsiteX0" fmla="*/ 0 w 6356576"/>
                <a:gd name="connsiteY0" fmla="*/ 490521 h 1810242"/>
                <a:gd name="connsiteX1" fmla="*/ 1111695 w 6356576"/>
                <a:gd name="connsiteY1" fmla="*/ 1062442 h 1810242"/>
                <a:gd name="connsiteX2" fmla="*/ 2673149 w 6356576"/>
                <a:gd name="connsiteY2" fmla="*/ 1393 h 1810242"/>
                <a:gd name="connsiteX3" fmla="*/ 4499429 w 6356576"/>
                <a:gd name="connsiteY3" fmla="*/ 928671 h 1810242"/>
                <a:gd name="connsiteX4" fmla="*/ 5460274 w 6356576"/>
                <a:gd name="connsiteY4" fmla="*/ 410511 h 1810242"/>
                <a:gd name="connsiteX5" fmla="*/ 6348480 w 6356576"/>
                <a:gd name="connsiteY5" fmla="*/ 882588 h 1810242"/>
                <a:gd name="connsiteX6" fmla="*/ 6356576 w 6356576"/>
                <a:gd name="connsiteY6" fmla="*/ 1810186 h 1810242"/>
                <a:gd name="connsiteX7" fmla="*/ 0 w 6356576"/>
                <a:gd name="connsiteY7" fmla="*/ 1810242 h 1810242"/>
                <a:gd name="connsiteX8" fmla="*/ 0 w 6356576"/>
                <a:gd name="connsiteY8" fmla="*/ 490521 h 1810242"/>
                <a:gd name="connsiteX0" fmla="*/ 0 w 6356576"/>
                <a:gd name="connsiteY0" fmla="*/ 490393 h 1810114"/>
                <a:gd name="connsiteX1" fmla="*/ 1111695 w 6356576"/>
                <a:gd name="connsiteY1" fmla="*/ 1062314 h 1810114"/>
                <a:gd name="connsiteX2" fmla="*/ 2673149 w 6356576"/>
                <a:gd name="connsiteY2" fmla="*/ 1265 h 1810114"/>
                <a:gd name="connsiteX3" fmla="*/ 3698398 w 6356576"/>
                <a:gd name="connsiteY3" fmla="*/ 1030187 h 1810114"/>
                <a:gd name="connsiteX4" fmla="*/ 5460274 w 6356576"/>
                <a:gd name="connsiteY4" fmla="*/ 410383 h 1810114"/>
                <a:gd name="connsiteX5" fmla="*/ 6348480 w 6356576"/>
                <a:gd name="connsiteY5" fmla="*/ 882460 h 1810114"/>
                <a:gd name="connsiteX6" fmla="*/ 6356576 w 6356576"/>
                <a:gd name="connsiteY6" fmla="*/ 1810058 h 1810114"/>
                <a:gd name="connsiteX7" fmla="*/ 0 w 6356576"/>
                <a:gd name="connsiteY7" fmla="*/ 1810114 h 1810114"/>
                <a:gd name="connsiteX8" fmla="*/ 0 w 6356576"/>
                <a:gd name="connsiteY8" fmla="*/ 490393 h 1810114"/>
                <a:gd name="connsiteX0" fmla="*/ 0 w 6356576"/>
                <a:gd name="connsiteY0" fmla="*/ 490393 h 1810114"/>
                <a:gd name="connsiteX1" fmla="*/ 1111695 w 6356576"/>
                <a:gd name="connsiteY1" fmla="*/ 1062314 h 1810114"/>
                <a:gd name="connsiteX2" fmla="*/ 2673149 w 6356576"/>
                <a:gd name="connsiteY2" fmla="*/ 1265 h 1810114"/>
                <a:gd name="connsiteX3" fmla="*/ 3698398 w 6356576"/>
                <a:gd name="connsiteY3" fmla="*/ 1030187 h 1810114"/>
                <a:gd name="connsiteX4" fmla="*/ 5460274 w 6356576"/>
                <a:gd name="connsiteY4" fmla="*/ 410383 h 1810114"/>
                <a:gd name="connsiteX5" fmla="*/ 6348480 w 6356576"/>
                <a:gd name="connsiteY5" fmla="*/ 882460 h 1810114"/>
                <a:gd name="connsiteX6" fmla="*/ 6356576 w 6356576"/>
                <a:gd name="connsiteY6" fmla="*/ 1810058 h 1810114"/>
                <a:gd name="connsiteX7" fmla="*/ 0 w 6356576"/>
                <a:gd name="connsiteY7" fmla="*/ 1810114 h 1810114"/>
                <a:gd name="connsiteX8" fmla="*/ 0 w 6356576"/>
                <a:gd name="connsiteY8" fmla="*/ 490393 h 1810114"/>
                <a:gd name="connsiteX0" fmla="*/ 0 w 6356576"/>
                <a:gd name="connsiteY0" fmla="*/ 490333 h 1810054"/>
                <a:gd name="connsiteX1" fmla="*/ 1111695 w 6356576"/>
                <a:gd name="connsiteY1" fmla="*/ 1062254 h 1810054"/>
                <a:gd name="connsiteX2" fmla="*/ 2673149 w 6356576"/>
                <a:gd name="connsiteY2" fmla="*/ 1205 h 1810054"/>
                <a:gd name="connsiteX3" fmla="*/ 3698398 w 6356576"/>
                <a:gd name="connsiteY3" fmla="*/ 1030127 h 1810054"/>
                <a:gd name="connsiteX4" fmla="*/ 5460274 w 6356576"/>
                <a:gd name="connsiteY4" fmla="*/ 410323 h 1810054"/>
                <a:gd name="connsiteX5" fmla="*/ 6348480 w 6356576"/>
                <a:gd name="connsiteY5" fmla="*/ 882400 h 1810054"/>
                <a:gd name="connsiteX6" fmla="*/ 6356576 w 6356576"/>
                <a:gd name="connsiteY6" fmla="*/ 1809998 h 1810054"/>
                <a:gd name="connsiteX7" fmla="*/ 0 w 6356576"/>
                <a:gd name="connsiteY7" fmla="*/ 1810054 h 1810054"/>
                <a:gd name="connsiteX8" fmla="*/ 0 w 6356576"/>
                <a:gd name="connsiteY8" fmla="*/ 490333 h 1810054"/>
                <a:gd name="connsiteX0" fmla="*/ 0 w 6356576"/>
                <a:gd name="connsiteY0" fmla="*/ 490118 h 1809839"/>
                <a:gd name="connsiteX1" fmla="*/ 1111695 w 6356576"/>
                <a:gd name="connsiteY1" fmla="*/ 1062039 h 1809839"/>
                <a:gd name="connsiteX2" fmla="*/ 2673149 w 6356576"/>
                <a:gd name="connsiteY2" fmla="*/ 990 h 1809839"/>
                <a:gd name="connsiteX3" fmla="*/ 4085994 w 6356576"/>
                <a:gd name="connsiteY3" fmla="*/ 1279403 h 1809839"/>
                <a:gd name="connsiteX4" fmla="*/ 5460274 w 6356576"/>
                <a:gd name="connsiteY4" fmla="*/ 410108 h 1809839"/>
                <a:gd name="connsiteX5" fmla="*/ 6348480 w 6356576"/>
                <a:gd name="connsiteY5" fmla="*/ 882185 h 1809839"/>
                <a:gd name="connsiteX6" fmla="*/ 6356576 w 6356576"/>
                <a:gd name="connsiteY6" fmla="*/ 1809783 h 1809839"/>
                <a:gd name="connsiteX7" fmla="*/ 0 w 6356576"/>
                <a:gd name="connsiteY7" fmla="*/ 1809839 h 1809839"/>
                <a:gd name="connsiteX8" fmla="*/ 0 w 6356576"/>
                <a:gd name="connsiteY8" fmla="*/ 490118 h 1809839"/>
                <a:gd name="connsiteX0" fmla="*/ 0 w 6356576"/>
                <a:gd name="connsiteY0" fmla="*/ 490118 h 1809839"/>
                <a:gd name="connsiteX1" fmla="*/ 1111695 w 6356576"/>
                <a:gd name="connsiteY1" fmla="*/ 1062039 h 1809839"/>
                <a:gd name="connsiteX2" fmla="*/ 2673149 w 6356576"/>
                <a:gd name="connsiteY2" fmla="*/ 990 h 1809839"/>
                <a:gd name="connsiteX3" fmla="*/ 4085994 w 6356576"/>
                <a:gd name="connsiteY3" fmla="*/ 1279403 h 1809839"/>
                <a:gd name="connsiteX4" fmla="*/ 5460274 w 6356576"/>
                <a:gd name="connsiteY4" fmla="*/ 410108 h 1809839"/>
                <a:gd name="connsiteX5" fmla="*/ 6348480 w 6356576"/>
                <a:gd name="connsiteY5" fmla="*/ 882185 h 1809839"/>
                <a:gd name="connsiteX6" fmla="*/ 6356576 w 6356576"/>
                <a:gd name="connsiteY6" fmla="*/ 1809783 h 1809839"/>
                <a:gd name="connsiteX7" fmla="*/ 0 w 6356576"/>
                <a:gd name="connsiteY7" fmla="*/ 1809839 h 1809839"/>
                <a:gd name="connsiteX8" fmla="*/ 0 w 6356576"/>
                <a:gd name="connsiteY8" fmla="*/ 490118 h 1809839"/>
                <a:gd name="connsiteX0" fmla="*/ 0 w 6356576"/>
                <a:gd name="connsiteY0" fmla="*/ 490151 h 1809872"/>
                <a:gd name="connsiteX1" fmla="*/ 1111695 w 6356576"/>
                <a:gd name="connsiteY1" fmla="*/ 1062072 h 1809872"/>
                <a:gd name="connsiteX2" fmla="*/ 2673149 w 6356576"/>
                <a:gd name="connsiteY2" fmla="*/ 1023 h 1809872"/>
                <a:gd name="connsiteX3" fmla="*/ 4085994 w 6356576"/>
                <a:gd name="connsiteY3" fmla="*/ 1279436 h 1809872"/>
                <a:gd name="connsiteX4" fmla="*/ 5460274 w 6356576"/>
                <a:gd name="connsiteY4" fmla="*/ 410141 h 1809872"/>
                <a:gd name="connsiteX5" fmla="*/ 6348480 w 6356576"/>
                <a:gd name="connsiteY5" fmla="*/ 882218 h 1809872"/>
                <a:gd name="connsiteX6" fmla="*/ 6356576 w 6356576"/>
                <a:gd name="connsiteY6" fmla="*/ 1809816 h 1809872"/>
                <a:gd name="connsiteX7" fmla="*/ 0 w 6356576"/>
                <a:gd name="connsiteY7" fmla="*/ 1809872 h 1809872"/>
                <a:gd name="connsiteX8" fmla="*/ 0 w 6356576"/>
                <a:gd name="connsiteY8" fmla="*/ 490151 h 1809872"/>
                <a:gd name="connsiteX0" fmla="*/ 0 w 6356576"/>
                <a:gd name="connsiteY0" fmla="*/ 490151 h 1809872"/>
                <a:gd name="connsiteX1" fmla="*/ 1098775 w 6356576"/>
                <a:gd name="connsiteY1" fmla="*/ 794101 h 1809872"/>
                <a:gd name="connsiteX2" fmla="*/ 2673149 w 6356576"/>
                <a:gd name="connsiteY2" fmla="*/ 1023 h 1809872"/>
                <a:gd name="connsiteX3" fmla="*/ 4085994 w 6356576"/>
                <a:gd name="connsiteY3" fmla="*/ 1279436 h 1809872"/>
                <a:gd name="connsiteX4" fmla="*/ 5460274 w 6356576"/>
                <a:gd name="connsiteY4" fmla="*/ 410141 h 1809872"/>
                <a:gd name="connsiteX5" fmla="*/ 6348480 w 6356576"/>
                <a:gd name="connsiteY5" fmla="*/ 882218 h 1809872"/>
                <a:gd name="connsiteX6" fmla="*/ 6356576 w 6356576"/>
                <a:gd name="connsiteY6" fmla="*/ 1809816 h 1809872"/>
                <a:gd name="connsiteX7" fmla="*/ 0 w 6356576"/>
                <a:gd name="connsiteY7" fmla="*/ 1809872 h 1809872"/>
                <a:gd name="connsiteX8" fmla="*/ 0 w 6356576"/>
                <a:gd name="connsiteY8" fmla="*/ 490151 h 1809872"/>
                <a:gd name="connsiteX0" fmla="*/ 0 w 6356576"/>
                <a:gd name="connsiteY0" fmla="*/ 499384 h 1819105"/>
                <a:gd name="connsiteX1" fmla="*/ 1098775 w 6356576"/>
                <a:gd name="connsiteY1" fmla="*/ 803334 h 1819105"/>
                <a:gd name="connsiteX2" fmla="*/ 2569790 w 6356576"/>
                <a:gd name="connsiteY2" fmla="*/ 1016 h 1819105"/>
                <a:gd name="connsiteX3" fmla="*/ 4085994 w 6356576"/>
                <a:gd name="connsiteY3" fmla="*/ 1288669 h 1819105"/>
                <a:gd name="connsiteX4" fmla="*/ 5460274 w 6356576"/>
                <a:gd name="connsiteY4" fmla="*/ 419374 h 1819105"/>
                <a:gd name="connsiteX5" fmla="*/ 6348480 w 6356576"/>
                <a:gd name="connsiteY5" fmla="*/ 891451 h 1819105"/>
                <a:gd name="connsiteX6" fmla="*/ 6356576 w 6356576"/>
                <a:gd name="connsiteY6" fmla="*/ 1819049 h 1819105"/>
                <a:gd name="connsiteX7" fmla="*/ 0 w 6356576"/>
                <a:gd name="connsiteY7" fmla="*/ 1819105 h 1819105"/>
                <a:gd name="connsiteX8" fmla="*/ 0 w 6356576"/>
                <a:gd name="connsiteY8" fmla="*/ 499384 h 1819105"/>
                <a:gd name="connsiteX0" fmla="*/ 0 w 6356576"/>
                <a:gd name="connsiteY0" fmla="*/ 500100 h 1819821"/>
                <a:gd name="connsiteX1" fmla="*/ 1098775 w 6356576"/>
                <a:gd name="connsiteY1" fmla="*/ 804050 h 1819821"/>
                <a:gd name="connsiteX2" fmla="*/ 2569790 w 6356576"/>
                <a:gd name="connsiteY2" fmla="*/ 1732 h 1819821"/>
                <a:gd name="connsiteX3" fmla="*/ 4145056 w 6356576"/>
                <a:gd name="connsiteY3" fmla="*/ 725595 h 1819821"/>
                <a:gd name="connsiteX4" fmla="*/ 5460274 w 6356576"/>
                <a:gd name="connsiteY4" fmla="*/ 420090 h 1819821"/>
                <a:gd name="connsiteX5" fmla="*/ 6348480 w 6356576"/>
                <a:gd name="connsiteY5" fmla="*/ 892167 h 1819821"/>
                <a:gd name="connsiteX6" fmla="*/ 6356576 w 6356576"/>
                <a:gd name="connsiteY6" fmla="*/ 1819765 h 1819821"/>
                <a:gd name="connsiteX7" fmla="*/ 0 w 6356576"/>
                <a:gd name="connsiteY7" fmla="*/ 1819821 h 1819821"/>
                <a:gd name="connsiteX8" fmla="*/ 0 w 6356576"/>
                <a:gd name="connsiteY8" fmla="*/ 500100 h 1819821"/>
                <a:gd name="connsiteX0" fmla="*/ 0 w 6356576"/>
                <a:gd name="connsiteY0" fmla="*/ 675971 h 1995692"/>
                <a:gd name="connsiteX1" fmla="*/ 1098775 w 6356576"/>
                <a:gd name="connsiteY1" fmla="*/ 979921 h 1995692"/>
                <a:gd name="connsiteX2" fmla="*/ 2254791 w 6356576"/>
                <a:gd name="connsiteY2" fmla="*/ 1419 h 1995692"/>
                <a:gd name="connsiteX3" fmla="*/ 4145056 w 6356576"/>
                <a:gd name="connsiteY3" fmla="*/ 901466 h 1995692"/>
                <a:gd name="connsiteX4" fmla="*/ 5460274 w 6356576"/>
                <a:gd name="connsiteY4" fmla="*/ 595961 h 1995692"/>
                <a:gd name="connsiteX5" fmla="*/ 6348480 w 6356576"/>
                <a:gd name="connsiteY5" fmla="*/ 1068038 h 1995692"/>
                <a:gd name="connsiteX6" fmla="*/ 6356576 w 6356576"/>
                <a:gd name="connsiteY6" fmla="*/ 1995636 h 1995692"/>
                <a:gd name="connsiteX7" fmla="*/ 0 w 6356576"/>
                <a:gd name="connsiteY7" fmla="*/ 1995692 h 1995692"/>
                <a:gd name="connsiteX8" fmla="*/ 0 w 6356576"/>
                <a:gd name="connsiteY8" fmla="*/ 675971 h 1995692"/>
                <a:gd name="connsiteX0" fmla="*/ 0 w 6356576"/>
                <a:gd name="connsiteY0" fmla="*/ 675971 h 1995692"/>
                <a:gd name="connsiteX1" fmla="*/ 1098775 w 6356576"/>
                <a:gd name="connsiteY1" fmla="*/ 979921 h 1995692"/>
                <a:gd name="connsiteX2" fmla="*/ 2254791 w 6356576"/>
                <a:gd name="connsiteY2" fmla="*/ 1419 h 1995692"/>
                <a:gd name="connsiteX3" fmla="*/ 4145056 w 6356576"/>
                <a:gd name="connsiteY3" fmla="*/ 901466 h 1995692"/>
                <a:gd name="connsiteX4" fmla="*/ 5460274 w 6356576"/>
                <a:gd name="connsiteY4" fmla="*/ 595961 h 1995692"/>
                <a:gd name="connsiteX5" fmla="*/ 6348480 w 6356576"/>
                <a:gd name="connsiteY5" fmla="*/ 1068038 h 1995692"/>
                <a:gd name="connsiteX6" fmla="*/ 6356576 w 6356576"/>
                <a:gd name="connsiteY6" fmla="*/ 1995636 h 1995692"/>
                <a:gd name="connsiteX7" fmla="*/ 0 w 6356576"/>
                <a:gd name="connsiteY7" fmla="*/ 1995692 h 1995692"/>
                <a:gd name="connsiteX8" fmla="*/ 0 w 6356576"/>
                <a:gd name="connsiteY8" fmla="*/ 675971 h 1995692"/>
                <a:gd name="connsiteX0" fmla="*/ 0 w 6356576"/>
                <a:gd name="connsiteY0" fmla="*/ 674552 h 1994273"/>
                <a:gd name="connsiteX1" fmla="*/ 1098775 w 6356576"/>
                <a:gd name="connsiteY1" fmla="*/ 978502 h 1994273"/>
                <a:gd name="connsiteX2" fmla="*/ 2254791 w 6356576"/>
                <a:gd name="connsiteY2" fmla="*/ 0 h 1994273"/>
                <a:gd name="connsiteX3" fmla="*/ 4145056 w 6356576"/>
                <a:gd name="connsiteY3" fmla="*/ 900047 h 1994273"/>
                <a:gd name="connsiteX4" fmla="*/ 5460274 w 6356576"/>
                <a:gd name="connsiteY4" fmla="*/ 594542 h 1994273"/>
                <a:gd name="connsiteX5" fmla="*/ 6348480 w 6356576"/>
                <a:gd name="connsiteY5" fmla="*/ 1066619 h 1994273"/>
                <a:gd name="connsiteX6" fmla="*/ 6356576 w 6356576"/>
                <a:gd name="connsiteY6" fmla="*/ 1994217 h 1994273"/>
                <a:gd name="connsiteX7" fmla="*/ 0 w 6356576"/>
                <a:gd name="connsiteY7" fmla="*/ 1994273 h 1994273"/>
                <a:gd name="connsiteX8" fmla="*/ 0 w 6356576"/>
                <a:gd name="connsiteY8" fmla="*/ 674552 h 1994273"/>
                <a:gd name="connsiteX0" fmla="*/ 0 w 6356576"/>
                <a:gd name="connsiteY0" fmla="*/ 674552 h 1994273"/>
                <a:gd name="connsiteX1" fmla="*/ 1098775 w 6356576"/>
                <a:gd name="connsiteY1" fmla="*/ 978502 h 1994273"/>
                <a:gd name="connsiteX2" fmla="*/ 2254791 w 6356576"/>
                <a:gd name="connsiteY2" fmla="*/ 0 h 1994273"/>
                <a:gd name="connsiteX3" fmla="*/ 4145056 w 6356576"/>
                <a:gd name="connsiteY3" fmla="*/ 900047 h 1994273"/>
                <a:gd name="connsiteX4" fmla="*/ 5460274 w 6356576"/>
                <a:gd name="connsiteY4" fmla="*/ 594542 h 1994273"/>
                <a:gd name="connsiteX5" fmla="*/ 6348481 w 6356576"/>
                <a:gd name="connsiteY5" fmla="*/ 802343 h 1994273"/>
                <a:gd name="connsiteX6" fmla="*/ 6356576 w 6356576"/>
                <a:gd name="connsiteY6" fmla="*/ 1994217 h 1994273"/>
                <a:gd name="connsiteX7" fmla="*/ 0 w 6356576"/>
                <a:gd name="connsiteY7" fmla="*/ 1994273 h 1994273"/>
                <a:gd name="connsiteX8" fmla="*/ 0 w 6356576"/>
                <a:gd name="connsiteY8" fmla="*/ 674552 h 1994273"/>
                <a:gd name="connsiteX0" fmla="*/ 0 w 6356576"/>
                <a:gd name="connsiteY0" fmla="*/ 674552 h 1994273"/>
                <a:gd name="connsiteX1" fmla="*/ 1098775 w 6356576"/>
                <a:gd name="connsiteY1" fmla="*/ 978502 h 1994273"/>
                <a:gd name="connsiteX2" fmla="*/ 2254791 w 6356576"/>
                <a:gd name="connsiteY2" fmla="*/ 0 h 1994273"/>
                <a:gd name="connsiteX3" fmla="*/ 3921112 w 6356576"/>
                <a:gd name="connsiteY3" fmla="*/ 992544 h 1994273"/>
                <a:gd name="connsiteX4" fmla="*/ 5460274 w 6356576"/>
                <a:gd name="connsiteY4" fmla="*/ 594542 h 1994273"/>
                <a:gd name="connsiteX5" fmla="*/ 6348481 w 6356576"/>
                <a:gd name="connsiteY5" fmla="*/ 802343 h 1994273"/>
                <a:gd name="connsiteX6" fmla="*/ 6356576 w 6356576"/>
                <a:gd name="connsiteY6" fmla="*/ 1994217 h 1994273"/>
                <a:gd name="connsiteX7" fmla="*/ 0 w 6356576"/>
                <a:gd name="connsiteY7" fmla="*/ 1994273 h 1994273"/>
                <a:gd name="connsiteX8" fmla="*/ 0 w 6356576"/>
                <a:gd name="connsiteY8" fmla="*/ 674552 h 1994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356576" h="1994273">
                  <a:moveTo>
                    <a:pt x="0" y="674552"/>
                  </a:moveTo>
                  <a:cubicBezTo>
                    <a:pt x="285448" y="675459"/>
                    <a:pt x="722977" y="1090927"/>
                    <a:pt x="1098775" y="978502"/>
                  </a:cubicBezTo>
                  <a:cubicBezTo>
                    <a:pt x="1474573" y="866077"/>
                    <a:pt x="1739388" y="2952"/>
                    <a:pt x="2254791" y="0"/>
                  </a:cubicBezTo>
                  <a:cubicBezTo>
                    <a:pt x="3140064" y="9871"/>
                    <a:pt x="3172199" y="996947"/>
                    <a:pt x="3921112" y="992544"/>
                  </a:cubicBezTo>
                  <a:cubicBezTo>
                    <a:pt x="4579641" y="1037875"/>
                    <a:pt x="5055713" y="626242"/>
                    <a:pt x="5460274" y="594542"/>
                  </a:cubicBezTo>
                  <a:cubicBezTo>
                    <a:pt x="5864836" y="562842"/>
                    <a:pt x="6159795" y="807181"/>
                    <a:pt x="6348481" y="802343"/>
                  </a:cubicBezTo>
                  <a:cubicBezTo>
                    <a:pt x="6351248" y="807740"/>
                    <a:pt x="6352222" y="1996062"/>
                    <a:pt x="6356576" y="1994217"/>
                  </a:cubicBezTo>
                  <a:lnTo>
                    <a:pt x="0" y="1994273"/>
                  </a:lnTo>
                  <a:lnTo>
                    <a:pt x="0" y="674552"/>
                  </a:lnTo>
                  <a:close/>
                </a:path>
              </a:pathLst>
            </a:custGeom>
            <a:gradFill>
              <a:gsLst>
                <a:gs pos="100000">
                  <a:schemeClr val="accent5">
                    <a:lumMod val="75000"/>
                    <a:alpha val="80000"/>
                  </a:schemeClr>
                </a:gs>
                <a:gs pos="0">
                  <a:schemeClr val="accent5">
                    <a:alpha val="4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cs typeface="+mn-ea"/>
                <a:sym typeface="+mn-lt"/>
              </a:endParaRPr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2913930" y="3387822"/>
              <a:ext cx="283136" cy="283136"/>
              <a:chOff x="9303754" y="3235425"/>
              <a:chExt cx="283136" cy="283136"/>
            </a:xfrm>
          </p:grpSpPr>
          <p:sp>
            <p:nvSpPr>
              <p:cNvPr id="12" name="Oval 11"/>
              <p:cNvSpPr/>
              <p:nvPr/>
            </p:nvSpPr>
            <p:spPr>
              <a:xfrm>
                <a:off x="9303754" y="3235425"/>
                <a:ext cx="283136" cy="283136"/>
              </a:xfrm>
              <a:prstGeom prst="ellipse">
                <a:avLst/>
              </a:prstGeom>
              <a:solidFill>
                <a:schemeClr val="accent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13" name="Oval 12"/>
              <p:cNvSpPr/>
              <p:nvPr/>
            </p:nvSpPr>
            <p:spPr>
              <a:xfrm>
                <a:off x="9339450" y="3271121"/>
                <a:ext cx="211744" cy="211744"/>
              </a:xfrm>
              <a:prstGeom prst="ellipse">
                <a:avLst/>
              </a:prstGeom>
              <a:solidFill>
                <a:schemeClr val="accent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14" name="Oval 13"/>
              <p:cNvSpPr/>
              <p:nvPr/>
            </p:nvSpPr>
            <p:spPr>
              <a:xfrm>
                <a:off x="9387742" y="3319413"/>
                <a:ext cx="115161" cy="115161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cs typeface="+mn-ea"/>
                  <a:sym typeface="+mn-lt"/>
                </a:endParaRPr>
              </a:p>
            </p:txBody>
          </p:sp>
        </p:grpSp>
        <p:sp>
          <p:nvSpPr>
            <p:cNvPr id="15" name="TextBox 14"/>
            <p:cNvSpPr txBox="1"/>
            <p:nvPr/>
          </p:nvSpPr>
          <p:spPr>
            <a:xfrm>
              <a:off x="1453736" y="1752085"/>
              <a:ext cx="1078644" cy="58477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sz="1600" dirty="0">
                  <a:solidFill>
                    <a:schemeClr val="accent1"/>
                  </a:solidFill>
                  <a:cs typeface="+mn-ea"/>
                  <a:sym typeface="+mn-lt"/>
                </a:rPr>
                <a:t>The details</a:t>
              </a:r>
            </a:p>
          </p:txBody>
        </p:sp>
        <p:grpSp>
          <p:nvGrpSpPr>
            <p:cNvPr id="18" name="Group 17"/>
            <p:cNvGrpSpPr/>
            <p:nvPr/>
          </p:nvGrpSpPr>
          <p:grpSpPr>
            <a:xfrm>
              <a:off x="3198232" y="3352171"/>
              <a:ext cx="855294" cy="508491"/>
              <a:chOff x="3252045" y="3443611"/>
              <a:chExt cx="855294" cy="508491"/>
            </a:xfrm>
            <a:solidFill>
              <a:schemeClr val="accent1"/>
            </a:solidFill>
            <a:effectLst>
              <a:outerShdw blurRad="177800" dist="63500" dir="5400000" algn="t" rotWithShape="0">
                <a:schemeClr val="accent1">
                  <a:alpha val="40000"/>
                </a:schemeClr>
              </a:outerShdw>
            </a:effectLst>
          </p:grpSpPr>
          <p:sp>
            <p:nvSpPr>
              <p:cNvPr id="16" name="Rounded Rectangle 15"/>
              <p:cNvSpPr/>
              <p:nvPr/>
            </p:nvSpPr>
            <p:spPr>
              <a:xfrm>
                <a:off x="3307080" y="3443611"/>
                <a:ext cx="800259" cy="508491"/>
              </a:xfrm>
              <a:prstGeom prst="roundRect">
                <a:avLst>
                  <a:gd name="adj" fmla="val 5896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17" name="Isosceles Triangle 16"/>
              <p:cNvSpPr/>
              <p:nvPr/>
            </p:nvSpPr>
            <p:spPr>
              <a:xfrm rot="16200000">
                <a:off x="3212741" y="3593929"/>
                <a:ext cx="133642" cy="55034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cs typeface="+mn-ea"/>
                  <a:sym typeface="+mn-lt"/>
                </a:endParaRPr>
              </a:p>
            </p:txBody>
          </p:sp>
        </p:grpSp>
        <p:sp>
          <p:nvSpPr>
            <p:cNvPr id="19" name="TextBox 18"/>
            <p:cNvSpPr txBox="1"/>
            <p:nvPr/>
          </p:nvSpPr>
          <p:spPr>
            <a:xfrm>
              <a:off x="4073052" y="1630165"/>
              <a:ext cx="1498462" cy="70788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r"/>
              <a:r>
                <a:rPr lang="en-US" sz="4000" dirty="0">
                  <a:solidFill>
                    <a:schemeClr val="bg1">
                      <a:lumMod val="75000"/>
                    </a:schemeClr>
                  </a:solidFill>
                  <a:cs typeface="+mn-ea"/>
                  <a:sym typeface="+mn-lt"/>
                </a:rPr>
                <a:t>2029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073052" y="2211573"/>
              <a:ext cx="1498462" cy="27699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r"/>
              <a:r>
                <a:rPr lang="en-US" sz="1200" spc="300" dirty="0" err="1">
                  <a:solidFill>
                    <a:schemeClr val="bg1">
                      <a:lumMod val="75000"/>
                    </a:schemeClr>
                  </a:solidFill>
                  <a:cs typeface="+mn-ea"/>
                  <a:sym typeface="+mn-lt"/>
                </a:rPr>
                <a:t>Februari</a:t>
              </a:r>
              <a:endParaRPr lang="en-US" sz="1200" spc="300" dirty="0">
                <a:solidFill>
                  <a:schemeClr val="bg1">
                    <a:lumMod val="7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3309467" y="3372392"/>
              <a:ext cx="744059" cy="8509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2000" dirty="0">
                  <a:solidFill>
                    <a:schemeClr val="bg1"/>
                  </a:solidFill>
                  <a:cs typeface="+mn-ea"/>
                  <a:sym typeface="+mn-lt"/>
                </a:rPr>
                <a:t>234K</a:t>
              </a:r>
              <a:endParaRPr lang="id-ID" sz="20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6523825" y="2593317"/>
            <a:ext cx="4753775" cy="1049888"/>
            <a:chOff x="6523825" y="2593317"/>
            <a:chExt cx="4753775" cy="1049888"/>
          </a:xfrm>
        </p:grpSpPr>
        <p:sp>
          <p:nvSpPr>
            <p:cNvPr id="22" name="Rectangle 21"/>
            <p:cNvSpPr/>
            <p:nvPr/>
          </p:nvSpPr>
          <p:spPr>
            <a:xfrm>
              <a:off x="6523825" y="3019893"/>
              <a:ext cx="4753775" cy="62331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30000"/>
                </a:lnSpc>
              </a:pPr>
              <a:r>
                <a:rPr lang="en-US" sz="1400" dirty="0">
                  <a:solidFill>
                    <a:schemeClr val="bg1">
                      <a:lumMod val="65000"/>
                    </a:schemeClr>
                  </a:solidFill>
                  <a:cs typeface="+mn-ea"/>
                  <a:sym typeface="+mn-lt"/>
                </a:rPr>
                <a:t>Click here to add content, content to match the title. Click here to add content, content to match the title. </a:t>
              </a:r>
              <a:endParaRPr lang="id-ID" sz="1400" dirty="0">
                <a:solidFill>
                  <a:schemeClr val="bg1">
                    <a:lumMod val="6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6523825" y="2593317"/>
              <a:ext cx="2921853" cy="40011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Your text goes here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6599711" y="3928649"/>
            <a:ext cx="3595850" cy="623312"/>
            <a:chOff x="6599711" y="3928649"/>
            <a:chExt cx="3595850" cy="623312"/>
          </a:xfrm>
        </p:grpSpPr>
        <p:sp>
          <p:nvSpPr>
            <p:cNvPr id="24" name="Freeform 30"/>
            <p:cNvSpPr>
              <a:spLocks noEditPoints="1"/>
            </p:cNvSpPr>
            <p:nvPr/>
          </p:nvSpPr>
          <p:spPr bwMode="auto">
            <a:xfrm>
              <a:off x="6599711" y="3999175"/>
              <a:ext cx="429454" cy="436381"/>
            </a:xfrm>
            <a:custGeom>
              <a:avLst/>
              <a:gdLst>
                <a:gd name="T0" fmla="*/ 113 w 208"/>
                <a:gd name="T1" fmla="*/ 37 h 212"/>
                <a:gd name="T2" fmla="*/ 53 w 208"/>
                <a:gd name="T3" fmla="*/ 97 h 212"/>
                <a:gd name="T4" fmla="*/ 59 w 208"/>
                <a:gd name="T5" fmla="*/ 102 h 212"/>
                <a:gd name="T6" fmla="*/ 119 w 208"/>
                <a:gd name="T7" fmla="*/ 42 h 212"/>
                <a:gd name="T8" fmla="*/ 113 w 208"/>
                <a:gd name="T9" fmla="*/ 37 h 212"/>
                <a:gd name="T10" fmla="*/ 87 w 208"/>
                <a:gd name="T11" fmla="*/ 38 h 212"/>
                <a:gd name="T12" fmla="*/ 81 w 208"/>
                <a:gd name="T13" fmla="*/ 33 h 212"/>
                <a:gd name="T14" fmla="*/ 49 w 208"/>
                <a:gd name="T15" fmla="*/ 65 h 212"/>
                <a:gd name="T16" fmla="*/ 55 w 208"/>
                <a:gd name="T17" fmla="*/ 70 h 212"/>
                <a:gd name="T18" fmla="*/ 87 w 208"/>
                <a:gd name="T19" fmla="*/ 38 h 212"/>
                <a:gd name="T20" fmla="*/ 160 w 208"/>
                <a:gd name="T21" fmla="*/ 156 h 212"/>
                <a:gd name="T22" fmla="*/ 152 w 208"/>
                <a:gd name="T23" fmla="*/ 164 h 212"/>
                <a:gd name="T24" fmla="*/ 200 w 208"/>
                <a:gd name="T25" fmla="*/ 212 h 212"/>
                <a:gd name="T26" fmla="*/ 208 w 208"/>
                <a:gd name="T27" fmla="*/ 204 h 212"/>
                <a:gd name="T28" fmla="*/ 160 w 208"/>
                <a:gd name="T29" fmla="*/ 156 h 212"/>
                <a:gd name="T30" fmla="*/ 148 w 208"/>
                <a:gd name="T31" fmla="*/ 32 h 212"/>
                <a:gd name="T32" fmla="*/ 32 w 208"/>
                <a:gd name="T33" fmla="*/ 32 h 212"/>
                <a:gd name="T34" fmla="*/ 32 w 208"/>
                <a:gd name="T35" fmla="*/ 148 h 212"/>
                <a:gd name="T36" fmla="*/ 148 w 208"/>
                <a:gd name="T37" fmla="*/ 148 h 212"/>
                <a:gd name="T38" fmla="*/ 148 w 208"/>
                <a:gd name="T39" fmla="*/ 32 h 212"/>
                <a:gd name="T40" fmla="*/ 142 w 208"/>
                <a:gd name="T41" fmla="*/ 142 h 212"/>
                <a:gd name="T42" fmla="*/ 38 w 208"/>
                <a:gd name="T43" fmla="*/ 142 h 212"/>
                <a:gd name="T44" fmla="*/ 38 w 208"/>
                <a:gd name="T45" fmla="*/ 37 h 212"/>
                <a:gd name="T46" fmla="*/ 142 w 208"/>
                <a:gd name="T47" fmla="*/ 37 h 212"/>
                <a:gd name="T48" fmla="*/ 142 w 208"/>
                <a:gd name="T49" fmla="*/ 142 h 212"/>
                <a:gd name="T50" fmla="*/ 108 w 208"/>
                <a:gd name="T51" fmla="*/ 80 h 212"/>
                <a:gd name="T52" fmla="*/ 112 w 208"/>
                <a:gd name="T53" fmla="*/ 88 h 212"/>
                <a:gd name="T54" fmla="*/ 135 w 208"/>
                <a:gd name="T55" fmla="*/ 62 h 212"/>
                <a:gd name="T56" fmla="*/ 129 w 208"/>
                <a:gd name="T57" fmla="*/ 57 h 212"/>
                <a:gd name="T58" fmla="*/ 108 w 208"/>
                <a:gd name="T59" fmla="*/ 80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08" h="212">
                  <a:moveTo>
                    <a:pt x="113" y="37"/>
                  </a:moveTo>
                  <a:cubicBezTo>
                    <a:pt x="53" y="97"/>
                    <a:pt x="53" y="97"/>
                    <a:pt x="53" y="97"/>
                  </a:cubicBezTo>
                  <a:cubicBezTo>
                    <a:pt x="59" y="102"/>
                    <a:pt x="59" y="102"/>
                    <a:pt x="59" y="102"/>
                  </a:cubicBezTo>
                  <a:cubicBezTo>
                    <a:pt x="119" y="42"/>
                    <a:pt x="119" y="42"/>
                    <a:pt x="119" y="42"/>
                  </a:cubicBezTo>
                  <a:lnTo>
                    <a:pt x="113" y="37"/>
                  </a:lnTo>
                  <a:close/>
                  <a:moveTo>
                    <a:pt x="87" y="38"/>
                  </a:moveTo>
                  <a:cubicBezTo>
                    <a:pt x="81" y="33"/>
                    <a:pt x="81" y="33"/>
                    <a:pt x="81" y="33"/>
                  </a:cubicBezTo>
                  <a:cubicBezTo>
                    <a:pt x="49" y="65"/>
                    <a:pt x="49" y="65"/>
                    <a:pt x="49" y="65"/>
                  </a:cubicBezTo>
                  <a:cubicBezTo>
                    <a:pt x="55" y="70"/>
                    <a:pt x="55" y="70"/>
                    <a:pt x="55" y="70"/>
                  </a:cubicBezTo>
                  <a:lnTo>
                    <a:pt x="87" y="38"/>
                  </a:lnTo>
                  <a:close/>
                  <a:moveTo>
                    <a:pt x="160" y="156"/>
                  </a:moveTo>
                  <a:cubicBezTo>
                    <a:pt x="152" y="164"/>
                    <a:pt x="152" y="164"/>
                    <a:pt x="152" y="164"/>
                  </a:cubicBezTo>
                  <a:cubicBezTo>
                    <a:pt x="200" y="212"/>
                    <a:pt x="200" y="212"/>
                    <a:pt x="200" y="212"/>
                  </a:cubicBezTo>
                  <a:cubicBezTo>
                    <a:pt x="208" y="204"/>
                    <a:pt x="208" y="204"/>
                    <a:pt x="208" y="204"/>
                  </a:cubicBezTo>
                  <a:lnTo>
                    <a:pt x="160" y="156"/>
                  </a:lnTo>
                  <a:close/>
                  <a:moveTo>
                    <a:pt x="148" y="32"/>
                  </a:moveTo>
                  <a:cubicBezTo>
                    <a:pt x="116" y="0"/>
                    <a:pt x="64" y="0"/>
                    <a:pt x="32" y="32"/>
                  </a:cubicBezTo>
                  <a:cubicBezTo>
                    <a:pt x="0" y="64"/>
                    <a:pt x="0" y="116"/>
                    <a:pt x="32" y="148"/>
                  </a:cubicBezTo>
                  <a:cubicBezTo>
                    <a:pt x="64" y="180"/>
                    <a:pt x="116" y="180"/>
                    <a:pt x="148" y="148"/>
                  </a:cubicBezTo>
                  <a:cubicBezTo>
                    <a:pt x="180" y="116"/>
                    <a:pt x="180" y="64"/>
                    <a:pt x="148" y="32"/>
                  </a:cubicBezTo>
                  <a:close/>
                  <a:moveTo>
                    <a:pt x="142" y="142"/>
                  </a:moveTo>
                  <a:cubicBezTo>
                    <a:pt x="113" y="171"/>
                    <a:pt x="67" y="171"/>
                    <a:pt x="38" y="142"/>
                  </a:cubicBezTo>
                  <a:cubicBezTo>
                    <a:pt x="9" y="113"/>
                    <a:pt x="9" y="66"/>
                    <a:pt x="38" y="37"/>
                  </a:cubicBezTo>
                  <a:cubicBezTo>
                    <a:pt x="67" y="8"/>
                    <a:pt x="113" y="8"/>
                    <a:pt x="142" y="37"/>
                  </a:cubicBezTo>
                  <a:cubicBezTo>
                    <a:pt x="171" y="66"/>
                    <a:pt x="171" y="113"/>
                    <a:pt x="142" y="142"/>
                  </a:cubicBezTo>
                  <a:close/>
                  <a:moveTo>
                    <a:pt x="108" y="80"/>
                  </a:moveTo>
                  <a:cubicBezTo>
                    <a:pt x="112" y="88"/>
                    <a:pt x="112" y="88"/>
                    <a:pt x="112" y="88"/>
                  </a:cubicBezTo>
                  <a:cubicBezTo>
                    <a:pt x="135" y="62"/>
                    <a:pt x="135" y="62"/>
                    <a:pt x="135" y="62"/>
                  </a:cubicBezTo>
                  <a:cubicBezTo>
                    <a:pt x="129" y="57"/>
                    <a:pt x="129" y="57"/>
                    <a:pt x="129" y="57"/>
                  </a:cubicBezTo>
                  <a:lnTo>
                    <a:pt x="108" y="8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>
                <a:cs typeface="+mn-ea"/>
                <a:sym typeface="+mn-lt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7221659" y="3928649"/>
              <a:ext cx="2973902" cy="62331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30000"/>
                </a:lnSpc>
              </a:pPr>
              <a:r>
                <a:rPr lang="en-US" sz="1400" b="1" dirty="0">
                  <a:solidFill>
                    <a:schemeClr val="accent1"/>
                  </a:solidFill>
                  <a:cs typeface="+mn-ea"/>
                  <a:sym typeface="+mn-lt"/>
                </a:rPr>
                <a:t>Click here to add content, content to match the title. </a:t>
              </a:r>
              <a:r>
                <a:rPr lang="id-ID" sz="1400" dirty="0">
                  <a:solidFill>
                    <a:schemeClr val="bg1">
                      <a:lumMod val="65000"/>
                    </a:schemeClr>
                  </a:solidFill>
                  <a:cs typeface="+mn-ea"/>
                  <a:sym typeface="+mn-lt"/>
                </a:rPr>
                <a:t>. </a:t>
              </a:r>
            </a:p>
          </p:txBody>
        </p:sp>
      </p:grpSp>
      <p:cxnSp>
        <p:nvCxnSpPr>
          <p:cNvPr id="28" name="Straight Connector 27"/>
          <p:cNvCxnSpPr/>
          <p:nvPr/>
        </p:nvCxnSpPr>
        <p:spPr>
          <a:xfrm>
            <a:off x="6617027" y="4744083"/>
            <a:ext cx="346456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/>
          <p:cNvGrpSpPr/>
          <p:nvPr/>
        </p:nvGrpSpPr>
        <p:grpSpPr>
          <a:xfrm>
            <a:off x="6617027" y="4921909"/>
            <a:ext cx="3578534" cy="623312"/>
            <a:chOff x="6617027" y="4921909"/>
            <a:chExt cx="3578534" cy="623312"/>
          </a:xfrm>
        </p:grpSpPr>
        <p:sp>
          <p:nvSpPr>
            <p:cNvPr id="25" name="Freeform 54"/>
            <p:cNvSpPr>
              <a:spLocks noEditPoints="1"/>
            </p:cNvSpPr>
            <p:nvPr/>
          </p:nvSpPr>
          <p:spPr bwMode="auto">
            <a:xfrm>
              <a:off x="6617027" y="5002072"/>
              <a:ext cx="412138" cy="412138"/>
            </a:xfrm>
            <a:custGeom>
              <a:avLst/>
              <a:gdLst>
                <a:gd name="T0" fmla="*/ 100 w 200"/>
                <a:gd name="T1" fmla="*/ 0 h 200"/>
                <a:gd name="T2" fmla="*/ 100 w 200"/>
                <a:gd name="T3" fmla="*/ 0 h 200"/>
                <a:gd name="T4" fmla="*/ 100 w 200"/>
                <a:gd name="T5" fmla="*/ 200 h 200"/>
                <a:gd name="T6" fmla="*/ 100 w 200"/>
                <a:gd name="T7" fmla="*/ 200 h 200"/>
                <a:gd name="T8" fmla="*/ 200 w 200"/>
                <a:gd name="T9" fmla="*/ 100 h 200"/>
                <a:gd name="T10" fmla="*/ 104 w 200"/>
                <a:gd name="T11" fmla="*/ 59 h 200"/>
                <a:gd name="T12" fmla="*/ 140 w 200"/>
                <a:gd name="T13" fmla="*/ 96 h 200"/>
                <a:gd name="T14" fmla="*/ 104 w 200"/>
                <a:gd name="T15" fmla="*/ 59 h 200"/>
                <a:gd name="T16" fmla="*/ 104 w 200"/>
                <a:gd name="T17" fmla="*/ 8 h 200"/>
                <a:gd name="T18" fmla="*/ 104 w 200"/>
                <a:gd name="T19" fmla="*/ 51 h 200"/>
                <a:gd name="T20" fmla="*/ 96 w 200"/>
                <a:gd name="T21" fmla="*/ 51 h 200"/>
                <a:gd name="T22" fmla="*/ 96 w 200"/>
                <a:gd name="T23" fmla="*/ 8 h 200"/>
                <a:gd name="T24" fmla="*/ 96 w 200"/>
                <a:gd name="T25" fmla="*/ 96 h 200"/>
                <a:gd name="T26" fmla="*/ 65 w 200"/>
                <a:gd name="T27" fmla="*/ 55 h 200"/>
                <a:gd name="T28" fmla="*/ 52 w 200"/>
                <a:gd name="T29" fmla="*/ 96 h 200"/>
                <a:gd name="T30" fmla="*/ 29 w 200"/>
                <a:gd name="T31" fmla="*/ 41 h 200"/>
                <a:gd name="T32" fmla="*/ 52 w 200"/>
                <a:gd name="T33" fmla="*/ 96 h 200"/>
                <a:gd name="T34" fmla="*/ 57 w 200"/>
                <a:gd name="T35" fmla="*/ 146 h 200"/>
                <a:gd name="T36" fmla="*/ 8 w 200"/>
                <a:gd name="T37" fmla="*/ 104 h 200"/>
                <a:gd name="T38" fmla="*/ 60 w 200"/>
                <a:gd name="T39" fmla="*/ 104 h 200"/>
                <a:gd name="T40" fmla="*/ 96 w 200"/>
                <a:gd name="T41" fmla="*/ 140 h 200"/>
                <a:gd name="T42" fmla="*/ 60 w 200"/>
                <a:gd name="T43" fmla="*/ 104 h 200"/>
                <a:gd name="T44" fmla="*/ 96 w 200"/>
                <a:gd name="T45" fmla="*/ 191 h 200"/>
                <a:gd name="T46" fmla="*/ 96 w 200"/>
                <a:gd name="T47" fmla="*/ 148 h 200"/>
                <a:gd name="T48" fmla="*/ 104 w 200"/>
                <a:gd name="T49" fmla="*/ 148 h 200"/>
                <a:gd name="T50" fmla="*/ 104 w 200"/>
                <a:gd name="T51" fmla="*/ 191 h 200"/>
                <a:gd name="T52" fmla="*/ 104 w 200"/>
                <a:gd name="T53" fmla="*/ 104 h 200"/>
                <a:gd name="T54" fmla="*/ 135 w 200"/>
                <a:gd name="T55" fmla="*/ 144 h 200"/>
                <a:gd name="T56" fmla="*/ 148 w 200"/>
                <a:gd name="T57" fmla="*/ 104 h 200"/>
                <a:gd name="T58" fmla="*/ 171 w 200"/>
                <a:gd name="T59" fmla="*/ 158 h 200"/>
                <a:gd name="T60" fmla="*/ 148 w 200"/>
                <a:gd name="T61" fmla="*/ 104 h 200"/>
                <a:gd name="T62" fmla="*/ 143 w 200"/>
                <a:gd name="T63" fmla="*/ 53 h 200"/>
                <a:gd name="T64" fmla="*/ 192 w 200"/>
                <a:gd name="T65" fmla="*/ 96 h 200"/>
                <a:gd name="T66" fmla="*/ 166 w 200"/>
                <a:gd name="T67" fmla="*/ 35 h 200"/>
                <a:gd name="T68" fmla="*/ 121 w 200"/>
                <a:gd name="T69" fmla="*/ 10 h 200"/>
                <a:gd name="T70" fmla="*/ 78 w 200"/>
                <a:gd name="T71" fmla="*/ 10 h 200"/>
                <a:gd name="T72" fmla="*/ 34 w 200"/>
                <a:gd name="T73" fmla="*/ 35 h 200"/>
                <a:gd name="T74" fmla="*/ 34 w 200"/>
                <a:gd name="T75" fmla="*/ 164 h 200"/>
                <a:gd name="T76" fmla="*/ 78 w 200"/>
                <a:gd name="T77" fmla="*/ 189 h 200"/>
                <a:gd name="T78" fmla="*/ 121 w 200"/>
                <a:gd name="T79" fmla="*/ 189 h 200"/>
                <a:gd name="T80" fmla="*/ 166 w 200"/>
                <a:gd name="T81" fmla="*/ 164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00" h="200">
                  <a:moveTo>
                    <a:pt x="100" y="0"/>
                  </a:moveTo>
                  <a:cubicBezTo>
                    <a:pt x="100" y="0"/>
                    <a:pt x="100" y="0"/>
                    <a:pt x="100" y="0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45" y="0"/>
                    <a:pt x="0" y="44"/>
                    <a:pt x="0" y="100"/>
                  </a:cubicBezTo>
                  <a:cubicBezTo>
                    <a:pt x="0" y="155"/>
                    <a:pt x="45" y="199"/>
                    <a:pt x="100" y="200"/>
                  </a:cubicBezTo>
                  <a:cubicBezTo>
                    <a:pt x="100" y="200"/>
                    <a:pt x="100" y="200"/>
                    <a:pt x="100" y="200"/>
                  </a:cubicBezTo>
                  <a:cubicBezTo>
                    <a:pt x="100" y="200"/>
                    <a:pt x="100" y="200"/>
                    <a:pt x="100" y="200"/>
                  </a:cubicBezTo>
                  <a:cubicBezTo>
                    <a:pt x="100" y="200"/>
                    <a:pt x="100" y="200"/>
                    <a:pt x="100" y="200"/>
                  </a:cubicBezTo>
                  <a:cubicBezTo>
                    <a:pt x="155" y="200"/>
                    <a:pt x="200" y="155"/>
                    <a:pt x="200" y="100"/>
                  </a:cubicBezTo>
                  <a:cubicBezTo>
                    <a:pt x="200" y="44"/>
                    <a:pt x="155" y="0"/>
                    <a:pt x="100" y="0"/>
                  </a:cubicBezTo>
                  <a:close/>
                  <a:moveTo>
                    <a:pt x="104" y="59"/>
                  </a:moveTo>
                  <a:cubicBezTo>
                    <a:pt x="115" y="59"/>
                    <a:pt x="125" y="58"/>
                    <a:pt x="135" y="55"/>
                  </a:cubicBezTo>
                  <a:cubicBezTo>
                    <a:pt x="138" y="67"/>
                    <a:pt x="140" y="81"/>
                    <a:pt x="140" y="96"/>
                  </a:cubicBezTo>
                  <a:cubicBezTo>
                    <a:pt x="104" y="96"/>
                    <a:pt x="104" y="96"/>
                    <a:pt x="104" y="96"/>
                  </a:cubicBezTo>
                  <a:lnTo>
                    <a:pt x="104" y="59"/>
                  </a:lnTo>
                  <a:close/>
                  <a:moveTo>
                    <a:pt x="104" y="51"/>
                  </a:moveTo>
                  <a:cubicBezTo>
                    <a:pt x="104" y="8"/>
                    <a:pt x="104" y="8"/>
                    <a:pt x="104" y="8"/>
                  </a:cubicBezTo>
                  <a:cubicBezTo>
                    <a:pt x="115" y="11"/>
                    <a:pt x="126" y="26"/>
                    <a:pt x="133" y="48"/>
                  </a:cubicBezTo>
                  <a:cubicBezTo>
                    <a:pt x="123" y="50"/>
                    <a:pt x="114" y="51"/>
                    <a:pt x="104" y="51"/>
                  </a:cubicBezTo>
                  <a:close/>
                  <a:moveTo>
                    <a:pt x="96" y="8"/>
                  </a:moveTo>
                  <a:cubicBezTo>
                    <a:pt x="96" y="51"/>
                    <a:pt x="96" y="51"/>
                    <a:pt x="96" y="51"/>
                  </a:cubicBezTo>
                  <a:cubicBezTo>
                    <a:pt x="86" y="51"/>
                    <a:pt x="76" y="50"/>
                    <a:pt x="67" y="48"/>
                  </a:cubicBezTo>
                  <a:cubicBezTo>
                    <a:pt x="74" y="25"/>
                    <a:pt x="85" y="11"/>
                    <a:pt x="96" y="8"/>
                  </a:cubicBezTo>
                  <a:close/>
                  <a:moveTo>
                    <a:pt x="96" y="59"/>
                  </a:moveTo>
                  <a:cubicBezTo>
                    <a:pt x="96" y="96"/>
                    <a:pt x="96" y="96"/>
                    <a:pt x="96" y="96"/>
                  </a:cubicBezTo>
                  <a:cubicBezTo>
                    <a:pt x="60" y="96"/>
                    <a:pt x="60" y="96"/>
                    <a:pt x="60" y="96"/>
                  </a:cubicBezTo>
                  <a:cubicBezTo>
                    <a:pt x="60" y="81"/>
                    <a:pt x="62" y="67"/>
                    <a:pt x="65" y="55"/>
                  </a:cubicBezTo>
                  <a:cubicBezTo>
                    <a:pt x="75" y="58"/>
                    <a:pt x="85" y="59"/>
                    <a:pt x="96" y="59"/>
                  </a:cubicBezTo>
                  <a:close/>
                  <a:moveTo>
                    <a:pt x="52" y="96"/>
                  </a:moveTo>
                  <a:cubicBezTo>
                    <a:pt x="8" y="96"/>
                    <a:pt x="8" y="96"/>
                    <a:pt x="8" y="96"/>
                  </a:cubicBezTo>
                  <a:cubicBezTo>
                    <a:pt x="9" y="75"/>
                    <a:pt x="17" y="56"/>
                    <a:pt x="29" y="41"/>
                  </a:cubicBezTo>
                  <a:cubicBezTo>
                    <a:pt x="38" y="46"/>
                    <a:pt x="47" y="50"/>
                    <a:pt x="57" y="53"/>
                  </a:cubicBezTo>
                  <a:cubicBezTo>
                    <a:pt x="54" y="66"/>
                    <a:pt x="52" y="80"/>
                    <a:pt x="52" y="96"/>
                  </a:cubicBezTo>
                  <a:close/>
                  <a:moveTo>
                    <a:pt x="52" y="104"/>
                  </a:moveTo>
                  <a:cubicBezTo>
                    <a:pt x="52" y="119"/>
                    <a:pt x="54" y="133"/>
                    <a:pt x="57" y="146"/>
                  </a:cubicBezTo>
                  <a:cubicBezTo>
                    <a:pt x="47" y="149"/>
                    <a:pt x="38" y="153"/>
                    <a:pt x="29" y="158"/>
                  </a:cubicBezTo>
                  <a:cubicBezTo>
                    <a:pt x="17" y="143"/>
                    <a:pt x="9" y="124"/>
                    <a:pt x="8" y="104"/>
                  </a:cubicBezTo>
                  <a:lnTo>
                    <a:pt x="52" y="104"/>
                  </a:lnTo>
                  <a:close/>
                  <a:moveTo>
                    <a:pt x="60" y="104"/>
                  </a:moveTo>
                  <a:cubicBezTo>
                    <a:pt x="96" y="104"/>
                    <a:pt x="96" y="104"/>
                    <a:pt x="96" y="104"/>
                  </a:cubicBezTo>
                  <a:cubicBezTo>
                    <a:pt x="96" y="140"/>
                    <a:pt x="96" y="140"/>
                    <a:pt x="96" y="140"/>
                  </a:cubicBezTo>
                  <a:cubicBezTo>
                    <a:pt x="85" y="140"/>
                    <a:pt x="75" y="141"/>
                    <a:pt x="65" y="144"/>
                  </a:cubicBezTo>
                  <a:cubicBezTo>
                    <a:pt x="62" y="132"/>
                    <a:pt x="60" y="118"/>
                    <a:pt x="60" y="104"/>
                  </a:cubicBezTo>
                  <a:close/>
                  <a:moveTo>
                    <a:pt x="96" y="148"/>
                  </a:moveTo>
                  <a:cubicBezTo>
                    <a:pt x="96" y="191"/>
                    <a:pt x="96" y="191"/>
                    <a:pt x="96" y="191"/>
                  </a:cubicBezTo>
                  <a:cubicBezTo>
                    <a:pt x="85" y="188"/>
                    <a:pt x="74" y="174"/>
                    <a:pt x="67" y="152"/>
                  </a:cubicBezTo>
                  <a:cubicBezTo>
                    <a:pt x="76" y="149"/>
                    <a:pt x="86" y="148"/>
                    <a:pt x="96" y="148"/>
                  </a:cubicBezTo>
                  <a:close/>
                  <a:moveTo>
                    <a:pt x="104" y="191"/>
                  </a:moveTo>
                  <a:cubicBezTo>
                    <a:pt x="104" y="148"/>
                    <a:pt x="104" y="148"/>
                    <a:pt x="104" y="148"/>
                  </a:cubicBezTo>
                  <a:cubicBezTo>
                    <a:pt x="114" y="148"/>
                    <a:pt x="123" y="149"/>
                    <a:pt x="133" y="152"/>
                  </a:cubicBezTo>
                  <a:cubicBezTo>
                    <a:pt x="126" y="174"/>
                    <a:pt x="115" y="188"/>
                    <a:pt x="104" y="191"/>
                  </a:cubicBezTo>
                  <a:close/>
                  <a:moveTo>
                    <a:pt x="104" y="140"/>
                  </a:moveTo>
                  <a:cubicBezTo>
                    <a:pt x="104" y="104"/>
                    <a:pt x="104" y="104"/>
                    <a:pt x="104" y="104"/>
                  </a:cubicBezTo>
                  <a:cubicBezTo>
                    <a:pt x="140" y="104"/>
                    <a:pt x="140" y="104"/>
                    <a:pt x="140" y="104"/>
                  </a:cubicBezTo>
                  <a:cubicBezTo>
                    <a:pt x="140" y="118"/>
                    <a:pt x="138" y="132"/>
                    <a:pt x="135" y="144"/>
                  </a:cubicBezTo>
                  <a:cubicBezTo>
                    <a:pt x="125" y="141"/>
                    <a:pt x="115" y="140"/>
                    <a:pt x="104" y="140"/>
                  </a:cubicBezTo>
                  <a:close/>
                  <a:moveTo>
                    <a:pt x="148" y="104"/>
                  </a:moveTo>
                  <a:cubicBezTo>
                    <a:pt x="192" y="104"/>
                    <a:pt x="192" y="104"/>
                    <a:pt x="192" y="104"/>
                  </a:cubicBezTo>
                  <a:cubicBezTo>
                    <a:pt x="191" y="124"/>
                    <a:pt x="183" y="143"/>
                    <a:pt x="171" y="158"/>
                  </a:cubicBezTo>
                  <a:cubicBezTo>
                    <a:pt x="162" y="153"/>
                    <a:pt x="153" y="149"/>
                    <a:pt x="143" y="146"/>
                  </a:cubicBezTo>
                  <a:cubicBezTo>
                    <a:pt x="146" y="133"/>
                    <a:pt x="148" y="119"/>
                    <a:pt x="148" y="104"/>
                  </a:cubicBezTo>
                  <a:close/>
                  <a:moveTo>
                    <a:pt x="148" y="96"/>
                  </a:moveTo>
                  <a:cubicBezTo>
                    <a:pt x="148" y="80"/>
                    <a:pt x="146" y="66"/>
                    <a:pt x="143" y="53"/>
                  </a:cubicBezTo>
                  <a:cubicBezTo>
                    <a:pt x="153" y="50"/>
                    <a:pt x="162" y="46"/>
                    <a:pt x="171" y="41"/>
                  </a:cubicBezTo>
                  <a:cubicBezTo>
                    <a:pt x="183" y="56"/>
                    <a:pt x="191" y="75"/>
                    <a:pt x="192" y="96"/>
                  </a:cubicBezTo>
                  <a:lnTo>
                    <a:pt x="148" y="96"/>
                  </a:lnTo>
                  <a:close/>
                  <a:moveTo>
                    <a:pt x="166" y="35"/>
                  </a:moveTo>
                  <a:cubicBezTo>
                    <a:pt x="158" y="39"/>
                    <a:pt x="149" y="43"/>
                    <a:pt x="140" y="46"/>
                  </a:cubicBezTo>
                  <a:cubicBezTo>
                    <a:pt x="136" y="30"/>
                    <a:pt x="129" y="18"/>
                    <a:pt x="121" y="10"/>
                  </a:cubicBezTo>
                  <a:cubicBezTo>
                    <a:pt x="138" y="14"/>
                    <a:pt x="154" y="23"/>
                    <a:pt x="166" y="35"/>
                  </a:cubicBezTo>
                  <a:close/>
                  <a:moveTo>
                    <a:pt x="78" y="10"/>
                  </a:moveTo>
                  <a:cubicBezTo>
                    <a:pt x="71" y="18"/>
                    <a:pt x="64" y="30"/>
                    <a:pt x="59" y="45"/>
                  </a:cubicBezTo>
                  <a:cubicBezTo>
                    <a:pt x="51" y="43"/>
                    <a:pt x="42" y="39"/>
                    <a:pt x="34" y="35"/>
                  </a:cubicBezTo>
                  <a:cubicBezTo>
                    <a:pt x="46" y="23"/>
                    <a:pt x="61" y="14"/>
                    <a:pt x="78" y="10"/>
                  </a:cubicBezTo>
                  <a:close/>
                  <a:moveTo>
                    <a:pt x="34" y="164"/>
                  </a:moveTo>
                  <a:cubicBezTo>
                    <a:pt x="42" y="160"/>
                    <a:pt x="51" y="156"/>
                    <a:pt x="59" y="154"/>
                  </a:cubicBezTo>
                  <a:cubicBezTo>
                    <a:pt x="64" y="169"/>
                    <a:pt x="71" y="181"/>
                    <a:pt x="78" y="189"/>
                  </a:cubicBezTo>
                  <a:cubicBezTo>
                    <a:pt x="61" y="185"/>
                    <a:pt x="46" y="176"/>
                    <a:pt x="34" y="164"/>
                  </a:cubicBezTo>
                  <a:close/>
                  <a:moveTo>
                    <a:pt x="121" y="189"/>
                  </a:moveTo>
                  <a:cubicBezTo>
                    <a:pt x="129" y="181"/>
                    <a:pt x="136" y="169"/>
                    <a:pt x="140" y="154"/>
                  </a:cubicBezTo>
                  <a:cubicBezTo>
                    <a:pt x="149" y="156"/>
                    <a:pt x="158" y="160"/>
                    <a:pt x="166" y="164"/>
                  </a:cubicBezTo>
                  <a:cubicBezTo>
                    <a:pt x="154" y="176"/>
                    <a:pt x="138" y="185"/>
                    <a:pt x="121" y="18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>
                <a:cs typeface="+mn-ea"/>
                <a:sym typeface="+mn-lt"/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7221659" y="4921909"/>
              <a:ext cx="2973902" cy="62331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30000"/>
                </a:lnSpc>
              </a:pPr>
              <a:r>
                <a:rPr lang="en-US" sz="1400" b="1" dirty="0">
                  <a:solidFill>
                    <a:schemeClr val="accent5"/>
                  </a:solidFill>
                  <a:cs typeface="+mn-ea"/>
                  <a:sym typeface="+mn-lt"/>
                </a:rPr>
                <a:t>Click here to add content, content to match the title. </a:t>
              </a:r>
              <a:r>
                <a:rPr lang="id-ID" sz="1400" dirty="0">
                  <a:solidFill>
                    <a:schemeClr val="bg1">
                      <a:lumMod val="65000"/>
                    </a:schemeClr>
                  </a:solidFill>
                  <a:cs typeface="+mn-ea"/>
                  <a:sym typeface="+mn-lt"/>
                </a:rPr>
                <a:t>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3274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5962650" y="1245317"/>
            <a:ext cx="2107927" cy="2054571"/>
            <a:chOff x="5600216" y="1663162"/>
            <a:chExt cx="2315221" cy="2256618"/>
          </a:xfrm>
        </p:grpSpPr>
        <p:sp>
          <p:nvSpPr>
            <p:cNvPr id="3" name="Oval 2"/>
            <p:cNvSpPr/>
            <p:nvPr/>
          </p:nvSpPr>
          <p:spPr>
            <a:xfrm>
              <a:off x="5658819" y="1663162"/>
              <a:ext cx="2256618" cy="2256618"/>
            </a:xfrm>
            <a:prstGeom prst="ellipse">
              <a:avLst/>
            </a:prstGeom>
            <a:noFill/>
            <a:ln w="63500">
              <a:solidFill>
                <a:schemeClr val="bg1">
                  <a:lumMod val="85000"/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cs typeface="+mn-ea"/>
                <a:sym typeface="+mn-lt"/>
              </a:endParaRPr>
            </a:p>
          </p:txBody>
        </p:sp>
        <p:sp>
          <p:nvSpPr>
            <p:cNvPr id="4" name="Arc 3"/>
            <p:cNvSpPr/>
            <p:nvPr/>
          </p:nvSpPr>
          <p:spPr>
            <a:xfrm>
              <a:off x="5658819" y="1663162"/>
              <a:ext cx="2256618" cy="2256618"/>
            </a:xfrm>
            <a:prstGeom prst="arc">
              <a:avLst>
                <a:gd name="adj1" fmla="val 16200000"/>
                <a:gd name="adj2" fmla="val 11763592"/>
              </a:avLst>
            </a:prstGeom>
            <a:noFill/>
            <a:ln w="114300" cap="rnd">
              <a:gradFill>
                <a:gsLst>
                  <a:gs pos="0">
                    <a:schemeClr val="accent1">
                      <a:lumMod val="60000"/>
                      <a:lumOff val="40000"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</a:ln>
            <a:effectLst>
              <a:outerShdw blurRad="368300" algn="ctr" rotWithShape="0">
                <a:schemeClr val="accent1">
                  <a:alpha val="4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cs typeface="+mn-ea"/>
                <a:sym typeface="+mn-lt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6035521" y="2854706"/>
              <a:ext cx="1503214" cy="633831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en-US" sz="1050" dirty="0">
                  <a:solidFill>
                    <a:schemeClr val="bg1">
                      <a:lumMod val="65000"/>
                    </a:schemeClr>
                  </a:solidFill>
                  <a:cs typeface="+mn-ea"/>
                  <a:sym typeface="+mn-lt"/>
                </a:rPr>
                <a:t>Click here to add content, content to match the title. 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6035522" y="2271704"/>
              <a:ext cx="1503213" cy="58477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en-US" sz="2800" dirty="0">
                  <a:solidFill>
                    <a:schemeClr val="accent1"/>
                  </a:solidFill>
                  <a:cs typeface="+mn-ea"/>
                  <a:sym typeface="+mn-lt"/>
                </a:rPr>
                <a:t>1432</a:t>
              </a:r>
            </a:p>
          </p:txBody>
        </p:sp>
        <p:sp>
          <p:nvSpPr>
            <p:cNvPr id="11" name="Oval 10"/>
            <p:cNvSpPr/>
            <p:nvPr/>
          </p:nvSpPr>
          <p:spPr>
            <a:xfrm>
              <a:off x="5600216" y="2322275"/>
              <a:ext cx="224322" cy="224322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outerShdw blurRad="330200" algn="ctr" rotWithShape="0">
                <a:schemeClr val="accent1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cs typeface="+mn-ea"/>
                <a:sym typeface="+mn-lt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8621500" y="1252169"/>
            <a:ext cx="2054571" cy="2124242"/>
            <a:chOff x="8476604" y="1663162"/>
            <a:chExt cx="2256618" cy="2333140"/>
          </a:xfrm>
        </p:grpSpPr>
        <p:sp>
          <p:nvSpPr>
            <p:cNvPr id="7" name="Oval 6"/>
            <p:cNvSpPr/>
            <p:nvPr/>
          </p:nvSpPr>
          <p:spPr>
            <a:xfrm>
              <a:off x="8476604" y="1663162"/>
              <a:ext cx="2256618" cy="2256618"/>
            </a:xfrm>
            <a:prstGeom prst="ellipse">
              <a:avLst/>
            </a:prstGeom>
            <a:noFill/>
            <a:ln w="63500">
              <a:solidFill>
                <a:schemeClr val="bg1">
                  <a:lumMod val="85000"/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cs typeface="+mn-ea"/>
                <a:sym typeface="+mn-lt"/>
              </a:endParaRPr>
            </a:p>
          </p:txBody>
        </p:sp>
        <p:sp>
          <p:nvSpPr>
            <p:cNvPr id="8" name="Arc 7"/>
            <p:cNvSpPr/>
            <p:nvPr/>
          </p:nvSpPr>
          <p:spPr>
            <a:xfrm>
              <a:off x="8476604" y="1663162"/>
              <a:ext cx="2256618" cy="2256618"/>
            </a:xfrm>
            <a:prstGeom prst="arc">
              <a:avLst>
                <a:gd name="adj1" fmla="val 16200000"/>
                <a:gd name="adj2" fmla="val 6219303"/>
              </a:avLst>
            </a:prstGeom>
            <a:noFill/>
            <a:ln w="114300" cap="rnd">
              <a:gradFill>
                <a:gsLst>
                  <a:gs pos="0">
                    <a:schemeClr val="accent5">
                      <a:lumMod val="60000"/>
                      <a:lumOff val="40000"/>
                    </a:schemeClr>
                  </a:gs>
                  <a:gs pos="100000">
                    <a:schemeClr val="accent5"/>
                  </a:gs>
                </a:gsLst>
                <a:lin ang="5400000" scaled="1"/>
              </a:gradFill>
            </a:ln>
            <a:effectLst>
              <a:outerShdw blurRad="368300" algn="ctr" rotWithShape="0">
                <a:schemeClr val="accent5">
                  <a:alpha val="4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cs typeface="+mn-ea"/>
                <a:sym typeface="+mn-lt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8853306" y="2854706"/>
              <a:ext cx="1503214" cy="633831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en-US" sz="1050" dirty="0">
                  <a:solidFill>
                    <a:schemeClr val="bg1">
                      <a:lumMod val="65000"/>
                    </a:schemeClr>
                  </a:solidFill>
                  <a:cs typeface="+mn-ea"/>
                  <a:sym typeface="+mn-lt"/>
                </a:rPr>
                <a:t>Click here to add content, content to match the title. 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890351" y="2271704"/>
              <a:ext cx="1429125" cy="58477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en-US" sz="2800" dirty="0">
                  <a:solidFill>
                    <a:schemeClr val="accent5"/>
                  </a:solidFill>
                  <a:cs typeface="+mn-ea"/>
                  <a:sym typeface="+mn-lt"/>
                </a:rPr>
                <a:t>543</a:t>
              </a:r>
            </a:p>
          </p:txBody>
        </p:sp>
        <p:sp>
          <p:nvSpPr>
            <p:cNvPr id="12" name="Oval 11"/>
            <p:cNvSpPr/>
            <p:nvPr/>
          </p:nvSpPr>
          <p:spPr>
            <a:xfrm>
              <a:off x="9174358" y="3771980"/>
              <a:ext cx="224322" cy="224322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>
              <a:outerShdw blurRad="330200" algn="ctr" rotWithShape="0">
                <a:schemeClr val="accent5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cs typeface="+mn-ea"/>
                <a:sym typeface="+mn-lt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5811863" y="3796159"/>
            <a:ext cx="4864208" cy="730415"/>
            <a:chOff x="5811863" y="3796159"/>
            <a:chExt cx="4864208" cy="730415"/>
          </a:xfrm>
        </p:grpSpPr>
        <p:sp>
          <p:nvSpPr>
            <p:cNvPr id="24" name="TextBox 23"/>
            <p:cNvSpPr txBox="1"/>
            <p:nvPr/>
          </p:nvSpPr>
          <p:spPr>
            <a:xfrm>
              <a:off x="5811863" y="3796159"/>
              <a:ext cx="945279" cy="532417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r"/>
              <a:r>
                <a:rPr lang="en-US" sz="2800" dirty="0">
                  <a:solidFill>
                    <a:schemeClr val="accent1"/>
                  </a:solidFill>
                  <a:cs typeface="+mn-ea"/>
                  <a:sym typeface="+mn-lt"/>
                </a:rPr>
                <a:t>85</a:t>
              </a:r>
              <a:r>
                <a:rPr lang="en-US" sz="2800" baseline="30000" dirty="0">
                  <a:solidFill>
                    <a:schemeClr val="accent1"/>
                  </a:solidFill>
                  <a:cs typeface="+mn-ea"/>
                  <a:sym typeface="+mn-lt"/>
                </a:rPr>
                <a:t>%</a:t>
              </a: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6799216" y="4219118"/>
              <a:ext cx="3876855" cy="30745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30000"/>
                </a:lnSpc>
              </a:pPr>
              <a:r>
                <a:rPr lang="en-US" sz="1200" dirty="0">
                  <a:solidFill>
                    <a:schemeClr val="bg1">
                      <a:lumMod val="65000"/>
                    </a:schemeClr>
                  </a:solidFill>
                  <a:cs typeface="+mn-ea"/>
                  <a:sym typeface="+mn-lt"/>
                </a:rPr>
                <a:t>Click here to add content, content to match the title. </a:t>
              </a:r>
              <a:r>
                <a:rPr lang="id-ID" sz="1200" dirty="0">
                  <a:solidFill>
                    <a:schemeClr val="bg1">
                      <a:lumMod val="65000"/>
                    </a:schemeClr>
                  </a:solidFill>
                  <a:cs typeface="+mn-ea"/>
                  <a:sym typeface="+mn-lt"/>
                </a:rPr>
                <a:t>., </a:t>
              </a:r>
            </a:p>
          </p:txBody>
        </p:sp>
        <p:cxnSp>
          <p:nvCxnSpPr>
            <p:cNvPr id="16" name="Straight Connector 15"/>
            <p:cNvCxnSpPr/>
            <p:nvPr/>
          </p:nvCxnSpPr>
          <p:spPr>
            <a:xfrm>
              <a:off x="6378393" y="4046436"/>
              <a:ext cx="4297678" cy="0"/>
            </a:xfrm>
            <a:prstGeom prst="line">
              <a:avLst/>
            </a:prstGeom>
            <a:noFill/>
            <a:ln w="63500" cap="rnd">
              <a:gradFill>
                <a:gsLst>
                  <a:gs pos="0">
                    <a:schemeClr val="bg1">
                      <a:lumMod val="85000"/>
                      <a:alpha val="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6378393" y="4046436"/>
              <a:ext cx="3277882" cy="0"/>
            </a:xfrm>
            <a:prstGeom prst="line">
              <a:avLst/>
            </a:prstGeom>
            <a:noFill/>
            <a:ln w="114300" cap="rnd">
              <a:gradFill>
                <a:gsLst>
                  <a:gs pos="0">
                    <a:schemeClr val="accent1">
                      <a:lumMod val="60000"/>
                      <a:lumOff val="40000"/>
                      <a:alpha val="0"/>
                    </a:schemeClr>
                  </a:gs>
                  <a:gs pos="100000">
                    <a:schemeClr val="accent1"/>
                  </a:gs>
                </a:gsLst>
                <a:lin ang="0" scaled="0"/>
              </a:gradFill>
            </a:ln>
            <a:effectLst>
              <a:outerShdw blurRad="368300" algn="ctr" rotWithShape="0">
                <a:schemeClr val="accent1">
                  <a:alpha val="4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15" name="Group 14"/>
          <p:cNvGrpSpPr/>
          <p:nvPr/>
        </p:nvGrpSpPr>
        <p:grpSpPr>
          <a:xfrm>
            <a:off x="5811863" y="4938824"/>
            <a:ext cx="4864208" cy="730415"/>
            <a:chOff x="5811863" y="4938824"/>
            <a:chExt cx="4864208" cy="730415"/>
          </a:xfrm>
        </p:grpSpPr>
        <p:cxnSp>
          <p:nvCxnSpPr>
            <p:cNvPr id="26" name="Straight Connector 25"/>
            <p:cNvCxnSpPr/>
            <p:nvPr/>
          </p:nvCxnSpPr>
          <p:spPr>
            <a:xfrm>
              <a:off x="6378393" y="5189101"/>
              <a:ext cx="4297678" cy="0"/>
            </a:xfrm>
            <a:prstGeom prst="line">
              <a:avLst/>
            </a:prstGeom>
            <a:noFill/>
            <a:ln w="63500" cap="rnd">
              <a:gradFill>
                <a:gsLst>
                  <a:gs pos="0">
                    <a:schemeClr val="bg1">
                      <a:lumMod val="85000"/>
                      <a:alpha val="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6378393" y="5189101"/>
              <a:ext cx="2315868" cy="0"/>
            </a:xfrm>
            <a:prstGeom prst="line">
              <a:avLst/>
            </a:prstGeom>
            <a:noFill/>
            <a:ln w="114300" cap="rnd">
              <a:gradFill>
                <a:gsLst>
                  <a:gs pos="0">
                    <a:schemeClr val="accent5">
                      <a:lumMod val="60000"/>
                      <a:lumOff val="40000"/>
                      <a:alpha val="0"/>
                    </a:schemeClr>
                  </a:gs>
                  <a:gs pos="100000">
                    <a:schemeClr val="accent5"/>
                  </a:gs>
                </a:gsLst>
                <a:lin ang="0" scaled="0"/>
              </a:gradFill>
            </a:ln>
            <a:effectLst>
              <a:outerShdw blurRad="368300" algn="ctr" rotWithShape="0">
                <a:schemeClr val="accent5">
                  <a:alpha val="4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5811863" y="4938824"/>
              <a:ext cx="945279" cy="532417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r"/>
              <a:r>
                <a:rPr lang="en-US" sz="2800" dirty="0">
                  <a:solidFill>
                    <a:schemeClr val="accent5"/>
                  </a:solidFill>
                  <a:cs typeface="+mn-ea"/>
                  <a:sym typeface="+mn-lt"/>
                </a:rPr>
                <a:t>55</a:t>
              </a:r>
              <a:r>
                <a:rPr lang="en-US" sz="2800" baseline="30000" dirty="0">
                  <a:solidFill>
                    <a:schemeClr val="accent5"/>
                  </a:solidFill>
                  <a:cs typeface="+mn-ea"/>
                  <a:sym typeface="+mn-lt"/>
                </a:rPr>
                <a:t>%</a:t>
              </a: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6799216" y="5361783"/>
              <a:ext cx="3876855" cy="30745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30000"/>
                </a:lnSpc>
              </a:pPr>
              <a:r>
                <a:rPr lang="en-US" sz="1200" dirty="0">
                  <a:solidFill>
                    <a:schemeClr val="bg1">
                      <a:lumMod val="65000"/>
                    </a:schemeClr>
                  </a:solidFill>
                  <a:cs typeface="+mn-ea"/>
                  <a:sym typeface="+mn-lt"/>
                </a:rPr>
                <a:t>Click here to add content, content to match the title. </a:t>
              </a:r>
              <a:r>
                <a:rPr lang="id-ID" sz="1200" dirty="0">
                  <a:solidFill>
                    <a:schemeClr val="bg1">
                      <a:lumMod val="65000"/>
                    </a:schemeClr>
                  </a:solidFill>
                  <a:cs typeface="+mn-ea"/>
                  <a:sym typeface="+mn-lt"/>
                </a:rPr>
                <a:t>., </a:t>
              </a:r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1173198" y="1514224"/>
            <a:ext cx="3309643" cy="707886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sz="40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Chart Detail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1173198" y="2593317"/>
            <a:ext cx="3671736" cy="974098"/>
            <a:chOff x="1173198" y="2593317"/>
            <a:chExt cx="3671736" cy="974098"/>
          </a:xfrm>
        </p:grpSpPr>
        <p:sp>
          <p:nvSpPr>
            <p:cNvPr id="34" name="Rectangle 33"/>
            <p:cNvSpPr/>
            <p:nvPr/>
          </p:nvSpPr>
          <p:spPr>
            <a:xfrm>
              <a:off x="1173199" y="3019893"/>
              <a:ext cx="3671735" cy="54752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30000"/>
                </a:lnSpc>
              </a:pPr>
              <a:r>
                <a:rPr lang="en-US" sz="1200" dirty="0">
                  <a:solidFill>
                    <a:schemeClr val="bg1">
                      <a:lumMod val="65000"/>
                    </a:schemeClr>
                  </a:solidFill>
                  <a:cs typeface="+mn-ea"/>
                  <a:sym typeface="+mn-lt"/>
                </a:rPr>
                <a:t>Click here to add content, content to match the title. </a:t>
              </a:r>
              <a:r>
                <a:rPr lang="id-ID" sz="1200" dirty="0">
                  <a:solidFill>
                    <a:schemeClr val="bg1">
                      <a:lumMod val="65000"/>
                    </a:schemeClr>
                  </a:solidFill>
                  <a:cs typeface="+mn-ea"/>
                  <a:sym typeface="+mn-lt"/>
                </a:rPr>
                <a:t>. Junk MTV quiz graced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1173198" y="2593317"/>
              <a:ext cx="2921853" cy="40011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Your text goes here</a:t>
              </a:r>
            </a:p>
          </p:txBody>
        </p:sp>
      </p:grpSp>
      <p:cxnSp>
        <p:nvCxnSpPr>
          <p:cNvPr id="39" name="Straight Connector 38"/>
          <p:cNvCxnSpPr/>
          <p:nvPr/>
        </p:nvCxnSpPr>
        <p:spPr>
          <a:xfrm>
            <a:off x="1266400" y="4744083"/>
            <a:ext cx="346456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 16"/>
          <p:cNvGrpSpPr/>
          <p:nvPr/>
        </p:nvGrpSpPr>
        <p:grpSpPr>
          <a:xfrm>
            <a:off x="1439560" y="3904834"/>
            <a:ext cx="3405374" cy="571337"/>
            <a:chOff x="1439560" y="3904834"/>
            <a:chExt cx="3405374" cy="571337"/>
          </a:xfrm>
        </p:grpSpPr>
        <p:sp>
          <p:nvSpPr>
            <p:cNvPr id="38" name="Rectangle 37"/>
            <p:cNvSpPr/>
            <p:nvPr/>
          </p:nvSpPr>
          <p:spPr>
            <a:xfrm>
              <a:off x="1871032" y="3928649"/>
              <a:ext cx="2973902" cy="54752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30000"/>
                </a:lnSpc>
              </a:pPr>
              <a:r>
                <a:rPr lang="en-US" sz="1200" b="1" dirty="0">
                  <a:solidFill>
                    <a:schemeClr val="accent1"/>
                  </a:solidFill>
                  <a:cs typeface="+mn-ea"/>
                  <a:sym typeface="+mn-lt"/>
                </a:rPr>
                <a:t>Click here to add content, content to match the title. </a:t>
              </a:r>
              <a:r>
                <a:rPr lang="id-ID" sz="1200" dirty="0">
                  <a:solidFill>
                    <a:schemeClr val="bg1">
                      <a:lumMod val="65000"/>
                    </a:schemeClr>
                  </a:solidFill>
                  <a:cs typeface="+mn-ea"/>
                  <a:sym typeface="+mn-lt"/>
                </a:rPr>
                <a:t>. </a:t>
              </a:r>
            </a:p>
          </p:txBody>
        </p:sp>
        <p:sp>
          <p:nvSpPr>
            <p:cNvPr id="41" name="Freeform 69"/>
            <p:cNvSpPr>
              <a:spLocks/>
            </p:cNvSpPr>
            <p:nvPr/>
          </p:nvSpPr>
          <p:spPr bwMode="auto">
            <a:xfrm>
              <a:off x="1439560" y="3904834"/>
              <a:ext cx="277430" cy="521118"/>
            </a:xfrm>
            <a:custGeom>
              <a:avLst/>
              <a:gdLst>
                <a:gd name="T0" fmla="*/ 72558 w 34"/>
                <a:gd name="T1" fmla="*/ 196528 h 64"/>
                <a:gd name="T2" fmla="*/ 72558 w 34"/>
                <a:gd name="T3" fmla="*/ 217215 h 64"/>
                <a:gd name="T4" fmla="*/ 69103 w 34"/>
                <a:gd name="T5" fmla="*/ 220663 h 64"/>
                <a:gd name="T6" fmla="*/ 51827 w 34"/>
                <a:gd name="T7" fmla="*/ 220663 h 64"/>
                <a:gd name="T8" fmla="*/ 48372 w 34"/>
                <a:gd name="T9" fmla="*/ 217215 h 64"/>
                <a:gd name="T10" fmla="*/ 48372 w 34"/>
                <a:gd name="T11" fmla="*/ 196528 h 64"/>
                <a:gd name="T12" fmla="*/ 3455 w 34"/>
                <a:gd name="T13" fmla="*/ 172393 h 64"/>
                <a:gd name="T14" fmla="*/ 3455 w 34"/>
                <a:gd name="T15" fmla="*/ 168945 h 64"/>
                <a:gd name="T16" fmla="*/ 13821 w 34"/>
                <a:gd name="T17" fmla="*/ 151706 h 64"/>
                <a:gd name="T18" fmla="*/ 17276 w 34"/>
                <a:gd name="T19" fmla="*/ 148258 h 64"/>
                <a:gd name="T20" fmla="*/ 20731 w 34"/>
                <a:gd name="T21" fmla="*/ 151706 h 64"/>
                <a:gd name="T22" fmla="*/ 58738 w 34"/>
                <a:gd name="T23" fmla="*/ 168945 h 64"/>
                <a:gd name="T24" fmla="*/ 86379 w 34"/>
                <a:gd name="T25" fmla="*/ 148258 h 64"/>
                <a:gd name="T26" fmla="*/ 55282 w 34"/>
                <a:gd name="T27" fmla="*/ 124123 h 64"/>
                <a:gd name="T28" fmla="*/ 3455 w 34"/>
                <a:gd name="T29" fmla="*/ 72405 h 64"/>
                <a:gd name="T30" fmla="*/ 48372 w 34"/>
                <a:gd name="T31" fmla="*/ 27583 h 64"/>
                <a:gd name="T32" fmla="*/ 48372 w 34"/>
                <a:gd name="T33" fmla="*/ 3448 h 64"/>
                <a:gd name="T34" fmla="*/ 51827 w 34"/>
                <a:gd name="T35" fmla="*/ 0 h 64"/>
                <a:gd name="T36" fmla="*/ 69103 w 34"/>
                <a:gd name="T37" fmla="*/ 0 h 64"/>
                <a:gd name="T38" fmla="*/ 72558 w 34"/>
                <a:gd name="T39" fmla="*/ 3448 h 64"/>
                <a:gd name="T40" fmla="*/ 72558 w 34"/>
                <a:gd name="T41" fmla="*/ 24135 h 64"/>
                <a:gd name="T42" fmla="*/ 110565 w 34"/>
                <a:gd name="T43" fmla="*/ 41374 h 64"/>
                <a:gd name="T44" fmla="*/ 110565 w 34"/>
                <a:gd name="T45" fmla="*/ 48270 h 64"/>
                <a:gd name="T46" fmla="*/ 100199 w 34"/>
                <a:gd name="T47" fmla="*/ 65509 h 64"/>
                <a:gd name="T48" fmla="*/ 100199 w 34"/>
                <a:gd name="T49" fmla="*/ 65509 h 64"/>
                <a:gd name="T50" fmla="*/ 96744 w 34"/>
                <a:gd name="T51" fmla="*/ 65509 h 64"/>
                <a:gd name="T52" fmla="*/ 62193 w 34"/>
                <a:gd name="T53" fmla="*/ 51718 h 64"/>
                <a:gd name="T54" fmla="*/ 34551 w 34"/>
                <a:gd name="T55" fmla="*/ 72405 h 64"/>
                <a:gd name="T56" fmla="*/ 69103 w 34"/>
                <a:gd name="T57" fmla="*/ 96540 h 64"/>
                <a:gd name="T58" fmla="*/ 117475 w 34"/>
                <a:gd name="T59" fmla="*/ 144810 h 64"/>
                <a:gd name="T60" fmla="*/ 72558 w 34"/>
                <a:gd name="T61" fmla="*/ 196528 h 6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34" h="64">
                  <a:moveTo>
                    <a:pt x="21" y="57"/>
                  </a:moveTo>
                  <a:cubicBezTo>
                    <a:pt x="21" y="63"/>
                    <a:pt x="21" y="63"/>
                    <a:pt x="21" y="63"/>
                  </a:cubicBezTo>
                  <a:cubicBezTo>
                    <a:pt x="21" y="63"/>
                    <a:pt x="20" y="64"/>
                    <a:pt x="20" y="64"/>
                  </a:cubicBezTo>
                  <a:cubicBezTo>
                    <a:pt x="15" y="64"/>
                    <a:pt x="15" y="64"/>
                    <a:pt x="15" y="64"/>
                  </a:cubicBezTo>
                  <a:cubicBezTo>
                    <a:pt x="14" y="64"/>
                    <a:pt x="14" y="63"/>
                    <a:pt x="14" y="63"/>
                  </a:cubicBezTo>
                  <a:cubicBezTo>
                    <a:pt x="14" y="57"/>
                    <a:pt x="14" y="57"/>
                    <a:pt x="14" y="57"/>
                  </a:cubicBezTo>
                  <a:cubicBezTo>
                    <a:pt x="5" y="55"/>
                    <a:pt x="1" y="50"/>
                    <a:pt x="1" y="50"/>
                  </a:cubicBezTo>
                  <a:cubicBezTo>
                    <a:pt x="0" y="50"/>
                    <a:pt x="0" y="49"/>
                    <a:pt x="1" y="49"/>
                  </a:cubicBezTo>
                  <a:cubicBezTo>
                    <a:pt x="4" y="44"/>
                    <a:pt x="4" y="44"/>
                    <a:pt x="4" y="44"/>
                  </a:cubicBezTo>
                  <a:cubicBezTo>
                    <a:pt x="4" y="44"/>
                    <a:pt x="5" y="43"/>
                    <a:pt x="5" y="43"/>
                  </a:cubicBezTo>
                  <a:cubicBezTo>
                    <a:pt x="5" y="43"/>
                    <a:pt x="6" y="44"/>
                    <a:pt x="6" y="44"/>
                  </a:cubicBezTo>
                  <a:cubicBezTo>
                    <a:pt x="6" y="44"/>
                    <a:pt x="11" y="49"/>
                    <a:pt x="17" y="49"/>
                  </a:cubicBezTo>
                  <a:cubicBezTo>
                    <a:pt x="21" y="49"/>
                    <a:pt x="25" y="47"/>
                    <a:pt x="25" y="43"/>
                  </a:cubicBezTo>
                  <a:cubicBezTo>
                    <a:pt x="25" y="39"/>
                    <a:pt x="20" y="38"/>
                    <a:pt x="16" y="36"/>
                  </a:cubicBezTo>
                  <a:cubicBezTo>
                    <a:pt x="9" y="33"/>
                    <a:pt x="1" y="30"/>
                    <a:pt x="1" y="21"/>
                  </a:cubicBezTo>
                  <a:cubicBezTo>
                    <a:pt x="1" y="14"/>
                    <a:pt x="6" y="9"/>
                    <a:pt x="14" y="8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4" y="0"/>
                    <a:pt x="14" y="0"/>
                    <a:pt x="15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0" y="0"/>
                    <a:pt x="21" y="0"/>
                    <a:pt x="21" y="1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8" y="8"/>
                    <a:pt x="32" y="12"/>
                    <a:pt x="32" y="12"/>
                  </a:cubicBezTo>
                  <a:cubicBezTo>
                    <a:pt x="33" y="13"/>
                    <a:pt x="33" y="13"/>
                    <a:pt x="32" y="14"/>
                  </a:cubicBezTo>
                  <a:cubicBezTo>
                    <a:pt x="29" y="19"/>
                    <a:pt x="29" y="19"/>
                    <a:pt x="29" y="19"/>
                  </a:cubicBezTo>
                  <a:cubicBezTo>
                    <a:pt x="29" y="19"/>
                    <a:pt x="29" y="19"/>
                    <a:pt x="29" y="19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9"/>
                    <a:pt x="23" y="15"/>
                    <a:pt x="18" y="15"/>
                  </a:cubicBezTo>
                  <a:cubicBezTo>
                    <a:pt x="13" y="15"/>
                    <a:pt x="10" y="18"/>
                    <a:pt x="10" y="21"/>
                  </a:cubicBezTo>
                  <a:cubicBezTo>
                    <a:pt x="10" y="25"/>
                    <a:pt x="15" y="26"/>
                    <a:pt x="20" y="28"/>
                  </a:cubicBezTo>
                  <a:cubicBezTo>
                    <a:pt x="26" y="31"/>
                    <a:pt x="34" y="34"/>
                    <a:pt x="34" y="42"/>
                  </a:cubicBezTo>
                  <a:cubicBezTo>
                    <a:pt x="34" y="50"/>
                    <a:pt x="28" y="55"/>
                    <a:pt x="21" y="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cs typeface="+mn-ea"/>
                <a:sym typeface="+mn-lt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1388548" y="4921909"/>
            <a:ext cx="3456386" cy="547522"/>
            <a:chOff x="1388548" y="4921909"/>
            <a:chExt cx="3456386" cy="547522"/>
          </a:xfrm>
        </p:grpSpPr>
        <p:sp>
          <p:nvSpPr>
            <p:cNvPr id="40" name="Rectangle 39"/>
            <p:cNvSpPr/>
            <p:nvPr/>
          </p:nvSpPr>
          <p:spPr>
            <a:xfrm>
              <a:off x="1871032" y="4921909"/>
              <a:ext cx="2973902" cy="54752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30000"/>
                </a:lnSpc>
              </a:pPr>
              <a:r>
                <a:rPr lang="en-US" sz="1200" b="1" dirty="0">
                  <a:solidFill>
                    <a:schemeClr val="accent5"/>
                  </a:solidFill>
                  <a:cs typeface="+mn-ea"/>
                  <a:sym typeface="+mn-lt"/>
                </a:rPr>
                <a:t>Click here to add content, content to match the title. </a:t>
              </a:r>
              <a:r>
                <a:rPr lang="id-ID" sz="1200" dirty="0">
                  <a:solidFill>
                    <a:schemeClr val="bg1">
                      <a:lumMod val="65000"/>
                    </a:schemeClr>
                  </a:solidFill>
                  <a:cs typeface="+mn-ea"/>
                  <a:sym typeface="+mn-lt"/>
                </a:rPr>
                <a:t>. </a:t>
              </a:r>
            </a:p>
          </p:txBody>
        </p:sp>
        <p:sp>
          <p:nvSpPr>
            <p:cNvPr id="42" name="Freeform 66"/>
            <p:cNvSpPr>
              <a:spLocks noEditPoints="1"/>
            </p:cNvSpPr>
            <p:nvPr/>
          </p:nvSpPr>
          <p:spPr bwMode="auto">
            <a:xfrm>
              <a:off x="1388548" y="4987054"/>
              <a:ext cx="366106" cy="427640"/>
            </a:xfrm>
            <a:custGeom>
              <a:avLst/>
              <a:gdLst>
                <a:gd name="T0" fmla="*/ 188912 w 55"/>
                <a:gd name="T1" fmla="*/ 31031 h 64"/>
                <a:gd name="T2" fmla="*/ 188912 w 55"/>
                <a:gd name="T3" fmla="*/ 48270 h 64"/>
                <a:gd name="T4" fmla="*/ 92739 w 55"/>
                <a:gd name="T5" fmla="*/ 79301 h 64"/>
                <a:gd name="T6" fmla="*/ 0 w 55"/>
                <a:gd name="T7" fmla="*/ 48270 h 64"/>
                <a:gd name="T8" fmla="*/ 0 w 55"/>
                <a:gd name="T9" fmla="*/ 31031 h 64"/>
                <a:gd name="T10" fmla="*/ 92739 w 55"/>
                <a:gd name="T11" fmla="*/ 0 h 64"/>
                <a:gd name="T12" fmla="*/ 188912 w 55"/>
                <a:gd name="T13" fmla="*/ 31031 h 64"/>
                <a:gd name="T14" fmla="*/ 188912 w 55"/>
                <a:gd name="T15" fmla="*/ 72405 h 64"/>
                <a:gd name="T16" fmla="*/ 188912 w 55"/>
                <a:gd name="T17" fmla="*/ 93092 h 64"/>
                <a:gd name="T18" fmla="*/ 92739 w 55"/>
                <a:gd name="T19" fmla="*/ 127571 h 64"/>
                <a:gd name="T20" fmla="*/ 0 w 55"/>
                <a:gd name="T21" fmla="*/ 93092 h 64"/>
                <a:gd name="T22" fmla="*/ 0 w 55"/>
                <a:gd name="T23" fmla="*/ 72405 h 64"/>
                <a:gd name="T24" fmla="*/ 92739 w 55"/>
                <a:gd name="T25" fmla="*/ 93092 h 64"/>
                <a:gd name="T26" fmla="*/ 188912 w 55"/>
                <a:gd name="T27" fmla="*/ 72405 h 64"/>
                <a:gd name="T28" fmla="*/ 188912 w 55"/>
                <a:gd name="T29" fmla="*/ 120675 h 64"/>
                <a:gd name="T30" fmla="*/ 188912 w 55"/>
                <a:gd name="T31" fmla="*/ 141362 h 64"/>
                <a:gd name="T32" fmla="*/ 92739 w 55"/>
                <a:gd name="T33" fmla="*/ 172393 h 64"/>
                <a:gd name="T34" fmla="*/ 0 w 55"/>
                <a:gd name="T35" fmla="*/ 141362 h 64"/>
                <a:gd name="T36" fmla="*/ 0 w 55"/>
                <a:gd name="T37" fmla="*/ 120675 h 64"/>
                <a:gd name="T38" fmla="*/ 92739 w 55"/>
                <a:gd name="T39" fmla="*/ 141362 h 64"/>
                <a:gd name="T40" fmla="*/ 188912 w 55"/>
                <a:gd name="T41" fmla="*/ 120675 h 64"/>
                <a:gd name="T42" fmla="*/ 188912 w 55"/>
                <a:gd name="T43" fmla="*/ 168945 h 64"/>
                <a:gd name="T44" fmla="*/ 188912 w 55"/>
                <a:gd name="T45" fmla="*/ 189632 h 64"/>
                <a:gd name="T46" fmla="*/ 92739 w 55"/>
                <a:gd name="T47" fmla="*/ 220663 h 64"/>
                <a:gd name="T48" fmla="*/ 0 w 55"/>
                <a:gd name="T49" fmla="*/ 189632 h 64"/>
                <a:gd name="T50" fmla="*/ 0 w 55"/>
                <a:gd name="T51" fmla="*/ 168945 h 64"/>
                <a:gd name="T52" fmla="*/ 92739 w 55"/>
                <a:gd name="T53" fmla="*/ 189632 h 64"/>
                <a:gd name="T54" fmla="*/ 188912 w 55"/>
                <a:gd name="T55" fmla="*/ 168945 h 64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55" h="64">
                  <a:moveTo>
                    <a:pt x="55" y="9"/>
                  </a:moveTo>
                  <a:cubicBezTo>
                    <a:pt x="55" y="14"/>
                    <a:pt x="55" y="14"/>
                    <a:pt x="55" y="14"/>
                  </a:cubicBezTo>
                  <a:cubicBezTo>
                    <a:pt x="55" y="19"/>
                    <a:pt x="42" y="23"/>
                    <a:pt x="27" y="23"/>
                  </a:cubicBezTo>
                  <a:cubicBezTo>
                    <a:pt x="12" y="23"/>
                    <a:pt x="0" y="19"/>
                    <a:pt x="0" y="14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4"/>
                    <a:pt x="12" y="0"/>
                    <a:pt x="27" y="0"/>
                  </a:cubicBezTo>
                  <a:cubicBezTo>
                    <a:pt x="42" y="0"/>
                    <a:pt x="55" y="4"/>
                    <a:pt x="55" y="9"/>
                  </a:cubicBezTo>
                  <a:close/>
                  <a:moveTo>
                    <a:pt x="55" y="21"/>
                  </a:moveTo>
                  <a:cubicBezTo>
                    <a:pt x="55" y="27"/>
                    <a:pt x="55" y="27"/>
                    <a:pt x="55" y="27"/>
                  </a:cubicBezTo>
                  <a:cubicBezTo>
                    <a:pt x="55" y="32"/>
                    <a:pt x="42" y="37"/>
                    <a:pt x="27" y="37"/>
                  </a:cubicBezTo>
                  <a:cubicBezTo>
                    <a:pt x="12" y="37"/>
                    <a:pt x="0" y="32"/>
                    <a:pt x="0" y="27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6" y="25"/>
                    <a:pt x="16" y="27"/>
                    <a:pt x="27" y="27"/>
                  </a:cubicBezTo>
                  <a:cubicBezTo>
                    <a:pt x="38" y="27"/>
                    <a:pt x="49" y="25"/>
                    <a:pt x="55" y="21"/>
                  </a:cubicBezTo>
                  <a:close/>
                  <a:moveTo>
                    <a:pt x="55" y="35"/>
                  </a:moveTo>
                  <a:cubicBezTo>
                    <a:pt x="55" y="41"/>
                    <a:pt x="55" y="41"/>
                    <a:pt x="55" y="41"/>
                  </a:cubicBezTo>
                  <a:cubicBezTo>
                    <a:pt x="55" y="46"/>
                    <a:pt x="42" y="50"/>
                    <a:pt x="27" y="50"/>
                  </a:cubicBezTo>
                  <a:cubicBezTo>
                    <a:pt x="12" y="50"/>
                    <a:pt x="0" y="46"/>
                    <a:pt x="0" y="41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39"/>
                    <a:pt x="16" y="41"/>
                    <a:pt x="27" y="41"/>
                  </a:cubicBezTo>
                  <a:cubicBezTo>
                    <a:pt x="38" y="41"/>
                    <a:pt x="49" y="39"/>
                    <a:pt x="55" y="35"/>
                  </a:cubicBezTo>
                  <a:close/>
                  <a:moveTo>
                    <a:pt x="55" y="49"/>
                  </a:moveTo>
                  <a:cubicBezTo>
                    <a:pt x="55" y="55"/>
                    <a:pt x="55" y="55"/>
                    <a:pt x="55" y="55"/>
                  </a:cubicBezTo>
                  <a:cubicBezTo>
                    <a:pt x="55" y="60"/>
                    <a:pt x="42" y="64"/>
                    <a:pt x="27" y="64"/>
                  </a:cubicBezTo>
                  <a:cubicBezTo>
                    <a:pt x="12" y="64"/>
                    <a:pt x="0" y="60"/>
                    <a:pt x="0" y="55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6" y="53"/>
                    <a:pt x="16" y="55"/>
                    <a:pt x="27" y="55"/>
                  </a:cubicBezTo>
                  <a:cubicBezTo>
                    <a:pt x="38" y="55"/>
                    <a:pt x="49" y="53"/>
                    <a:pt x="55" y="4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56097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5974626" y="1266213"/>
            <a:ext cx="3480294" cy="132343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cs typeface="+mn-ea"/>
                <a:sym typeface="+mn-lt"/>
              </a:rPr>
              <a:t>The </a:t>
            </a:r>
          </a:p>
          <a:p>
            <a:r>
              <a:rPr lang="en-US" sz="4000" dirty="0">
                <a:solidFill>
                  <a:schemeClr val="bg1"/>
                </a:solidFill>
                <a:cs typeface="+mn-ea"/>
                <a:sym typeface="+mn-lt"/>
              </a:rPr>
              <a:t>special one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6005622" y="2966736"/>
            <a:ext cx="4564222" cy="994677"/>
            <a:chOff x="6005622" y="2966736"/>
            <a:chExt cx="4564222" cy="994677"/>
          </a:xfrm>
        </p:grpSpPr>
        <p:sp>
          <p:nvSpPr>
            <p:cNvPr id="11" name="Rectangle 10"/>
            <p:cNvSpPr/>
            <p:nvPr/>
          </p:nvSpPr>
          <p:spPr>
            <a:xfrm>
              <a:off x="6005622" y="3413891"/>
              <a:ext cx="4564222" cy="54752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30000"/>
                </a:lnSpc>
              </a:pPr>
              <a:r>
                <a:rPr lang="en-US" sz="1200" dirty="0">
                  <a:solidFill>
                    <a:schemeClr val="bg1"/>
                  </a:solidFill>
                  <a:cs typeface="+mn-ea"/>
                  <a:sym typeface="+mn-lt"/>
                </a:rPr>
                <a:t>Click here to add content, content to match the title. Click here to add content, content to match the title. </a:t>
              </a:r>
              <a:r>
                <a:rPr lang="id-ID" sz="1200" dirty="0">
                  <a:solidFill>
                    <a:schemeClr val="bg1"/>
                  </a:solidFill>
                  <a:cs typeface="+mn-ea"/>
                  <a:sym typeface="+mn-lt"/>
                </a:rPr>
                <a:t>vex nymphs. 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005623" y="2966736"/>
              <a:ext cx="2704424" cy="40011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  <a:cs typeface="+mn-ea"/>
                  <a:sym typeface="+mn-lt"/>
                </a:rPr>
                <a:t>Your text goes here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6090530" y="4401655"/>
            <a:ext cx="1149601" cy="1168568"/>
            <a:chOff x="6137024" y="3632851"/>
            <a:chExt cx="1149601" cy="1168568"/>
          </a:xfrm>
        </p:grpSpPr>
        <p:sp>
          <p:nvSpPr>
            <p:cNvPr id="2" name="Rounded Rectangle 1"/>
            <p:cNvSpPr/>
            <p:nvPr/>
          </p:nvSpPr>
          <p:spPr>
            <a:xfrm>
              <a:off x="6137024" y="3632851"/>
              <a:ext cx="1149601" cy="1168568"/>
            </a:xfrm>
            <a:prstGeom prst="roundRect">
              <a:avLst>
                <a:gd name="adj" fmla="val 7159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cs typeface="+mn-ea"/>
                <a:sym typeface="+mn-lt"/>
              </a:endParaRPr>
            </a:p>
          </p:txBody>
        </p:sp>
        <p:sp>
          <p:nvSpPr>
            <p:cNvPr id="8" name="Freeform 59"/>
            <p:cNvSpPr>
              <a:spLocks noEditPoints="1"/>
            </p:cNvSpPr>
            <p:nvPr/>
          </p:nvSpPr>
          <p:spPr bwMode="auto">
            <a:xfrm>
              <a:off x="6416348" y="3938157"/>
              <a:ext cx="590952" cy="557956"/>
            </a:xfrm>
            <a:custGeom>
              <a:avLst/>
              <a:gdLst>
                <a:gd name="T0" fmla="*/ 216 w 216"/>
                <a:gd name="T1" fmla="*/ 44 h 204"/>
                <a:gd name="T2" fmla="*/ 203 w 216"/>
                <a:gd name="T3" fmla="*/ 32 h 204"/>
                <a:gd name="T4" fmla="*/ 13 w 216"/>
                <a:gd name="T5" fmla="*/ 32 h 204"/>
                <a:gd name="T6" fmla="*/ 0 w 216"/>
                <a:gd name="T7" fmla="*/ 44 h 204"/>
                <a:gd name="T8" fmla="*/ 0 w 216"/>
                <a:gd name="T9" fmla="*/ 78 h 204"/>
                <a:gd name="T10" fmla="*/ 0 w 216"/>
                <a:gd name="T11" fmla="*/ 79 h 204"/>
                <a:gd name="T12" fmla="*/ 0 w 216"/>
                <a:gd name="T13" fmla="*/ 80 h 204"/>
                <a:gd name="T14" fmla="*/ 108 w 216"/>
                <a:gd name="T15" fmla="*/ 121 h 204"/>
                <a:gd name="T16" fmla="*/ 216 w 216"/>
                <a:gd name="T17" fmla="*/ 80 h 204"/>
                <a:gd name="T18" fmla="*/ 216 w 216"/>
                <a:gd name="T19" fmla="*/ 79 h 204"/>
                <a:gd name="T20" fmla="*/ 216 w 216"/>
                <a:gd name="T21" fmla="*/ 78 h 204"/>
                <a:gd name="T22" fmla="*/ 216 w 216"/>
                <a:gd name="T23" fmla="*/ 44 h 204"/>
                <a:gd name="T24" fmla="*/ 208 w 216"/>
                <a:gd name="T25" fmla="*/ 79 h 204"/>
                <a:gd name="T26" fmla="*/ 208 w 216"/>
                <a:gd name="T27" fmla="*/ 80 h 204"/>
                <a:gd name="T28" fmla="*/ 108 w 216"/>
                <a:gd name="T29" fmla="*/ 113 h 204"/>
                <a:gd name="T30" fmla="*/ 8 w 216"/>
                <a:gd name="T31" fmla="*/ 80 h 204"/>
                <a:gd name="T32" fmla="*/ 8 w 216"/>
                <a:gd name="T33" fmla="*/ 79 h 204"/>
                <a:gd name="T34" fmla="*/ 8 w 216"/>
                <a:gd name="T35" fmla="*/ 44 h 204"/>
                <a:gd name="T36" fmla="*/ 13 w 216"/>
                <a:gd name="T37" fmla="*/ 40 h 204"/>
                <a:gd name="T38" fmla="*/ 203 w 216"/>
                <a:gd name="T39" fmla="*/ 40 h 204"/>
                <a:gd name="T40" fmla="*/ 208 w 216"/>
                <a:gd name="T41" fmla="*/ 44 h 204"/>
                <a:gd name="T42" fmla="*/ 208 w 216"/>
                <a:gd name="T43" fmla="*/ 78 h 204"/>
                <a:gd name="T44" fmla="*/ 208 w 216"/>
                <a:gd name="T45" fmla="*/ 79 h 204"/>
                <a:gd name="T46" fmla="*/ 212 w 216"/>
                <a:gd name="T47" fmla="*/ 108 h 204"/>
                <a:gd name="T48" fmla="*/ 208 w 216"/>
                <a:gd name="T49" fmla="*/ 112 h 204"/>
                <a:gd name="T50" fmla="*/ 208 w 216"/>
                <a:gd name="T51" fmla="*/ 196 h 204"/>
                <a:gd name="T52" fmla="*/ 8 w 216"/>
                <a:gd name="T53" fmla="*/ 196 h 204"/>
                <a:gd name="T54" fmla="*/ 8 w 216"/>
                <a:gd name="T55" fmla="*/ 112 h 204"/>
                <a:gd name="T56" fmla="*/ 4 w 216"/>
                <a:gd name="T57" fmla="*/ 108 h 204"/>
                <a:gd name="T58" fmla="*/ 0 w 216"/>
                <a:gd name="T59" fmla="*/ 112 h 204"/>
                <a:gd name="T60" fmla="*/ 0 w 216"/>
                <a:gd name="T61" fmla="*/ 204 h 204"/>
                <a:gd name="T62" fmla="*/ 216 w 216"/>
                <a:gd name="T63" fmla="*/ 204 h 204"/>
                <a:gd name="T64" fmla="*/ 216 w 216"/>
                <a:gd name="T65" fmla="*/ 112 h 204"/>
                <a:gd name="T66" fmla="*/ 212 w 216"/>
                <a:gd name="T67" fmla="*/ 108 h 204"/>
                <a:gd name="T68" fmla="*/ 128 w 216"/>
                <a:gd name="T69" fmla="*/ 140 h 204"/>
                <a:gd name="T70" fmla="*/ 132 w 216"/>
                <a:gd name="T71" fmla="*/ 136 h 204"/>
                <a:gd name="T72" fmla="*/ 128 w 216"/>
                <a:gd name="T73" fmla="*/ 132 h 204"/>
                <a:gd name="T74" fmla="*/ 88 w 216"/>
                <a:gd name="T75" fmla="*/ 132 h 204"/>
                <a:gd name="T76" fmla="*/ 84 w 216"/>
                <a:gd name="T77" fmla="*/ 136 h 204"/>
                <a:gd name="T78" fmla="*/ 88 w 216"/>
                <a:gd name="T79" fmla="*/ 140 h 204"/>
                <a:gd name="T80" fmla="*/ 128 w 216"/>
                <a:gd name="T81" fmla="*/ 140 h 204"/>
                <a:gd name="T82" fmla="*/ 64 w 216"/>
                <a:gd name="T83" fmla="*/ 28 h 204"/>
                <a:gd name="T84" fmla="*/ 68 w 216"/>
                <a:gd name="T85" fmla="*/ 24 h 204"/>
                <a:gd name="T86" fmla="*/ 68 w 216"/>
                <a:gd name="T87" fmla="*/ 12 h 204"/>
                <a:gd name="T88" fmla="*/ 71 w 216"/>
                <a:gd name="T89" fmla="*/ 8 h 204"/>
                <a:gd name="T90" fmla="*/ 141 w 216"/>
                <a:gd name="T91" fmla="*/ 8 h 204"/>
                <a:gd name="T92" fmla="*/ 144 w 216"/>
                <a:gd name="T93" fmla="*/ 12 h 204"/>
                <a:gd name="T94" fmla="*/ 144 w 216"/>
                <a:gd name="T95" fmla="*/ 24 h 204"/>
                <a:gd name="T96" fmla="*/ 148 w 216"/>
                <a:gd name="T97" fmla="*/ 28 h 204"/>
                <a:gd name="T98" fmla="*/ 152 w 216"/>
                <a:gd name="T99" fmla="*/ 24 h 204"/>
                <a:gd name="T100" fmla="*/ 152 w 216"/>
                <a:gd name="T101" fmla="*/ 12 h 204"/>
                <a:gd name="T102" fmla="*/ 141 w 216"/>
                <a:gd name="T103" fmla="*/ 0 h 204"/>
                <a:gd name="T104" fmla="*/ 71 w 216"/>
                <a:gd name="T105" fmla="*/ 0 h 204"/>
                <a:gd name="T106" fmla="*/ 60 w 216"/>
                <a:gd name="T107" fmla="*/ 12 h 204"/>
                <a:gd name="T108" fmla="*/ 60 w 216"/>
                <a:gd name="T109" fmla="*/ 24 h 204"/>
                <a:gd name="T110" fmla="*/ 64 w 216"/>
                <a:gd name="T111" fmla="*/ 28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16" h="204">
                  <a:moveTo>
                    <a:pt x="216" y="44"/>
                  </a:moveTo>
                  <a:cubicBezTo>
                    <a:pt x="216" y="37"/>
                    <a:pt x="211" y="32"/>
                    <a:pt x="203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5" y="32"/>
                    <a:pt x="0" y="37"/>
                    <a:pt x="0" y="44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103"/>
                    <a:pt x="46" y="121"/>
                    <a:pt x="108" y="121"/>
                  </a:cubicBezTo>
                  <a:cubicBezTo>
                    <a:pt x="170" y="121"/>
                    <a:pt x="216" y="103"/>
                    <a:pt x="216" y="80"/>
                  </a:cubicBezTo>
                  <a:cubicBezTo>
                    <a:pt x="216" y="79"/>
                    <a:pt x="216" y="79"/>
                    <a:pt x="216" y="79"/>
                  </a:cubicBezTo>
                  <a:cubicBezTo>
                    <a:pt x="216" y="78"/>
                    <a:pt x="216" y="78"/>
                    <a:pt x="216" y="78"/>
                  </a:cubicBezTo>
                  <a:lnTo>
                    <a:pt x="216" y="44"/>
                  </a:lnTo>
                  <a:close/>
                  <a:moveTo>
                    <a:pt x="208" y="79"/>
                  </a:moveTo>
                  <a:cubicBezTo>
                    <a:pt x="208" y="79"/>
                    <a:pt x="208" y="80"/>
                    <a:pt x="208" y="80"/>
                  </a:cubicBezTo>
                  <a:cubicBezTo>
                    <a:pt x="208" y="95"/>
                    <a:pt x="167" y="113"/>
                    <a:pt x="108" y="113"/>
                  </a:cubicBezTo>
                  <a:cubicBezTo>
                    <a:pt x="49" y="113"/>
                    <a:pt x="8" y="95"/>
                    <a:pt x="8" y="80"/>
                  </a:cubicBezTo>
                  <a:cubicBezTo>
                    <a:pt x="8" y="80"/>
                    <a:pt x="8" y="79"/>
                    <a:pt x="8" y="79"/>
                  </a:cubicBezTo>
                  <a:cubicBezTo>
                    <a:pt x="8" y="44"/>
                    <a:pt x="8" y="44"/>
                    <a:pt x="8" y="44"/>
                  </a:cubicBezTo>
                  <a:cubicBezTo>
                    <a:pt x="8" y="41"/>
                    <a:pt x="10" y="40"/>
                    <a:pt x="13" y="40"/>
                  </a:cubicBezTo>
                  <a:cubicBezTo>
                    <a:pt x="203" y="40"/>
                    <a:pt x="203" y="40"/>
                    <a:pt x="203" y="40"/>
                  </a:cubicBezTo>
                  <a:cubicBezTo>
                    <a:pt x="206" y="40"/>
                    <a:pt x="208" y="41"/>
                    <a:pt x="208" y="44"/>
                  </a:cubicBezTo>
                  <a:cubicBezTo>
                    <a:pt x="208" y="78"/>
                    <a:pt x="208" y="78"/>
                    <a:pt x="208" y="78"/>
                  </a:cubicBezTo>
                  <a:cubicBezTo>
                    <a:pt x="208" y="79"/>
                    <a:pt x="208" y="79"/>
                    <a:pt x="208" y="79"/>
                  </a:cubicBezTo>
                  <a:close/>
                  <a:moveTo>
                    <a:pt x="212" y="108"/>
                  </a:moveTo>
                  <a:cubicBezTo>
                    <a:pt x="210" y="108"/>
                    <a:pt x="208" y="110"/>
                    <a:pt x="208" y="112"/>
                  </a:cubicBezTo>
                  <a:cubicBezTo>
                    <a:pt x="208" y="196"/>
                    <a:pt x="208" y="196"/>
                    <a:pt x="208" y="196"/>
                  </a:cubicBezTo>
                  <a:cubicBezTo>
                    <a:pt x="8" y="196"/>
                    <a:pt x="8" y="196"/>
                    <a:pt x="8" y="196"/>
                  </a:cubicBezTo>
                  <a:cubicBezTo>
                    <a:pt x="8" y="112"/>
                    <a:pt x="8" y="112"/>
                    <a:pt x="8" y="112"/>
                  </a:cubicBezTo>
                  <a:cubicBezTo>
                    <a:pt x="8" y="110"/>
                    <a:pt x="6" y="108"/>
                    <a:pt x="4" y="108"/>
                  </a:cubicBezTo>
                  <a:cubicBezTo>
                    <a:pt x="2" y="108"/>
                    <a:pt x="0" y="110"/>
                    <a:pt x="0" y="112"/>
                  </a:cubicBezTo>
                  <a:cubicBezTo>
                    <a:pt x="0" y="204"/>
                    <a:pt x="0" y="204"/>
                    <a:pt x="0" y="204"/>
                  </a:cubicBezTo>
                  <a:cubicBezTo>
                    <a:pt x="216" y="204"/>
                    <a:pt x="216" y="204"/>
                    <a:pt x="216" y="204"/>
                  </a:cubicBezTo>
                  <a:cubicBezTo>
                    <a:pt x="216" y="112"/>
                    <a:pt x="216" y="112"/>
                    <a:pt x="216" y="112"/>
                  </a:cubicBezTo>
                  <a:cubicBezTo>
                    <a:pt x="216" y="110"/>
                    <a:pt x="214" y="108"/>
                    <a:pt x="212" y="108"/>
                  </a:cubicBezTo>
                  <a:close/>
                  <a:moveTo>
                    <a:pt x="128" y="140"/>
                  </a:moveTo>
                  <a:cubicBezTo>
                    <a:pt x="130" y="140"/>
                    <a:pt x="132" y="138"/>
                    <a:pt x="132" y="136"/>
                  </a:cubicBezTo>
                  <a:cubicBezTo>
                    <a:pt x="132" y="134"/>
                    <a:pt x="130" y="132"/>
                    <a:pt x="128" y="132"/>
                  </a:cubicBezTo>
                  <a:cubicBezTo>
                    <a:pt x="88" y="132"/>
                    <a:pt x="88" y="132"/>
                    <a:pt x="88" y="132"/>
                  </a:cubicBezTo>
                  <a:cubicBezTo>
                    <a:pt x="86" y="132"/>
                    <a:pt x="84" y="134"/>
                    <a:pt x="84" y="136"/>
                  </a:cubicBezTo>
                  <a:cubicBezTo>
                    <a:pt x="84" y="138"/>
                    <a:pt x="86" y="140"/>
                    <a:pt x="88" y="140"/>
                  </a:cubicBezTo>
                  <a:lnTo>
                    <a:pt x="128" y="140"/>
                  </a:lnTo>
                  <a:close/>
                  <a:moveTo>
                    <a:pt x="64" y="28"/>
                  </a:moveTo>
                  <a:cubicBezTo>
                    <a:pt x="66" y="28"/>
                    <a:pt x="68" y="26"/>
                    <a:pt x="68" y="24"/>
                  </a:cubicBezTo>
                  <a:cubicBezTo>
                    <a:pt x="68" y="12"/>
                    <a:pt x="68" y="12"/>
                    <a:pt x="68" y="12"/>
                  </a:cubicBezTo>
                  <a:cubicBezTo>
                    <a:pt x="68" y="10"/>
                    <a:pt x="70" y="8"/>
                    <a:pt x="71" y="8"/>
                  </a:cubicBezTo>
                  <a:cubicBezTo>
                    <a:pt x="141" y="8"/>
                    <a:pt x="141" y="8"/>
                    <a:pt x="141" y="8"/>
                  </a:cubicBezTo>
                  <a:cubicBezTo>
                    <a:pt x="142" y="8"/>
                    <a:pt x="144" y="10"/>
                    <a:pt x="144" y="12"/>
                  </a:cubicBezTo>
                  <a:cubicBezTo>
                    <a:pt x="144" y="24"/>
                    <a:pt x="144" y="24"/>
                    <a:pt x="144" y="24"/>
                  </a:cubicBezTo>
                  <a:cubicBezTo>
                    <a:pt x="144" y="26"/>
                    <a:pt x="146" y="28"/>
                    <a:pt x="148" y="28"/>
                  </a:cubicBezTo>
                  <a:cubicBezTo>
                    <a:pt x="150" y="28"/>
                    <a:pt x="152" y="26"/>
                    <a:pt x="152" y="24"/>
                  </a:cubicBezTo>
                  <a:cubicBezTo>
                    <a:pt x="152" y="12"/>
                    <a:pt x="152" y="12"/>
                    <a:pt x="152" y="12"/>
                  </a:cubicBezTo>
                  <a:cubicBezTo>
                    <a:pt x="152" y="6"/>
                    <a:pt x="147" y="0"/>
                    <a:pt x="141" y="0"/>
                  </a:cubicBezTo>
                  <a:cubicBezTo>
                    <a:pt x="71" y="0"/>
                    <a:pt x="71" y="0"/>
                    <a:pt x="71" y="0"/>
                  </a:cubicBezTo>
                  <a:cubicBezTo>
                    <a:pt x="65" y="0"/>
                    <a:pt x="60" y="6"/>
                    <a:pt x="60" y="12"/>
                  </a:cubicBezTo>
                  <a:cubicBezTo>
                    <a:pt x="60" y="24"/>
                    <a:pt x="60" y="24"/>
                    <a:pt x="60" y="24"/>
                  </a:cubicBezTo>
                  <a:cubicBezTo>
                    <a:pt x="60" y="26"/>
                    <a:pt x="62" y="28"/>
                    <a:pt x="64" y="2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7532176" y="4368298"/>
            <a:ext cx="3037669" cy="1130489"/>
            <a:chOff x="7532176" y="4368298"/>
            <a:chExt cx="3037669" cy="1130489"/>
          </a:xfrm>
        </p:grpSpPr>
        <p:sp>
          <p:nvSpPr>
            <p:cNvPr id="14" name="Rectangle 13"/>
            <p:cNvSpPr/>
            <p:nvPr/>
          </p:nvSpPr>
          <p:spPr>
            <a:xfrm>
              <a:off x="7532177" y="4951265"/>
              <a:ext cx="3037668" cy="54752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30000"/>
                </a:lnSpc>
              </a:pPr>
              <a:r>
                <a:rPr lang="en-US" sz="1200" b="1" dirty="0">
                  <a:solidFill>
                    <a:schemeClr val="accent1"/>
                  </a:solidFill>
                  <a:cs typeface="+mn-ea"/>
                  <a:sym typeface="+mn-lt"/>
                </a:rPr>
                <a:t>Click here to add content, content to match the title. </a:t>
              </a:r>
              <a:r>
                <a:rPr lang="id-ID" sz="1200" dirty="0">
                  <a:solidFill>
                    <a:schemeClr val="bg1"/>
                  </a:solidFill>
                  <a:cs typeface="+mn-ea"/>
                  <a:sym typeface="+mn-lt"/>
                </a:rPr>
                <a:t>. 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7532176" y="4368298"/>
              <a:ext cx="1177871" cy="584775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r>
                <a:rPr lang="en-US" sz="3200" dirty="0">
                  <a:solidFill>
                    <a:schemeClr val="bg1"/>
                  </a:solidFill>
                  <a:cs typeface="+mn-ea"/>
                  <a:sym typeface="+mn-lt"/>
                </a:rPr>
                <a:t>73%</a:t>
              </a:r>
            </a:p>
          </p:txBody>
        </p:sp>
      </p:grpSp>
      <p:pic>
        <p:nvPicPr>
          <p:cNvPr id="19" name="图片占位符 18">
            <a:extLst>
              <a:ext uri="{FF2B5EF4-FFF2-40B4-BE49-F238E27FC236}">
                <a16:creationId xmlns:a16="http://schemas.microsoft.com/office/drawing/2014/main" id="{3798CFB6-C6AE-4835-9A51-464349D3345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701" b="98608" l="9690" r="92377">
                        <a14:foregroundMark x1="48579" y1="82367" x2="58398" y2="98724"/>
                        <a14:foregroundMark x1="13953" y1="89559" x2="14212" y2="95940"/>
                        <a14:foregroundMark x1="92506" y1="88979" x2="92119" y2="93387"/>
                        <a14:backgroundMark x1="79845" y1="92575" x2="78941" y2="96984"/>
                        <a14:backgroundMark x1="24289" y1="85963" x2="24031" y2="895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1105" y="424797"/>
            <a:ext cx="5779671" cy="6433203"/>
          </a:xfrm>
        </p:spPr>
      </p:pic>
    </p:spTree>
    <p:extLst>
      <p:ext uri="{BB962C8B-B14F-4D97-AF65-F5344CB8AC3E}">
        <p14:creationId xmlns:p14="http://schemas.microsoft.com/office/powerpoint/2010/main" val="2010370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0">
        <p14:pan dir="u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decel="10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>
            <a:extLst>
              <a:ext uri="{FF2B5EF4-FFF2-40B4-BE49-F238E27FC236}">
                <a16:creationId xmlns:a16="http://schemas.microsoft.com/office/drawing/2014/main" id="{C478C0A5-A2DE-4515-9870-A6DF6A6A0EC9}"/>
              </a:ext>
            </a:extLst>
          </p:cNvPr>
          <p:cNvGrpSpPr/>
          <p:nvPr/>
        </p:nvGrpSpPr>
        <p:grpSpPr>
          <a:xfrm>
            <a:off x="4926810" y="485301"/>
            <a:ext cx="1773231" cy="1773231"/>
            <a:chOff x="7659527" y="1556219"/>
            <a:chExt cx="1857220" cy="1857220"/>
          </a:xfrm>
        </p:grpSpPr>
        <p:sp>
          <p:nvSpPr>
            <p:cNvPr id="9" name="八边形 8">
              <a:extLst>
                <a:ext uri="{FF2B5EF4-FFF2-40B4-BE49-F238E27FC236}">
                  <a16:creationId xmlns:a16="http://schemas.microsoft.com/office/drawing/2014/main" id="{8A0D1AB4-36C0-4754-BEF8-5EAB1C60C259}"/>
                </a:ext>
              </a:extLst>
            </p:cNvPr>
            <p:cNvSpPr/>
            <p:nvPr/>
          </p:nvSpPr>
          <p:spPr>
            <a:xfrm rot="4109617">
              <a:off x="7659527" y="1556219"/>
              <a:ext cx="1857220" cy="1857220"/>
            </a:xfrm>
            <a:prstGeom prst="octagon">
              <a:avLst/>
            </a:prstGeom>
            <a:noFill/>
            <a:ln w="19050">
              <a:solidFill>
                <a:srgbClr val="BA975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" name="八边形 9">
              <a:extLst>
                <a:ext uri="{FF2B5EF4-FFF2-40B4-BE49-F238E27FC236}">
                  <a16:creationId xmlns:a16="http://schemas.microsoft.com/office/drawing/2014/main" id="{728620BB-6D80-4631-B3CA-6B6F32B9F98F}"/>
                </a:ext>
              </a:extLst>
            </p:cNvPr>
            <p:cNvSpPr/>
            <p:nvPr/>
          </p:nvSpPr>
          <p:spPr>
            <a:xfrm rot="4109617">
              <a:off x="7761327" y="1658018"/>
              <a:ext cx="1653620" cy="1653620"/>
            </a:xfrm>
            <a:prstGeom prst="octagon">
              <a:avLst/>
            </a:prstGeom>
            <a:noFill/>
            <a:ln w="19050">
              <a:solidFill>
                <a:srgbClr val="BA975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</p:grpSp>
      <p:sp>
        <p:nvSpPr>
          <p:cNvPr id="11" name="文本框 10">
            <a:extLst>
              <a:ext uri="{FF2B5EF4-FFF2-40B4-BE49-F238E27FC236}">
                <a16:creationId xmlns:a16="http://schemas.microsoft.com/office/drawing/2014/main" id="{F7926CEF-76E8-469B-A7D5-7CA8BD93E1D1}"/>
              </a:ext>
            </a:extLst>
          </p:cNvPr>
          <p:cNvSpPr txBox="1"/>
          <p:nvPr/>
        </p:nvSpPr>
        <p:spPr>
          <a:xfrm>
            <a:off x="5080367" y="1048749"/>
            <a:ext cx="15183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3600" dirty="0">
                <a:solidFill>
                  <a:srgbClr val="BA9753"/>
                </a:solidFill>
                <a:cs typeface="+mn-ea"/>
                <a:sym typeface="+mn-lt"/>
              </a:rPr>
              <a:t>LOGO</a:t>
            </a:r>
            <a:endParaRPr lang="zh-CN" altLang="en-US" sz="3600" dirty="0">
              <a:solidFill>
                <a:srgbClr val="BA9753"/>
              </a:solidFill>
              <a:cs typeface="+mn-ea"/>
              <a:sym typeface="+mn-lt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87717CF2-DB19-498E-935C-5CF8DCCCA504}"/>
              </a:ext>
            </a:extLst>
          </p:cNvPr>
          <p:cNvSpPr txBox="1"/>
          <p:nvPr/>
        </p:nvSpPr>
        <p:spPr>
          <a:xfrm>
            <a:off x="2681444" y="2851246"/>
            <a:ext cx="626395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8000" b="1" dirty="0">
                <a:solidFill>
                  <a:srgbClr val="B6924A"/>
                </a:solidFill>
                <a:cs typeface="+mn-ea"/>
                <a:sym typeface="+mn-lt"/>
              </a:rPr>
              <a:t>THANK YOU</a:t>
            </a:r>
            <a:endParaRPr lang="zh-CN" altLang="en-US" sz="8000" b="1" dirty="0">
              <a:solidFill>
                <a:srgbClr val="B6924A"/>
              </a:solidFill>
              <a:cs typeface="+mn-ea"/>
              <a:sym typeface="+mn-lt"/>
            </a:endParaRPr>
          </a:p>
        </p:txBody>
      </p:sp>
      <p:grpSp>
        <p:nvGrpSpPr>
          <p:cNvPr id="14" name="Group 18">
            <a:extLst>
              <a:ext uri="{FF2B5EF4-FFF2-40B4-BE49-F238E27FC236}">
                <a16:creationId xmlns:a16="http://schemas.microsoft.com/office/drawing/2014/main" id="{10443484-7636-4974-9545-6E6F5CB331D6}"/>
              </a:ext>
            </a:extLst>
          </p:cNvPr>
          <p:cNvGrpSpPr/>
          <p:nvPr/>
        </p:nvGrpSpPr>
        <p:grpSpPr>
          <a:xfrm>
            <a:off x="5134806" y="4793599"/>
            <a:ext cx="1315754" cy="362342"/>
            <a:chOff x="5999446" y="2177656"/>
            <a:chExt cx="1315754" cy="362342"/>
          </a:xfrm>
        </p:grpSpPr>
        <p:sp>
          <p:nvSpPr>
            <p:cNvPr id="15" name="Rounded Rectangle 13">
              <a:extLst>
                <a:ext uri="{FF2B5EF4-FFF2-40B4-BE49-F238E27FC236}">
                  <a16:creationId xmlns:a16="http://schemas.microsoft.com/office/drawing/2014/main" id="{8E3E30D5-9FB1-48E4-A429-1EA5444FE51F}"/>
                </a:ext>
              </a:extLst>
            </p:cNvPr>
            <p:cNvSpPr/>
            <p:nvPr/>
          </p:nvSpPr>
          <p:spPr>
            <a:xfrm>
              <a:off x="5999446" y="2177656"/>
              <a:ext cx="1315754" cy="36234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cs typeface="+mn-ea"/>
                <a:sym typeface="+mn-lt"/>
              </a:endParaRPr>
            </a:p>
          </p:txBody>
        </p:sp>
        <p:sp>
          <p:nvSpPr>
            <p:cNvPr id="16" name="Oval 14">
              <a:extLst>
                <a:ext uri="{FF2B5EF4-FFF2-40B4-BE49-F238E27FC236}">
                  <a16:creationId xmlns:a16="http://schemas.microsoft.com/office/drawing/2014/main" id="{A46D6925-94C0-4AC5-98E2-46661A2A7371}"/>
                </a:ext>
              </a:extLst>
            </p:cNvPr>
            <p:cNvSpPr/>
            <p:nvPr/>
          </p:nvSpPr>
          <p:spPr>
            <a:xfrm>
              <a:off x="6126334" y="2263266"/>
              <a:ext cx="191123" cy="191123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cs typeface="+mn-ea"/>
                <a:sym typeface="+mn-lt"/>
              </a:endParaRPr>
            </a:p>
          </p:txBody>
        </p:sp>
        <p:sp>
          <p:nvSpPr>
            <p:cNvPr id="17" name="Oval 15">
              <a:extLst>
                <a:ext uri="{FF2B5EF4-FFF2-40B4-BE49-F238E27FC236}">
                  <a16:creationId xmlns:a16="http://schemas.microsoft.com/office/drawing/2014/main" id="{C4DA7450-A531-423C-B57B-5AB17BAD1CDC}"/>
                </a:ext>
              </a:extLst>
            </p:cNvPr>
            <p:cNvSpPr/>
            <p:nvPr/>
          </p:nvSpPr>
          <p:spPr>
            <a:xfrm>
              <a:off x="6402200" y="2263266"/>
              <a:ext cx="191123" cy="191123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cs typeface="+mn-ea"/>
                <a:sym typeface="+mn-lt"/>
              </a:endParaRPr>
            </a:p>
          </p:txBody>
        </p:sp>
        <p:sp>
          <p:nvSpPr>
            <p:cNvPr id="18" name="Oval 16">
              <a:extLst>
                <a:ext uri="{FF2B5EF4-FFF2-40B4-BE49-F238E27FC236}">
                  <a16:creationId xmlns:a16="http://schemas.microsoft.com/office/drawing/2014/main" id="{B0A299AC-F1CA-4233-AA8B-002D9FD6BE1E}"/>
                </a:ext>
              </a:extLst>
            </p:cNvPr>
            <p:cNvSpPr/>
            <p:nvPr/>
          </p:nvSpPr>
          <p:spPr>
            <a:xfrm>
              <a:off x="6678066" y="2263266"/>
              <a:ext cx="191123" cy="191123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cs typeface="+mn-ea"/>
                <a:sym typeface="+mn-lt"/>
              </a:endParaRPr>
            </a:p>
          </p:txBody>
        </p:sp>
        <p:sp>
          <p:nvSpPr>
            <p:cNvPr id="19" name="Oval 17">
              <a:extLst>
                <a:ext uri="{FF2B5EF4-FFF2-40B4-BE49-F238E27FC236}">
                  <a16:creationId xmlns:a16="http://schemas.microsoft.com/office/drawing/2014/main" id="{515E24D2-E14D-4DC2-A785-EB3E8473DE17}"/>
                </a:ext>
              </a:extLst>
            </p:cNvPr>
            <p:cNvSpPr/>
            <p:nvPr/>
          </p:nvSpPr>
          <p:spPr>
            <a:xfrm>
              <a:off x="6953932" y="2263266"/>
              <a:ext cx="191123" cy="191123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24644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7000"/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1514412" y="1927544"/>
            <a:ext cx="5369656" cy="3079112"/>
          </a:xfrm>
          <a:prstGeom prst="roundRect">
            <a:avLst>
              <a:gd name="adj" fmla="val 1709"/>
            </a:avLst>
          </a:prstGeom>
          <a:solidFill>
            <a:schemeClr val="bg1">
              <a:lumMod val="85000"/>
              <a:alpha val="20000"/>
            </a:schemeClr>
          </a:solidFill>
          <a:ln>
            <a:noFill/>
          </a:ln>
          <a:effectLst>
            <a:outerShdw blurRad="1104900" dist="266700" dir="5400000" algn="t" rotWithShape="0">
              <a:schemeClr val="tx1">
                <a:alpha val="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1663002" y="1752600"/>
            <a:ext cx="5221066" cy="3429000"/>
          </a:xfrm>
          <a:prstGeom prst="roundRect">
            <a:avLst>
              <a:gd name="adj" fmla="val 2597"/>
            </a:avLst>
          </a:prstGeom>
          <a:solidFill>
            <a:schemeClr val="bg1">
              <a:lumMod val="85000"/>
              <a:alpha val="50000"/>
            </a:schemeClr>
          </a:solidFill>
          <a:ln>
            <a:noFill/>
          </a:ln>
          <a:effectLst>
            <a:outerShdw blurRad="1104900" dist="266700" dir="5400000" algn="t" rotWithShape="0">
              <a:schemeClr val="tx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818899" y="1524000"/>
            <a:ext cx="5213759" cy="3886200"/>
          </a:xfrm>
          <a:prstGeom prst="roundRect">
            <a:avLst>
              <a:gd name="adj" fmla="val 3153"/>
            </a:avLst>
          </a:prstGeom>
          <a:gradFill>
            <a:gsLst>
              <a:gs pos="0">
                <a:schemeClr val="accent4"/>
              </a:gs>
              <a:gs pos="100000">
                <a:schemeClr val="accent4">
                  <a:lumMod val="75000"/>
                </a:schemeClr>
              </a:gs>
            </a:gsLst>
            <a:lin ang="2700000" scaled="0"/>
          </a:gradFill>
          <a:ln>
            <a:noFill/>
          </a:ln>
          <a:effectLst>
            <a:outerShdw blurRad="1104900" dist="266700" dir="5400000" algn="t" rotWithShape="0">
              <a:schemeClr val="accent4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295680" y="1983890"/>
            <a:ext cx="3348186" cy="523220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rPr>
              <a:t>PART ONE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2295680" y="2683893"/>
            <a:ext cx="4069025" cy="1638860"/>
            <a:chOff x="5508112" y="2683893"/>
            <a:chExt cx="4069025" cy="1638860"/>
          </a:xfrm>
        </p:grpSpPr>
        <p:sp>
          <p:nvSpPr>
            <p:cNvPr id="12" name="TextBox 11"/>
            <p:cNvSpPr txBox="1"/>
            <p:nvPr/>
          </p:nvSpPr>
          <p:spPr>
            <a:xfrm>
              <a:off x="5508113" y="3737978"/>
              <a:ext cx="3974490" cy="58477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+mn-ea"/>
                  <a:sym typeface="+mn-lt"/>
                </a:rPr>
                <a:t>Click here to add content, content to match the title. 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508112" y="2683893"/>
              <a:ext cx="4069025" cy="830997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4800" b="1" dirty="0">
                  <a:solidFill>
                    <a:schemeClr val="bg1"/>
                  </a:solidFill>
                  <a:cs typeface="+mn-ea"/>
                  <a:sym typeface="+mn-lt"/>
                </a:rPr>
                <a:t>Add title text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2295680" y="5229029"/>
            <a:ext cx="1315754" cy="362342"/>
            <a:chOff x="5999446" y="2177656"/>
            <a:chExt cx="1315754" cy="362342"/>
          </a:xfrm>
        </p:grpSpPr>
        <p:sp>
          <p:nvSpPr>
            <p:cNvPr id="14" name="Rounded Rectangle 13"/>
            <p:cNvSpPr/>
            <p:nvPr/>
          </p:nvSpPr>
          <p:spPr>
            <a:xfrm>
              <a:off x="5999446" y="2177656"/>
              <a:ext cx="1315754" cy="36234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6126334" y="2263266"/>
              <a:ext cx="191123" cy="191123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6402200" y="2263266"/>
              <a:ext cx="191123" cy="191123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6678066" y="2263266"/>
              <a:ext cx="191123" cy="191123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8" name="Oval 17"/>
            <p:cNvSpPr/>
            <p:nvPr/>
          </p:nvSpPr>
          <p:spPr>
            <a:xfrm>
              <a:off x="6953932" y="2263266"/>
              <a:ext cx="191123" cy="191123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pic>
        <p:nvPicPr>
          <p:cNvPr id="9" name="图片占位符 8">
            <a:extLst>
              <a:ext uri="{FF2B5EF4-FFF2-40B4-BE49-F238E27FC236}">
                <a16:creationId xmlns:a16="http://schemas.microsoft.com/office/drawing/2014/main" id="{33E5F1B8-6271-4345-9C53-2935AACA529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598052" y="2457449"/>
            <a:ext cx="3775049" cy="2590409"/>
          </a:xfrm>
        </p:spPr>
      </p:pic>
    </p:spTree>
    <p:extLst>
      <p:ext uri="{BB962C8B-B14F-4D97-AF65-F5344CB8AC3E}">
        <p14:creationId xmlns:p14="http://schemas.microsoft.com/office/powerpoint/2010/main" val="4219590248"/>
      </p:ext>
    </p:extLst>
  </p:cSld>
  <p:clrMapOvr>
    <a:masterClrMapping/>
  </p:clrMapOvr>
  <p:transition spd="slow" advClick="0" advTm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0" grpId="0" animBg="1"/>
      <p:bldP spid="8" grpId="0" animBg="1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占位符 3">
            <a:extLst>
              <a:ext uri="{FF2B5EF4-FFF2-40B4-BE49-F238E27FC236}">
                <a16:creationId xmlns:a16="http://schemas.microsoft.com/office/drawing/2014/main" id="{58A50306-877A-46CC-9E26-366349700DD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7" name="Freeform 6"/>
          <p:cNvSpPr/>
          <p:nvPr/>
        </p:nvSpPr>
        <p:spPr>
          <a:xfrm>
            <a:off x="0" y="0"/>
            <a:ext cx="12191999" cy="5295900"/>
          </a:xfrm>
          <a:custGeom>
            <a:avLst/>
            <a:gdLst>
              <a:gd name="connsiteX0" fmla="*/ 1 w 12191999"/>
              <a:gd name="connsiteY0" fmla="*/ 0 h 4513958"/>
              <a:gd name="connsiteX1" fmla="*/ 12191999 w 12191999"/>
              <a:gd name="connsiteY1" fmla="*/ 1 h 4513958"/>
              <a:gd name="connsiteX2" fmla="*/ 12191999 w 12191999"/>
              <a:gd name="connsiteY2" fmla="*/ 3031064 h 4513958"/>
              <a:gd name="connsiteX3" fmla="*/ 0 w 12191999"/>
              <a:gd name="connsiteY3" fmla="*/ 4513958 h 4513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1999" h="4513958">
                <a:moveTo>
                  <a:pt x="1" y="0"/>
                </a:moveTo>
                <a:lnTo>
                  <a:pt x="12191999" y="1"/>
                </a:lnTo>
                <a:lnTo>
                  <a:pt x="12191999" y="3031064"/>
                </a:lnTo>
                <a:lnTo>
                  <a:pt x="0" y="4513958"/>
                </a:lnTo>
                <a:close/>
              </a:path>
            </a:pathLst>
          </a:custGeom>
          <a:gradFill flip="none" rotWithShape="1">
            <a:gsLst>
              <a:gs pos="100000">
                <a:schemeClr val="accent6">
                  <a:alpha val="90000"/>
                </a:schemeClr>
              </a:gs>
              <a:gs pos="0">
                <a:schemeClr val="accent5">
                  <a:alpha val="95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+mn-ea"/>
              <a:sym typeface="+mn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912096" y="1073138"/>
            <a:ext cx="4367808" cy="707886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cs typeface="+mn-ea"/>
                <a:sym typeface="+mn-lt"/>
              </a:rPr>
              <a:t>Pricing Plan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048001" y="1912859"/>
            <a:ext cx="6096000" cy="623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1400" dirty="0">
                <a:solidFill>
                  <a:schemeClr val="bg1"/>
                </a:solidFill>
                <a:cs typeface="+mn-ea"/>
                <a:sym typeface="+mn-lt"/>
              </a:rPr>
              <a:t>Click here to add content, content to match the title. Click here to add content, content to match the title. </a:t>
            </a:r>
            <a:endParaRPr lang="id-ID" sz="14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11154152" y="298448"/>
            <a:ext cx="260998" cy="260996"/>
            <a:chOff x="11154152" y="401684"/>
            <a:chExt cx="260998" cy="260996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D4ED61E4-2E37-48C0-8E6D-784CABEBC8E0}"/>
                </a:ext>
              </a:extLst>
            </p:cNvPr>
            <p:cNvSpPr/>
            <p:nvPr userDrawn="1"/>
          </p:nvSpPr>
          <p:spPr>
            <a:xfrm>
              <a:off x="11154152" y="401684"/>
              <a:ext cx="260998" cy="26099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cs typeface="+mn-ea"/>
                <a:sym typeface="+mn-lt"/>
              </a:endParaRPr>
            </a:p>
          </p:txBody>
        </p:sp>
        <p:sp>
          <p:nvSpPr>
            <p:cNvPr id="15" name="Freeform 85">
              <a:extLst>
                <a:ext uri="{FF2B5EF4-FFF2-40B4-BE49-F238E27FC236}">
                  <a16:creationId xmlns:a16="http://schemas.microsoft.com/office/drawing/2014/main" id="{19F3FBD8-131E-4A3C-AF90-AAA92B01465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1214985" y="476184"/>
              <a:ext cx="139333" cy="111996"/>
            </a:xfrm>
            <a:custGeom>
              <a:avLst/>
              <a:gdLst>
                <a:gd name="T0" fmla="*/ 250282 w 462"/>
                <a:gd name="T1" fmla="*/ 24258 h 374"/>
                <a:gd name="T2" fmla="*/ 250282 w 462"/>
                <a:gd name="T3" fmla="*/ 24258 h 374"/>
                <a:gd name="T4" fmla="*/ 221508 w 462"/>
                <a:gd name="T5" fmla="*/ 33962 h 374"/>
                <a:gd name="T6" fmla="*/ 240510 w 462"/>
                <a:gd name="T7" fmla="*/ 5391 h 374"/>
                <a:gd name="T8" fmla="*/ 211192 w 462"/>
                <a:gd name="T9" fmla="*/ 19407 h 374"/>
                <a:gd name="T10" fmla="*/ 173189 w 462"/>
                <a:gd name="T11" fmla="*/ 0 h 374"/>
                <a:gd name="T12" fmla="*/ 119983 w 462"/>
                <a:gd name="T13" fmla="*/ 52829 h 374"/>
                <a:gd name="T14" fmla="*/ 124870 w 462"/>
                <a:gd name="T15" fmla="*/ 62532 h 374"/>
                <a:gd name="T16" fmla="*/ 19002 w 462"/>
                <a:gd name="T17" fmla="*/ 10242 h 374"/>
                <a:gd name="T18" fmla="*/ 9229 w 462"/>
                <a:gd name="T19" fmla="*/ 38813 h 374"/>
                <a:gd name="T20" fmla="*/ 33118 w 462"/>
                <a:gd name="T21" fmla="*/ 81400 h 374"/>
                <a:gd name="T22" fmla="*/ 9229 w 462"/>
                <a:gd name="T23" fmla="*/ 72236 h 374"/>
                <a:gd name="T24" fmla="*/ 9229 w 462"/>
                <a:gd name="T25" fmla="*/ 72236 h 374"/>
                <a:gd name="T26" fmla="*/ 53205 w 462"/>
                <a:gd name="T27" fmla="*/ 124526 h 374"/>
                <a:gd name="T28" fmla="*/ 38004 w 462"/>
                <a:gd name="T29" fmla="*/ 124526 h 374"/>
                <a:gd name="T30" fmla="*/ 28774 w 462"/>
                <a:gd name="T31" fmla="*/ 124526 h 374"/>
                <a:gd name="T32" fmla="*/ 77093 w 462"/>
                <a:gd name="T33" fmla="*/ 158487 h 374"/>
                <a:gd name="T34" fmla="*/ 14116 w 462"/>
                <a:gd name="T35" fmla="*/ 182206 h 374"/>
                <a:gd name="T36" fmla="*/ 0 w 462"/>
                <a:gd name="T37" fmla="*/ 182206 h 374"/>
                <a:gd name="T38" fmla="*/ 77093 w 462"/>
                <a:gd name="T39" fmla="*/ 201074 h 374"/>
                <a:gd name="T40" fmla="*/ 221508 w 462"/>
                <a:gd name="T41" fmla="*/ 57681 h 374"/>
                <a:gd name="T42" fmla="*/ 221508 w 462"/>
                <a:gd name="T43" fmla="*/ 52829 h 374"/>
                <a:gd name="T44" fmla="*/ 250282 w 462"/>
                <a:gd name="T45" fmla="*/ 24258 h 37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462" h="374">
                  <a:moveTo>
                    <a:pt x="461" y="45"/>
                  </a:moveTo>
                  <a:lnTo>
                    <a:pt x="461" y="45"/>
                  </a:lnTo>
                  <a:cubicBezTo>
                    <a:pt x="443" y="54"/>
                    <a:pt x="425" y="63"/>
                    <a:pt x="408" y="63"/>
                  </a:cubicBezTo>
                  <a:cubicBezTo>
                    <a:pt x="425" y="54"/>
                    <a:pt x="443" y="36"/>
                    <a:pt x="443" y="10"/>
                  </a:cubicBezTo>
                  <a:cubicBezTo>
                    <a:pt x="425" y="19"/>
                    <a:pt x="408" y="27"/>
                    <a:pt x="389" y="36"/>
                  </a:cubicBezTo>
                  <a:cubicBezTo>
                    <a:pt x="372" y="19"/>
                    <a:pt x="345" y="0"/>
                    <a:pt x="319" y="0"/>
                  </a:cubicBezTo>
                  <a:cubicBezTo>
                    <a:pt x="265" y="0"/>
                    <a:pt x="221" y="45"/>
                    <a:pt x="221" y="98"/>
                  </a:cubicBezTo>
                  <a:cubicBezTo>
                    <a:pt x="221" y="107"/>
                    <a:pt x="221" y="116"/>
                    <a:pt x="230" y="116"/>
                  </a:cubicBezTo>
                  <a:cubicBezTo>
                    <a:pt x="151" y="116"/>
                    <a:pt x="79" y="81"/>
                    <a:pt x="35" y="19"/>
                  </a:cubicBezTo>
                  <a:cubicBezTo>
                    <a:pt x="26" y="36"/>
                    <a:pt x="17" y="54"/>
                    <a:pt x="17" y="72"/>
                  </a:cubicBezTo>
                  <a:cubicBezTo>
                    <a:pt x="17" y="98"/>
                    <a:pt x="35" y="134"/>
                    <a:pt x="61" y="151"/>
                  </a:cubicBezTo>
                  <a:cubicBezTo>
                    <a:pt x="44" y="143"/>
                    <a:pt x="35" y="143"/>
                    <a:pt x="17" y="134"/>
                  </a:cubicBezTo>
                  <a:cubicBezTo>
                    <a:pt x="17" y="178"/>
                    <a:pt x="53" y="222"/>
                    <a:pt x="98" y="231"/>
                  </a:cubicBezTo>
                  <a:cubicBezTo>
                    <a:pt x="89" y="231"/>
                    <a:pt x="79" y="231"/>
                    <a:pt x="70" y="231"/>
                  </a:cubicBezTo>
                  <a:cubicBezTo>
                    <a:pt x="61" y="231"/>
                    <a:pt x="61" y="231"/>
                    <a:pt x="53" y="231"/>
                  </a:cubicBezTo>
                  <a:cubicBezTo>
                    <a:pt x="61" y="266"/>
                    <a:pt x="98" y="294"/>
                    <a:pt x="142" y="294"/>
                  </a:cubicBezTo>
                  <a:cubicBezTo>
                    <a:pt x="106" y="319"/>
                    <a:pt x="70" y="338"/>
                    <a:pt x="26" y="338"/>
                  </a:cubicBezTo>
                  <a:cubicBezTo>
                    <a:pt x="17" y="338"/>
                    <a:pt x="8" y="338"/>
                    <a:pt x="0" y="338"/>
                  </a:cubicBezTo>
                  <a:cubicBezTo>
                    <a:pt x="44" y="364"/>
                    <a:pt x="89" y="373"/>
                    <a:pt x="142" y="373"/>
                  </a:cubicBezTo>
                  <a:cubicBezTo>
                    <a:pt x="319" y="373"/>
                    <a:pt x="408" y="231"/>
                    <a:pt x="408" y="107"/>
                  </a:cubicBezTo>
                  <a:lnTo>
                    <a:pt x="408" y="98"/>
                  </a:lnTo>
                  <a:cubicBezTo>
                    <a:pt x="434" y="81"/>
                    <a:pt x="443" y="72"/>
                    <a:pt x="461" y="45"/>
                  </a:cubicBezTo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0">
                  <a:schemeClr val="accent3"/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dirty="0">
                <a:solidFill>
                  <a:schemeClr val="lt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11496715" y="298448"/>
            <a:ext cx="260998" cy="260996"/>
            <a:chOff x="11496715" y="298448"/>
            <a:chExt cx="260998" cy="260996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D4ED61E4-2E37-48C0-8E6D-784CABEBC8E0}"/>
                </a:ext>
              </a:extLst>
            </p:cNvPr>
            <p:cNvSpPr/>
            <p:nvPr userDrawn="1"/>
          </p:nvSpPr>
          <p:spPr>
            <a:xfrm>
              <a:off x="11496715" y="298448"/>
              <a:ext cx="260998" cy="26099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cs typeface="+mn-ea"/>
                <a:sym typeface="+mn-lt"/>
              </a:endParaRPr>
            </a:p>
          </p:txBody>
        </p:sp>
        <p:grpSp>
          <p:nvGrpSpPr>
            <p:cNvPr id="18" name="Group 17"/>
            <p:cNvGrpSpPr/>
            <p:nvPr userDrawn="1"/>
          </p:nvGrpSpPr>
          <p:grpSpPr>
            <a:xfrm>
              <a:off x="11567653" y="369673"/>
              <a:ext cx="155243" cy="118545"/>
              <a:chOff x="11567653" y="472909"/>
              <a:chExt cx="155243" cy="118545"/>
            </a:xfrm>
          </p:grpSpPr>
          <p:sp>
            <p:nvSpPr>
              <p:cNvPr id="19" name="Freeform 5">
                <a:extLst>
                  <a:ext uri="{FF2B5EF4-FFF2-40B4-BE49-F238E27FC236}">
                    <a16:creationId xmlns:a16="http://schemas.microsoft.com/office/drawing/2014/main" id="{05A1F505-5C76-4AE9-A529-46B0B2026C1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1567653" y="472909"/>
                <a:ext cx="119122" cy="118545"/>
              </a:xfrm>
              <a:custGeom>
                <a:avLst/>
                <a:gdLst>
                  <a:gd name="T0" fmla="*/ 2709 w 2709"/>
                  <a:gd name="T1" fmla="*/ 1204 h 2709"/>
                  <a:gd name="T2" fmla="*/ 1445 w 2709"/>
                  <a:gd name="T3" fmla="*/ 1204 h 2709"/>
                  <a:gd name="T4" fmla="*/ 1445 w 2709"/>
                  <a:gd name="T5" fmla="*/ 1626 h 2709"/>
                  <a:gd name="T6" fmla="*/ 2216 w 2709"/>
                  <a:gd name="T7" fmla="*/ 1626 h 2709"/>
                  <a:gd name="T8" fmla="*/ 1355 w 2709"/>
                  <a:gd name="T9" fmla="*/ 2258 h 2709"/>
                  <a:gd name="T10" fmla="*/ 452 w 2709"/>
                  <a:gd name="T11" fmla="*/ 1355 h 2709"/>
                  <a:gd name="T12" fmla="*/ 1355 w 2709"/>
                  <a:gd name="T13" fmla="*/ 452 h 2709"/>
                  <a:gd name="T14" fmla="*/ 1997 w 2709"/>
                  <a:gd name="T15" fmla="*/ 720 h 2709"/>
                  <a:gd name="T16" fmla="*/ 2303 w 2709"/>
                  <a:gd name="T17" fmla="*/ 387 h 2709"/>
                  <a:gd name="T18" fmla="*/ 1355 w 2709"/>
                  <a:gd name="T19" fmla="*/ 0 h 2709"/>
                  <a:gd name="T20" fmla="*/ 0 w 2709"/>
                  <a:gd name="T21" fmla="*/ 1355 h 2709"/>
                  <a:gd name="T22" fmla="*/ 1355 w 2709"/>
                  <a:gd name="T23" fmla="*/ 2709 h 2709"/>
                  <a:gd name="T24" fmla="*/ 2709 w 2709"/>
                  <a:gd name="T25" fmla="*/ 1626 h 2709"/>
                  <a:gd name="T26" fmla="*/ 2709 w 2709"/>
                  <a:gd name="T27" fmla="*/ 1204 h 27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709" h="2709">
                    <a:moveTo>
                      <a:pt x="2709" y="1204"/>
                    </a:moveTo>
                    <a:lnTo>
                      <a:pt x="1445" y="1204"/>
                    </a:lnTo>
                    <a:lnTo>
                      <a:pt x="1445" y="1626"/>
                    </a:lnTo>
                    <a:lnTo>
                      <a:pt x="2216" y="1626"/>
                    </a:lnTo>
                    <a:cubicBezTo>
                      <a:pt x="2101" y="1992"/>
                      <a:pt x="1759" y="2258"/>
                      <a:pt x="1355" y="2258"/>
                    </a:cubicBezTo>
                    <a:cubicBezTo>
                      <a:pt x="856" y="2258"/>
                      <a:pt x="452" y="1854"/>
                      <a:pt x="452" y="1355"/>
                    </a:cubicBezTo>
                    <a:cubicBezTo>
                      <a:pt x="452" y="856"/>
                      <a:pt x="856" y="452"/>
                      <a:pt x="1355" y="452"/>
                    </a:cubicBezTo>
                    <a:cubicBezTo>
                      <a:pt x="1606" y="452"/>
                      <a:pt x="1833" y="554"/>
                      <a:pt x="1997" y="720"/>
                    </a:cubicBezTo>
                    <a:lnTo>
                      <a:pt x="2303" y="387"/>
                    </a:lnTo>
                    <a:cubicBezTo>
                      <a:pt x="2058" y="148"/>
                      <a:pt x="1724" y="0"/>
                      <a:pt x="1355" y="0"/>
                    </a:cubicBezTo>
                    <a:cubicBezTo>
                      <a:pt x="607" y="0"/>
                      <a:pt x="0" y="607"/>
                      <a:pt x="0" y="1355"/>
                    </a:cubicBezTo>
                    <a:cubicBezTo>
                      <a:pt x="0" y="2103"/>
                      <a:pt x="607" y="2709"/>
                      <a:pt x="1355" y="2709"/>
                    </a:cubicBezTo>
                    <a:cubicBezTo>
                      <a:pt x="2010" y="2709"/>
                      <a:pt x="2584" y="2244"/>
                      <a:pt x="2709" y="1626"/>
                    </a:cubicBezTo>
                    <a:lnTo>
                      <a:pt x="2709" y="1204"/>
                    </a:lnTo>
                    <a:close/>
                  </a:path>
                </a:pathLst>
              </a:custGeom>
              <a:gradFill>
                <a:gsLst>
                  <a:gs pos="100000">
                    <a:schemeClr val="accent5">
                      <a:lumMod val="75000"/>
                    </a:schemeClr>
                  </a:gs>
                  <a:gs pos="0">
                    <a:schemeClr val="accent5"/>
                  </a:gs>
                </a:gsLst>
                <a:lin ang="27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id-ID">
                  <a:cs typeface="+mn-ea"/>
                  <a:sym typeface="+mn-lt"/>
                </a:endParaRPr>
              </a:p>
            </p:txBody>
          </p:sp>
          <p:sp>
            <p:nvSpPr>
              <p:cNvPr id="20" name="Freeform 6">
                <a:extLst>
                  <a:ext uri="{FF2B5EF4-FFF2-40B4-BE49-F238E27FC236}">
                    <a16:creationId xmlns:a16="http://schemas.microsoft.com/office/drawing/2014/main" id="{AC4B1711-1F98-4C70-902D-3AE9B79462A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1690426" y="514217"/>
                <a:ext cx="32470" cy="32470"/>
              </a:xfrm>
              <a:custGeom>
                <a:avLst/>
                <a:gdLst>
                  <a:gd name="T0" fmla="*/ 739 w 739"/>
                  <a:gd name="T1" fmla="*/ 258 h 739"/>
                  <a:gd name="T2" fmla="*/ 480 w 739"/>
                  <a:gd name="T3" fmla="*/ 258 h 739"/>
                  <a:gd name="T4" fmla="*/ 480 w 739"/>
                  <a:gd name="T5" fmla="*/ 0 h 739"/>
                  <a:gd name="T6" fmla="*/ 258 w 739"/>
                  <a:gd name="T7" fmla="*/ 0 h 739"/>
                  <a:gd name="T8" fmla="*/ 258 w 739"/>
                  <a:gd name="T9" fmla="*/ 258 h 739"/>
                  <a:gd name="T10" fmla="*/ 0 w 739"/>
                  <a:gd name="T11" fmla="*/ 258 h 739"/>
                  <a:gd name="T12" fmla="*/ 0 w 739"/>
                  <a:gd name="T13" fmla="*/ 480 h 739"/>
                  <a:gd name="T14" fmla="*/ 258 w 739"/>
                  <a:gd name="T15" fmla="*/ 480 h 739"/>
                  <a:gd name="T16" fmla="*/ 258 w 739"/>
                  <a:gd name="T17" fmla="*/ 739 h 739"/>
                  <a:gd name="T18" fmla="*/ 480 w 739"/>
                  <a:gd name="T19" fmla="*/ 739 h 739"/>
                  <a:gd name="T20" fmla="*/ 480 w 739"/>
                  <a:gd name="T21" fmla="*/ 480 h 739"/>
                  <a:gd name="T22" fmla="*/ 739 w 739"/>
                  <a:gd name="T23" fmla="*/ 480 h 739"/>
                  <a:gd name="T24" fmla="*/ 739 w 739"/>
                  <a:gd name="T25" fmla="*/ 258 h 7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39" h="739">
                    <a:moveTo>
                      <a:pt x="739" y="258"/>
                    </a:moveTo>
                    <a:lnTo>
                      <a:pt x="480" y="258"/>
                    </a:lnTo>
                    <a:lnTo>
                      <a:pt x="480" y="0"/>
                    </a:lnTo>
                    <a:lnTo>
                      <a:pt x="258" y="0"/>
                    </a:lnTo>
                    <a:lnTo>
                      <a:pt x="258" y="258"/>
                    </a:lnTo>
                    <a:lnTo>
                      <a:pt x="0" y="258"/>
                    </a:lnTo>
                    <a:lnTo>
                      <a:pt x="0" y="480"/>
                    </a:lnTo>
                    <a:lnTo>
                      <a:pt x="258" y="480"/>
                    </a:lnTo>
                    <a:lnTo>
                      <a:pt x="258" y="739"/>
                    </a:lnTo>
                    <a:lnTo>
                      <a:pt x="480" y="739"/>
                    </a:lnTo>
                    <a:lnTo>
                      <a:pt x="480" y="480"/>
                    </a:lnTo>
                    <a:lnTo>
                      <a:pt x="739" y="480"/>
                    </a:lnTo>
                    <a:lnTo>
                      <a:pt x="739" y="258"/>
                    </a:lnTo>
                    <a:close/>
                  </a:path>
                </a:pathLst>
              </a:custGeom>
              <a:gradFill>
                <a:gsLst>
                  <a:gs pos="100000">
                    <a:schemeClr val="accent5">
                      <a:lumMod val="75000"/>
                    </a:schemeClr>
                  </a:gs>
                  <a:gs pos="0">
                    <a:schemeClr val="accent5"/>
                  </a:gs>
                </a:gsLst>
                <a:lin ang="27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id-ID">
                  <a:solidFill>
                    <a:schemeClr val="lt1"/>
                  </a:solidFill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21" name="Group 20"/>
          <p:cNvGrpSpPr/>
          <p:nvPr/>
        </p:nvGrpSpPr>
        <p:grpSpPr>
          <a:xfrm>
            <a:off x="10811589" y="298448"/>
            <a:ext cx="260998" cy="260996"/>
            <a:chOff x="10811589" y="401684"/>
            <a:chExt cx="260998" cy="260996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D4ED61E4-2E37-48C0-8E6D-784CABEBC8E0}"/>
                </a:ext>
              </a:extLst>
            </p:cNvPr>
            <p:cNvSpPr/>
            <p:nvPr userDrawn="1"/>
          </p:nvSpPr>
          <p:spPr>
            <a:xfrm>
              <a:off x="10811589" y="401684"/>
              <a:ext cx="260998" cy="26099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cs typeface="+mn-ea"/>
                <a:sym typeface="+mn-lt"/>
              </a:endParaRPr>
            </a:p>
          </p:txBody>
        </p:sp>
        <p:sp>
          <p:nvSpPr>
            <p:cNvPr id="23" name="Freeform 75">
              <a:extLst>
                <a:ext uri="{FF2B5EF4-FFF2-40B4-BE49-F238E27FC236}">
                  <a16:creationId xmlns:a16="http://schemas.microsoft.com/office/drawing/2014/main" id="{CD9539B5-4E1E-4BCC-BC6E-475609F44AF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0906711" y="466481"/>
              <a:ext cx="70755" cy="131402"/>
            </a:xfrm>
            <a:custGeom>
              <a:avLst/>
              <a:gdLst>
                <a:gd name="T0" fmla="*/ 132814 w 249"/>
                <a:gd name="T1" fmla="*/ 43735 h 453"/>
                <a:gd name="T2" fmla="*/ 132814 w 249"/>
                <a:gd name="T3" fmla="*/ 43735 h 453"/>
                <a:gd name="T4" fmla="*/ 94791 w 249"/>
                <a:gd name="T5" fmla="*/ 43735 h 453"/>
                <a:gd name="T6" fmla="*/ 85687 w 249"/>
                <a:gd name="T7" fmla="*/ 58496 h 453"/>
                <a:gd name="T8" fmla="*/ 85687 w 249"/>
                <a:gd name="T9" fmla="*/ 87470 h 453"/>
                <a:gd name="T10" fmla="*/ 132814 w 249"/>
                <a:gd name="T11" fmla="*/ 87470 h 453"/>
                <a:gd name="T12" fmla="*/ 132814 w 249"/>
                <a:gd name="T13" fmla="*/ 126285 h 453"/>
                <a:gd name="T14" fmla="*/ 85687 w 249"/>
                <a:gd name="T15" fmla="*/ 126285 h 453"/>
                <a:gd name="T16" fmla="*/ 85687 w 249"/>
                <a:gd name="T17" fmla="*/ 247103 h 453"/>
                <a:gd name="T18" fmla="*/ 42308 w 249"/>
                <a:gd name="T19" fmla="*/ 247103 h 453"/>
                <a:gd name="T20" fmla="*/ 42308 w 249"/>
                <a:gd name="T21" fmla="*/ 126285 h 453"/>
                <a:gd name="T22" fmla="*/ 0 w 249"/>
                <a:gd name="T23" fmla="*/ 126285 h 453"/>
                <a:gd name="T24" fmla="*/ 0 w 249"/>
                <a:gd name="T25" fmla="*/ 87470 h 453"/>
                <a:gd name="T26" fmla="*/ 42308 w 249"/>
                <a:gd name="T27" fmla="*/ 87470 h 453"/>
                <a:gd name="T28" fmla="*/ 42308 w 249"/>
                <a:gd name="T29" fmla="*/ 63416 h 453"/>
                <a:gd name="T30" fmla="*/ 94791 w 249"/>
                <a:gd name="T31" fmla="*/ 0 h 453"/>
                <a:gd name="T32" fmla="*/ 132814 w 249"/>
                <a:gd name="T33" fmla="*/ 0 h 453"/>
                <a:gd name="T34" fmla="*/ 132814 w 249"/>
                <a:gd name="T35" fmla="*/ 43735 h 45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249" h="453">
                  <a:moveTo>
                    <a:pt x="248" y="80"/>
                  </a:moveTo>
                  <a:lnTo>
                    <a:pt x="248" y="80"/>
                  </a:lnTo>
                  <a:cubicBezTo>
                    <a:pt x="177" y="80"/>
                    <a:pt x="177" y="80"/>
                    <a:pt x="177" y="80"/>
                  </a:cubicBezTo>
                  <a:cubicBezTo>
                    <a:pt x="169" y="80"/>
                    <a:pt x="160" y="89"/>
                    <a:pt x="160" y="107"/>
                  </a:cubicBezTo>
                  <a:cubicBezTo>
                    <a:pt x="160" y="160"/>
                    <a:pt x="160" y="160"/>
                    <a:pt x="160" y="160"/>
                  </a:cubicBezTo>
                  <a:cubicBezTo>
                    <a:pt x="248" y="160"/>
                    <a:pt x="248" y="160"/>
                    <a:pt x="248" y="160"/>
                  </a:cubicBezTo>
                  <a:cubicBezTo>
                    <a:pt x="248" y="231"/>
                    <a:pt x="248" y="231"/>
                    <a:pt x="248" y="231"/>
                  </a:cubicBezTo>
                  <a:cubicBezTo>
                    <a:pt x="160" y="231"/>
                    <a:pt x="160" y="231"/>
                    <a:pt x="160" y="231"/>
                  </a:cubicBezTo>
                  <a:cubicBezTo>
                    <a:pt x="160" y="452"/>
                    <a:pt x="160" y="452"/>
                    <a:pt x="160" y="452"/>
                  </a:cubicBezTo>
                  <a:cubicBezTo>
                    <a:pt x="79" y="452"/>
                    <a:pt x="79" y="452"/>
                    <a:pt x="79" y="452"/>
                  </a:cubicBezTo>
                  <a:cubicBezTo>
                    <a:pt x="79" y="231"/>
                    <a:pt x="79" y="231"/>
                    <a:pt x="79" y="231"/>
                  </a:cubicBezTo>
                  <a:cubicBezTo>
                    <a:pt x="0" y="231"/>
                    <a:pt x="0" y="231"/>
                    <a:pt x="0" y="231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79" y="160"/>
                    <a:pt x="79" y="160"/>
                    <a:pt x="79" y="160"/>
                  </a:cubicBezTo>
                  <a:cubicBezTo>
                    <a:pt x="79" y="116"/>
                    <a:pt x="79" y="116"/>
                    <a:pt x="79" y="116"/>
                  </a:cubicBezTo>
                  <a:cubicBezTo>
                    <a:pt x="79" y="54"/>
                    <a:pt x="115" y="0"/>
                    <a:pt x="177" y="0"/>
                  </a:cubicBezTo>
                  <a:cubicBezTo>
                    <a:pt x="248" y="0"/>
                    <a:pt x="248" y="0"/>
                    <a:pt x="248" y="0"/>
                  </a:cubicBezTo>
                  <a:lnTo>
                    <a:pt x="248" y="80"/>
                  </a:lnTo>
                </a:path>
              </a:pathLst>
            </a:custGeom>
            <a:gradFill>
              <a:gsLst>
                <a:gs pos="100000">
                  <a:schemeClr val="accent1">
                    <a:lumMod val="75000"/>
                  </a:schemeClr>
                </a:gs>
                <a:gs pos="0">
                  <a:schemeClr val="accent1"/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dirty="0">
                <a:solidFill>
                  <a:schemeClr val="lt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531583" y="298448"/>
            <a:ext cx="2516418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n-US"/>
            </a:defPPr>
            <a:lvl1pPr>
              <a:defRPr sz="900" strike="noStrike" spc="100" baseline="0">
                <a:solidFill>
                  <a:schemeClr val="bg1"/>
                </a:solidFill>
                <a:latin typeface="Montserrat Light" panose="00000400000000000000" pitchFamily="2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sz="2400" dirty="0">
                <a:latin typeface="+mn-lt"/>
                <a:cs typeface="+mn-ea"/>
                <a:sym typeface="+mn-lt"/>
              </a:rPr>
              <a:t>Add title text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0785C90-5FCD-4322-B29C-2E4A46FE9AAC}"/>
              </a:ext>
            </a:extLst>
          </p:cNvPr>
          <p:cNvSpPr txBox="1"/>
          <p:nvPr/>
        </p:nvSpPr>
        <p:spPr>
          <a:xfrm rot="16200000">
            <a:off x="-290115" y="4925334"/>
            <a:ext cx="1874231" cy="230832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>
            <a:defPPr>
              <a:defRPr lang="en-US"/>
            </a:defPPr>
            <a:lvl1pPr>
              <a:defRPr sz="900" spc="300">
                <a:solidFill>
                  <a:schemeClr val="bg1">
                    <a:lumMod val="65000"/>
                  </a:schemeClr>
                </a:solidFill>
                <a:latin typeface="Montserrat Light" panose="00000400000000000000" pitchFamily="2" charset="0"/>
              </a:defRPr>
            </a:lvl1pPr>
          </a:lstStyle>
          <a:p>
            <a:pPr lvl="0" algn="r"/>
            <a:r>
              <a:rPr lang="en-US" dirty="0">
                <a:solidFill>
                  <a:schemeClr val="bg1"/>
                </a:solidFill>
                <a:latin typeface="+mn-lt"/>
                <a:cs typeface="+mn-ea"/>
                <a:sym typeface="+mn-lt"/>
              </a:rPr>
              <a:t>ALL RIGHTS</a:t>
            </a:r>
            <a:endParaRPr lang="id-ID" dirty="0">
              <a:solidFill>
                <a:schemeClr val="bg1"/>
              </a:solidFill>
              <a:latin typeface="+mn-lt"/>
              <a:cs typeface="+mn-ea"/>
              <a:sym typeface="+mn-lt"/>
            </a:endParaRPr>
          </a:p>
        </p:txBody>
      </p:sp>
      <p:grpSp>
        <p:nvGrpSpPr>
          <p:cNvPr id="103" name="Group 102"/>
          <p:cNvGrpSpPr/>
          <p:nvPr/>
        </p:nvGrpSpPr>
        <p:grpSpPr>
          <a:xfrm>
            <a:off x="2322656" y="3120020"/>
            <a:ext cx="1987550" cy="2961758"/>
            <a:chOff x="2322656" y="3120020"/>
            <a:chExt cx="1987550" cy="2961758"/>
          </a:xfrm>
        </p:grpSpPr>
        <p:sp>
          <p:nvSpPr>
            <p:cNvPr id="26" name="Rounded Rectangle 25"/>
            <p:cNvSpPr/>
            <p:nvPr/>
          </p:nvSpPr>
          <p:spPr>
            <a:xfrm>
              <a:off x="2322656" y="3120020"/>
              <a:ext cx="1987550" cy="2795854"/>
            </a:xfrm>
            <a:prstGeom prst="roundRect">
              <a:avLst>
                <a:gd name="adj" fmla="val 3225"/>
              </a:avLst>
            </a:prstGeom>
            <a:solidFill>
              <a:schemeClr val="bg1"/>
            </a:solidFill>
            <a:ln>
              <a:noFill/>
            </a:ln>
            <a:effectLst>
              <a:outerShdw blurRad="1066800" dist="2286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cs typeface="+mn-ea"/>
                <a:sym typeface="+mn-lt"/>
              </a:endParaRPr>
            </a:p>
          </p:txBody>
        </p:sp>
        <p:grpSp>
          <p:nvGrpSpPr>
            <p:cNvPr id="42" name="Group 41"/>
            <p:cNvGrpSpPr/>
            <p:nvPr/>
          </p:nvGrpSpPr>
          <p:grpSpPr>
            <a:xfrm>
              <a:off x="3024788" y="4105541"/>
              <a:ext cx="583288" cy="611062"/>
              <a:chOff x="9398777" y="3876154"/>
              <a:chExt cx="1246108" cy="1305446"/>
            </a:xfrm>
          </p:grpSpPr>
          <p:sp>
            <p:nvSpPr>
              <p:cNvPr id="31" name="Freeform 10"/>
              <p:cNvSpPr>
                <a:spLocks/>
              </p:cNvSpPr>
              <p:nvPr/>
            </p:nvSpPr>
            <p:spPr bwMode="auto">
              <a:xfrm>
                <a:off x="9430617" y="4355203"/>
                <a:ext cx="591938" cy="826397"/>
              </a:xfrm>
              <a:custGeom>
                <a:avLst/>
                <a:gdLst>
                  <a:gd name="T0" fmla="*/ 2449 w 2449"/>
                  <a:gd name="T1" fmla="*/ 3423 h 3423"/>
                  <a:gd name="T2" fmla="*/ 0 w 2449"/>
                  <a:gd name="T3" fmla="*/ 2010 h 3423"/>
                  <a:gd name="T4" fmla="*/ 0 w 2449"/>
                  <a:gd name="T5" fmla="*/ 0 h 3423"/>
                  <a:gd name="T6" fmla="*/ 2449 w 2449"/>
                  <a:gd name="T7" fmla="*/ 1413 h 3423"/>
                  <a:gd name="T8" fmla="*/ 2449 w 2449"/>
                  <a:gd name="T9" fmla="*/ 3423 h 34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49" h="3423">
                    <a:moveTo>
                      <a:pt x="2449" y="3423"/>
                    </a:moveTo>
                    <a:lnTo>
                      <a:pt x="0" y="2010"/>
                    </a:lnTo>
                    <a:lnTo>
                      <a:pt x="0" y="0"/>
                    </a:lnTo>
                    <a:lnTo>
                      <a:pt x="2449" y="1413"/>
                    </a:lnTo>
                    <a:lnTo>
                      <a:pt x="2449" y="3423"/>
                    </a:ln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32" name="Freeform 11"/>
              <p:cNvSpPr>
                <a:spLocks/>
              </p:cNvSpPr>
              <p:nvPr/>
            </p:nvSpPr>
            <p:spPr bwMode="auto">
              <a:xfrm>
                <a:off x="10022554" y="4355203"/>
                <a:ext cx="590490" cy="826397"/>
              </a:xfrm>
              <a:custGeom>
                <a:avLst/>
                <a:gdLst>
                  <a:gd name="T0" fmla="*/ 0 w 2449"/>
                  <a:gd name="T1" fmla="*/ 3423 h 3423"/>
                  <a:gd name="T2" fmla="*/ 0 w 2449"/>
                  <a:gd name="T3" fmla="*/ 1413 h 3423"/>
                  <a:gd name="T4" fmla="*/ 2449 w 2449"/>
                  <a:gd name="T5" fmla="*/ 0 h 3423"/>
                  <a:gd name="T6" fmla="*/ 2449 w 2449"/>
                  <a:gd name="T7" fmla="*/ 2010 h 3423"/>
                  <a:gd name="T8" fmla="*/ 0 w 2449"/>
                  <a:gd name="T9" fmla="*/ 3423 h 34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49" h="3423">
                    <a:moveTo>
                      <a:pt x="0" y="3423"/>
                    </a:moveTo>
                    <a:lnTo>
                      <a:pt x="0" y="1413"/>
                    </a:lnTo>
                    <a:lnTo>
                      <a:pt x="2449" y="0"/>
                    </a:lnTo>
                    <a:lnTo>
                      <a:pt x="2449" y="2010"/>
                    </a:lnTo>
                    <a:lnTo>
                      <a:pt x="0" y="3423"/>
                    </a:lnTo>
                    <a:close/>
                  </a:path>
                </a:pathLst>
              </a:cu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33" name="Freeform 12"/>
              <p:cNvSpPr>
                <a:spLocks/>
              </p:cNvSpPr>
              <p:nvPr/>
            </p:nvSpPr>
            <p:spPr bwMode="auto">
              <a:xfrm>
                <a:off x="9679549" y="4541903"/>
                <a:ext cx="94074" cy="497864"/>
              </a:xfrm>
              <a:custGeom>
                <a:avLst/>
                <a:gdLst>
                  <a:gd name="T0" fmla="*/ 392 w 392"/>
                  <a:gd name="T1" fmla="*/ 2065 h 2065"/>
                  <a:gd name="T2" fmla="*/ 0 w 392"/>
                  <a:gd name="T3" fmla="*/ 1839 h 2065"/>
                  <a:gd name="T4" fmla="*/ 0 w 392"/>
                  <a:gd name="T5" fmla="*/ 0 h 2065"/>
                  <a:gd name="T6" fmla="*/ 392 w 392"/>
                  <a:gd name="T7" fmla="*/ 226 h 2065"/>
                  <a:gd name="T8" fmla="*/ 392 w 392"/>
                  <a:gd name="T9" fmla="*/ 2065 h 20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92" h="2065">
                    <a:moveTo>
                      <a:pt x="392" y="2065"/>
                    </a:moveTo>
                    <a:lnTo>
                      <a:pt x="0" y="1839"/>
                    </a:lnTo>
                    <a:lnTo>
                      <a:pt x="0" y="0"/>
                    </a:lnTo>
                    <a:lnTo>
                      <a:pt x="392" y="226"/>
                    </a:lnTo>
                    <a:lnTo>
                      <a:pt x="392" y="2065"/>
                    </a:lnTo>
                    <a:close/>
                  </a:path>
                </a:pathLst>
              </a:cu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34" name="Freeform 13"/>
              <p:cNvSpPr>
                <a:spLocks/>
              </p:cNvSpPr>
              <p:nvPr/>
            </p:nvSpPr>
            <p:spPr bwMode="auto">
              <a:xfrm>
                <a:off x="10270039" y="4541903"/>
                <a:ext cx="94074" cy="497864"/>
              </a:xfrm>
              <a:custGeom>
                <a:avLst/>
                <a:gdLst>
                  <a:gd name="T0" fmla="*/ 0 w 391"/>
                  <a:gd name="T1" fmla="*/ 2065 h 2065"/>
                  <a:gd name="T2" fmla="*/ 391 w 391"/>
                  <a:gd name="T3" fmla="*/ 1839 h 2065"/>
                  <a:gd name="T4" fmla="*/ 391 w 391"/>
                  <a:gd name="T5" fmla="*/ 0 h 2065"/>
                  <a:gd name="T6" fmla="*/ 0 w 391"/>
                  <a:gd name="T7" fmla="*/ 226 h 2065"/>
                  <a:gd name="T8" fmla="*/ 0 w 391"/>
                  <a:gd name="T9" fmla="*/ 2065 h 20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91" h="2065">
                    <a:moveTo>
                      <a:pt x="0" y="2065"/>
                    </a:moveTo>
                    <a:lnTo>
                      <a:pt x="391" y="1839"/>
                    </a:lnTo>
                    <a:lnTo>
                      <a:pt x="391" y="0"/>
                    </a:lnTo>
                    <a:lnTo>
                      <a:pt x="0" y="226"/>
                    </a:lnTo>
                    <a:lnTo>
                      <a:pt x="0" y="2065"/>
                    </a:ln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35" name="Freeform 14"/>
              <p:cNvSpPr>
                <a:spLocks/>
              </p:cNvSpPr>
              <p:nvPr/>
            </p:nvSpPr>
            <p:spPr bwMode="auto">
              <a:xfrm>
                <a:off x="9398777" y="4236526"/>
                <a:ext cx="623778" cy="503653"/>
              </a:xfrm>
              <a:custGeom>
                <a:avLst/>
                <a:gdLst>
                  <a:gd name="T0" fmla="*/ 2585 w 2585"/>
                  <a:gd name="T1" fmla="*/ 2093 h 2093"/>
                  <a:gd name="T2" fmla="*/ 0 w 2585"/>
                  <a:gd name="T3" fmla="*/ 601 h 2093"/>
                  <a:gd name="T4" fmla="*/ 0 w 2585"/>
                  <a:gd name="T5" fmla="*/ 0 h 2093"/>
                  <a:gd name="T6" fmla="*/ 2585 w 2585"/>
                  <a:gd name="T7" fmla="*/ 1493 h 2093"/>
                  <a:gd name="T8" fmla="*/ 2585 w 2585"/>
                  <a:gd name="T9" fmla="*/ 2093 h 20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85" h="2093">
                    <a:moveTo>
                      <a:pt x="2585" y="2093"/>
                    </a:moveTo>
                    <a:lnTo>
                      <a:pt x="0" y="601"/>
                    </a:lnTo>
                    <a:lnTo>
                      <a:pt x="0" y="0"/>
                    </a:lnTo>
                    <a:lnTo>
                      <a:pt x="2585" y="1493"/>
                    </a:lnTo>
                    <a:lnTo>
                      <a:pt x="2585" y="2093"/>
                    </a:lnTo>
                    <a:close/>
                  </a:path>
                </a:pathLst>
              </a:cu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36" name="Freeform 15"/>
              <p:cNvSpPr>
                <a:spLocks/>
              </p:cNvSpPr>
              <p:nvPr/>
            </p:nvSpPr>
            <p:spPr bwMode="auto">
              <a:xfrm>
                <a:off x="10022554" y="4236526"/>
                <a:ext cx="622330" cy="503653"/>
              </a:xfrm>
              <a:custGeom>
                <a:avLst/>
                <a:gdLst>
                  <a:gd name="T0" fmla="*/ 0 w 2584"/>
                  <a:gd name="T1" fmla="*/ 2093 h 2093"/>
                  <a:gd name="T2" fmla="*/ 0 w 2584"/>
                  <a:gd name="T3" fmla="*/ 1493 h 2093"/>
                  <a:gd name="T4" fmla="*/ 2584 w 2584"/>
                  <a:gd name="T5" fmla="*/ 0 h 2093"/>
                  <a:gd name="T6" fmla="*/ 2584 w 2584"/>
                  <a:gd name="T7" fmla="*/ 601 h 2093"/>
                  <a:gd name="T8" fmla="*/ 0 w 2584"/>
                  <a:gd name="T9" fmla="*/ 2093 h 20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84" h="2093">
                    <a:moveTo>
                      <a:pt x="0" y="2093"/>
                    </a:moveTo>
                    <a:lnTo>
                      <a:pt x="0" y="1493"/>
                    </a:lnTo>
                    <a:lnTo>
                      <a:pt x="2584" y="0"/>
                    </a:lnTo>
                    <a:lnTo>
                      <a:pt x="2584" y="601"/>
                    </a:lnTo>
                    <a:lnTo>
                      <a:pt x="0" y="2093"/>
                    </a:ln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37" name="Freeform 16"/>
              <p:cNvSpPr>
                <a:spLocks/>
              </p:cNvSpPr>
              <p:nvPr/>
            </p:nvSpPr>
            <p:spPr bwMode="auto">
              <a:xfrm>
                <a:off x="9398777" y="3876154"/>
                <a:ext cx="1246108" cy="719298"/>
              </a:xfrm>
              <a:custGeom>
                <a:avLst/>
                <a:gdLst>
                  <a:gd name="T0" fmla="*/ 2585 w 5169"/>
                  <a:gd name="T1" fmla="*/ 2984 h 2984"/>
                  <a:gd name="T2" fmla="*/ 0 w 5169"/>
                  <a:gd name="T3" fmla="*/ 1491 h 2984"/>
                  <a:gd name="T4" fmla="*/ 2585 w 5169"/>
                  <a:gd name="T5" fmla="*/ 0 h 2984"/>
                  <a:gd name="T6" fmla="*/ 5169 w 5169"/>
                  <a:gd name="T7" fmla="*/ 1491 h 2984"/>
                  <a:gd name="T8" fmla="*/ 2585 w 5169"/>
                  <a:gd name="T9" fmla="*/ 2984 h 29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69" h="2984">
                    <a:moveTo>
                      <a:pt x="2585" y="2984"/>
                    </a:moveTo>
                    <a:lnTo>
                      <a:pt x="0" y="1491"/>
                    </a:lnTo>
                    <a:lnTo>
                      <a:pt x="2585" y="0"/>
                    </a:lnTo>
                    <a:lnTo>
                      <a:pt x="5169" y="1491"/>
                    </a:lnTo>
                    <a:lnTo>
                      <a:pt x="2585" y="2984"/>
                    </a:ln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38" name="Freeform 17"/>
              <p:cNvSpPr>
                <a:spLocks/>
              </p:cNvSpPr>
              <p:nvPr/>
            </p:nvSpPr>
            <p:spPr bwMode="auto">
              <a:xfrm>
                <a:off x="9662182" y="4028118"/>
                <a:ext cx="717850" cy="415370"/>
              </a:xfrm>
              <a:custGeom>
                <a:avLst/>
                <a:gdLst>
                  <a:gd name="T0" fmla="*/ 0 w 2977"/>
                  <a:gd name="T1" fmla="*/ 227 h 1718"/>
                  <a:gd name="T2" fmla="*/ 2585 w 2977"/>
                  <a:gd name="T3" fmla="*/ 1718 h 1718"/>
                  <a:gd name="T4" fmla="*/ 2977 w 2977"/>
                  <a:gd name="T5" fmla="*/ 1492 h 1718"/>
                  <a:gd name="T6" fmla="*/ 392 w 2977"/>
                  <a:gd name="T7" fmla="*/ 0 h 1718"/>
                  <a:gd name="T8" fmla="*/ 0 w 2977"/>
                  <a:gd name="T9" fmla="*/ 227 h 17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77" h="1718">
                    <a:moveTo>
                      <a:pt x="0" y="227"/>
                    </a:moveTo>
                    <a:lnTo>
                      <a:pt x="2585" y="1718"/>
                    </a:lnTo>
                    <a:lnTo>
                      <a:pt x="2977" y="1492"/>
                    </a:lnTo>
                    <a:lnTo>
                      <a:pt x="392" y="0"/>
                    </a:lnTo>
                    <a:lnTo>
                      <a:pt x="0" y="227"/>
                    </a:lnTo>
                    <a:close/>
                  </a:path>
                </a:pathLst>
              </a:cu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39" name="Freeform 18"/>
              <p:cNvSpPr>
                <a:spLocks/>
              </p:cNvSpPr>
              <p:nvPr/>
            </p:nvSpPr>
            <p:spPr bwMode="auto">
              <a:xfrm>
                <a:off x="9662182" y="4028118"/>
                <a:ext cx="717850" cy="415370"/>
              </a:xfrm>
              <a:custGeom>
                <a:avLst/>
                <a:gdLst>
                  <a:gd name="T0" fmla="*/ 392 w 2977"/>
                  <a:gd name="T1" fmla="*/ 1718 h 1718"/>
                  <a:gd name="T2" fmla="*/ 2977 w 2977"/>
                  <a:gd name="T3" fmla="*/ 227 h 1718"/>
                  <a:gd name="T4" fmla="*/ 2585 w 2977"/>
                  <a:gd name="T5" fmla="*/ 0 h 1718"/>
                  <a:gd name="T6" fmla="*/ 0 w 2977"/>
                  <a:gd name="T7" fmla="*/ 1492 h 1718"/>
                  <a:gd name="T8" fmla="*/ 392 w 2977"/>
                  <a:gd name="T9" fmla="*/ 1718 h 17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77" h="1718">
                    <a:moveTo>
                      <a:pt x="392" y="1718"/>
                    </a:moveTo>
                    <a:lnTo>
                      <a:pt x="2977" y="227"/>
                    </a:lnTo>
                    <a:lnTo>
                      <a:pt x="2585" y="0"/>
                    </a:lnTo>
                    <a:lnTo>
                      <a:pt x="0" y="1492"/>
                    </a:lnTo>
                    <a:lnTo>
                      <a:pt x="392" y="1718"/>
                    </a:lnTo>
                    <a:close/>
                  </a:path>
                </a:pathLst>
              </a:cu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40" name="Freeform 19"/>
              <p:cNvSpPr>
                <a:spLocks/>
              </p:cNvSpPr>
              <p:nvPr/>
            </p:nvSpPr>
            <p:spPr bwMode="auto">
              <a:xfrm>
                <a:off x="9662182" y="4388491"/>
                <a:ext cx="95520" cy="199725"/>
              </a:xfrm>
              <a:custGeom>
                <a:avLst/>
                <a:gdLst>
                  <a:gd name="T0" fmla="*/ 392 w 392"/>
                  <a:gd name="T1" fmla="*/ 828 h 828"/>
                  <a:gd name="T2" fmla="*/ 0 w 392"/>
                  <a:gd name="T3" fmla="*/ 600 h 828"/>
                  <a:gd name="T4" fmla="*/ 0 w 392"/>
                  <a:gd name="T5" fmla="*/ 0 h 828"/>
                  <a:gd name="T6" fmla="*/ 392 w 392"/>
                  <a:gd name="T7" fmla="*/ 226 h 828"/>
                  <a:gd name="T8" fmla="*/ 392 w 392"/>
                  <a:gd name="T9" fmla="*/ 828 h 8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92" h="828">
                    <a:moveTo>
                      <a:pt x="392" y="828"/>
                    </a:moveTo>
                    <a:lnTo>
                      <a:pt x="0" y="600"/>
                    </a:lnTo>
                    <a:lnTo>
                      <a:pt x="0" y="0"/>
                    </a:lnTo>
                    <a:lnTo>
                      <a:pt x="392" y="226"/>
                    </a:lnTo>
                    <a:lnTo>
                      <a:pt x="392" y="828"/>
                    </a:lnTo>
                    <a:close/>
                  </a:path>
                </a:pathLst>
              </a:cu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41" name="Freeform 20"/>
              <p:cNvSpPr>
                <a:spLocks/>
              </p:cNvSpPr>
              <p:nvPr/>
            </p:nvSpPr>
            <p:spPr bwMode="auto">
              <a:xfrm>
                <a:off x="10285959" y="4388491"/>
                <a:ext cx="94074" cy="199725"/>
              </a:xfrm>
              <a:custGeom>
                <a:avLst/>
                <a:gdLst>
                  <a:gd name="T0" fmla="*/ 0 w 392"/>
                  <a:gd name="T1" fmla="*/ 828 h 828"/>
                  <a:gd name="T2" fmla="*/ 392 w 392"/>
                  <a:gd name="T3" fmla="*/ 600 h 828"/>
                  <a:gd name="T4" fmla="*/ 392 w 392"/>
                  <a:gd name="T5" fmla="*/ 0 h 828"/>
                  <a:gd name="T6" fmla="*/ 0 w 392"/>
                  <a:gd name="T7" fmla="*/ 226 h 828"/>
                  <a:gd name="T8" fmla="*/ 0 w 392"/>
                  <a:gd name="T9" fmla="*/ 828 h 8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92" h="828">
                    <a:moveTo>
                      <a:pt x="0" y="828"/>
                    </a:moveTo>
                    <a:lnTo>
                      <a:pt x="392" y="600"/>
                    </a:lnTo>
                    <a:lnTo>
                      <a:pt x="392" y="0"/>
                    </a:lnTo>
                    <a:lnTo>
                      <a:pt x="0" y="226"/>
                    </a:lnTo>
                    <a:lnTo>
                      <a:pt x="0" y="828"/>
                    </a:ln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</p:grpSp>
        <p:sp>
          <p:nvSpPr>
            <p:cNvPr id="43" name="Rectangle 42"/>
            <p:cNvSpPr/>
            <p:nvPr/>
          </p:nvSpPr>
          <p:spPr>
            <a:xfrm>
              <a:off x="2506173" y="4971703"/>
              <a:ext cx="1620516" cy="67165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1000" dirty="0">
                  <a:solidFill>
                    <a:schemeClr val="bg1">
                      <a:lumMod val="65000"/>
                    </a:schemeClr>
                  </a:solidFill>
                  <a:cs typeface="+mn-ea"/>
                  <a:sym typeface="+mn-lt"/>
                </a:rPr>
                <a:t>Click here to add content, content to match the title. </a:t>
              </a:r>
              <a:r>
                <a:rPr lang="id-ID" sz="1000" dirty="0">
                  <a:solidFill>
                    <a:schemeClr val="bg1">
                      <a:lumMod val="65000"/>
                    </a:schemeClr>
                  </a:solidFill>
                  <a:cs typeface="+mn-ea"/>
                  <a:sym typeface="+mn-lt"/>
                </a:rPr>
                <a:t>. 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2675296" y="3341736"/>
              <a:ext cx="1282270" cy="52322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en-US" sz="11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Small</a:t>
              </a:r>
              <a:endPara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endParaRPr>
            </a:p>
            <a:p>
              <a:pPr algn="ctr"/>
              <a:r>
                <a:rPr 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4.00$</a:t>
              </a:r>
            </a:p>
          </p:txBody>
        </p:sp>
        <p:grpSp>
          <p:nvGrpSpPr>
            <p:cNvPr id="47" name="Group 46"/>
            <p:cNvGrpSpPr/>
            <p:nvPr/>
          </p:nvGrpSpPr>
          <p:grpSpPr>
            <a:xfrm>
              <a:off x="2742778" y="5749969"/>
              <a:ext cx="1146629" cy="331809"/>
              <a:chOff x="2742778" y="5749969"/>
              <a:chExt cx="1146629" cy="331809"/>
            </a:xfrm>
          </p:grpSpPr>
          <p:sp>
            <p:nvSpPr>
              <p:cNvPr id="45" name="Rounded Rectangle 44"/>
              <p:cNvSpPr/>
              <p:nvPr/>
            </p:nvSpPr>
            <p:spPr>
              <a:xfrm>
                <a:off x="2742778" y="5749969"/>
                <a:ext cx="1146629" cy="331809"/>
              </a:xfrm>
              <a:prstGeom prst="roundRect">
                <a:avLst>
                  <a:gd name="adj" fmla="val 50000"/>
                </a:avLst>
              </a:prstGeom>
              <a:solidFill>
                <a:schemeClr val="accent5"/>
              </a:solidFill>
              <a:ln>
                <a:noFill/>
              </a:ln>
              <a:effectLst>
                <a:outerShdw blurRad="609600" algn="ctr" rotWithShape="0">
                  <a:schemeClr val="accent5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>
                <a:off x="3024448" y="5785068"/>
                <a:ext cx="583288" cy="26161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sz="1100" dirty="0">
                    <a:solidFill>
                      <a:schemeClr val="bg1"/>
                    </a:solidFill>
                    <a:cs typeface="+mn-ea"/>
                    <a:sym typeface="+mn-lt"/>
                  </a:rPr>
                  <a:t>Buy</a:t>
                </a:r>
                <a:endParaRPr lang="en-US" sz="1600" dirty="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102" name="Group 101"/>
          <p:cNvGrpSpPr/>
          <p:nvPr/>
        </p:nvGrpSpPr>
        <p:grpSpPr>
          <a:xfrm>
            <a:off x="8012256" y="3120020"/>
            <a:ext cx="1987550" cy="2961758"/>
            <a:chOff x="8012256" y="3120020"/>
            <a:chExt cx="1987550" cy="2961758"/>
          </a:xfrm>
        </p:grpSpPr>
        <p:sp>
          <p:nvSpPr>
            <p:cNvPr id="66" name="Rounded Rectangle 65"/>
            <p:cNvSpPr/>
            <p:nvPr/>
          </p:nvSpPr>
          <p:spPr>
            <a:xfrm>
              <a:off x="8012256" y="3120020"/>
              <a:ext cx="1987550" cy="2795854"/>
            </a:xfrm>
            <a:prstGeom prst="roundRect">
              <a:avLst>
                <a:gd name="adj" fmla="val 3225"/>
              </a:avLst>
            </a:prstGeom>
            <a:solidFill>
              <a:schemeClr val="bg1"/>
            </a:solidFill>
            <a:ln>
              <a:noFill/>
            </a:ln>
            <a:effectLst>
              <a:outerShdw blurRad="1066800" dist="2286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cs typeface="+mn-ea"/>
                <a:sym typeface="+mn-lt"/>
              </a:endParaRPr>
            </a:p>
          </p:txBody>
        </p:sp>
        <p:grpSp>
          <p:nvGrpSpPr>
            <p:cNvPr id="67" name="Group 66"/>
            <p:cNvGrpSpPr/>
            <p:nvPr/>
          </p:nvGrpSpPr>
          <p:grpSpPr>
            <a:xfrm>
              <a:off x="8534689" y="3917286"/>
              <a:ext cx="942686" cy="987572"/>
              <a:chOff x="9398777" y="3876154"/>
              <a:chExt cx="1246108" cy="1305446"/>
            </a:xfrm>
          </p:grpSpPr>
          <p:sp>
            <p:nvSpPr>
              <p:cNvPr id="68" name="Freeform 10"/>
              <p:cNvSpPr>
                <a:spLocks/>
              </p:cNvSpPr>
              <p:nvPr/>
            </p:nvSpPr>
            <p:spPr bwMode="auto">
              <a:xfrm>
                <a:off x="9430617" y="4355203"/>
                <a:ext cx="591938" cy="826397"/>
              </a:xfrm>
              <a:custGeom>
                <a:avLst/>
                <a:gdLst>
                  <a:gd name="T0" fmla="*/ 2449 w 2449"/>
                  <a:gd name="T1" fmla="*/ 3423 h 3423"/>
                  <a:gd name="T2" fmla="*/ 0 w 2449"/>
                  <a:gd name="T3" fmla="*/ 2010 h 3423"/>
                  <a:gd name="T4" fmla="*/ 0 w 2449"/>
                  <a:gd name="T5" fmla="*/ 0 h 3423"/>
                  <a:gd name="T6" fmla="*/ 2449 w 2449"/>
                  <a:gd name="T7" fmla="*/ 1413 h 3423"/>
                  <a:gd name="T8" fmla="*/ 2449 w 2449"/>
                  <a:gd name="T9" fmla="*/ 3423 h 34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49" h="3423">
                    <a:moveTo>
                      <a:pt x="2449" y="3423"/>
                    </a:moveTo>
                    <a:lnTo>
                      <a:pt x="0" y="2010"/>
                    </a:lnTo>
                    <a:lnTo>
                      <a:pt x="0" y="0"/>
                    </a:lnTo>
                    <a:lnTo>
                      <a:pt x="2449" y="1413"/>
                    </a:lnTo>
                    <a:lnTo>
                      <a:pt x="2449" y="3423"/>
                    </a:ln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69" name="Freeform 11"/>
              <p:cNvSpPr>
                <a:spLocks/>
              </p:cNvSpPr>
              <p:nvPr/>
            </p:nvSpPr>
            <p:spPr bwMode="auto">
              <a:xfrm>
                <a:off x="10022554" y="4355203"/>
                <a:ext cx="590490" cy="826397"/>
              </a:xfrm>
              <a:custGeom>
                <a:avLst/>
                <a:gdLst>
                  <a:gd name="T0" fmla="*/ 0 w 2449"/>
                  <a:gd name="T1" fmla="*/ 3423 h 3423"/>
                  <a:gd name="T2" fmla="*/ 0 w 2449"/>
                  <a:gd name="T3" fmla="*/ 1413 h 3423"/>
                  <a:gd name="T4" fmla="*/ 2449 w 2449"/>
                  <a:gd name="T5" fmla="*/ 0 h 3423"/>
                  <a:gd name="T6" fmla="*/ 2449 w 2449"/>
                  <a:gd name="T7" fmla="*/ 2010 h 3423"/>
                  <a:gd name="T8" fmla="*/ 0 w 2449"/>
                  <a:gd name="T9" fmla="*/ 3423 h 34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49" h="3423">
                    <a:moveTo>
                      <a:pt x="0" y="3423"/>
                    </a:moveTo>
                    <a:lnTo>
                      <a:pt x="0" y="1413"/>
                    </a:lnTo>
                    <a:lnTo>
                      <a:pt x="2449" y="0"/>
                    </a:lnTo>
                    <a:lnTo>
                      <a:pt x="2449" y="2010"/>
                    </a:lnTo>
                    <a:lnTo>
                      <a:pt x="0" y="3423"/>
                    </a:lnTo>
                    <a:close/>
                  </a:path>
                </a:pathLst>
              </a:cu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70" name="Freeform 12"/>
              <p:cNvSpPr>
                <a:spLocks/>
              </p:cNvSpPr>
              <p:nvPr/>
            </p:nvSpPr>
            <p:spPr bwMode="auto">
              <a:xfrm>
                <a:off x="9679549" y="4541903"/>
                <a:ext cx="94074" cy="497864"/>
              </a:xfrm>
              <a:custGeom>
                <a:avLst/>
                <a:gdLst>
                  <a:gd name="T0" fmla="*/ 392 w 392"/>
                  <a:gd name="T1" fmla="*/ 2065 h 2065"/>
                  <a:gd name="T2" fmla="*/ 0 w 392"/>
                  <a:gd name="T3" fmla="*/ 1839 h 2065"/>
                  <a:gd name="T4" fmla="*/ 0 w 392"/>
                  <a:gd name="T5" fmla="*/ 0 h 2065"/>
                  <a:gd name="T6" fmla="*/ 392 w 392"/>
                  <a:gd name="T7" fmla="*/ 226 h 2065"/>
                  <a:gd name="T8" fmla="*/ 392 w 392"/>
                  <a:gd name="T9" fmla="*/ 2065 h 20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92" h="2065">
                    <a:moveTo>
                      <a:pt x="392" y="2065"/>
                    </a:moveTo>
                    <a:lnTo>
                      <a:pt x="0" y="1839"/>
                    </a:lnTo>
                    <a:lnTo>
                      <a:pt x="0" y="0"/>
                    </a:lnTo>
                    <a:lnTo>
                      <a:pt x="392" y="226"/>
                    </a:lnTo>
                    <a:lnTo>
                      <a:pt x="392" y="2065"/>
                    </a:lnTo>
                    <a:close/>
                  </a:path>
                </a:pathLst>
              </a:cu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71" name="Freeform 13"/>
              <p:cNvSpPr>
                <a:spLocks/>
              </p:cNvSpPr>
              <p:nvPr/>
            </p:nvSpPr>
            <p:spPr bwMode="auto">
              <a:xfrm>
                <a:off x="10270039" y="4541903"/>
                <a:ext cx="94074" cy="497864"/>
              </a:xfrm>
              <a:custGeom>
                <a:avLst/>
                <a:gdLst>
                  <a:gd name="T0" fmla="*/ 0 w 391"/>
                  <a:gd name="T1" fmla="*/ 2065 h 2065"/>
                  <a:gd name="T2" fmla="*/ 391 w 391"/>
                  <a:gd name="T3" fmla="*/ 1839 h 2065"/>
                  <a:gd name="T4" fmla="*/ 391 w 391"/>
                  <a:gd name="T5" fmla="*/ 0 h 2065"/>
                  <a:gd name="T6" fmla="*/ 0 w 391"/>
                  <a:gd name="T7" fmla="*/ 226 h 2065"/>
                  <a:gd name="T8" fmla="*/ 0 w 391"/>
                  <a:gd name="T9" fmla="*/ 2065 h 20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91" h="2065">
                    <a:moveTo>
                      <a:pt x="0" y="2065"/>
                    </a:moveTo>
                    <a:lnTo>
                      <a:pt x="391" y="1839"/>
                    </a:lnTo>
                    <a:lnTo>
                      <a:pt x="391" y="0"/>
                    </a:lnTo>
                    <a:lnTo>
                      <a:pt x="0" y="226"/>
                    </a:lnTo>
                    <a:lnTo>
                      <a:pt x="0" y="2065"/>
                    </a:ln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72" name="Freeform 14"/>
              <p:cNvSpPr>
                <a:spLocks/>
              </p:cNvSpPr>
              <p:nvPr/>
            </p:nvSpPr>
            <p:spPr bwMode="auto">
              <a:xfrm>
                <a:off x="9398777" y="4236526"/>
                <a:ext cx="623778" cy="503653"/>
              </a:xfrm>
              <a:custGeom>
                <a:avLst/>
                <a:gdLst>
                  <a:gd name="T0" fmla="*/ 2585 w 2585"/>
                  <a:gd name="T1" fmla="*/ 2093 h 2093"/>
                  <a:gd name="T2" fmla="*/ 0 w 2585"/>
                  <a:gd name="T3" fmla="*/ 601 h 2093"/>
                  <a:gd name="T4" fmla="*/ 0 w 2585"/>
                  <a:gd name="T5" fmla="*/ 0 h 2093"/>
                  <a:gd name="T6" fmla="*/ 2585 w 2585"/>
                  <a:gd name="T7" fmla="*/ 1493 h 2093"/>
                  <a:gd name="T8" fmla="*/ 2585 w 2585"/>
                  <a:gd name="T9" fmla="*/ 2093 h 20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85" h="2093">
                    <a:moveTo>
                      <a:pt x="2585" y="2093"/>
                    </a:moveTo>
                    <a:lnTo>
                      <a:pt x="0" y="601"/>
                    </a:lnTo>
                    <a:lnTo>
                      <a:pt x="0" y="0"/>
                    </a:lnTo>
                    <a:lnTo>
                      <a:pt x="2585" y="1493"/>
                    </a:lnTo>
                    <a:lnTo>
                      <a:pt x="2585" y="2093"/>
                    </a:lnTo>
                    <a:close/>
                  </a:path>
                </a:pathLst>
              </a:cu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73" name="Freeform 15"/>
              <p:cNvSpPr>
                <a:spLocks/>
              </p:cNvSpPr>
              <p:nvPr/>
            </p:nvSpPr>
            <p:spPr bwMode="auto">
              <a:xfrm>
                <a:off x="10022554" y="4236526"/>
                <a:ext cx="622330" cy="503653"/>
              </a:xfrm>
              <a:custGeom>
                <a:avLst/>
                <a:gdLst>
                  <a:gd name="T0" fmla="*/ 0 w 2584"/>
                  <a:gd name="T1" fmla="*/ 2093 h 2093"/>
                  <a:gd name="T2" fmla="*/ 0 w 2584"/>
                  <a:gd name="T3" fmla="*/ 1493 h 2093"/>
                  <a:gd name="T4" fmla="*/ 2584 w 2584"/>
                  <a:gd name="T5" fmla="*/ 0 h 2093"/>
                  <a:gd name="T6" fmla="*/ 2584 w 2584"/>
                  <a:gd name="T7" fmla="*/ 601 h 2093"/>
                  <a:gd name="T8" fmla="*/ 0 w 2584"/>
                  <a:gd name="T9" fmla="*/ 2093 h 20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84" h="2093">
                    <a:moveTo>
                      <a:pt x="0" y="2093"/>
                    </a:moveTo>
                    <a:lnTo>
                      <a:pt x="0" y="1493"/>
                    </a:lnTo>
                    <a:lnTo>
                      <a:pt x="2584" y="0"/>
                    </a:lnTo>
                    <a:lnTo>
                      <a:pt x="2584" y="601"/>
                    </a:lnTo>
                    <a:lnTo>
                      <a:pt x="0" y="2093"/>
                    </a:ln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74" name="Freeform 16"/>
              <p:cNvSpPr>
                <a:spLocks/>
              </p:cNvSpPr>
              <p:nvPr/>
            </p:nvSpPr>
            <p:spPr bwMode="auto">
              <a:xfrm>
                <a:off x="9398777" y="3876154"/>
                <a:ext cx="1246108" cy="719298"/>
              </a:xfrm>
              <a:custGeom>
                <a:avLst/>
                <a:gdLst>
                  <a:gd name="T0" fmla="*/ 2585 w 5169"/>
                  <a:gd name="T1" fmla="*/ 2984 h 2984"/>
                  <a:gd name="T2" fmla="*/ 0 w 5169"/>
                  <a:gd name="T3" fmla="*/ 1491 h 2984"/>
                  <a:gd name="T4" fmla="*/ 2585 w 5169"/>
                  <a:gd name="T5" fmla="*/ 0 h 2984"/>
                  <a:gd name="T6" fmla="*/ 5169 w 5169"/>
                  <a:gd name="T7" fmla="*/ 1491 h 2984"/>
                  <a:gd name="T8" fmla="*/ 2585 w 5169"/>
                  <a:gd name="T9" fmla="*/ 2984 h 29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69" h="2984">
                    <a:moveTo>
                      <a:pt x="2585" y="2984"/>
                    </a:moveTo>
                    <a:lnTo>
                      <a:pt x="0" y="1491"/>
                    </a:lnTo>
                    <a:lnTo>
                      <a:pt x="2585" y="0"/>
                    </a:lnTo>
                    <a:lnTo>
                      <a:pt x="5169" y="1491"/>
                    </a:lnTo>
                    <a:lnTo>
                      <a:pt x="2585" y="2984"/>
                    </a:ln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75" name="Freeform 17"/>
              <p:cNvSpPr>
                <a:spLocks/>
              </p:cNvSpPr>
              <p:nvPr/>
            </p:nvSpPr>
            <p:spPr bwMode="auto">
              <a:xfrm>
                <a:off x="9662182" y="4028118"/>
                <a:ext cx="717850" cy="415370"/>
              </a:xfrm>
              <a:custGeom>
                <a:avLst/>
                <a:gdLst>
                  <a:gd name="T0" fmla="*/ 0 w 2977"/>
                  <a:gd name="T1" fmla="*/ 227 h 1718"/>
                  <a:gd name="T2" fmla="*/ 2585 w 2977"/>
                  <a:gd name="T3" fmla="*/ 1718 h 1718"/>
                  <a:gd name="T4" fmla="*/ 2977 w 2977"/>
                  <a:gd name="T5" fmla="*/ 1492 h 1718"/>
                  <a:gd name="T6" fmla="*/ 392 w 2977"/>
                  <a:gd name="T7" fmla="*/ 0 h 1718"/>
                  <a:gd name="T8" fmla="*/ 0 w 2977"/>
                  <a:gd name="T9" fmla="*/ 227 h 17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77" h="1718">
                    <a:moveTo>
                      <a:pt x="0" y="227"/>
                    </a:moveTo>
                    <a:lnTo>
                      <a:pt x="2585" y="1718"/>
                    </a:lnTo>
                    <a:lnTo>
                      <a:pt x="2977" y="1492"/>
                    </a:lnTo>
                    <a:lnTo>
                      <a:pt x="392" y="0"/>
                    </a:lnTo>
                    <a:lnTo>
                      <a:pt x="0" y="227"/>
                    </a:lnTo>
                    <a:close/>
                  </a:path>
                </a:pathLst>
              </a:cu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76" name="Freeform 18"/>
              <p:cNvSpPr>
                <a:spLocks/>
              </p:cNvSpPr>
              <p:nvPr/>
            </p:nvSpPr>
            <p:spPr bwMode="auto">
              <a:xfrm>
                <a:off x="9662182" y="4028118"/>
                <a:ext cx="717850" cy="415370"/>
              </a:xfrm>
              <a:custGeom>
                <a:avLst/>
                <a:gdLst>
                  <a:gd name="T0" fmla="*/ 392 w 2977"/>
                  <a:gd name="T1" fmla="*/ 1718 h 1718"/>
                  <a:gd name="T2" fmla="*/ 2977 w 2977"/>
                  <a:gd name="T3" fmla="*/ 227 h 1718"/>
                  <a:gd name="T4" fmla="*/ 2585 w 2977"/>
                  <a:gd name="T5" fmla="*/ 0 h 1718"/>
                  <a:gd name="T6" fmla="*/ 0 w 2977"/>
                  <a:gd name="T7" fmla="*/ 1492 h 1718"/>
                  <a:gd name="T8" fmla="*/ 392 w 2977"/>
                  <a:gd name="T9" fmla="*/ 1718 h 17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77" h="1718">
                    <a:moveTo>
                      <a:pt x="392" y="1718"/>
                    </a:moveTo>
                    <a:lnTo>
                      <a:pt x="2977" y="227"/>
                    </a:lnTo>
                    <a:lnTo>
                      <a:pt x="2585" y="0"/>
                    </a:lnTo>
                    <a:lnTo>
                      <a:pt x="0" y="1492"/>
                    </a:lnTo>
                    <a:lnTo>
                      <a:pt x="392" y="1718"/>
                    </a:lnTo>
                    <a:close/>
                  </a:path>
                </a:pathLst>
              </a:cu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77" name="Freeform 19"/>
              <p:cNvSpPr>
                <a:spLocks/>
              </p:cNvSpPr>
              <p:nvPr/>
            </p:nvSpPr>
            <p:spPr bwMode="auto">
              <a:xfrm>
                <a:off x="9662182" y="4388491"/>
                <a:ext cx="95520" cy="199725"/>
              </a:xfrm>
              <a:custGeom>
                <a:avLst/>
                <a:gdLst>
                  <a:gd name="T0" fmla="*/ 392 w 392"/>
                  <a:gd name="T1" fmla="*/ 828 h 828"/>
                  <a:gd name="T2" fmla="*/ 0 w 392"/>
                  <a:gd name="T3" fmla="*/ 600 h 828"/>
                  <a:gd name="T4" fmla="*/ 0 w 392"/>
                  <a:gd name="T5" fmla="*/ 0 h 828"/>
                  <a:gd name="T6" fmla="*/ 392 w 392"/>
                  <a:gd name="T7" fmla="*/ 226 h 828"/>
                  <a:gd name="T8" fmla="*/ 392 w 392"/>
                  <a:gd name="T9" fmla="*/ 828 h 8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92" h="828">
                    <a:moveTo>
                      <a:pt x="392" y="828"/>
                    </a:moveTo>
                    <a:lnTo>
                      <a:pt x="0" y="600"/>
                    </a:lnTo>
                    <a:lnTo>
                      <a:pt x="0" y="0"/>
                    </a:lnTo>
                    <a:lnTo>
                      <a:pt x="392" y="226"/>
                    </a:lnTo>
                    <a:lnTo>
                      <a:pt x="392" y="828"/>
                    </a:lnTo>
                    <a:close/>
                  </a:path>
                </a:pathLst>
              </a:cu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78" name="Freeform 20"/>
              <p:cNvSpPr>
                <a:spLocks/>
              </p:cNvSpPr>
              <p:nvPr/>
            </p:nvSpPr>
            <p:spPr bwMode="auto">
              <a:xfrm>
                <a:off x="10285959" y="4388491"/>
                <a:ext cx="94074" cy="199725"/>
              </a:xfrm>
              <a:custGeom>
                <a:avLst/>
                <a:gdLst>
                  <a:gd name="T0" fmla="*/ 0 w 392"/>
                  <a:gd name="T1" fmla="*/ 828 h 828"/>
                  <a:gd name="T2" fmla="*/ 392 w 392"/>
                  <a:gd name="T3" fmla="*/ 600 h 828"/>
                  <a:gd name="T4" fmla="*/ 392 w 392"/>
                  <a:gd name="T5" fmla="*/ 0 h 828"/>
                  <a:gd name="T6" fmla="*/ 0 w 392"/>
                  <a:gd name="T7" fmla="*/ 226 h 828"/>
                  <a:gd name="T8" fmla="*/ 0 w 392"/>
                  <a:gd name="T9" fmla="*/ 828 h 8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92" h="828">
                    <a:moveTo>
                      <a:pt x="0" y="828"/>
                    </a:moveTo>
                    <a:lnTo>
                      <a:pt x="392" y="600"/>
                    </a:lnTo>
                    <a:lnTo>
                      <a:pt x="392" y="0"/>
                    </a:lnTo>
                    <a:lnTo>
                      <a:pt x="0" y="226"/>
                    </a:lnTo>
                    <a:lnTo>
                      <a:pt x="0" y="828"/>
                    </a:ln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</p:grpSp>
        <p:sp>
          <p:nvSpPr>
            <p:cNvPr id="79" name="Rectangle 78"/>
            <p:cNvSpPr/>
            <p:nvPr/>
          </p:nvSpPr>
          <p:spPr>
            <a:xfrm>
              <a:off x="8195773" y="4971703"/>
              <a:ext cx="1620516" cy="67165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1000" dirty="0">
                  <a:solidFill>
                    <a:schemeClr val="bg1">
                      <a:lumMod val="65000"/>
                    </a:schemeClr>
                  </a:solidFill>
                  <a:cs typeface="+mn-ea"/>
                  <a:sym typeface="+mn-lt"/>
                </a:rPr>
                <a:t>Click here to add content, content to match the title. </a:t>
              </a:r>
              <a:r>
                <a:rPr lang="id-ID" sz="1000" dirty="0">
                  <a:solidFill>
                    <a:schemeClr val="bg1">
                      <a:lumMod val="65000"/>
                    </a:schemeClr>
                  </a:solidFill>
                  <a:cs typeface="+mn-ea"/>
                  <a:sym typeface="+mn-lt"/>
                </a:rPr>
                <a:t>. </a:t>
              </a: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8364896" y="3341736"/>
              <a:ext cx="1282270" cy="52322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en-US" sz="11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Large</a:t>
              </a:r>
              <a:endPara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endParaRPr>
            </a:p>
            <a:p>
              <a:pPr algn="ctr"/>
              <a:r>
                <a:rPr 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9.00$</a:t>
              </a:r>
            </a:p>
          </p:txBody>
        </p:sp>
        <p:grpSp>
          <p:nvGrpSpPr>
            <p:cNvPr id="81" name="Group 80"/>
            <p:cNvGrpSpPr/>
            <p:nvPr/>
          </p:nvGrpSpPr>
          <p:grpSpPr>
            <a:xfrm>
              <a:off x="8432378" y="5749969"/>
              <a:ext cx="1146629" cy="331809"/>
              <a:chOff x="2742778" y="5749969"/>
              <a:chExt cx="1146629" cy="331809"/>
            </a:xfrm>
          </p:grpSpPr>
          <p:sp>
            <p:nvSpPr>
              <p:cNvPr id="82" name="Rounded Rectangle 81"/>
              <p:cNvSpPr/>
              <p:nvPr/>
            </p:nvSpPr>
            <p:spPr>
              <a:xfrm>
                <a:off x="2742778" y="5749969"/>
                <a:ext cx="1146629" cy="331809"/>
              </a:xfrm>
              <a:prstGeom prst="roundRect">
                <a:avLst>
                  <a:gd name="adj" fmla="val 50000"/>
                </a:avLst>
              </a:prstGeom>
              <a:solidFill>
                <a:schemeClr val="accent5"/>
              </a:solidFill>
              <a:ln>
                <a:noFill/>
              </a:ln>
              <a:effectLst>
                <a:outerShdw blurRad="609600" algn="ctr" rotWithShape="0">
                  <a:schemeClr val="accent5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83" name="TextBox 82"/>
              <p:cNvSpPr txBox="1"/>
              <p:nvPr/>
            </p:nvSpPr>
            <p:spPr>
              <a:xfrm>
                <a:off x="3024448" y="5785068"/>
                <a:ext cx="583288" cy="26161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sz="1100" dirty="0">
                    <a:solidFill>
                      <a:schemeClr val="bg1"/>
                    </a:solidFill>
                    <a:cs typeface="+mn-ea"/>
                    <a:sym typeface="+mn-lt"/>
                  </a:rPr>
                  <a:t>Buy</a:t>
                </a:r>
                <a:endParaRPr lang="en-US" sz="1600" dirty="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101" name="Group 100"/>
          <p:cNvGrpSpPr/>
          <p:nvPr/>
        </p:nvGrpSpPr>
        <p:grpSpPr>
          <a:xfrm>
            <a:off x="5167456" y="3120019"/>
            <a:ext cx="1987550" cy="2961759"/>
            <a:chOff x="5167456" y="3120019"/>
            <a:chExt cx="1987550" cy="2961759"/>
          </a:xfrm>
        </p:grpSpPr>
        <p:sp>
          <p:nvSpPr>
            <p:cNvPr id="48" name="Rounded Rectangle 47"/>
            <p:cNvSpPr/>
            <p:nvPr/>
          </p:nvSpPr>
          <p:spPr>
            <a:xfrm>
              <a:off x="5167456" y="3120020"/>
              <a:ext cx="1987550" cy="2795854"/>
            </a:xfrm>
            <a:prstGeom prst="roundRect">
              <a:avLst>
                <a:gd name="adj" fmla="val 3225"/>
              </a:avLst>
            </a:prstGeom>
            <a:solidFill>
              <a:schemeClr val="bg1"/>
            </a:solidFill>
            <a:ln>
              <a:noFill/>
            </a:ln>
            <a:effectLst>
              <a:outerShdw blurRad="1066800" dist="2286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cs typeface="+mn-ea"/>
                <a:sym typeface="+mn-lt"/>
              </a:endParaRPr>
            </a:p>
          </p:txBody>
        </p:sp>
        <p:grpSp>
          <p:nvGrpSpPr>
            <p:cNvPr id="49" name="Group 48"/>
            <p:cNvGrpSpPr/>
            <p:nvPr/>
          </p:nvGrpSpPr>
          <p:grpSpPr>
            <a:xfrm>
              <a:off x="5776884" y="4008423"/>
              <a:ext cx="768696" cy="805298"/>
              <a:chOff x="9398777" y="3876154"/>
              <a:chExt cx="1246108" cy="1305446"/>
            </a:xfrm>
          </p:grpSpPr>
          <p:sp>
            <p:nvSpPr>
              <p:cNvPr id="50" name="Freeform 10"/>
              <p:cNvSpPr>
                <a:spLocks/>
              </p:cNvSpPr>
              <p:nvPr/>
            </p:nvSpPr>
            <p:spPr bwMode="auto">
              <a:xfrm>
                <a:off x="9430617" y="4355203"/>
                <a:ext cx="591938" cy="826397"/>
              </a:xfrm>
              <a:custGeom>
                <a:avLst/>
                <a:gdLst>
                  <a:gd name="T0" fmla="*/ 2449 w 2449"/>
                  <a:gd name="T1" fmla="*/ 3423 h 3423"/>
                  <a:gd name="T2" fmla="*/ 0 w 2449"/>
                  <a:gd name="T3" fmla="*/ 2010 h 3423"/>
                  <a:gd name="T4" fmla="*/ 0 w 2449"/>
                  <a:gd name="T5" fmla="*/ 0 h 3423"/>
                  <a:gd name="T6" fmla="*/ 2449 w 2449"/>
                  <a:gd name="T7" fmla="*/ 1413 h 3423"/>
                  <a:gd name="T8" fmla="*/ 2449 w 2449"/>
                  <a:gd name="T9" fmla="*/ 3423 h 34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49" h="3423">
                    <a:moveTo>
                      <a:pt x="2449" y="3423"/>
                    </a:moveTo>
                    <a:lnTo>
                      <a:pt x="0" y="2010"/>
                    </a:lnTo>
                    <a:lnTo>
                      <a:pt x="0" y="0"/>
                    </a:lnTo>
                    <a:lnTo>
                      <a:pt x="2449" y="1413"/>
                    </a:lnTo>
                    <a:lnTo>
                      <a:pt x="2449" y="3423"/>
                    </a:ln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51" name="Freeform 11"/>
              <p:cNvSpPr>
                <a:spLocks/>
              </p:cNvSpPr>
              <p:nvPr/>
            </p:nvSpPr>
            <p:spPr bwMode="auto">
              <a:xfrm>
                <a:off x="10022554" y="4355203"/>
                <a:ext cx="590490" cy="826397"/>
              </a:xfrm>
              <a:custGeom>
                <a:avLst/>
                <a:gdLst>
                  <a:gd name="T0" fmla="*/ 0 w 2449"/>
                  <a:gd name="T1" fmla="*/ 3423 h 3423"/>
                  <a:gd name="T2" fmla="*/ 0 w 2449"/>
                  <a:gd name="T3" fmla="*/ 1413 h 3423"/>
                  <a:gd name="T4" fmla="*/ 2449 w 2449"/>
                  <a:gd name="T5" fmla="*/ 0 h 3423"/>
                  <a:gd name="T6" fmla="*/ 2449 w 2449"/>
                  <a:gd name="T7" fmla="*/ 2010 h 3423"/>
                  <a:gd name="T8" fmla="*/ 0 w 2449"/>
                  <a:gd name="T9" fmla="*/ 3423 h 34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49" h="3423">
                    <a:moveTo>
                      <a:pt x="0" y="3423"/>
                    </a:moveTo>
                    <a:lnTo>
                      <a:pt x="0" y="1413"/>
                    </a:lnTo>
                    <a:lnTo>
                      <a:pt x="2449" y="0"/>
                    </a:lnTo>
                    <a:lnTo>
                      <a:pt x="2449" y="2010"/>
                    </a:lnTo>
                    <a:lnTo>
                      <a:pt x="0" y="3423"/>
                    </a:lnTo>
                    <a:close/>
                  </a:path>
                </a:pathLst>
              </a:cu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52" name="Freeform 12"/>
              <p:cNvSpPr>
                <a:spLocks/>
              </p:cNvSpPr>
              <p:nvPr/>
            </p:nvSpPr>
            <p:spPr bwMode="auto">
              <a:xfrm>
                <a:off x="9679549" y="4541903"/>
                <a:ext cx="94074" cy="497864"/>
              </a:xfrm>
              <a:custGeom>
                <a:avLst/>
                <a:gdLst>
                  <a:gd name="T0" fmla="*/ 392 w 392"/>
                  <a:gd name="T1" fmla="*/ 2065 h 2065"/>
                  <a:gd name="T2" fmla="*/ 0 w 392"/>
                  <a:gd name="T3" fmla="*/ 1839 h 2065"/>
                  <a:gd name="T4" fmla="*/ 0 w 392"/>
                  <a:gd name="T5" fmla="*/ 0 h 2065"/>
                  <a:gd name="T6" fmla="*/ 392 w 392"/>
                  <a:gd name="T7" fmla="*/ 226 h 2065"/>
                  <a:gd name="T8" fmla="*/ 392 w 392"/>
                  <a:gd name="T9" fmla="*/ 2065 h 20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92" h="2065">
                    <a:moveTo>
                      <a:pt x="392" y="2065"/>
                    </a:moveTo>
                    <a:lnTo>
                      <a:pt x="0" y="1839"/>
                    </a:lnTo>
                    <a:lnTo>
                      <a:pt x="0" y="0"/>
                    </a:lnTo>
                    <a:lnTo>
                      <a:pt x="392" y="226"/>
                    </a:lnTo>
                    <a:lnTo>
                      <a:pt x="392" y="2065"/>
                    </a:lnTo>
                    <a:close/>
                  </a:path>
                </a:pathLst>
              </a:cu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53" name="Freeform 13"/>
              <p:cNvSpPr>
                <a:spLocks/>
              </p:cNvSpPr>
              <p:nvPr/>
            </p:nvSpPr>
            <p:spPr bwMode="auto">
              <a:xfrm>
                <a:off x="10270039" y="4541903"/>
                <a:ext cx="94074" cy="497864"/>
              </a:xfrm>
              <a:custGeom>
                <a:avLst/>
                <a:gdLst>
                  <a:gd name="T0" fmla="*/ 0 w 391"/>
                  <a:gd name="T1" fmla="*/ 2065 h 2065"/>
                  <a:gd name="T2" fmla="*/ 391 w 391"/>
                  <a:gd name="T3" fmla="*/ 1839 h 2065"/>
                  <a:gd name="T4" fmla="*/ 391 w 391"/>
                  <a:gd name="T5" fmla="*/ 0 h 2065"/>
                  <a:gd name="T6" fmla="*/ 0 w 391"/>
                  <a:gd name="T7" fmla="*/ 226 h 2065"/>
                  <a:gd name="T8" fmla="*/ 0 w 391"/>
                  <a:gd name="T9" fmla="*/ 2065 h 20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91" h="2065">
                    <a:moveTo>
                      <a:pt x="0" y="2065"/>
                    </a:moveTo>
                    <a:lnTo>
                      <a:pt x="391" y="1839"/>
                    </a:lnTo>
                    <a:lnTo>
                      <a:pt x="391" y="0"/>
                    </a:lnTo>
                    <a:lnTo>
                      <a:pt x="0" y="226"/>
                    </a:lnTo>
                    <a:lnTo>
                      <a:pt x="0" y="2065"/>
                    </a:ln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54" name="Freeform 14"/>
              <p:cNvSpPr>
                <a:spLocks/>
              </p:cNvSpPr>
              <p:nvPr/>
            </p:nvSpPr>
            <p:spPr bwMode="auto">
              <a:xfrm>
                <a:off x="9398777" y="4236526"/>
                <a:ext cx="623778" cy="503653"/>
              </a:xfrm>
              <a:custGeom>
                <a:avLst/>
                <a:gdLst>
                  <a:gd name="T0" fmla="*/ 2585 w 2585"/>
                  <a:gd name="T1" fmla="*/ 2093 h 2093"/>
                  <a:gd name="T2" fmla="*/ 0 w 2585"/>
                  <a:gd name="T3" fmla="*/ 601 h 2093"/>
                  <a:gd name="T4" fmla="*/ 0 w 2585"/>
                  <a:gd name="T5" fmla="*/ 0 h 2093"/>
                  <a:gd name="T6" fmla="*/ 2585 w 2585"/>
                  <a:gd name="T7" fmla="*/ 1493 h 2093"/>
                  <a:gd name="T8" fmla="*/ 2585 w 2585"/>
                  <a:gd name="T9" fmla="*/ 2093 h 20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85" h="2093">
                    <a:moveTo>
                      <a:pt x="2585" y="2093"/>
                    </a:moveTo>
                    <a:lnTo>
                      <a:pt x="0" y="601"/>
                    </a:lnTo>
                    <a:lnTo>
                      <a:pt x="0" y="0"/>
                    </a:lnTo>
                    <a:lnTo>
                      <a:pt x="2585" y="1493"/>
                    </a:lnTo>
                    <a:lnTo>
                      <a:pt x="2585" y="2093"/>
                    </a:lnTo>
                    <a:close/>
                  </a:path>
                </a:pathLst>
              </a:cu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55" name="Freeform 15"/>
              <p:cNvSpPr>
                <a:spLocks/>
              </p:cNvSpPr>
              <p:nvPr/>
            </p:nvSpPr>
            <p:spPr bwMode="auto">
              <a:xfrm>
                <a:off x="10022554" y="4236526"/>
                <a:ext cx="622330" cy="503653"/>
              </a:xfrm>
              <a:custGeom>
                <a:avLst/>
                <a:gdLst>
                  <a:gd name="T0" fmla="*/ 0 w 2584"/>
                  <a:gd name="T1" fmla="*/ 2093 h 2093"/>
                  <a:gd name="T2" fmla="*/ 0 w 2584"/>
                  <a:gd name="T3" fmla="*/ 1493 h 2093"/>
                  <a:gd name="T4" fmla="*/ 2584 w 2584"/>
                  <a:gd name="T5" fmla="*/ 0 h 2093"/>
                  <a:gd name="T6" fmla="*/ 2584 w 2584"/>
                  <a:gd name="T7" fmla="*/ 601 h 2093"/>
                  <a:gd name="T8" fmla="*/ 0 w 2584"/>
                  <a:gd name="T9" fmla="*/ 2093 h 20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84" h="2093">
                    <a:moveTo>
                      <a:pt x="0" y="2093"/>
                    </a:moveTo>
                    <a:lnTo>
                      <a:pt x="0" y="1493"/>
                    </a:lnTo>
                    <a:lnTo>
                      <a:pt x="2584" y="0"/>
                    </a:lnTo>
                    <a:lnTo>
                      <a:pt x="2584" y="601"/>
                    </a:lnTo>
                    <a:lnTo>
                      <a:pt x="0" y="2093"/>
                    </a:ln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56" name="Freeform 16"/>
              <p:cNvSpPr>
                <a:spLocks/>
              </p:cNvSpPr>
              <p:nvPr/>
            </p:nvSpPr>
            <p:spPr bwMode="auto">
              <a:xfrm>
                <a:off x="9398777" y="3876154"/>
                <a:ext cx="1246108" cy="719298"/>
              </a:xfrm>
              <a:custGeom>
                <a:avLst/>
                <a:gdLst>
                  <a:gd name="T0" fmla="*/ 2585 w 5169"/>
                  <a:gd name="T1" fmla="*/ 2984 h 2984"/>
                  <a:gd name="T2" fmla="*/ 0 w 5169"/>
                  <a:gd name="T3" fmla="*/ 1491 h 2984"/>
                  <a:gd name="T4" fmla="*/ 2585 w 5169"/>
                  <a:gd name="T5" fmla="*/ 0 h 2984"/>
                  <a:gd name="T6" fmla="*/ 5169 w 5169"/>
                  <a:gd name="T7" fmla="*/ 1491 h 2984"/>
                  <a:gd name="T8" fmla="*/ 2585 w 5169"/>
                  <a:gd name="T9" fmla="*/ 2984 h 29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69" h="2984">
                    <a:moveTo>
                      <a:pt x="2585" y="2984"/>
                    </a:moveTo>
                    <a:lnTo>
                      <a:pt x="0" y="1491"/>
                    </a:lnTo>
                    <a:lnTo>
                      <a:pt x="2585" y="0"/>
                    </a:lnTo>
                    <a:lnTo>
                      <a:pt x="5169" y="1491"/>
                    </a:lnTo>
                    <a:lnTo>
                      <a:pt x="2585" y="2984"/>
                    </a:ln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57" name="Freeform 17"/>
              <p:cNvSpPr>
                <a:spLocks/>
              </p:cNvSpPr>
              <p:nvPr/>
            </p:nvSpPr>
            <p:spPr bwMode="auto">
              <a:xfrm>
                <a:off x="9662182" y="4028118"/>
                <a:ext cx="717850" cy="415370"/>
              </a:xfrm>
              <a:custGeom>
                <a:avLst/>
                <a:gdLst>
                  <a:gd name="T0" fmla="*/ 0 w 2977"/>
                  <a:gd name="T1" fmla="*/ 227 h 1718"/>
                  <a:gd name="T2" fmla="*/ 2585 w 2977"/>
                  <a:gd name="T3" fmla="*/ 1718 h 1718"/>
                  <a:gd name="T4" fmla="*/ 2977 w 2977"/>
                  <a:gd name="T5" fmla="*/ 1492 h 1718"/>
                  <a:gd name="T6" fmla="*/ 392 w 2977"/>
                  <a:gd name="T7" fmla="*/ 0 h 1718"/>
                  <a:gd name="T8" fmla="*/ 0 w 2977"/>
                  <a:gd name="T9" fmla="*/ 227 h 17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77" h="1718">
                    <a:moveTo>
                      <a:pt x="0" y="227"/>
                    </a:moveTo>
                    <a:lnTo>
                      <a:pt x="2585" y="1718"/>
                    </a:lnTo>
                    <a:lnTo>
                      <a:pt x="2977" y="1492"/>
                    </a:lnTo>
                    <a:lnTo>
                      <a:pt x="392" y="0"/>
                    </a:lnTo>
                    <a:lnTo>
                      <a:pt x="0" y="227"/>
                    </a:lnTo>
                    <a:close/>
                  </a:path>
                </a:pathLst>
              </a:cu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58" name="Freeform 18"/>
              <p:cNvSpPr>
                <a:spLocks/>
              </p:cNvSpPr>
              <p:nvPr/>
            </p:nvSpPr>
            <p:spPr bwMode="auto">
              <a:xfrm>
                <a:off x="9662182" y="4028118"/>
                <a:ext cx="717850" cy="415370"/>
              </a:xfrm>
              <a:custGeom>
                <a:avLst/>
                <a:gdLst>
                  <a:gd name="T0" fmla="*/ 392 w 2977"/>
                  <a:gd name="T1" fmla="*/ 1718 h 1718"/>
                  <a:gd name="T2" fmla="*/ 2977 w 2977"/>
                  <a:gd name="T3" fmla="*/ 227 h 1718"/>
                  <a:gd name="T4" fmla="*/ 2585 w 2977"/>
                  <a:gd name="T5" fmla="*/ 0 h 1718"/>
                  <a:gd name="T6" fmla="*/ 0 w 2977"/>
                  <a:gd name="T7" fmla="*/ 1492 h 1718"/>
                  <a:gd name="T8" fmla="*/ 392 w 2977"/>
                  <a:gd name="T9" fmla="*/ 1718 h 17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77" h="1718">
                    <a:moveTo>
                      <a:pt x="392" y="1718"/>
                    </a:moveTo>
                    <a:lnTo>
                      <a:pt x="2977" y="227"/>
                    </a:lnTo>
                    <a:lnTo>
                      <a:pt x="2585" y="0"/>
                    </a:lnTo>
                    <a:lnTo>
                      <a:pt x="0" y="1492"/>
                    </a:lnTo>
                    <a:lnTo>
                      <a:pt x="392" y="1718"/>
                    </a:lnTo>
                    <a:close/>
                  </a:path>
                </a:pathLst>
              </a:cu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59" name="Freeform 19"/>
              <p:cNvSpPr>
                <a:spLocks/>
              </p:cNvSpPr>
              <p:nvPr/>
            </p:nvSpPr>
            <p:spPr bwMode="auto">
              <a:xfrm>
                <a:off x="9662182" y="4388491"/>
                <a:ext cx="95520" cy="199725"/>
              </a:xfrm>
              <a:custGeom>
                <a:avLst/>
                <a:gdLst>
                  <a:gd name="T0" fmla="*/ 392 w 392"/>
                  <a:gd name="T1" fmla="*/ 828 h 828"/>
                  <a:gd name="T2" fmla="*/ 0 w 392"/>
                  <a:gd name="T3" fmla="*/ 600 h 828"/>
                  <a:gd name="T4" fmla="*/ 0 w 392"/>
                  <a:gd name="T5" fmla="*/ 0 h 828"/>
                  <a:gd name="T6" fmla="*/ 392 w 392"/>
                  <a:gd name="T7" fmla="*/ 226 h 828"/>
                  <a:gd name="T8" fmla="*/ 392 w 392"/>
                  <a:gd name="T9" fmla="*/ 828 h 8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92" h="828">
                    <a:moveTo>
                      <a:pt x="392" y="828"/>
                    </a:moveTo>
                    <a:lnTo>
                      <a:pt x="0" y="600"/>
                    </a:lnTo>
                    <a:lnTo>
                      <a:pt x="0" y="0"/>
                    </a:lnTo>
                    <a:lnTo>
                      <a:pt x="392" y="226"/>
                    </a:lnTo>
                    <a:lnTo>
                      <a:pt x="392" y="828"/>
                    </a:lnTo>
                    <a:close/>
                  </a:path>
                </a:pathLst>
              </a:cu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60" name="Freeform 20"/>
              <p:cNvSpPr>
                <a:spLocks/>
              </p:cNvSpPr>
              <p:nvPr/>
            </p:nvSpPr>
            <p:spPr bwMode="auto">
              <a:xfrm>
                <a:off x="10285959" y="4388491"/>
                <a:ext cx="94074" cy="199725"/>
              </a:xfrm>
              <a:custGeom>
                <a:avLst/>
                <a:gdLst>
                  <a:gd name="T0" fmla="*/ 0 w 392"/>
                  <a:gd name="T1" fmla="*/ 828 h 828"/>
                  <a:gd name="T2" fmla="*/ 392 w 392"/>
                  <a:gd name="T3" fmla="*/ 600 h 828"/>
                  <a:gd name="T4" fmla="*/ 392 w 392"/>
                  <a:gd name="T5" fmla="*/ 0 h 828"/>
                  <a:gd name="T6" fmla="*/ 0 w 392"/>
                  <a:gd name="T7" fmla="*/ 226 h 828"/>
                  <a:gd name="T8" fmla="*/ 0 w 392"/>
                  <a:gd name="T9" fmla="*/ 828 h 8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92" h="828">
                    <a:moveTo>
                      <a:pt x="0" y="828"/>
                    </a:moveTo>
                    <a:lnTo>
                      <a:pt x="392" y="600"/>
                    </a:lnTo>
                    <a:lnTo>
                      <a:pt x="392" y="0"/>
                    </a:lnTo>
                    <a:lnTo>
                      <a:pt x="0" y="226"/>
                    </a:lnTo>
                    <a:lnTo>
                      <a:pt x="0" y="828"/>
                    </a:ln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</p:grpSp>
        <p:sp>
          <p:nvSpPr>
            <p:cNvPr id="61" name="Rectangle 60"/>
            <p:cNvSpPr/>
            <p:nvPr/>
          </p:nvSpPr>
          <p:spPr>
            <a:xfrm>
              <a:off x="5350973" y="4971703"/>
              <a:ext cx="1620516" cy="67165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1000" dirty="0">
                  <a:solidFill>
                    <a:schemeClr val="bg1">
                      <a:lumMod val="65000"/>
                    </a:schemeClr>
                  </a:solidFill>
                  <a:cs typeface="+mn-ea"/>
                  <a:sym typeface="+mn-lt"/>
                </a:rPr>
                <a:t>Click here to add content, content to match the title. </a:t>
              </a:r>
              <a:r>
                <a:rPr lang="id-ID" sz="1000" dirty="0">
                  <a:solidFill>
                    <a:schemeClr val="bg1">
                      <a:lumMod val="65000"/>
                    </a:schemeClr>
                  </a:solidFill>
                  <a:cs typeface="+mn-ea"/>
                  <a:sym typeface="+mn-lt"/>
                </a:rPr>
                <a:t>. </a:t>
              </a: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5520096" y="3341736"/>
              <a:ext cx="1282270" cy="52322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en-US" sz="11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Medium</a:t>
              </a:r>
              <a:endPara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endParaRPr>
            </a:p>
            <a:p>
              <a:pPr algn="ctr"/>
              <a:r>
                <a:rPr 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6.00$</a:t>
              </a:r>
            </a:p>
          </p:txBody>
        </p:sp>
        <p:grpSp>
          <p:nvGrpSpPr>
            <p:cNvPr id="63" name="Group 62"/>
            <p:cNvGrpSpPr/>
            <p:nvPr/>
          </p:nvGrpSpPr>
          <p:grpSpPr>
            <a:xfrm>
              <a:off x="5587578" y="5749969"/>
              <a:ext cx="1146629" cy="331809"/>
              <a:chOff x="2742778" y="5749969"/>
              <a:chExt cx="1146629" cy="331809"/>
            </a:xfrm>
          </p:grpSpPr>
          <p:sp>
            <p:nvSpPr>
              <p:cNvPr id="64" name="Rounded Rectangle 63"/>
              <p:cNvSpPr/>
              <p:nvPr/>
            </p:nvSpPr>
            <p:spPr>
              <a:xfrm>
                <a:off x="2742778" y="5749969"/>
                <a:ext cx="1146629" cy="331809"/>
              </a:xfrm>
              <a:prstGeom prst="roundRect">
                <a:avLst>
                  <a:gd name="adj" fmla="val 50000"/>
                </a:avLst>
              </a:prstGeom>
              <a:solidFill>
                <a:schemeClr val="accent5"/>
              </a:solidFill>
              <a:ln>
                <a:noFill/>
              </a:ln>
              <a:effectLst>
                <a:outerShdw blurRad="609600" algn="ctr" rotWithShape="0">
                  <a:schemeClr val="accent5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65" name="TextBox 64"/>
              <p:cNvSpPr txBox="1"/>
              <p:nvPr/>
            </p:nvSpPr>
            <p:spPr>
              <a:xfrm>
                <a:off x="3024448" y="5785068"/>
                <a:ext cx="583288" cy="26161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sz="1100" dirty="0">
                    <a:solidFill>
                      <a:schemeClr val="bg1"/>
                    </a:solidFill>
                    <a:cs typeface="+mn-ea"/>
                    <a:sym typeface="+mn-lt"/>
                  </a:rPr>
                  <a:t>Buy</a:t>
                </a:r>
                <a:endParaRPr lang="en-US" sz="1600" dirty="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  <p:sp>
          <p:nvSpPr>
            <p:cNvPr id="98" name="Freeform 97"/>
            <p:cNvSpPr/>
            <p:nvPr/>
          </p:nvSpPr>
          <p:spPr>
            <a:xfrm flipV="1">
              <a:off x="6394685" y="3120019"/>
              <a:ext cx="757599" cy="757599"/>
            </a:xfrm>
            <a:custGeom>
              <a:avLst/>
              <a:gdLst>
                <a:gd name="connsiteX0" fmla="*/ 0 w 978785"/>
                <a:gd name="connsiteY0" fmla="*/ 978785 h 978785"/>
                <a:gd name="connsiteX1" fmla="*/ 400646 w 978785"/>
                <a:gd name="connsiteY1" fmla="*/ 978785 h 978785"/>
                <a:gd name="connsiteX2" fmla="*/ 978785 w 978785"/>
                <a:gd name="connsiteY2" fmla="*/ 400646 h 978785"/>
                <a:gd name="connsiteX3" fmla="*/ 978785 w 978785"/>
                <a:gd name="connsiteY3" fmla="*/ 0 h 978785"/>
                <a:gd name="connsiteX4" fmla="*/ 0 w 978785"/>
                <a:gd name="connsiteY4" fmla="*/ 978785 h 9787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8785" h="978785">
                  <a:moveTo>
                    <a:pt x="0" y="978785"/>
                  </a:moveTo>
                  <a:lnTo>
                    <a:pt x="400646" y="978785"/>
                  </a:lnTo>
                  <a:lnTo>
                    <a:pt x="978785" y="400646"/>
                  </a:lnTo>
                  <a:lnTo>
                    <a:pt x="978785" y="0"/>
                  </a:lnTo>
                  <a:lnTo>
                    <a:pt x="0" y="97878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cs typeface="+mn-ea"/>
                <a:sym typeface="+mn-lt"/>
              </a:endParaRPr>
            </a:p>
          </p:txBody>
        </p:sp>
        <p:sp>
          <p:nvSpPr>
            <p:cNvPr id="100" name="Rectangle 99"/>
            <p:cNvSpPr/>
            <p:nvPr/>
          </p:nvSpPr>
          <p:spPr>
            <a:xfrm rot="2700000">
              <a:off x="6619232" y="3288835"/>
              <a:ext cx="421662" cy="21768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700" dirty="0">
                  <a:solidFill>
                    <a:schemeClr val="bg1"/>
                  </a:solidFill>
                  <a:cs typeface="+mn-ea"/>
                  <a:sym typeface="+mn-lt"/>
                </a:rPr>
                <a:t>HITS</a:t>
              </a:r>
              <a:endParaRPr lang="id-ID" sz="7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pic>
        <p:nvPicPr>
          <p:cNvPr id="5" name="图片 4">
            <a:extLst>
              <a:ext uri="{FF2B5EF4-FFF2-40B4-BE49-F238E27FC236}">
                <a16:creationId xmlns:a16="http://schemas.microsoft.com/office/drawing/2014/main" id="{B532A772-D0B8-44DC-8BA9-396E69ED13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12414" y="4695513"/>
            <a:ext cx="590476" cy="27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029278"/>
      </p:ext>
    </p:extLst>
  </p:cSld>
  <p:clrMapOvr>
    <a:masterClrMapping/>
  </p:clrMapOvr>
  <p:transition spd="med" advClick="0" advTm="0"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4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decel="10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decel="10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474521" y="1630195"/>
            <a:ext cx="3840430" cy="132343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0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Laptop screen mock-up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474520" y="3270905"/>
            <a:ext cx="2429823" cy="1987408"/>
            <a:chOff x="1474520" y="3270905"/>
            <a:chExt cx="2429823" cy="1987408"/>
          </a:xfrm>
        </p:grpSpPr>
        <p:sp>
          <p:nvSpPr>
            <p:cNvPr id="6" name="Rectangle 5"/>
            <p:cNvSpPr/>
            <p:nvPr/>
          </p:nvSpPr>
          <p:spPr>
            <a:xfrm>
              <a:off x="1474521" y="4074847"/>
              <a:ext cx="2429822" cy="118346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30000"/>
                </a:lnSpc>
              </a:pPr>
              <a:r>
                <a:rPr lang="en-US" sz="1400" dirty="0">
                  <a:solidFill>
                    <a:schemeClr val="bg1">
                      <a:lumMod val="65000"/>
                    </a:schemeClr>
                  </a:solidFill>
                  <a:cs typeface="+mn-ea"/>
                  <a:sym typeface="+mn-lt"/>
                </a:rPr>
                <a:t>Click here to add content, content to match the title. Click here to add content, content to match the title. </a:t>
              </a:r>
              <a:endParaRPr lang="id-ID" sz="1400" dirty="0">
                <a:solidFill>
                  <a:schemeClr val="bg1">
                    <a:lumMod val="6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474520" y="3270905"/>
              <a:ext cx="2231205" cy="70788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Your text goes here</a:t>
              </a:r>
            </a:p>
          </p:txBody>
        </p:sp>
      </p:grpSp>
      <p:pic>
        <p:nvPicPr>
          <p:cNvPr id="17" name="图片占位符 16">
            <a:extLst>
              <a:ext uri="{FF2B5EF4-FFF2-40B4-BE49-F238E27FC236}">
                <a16:creationId xmlns:a16="http://schemas.microsoft.com/office/drawing/2014/main" id="{F2D6FB24-CE37-4812-86E4-366E57C60ED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grpSp>
        <p:nvGrpSpPr>
          <p:cNvPr id="3" name="Group 2"/>
          <p:cNvGrpSpPr/>
          <p:nvPr/>
        </p:nvGrpSpPr>
        <p:grpSpPr>
          <a:xfrm>
            <a:off x="4383222" y="3215015"/>
            <a:ext cx="3185527" cy="2072589"/>
            <a:chOff x="4383222" y="3215015"/>
            <a:chExt cx="3185527" cy="2072589"/>
          </a:xfrm>
        </p:grpSpPr>
        <p:sp>
          <p:nvSpPr>
            <p:cNvPr id="4" name="Rounded Rectangle 3"/>
            <p:cNvSpPr/>
            <p:nvPr/>
          </p:nvSpPr>
          <p:spPr>
            <a:xfrm>
              <a:off x="4383222" y="3215015"/>
              <a:ext cx="3185527" cy="2072589"/>
            </a:xfrm>
            <a:prstGeom prst="roundRect">
              <a:avLst>
                <a:gd name="adj" fmla="val 5729"/>
              </a:avLst>
            </a:prstGeom>
            <a:solidFill>
              <a:schemeClr val="bg1"/>
            </a:solidFill>
            <a:ln>
              <a:noFill/>
            </a:ln>
            <a:effectLst>
              <a:outerShdw blurRad="1270000" dist="342900" dir="5400000" algn="t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cs typeface="+mn-ea"/>
                <a:sym typeface="+mn-lt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611556" y="3398103"/>
              <a:ext cx="1528076" cy="830997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sz="4800" dirty="0">
                  <a:solidFill>
                    <a:schemeClr val="accent5"/>
                  </a:solidFill>
                  <a:cs typeface="+mn-ea"/>
                  <a:sym typeface="+mn-lt"/>
                </a:rPr>
                <a:t>40</a:t>
              </a:r>
              <a:r>
                <a:rPr lang="en-US" sz="4800" baseline="30000" dirty="0">
                  <a:solidFill>
                    <a:schemeClr val="accent5"/>
                  </a:solidFill>
                  <a:cs typeface="+mn-ea"/>
                  <a:sym typeface="+mn-lt"/>
                </a:rPr>
                <a:t>%</a:t>
              </a:r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6557693" y="3387122"/>
              <a:ext cx="692054" cy="692054"/>
              <a:chOff x="6408420" y="3336909"/>
              <a:chExt cx="914400" cy="914400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6408420" y="3336909"/>
                <a:ext cx="914400" cy="914400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10" name="Freeform 99"/>
              <p:cNvSpPr>
                <a:spLocks noEditPoints="1"/>
              </p:cNvSpPr>
              <p:nvPr/>
            </p:nvSpPr>
            <p:spPr bwMode="auto">
              <a:xfrm>
                <a:off x="6591300" y="3540537"/>
                <a:ext cx="548640" cy="507144"/>
              </a:xfrm>
              <a:custGeom>
                <a:avLst/>
                <a:gdLst>
                  <a:gd name="T0" fmla="*/ 200 w 200"/>
                  <a:gd name="T1" fmla="*/ 0 h 184"/>
                  <a:gd name="T2" fmla="*/ 0 w 200"/>
                  <a:gd name="T3" fmla="*/ 74 h 184"/>
                  <a:gd name="T4" fmla="*/ 64 w 200"/>
                  <a:gd name="T5" fmla="*/ 123 h 184"/>
                  <a:gd name="T6" fmla="*/ 64 w 200"/>
                  <a:gd name="T7" fmla="*/ 154 h 184"/>
                  <a:gd name="T8" fmla="*/ 65 w 200"/>
                  <a:gd name="T9" fmla="*/ 156 h 184"/>
                  <a:gd name="T10" fmla="*/ 65 w 200"/>
                  <a:gd name="T11" fmla="*/ 157 h 184"/>
                  <a:gd name="T12" fmla="*/ 69 w 200"/>
                  <a:gd name="T13" fmla="*/ 159 h 184"/>
                  <a:gd name="T14" fmla="*/ 71 w 200"/>
                  <a:gd name="T15" fmla="*/ 158 h 184"/>
                  <a:gd name="T16" fmla="*/ 93 w 200"/>
                  <a:gd name="T17" fmla="*/ 144 h 184"/>
                  <a:gd name="T18" fmla="*/ 147 w 200"/>
                  <a:gd name="T19" fmla="*/ 184 h 184"/>
                  <a:gd name="T20" fmla="*/ 200 w 200"/>
                  <a:gd name="T21" fmla="*/ 0 h 184"/>
                  <a:gd name="T22" fmla="*/ 178 w 200"/>
                  <a:gd name="T23" fmla="*/ 17 h 184"/>
                  <a:gd name="T24" fmla="*/ 70 w 200"/>
                  <a:gd name="T25" fmla="*/ 117 h 184"/>
                  <a:gd name="T26" fmla="*/ 17 w 200"/>
                  <a:gd name="T27" fmla="*/ 77 h 184"/>
                  <a:gd name="T28" fmla="*/ 178 w 200"/>
                  <a:gd name="T29" fmla="*/ 17 h 184"/>
                  <a:gd name="T30" fmla="*/ 72 w 200"/>
                  <a:gd name="T31" fmla="*/ 148 h 184"/>
                  <a:gd name="T32" fmla="*/ 72 w 200"/>
                  <a:gd name="T33" fmla="*/ 129 h 184"/>
                  <a:gd name="T34" fmla="*/ 87 w 200"/>
                  <a:gd name="T35" fmla="*/ 139 h 184"/>
                  <a:gd name="T36" fmla="*/ 72 w 200"/>
                  <a:gd name="T37" fmla="*/ 148 h 184"/>
                  <a:gd name="T38" fmla="*/ 77 w 200"/>
                  <a:gd name="T39" fmla="*/ 122 h 184"/>
                  <a:gd name="T40" fmla="*/ 186 w 200"/>
                  <a:gd name="T41" fmla="*/ 21 h 184"/>
                  <a:gd name="T42" fmla="*/ 142 w 200"/>
                  <a:gd name="T43" fmla="*/ 171 h 184"/>
                  <a:gd name="T44" fmla="*/ 77 w 200"/>
                  <a:gd name="T45" fmla="*/ 122 h 1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00" h="184">
                    <a:moveTo>
                      <a:pt x="200" y="0"/>
                    </a:moveTo>
                    <a:cubicBezTo>
                      <a:pt x="0" y="74"/>
                      <a:pt x="0" y="74"/>
                      <a:pt x="0" y="74"/>
                    </a:cubicBezTo>
                    <a:cubicBezTo>
                      <a:pt x="64" y="123"/>
                      <a:pt x="64" y="123"/>
                      <a:pt x="64" y="123"/>
                    </a:cubicBezTo>
                    <a:cubicBezTo>
                      <a:pt x="64" y="154"/>
                      <a:pt x="64" y="154"/>
                      <a:pt x="64" y="154"/>
                    </a:cubicBezTo>
                    <a:cubicBezTo>
                      <a:pt x="64" y="155"/>
                      <a:pt x="65" y="156"/>
                      <a:pt x="65" y="156"/>
                    </a:cubicBezTo>
                    <a:cubicBezTo>
                      <a:pt x="65" y="156"/>
                      <a:pt x="65" y="157"/>
                      <a:pt x="65" y="157"/>
                    </a:cubicBezTo>
                    <a:cubicBezTo>
                      <a:pt x="66" y="158"/>
                      <a:pt x="67" y="159"/>
                      <a:pt x="69" y="159"/>
                    </a:cubicBezTo>
                    <a:cubicBezTo>
                      <a:pt x="69" y="159"/>
                      <a:pt x="70" y="159"/>
                      <a:pt x="71" y="158"/>
                    </a:cubicBezTo>
                    <a:cubicBezTo>
                      <a:pt x="93" y="144"/>
                      <a:pt x="93" y="144"/>
                      <a:pt x="93" y="144"/>
                    </a:cubicBezTo>
                    <a:cubicBezTo>
                      <a:pt x="147" y="184"/>
                      <a:pt x="147" y="184"/>
                      <a:pt x="147" y="184"/>
                    </a:cubicBezTo>
                    <a:lnTo>
                      <a:pt x="200" y="0"/>
                    </a:lnTo>
                    <a:close/>
                    <a:moveTo>
                      <a:pt x="178" y="17"/>
                    </a:moveTo>
                    <a:cubicBezTo>
                      <a:pt x="70" y="117"/>
                      <a:pt x="70" y="117"/>
                      <a:pt x="70" y="117"/>
                    </a:cubicBezTo>
                    <a:cubicBezTo>
                      <a:pt x="17" y="77"/>
                      <a:pt x="17" y="77"/>
                      <a:pt x="17" y="77"/>
                    </a:cubicBezTo>
                    <a:lnTo>
                      <a:pt x="178" y="17"/>
                    </a:lnTo>
                    <a:close/>
                    <a:moveTo>
                      <a:pt x="72" y="148"/>
                    </a:moveTo>
                    <a:cubicBezTo>
                      <a:pt x="72" y="129"/>
                      <a:pt x="72" y="129"/>
                      <a:pt x="72" y="129"/>
                    </a:cubicBezTo>
                    <a:cubicBezTo>
                      <a:pt x="87" y="139"/>
                      <a:pt x="87" y="139"/>
                      <a:pt x="87" y="139"/>
                    </a:cubicBezTo>
                    <a:lnTo>
                      <a:pt x="72" y="148"/>
                    </a:lnTo>
                    <a:close/>
                    <a:moveTo>
                      <a:pt x="77" y="122"/>
                    </a:moveTo>
                    <a:cubicBezTo>
                      <a:pt x="186" y="21"/>
                      <a:pt x="186" y="21"/>
                      <a:pt x="186" y="21"/>
                    </a:cubicBezTo>
                    <a:cubicBezTo>
                      <a:pt x="142" y="171"/>
                      <a:pt x="142" y="171"/>
                      <a:pt x="142" y="171"/>
                    </a:cubicBezTo>
                    <a:lnTo>
                      <a:pt x="77" y="122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</p:grpSp>
        <p:sp>
          <p:nvSpPr>
            <p:cNvPr id="13" name="Rectangle 12"/>
            <p:cNvSpPr/>
            <p:nvPr/>
          </p:nvSpPr>
          <p:spPr>
            <a:xfrm>
              <a:off x="4643414" y="4223066"/>
              <a:ext cx="2709886" cy="62331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30000"/>
                </a:lnSpc>
              </a:pPr>
              <a:r>
                <a:rPr lang="en-US" sz="1400" dirty="0">
                  <a:solidFill>
                    <a:schemeClr val="bg1">
                      <a:lumMod val="65000"/>
                    </a:schemeClr>
                  </a:solidFill>
                  <a:cs typeface="+mn-ea"/>
                  <a:sym typeface="+mn-lt"/>
                </a:rPr>
                <a:t>Click here to add content, content to match the title. </a:t>
              </a:r>
              <a:r>
                <a:rPr lang="id-ID" sz="1400" dirty="0">
                  <a:solidFill>
                    <a:schemeClr val="bg1">
                      <a:lumMod val="65000"/>
                    </a:schemeClr>
                  </a:solidFill>
                  <a:cs typeface="+mn-ea"/>
                  <a:sym typeface="+mn-lt"/>
                </a:rPr>
                <a:t>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81124795"/>
      </p:ext>
    </p:extLst>
  </p:cSld>
  <p:clrMapOvr>
    <a:masterClrMapping/>
  </p:clrMapOvr>
  <p:transition spd="med" advClick="0" advTm="0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decel="10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" name="Group 92"/>
          <p:cNvGrpSpPr/>
          <p:nvPr/>
        </p:nvGrpSpPr>
        <p:grpSpPr>
          <a:xfrm>
            <a:off x="6790780" y="1638661"/>
            <a:ext cx="4270406" cy="5265425"/>
            <a:chOff x="6790780" y="1638661"/>
            <a:chExt cx="4270406" cy="5265425"/>
          </a:xfrm>
        </p:grpSpPr>
        <p:sp>
          <p:nvSpPr>
            <p:cNvPr id="91" name="Oval 90"/>
            <p:cNvSpPr/>
            <p:nvPr/>
          </p:nvSpPr>
          <p:spPr>
            <a:xfrm>
              <a:off x="7031737" y="2874637"/>
              <a:ext cx="4029449" cy="4029449"/>
            </a:xfrm>
            <a:prstGeom prst="ellipse">
              <a:avLst/>
            </a:prstGeom>
            <a:solidFill>
              <a:schemeClr val="accent2">
                <a:alpha val="50000"/>
              </a:schemeClr>
            </a:solidFill>
            <a:ln>
              <a:noFill/>
            </a:ln>
            <a:scene3d>
              <a:camera prst="isometricTopUp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cs typeface="+mn-ea"/>
                <a:sym typeface="+mn-lt"/>
              </a:endParaRPr>
            </a:p>
          </p:txBody>
        </p:sp>
        <p:grpSp>
          <p:nvGrpSpPr>
            <p:cNvPr id="2" name="Group 1"/>
            <p:cNvGrpSpPr/>
            <p:nvPr/>
          </p:nvGrpSpPr>
          <p:grpSpPr>
            <a:xfrm>
              <a:off x="6790780" y="1638661"/>
              <a:ext cx="3854105" cy="3542939"/>
              <a:chOff x="4421188" y="1046163"/>
              <a:chExt cx="4227513" cy="3886200"/>
            </a:xfrm>
          </p:grpSpPr>
          <p:sp>
            <p:nvSpPr>
              <p:cNvPr id="3" name="Freeform 10"/>
              <p:cNvSpPr>
                <a:spLocks/>
              </p:cNvSpPr>
              <p:nvPr/>
            </p:nvSpPr>
            <p:spPr bwMode="auto">
              <a:xfrm>
                <a:off x="7316788" y="4025900"/>
                <a:ext cx="649288" cy="906463"/>
              </a:xfrm>
              <a:custGeom>
                <a:avLst/>
                <a:gdLst>
                  <a:gd name="T0" fmla="*/ 2449 w 2449"/>
                  <a:gd name="T1" fmla="*/ 3423 h 3423"/>
                  <a:gd name="T2" fmla="*/ 0 w 2449"/>
                  <a:gd name="T3" fmla="*/ 2010 h 3423"/>
                  <a:gd name="T4" fmla="*/ 0 w 2449"/>
                  <a:gd name="T5" fmla="*/ 0 h 3423"/>
                  <a:gd name="T6" fmla="*/ 2449 w 2449"/>
                  <a:gd name="T7" fmla="*/ 1413 h 3423"/>
                  <a:gd name="T8" fmla="*/ 2449 w 2449"/>
                  <a:gd name="T9" fmla="*/ 3423 h 34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49" h="3423">
                    <a:moveTo>
                      <a:pt x="2449" y="3423"/>
                    </a:moveTo>
                    <a:lnTo>
                      <a:pt x="0" y="2010"/>
                    </a:lnTo>
                    <a:lnTo>
                      <a:pt x="0" y="0"/>
                    </a:lnTo>
                    <a:lnTo>
                      <a:pt x="2449" y="1413"/>
                    </a:lnTo>
                    <a:lnTo>
                      <a:pt x="2449" y="3423"/>
                    </a:ln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4" name="Freeform 11"/>
              <p:cNvSpPr>
                <a:spLocks/>
              </p:cNvSpPr>
              <p:nvPr/>
            </p:nvSpPr>
            <p:spPr bwMode="auto">
              <a:xfrm>
                <a:off x="7966075" y="4025900"/>
                <a:ext cx="647700" cy="906463"/>
              </a:xfrm>
              <a:custGeom>
                <a:avLst/>
                <a:gdLst>
                  <a:gd name="T0" fmla="*/ 0 w 2449"/>
                  <a:gd name="T1" fmla="*/ 3423 h 3423"/>
                  <a:gd name="T2" fmla="*/ 0 w 2449"/>
                  <a:gd name="T3" fmla="*/ 1413 h 3423"/>
                  <a:gd name="T4" fmla="*/ 2449 w 2449"/>
                  <a:gd name="T5" fmla="*/ 0 h 3423"/>
                  <a:gd name="T6" fmla="*/ 2449 w 2449"/>
                  <a:gd name="T7" fmla="*/ 2010 h 3423"/>
                  <a:gd name="T8" fmla="*/ 0 w 2449"/>
                  <a:gd name="T9" fmla="*/ 3423 h 34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49" h="3423">
                    <a:moveTo>
                      <a:pt x="0" y="3423"/>
                    </a:moveTo>
                    <a:lnTo>
                      <a:pt x="0" y="1413"/>
                    </a:lnTo>
                    <a:lnTo>
                      <a:pt x="2449" y="0"/>
                    </a:lnTo>
                    <a:lnTo>
                      <a:pt x="2449" y="2010"/>
                    </a:lnTo>
                    <a:lnTo>
                      <a:pt x="0" y="3423"/>
                    </a:lnTo>
                    <a:close/>
                  </a:path>
                </a:pathLst>
              </a:cu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5" name="Freeform 12"/>
              <p:cNvSpPr>
                <a:spLocks/>
              </p:cNvSpPr>
              <p:nvPr/>
            </p:nvSpPr>
            <p:spPr bwMode="auto">
              <a:xfrm>
                <a:off x="7589838" y="4230688"/>
                <a:ext cx="103188" cy="546100"/>
              </a:xfrm>
              <a:custGeom>
                <a:avLst/>
                <a:gdLst>
                  <a:gd name="T0" fmla="*/ 392 w 392"/>
                  <a:gd name="T1" fmla="*/ 2065 h 2065"/>
                  <a:gd name="T2" fmla="*/ 0 w 392"/>
                  <a:gd name="T3" fmla="*/ 1839 h 2065"/>
                  <a:gd name="T4" fmla="*/ 0 w 392"/>
                  <a:gd name="T5" fmla="*/ 0 h 2065"/>
                  <a:gd name="T6" fmla="*/ 392 w 392"/>
                  <a:gd name="T7" fmla="*/ 226 h 2065"/>
                  <a:gd name="T8" fmla="*/ 392 w 392"/>
                  <a:gd name="T9" fmla="*/ 2065 h 20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92" h="2065">
                    <a:moveTo>
                      <a:pt x="392" y="2065"/>
                    </a:moveTo>
                    <a:lnTo>
                      <a:pt x="0" y="1839"/>
                    </a:lnTo>
                    <a:lnTo>
                      <a:pt x="0" y="0"/>
                    </a:lnTo>
                    <a:lnTo>
                      <a:pt x="392" y="226"/>
                    </a:lnTo>
                    <a:lnTo>
                      <a:pt x="392" y="2065"/>
                    </a:ln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6" name="Freeform 13"/>
              <p:cNvSpPr>
                <a:spLocks/>
              </p:cNvSpPr>
              <p:nvPr/>
            </p:nvSpPr>
            <p:spPr bwMode="auto">
              <a:xfrm>
                <a:off x="8237538" y="4230688"/>
                <a:ext cx="103188" cy="546100"/>
              </a:xfrm>
              <a:custGeom>
                <a:avLst/>
                <a:gdLst>
                  <a:gd name="T0" fmla="*/ 0 w 391"/>
                  <a:gd name="T1" fmla="*/ 2065 h 2065"/>
                  <a:gd name="T2" fmla="*/ 391 w 391"/>
                  <a:gd name="T3" fmla="*/ 1839 h 2065"/>
                  <a:gd name="T4" fmla="*/ 391 w 391"/>
                  <a:gd name="T5" fmla="*/ 0 h 2065"/>
                  <a:gd name="T6" fmla="*/ 0 w 391"/>
                  <a:gd name="T7" fmla="*/ 226 h 2065"/>
                  <a:gd name="T8" fmla="*/ 0 w 391"/>
                  <a:gd name="T9" fmla="*/ 2065 h 20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91" h="2065">
                    <a:moveTo>
                      <a:pt x="0" y="2065"/>
                    </a:moveTo>
                    <a:lnTo>
                      <a:pt x="391" y="1839"/>
                    </a:lnTo>
                    <a:lnTo>
                      <a:pt x="391" y="0"/>
                    </a:lnTo>
                    <a:lnTo>
                      <a:pt x="0" y="226"/>
                    </a:lnTo>
                    <a:lnTo>
                      <a:pt x="0" y="2065"/>
                    </a:lnTo>
                    <a:close/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7" name="Freeform 14"/>
              <p:cNvSpPr>
                <a:spLocks/>
              </p:cNvSpPr>
              <p:nvPr/>
            </p:nvSpPr>
            <p:spPr bwMode="auto">
              <a:xfrm>
                <a:off x="7281863" y="3895725"/>
                <a:ext cx="684213" cy="552450"/>
              </a:xfrm>
              <a:custGeom>
                <a:avLst/>
                <a:gdLst>
                  <a:gd name="T0" fmla="*/ 2585 w 2585"/>
                  <a:gd name="T1" fmla="*/ 2093 h 2093"/>
                  <a:gd name="T2" fmla="*/ 0 w 2585"/>
                  <a:gd name="T3" fmla="*/ 601 h 2093"/>
                  <a:gd name="T4" fmla="*/ 0 w 2585"/>
                  <a:gd name="T5" fmla="*/ 0 h 2093"/>
                  <a:gd name="T6" fmla="*/ 2585 w 2585"/>
                  <a:gd name="T7" fmla="*/ 1493 h 2093"/>
                  <a:gd name="T8" fmla="*/ 2585 w 2585"/>
                  <a:gd name="T9" fmla="*/ 2093 h 20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85" h="2093">
                    <a:moveTo>
                      <a:pt x="2585" y="2093"/>
                    </a:moveTo>
                    <a:lnTo>
                      <a:pt x="0" y="601"/>
                    </a:lnTo>
                    <a:lnTo>
                      <a:pt x="0" y="0"/>
                    </a:lnTo>
                    <a:lnTo>
                      <a:pt x="2585" y="1493"/>
                    </a:lnTo>
                    <a:lnTo>
                      <a:pt x="2585" y="2093"/>
                    </a:ln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8" name="Freeform 15"/>
              <p:cNvSpPr>
                <a:spLocks/>
              </p:cNvSpPr>
              <p:nvPr/>
            </p:nvSpPr>
            <p:spPr bwMode="auto">
              <a:xfrm>
                <a:off x="7966075" y="3895725"/>
                <a:ext cx="682625" cy="552450"/>
              </a:xfrm>
              <a:custGeom>
                <a:avLst/>
                <a:gdLst>
                  <a:gd name="T0" fmla="*/ 0 w 2584"/>
                  <a:gd name="T1" fmla="*/ 2093 h 2093"/>
                  <a:gd name="T2" fmla="*/ 0 w 2584"/>
                  <a:gd name="T3" fmla="*/ 1493 h 2093"/>
                  <a:gd name="T4" fmla="*/ 2584 w 2584"/>
                  <a:gd name="T5" fmla="*/ 0 h 2093"/>
                  <a:gd name="T6" fmla="*/ 2584 w 2584"/>
                  <a:gd name="T7" fmla="*/ 601 h 2093"/>
                  <a:gd name="T8" fmla="*/ 0 w 2584"/>
                  <a:gd name="T9" fmla="*/ 2093 h 20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84" h="2093">
                    <a:moveTo>
                      <a:pt x="0" y="2093"/>
                    </a:moveTo>
                    <a:lnTo>
                      <a:pt x="0" y="1493"/>
                    </a:lnTo>
                    <a:lnTo>
                      <a:pt x="2584" y="0"/>
                    </a:lnTo>
                    <a:lnTo>
                      <a:pt x="2584" y="601"/>
                    </a:lnTo>
                    <a:lnTo>
                      <a:pt x="0" y="2093"/>
                    </a:lnTo>
                    <a:close/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9" name="Freeform 16"/>
              <p:cNvSpPr>
                <a:spLocks/>
              </p:cNvSpPr>
              <p:nvPr/>
            </p:nvSpPr>
            <p:spPr bwMode="auto">
              <a:xfrm>
                <a:off x="7281863" y="3500438"/>
                <a:ext cx="1366838" cy="788988"/>
              </a:xfrm>
              <a:custGeom>
                <a:avLst/>
                <a:gdLst>
                  <a:gd name="T0" fmla="*/ 2585 w 5169"/>
                  <a:gd name="T1" fmla="*/ 2984 h 2984"/>
                  <a:gd name="T2" fmla="*/ 0 w 5169"/>
                  <a:gd name="T3" fmla="*/ 1491 h 2984"/>
                  <a:gd name="T4" fmla="*/ 2585 w 5169"/>
                  <a:gd name="T5" fmla="*/ 0 h 2984"/>
                  <a:gd name="T6" fmla="*/ 5169 w 5169"/>
                  <a:gd name="T7" fmla="*/ 1491 h 2984"/>
                  <a:gd name="T8" fmla="*/ 2585 w 5169"/>
                  <a:gd name="T9" fmla="*/ 2984 h 29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69" h="2984">
                    <a:moveTo>
                      <a:pt x="2585" y="2984"/>
                    </a:moveTo>
                    <a:lnTo>
                      <a:pt x="0" y="1491"/>
                    </a:lnTo>
                    <a:lnTo>
                      <a:pt x="2585" y="0"/>
                    </a:lnTo>
                    <a:lnTo>
                      <a:pt x="5169" y="1491"/>
                    </a:lnTo>
                    <a:lnTo>
                      <a:pt x="2585" y="2984"/>
                    </a:ln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10" name="Freeform 17"/>
              <p:cNvSpPr>
                <a:spLocks/>
              </p:cNvSpPr>
              <p:nvPr/>
            </p:nvSpPr>
            <p:spPr bwMode="auto">
              <a:xfrm>
                <a:off x="7570788" y="3667125"/>
                <a:ext cx="787400" cy="455613"/>
              </a:xfrm>
              <a:custGeom>
                <a:avLst/>
                <a:gdLst>
                  <a:gd name="T0" fmla="*/ 0 w 2977"/>
                  <a:gd name="T1" fmla="*/ 227 h 1718"/>
                  <a:gd name="T2" fmla="*/ 2585 w 2977"/>
                  <a:gd name="T3" fmla="*/ 1718 h 1718"/>
                  <a:gd name="T4" fmla="*/ 2977 w 2977"/>
                  <a:gd name="T5" fmla="*/ 1492 h 1718"/>
                  <a:gd name="T6" fmla="*/ 392 w 2977"/>
                  <a:gd name="T7" fmla="*/ 0 h 1718"/>
                  <a:gd name="T8" fmla="*/ 0 w 2977"/>
                  <a:gd name="T9" fmla="*/ 227 h 17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77" h="1718">
                    <a:moveTo>
                      <a:pt x="0" y="227"/>
                    </a:moveTo>
                    <a:lnTo>
                      <a:pt x="2585" y="1718"/>
                    </a:lnTo>
                    <a:lnTo>
                      <a:pt x="2977" y="1492"/>
                    </a:lnTo>
                    <a:lnTo>
                      <a:pt x="392" y="0"/>
                    </a:lnTo>
                    <a:lnTo>
                      <a:pt x="0" y="227"/>
                    </a:ln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11" name="Freeform 18"/>
              <p:cNvSpPr>
                <a:spLocks/>
              </p:cNvSpPr>
              <p:nvPr/>
            </p:nvSpPr>
            <p:spPr bwMode="auto">
              <a:xfrm>
                <a:off x="7570788" y="3667125"/>
                <a:ext cx="787400" cy="455613"/>
              </a:xfrm>
              <a:custGeom>
                <a:avLst/>
                <a:gdLst>
                  <a:gd name="T0" fmla="*/ 392 w 2977"/>
                  <a:gd name="T1" fmla="*/ 1718 h 1718"/>
                  <a:gd name="T2" fmla="*/ 2977 w 2977"/>
                  <a:gd name="T3" fmla="*/ 227 h 1718"/>
                  <a:gd name="T4" fmla="*/ 2585 w 2977"/>
                  <a:gd name="T5" fmla="*/ 0 h 1718"/>
                  <a:gd name="T6" fmla="*/ 0 w 2977"/>
                  <a:gd name="T7" fmla="*/ 1492 h 1718"/>
                  <a:gd name="T8" fmla="*/ 392 w 2977"/>
                  <a:gd name="T9" fmla="*/ 1718 h 17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77" h="1718">
                    <a:moveTo>
                      <a:pt x="392" y="1718"/>
                    </a:moveTo>
                    <a:lnTo>
                      <a:pt x="2977" y="227"/>
                    </a:lnTo>
                    <a:lnTo>
                      <a:pt x="2585" y="0"/>
                    </a:lnTo>
                    <a:lnTo>
                      <a:pt x="0" y="1492"/>
                    </a:lnTo>
                    <a:lnTo>
                      <a:pt x="392" y="1718"/>
                    </a:ln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12" name="Freeform 19"/>
              <p:cNvSpPr>
                <a:spLocks/>
              </p:cNvSpPr>
              <p:nvPr/>
            </p:nvSpPr>
            <p:spPr bwMode="auto">
              <a:xfrm>
                <a:off x="7570788" y="4062413"/>
                <a:ext cx="104775" cy="219075"/>
              </a:xfrm>
              <a:custGeom>
                <a:avLst/>
                <a:gdLst>
                  <a:gd name="T0" fmla="*/ 392 w 392"/>
                  <a:gd name="T1" fmla="*/ 828 h 828"/>
                  <a:gd name="T2" fmla="*/ 0 w 392"/>
                  <a:gd name="T3" fmla="*/ 600 h 828"/>
                  <a:gd name="T4" fmla="*/ 0 w 392"/>
                  <a:gd name="T5" fmla="*/ 0 h 828"/>
                  <a:gd name="T6" fmla="*/ 392 w 392"/>
                  <a:gd name="T7" fmla="*/ 226 h 828"/>
                  <a:gd name="T8" fmla="*/ 392 w 392"/>
                  <a:gd name="T9" fmla="*/ 828 h 8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92" h="828">
                    <a:moveTo>
                      <a:pt x="392" y="828"/>
                    </a:moveTo>
                    <a:lnTo>
                      <a:pt x="0" y="600"/>
                    </a:lnTo>
                    <a:lnTo>
                      <a:pt x="0" y="0"/>
                    </a:lnTo>
                    <a:lnTo>
                      <a:pt x="392" y="226"/>
                    </a:lnTo>
                    <a:lnTo>
                      <a:pt x="392" y="828"/>
                    </a:ln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13" name="Freeform 20"/>
              <p:cNvSpPr>
                <a:spLocks/>
              </p:cNvSpPr>
              <p:nvPr/>
            </p:nvSpPr>
            <p:spPr bwMode="auto">
              <a:xfrm>
                <a:off x="8255000" y="4062413"/>
                <a:ext cx="103188" cy="219075"/>
              </a:xfrm>
              <a:custGeom>
                <a:avLst/>
                <a:gdLst>
                  <a:gd name="T0" fmla="*/ 0 w 392"/>
                  <a:gd name="T1" fmla="*/ 828 h 828"/>
                  <a:gd name="T2" fmla="*/ 392 w 392"/>
                  <a:gd name="T3" fmla="*/ 600 h 828"/>
                  <a:gd name="T4" fmla="*/ 392 w 392"/>
                  <a:gd name="T5" fmla="*/ 0 h 828"/>
                  <a:gd name="T6" fmla="*/ 0 w 392"/>
                  <a:gd name="T7" fmla="*/ 226 h 828"/>
                  <a:gd name="T8" fmla="*/ 0 w 392"/>
                  <a:gd name="T9" fmla="*/ 828 h 8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92" h="828">
                    <a:moveTo>
                      <a:pt x="0" y="828"/>
                    </a:moveTo>
                    <a:lnTo>
                      <a:pt x="392" y="600"/>
                    </a:lnTo>
                    <a:lnTo>
                      <a:pt x="392" y="0"/>
                    </a:lnTo>
                    <a:lnTo>
                      <a:pt x="0" y="226"/>
                    </a:lnTo>
                    <a:lnTo>
                      <a:pt x="0" y="828"/>
                    </a:ln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14" name="Freeform 21"/>
              <p:cNvSpPr>
                <a:spLocks/>
              </p:cNvSpPr>
              <p:nvPr/>
            </p:nvSpPr>
            <p:spPr bwMode="auto">
              <a:xfrm>
                <a:off x="5372100" y="4198938"/>
                <a:ext cx="1214438" cy="709613"/>
              </a:xfrm>
              <a:custGeom>
                <a:avLst/>
                <a:gdLst>
                  <a:gd name="T0" fmla="*/ 1654 w 4594"/>
                  <a:gd name="T1" fmla="*/ 2543 h 2679"/>
                  <a:gd name="T2" fmla="*/ 1721 w 4594"/>
                  <a:gd name="T3" fmla="*/ 2577 h 2679"/>
                  <a:gd name="T4" fmla="*/ 1792 w 4594"/>
                  <a:gd name="T5" fmla="*/ 2607 h 2679"/>
                  <a:gd name="T6" fmla="*/ 1868 w 4594"/>
                  <a:gd name="T7" fmla="*/ 2632 h 2679"/>
                  <a:gd name="T8" fmla="*/ 1946 w 4594"/>
                  <a:gd name="T9" fmla="*/ 2651 h 2679"/>
                  <a:gd name="T10" fmla="*/ 2028 w 4594"/>
                  <a:gd name="T11" fmla="*/ 2665 h 2679"/>
                  <a:gd name="T12" fmla="*/ 2111 w 4594"/>
                  <a:gd name="T13" fmla="*/ 2675 h 2679"/>
                  <a:gd name="T14" fmla="*/ 2193 w 4594"/>
                  <a:gd name="T15" fmla="*/ 2678 h 2679"/>
                  <a:gd name="T16" fmla="*/ 2277 w 4594"/>
                  <a:gd name="T17" fmla="*/ 2678 h 2679"/>
                  <a:gd name="T18" fmla="*/ 2360 w 4594"/>
                  <a:gd name="T19" fmla="*/ 2672 h 2679"/>
                  <a:gd name="T20" fmla="*/ 2442 w 4594"/>
                  <a:gd name="T21" fmla="*/ 2661 h 2679"/>
                  <a:gd name="T22" fmla="*/ 2521 w 4594"/>
                  <a:gd name="T23" fmla="*/ 2646 h 2679"/>
                  <a:gd name="T24" fmla="*/ 2598 w 4594"/>
                  <a:gd name="T25" fmla="*/ 2626 h 2679"/>
                  <a:gd name="T26" fmla="*/ 2673 w 4594"/>
                  <a:gd name="T27" fmla="*/ 2600 h 2679"/>
                  <a:gd name="T28" fmla="*/ 2741 w 4594"/>
                  <a:gd name="T29" fmla="*/ 2570 h 2679"/>
                  <a:gd name="T30" fmla="*/ 2805 w 4594"/>
                  <a:gd name="T31" fmla="*/ 2535 h 2679"/>
                  <a:gd name="T32" fmla="*/ 2864 w 4594"/>
                  <a:gd name="T33" fmla="*/ 2496 h 2679"/>
                  <a:gd name="T34" fmla="*/ 2695 w 4594"/>
                  <a:gd name="T35" fmla="*/ 0 h 2679"/>
                  <a:gd name="T36" fmla="*/ 282 w 4594"/>
                  <a:gd name="T37" fmla="*/ 1041 h 2679"/>
                  <a:gd name="T38" fmla="*/ 218 w 4594"/>
                  <a:gd name="T39" fmla="*/ 1077 h 2679"/>
                  <a:gd name="T40" fmla="*/ 161 w 4594"/>
                  <a:gd name="T41" fmla="*/ 1116 h 2679"/>
                  <a:gd name="T42" fmla="*/ 114 w 4594"/>
                  <a:gd name="T43" fmla="*/ 1157 h 2679"/>
                  <a:gd name="T44" fmla="*/ 74 w 4594"/>
                  <a:gd name="T45" fmla="*/ 1201 h 2679"/>
                  <a:gd name="T46" fmla="*/ 43 w 4594"/>
                  <a:gd name="T47" fmla="*/ 1246 h 2679"/>
                  <a:gd name="T48" fmla="*/ 20 w 4594"/>
                  <a:gd name="T49" fmla="*/ 1292 h 2679"/>
                  <a:gd name="T50" fmla="*/ 6 w 4594"/>
                  <a:gd name="T51" fmla="*/ 1340 h 2679"/>
                  <a:gd name="T52" fmla="*/ 0 w 4594"/>
                  <a:gd name="T53" fmla="*/ 1388 h 2679"/>
                  <a:gd name="T54" fmla="*/ 3 w 4594"/>
                  <a:gd name="T55" fmla="*/ 1437 h 2679"/>
                  <a:gd name="T56" fmla="*/ 15 w 4594"/>
                  <a:gd name="T57" fmla="*/ 1485 h 2679"/>
                  <a:gd name="T58" fmla="*/ 36 w 4594"/>
                  <a:gd name="T59" fmla="*/ 1531 h 2679"/>
                  <a:gd name="T60" fmla="*/ 64 w 4594"/>
                  <a:gd name="T61" fmla="*/ 1577 h 2679"/>
                  <a:gd name="T62" fmla="*/ 102 w 4594"/>
                  <a:gd name="T63" fmla="*/ 1622 h 2679"/>
                  <a:gd name="T64" fmla="*/ 149 w 4594"/>
                  <a:gd name="T65" fmla="*/ 1665 h 2679"/>
                  <a:gd name="T66" fmla="*/ 205 w 4594"/>
                  <a:gd name="T67" fmla="*/ 1705 h 26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4594" h="2679">
                    <a:moveTo>
                      <a:pt x="236" y="1724"/>
                    </a:moveTo>
                    <a:lnTo>
                      <a:pt x="1654" y="2543"/>
                    </a:lnTo>
                    <a:lnTo>
                      <a:pt x="1687" y="2561"/>
                    </a:lnTo>
                    <a:lnTo>
                      <a:pt x="1721" y="2577"/>
                    </a:lnTo>
                    <a:lnTo>
                      <a:pt x="1755" y="2593"/>
                    </a:lnTo>
                    <a:lnTo>
                      <a:pt x="1792" y="2607"/>
                    </a:lnTo>
                    <a:lnTo>
                      <a:pt x="1830" y="2620"/>
                    </a:lnTo>
                    <a:lnTo>
                      <a:pt x="1868" y="2632"/>
                    </a:lnTo>
                    <a:lnTo>
                      <a:pt x="1907" y="2641"/>
                    </a:lnTo>
                    <a:lnTo>
                      <a:pt x="1946" y="2651"/>
                    </a:lnTo>
                    <a:lnTo>
                      <a:pt x="1986" y="2658"/>
                    </a:lnTo>
                    <a:lnTo>
                      <a:pt x="2028" y="2665"/>
                    </a:lnTo>
                    <a:lnTo>
                      <a:pt x="2069" y="2670"/>
                    </a:lnTo>
                    <a:lnTo>
                      <a:pt x="2111" y="2675"/>
                    </a:lnTo>
                    <a:lnTo>
                      <a:pt x="2152" y="2677"/>
                    </a:lnTo>
                    <a:lnTo>
                      <a:pt x="2193" y="2678"/>
                    </a:lnTo>
                    <a:lnTo>
                      <a:pt x="2236" y="2679"/>
                    </a:lnTo>
                    <a:lnTo>
                      <a:pt x="2277" y="2678"/>
                    </a:lnTo>
                    <a:lnTo>
                      <a:pt x="2319" y="2676"/>
                    </a:lnTo>
                    <a:lnTo>
                      <a:pt x="2360" y="2672"/>
                    </a:lnTo>
                    <a:lnTo>
                      <a:pt x="2402" y="2667"/>
                    </a:lnTo>
                    <a:lnTo>
                      <a:pt x="2442" y="2661"/>
                    </a:lnTo>
                    <a:lnTo>
                      <a:pt x="2482" y="2654"/>
                    </a:lnTo>
                    <a:lnTo>
                      <a:pt x="2521" y="2646"/>
                    </a:lnTo>
                    <a:lnTo>
                      <a:pt x="2560" y="2637"/>
                    </a:lnTo>
                    <a:lnTo>
                      <a:pt x="2598" y="2626"/>
                    </a:lnTo>
                    <a:lnTo>
                      <a:pt x="2636" y="2613"/>
                    </a:lnTo>
                    <a:lnTo>
                      <a:pt x="2673" y="2600"/>
                    </a:lnTo>
                    <a:lnTo>
                      <a:pt x="2707" y="2586"/>
                    </a:lnTo>
                    <a:lnTo>
                      <a:pt x="2741" y="2570"/>
                    </a:lnTo>
                    <a:lnTo>
                      <a:pt x="2774" y="2554"/>
                    </a:lnTo>
                    <a:lnTo>
                      <a:pt x="2805" y="2535"/>
                    </a:lnTo>
                    <a:lnTo>
                      <a:pt x="2836" y="2516"/>
                    </a:lnTo>
                    <a:lnTo>
                      <a:pt x="2864" y="2496"/>
                    </a:lnTo>
                    <a:lnTo>
                      <a:pt x="4594" y="1096"/>
                    </a:lnTo>
                    <a:lnTo>
                      <a:pt x="2695" y="0"/>
                    </a:lnTo>
                    <a:lnTo>
                      <a:pt x="318" y="1025"/>
                    </a:lnTo>
                    <a:lnTo>
                      <a:pt x="282" y="1041"/>
                    </a:lnTo>
                    <a:lnTo>
                      <a:pt x="249" y="1059"/>
                    </a:lnTo>
                    <a:lnTo>
                      <a:pt x="218" y="1077"/>
                    </a:lnTo>
                    <a:lnTo>
                      <a:pt x="189" y="1096"/>
                    </a:lnTo>
                    <a:lnTo>
                      <a:pt x="161" y="1116"/>
                    </a:lnTo>
                    <a:lnTo>
                      <a:pt x="136" y="1136"/>
                    </a:lnTo>
                    <a:lnTo>
                      <a:pt x="114" y="1157"/>
                    </a:lnTo>
                    <a:lnTo>
                      <a:pt x="93" y="1179"/>
                    </a:lnTo>
                    <a:lnTo>
                      <a:pt x="74" y="1201"/>
                    </a:lnTo>
                    <a:lnTo>
                      <a:pt x="57" y="1222"/>
                    </a:lnTo>
                    <a:lnTo>
                      <a:pt x="43" y="1246"/>
                    </a:lnTo>
                    <a:lnTo>
                      <a:pt x="30" y="1269"/>
                    </a:lnTo>
                    <a:lnTo>
                      <a:pt x="20" y="1292"/>
                    </a:lnTo>
                    <a:lnTo>
                      <a:pt x="12" y="1316"/>
                    </a:lnTo>
                    <a:lnTo>
                      <a:pt x="6" y="1340"/>
                    </a:lnTo>
                    <a:lnTo>
                      <a:pt x="2" y="1364"/>
                    </a:lnTo>
                    <a:lnTo>
                      <a:pt x="0" y="1388"/>
                    </a:lnTo>
                    <a:lnTo>
                      <a:pt x="0" y="1413"/>
                    </a:lnTo>
                    <a:lnTo>
                      <a:pt x="3" y="1437"/>
                    </a:lnTo>
                    <a:lnTo>
                      <a:pt x="7" y="1460"/>
                    </a:lnTo>
                    <a:lnTo>
                      <a:pt x="15" y="1485"/>
                    </a:lnTo>
                    <a:lnTo>
                      <a:pt x="24" y="1509"/>
                    </a:lnTo>
                    <a:lnTo>
                      <a:pt x="36" y="1531"/>
                    </a:lnTo>
                    <a:lnTo>
                      <a:pt x="49" y="1555"/>
                    </a:lnTo>
                    <a:lnTo>
                      <a:pt x="64" y="1577"/>
                    </a:lnTo>
                    <a:lnTo>
                      <a:pt x="82" y="1600"/>
                    </a:lnTo>
                    <a:lnTo>
                      <a:pt x="102" y="1622"/>
                    </a:lnTo>
                    <a:lnTo>
                      <a:pt x="125" y="1644"/>
                    </a:lnTo>
                    <a:lnTo>
                      <a:pt x="149" y="1665"/>
                    </a:lnTo>
                    <a:lnTo>
                      <a:pt x="176" y="1685"/>
                    </a:lnTo>
                    <a:lnTo>
                      <a:pt x="205" y="1705"/>
                    </a:lnTo>
                    <a:lnTo>
                      <a:pt x="236" y="1724"/>
                    </a:ln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15" name="Freeform 22"/>
              <p:cNvSpPr>
                <a:spLocks/>
              </p:cNvSpPr>
              <p:nvPr/>
            </p:nvSpPr>
            <p:spPr bwMode="auto">
              <a:xfrm>
                <a:off x="5372100" y="4181475"/>
                <a:ext cx="1184275" cy="684213"/>
              </a:xfrm>
              <a:custGeom>
                <a:avLst/>
                <a:gdLst>
                  <a:gd name="T0" fmla="*/ 1654 w 4480"/>
                  <a:gd name="T1" fmla="*/ 2450 h 2586"/>
                  <a:gd name="T2" fmla="*/ 1721 w 4480"/>
                  <a:gd name="T3" fmla="*/ 2484 h 2586"/>
                  <a:gd name="T4" fmla="*/ 1792 w 4480"/>
                  <a:gd name="T5" fmla="*/ 2514 h 2586"/>
                  <a:gd name="T6" fmla="*/ 1868 w 4480"/>
                  <a:gd name="T7" fmla="*/ 2539 h 2586"/>
                  <a:gd name="T8" fmla="*/ 1946 w 4480"/>
                  <a:gd name="T9" fmla="*/ 2558 h 2586"/>
                  <a:gd name="T10" fmla="*/ 2028 w 4480"/>
                  <a:gd name="T11" fmla="*/ 2572 h 2586"/>
                  <a:gd name="T12" fmla="*/ 2111 w 4480"/>
                  <a:gd name="T13" fmla="*/ 2581 h 2586"/>
                  <a:gd name="T14" fmla="*/ 2193 w 4480"/>
                  <a:gd name="T15" fmla="*/ 2586 h 2586"/>
                  <a:gd name="T16" fmla="*/ 2277 w 4480"/>
                  <a:gd name="T17" fmla="*/ 2585 h 2586"/>
                  <a:gd name="T18" fmla="*/ 2360 w 4480"/>
                  <a:gd name="T19" fmla="*/ 2579 h 2586"/>
                  <a:gd name="T20" fmla="*/ 2442 w 4480"/>
                  <a:gd name="T21" fmla="*/ 2568 h 2586"/>
                  <a:gd name="T22" fmla="*/ 2521 w 4480"/>
                  <a:gd name="T23" fmla="*/ 2553 h 2586"/>
                  <a:gd name="T24" fmla="*/ 2598 w 4480"/>
                  <a:gd name="T25" fmla="*/ 2533 h 2586"/>
                  <a:gd name="T26" fmla="*/ 2673 w 4480"/>
                  <a:gd name="T27" fmla="*/ 2508 h 2586"/>
                  <a:gd name="T28" fmla="*/ 2741 w 4480"/>
                  <a:gd name="T29" fmla="*/ 2477 h 2586"/>
                  <a:gd name="T30" fmla="*/ 2805 w 4480"/>
                  <a:gd name="T31" fmla="*/ 2443 h 2586"/>
                  <a:gd name="T32" fmla="*/ 2864 w 4480"/>
                  <a:gd name="T33" fmla="*/ 2403 h 2586"/>
                  <a:gd name="T34" fmla="*/ 2583 w 4480"/>
                  <a:gd name="T35" fmla="*/ 0 h 2586"/>
                  <a:gd name="T36" fmla="*/ 282 w 4480"/>
                  <a:gd name="T37" fmla="*/ 949 h 2586"/>
                  <a:gd name="T38" fmla="*/ 218 w 4480"/>
                  <a:gd name="T39" fmla="*/ 985 h 2586"/>
                  <a:gd name="T40" fmla="*/ 161 w 4480"/>
                  <a:gd name="T41" fmla="*/ 1023 h 2586"/>
                  <a:gd name="T42" fmla="*/ 114 w 4480"/>
                  <a:gd name="T43" fmla="*/ 1064 h 2586"/>
                  <a:gd name="T44" fmla="*/ 74 w 4480"/>
                  <a:gd name="T45" fmla="*/ 1108 h 2586"/>
                  <a:gd name="T46" fmla="*/ 43 w 4480"/>
                  <a:gd name="T47" fmla="*/ 1153 h 2586"/>
                  <a:gd name="T48" fmla="*/ 20 w 4480"/>
                  <a:gd name="T49" fmla="*/ 1200 h 2586"/>
                  <a:gd name="T50" fmla="*/ 6 w 4480"/>
                  <a:gd name="T51" fmla="*/ 1248 h 2586"/>
                  <a:gd name="T52" fmla="*/ 0 w 4480"/>
                  <a:gd name="T53" fmla="*/ 1296 h 2586"/>
                  <a:gd name="T54" fmla="*/ 3 w 4480"/>
                  <a:gd name="T55" fmla="*/ 1343 h 2586"/>
                  <a:gd name="T56" fmla="*/ 15 w 4480"/>
                  <a:gd name="T57" fmla="*/ 1392 h 2586"/>
                  <a:gd name="T58" fmla="*/ 36 w 4480"/>
                  <a:gd name="T59" fmla="*/ 1439 h 2586"/>
                  <a:gd name="T60" fmla="*/ 64 w 4480"/>
                  <a:gd name="T61" fmla="*/ 1485 h 2586"/>
                  <a:gd name="T62" fmla="*/ 102 w 4480"/>
                  <a:gd name="T63" fmla="*/ 1530 h 2586"/>
                  <a:gd name="T64" fmla="*/ 149 w 4480"/>
                  <a:gd name="T65" fmla="*/ 1573 h 2586"/>
                  <a:gd name="T66" fmla="*/ 205 w 4480"/>
                  <a:gd name="T67" fmla="*/ 1612 h 25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4480" h="2586">
                    <a:moveTo>
                      <a:pt x="236" y="1632"/>
                    </a:moveTo>
                    <a:lnTo>
                      <a:pt x="1654" y="2450"/>
                    </a:lnTo>
                    <a:lnTo>
                      <a:pt x="1687" y="2468"/>
                    </a:lnTo>
                    <a:lnTo>
                      <a:pt x="1721" y="2484"/>
                    </a:lnTo>
                    <a:lnTo>
                      <a:pt x="1755" y="2500"/>
                    </a:lnTo>
                    <a:lnTo>
                      <a:pt x="1792" y="2514"/>
                    </a:lnTo>
                    <a:lnTo>
                      <a:pt x="1830" y="2527"/>
                    </a:lnTo>
                    <a:lnTo>
                      <a:pt x="1868" y="2539"/>
                    </a:lnTo>
                    <a:lnTo>
                      <a:pt x="1907" y="2549"/>
                    </a:lnTo>
                    <a:lnTo>
                      <a:pt x="1946" y="2558"/>
                    </a:lnTo>
                    <a:lnTo>
                      <a:pt x="1986" y="2566"/>
                    </a:lnTo>
                    <a:lnTo>
                      <a:pt x="2028" y="2572"/>
                    </a:lnTo>
                    <a:lnTo>
                      <a:pt x="2069" y="2578"/>
                    </a:lnTo>
                    <a:lnTo>
                      <a:pt x="2111" y="2581"/>
                    </a:lnTo>
                    <a:lnTo>
                      <a:pt x="2152" y="2585"/>
                    </a:lnTo>
                    <a:lnTo>
                      <a:pt x="2193" y="2586"/>
                    </a:lnTo>
                    <a:lnTo>
                      <a:pt x="2236" y="2586"/>
                    </a:lnTo>
                    <a:lnTo>
                      <a:pt x="2277" y="2585"/>
                    </a:lnTo>
                    <a:lnTo>
                      <a:pt x="2319" y="2583"/>
                    </a:lnTo>
                    <a:lnTo>
                      <a:pt x="2360" y="2579"/>
                    </a:lnTo>
                    <a:lnTo>
                      <a:pt x="2402" y="2574"/>
                    </a:lnTo>
                    <a:lnTo>
                      <a:pt x="2442" y="2568"/>
                    </a:lnTo>
                    <a:lnTo>
                      <a:pt x="2482" y="2561"/>
                    </a:lnTo>
                    <a:lnTo>
                      <a:pt x="2521" y="2553"/>
                    </a:lnTo>
                    <a:lnTo>
                      <a:pt x="2560" y="2544"/>
                    </a:lnTo>
                    <a:lnTo>
                      <a:pt x="2598" y="2533"/>
                    </a:lnTo>
                    <a:lnTo>
                      <a:pt x="2636" y="2521"/>
                    </a:lnTo>
                    <a:lnTo>
                      <a:pt x="2673" y="2508"/>
                    </a:lnTo>
                    <a:lnTo>
                      <a:pt x="2707" y="2493"/>
                    </a:lnTo>
                    <a:lnTo>
                      <a:pt x="2741" y="2477"/>
                    </a:lnTo>
                    <a:lnTo>
                      <a:pt x="2774" y="2461"/>
                    </a:lnTo>
                    <a:lnTo>
                      <a:pt x="2805" y="2443"/>
                    </a:lnTo>
                    <a:lnTo>
                      <a:pt x="2836" y="2424"/>
                    </a:lnTo>
                    <a:lnTo>
                      <a:pt x="2864" y="2403"/>
                    </a:lnTo>
                    <a:lnTo>
                      <a:pt x="4480" y="1095"/>
                    </a:lnTo>
                    <a:lnTo>
                      <a:pt x="2583" y="0"/>
                    </a:lnTo>
                    <a:lnTo>
                      <a:pt x="318" y="933"/>
                    </a:lnTo>
                    <a:lnTo>
                      <a:pt x="282" y="949"/>
                    </a:lnTo>
                    <a:lnTo>
                      <a:pt x="249" y="967"/>
                    </a:lnTo>
                    <a:lnTo>
                      <a:pt x="218" y="985"/>
                    </a:lnTo>
                    <a:lnTo>
                      <a:pt x="189" y="1004"/>
                    </a:lnTo>
                    <a:lnTo>
                      <a:pt x="161" y="1023"/>
                    </a:lnTo>
                    <a:lnTo>
                      <a:pt x="136" y="1044"/>
                    </a:lnTo>
                    <a:lnTo>
                      <a:pt x="114" y="1064"/>
                    </a:lnTo>
                    <a:lnTo>
                      <a:pt x="93" y="1085"/>
                    </a:lnTo>
                    <a:lnTo>
                      <a:pt x="74" y="1108"/>
                    </a:lnTo>
                    <a:lnTo>
                      <a:pt x="57" y="1130"/>
                    </a:lnTo>
                    <a:lnTo>
                      <a:pt x="43" y="1153"/>
                    </a:lnTo>
                    <a:lnTo>
                      <a:pt x="30" y="1177"/>
                    </a:lnTo>
                    <a:lnTo>
                      <a:pt x="20" y="1200"/>
                    </a:lnTo>
                    <a:lnTo>
                      <a:pt x="12" y="1224"/>
                    </a:lnTo>
                    <a:lnTo>
                      <a:pt x="6" y="1248"/>
                    </a:lnTo>
                    <a:lnTo>
                      <a:pt x="2" y="1271"/>
                    </a:lnTo>
                    <a:lnTo>
                      <a:pt x="0" y="1296"/>
                    </a:lnTo>
                    <a:lnTo>
                      <a:pt x="0" y="1320"/>
                    </a:lnTo>
                    <a:lnTo>
                      <a:pt x="3" y="1343"/>
                    </a:lnTo>
                    <a:lnTo>
                      <a:pt x="7" y="1368"/>
                    </a:lnTo>
                    <a:lnTo>
                      <a:pt x="15" y="1392"/>
                    </a:lnTo>
                    <a:lnTo>
                      <a:pt x="24" y="1416"/>
                    </a:lnTo>
                    <a:lnTo>
                      <a:pt x="36" y="1439"/>
                    </a:lnTo>
                    <a:lnTo>
                      <a:pt x="49" y="1463"/>
                    </a:lnTo>
                    <a:lnTo>
                      <a:pt x="64" y="1485"/>
                    </a:lnTo>
                    <a:lnTo>
                      <a:pt x="82" y="1508"/>
                    </a:lnTo>
                    <a:lnTo>
                      <a:pt x="102" y="1530"/>
                    </a:lnTo>
                    <a:lnTo>
                      <a:pt x="125" y="1552"/>
                    </a:lnTo>
                    <a:lnTo>
                      <a:pt x="149" y="1573"/>
                    </a:lnTo>
                    <a:lnTo>
                      <a:pt x="176" y="1593"/>
                    </a:lnTo>
                    <a:lnTo>
                      <a:pt x="205" y="1612"/>
                    </a:lnTo>
                    <a:lnTo>
                      <a:pt x="236" y="1632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16" name="Freeform 23"/>
              <p:cNvSpPr>
                <a:spLocks/>
              </p:cNvSpPr>
              <p:nvPr/>
            </p:nvSpPr>
            <p:spPr bwMode="auto">
              <a:xfrm>
                <a:off x="7100888" y="4683125"/>
                <a:ext cx="96838" cy="225425"/>
              </a:xfrm>
              <a:custGeom>
                <a:avLst/>
                <a:gdLst>
                  <a:gd name="T0" fmla="*/ 0 w 370"/>
                  <a:gd name="T1" fmla="*/ 203 h 853"/>
                  <a:gd name="T2" fmla="*/ 370 w 370"/>
                  <a:gd name="T3" fmla="*/ 0 h 853"/>
                  <a:gd name="T4" fmla="*/ 370 w 370"/>
                  <a:gd name="T5" fmla="*/ 650 h 853"/>
                  <a:gd name="T6" fmla="*/ 0 w 370"/>
                  <a:gd name="T7" fmla="*/ 853 h 853"/>
                  <a:gd name="T8" fmla="*/ 0 w 370"/>
                  <a:gd name="T9" fmla="*/ 203 h 8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0" h="853">
                    <a:moveTo>
                      <a:pt x="0" y="203"/>
                    </a:moveTo>
                    <a:lnTo>
                      <a:pt x="370" y="0"/>
                    </a:lnTo>
                    <a:lnTo>
                      <a:pt x="370" y="650"/>
                    </a:lnTo>
                    <a:lnTo>
                      <a:pt x="0" y="853"/>
                    </a:lnTo>
                    <a:lnTo>
                      <a:pt x="0" y="203"/>
                    </a:ln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17" name="Freeform 24"/>
              <p:cNvSpPr>
                <a:spLocks/>
              </p:cNvSpPr>
              <p:nvPr/>
            </p:nvSpPr>
            <p:spPr bwMode="auto">
              <a:xfrm>
                <a:off x="4791075" y="3403600"/>
                <a:ext cx="2309813" cy="1504950"/>
              </a:xfrm>
              <a:custGeom>
                <a:avLst/>
                <a:gdLst>
                  <a:gd name="T0" fmla="*/ 8728 w 8728"/>
                  <a:gd name="T1" fmla="*/ 5039 h 5689"/>
                  <a:gd name="T2" fmla="*/ 8728 w 8728"/>
                  <a:gd name="T3" fmla="*/ 5689 h 5689"/>
                  <a:gd name="T4" fmla="*/ 0 w 8728"/>
                  <a:gd name="T5" fmla="*/ 650 h 5689"/>
                  <a:gd name="T6" fmla="*/ 0 w 8728"/>
                  <a:gd name="T7" fmla="*/ 0 h 5689"/>
                  <a:gd name="T8" fmla="*/ 8728 w 8728"/>
                  <a:gd name="T9" fmla="*/ 5039 h 56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28" h="5689">
                    <a:moveTo>
                      <a:pt x="8728" y="5039"/>
                    </a:moveTo>
                    <a:lnTo>
                      <a:pt x="8728" y="5689"/>
                    </a:lnTo>
                    <a:lnTo>
                      <a:pt x="0" y="650"/>
                    </a:lnTo>
                    <a:lnTo>
                      <a:pt x="0" y="0"/>
                    </a:lnTo>
                    <a:lnTo>
                      <a:pt x="8728" y="5039"/>
                    </a:ln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18" name="Freeform 25"/>
              <p:cNvSpPr>
                <a:spLocks/>
              </p:cNvSpPr>
              <p:nvPr/>
            </p:nvSpPr>
            <p:spPr bwMode="auto">
              <a:xfrm>
                <a:off x="7100888" y="2825750"/>
                <a:ext cx="103188" cy="1911350"/>
              </a:xfrm>
              <a:custGeom>
                <a:avLst/>
                <a:gdLst>
                  <a:gd name="T0" fmla="*/ 21 w 390"/>
                  <a:gd name="T1" fmla="*/ 205 h 7224"/>
                  <a:gd name="T2" fmla="*/ 390 w 390"/>
                  <a:gd name="T3" fmla="*/ 0 h 7224"/>
                  <a:gd name="T4" fmla="*/ 370 w 390"/>
                  <a:gd name="T5" fmla="*/ 7021 h 7224"/>
                  <a:gd name="T6" fmla="*/ 0 w 390"/>
                  <a:gd name="T7" fmla="*/ 7224 h 7224"/>
                  <a:gd name="T8" fmla="*/ 21 w 390"/>
                  <a:gd name="T9" fmla="*/ 205 h 7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90" h="7224">
                    <a:moveTo>
                      <a:pt x="21" y="205"/>
                    </a:moveTo>
                    <a:lnTo>
                      <a:pt x="390" y="0"/>
                    </a:lnTo>
                    <a:lnTo>
                      <a:pt x="370" y="7021"/>
                    </a:lnTo>
                    <a:lnTo>
                      <a:pt x="0" y="7224"/>
                    </a:lnTo>
                    <a:lnTo>
                      <a:pt x="21" y="205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19" name="Freeform 26"/>
              <p:cNvSpPr>
                <a:spLocks/>
              </p:cNvSpPr>
              <p:nvPr/>
            </p:nvSpPr>
            <p:spPr bwMode="auto">
              <a:xfrm>
                <a:off x="4797425" y="1492250"/>
                <a:ext cx="2406650" cy="1387475"/>
              </a:xfrm>
              <a:custGeom>
                <a:avLst/>
                <a:gdLst>
                  <a:gd name="T0" fmla="*/ 0 w 9098"/>
                  <a:gd name="T1" fmla="*/ 205 h 5244"/>
                  <a:gd name="T2" fmla="*/ 370 w 9098"/>
                  <a:gd name="T3" fmla="*/ 0 h 5244"/>
                  <a:gd name="T4" fmla="*/ 9098 w 9098"/>
                  <a:gd name="T5" fmla="*/ 5039 h 5244"/>
                  <a:gd name="T6" fmla="*/ 8729 w 9098"/>
                  <a:gd name="T7" fmla="*/ 5244 h 5244"/>
                  <a:gd name="T8" fmla="*/ 0 w 9098"/>
                  <a:gd name="T9" fmla="*/ 205 h 52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98" h="5244">
                    <a:moveTo>
                      <a:pt x="0" y="205"/>
                    </a:moveTo>
                    <a:lnTo>
                      <a:pt x="370" y="0"/>
                    </a:lnTo>
                    <a:lnTo>
                      <a:pt x="9098" y="5039"/>
                    </a:lnTo>
                    <a:lnTo>
                      <a:pt x="8729" y="5244"/>
                    </a:lnTo>
                    <a:lnTo>
                      <a:pt x="0" y="205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20" name="Freeform 27"/>
              <p:cNvSpPr>
                <a:spLocks/>
              </p:cNvSpPr>
              <p:nvPr/>
            </p:nvSpPr>
            <p:spPr bwMode="auto">
              <a:xfrm>
                <a:off x="4791075" y="1546225"/>
                <a:ext cx="2314575" cy="3190875"/>
              </a:xfrm>
              <a:custGeom>
                <a:avLst/>
                <a:gdLst>
                  <a:gd name="T0" fmla="*/ 8749 w 8749"/>
                  <a:gd name="T1" fmla="*/ 5039 h 12058"/>
                  <a:gd name="T2" fmla="*/ 8728 w 8749"/>
                  <a:gd name="T3" fmla="*/ 12058 h 12058"/>
                  <a:gd name="T4" fmla="*/ 0 w 8749"/>
                  <a:gd name="T5" fmla="*/ 7019 h 12058"/>
                  <a:gd name="T6" fmla="*/ 20 w 8749"/>
                  <a:gd name="T7" fmla="*/ 0 h 12058"/>
                  <a:gd name="T8" fmla="*/ 8749 w 8749"/>
                  <a:gd name="T9" fmla="*/ 5039 h 120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49" h="12058">
                    <a:moveTo>
                      <a:pt x="8749" y="5039"/>
                    </a:moveTo>
                    <a:lnTo>
                      <a:pt x="8728" y="12058"/>
                    </a:lnTo>
                    <a:lnTo>
                      <a:pt x="0" y="7019"/>
                    </a:lnTo>
                    <a:lnTo>
                      <a:pt x="20" y="0"/>
                    </a:lnTo>
                    <a:lnTo>
                      <a:pt x="8749" y="5039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21" name="Freeform 28"/>
              <p:cNvSpPr>
                <a:spLocks/>
              </p:cNvSpPr>
              <p:nvPr/>
            </p:nvSpPr>
            <p:spPr bwMode="auto">
              <a:xfrm>
                <a:off x="4868863" y="1662113"/>
                <a:ext cx="2160588" cy="2957513"/>
              </a:xfrm>
              <a:custGeom>
                <a:avLst/>
                <a:gdLst>
                  <a:gd name="T0" fmla="*/ 8169 w 8169"/>
                  <a:gd name="T1" fmla="*/ 4755 h 11177"/>
                  <a:gd name="T2" fmla="*/ 8152 w 8169"/>
                  <a:gd name="T3" fmla="*/ 11177 h 11177"/>
                  <a:gd name="T4" fmla="*/ 0 w 8169"/>
                  <a:gd name="T5" fmla="*/ 6423 h 11177"/>
                  <a:gd name="T6" fmla="*/ 17 w 8169"/>
                  <a:gd name="T7" fmla="*/ 0 h 11177"/>
                  <a:gd name="T8" fmla="*/ 8169 w 8169"/>
                  <a:gd name="T9" fmla="*/ 4755 h 111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169" h="11177">
                    <a:moveTo>
                      <a:pt x="8169" y="4755"/>
                    </a:moveTo>
                    <a:lnTo>
                      <a:pt x="8152" y="11177"/>
                    </a:lnTo>
                    <a:lnTo>
                      <a:pt x="0" y="6423"/>
                    </a:lnTo>
                    <a:lnTo>
                      <a:pt x="17" y="0"/>
                    </a:lnTo>
                    <a:lnTo>
                      <a:pt x="8169" y="4755"/>
                    </a:ln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22" name="Freeform 46"/>
              <p:cNvSpPr>
                <a:spLocks/>
              </p:cNvSpPr>
              <p:nvPr/>
            </p:nvSpPr>
            <p:spPr bwMode="auto">
              <a:xfrm>
                <a:off x="5310188" y="2879725"/>
                <a:ext cx="1143000" cy="660400"/>
              </a:xfrm>
              <a:custGeom>
                <a:avLst/>
                <a:gdLst>
                  <a:gd name="T0" fmla="*/ 4062 w 4324"/>
                  <a:gd name="T1" fmla="*/ 2501 h 2501"/>
                  <a:gd name="T2" fmla="*/ 0 w 4324"/>
                  <a:gd name="T3" fmla="*/ 155 h 2501"/>
                  <a:gd name="T4" fmla="*/ 263 w 4324"/>
                  <a:gd name="T5" fmla="*/ 0 h 2501"/>
                  <a:gd name="T6" fmla="*/ 4324 w 4324"/>
                  <a:gd name="T7" fmla="*/ 2346 h 2501"/>
                  <a:gd name="T8" fmla="*/ 4062 w 4324"/>
                  <a:gd name="T9" fmla="*/ 2501 h 25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324" h="2501">
                    <a:moveTo>
                      <a:pt x="4062" y="2501"/>
                    </a:moveTo>
                    <a:lnTo>
                      <a:pt x="0" y="155"/>
                    </a:lnTo>
                    <a:lnTo>
                      <a:pt x="263" y="0"/>
                    </a:lnTo>
                    <a:lnTo>
                      <a:pt x="4324" y="2346"/>
                    </a:lnTo>
                    <a:lnTo>
                      <a:pt x="4062" y="2501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23" name="Freeform 47"/>
              <p:cNvSpPr>
                <a:spLocks/>
              </p:cNvSpPr>
              <p:nvPr/>
            </p:nvSpPr>
            <p:spPr bwMode="auto">
              <a:xfrm>
                <a:off x="6384925" y="3500438"/>
                <a:ext cx="68263" cy="290513"/>
              </a:xfrm>
              <a:custGeom>
                <a:avLst/>
                <a:gdLst>
                  <a:gd name="T0" fmla="*/ 262 w 262"/>
                  <a:gd name="T1" fmla="*/ 946 h 1102"/>
                  <a:gd name="T2" fmla="*/ 0 w 262"/>
                  <a:gd name="T3" fmla="*/ 1102 h 1102"/>
                  <a:gd name="T4" fmla="*/ 0 w 262"/>
                  <a:gd name="T5" fmla="*/ 155 h 1102"/>
                  <a:gd name="T6" fmla="*/ 262 w 262"/>
                  <a:gd name="T7" fmla="*/ 0 h 1102"/>
                  <a:gd name="T8" fmla="*/ 262 w 262"/>
                  <a:gd name="T9" fmla="*/ 946 h 1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2" h="1102">
                    <a:moveTo>
                      <a:pt x="262" y="946"/>
                    </a:moveTo>
                    <a:lnTo>
                      <a:pt x="0" y="1102"/>
                    </a:lnTo>
                    <a:lnTo>
                      <a:pt x="0" y="155"/>
                    </a:lnTo>
                    <a:lnTo>
                      <a:pt x="262" y="0"/>
                    </a:lnTo>
                    <a:lnTo>
                      <a:pt x="262" y="94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24" name="Freeform 48"/>
              <p:cNvSpPr>
                <a:spLocks/>
              </p:cNvSpPr>
              <p:nvPr/>
            </p:nvSpPr>
            <p:spPr bwMode="auto">
              <a:xfrm>
                <a:off x="5310188" y="2921000"/>
                <a:ext cx="1074738" cy="869950"/>
              </a:xfrm>
              <a:custGeom>
                <a:avLst/>
                <a:gdLst>
                  <a:gd name="T0" fmla="*/ 4062 w 4062"/>
                  <a:gd name="T1" fmla="*/ 3293 h 3293"/>
                  <a:gd name="T2" fmla="*/ 0 w 4062"/>
                  <a:gd name="T3" fmla="*/ 947 h 3293"/>
                  <a:gd name="T4" fmla="*/ 0 w 4062"/>
                  <a:gd name="T5" fmla="*/ 0 h 3293"/>
                  <a:gd name="T6" fmla="*/ 4062 w 4062"/>
                  <a:gd name="T7" fmla="*/ 2346 h 3293"/>
                  <a:gd name="T8" fmla="*/ 4062 w 4062"/>
                  <a:gd name="T9" fmla="*/ 3293 h 3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62" h="3293">
                    <a:moveTo>
                      <a:pt x="4062" y="3293"/>
                    </a:moveTo>
                    <a:lnTo>
                      <a:pt x="0" y="947"/>
                    </a:lnTo>
                    <a:lnTo>
                      <a:pt x="0" y="0"/>
                    </a:lnTo>
                    <a:lnTo>
                      <a:pt x="4062" y="2346"/>
                    </a:lnTo>
                    <a:lnTo>
                      <a:pt x="4062" y="3293"/>
                    </a:ln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25" name="Freeform 49"/>
              <p:cNvSpPr>
                <a:spLocks/>
              </p:cNvSpPr>
              <p:nvPr/>
            </p:nvSpPr>
            <p:spPr bwMode="auto">
              <a:xfrm>
                <a:off x="5416550" y="3051175"/>
                <a:ext cx="879475" cy="630238"/>
              </a:xfrm>
              <a:custGeom>
                <a:avLst/>
                <a:gdLst>
                  <a:gd name="T0" fmla="*/ 3323 w 3323"/>
                  <a:gd name="T1" fmla="*/ 2380 h 2380"/>
                  <a:gd name="T2" fmla="*/ 0 w 3323"/>
                  <a:gd name="T3" fmla="*/ 461 h 2380"/>
                  <a:gd name="T4" fmla="*/ 0 w 3323"/>
                  <a:gd name="T5" fmla="*/ 0 h 2380"/>
                  <a:gd name="T6" fmla="*/ 3323 w 3323"/>
                  <a:gd name="T7" fmla="*/ 1918 h 2380"/>
                  <a:gd name="T8" fmla="*/ 3323 w 3323"/>
                  <a:gd name="T9" fmla="*/ 2380 h 23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23" h="2380">
                    <a:moveTo>
                      <a:pt x="3323" y="2380"/>
                    </a:moveTo>
                    <a:lnTo>
                      <a:pt x="0" y="461"/>
                    </a:lnTo>
                    <a:lnTo>
                      <a:pt x="0" y="0"/>
                    </a:lnTo>
                    <a:lnTo>
                      <a:pt x="3323" y="1918"/>
                    </a:lnTo>
                    <a:lnTo>
                      <a:pt x="3323" y="2380"/>
                    </a:ln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26" name="Freeform 50"/>
              <p:cNvSpPr>
                <a:spLocks/>
              </p:cNvSpPr>
              <p:nvPr/>
            </p:nvSpPr>
            <p:spPr bwMode="auto">
              <a:xfrm>
                <a:off x="4421188" y="3105150"/>
                <a:ext cx="1874838" cy="1106488"/>
              </a:xfrm>
              <a:custGeom>
                <a:avLst/>
                <a:gdLst>
                  <a:gd name="T0" fmla="*/ 3110 w 7084"/>
                  <a:gd name="T1" fmla="*/ 4127 h 4180"/>
                  <a:gd name="T2" fmla="*/ 7084 w 7084"/>
                  <a:gd name="T3" fmla="*/ 1832 h 4180"/>
                  <a:gd name="T4" fmla="*/ 7084 w 7084"/>
                  <a:gd name="T5" fmla="*/ 1644 h 4180"/>
                  <a:gd name="T6" fmla="*/ 4134 w 7084"/>
                  <a:gd name="T7" fmla="*/ 0 h 4180"/>
                  <a:gd name="T8" fmla="*/ 74 w 7084"/>
                  <a:gd name="T9" fmla="*/ 2343 h 4180"/>
                  <a:gd name="T10" fmla="*/ 66 w 7084"/>
                  <a:gd name="T11" fmla="*/ 2349 h 4180"/>
                  <a:gd name="T12" fmla="*/ 58 w 7084"/>
                  <a:gd name="T13" fmla="*/ 2355 h 4180"/>
                  <a:gd name="T14" fmla="*/ 49 w 7084"/>
                  <a:gd name="T15" fmla="*/ 2362 h 4180"/>
                  <a:gd name="T16" fmla="*/ 42 w 7084"/>
                  <a:gd name="T17" fmla="*/ 2369 h 4180"/>
                  <a:gd name="T18" fmla="*/ 35 w 7084"/>
                  <a:gd name="T19" fmla="*/ 2376 h 4180"/>
                  <a:gd name="T20" fmla="*/ 29 w 7084"/>
                  <a:gd name="T21" fmla="*/ 2383 h 4180"/>
                  <a:gd name="T22" fmla="*/ 23 w 7084"/>
                  <a:gd name="T23" fmla="*/ 2392 h 4180"/>
                  <a:gd name="T24" fmla="*/ 19 w 7084"/>
                  <a:gd name="T25" fmla="*/ 2400 h 4180"/>
                  <a:gd name="T26" fmla="*/ 14 w 7084"/>
                  <a:gd name="T27" fmla="*/ 2408 h 4180"/>
                  <a:gd name="T28" fmla="*/ 10 w 7084"/>
                  <a:gd name="T29" fmla="*/ 2418 h 4180"/>
                  <a:gd name="T30" fmla="*/ 7 w 7084"/>
                  <a:gd name="T31" fmla="*/ 2426 h 4180"/>
                  <a:gd name="T32" fmla="*/ 4 w 7084"/>
                  <a:gd name="T33" fmla="*/ 2435 h 4180"/>
                  <a:gd name="T34" fmla="*/ 1 w 7084"/>
                  <a:gd name="T35" fmla="*/ 2454 h 4180"/>
                  <a:gd name="T36" fmla="*/ 0 w 7084"/>
                  <a:gd name="T37" fmla="*/ 2472 h 4180"/>
                  <a:gd name="T38" fmla="*/ 1 w 7084"/>
                  <a:gd name="T39" fmla="*/ 2491 h 4180"/>
                  <a:gd name="T40" fmla="*/ 4 w 7084"/>
                  <a:gd name="T41" fmla="*/ 2510 h 4180"/>
                  <a:gd name="T42" fmla="*/ 7 w 7084"/>
                  <a:gd name="T43" fmla="*/ 2520 h 4180"/>
                  <a:gd name="T44" fmla="*/ 10 w 7084"/>
                  <a:gd name="T45" fmla="*/ 2528 h 4180"/>
                  <a:gd name="T46" fmla="*/ 14 w 7084"/>
                  <a:gd name="T47" fmla="*/ 2537 h 4180"/>
                  <a:gd name="T48" fmla="*/ 19 w 7084"/>
                  <a:gd name="T49" fmla="*/ 2546 h 4180"/>
                  <a:gd name="T50" fmla="*/ 23 w 7084"/>
                  <a:gd name="T51" fmla="*/ 2554 h 4180"/>
                  <a:gd name="T52" fmla="*/ 29 w 7084"/>
                  <a:gd name="T53" fmla="*/ 2562 h 4180"/>
                  <a:gd name="T54" fmla="*/ 35 w 7084"/>
                  <a:gd name="T55" fmla="*/ 2569 h 4180"/>
                  <a:gd name="T56" fmla="*/ 42 w 7084"/>
                  <a:gd name="T57" fmla="*/ 2576 h 4180"/>
                  <a:gd name="T58" fmla="*/ 49 w 7084"/>
                  <a:gd name="T59" fmla="*/ 2583 h 4180"/>
                  <a:gd name="T60" fmla="*/ 58 w 7084"/>
                  <a:gd name="T61" fmla="*/ 2591 h 4180"/>
                  <a:gd name="T62" fmla="*/ 66 w 7084"/>
                  <a:gd name="T63" fmla="*/ 2596 h 4180"/>
                  <a:gd name="T64" fmla="*/ 74 w 7084"/>
                  <a:gd name="T65" fmla="*/ 2602 h 4180"/>
                  <a:gd name="T66" fmla="*/ 2716 w 7084"/>
                  <a:gd name="T67" fmla="*/ 4127 h 4180"/>
                  <a:gd name="T68" fmla="*/ 2738 w 7084"/>
                  <a:gd name="T69" fmla="*/ 4139 h 4180"/>
                  <a:gd name="T70" fmla="*/ 2762 w 7084"/>
                  <a:gd name="T71" fmla="*/ 4150 h 4180"/>
                  <a:gd name="T72" fmla="*/ 2787 w 7084"/>
                  <a:gd name="T73" fmla="*/ 4159 h 4180"/>
                  <a:gd name="T74" fmla="*/ 2812 w 7084"/>
                  <a:gd name="T75" fmla="*/ 4166 h 4180"/>
                  <a:gd name="T76" fmla="*/ 2837 w 7084"/>
                  <a:gd name="T77" fmla="*/ 4172 h 4180"/>
                  <a:gd name="T78" fmla="*/ 2861 w 7084"/>
                  <a:gd name="T79" fmla="*/ 4176 h 4180"/>
                  <a:gd name="T80" fmla="*/ 2887 w 7084"/>
                  <a:gd name="T81" fmla="*/ 4179 h 4180"/>
                  <a:gd name="T82" fmla="*/ 2912 w 7084"/>
                  <a:gd name="T83" fmla="*/ 4180 h 4180"/>
                  <a:gd name="T84" fmla="*/ 2938 w 7084"/>
                  <a:gd name="T85" fmla="*/ 4179 h 4180"/>
                  <a:gd name="T86" fmla="*/ 2963 w 7084"/>
                  <a:gd name="T87" fmla="*/ 4176 h 4180"/>
                  <a:gd name="T88" fmla="*/ 2989 w 7084"/>
                  <a:gd name="T89" fmla="*/ 4172 h 4180"/>
                  <a:gd name="T90" fmla="*/ 3014 w 7084"/>
                  <a:gd name="T91" fmla="*/ 4166 h 4180"/>
                  <a:gd name="T92" fmla="*/ 3039 w 7084"/>
                  <a:gd name="T93" fmla="*/ 4159 h 4180"/>
                  <a:gd name="T94" fmla="*/ 3063 w 7084"/>
                  <a:gd name="T95" fmla="*/ 4150 h 4180"/>
                  <a:gd name="T96" fmla="*/ 3086 w 7084"/>
                  <a:gd name="T97" fmla="*/ 4139 h 4180"/>
                  <a:gd name="T98" fmla="*/ 3110 w 7084"/>
                  <a:gd name="T99" fmla="*/ 4127 h 4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7084" h="4180">
                    <a:moveTo>
                      <a:pt x="3110" y="4127"/>
                    </a:moveTo>
                    <a:lnTo>
                      <a:pt x="7084" y="1832"/>
                    </a:lnTo>
                    <a:lnTo>
                      <a:pt x="7084" y="1644"/>
                    </a:lnTo>
                    <a:lnTo>
                      <a:pt x="4134" y="0"/>
                    </a:lnTo>
                    <a:lnTo>
                      <a:pt x="74" y="2343"/>
                    </a:lnTo>
                    <a:lnTo>
                      <a:pt x="66" y="2349"/>
                    </a:lnTo>
                    <a:lnTo>
                      <a:pt x="58" y="2355"/>
                    </a:lnTo>
                    <a:lnTo>
                      <a:pt x="49" y="2362"/>
                    </a:lnTo>
                    <a:lnTo>
                      <a:pt x="42" y="2369"/>
                    </a:lnTo>
                    <a:lnTo>
                      <a:pt x="35" y="2376"/>
                    </a:lnTo>
                    <a:lnTo>
                      <a:pt x="29" y="2383"/>
                    </a:lnTo>
                    <a:lnTo>
                      <a:pt x="23" y="2392"/>
                    </a:lnTo>
                    <a:lnTo>
                      <a:pt x="19" y="2400"/>
                    </a:lnTo>
                    <a:lnTo>
                      <a:pt x="14" y="2408"/>
                    </a:lnTo>
                    <a:lnTo>
                      <a:pt x="10" y="2418"/>
                    </a:lnTo>
                    <a:lnTo>
                      <a:pt x="7" y="2426"/>
                    </a:lnTo>
                    <a:lnTo>
                      <a:pt x="4" y="2435"/>
                    </a:lnTo>
                    <a:lnTo>
                      <a:pt x="1" y="2454"/>
                    </a:lnTo>
                    <a:lnTo>
                      <a:pt x="0" y="2472"/>
                    </a:lnTo>
                    <a:lnTo>
                      <a:pt x="1" y="2491"/>
                    </a:lnTo>
                    <a:lnTo>
                      <a:pt x="4" y="2510"/>
                    </a:lnTo>
                    <a:lnTo>
                      <a:pt x="7" y="2520"/>
                    </a:lnTo>
                    <a:lnTo>
                      <a:pt x="10" y="2528"/>
                    </a:lnTo>
                    <a:lnTo>
                      <a:pt x="14" y="2537"/>
                    </a:lnTo>
                    <a:lnTo>
                      <a:pt x="19" y="2546"/>
                    </a:lnTo>
                    <a:lnTo>
                      <a:pt x="23" y="2554"/>
                    </a:lnTo>
                    <a:lnTo>
                      <a:pt x="29" y="2562"/>
                    </a:lnTo>
                    <a:lnTo>
                      <a:pt x="35" y="2569"/>
                    </a:lnTo>
                    <a:lnTo>
                      <a:pt x="42" y="2576"/>
                    </a:lnTo>
                    <a:lnTo>
                      <a:pt x="49" y="2583"/>
                    </a:lnTo>
                    <a:lnTo>
                      <a:pt x="58" y="2591"/>
                    </a:lnTo>
                    <a:lnTo>
                      <a:pt x="66" y="2596"/>
                    </a:lnTo>
                    <a:lnTo>
                      <a:pt x="74" y="2602"/>
                    </a:lnTo>
                    <a:lnTo>
                      <a:pt x="2716" y="4127"/>
                    </a:lnTo>
                    <a:lnTo>
                      <a:pt x="2738" y="4139"/>
                    </a:lnTo>
                    <a:lnTo>
                      <a:pt x="2762" y="4150"/>
                    </a:lnTo>
                    <a:lnTo>
                      <a:pt x="2787" y="4159"/>
                    </a:lnTo>
                    <a:lnTo>
                      <a:pt x="2812" y="4166"/>
                    </a:lnTo>
                    <a:lnTo>
                      <a:pt x="2837" y="4172"/>
                    </a:lnTo>
                    <a:lnTo>
                      <a:pt x="2861" y="4176"/>
                    </a:lnTo>
                    <a:lnTo>
                      <a:pt x="2887" y="4179"/>
                    </a:lnTo>
                    <a:lnTo>
                      <a:pt x="2912" y="4180"/>
                    </a:lnTo>
                    <a:lnTo>
                      <a:pt x="2938" y="4179"/>
                    </a:lnTo>
                    <a:lnTo>
                      <a:pt x="2963" y="4176"/>
                    </a:lnTo>
                    <a:lnTo>
                      <a:pt x="2989" y="4172"/>
                    </a:lnTo>
                    <a:lnTo>
                      <a:pt x="3014" y="4166"/>
                    </a:lnTo>
                    <a:lnTo>
                      <a:pt x="3039" y="4159"/>
                    </a:lnTo>
                    <a:lnTo>
                      <a:pt x="3063" y="4150"/>
                    </a:lnTo>
                    <a:lnTo>
                      <a:pt x="3086" y="4139"/>
                    </a:lnTo>
                    <a:lnTo>
                      <a:pt x="3110" y="4127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27" name="Freeform 52"/>
              <p:cNvSpPr>
                <a:spLocks/>
              </p:cNvSpPr>
              <p:nvPr/>
            </p:nvSpPr>
            <p:spPr bwMode="auto">
              <a:xfrm>
                <a:off x="4421188" y="3095625"/>
                <a:ext cx="1874838" cy="1093788"/>
              </a:xfrm>
              <a:custGeom>
                <a:avLst/>
                <a:gdLst>
                  <a:gd name="T0" fmla="*/ 3110 w 7084"/>
                  <a:gd name="T1" fmla="*/ 4085 h 4137"/>
                  <a:gd name="T2" fmla="*/ 7084 w 7084"/>
                  <a:gd name="T3" fmla="*/ 1790 h 4137"/>
                  <a:gd name="T4" fmla="*/ 7084 w 7084"/>
                  <a:gd name="T5" fmla="*/ 1686 h 4137"/>
                  <a:gd name="T6" fmla="*/ 4059 w 7084"/>
                  <a:gd name="T7" fmla="*/ 0 h 4137"/>
                  <a:gd name="T8" fmla="*/ 74 w 7084"/>
                  <a:gd name="T9" fmla="*/ 2301 h 4137"/>
                  <a:gd name="T10" fmla="*/ 66 w 7084"/>
                  <a:gd name="T11" fmla="*/ 2307 h 4137"/>
                  <a:gd name="T12" fmla="*/ 58 w 7084"/>
                  <a:gd name="T13" fmla="*/ 2313 h 4137"/>
                  <a:gd name="T14" fmla="*/ 49 w 7084"/>
                  <a:gd name="T15" fmla="*/ 2320 h 4137"/>
                  <a:gd name="T16" fmla="*/ 42 w 7084"/>
                  <a:gd name="T17" fmla="*/ 2327 h 4137"/>
                  <a:gd name="T18" fmla="*/ 35 w 7084"/>
                  <a:gd name="T19" fmla="*/ 2334 h 4137"/>
                  <a:gd name="T20" fmla="*/ 29 w 7084"/>
                  <a:gd name="T21" fmla="*/ 2341 h 4137"/>
                  <a:gd name="T22" fmla="*/ 23 w 7084"/>
                  <a:gd name="T23" fmla="*/ 2350 h 4137"/>
                  <a:gd name="T24" fmla="*/ 19 w 7084"/>
                  <a:gd name="T25" fmla="*/ 2358 h 4137"/>
                  <a:gd name="T26" fmla="*/ 14 w 7084"/>
                  <a:gd name="T27" fmla="*/ 2366 h 4137"/>
                  <a:gd name="T28" fmla="*/ 10 w 7084"/>
                  <a:gd name="T29" fmla="*/ 2376 h 4137"/>
                  <a:gd name="T30" fmla="*/ 7 w 7084"/>
                  <a:gd name="T31" fmla="*/ 2384 h 4137"/>
                  <a:gd name="T32" fmla="*/ 4 w 7084"/>
                  <a:gd name="T33" fmla="*/ 2393 h 4137"/>
                  <a:gd name="T34" fmla="*/ 1 w 7084"/>
                  <a:gd name="T35" fmla="*/ 2411 h 4137"/>
                  <a:gd name="T36" fmla="*/ 0 w 7084"/>
                  <a:gd name="T37" fmla="*/ 2430 h 4137"/>
                  <a:gd name="T38" fmla="*/ 1 w 7084"/>
                  <a:gd name="T39" fmla="*/ 2449 h 4137"/>
                  <a:gd name="T40" fmla="*/ 4 w 7084"/>
                  <a:gd name="T41" fmla="*/ 2468 h 4137"/>
                  <a:gd name="T42" fmla="*/ 7 w 7084"/>
                  <a:gd name="T43" fmla="*/ 2477 h 4137"/>
                  <a:gd name="T44" fmla="*/ 10 w 7084"/>
                  <a:gd name="T45" fmla="*/ 2486 h 4137"/>
                  <a:gd name="T46" fmla="*/ 14 w 7084"/>
                  <a:gd name="T47" fmla="*/ 2495 h 4137"/>
                  <a:gd name="T48" fmla="*/ 19 w 7084"/>
                  <a:gd name="T49" fmla="*/ 2504 h 4137"/>
                  <a:gd name="T50" fmla="*/ 23 w 7084"/>
                  <a:gd name="T51" fmla="*/ 2512 h 4137"/>
                  <a:gd name="T52" fmla="*/ 29 w 7084"/>
                  <a:gd name="T53" fmla="*/ 2520 h 4137"/>
                  <a:gd name="T54" fmla="*/ 35 w 7084"/>
                  <a:gd name="T55" fmla="*/ 2527 h 4137"/>
                  <a:gd name="T56" fmla="*/ 42 w 7084"/>
                  <a:gd name="T57" fmla="*/ 2534 h 4137"/>
                  <a:gd name="T58" fmla="*/ 49 w 7084"/>
                  <a:gd name="T59" fmla="*/ 2541 h 4137"/>
                  <a:gd name="T60" fmla="*/ 58 w 7084"/>
                  <a:gd name="T61" fmla="*/ 2548 h 4137"/>
                  <a:gd name="T62" fmla="*/ 66 w 7084"/>
                  <a:gd name="T63" fmla="*/ 2554 h 4137"/>
                  <a:gd name="T64" fmla="*/ 74 w 7084"/>
                  <a:gd name="T65" fmla="*/ 2560 h 4137"/>
                  <a:gd name="T66" fmla="*/ 2716 w 7084"/>
                  <a:gd name="T67" fmla="*/ 4085 h 4137"/>
                  <a:gd name="T68" fmla="*/ 2738 w 7084"/>
                  <a:gd name="T69" fmla="*/ 4097 h 4137"/>
                  <a:gd name="T70" fmla="*/ 2762 w 7084"/>
                  <a:gd name="T71" fmla="*/ 4107 h 4137"/>
                  <a:gd name="T72" fmla="*/ 2787 w 7084"/>
                  <a:gd name="T73" fmla="*/ 4117 h 4137"/>
                  <a:gd name="T74" fmla="*/ 2812 w 7084"/>
                  <a:gd name="T75" fmla="*/ 4124 h 4137"/>
                  <a:gd name="T76" fmla="*/ 2837 w 7084"/>
                  <a:gd name="T77" fmla="*/ 4130 h 4137"/>
                  <a:gd name="T78" fmla="*/ 2861 w 7084"/>
                  <a:gd name="T79" fmla="*/ 4134 h 4137"/>
                  <a:gd name="T80" fmla="*/ 2887 w 7084"/>
                  <a:gd name="T81" fmla="*/ 4137 h 4137"/>
                  <a:gd name="T82" fmla="*/ 2912 w 7084"/>
                  <a:gd name="T83" fmla="*/ 4137 h 4137"/>
                  <a:gd name="T84" fmla="*/ 2938 w 7084"/>
                  <a:gd name="T85" fmla="*/ 4137 h 4137"/>
                  <a:gd name="T86" fmla="*/ 2963 w 7084"/>
                  <a:gd name="T87" fmla="*/ 4134 h 4137"/>
                  <a:gd name="T88" fmla="*/ 2989 w 7084"/>
                  <a:gd name="T89" fmla="*/ 4130 h 4137"/>
                  <a:gd name="T90" fmla="*/ 3014 w 7084"/>
                  <a:gd name="T91" fmla="*/ 4124 h 4137"/>
                  <a:gd name="T92" fmla="*/ 3039 w 7084"/>
                  <a:gd name="T93" fmla="*/ 4117 h 4137"/>
                  <a:gd name="T94" fmla="*/ 3063 w 7084"/>
                  <a:gd name="T95" fmla="*/ 4107 h 4137"/>
                  <a:gd name="T96" fmla="*/ 3086 w 7084"/>
                  <a:gd name="T97" fmla="*/ 4097 h 4137"/>
                  <a:gd name="T98" fmla="*/ 3110 w 7084"/>
                  <a:gd name="T99" fmla="*/ 4085 h 4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7084" h="4137">
                    <a:moveTo>
                      <a:pt x="3110" y="4085"/>
                    </a:moveTo>
                    <a:lnTo>
                      <a:pt x="7084" y="1790"/>
                    </a:lnTo>
                    <a:lnTo>
                      <a:pt x="7084" y="1686"/>
                    </a:lnTo>
                    <a:lnTo>
                      <a:pt x="4059" y="0"/>
                    </a:lnTo>
                    <a:lnTo>
                      <a:pt x="74" y="2301"/>
                    </a:lnTo>
                    <a:lnTo>
                      <a:pt x="66" y="2307"/>
                    </a:lnTo>
                    <a:lnTo>
                      <a:pt x="58" y="2313"/>
                    </a:lnTo>
                    <a:lnTo>
                      <a:pt x="49" y="2320"/>
                    </a:lnTo>
                    <a:lnTo>
                      <a:pt x="42" y="2327"/>
                    </a:lnTo>
                    <a:lnTo>
                      <a:pt x="35" y="2334"/>
                    </a:lnTo>
                    <a:lnTo>
                      <a:pt x="29" y="2341"/>
                    </a:lnTo>
                    <a:lnTo>
                      <a:pt x="23" y="2350"/>
                    </a:lnTo>
                    <a:lnTo>
                      <a:pt x="19" y="2358"/>
                    </a:lnTo>
                    <a:lnTo>
                      <a:pt x="14" y="2366"/>
                    </a:lnTo>
                    <a:lnTo>
                      <a:pt x="10" y="2376"/>
                    </a:lnTo>
                    <a:lnTo>
                      <a:pt x="7" y="2384"/>
                    </a:lnTo>
                    <a:lnTo>
                      <a:pt x="4" y="2393"/>
                    </a:lnTo>
                    <a:lnTo>
                      <a:pt x="1" y="2411"/>
                    </a:lnTo>
                    <a:lnTo>
                      <a:pt x="0" y="2430"/>
                    </a:lnTo>
                    <a:lnTo>
                      <a:pt x="1" y="2449"/>
                    </a:lnTo>
                    <a:lnTo>
                      <a:pt x="4" y="2468"/>
                    </a:lnTo>
                    <a:lnTo>
                      <a:pt x="7" y="2477"/>
                    </a:lnTo>
                    <a:lnTo>
                      <a:pt x="10" y="2486"/>
                    </a:lnTo>
                    <a:lnTo>
                      <a:pt x="14" y="2495"/>
                    </a:lnTo>
                    <a:lnTo>
                      <a:pt x="19" y="2504"/>
                    </a:lnTo>
                    <a:lnTo>
                      <a:pt x="23" y="2512"/>
                    </a:lnTo>
                    <a:lnTo>
                      <a:pt x="29" y="2520"/>
                    </a:lnTo>
                    <a:lnTo>
                      <a:pt x="35" y="2527"/>
                    </a:lnTo>
                    <a:lnTo>
                      <a:pt x="42" y="2534"/>
                    </a:lnTo>
                    <a:lnTo>
                      <a:pt x="49" y="2541"/>
                    </a:lnTo>
                    <a:lnTo>
                      <a:pt x="58" y="2548"/>
                    </a:lnTo>
                    <a:lnTo>
                      <a:pt x="66" y="2554"/>
                    </a:lnTo>
                    <a:lnTo>
                      <a:pt x="74" y="2560"/>
                    </a:lnTo>
                    <a:lnTo>
                      <a:pt x="2716" y="4085"/>
                    </a:lnTo>
                    <a:lnTo>
                      <a:pt x="2738" y="4097"/>
                    </a:lnTo>
                    <a:lnTo>
                      <a:pt x="2762" y="4107"/>
                    </a:lnTo>
                    <a:lnTo>
                      <a:pt x="2787" y="4117"/>
                    </a:lnTo>
                    <a:lnTo>
                      <a:pt x="2812" y="4124"/>
                    </a:lnTo>
                    <a:lnTo>
                      <a:pt x="2837" y="4130"/>
                    </a:lnTo>
                    <a:lnTo>
                      <a:pt x="2861" y="4134"/>
                    </a:lnTo>
                    <a:lnTo>
                      <a:pt x="2887" y="4137"/>
                    </a:lnTo>
                    <a:lnTo>
                      <a:pt x="2912" y="4137"/>
                    </a:lnTo>
                    <a:lnTo>
                      <a:pt x="2938" y="4137"/>
                    </a:lnTo>
                    <a:lnTo>
                      <a:pt x="2963" y="4134"/>
                    </a:lnTo>
                    <a:lnTo>
                      <a:pt x="2989" y="4130"/>
                    </a:lnTo>
                    <a:lnTo>
                      <a:pt x="3014" y="4124"/>
                    </a:lnTo>
                    <a:lnTo>
                      <a:pt x="3039" y="4117"/>
                    </a:lnTo>
                    <a:lnTo>
                      <a:pt x="3063" y="4107"/>
                    </a:lnTo>
                    <a:lnTo>
                      <a:pt x="3086" y="4097"/>
                    </a:lnTo>
                    <a:lnTo>
                      <a:pt x="3110" y="4085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28" name="Freeform 53"/>
              <p:cNvSpPr>
                <a:spLocks/>
              </p:cNvSpPr>
              <p:nvPr/>
            </p:nvSpPr>
            <p:spPr bwMode="auto">
              <a:xfrm>
                <a:off x="5532438" y="3136900"/>
                <a:ext cx="152400" cy="87313"/>
              </a:xfrm>
              <a:custGeom>
                <a:avLst/>
                <a:gdLst>
                  <a:gd name="T0" fmla="*/ 422 w 577"/>
                  <a:gd name="T1" fmla="*/ 326 h 326"/>
                  <a:gd name="T2" fmla="*/ 577 w 577"/>
                  <a:gd name="T3" fmla="*/ 237 h 326"/>
                  <a:gd name="T4" fmla="*/ 152 w 577"/>
                  <a:gd name="T5" fmla="*/ 0 h 326"/>
                  <a:gd name="T6" fmla="*/ 0 w 577"/>
                  <a:gd name="T7" fmla="*/ 88 h 326"/>
                  <a:gd name="T8" fmla="*/ 422 w 577"/>
                  <a:gd name="T9" fmla="*/ 326 h 3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7" h="326">
                    <a:moveTo>
                      <a:pt x="422" y="326"/>
                    </a:moveTo>
                    <a:lnTo>
                      <a:pt x="577" y="237"/>
                    </a:lnTo>
                    <a:lnTo>
                      <a:pt x="152" y="0"/>
                    </a:lnTo>
                    <a:lnTo>
                      <a:pt x="0" y="88"/>
                    </a:lnTo>
                    <a:lnTo>
                      <a:pt x="422" y="326"/>
                    </a:lnTo>
                    <a:close/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29" name="Freeform 54"/>
              <p:cNvSpPr>
                <a:spLocks/>
              </p:cNvSpPr>
              <p:nvPr/>
            </p:nvSpPr>
            <p:spPr bwMode="auto">
              <a:xfrm>
                <a:off x="5210175" y="3816350"/>
                <a:ext cx="212725" cy="131763"/>
              </a:xfrm>
              <a:custGeom>
                <a:avLst/>
                <a:gdLst>
                  <a:gd name="T0" fmla="*/ 754 w 804"/>
                  <a:gd name="T1" fmla="*/ 285 h 494"/>
                  <a:gd name="T2" fmla="*/ 777 w 804"/>
                  <a:gd name="T3" fmla="*/ 268 h 494"/>
                  <a:gd name="T4" fmla="*/ 792 w 804"/>
                  <a:gd name="T5" fmla="*/ 247 h 494"/>
                  <a:gd name="T6" fmla="*/ 802 w 804"/>
                  <a:gd name="T7" fmla="*/ 223 h 494"/>
                  <a:gd name="T8" fmla="*/ 804 w 804"/>
                  <a:gd name="T9" fmla="*/ 198 h 494"/>
                  <a:gd name="T10" fmla="*/ 800 w 804"/>
                  <a:gd name="T11" fmla="*/ 174 h 494"/>
                  <a:gd name="T12" fmla="*/ 791 w 804"/>
                  <a:gd name="T13" fmla="*/ 150 h 494"/>
                  <a:gd name="T14" fmla="*/ 776 w 804"/>
                  <a:gd name="T15" fmla="*/ 130 h 494"/>
                  <a:gd name="T16" fmla="*/ 754 w 804"/>
                  <a:gd name="T17" fmla="*/ 113 h 494"/>
                  <a:gd name="T18" fmla="*/ 599 w 804"/>
                  <a:gd name="T19" fmla="*/ 26 h 494"/>
                  <a:gd name="T20" fmla="*/ 567 w 804"/>
                  <a:gd name="T21" fmla="*/ 13 h 494"/>
                  <a:gd name="T22" fmla="*/ 534 w 804"/>
                  <a:gd name="T23" fmla="*/ 4 h 494"/>
                  <a:gd name="T24" fmla="*/ 500 w 804"/>
                  <a:gd name="T25" fmla="*/ 0 h 494"/>
                  <a:gd name="T26" fmla="*/ 467 w 804"/>
                  <a:gd name="T27" fmla="*/ 1 h 494"/>
                  <a:gd name="T28" fmla="*/ 432 w 804"/>
                  <a:gd name="T29" fmla="*/ 4 h 494"/>
                  <a:gd name="T30" fmla="*/ 400 w 804"/>
                  <a:gd name="T31" fmla="*/ 14 h 494"/>
                  <a:gd name="T32" fmla="*/ 369 w 804"/>
                  <a:gd name="T33" fmla="*/ 27 h 494"/>
                  <a:gd name="T34" fmla="*/ 50 w 804"/>
                  <a:gd name="T35" fmla="*/ 209 h 494"/>
                  <a:gd name="T36" fmla="*/ 29 w 804"/>
                  <a:gd name="T37" fmla="*/ 227 h 494"/>
                  <a:gd name="T38" fmla="*/ 13 w 804"/>
                  <a:gd name="T39" fmla="*/ 247 h 494"/>
                  <a:gd name="T40" fmla="*/ 4 w 804"/>
                  <a:gd name="T41" fmla="*/ 271 h 494"/>
                  <a:gd name="T42" fmla="*/ 0 w 804"/>
                  <a:gd name="T43" fmla="*/ 295 h 494"/>
                  <a:gd name="T44" fmla="*/ 4 w 804"/>
                  <a:gd name="T45" fmla="*/ 320 h 494"/>
                  <a:gd name="T46" fmla="*/ 13 w 804"/>
                  <a:gd name="T47" fmla="*/ 344 h 494"/>
                  <a:gd name="T48" fmla="*/ 29 w 804"/>
                  <a:gd name="T49" fmla="*/ 365 h 494"/>
                  <a:gd name="T50" fmla="*/ 51 w 804"/>
                  <a:gd name="T51" fmla="*/ 382 h 494"/>
                  <a:gd name="T52" fmla="*/ 206 w 804"/>
                  <a:gd name="T53" fmla="*/ 468 h 494"/>
                  <a:gd name="T54" fmla="*/ 238 w 804"/>
                  <a:gd name="T55" fmla="*/ 481 h 494"/>
                  <a:gd name="T56" fmla="*/ 271 w 804"/>
                  <a:gd name="T57" fmla="*/ 490 h 494"/>
                  <a:gd name="T58" fmla="*/ 305 w 804"/>
                  <a:gd name="T59" fmla="*/ 494 h 494"/>
                  <a:gd name="T60" fmla="*/ 339 w 804"/>
                  <a:gd name="T61" fmla="*/ 494 h 494"/>
                  <a:gd name="T62" fmla="*/ 372 w 804"/>
                  <a:gd name="T63" fmla="*/ 490 h 494"/>
                  <a:gd name="T64" fmla="*/ 405 w 804"/>
                  <a:gd name="T65" fmla="*/ 481 h 494"/>
                  <a:gd name="T66" fmla="*/ 437 w 804"/>
                  <a:gd name="T67" fmla="*/ 467 h 4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804" h="494">
                    <a:moveTo>
                      <a:pt x="453" y="460"/>
                    </a:moveTo>
                    <a:lnTo>
                      <a:pt x="754" y="285"/>
                    </a:lnTo>
                    <a:lnTo>
                      <a:pt x="766" y="277"/>
                    </a:lnTo>
                    <a:lnTo>
                      <a:pt x="777" y="268"/>
                    </a:lnTo>
                    <a:lnTo>
                      <a:pt x="785" y="258"/>
                    </a:lnTo>
                    <a:lnTo>
                      <a:pt x="792" y="247"/>
                    </a:lnTo>
                    <a:lnTo>
                      <a:pt x="797" y="235"/>
                    </a:lnTo>
                    <a:lnTo>
                      <a:pt x="802" y="223"/>
                    </a:lnTo>
                    <a:lnTo>
                      <a:pt x="804" y="211"/>
                    </a:lnTo>
                    <a:lnTo>
                      <a:pt x="804" y="198"/>
                    </a:lnTo>
                    <a:lnTo>
                      <a:pt x="803" y="185"/>
                    </a:lnTo>
                    <a:lnTo>
                      <a:pt x="800" y="174"/>
                    </a:lnTo>
                    <a:lnTo>
                      <a:pt x="797" y="162"/>
                    </a:lnTo>
                    <a:lnTo>
                      <a:pt x="791" y="150"/>
                    </a:lnTo>
                    <a:lnTo>
                      <a:pt x="784" y="139"/>
                    </a:lnTo>
                    <a:lnTo>
                      <a:pt x="776" y="130"/>
                    </a:lnTo>
                    <a:lnTo>
                      <a:pt x="766" y="120"/>
                    </a:lnTo>
                    <a:lnTo>
                      <a:pt x="754" y="113"/>
                    </a:lnTo>
                    <a:lnTo>
                      <a:pt x="615" y="34"/>
                    </a:lnTo>
                    <a:lnTo>
                      <a:pt x="599" y="26"/>
                    </a:lnTo>
                    <a:lnTo>
                      <a:pt x="583" y="19"/>
                    </a:lnTo>
                    <a:lnTo>
                      <a:pt x="567" y="13"/>
                    </a:lnTo>
                    <a:lnTo>
                      <a:pt x="551" y="8"/>
                    </a:lnTo>
                    <a:lnTo>
                      <a:pt x="534" y="4"/>
                    </a:lnTo>
                    <a:lnTo>
                      <a:pt x="518" y="2"/>
                    </a:lnTo>
                    <a:lnTo>
                      <a:pt x="500" y="0"/>
                    </a:lnTo>
                    <a:lnTo>
                      <a:pt x="483" y="0"/>
                    </a:lnTo>
                    <a:lnTo>
                      <a:pt x="467" y="1"/>
                    </a:lnTo>
                    <a:lnTo>
                      <a:pt x="450" y="2"/>
                    </a:lnTo>
                    <a:lnTo>
                      <a:pt x="432" y="4"/>
                    </a:lnTo>
                    <a:lnTo>
                      <a:pt x="416" y="9"/>
                    </a:lnTo>
                    <a:lnTo>
                      <a:pt x="400" y="14"/>
                    </a:lnTo>
                    <a:lnTo>
                      <a:pt x="384" y="20"/>
                    </a:lnTo>
                    <a:lnTo>
                      <a:pt x="369" y="27"/>
                    </a:lnTo>
                    <a:lnTo>
                      <a:pt x="353" y="35"/>
                    </a:lnTo>
                    <a:lnTo>
                      <a:pt x="50" y="209"/>
                    </a:lnTo>
                    <a:lnTo>
                      <a:pt x="38" y="217"/>
                    </a:lnTo>
                    <a:lnTo>
                      <a:pt x="29" y="227"/>
                    </a:lnTo>
                    <a:lnTo>
                      <a:pt x="19" y="236"/>
                    </a:lnTo>
                    <a:lnTo>
                      <a:pt x="13" y="247"/>
                    </a:lnTo>
                    <a:lnTo>
                      <a:pt x="8" y="259"/>
                    </a:lnTo>
                    <a:lnTo>
                      <a:pt x="4" y="271"/>
                    </a:lnTo>
                    <a:lnTo>
                      <a:pt x="2" y="284"/>
                    </a:lnTo>
                    <a:lnTo>
                      <a:pt x="0" y="295"/>
                    </a:lnTo>
                    <a:lnTo>
                      <a:pt x="2" y="308"/>
                    </a:lnTo>
                    <a:lnTo>
                      <a:pt x="4" y="320"/>
                    </a:lnTo>
                    <a:lnTo>
                      <a:pt x="8" y="333"/>
                    </a:lnTo>
                    <a:lnTo>
                      <a:pt x="13" y="344"/>
                    </a:lnTo>
                    <a:lnTo>
                      <a:pt x="21" y="355"/>
                    </a:lnTo>
                    <a:lnTo>
                      <a:pt x="29" y="365"/>
                    </a:lnTo>
                    <a:lnTo>
                      <a:pt x="39" y="374"/>
                    </a:lnTo>
                    <a:lnTo>
                      <a:pt x="51" y="382"/>
                    </a:lnTo>
                    <a:lnTo>
                      <a:pt x="191" y="461"/>
                    </a:lnTo>
                    <a:lnTo>
                      <a:pt x="206" y="468"/>
                    </a:lnTo>
                    <a:lnTo>
                      <a:pt x="222" y="475"/>
                    </a:lnTo>
                    <a:lnTo>
                      <a:pt x="238" y="481"/>
                    </a:lnTo>
                    <a:lnTo>
                      <a:pt x="255" y="486"/>
                    </a:lnTo>
                    <a:lnTo>
                      <a:pt x="271" y="490"/>
                    </a:lnTo>
                    <a:lnTo>
                      <a:pt x="288" y="493"/>
                    </a:lnTo>
                    <a:lnTo>
                      <a:pt x="305" y="494"/>
                    </a:lnTo>
                    <a:lnTo>
                      <a:pt x="321" y="494"/>
                    </a:lnTo>
                    <a:lnTo>
                      <a:pt x="339" y="494"/>
                    </a:lnTo>
                    <a:lnTo>
                      <a:pt x="355" y="492"/>
                    </a:lnTo>
                    <a:lnTo>
                      <a:pt x="372" y="490"/>
                    </a:lnTo>
                    <a:lnTo>
                      <a:pt x="389" y="486"/>
                    </a:lnTo>
                    <a:lnTo>
                      <a:pt x="405" y="481"/>
                    </a:lnTo>
                    <a:lnTo>
                      <a:pt x="421" y="475"/>
                    </a:lnTo>
                    <a:lnTo>
                      <a:pt x="437" y="467"/>
                    </a:lnTo>
                    <a:lnTo>
                      <a:pt x="453" y="460"/>
                    </a:lnTo>
                    <a:close/>
                  </a:path>
                </a:pathLst>
              </a:cu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30" name="Freeform 55"/>
              <p:cNvSpPr>
                <a:spLocks/>
              </p:cNvSpPr>
              <p:nvPr/>
            </p:nvSpPr>
            <p:spPr bwMode="auto">
              <a:xfrm>
                <a:off x="5191125" y="3875088"/>
                <a:ext cx="192088" cy="125413"/>
              </a:xfrm>
              <a:custGeom>
                <a:avLst/>
                <a:gdLst>
                  <a:gd name="T0" fmla="*/ 663 w 730"/>
                  <a:gd name="T1" fmla="*/ 307 h 476"/>
                  <a:gd name="T2" fmla="*/ 678 w 730"/>
                  <a:gd name="T3" fmla="*/ 296 h 476"/>
                  <a:gd name="T4" fmla="*/ 693 w 730"/>
                  <a:gd name="T5" fmla="*/ 284 h 476"/>
                  <a:gd name="T6" fmla="*/ 703 w 730"/>
                  <a:gd name="T7" fmla="*/ 270 h 476"/>
                  <a:gd name="T8" fmla="*/ 714 w 730"/>
                  <a:gd name="T9" fmla="*/ 256 h 476"/>
                  <a:gd name="T10" fmla="*/ 726 w 730"/>
                  <a:gd name="T11" fmla="*/ 224 h 476"/>
                  <a:gd name="T12" fmla="*/ 730 w 730"/>
                  <a:gd name="T13" fmla="*/ 190 h 476"/>
                  <a:gd name="T14" fmla="*/ 726 w 730"/>
                  <a:gd name="T15" fmla="*/ 155 h 476"/>
                  <a:gd name="T16" fmla="*/ 713 w 730"/>
                  <a:gd name="T17" fmla="*/ 123 h 476"/>
                  <a:gd name="T18" fmla="*/ 703 w 730"/>
                  <a:gd name="T19" fmla="*/ 109 h 476"/>
                  <a:gd name="T20" fmla="*/ 691 w 730"/>
                  <a:gd name="T21" fmla="*/ 95 h 476"/>
                  <a:gd name="T22" fmla="*/ 677 w 730"/>
                  <a:gd name="T23" fmla="*/ 83 h 476"/>
                  <a:gd name="T24" fmla="*/ 662 w 730"/>
                  <a:gd name="T25" fmla="*/ 73 h 476"/>
                  <a:gd name="T26" fmla="*/ 591 w 730"/>
                  <a:gd name="T27" fmla="*/ 33 h 476"/>
                  <a:gd name="T28" fmla="*/ 551 w 730"/>
                  <a:gd name="T29" fmla="*/ 17 h 476"/>
                  <a:gd name="T30" fmla="*/ 509 w 730"/>
                  <a:gd name="T31" fmla="*/ 6 h 476"/>
                  <a:gd name="T32" fmla="*/ 468 w 730"/>
                  <a:gd name="T33" fmla="*/ 2 h 476"/>
                  <a:gd name="T34" fmla="*/ 425 w 730"/>
                  <a:gd name="T35" fmla="*/ 2 h 476"/>
                  <a:gd name="T36" fmla="*/ 383 w 730"/>
                  <a:gd name="T37" fmla="*/ 7 h 476"/>
                  <a:gd name="T38" fmla="*/ 342 w 730"/>
                  <a:gd name="T39" fmla="*/ 18 h 476"/>
                  <a:gd name="T40" fmla="*/ 302 w 730"/>
                  <a:gd name="T41" fmla="*/ 35 h 476"/>
                  <a:gd name="T42" fmla="*/ 68 w 730"/>
                  <a:gd name="T43" fmla="*/ 168 h 476"/>
                  <a:gd name="T44" fmla="*/ 52 w 730"/>
                  <a:gd name="T45" fmla="*/ 179 h 476"/>
                  <a:gd name="T46" fmla="*/ 38 w 730"/>
                  <a:gd name="T47" fmla="*/ 192 h 476"/>
                  <a:gd name="T48" fmla="*/ 26 w 730"/>
                  <a:gd name="T49" fmla="*/ 205 h 476"/>
                  <a:gd name="T50" fmla="*/ 17 w 730"/>
                  <a:gd name="T51" fmla="*/ 220 h 476"/>
                  <a:gd name="T52" fmla="*/ 4 w 730"/>
                  <a:gd name="T53" fmla="*/ 252 h 476"/>
                  <a:gd name="T54" fmla="*/ 0 w 730"/>
                  <a:gd name="T55" fmla="*/ 287 h 476"/>
                  <a:gd name="T56" fmla="*/ 5 w 730"/>
                  <a:gd name="T57" fmla="*/ 321 h 476"/>
                  <a:gd name="T58" fmla="*/ 18 w 730"/>
                  <a:gd name="T59" fmla="*/ 353 h 476"/>
                  <a:gd name="T60" fmla="*/ 27 w 730"/>
                  <a:gd name="T61" fmla="*/ 367 h 476"/>
                  <a:gd name="T62" fmla="*/ 39 w 730"/>
                  <a:gd name="T63" fmla="*/ 381 h 476"/>
                  <a:gd name="T64" fmla="*/ 52 w 730"/>
                  <a:gd name="T65" fmla="*/ 393 h 476"/>
                  <a:gd name="T66" fmla="*/ 69 w 730"/>
                  <a:gd name="T67" fmla="*/ 404 h 476"/>
                  <a:gd name="T68" fmla="*/ 140 w 730"/>
                  <a:gd name="T69" fmla="*/ 443 h 476"/>
                  <a:gd name="T70" fmla="*/ 180 w 730"/>
                  <a:gd name="T71" fmla="*/ 460 h 476"/>
                  <a:gd name="T72" fmla="*/ 220 w 730"/>
                  <a:gd name="T73" fmla="*/ 470 h 476"/>
                  <a:gd name="T74" fmla="*/ 263 w 730"/>
                  <a:gd name="T75" fmla="*/ 475 h 476"/>
                  <a:gd name="T76" fmla="*/ 306 w 730"/>
                  <a:gd name="T77" fmla="*/ 475 h 476"/>
                  <a:gd name="T78" fmla="*/ 347 w 730"/>
                  <a:gd name="T79" fmla="*/ 469 h 476"/>
                  <a:gd name="T80" fmla="*/ 388 w 730"/>
                  <a:gd name="T81" fmla="*/ 458 h 476"/>
                  <a:gd name="T82" fmla="*/ 429 w 730"/>
                  <a:gd name="T83" fmla="*/ 442 h 4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730" h="476">
                    <a:moveTo>
                      <a:pt x="448" y="431"/>
                    </a:moveTo>
                    <a:lnTo>
                      <a:pt x="663" y="307"/>
                    </a:lnTo>
                    <a:lnTo>
                      <a:pt x="670" y="302"/>
                    </a:lnTo>
                    <a:lnTo>
                      <a:pt x="678" y="296"/>
                    </a:lnTo>
                    <a:lnTo>
                      <a:pt x="685" y="290"/>
                    </a:lnTo>
                    <a:lnTo>
                      <a:pt x="693" y="284"/>
                    </a:lnTo>
                    <a:lnTo>
                      <a:pt x="699" y="277"/>
                    </a:lnTo>
                    <a:lnTo>
                      <a:pt x="703" y="270"/>
                    </a:lnTo>
                    <a:lnTo>
                      <a:pt x="709" y="263"/>
                    </a:lnTo>
                    <a:lnTo>
                      <a:pt x="714" y="256"/>
                    </a:lnTo>
                    <a:lnTo>
                      <a:pt x="721" y="241"/>
                    </a:lnTo>
                    <a:lnTo>
                      <a:pt x="726" y="224"/>
                    </a:lnTo>
                    <a:lnTo>
                      <a:pt x="729" y="206"/>
                    </a:lnTo>
                    <a:lnTo>
                      <a:pt x="730" y="190"/>
                    </a:lnTo>
                    <a:lnTo>
                      <a:pt x="729" y="172"/>
                    </a:lnTo>
                    <a:lnTo>
                      <a:pt x="726" y="155"/>
                    </a:lnTo>
                    <a:lnTo>
                      <a:pt x="720" y="139"/>
                    </a:lnTo>
                    <a:lnTo>
                      <a:pt x="713" y="123"/>
                    </a:lnTo>
                    <a:lnTo>
                      <a:pt x="708" y="116"/>
                    </a:lnTo>
                    <a:lnTo>
                      <a:pt x="703" y="109"/>
                    </a:lnTo>
                    <a:lnTo>
                      <a:pt x="697" y="102"/>
                    </a:lnTo>
                    <a:lnTo>
                      <a:pt x="691" y="95"/>
                    </a:lnTo>
                    <a:lnTo>
                      <a:pt x="684" y="89"/>
                    </a:lnTo>
                    <a:lnTo>
                      <a:pt x="677" y="83"/>
                    </a:lnTo>
                    <a:lnTo>
                      <a:pt x="670" y="77"/>
                    </a:lnTo>
                    <a:lnTo>
                      <a:pt x="662" y="73"/>
                    </a:lnTo>
                    <a:lnTo>
                      <a:pt x="610" y="43"/>
                    </a:lnTo>
                    <a:lnTo>
                      <a:pt x="591" y="33"/>
                    </a:lnTo>
                    <a:lnTo>
                      <a:pt x="571" y="24"/>
                    </a:lnTo>
                    <a:lnTo>
                      <a:pt x="551" y="17"/>
                    </a:lnTo>
                    <a:lnTo>
                      <a:pt x="530" y="11"/>
                    </a:lnTo>
                    <a:lnTo>
                      <a:pt x="509" y="6"/>
                    </a:lnTo>
                    <a:lnTo>
                      <a:pt x="488" y="3"/>
                    </a:lnTo>
                    <a:lnTo>
                      <a:pt x="468" y="2"/>
                    </a:lnTo>
                    <a:lnTo>
                      <a:pt x="446" y="0"/>
                    </a:lnTo>
                    <a:lnTo>
                      <a:pt x="425" y="2"/>
                    </a:lnTo>
                    <a:lnTo>
                      <a:pt x="404" y="4"/>
                    </a:lnTo>
                    <a:lnTo>
                      <a:pt x="383" y="7"/>
                    </a:lnTo>
                    <a:lnTo>
                      <a:pt x="362" y="12"/>
                    </a:lnTo>
                    <a:lnTo>
                      <a:pt x="342" y="18"/>
                    </a:lnTo>
                    <a:lnTo>
                      <a:pt x="322" y="25"/>
                    </a:lnTo>
                    <a:lnTo>
                      <a:pt x="302" y="35"/>
                    </a:lnTo>
                    <a:lnTo>
                      <a:pt x="283" y="44"/>
                    </a:lnTo>
                    <a:lnTo>
                      <a:pt x="68" y="168"/>
                    </a:lnTo>
                    <a:lnTo>
                      <a:pt x="59" y="174"/>
                    </a:lnTo>
                    <a:lnTo>
                      <a:pt x="52" y="179"/>
                    </a:lnTo>
                    <a:lnTo>
                      <a:pt x="45" y="185"/>
                    </a:lnTo>
                    <a:lnTo>
                      <a:pt x="38" y="192"/>
                    </a:lnTo>
                    <a:lnTo>
                      <a:pt x="32" y="198"/>
                    </a:lnTo>
                    <a:lnTo>
                      <a:pt x="26" y="205"/>
                    </a:lnTo>
                    <a:lnTo>
                      <a:pt x="22" y="213"/>
                    </a:lnTo>
                    <a:lnTo>
                      <a:pt x="17" y="220"/>
                    </a:lnTo>
                    <a:lnTo>
                      <a:pt x="10" y="236"/>
                    </a:lnTo>
                    <a:lnTo>
                      <a:pt x="4" y="252"/>
                    </a:lnTo>
                    <a:lnTo>
                      <a:pt x="1" y="269"/>
                    </a:lnTo>
                    <a:lnTo>
                      <a:pt x="0" y="287"/>
                    </a:lnTo>
                    <a:lnTo>
                      <a:pt x="1" y="303"/>
                    </a:lnTo>
                    <a:lnTo>
                      <a:pt x="5" y="321"/>
                    </a:lnTo>
                    <a:lnTo>
                      <a:pt x="10" y="336"/>
                    </a:lnTo>
                    <a:lnTo>
                      <a:pt x="18" y="353"/>
                    </a:lnTo>
                    <a:lnTo>
                      <a:pt x="22" y="360"/>
                    </a:lnTo>
                    <a:lnTo>
                      <a:pt x="27" y="367"/>
                    </a:lnTo>
                    <a:lnTo>
                      <a:pt x="32" y="374"/>
                    </a:lnTo>
                    <a:lnTo>
                      <a:pt x="39" y="381"/>
                    </a:lnTo>
                    <a:lnTo>
                      <a:pt x="45" y="387"/>
                    </a:lnTo>
                    <a:lnTo>
                      <a:pt x="52" y="393"/>
                    </a:lnTo>
                    <a:lnTo>
                      <a:pt x="61" y="399"/>
                    </a:lnTo>
                    <a:lnTo>
                      <a:pt x="69" y="404"/>
                    </a:lnTo>
                    <a:lnTo>
                      <a:pt x="121" y="433"/>
                    </a:lnTo>
                    <a:lnTo>
                      <a:pt x="140" y="443"/>
                    </a:lnTo>
                    <a:lnTo>
                      <a:pt x="160" y="451"/>
                    </a:lnTo>
                    <a:lnTo>
                      <a:pt x="180" y="460"/>
                    </a:lnTo>
                    <a:lnTo>
                      <a:pt x="200" y="465"/>
                    </a:lnTo>
                    <a:lnTo>
                      <a:pt x="220" y="470"/>
                    </a:lnTo>
                    <a:lnTo>
                      <a:pt x="242" y="473"/>
                    </a:lnTo>
                    <a:lnTo>
                      <a:pt x="263" y="475"/>
                    </a:lnTo>
                    <a:lnTo>
                      <a:pt x="284" y="476"/>
                    </a:lnTo>
                    <a:lnTo>
                      <a:pt x="306" y="475"/>
                    </a:lnTo>
                    <a:lnTo>
                      <a:pt x="327" y="473"/>
                    </a:lnTo>
                    <a:lnTo>
                      <a:pt x="347" y="469"/>
                    </a:lnTo>
                    <a:lnTo>
                      <a:pt x="368" y="464"/>
                    </a:lnTo>
                    <a:lnTo>
                      <a:pt x="388" y="458"/>
                    </a:lnTo>
                    <a:lnTo>
                      <a:pt x="409" y="451"/>
                    </a:lnTo>
                    <a:lnTo>
                      <a:pt x="429" y="442"/>
                    </a:lnTo>
                    <a:lnTo>
                      <a:pt x="448" y="431"/>
                    </a:lnTo>
                    <a:close/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31" name="Freeform 56"/>
              <p:cNvSpPr>
                <a:spLocks noEditPoints="1"/>
              </p:cNvSpPr>
              <p:nvPr/>
            </p:nvSpPr>
            <p:spPr bwMode="auto">
              <a:xfrm>
                <a:off x="4937125" y="3692525"/>
                <a:ext cx="331788" cy="195263"/>
              </a:xfrm>
              <a:custGeom>
                <a:avLst/>
                <a:gdLst>
                  <a:gd name="T0" fmla="*/ 1223 w 1252"/>
                  <a:gd name="T1" fmla="*/ 3 h 739"/>
                  <a:gd name="T2" fmla="*/ 1227 w 1252"/>
                  <a:gd name="T3" fmla="*/ 2 h 739"/>
                  <a:gd name="T4" fmla="*/ 1230 w 1252"/>
                  <a:gd name="T5" fmla="*/ 0 h 739"/>
                  <a:gd name="T6" fmla="*/ 1234 w 1252"/>
                  <a:gd name="T7" fmla="*/ 0 h 739"/>
                  <a:gd name="T8" fmla="*/ 1238 w 1252"/>
                  <a:gd name="T9" fmla="*/ 2 h 739"/>
                  <a:gd name="T10" fmla="*/ 1241 w 1252"/>
                  <a:gd name="T11" fmla="*/ 3 h 739"/>
                  <a:gd name="T12" fmla="*/ 1243 w 1252"/>
                  <a:gd name="T13" fmla="*/ 5 h 739"/>
                  <a:gd name="T14" fmla="*/ 1247 w 1252"/>
                  <a:gd name="T15" fmla="*/ 7 h 739"/>
                  <a:gd name="T16" fmla="*/ 1249 w 1252"/>
                  <a:gd name="T17" fmla="*/ 10 h 739"/>
                  <a:gd name="T18" fmla="*/ 1251 w 1252"/>
                  <a:gd name="T19" fmla="*/ 13 h 739"/>
                  <a:gd name="T20" fmla="*/ 1252 w 1252"/>
                  <a:gd name="T21" fmla="*/ 17 h 739"/>
                  <a:gd name="T22" fmla="*/ 1252 w 1252"/>
                  <a:gd name="T23" fmla="*/ 20 h 739"/>
                  <a:gd name="T24" fmla="*/ 1251 w 1252"/>
                  <a:gd name="T25" fmla="*/ 24 h 739"/>
                  <a:gd name="T26" fmla="*/ 1249 w 1252"/>
                  <a:gd name="T27" fmla="*/ 28 h 739"/>
                  <a:gd name="T28" fmla="*/ 1247 w 1252"/>
                  <a:gd name="T29" fmla="*/ 31 h 739"/>
                  <a:gd name="T30" fmla="*/ 1245 w 1252"/>
                  <a:gd name="T31" fmla="*/ 33 h 739"/>
                  <a:gd name="T32" fmla="*/ 1242 w 1252"/>
                  <a:gd name="T33" fmla="*/ 36 h 739"/>
                  <a:gd name="T34" fmla="*/ 1223 w 1252"/>
                  <a:gd name="T35" fmla="*/ 3 h 739"/>
                  <a:gd name="T36" fmla="*/ 1242 w 1252"/>
                  <a:gd name="T37" fmla="*/ 36 h 739"/>
                  <a:gd name="T38" fmla="*/ 28 w 1252"/>
                  <a:gd name="T39" fmla="*/ 736 h 739"/>
                  <a:gd name="T40" fmla="*/ 9 w 1252"/>
                  <a:gd name="T41" fmla="*/ 703 h 739"/>
                  <a:gd name="T42" fmla="*/ 1223 w 1252"/>
                  <a:gd name="T43" fmla="*/ 3 h 739"/>
                  <a:gd name="T44" fmla="*/ 1242 w 1252"/>
                  <a:gd name="T45" fmla="*/ 36 h 739"/>
                  <a:gd name="T46" fmla="*/ 28 w 1252"/>
                  <a:gd name="T47" fmla="*/ 736 h 739"/>
                  <a:gd name="T48" fmla="*/ 24 w 1252"/>
                  <a:gd name="T49" fmla="*/ 738 h 739"/>
                  <a:gd name="T50" fmla="*/ 21 w 1252"/>
                  <a:gd name="T51" fmla="*/ 739 h 739"/>
                  <a:gd name="T52" fmla="*/ 17 w 1252"/>
                  <a:gd name="T53" fmla="*/ 739 h 739"/>
                  <a:gd name="T54" fmla="*/ 14 w 1252"/>
                  <a:gd name="T55" fmla="*/ 739 h 739"/>
                  <a:gd name="T56" fmla="*/ 10 w 1252"/>
                  <a:gd name="T57" fmla="*/ 738 h 739"/>
                  <a:gd name="T58" fmla="*/ 8 w 1252"/>
                  <a:gd name="T59" fmla="*/ 735 h 739"/>
                  <a:gd name="T60" fmla="*/ 4 w 1252"/>
                  <a:gd name="T61" fmla="*/ 733 h 739"/>
                  <a:gd name="T62" fmla="*/ 3 w 1252"/>
                  <a:gd name="T63" fmla="*/ 729 h 739"/>
                  <a:gd name="T64" fmla="*/ 1 w 1252"/>
                  <a:gd name="T65" fmla="*/ 726 h 739"/>
                  <a:gd name="T66" fmla="*/ 1 w 1252"/>
                  <a:gd name="T67" fmla="*/ 722 h 739"/>
                  <a:gd name="T68" fmla="*/ 0 w 1252"/>
                  <a:gd name="T69" fmla="*/ 719 h 739"/>
                  <a:gd name="T70" fmla="*/ 1 w 1252"/>
                  <a:gd name="T71" fmla="*/ 715 h 739"/>
                  <a:gd name="T72" fmla="*/ 2 w 1252"/>
                  <a:gd name="T73" fmla="*/ 712 h 739"/>
                  <a:gd name="T74" fmla="*/ 4 w 1252"/>
                  <a:gd name="T75" fmla="*/ 709 h 739"/>
                  <a:gd name="T76" fmla="*/ 7 w 1252"/>
                  <a:gd name="T77" fmla="*/ 706 h 739"/>
                  <a:gd name="T78" fmla="*/ 9 w 1252"/>
                  <a:gd name="T79" fmla="*/ 703 h 739"/>
                  <a:gd name="T80" fmla="*/ 28 w 1252"/>
                  <a:gd name="T81" fmla="*/ 736 h 7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252" h="739">
                    <a:moveTo>
                      <a:pt x="1223" y="3"/>
                    </a:moveTo>
                    <a:lnTo>
                      <a:pt x="1227" y="2"/>
                    </a:lnTo>
                    <a:lnTo>
                      <a:pt x="1230" y="0"/>
                    </a:lnTo>
                    <a:lnTo>
                      <a:pt x="1234" y="0"/>
                    </a:lnTo>
                    <a:lnTo>
                      <a:pt x="1238" y="2"/>
                    </a:lnTo>
                    <a:lnTo>
                      <a:pt x="1241" y="3"/>
                    </a:lnTo>
                    <a:lnTo>
                      <a:pt x="1243" y="5"/>
                    </a:lnTo>
                    <a:lnTo>
                      <a:pt x="1247" y="7"/>
                    </a:lnTo>
                    <a:lnTo>
                      <a:pt x="1249" y="10"/>
                    </a:lnTo>
                    <a:lnTo>
                      <a:pt x="1251" y="13"/>
                    </a:lnTo>
                    <a:lnTo>
                      <a:pt x="1252" y="17"/>
                    </a:lnTo>
                    <a:lnTo>
                      <a:pt x="1252" y="20"/>
                    </a:lnTo>
                    <a:lnTo>
                      <a:pt x="1251" y="24"/>
                    </a:lnTo>
                    <a:lnTo>
                      <a:pt x="1249" y="28"/>
                    </a:lnTo>
                    <a:lnTo>
                      <a:pt x="1247" y="31"/>
                    </a:lnTo>
                    <a:lnTo>
                      <a:pt x="1245" y="33"/>
                    </a:lnTo>
                    <a:lnTo>
                      <a:pt x="1242" y="36"/>
                    </a:lnTo>
                    <a:lnTo>
                      <a:pt x="1223" y="3"/>
                    </a:lnTo>
                    <a:close/>
                    <a:moveTo>
                      <a:pt x="1242" y="36"/>
                    </a:moveTo>
                    <a:lnTo>
                      <a:pt x="28" y="736"/>
                    </a:lnTo>
                    <a:lnTo>
                      <a:pt x="9" y="703"/>
                    </a:lnTo>
                    <a:lnTo>
                      <a:pt x="1223" y="3"/>
                    </a:lnTo>
                    <a:lnTo>
                      <a:pt x="1242" y="36"/>
                    </a:lnTo>
                    <a:close/>
                    <a:moveTo>
                      <a:pt x="28" y="736"/>
                    </a:moveTo>
                    <a:lnTo>
                      <a:pt x="24" y="738"/>
                    </a:lnTo>
                    <a:lnTo>
                      <a:pt x="21" y="739"/>
                    </a:lnTo>
                    <a:lnTo>
                      <a:pt x="17" y="739"/>
                    </a:lnTo>
                    <a:lnTo>
                      <a:pt x="14" y="739"/>
                    </a:lnTo>
                    <a:lnTo>
                      <a:pt x="10" y="738"/>
                    </a:lnTo>
                    <a:lnTo>
                      <a:pt x="8" y="735"/>
                    </a:lnTo>
                    <a:lnTo>
                      <a:pt x="4" y="733"/>
                    </a:lnTo>
                    <a:lnTo>
                      <a:pt x="3" y="729"/>
                    </a:lnTo>
                    <a:lnTo>
                      <a:pt x="1" y="726"/>
                    </a:lnTo>
                    <a:lnTo>
                      <a:pt x="1" y="722"/>
                    </a:lnTo>
                    <a:lnTo>
                      <a:pt x="0" y="719"/>
                    </a:lnTo>
                    <a:lnTo>
                      <a:pt x="1" y="715"/>
                    </a:lnTo>
                    <a:lnTo>
                      <a:pt x="2" y="712"/>
                    </a:lnTo>
                    <a:lnTo>
                      <a:pt x="4" y="709"/>
                    </a:lnTo>
                    <a:lnTo>
                      <a:pt x="7" y="706"/>
                    </a:lnTo>
                    <a:lnTo>
                      <a:pt x="9" y="703"/>
                    </a:lnTo>
                    <a:lnTo>
                      <a:pt x="28" y="736"/>
                    </a:ln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32" name="Freeform 57"/>
              <p:cNvSpPr>
                <a:spLocks noEditPoints="1"/>
              </p:cNvSpPr>
              <p:nvPr/>
            </p:nvSpPr>
            <p:spPr bwMode="auto">
              <a:xfrm>
                <a:off x="5345113" y="3460750"/>
                <a:ext cx="325438" cy="190500"/>
              </a:xfrm>
              <a:custGeom>
                <a:avLst/>
                <a:gdLst>
                  <a:gd name="T0" fmla="*/ 1199 w 1227"/>
                  <a:gd name="T1" fmla="*/ 3 h 726"/>
                  <a:gd name="T2" fmla="*/ 1202 w 1227"/>
                  <a:gd name="T3" fmla="*/ 2 h 726"/>
                  <a:gd name="T4" fmla="*/ 1206 w 1227"/>
                  <a:gd name="T5" fmla="*/ 0 h 726"/>
                  <a:gd name="T6" fmla="*/ 1209 w 1227"/>
                  <a:gd name="T7" fmla="*/ 0 h 726"/>
                  <a:gd name="T8" fmla="*/ 1213 w 1227"/>
                  <a:gd name="T9" fmla="*/ 2 h 726"/>
                  <a:gd name="T10" fmla="*/ 1217 w 1227"/>
                  <a:gd name="T11" fmla="*/ 3 h 726"/>
                  <a:gd name="T12" fmla="*/ 1220 w 1227"/>
                  <a:gd name="T13" fmla="*/ 4 h 726"/>
                  <a:gd name="T14" fmla="*/ 1222 w 1227"/>
                  <a:gd name="T15" fmla="*/ 6 h 726"/>
                  <a:gd name="T16" fmla="*/ 1225 w 1227"/>
                  <a:gd name="T17" fmla="*/ 10 h 726"/>
                  <a:gd name="T18" fmla="*/ 1227 w 1227"/>
                  <a:gd name="T19" fmla="*/ 13 h 726"/>
                  <a:gd name="T20" fmla="*/ 1227 w 1227"/>
                  <a:gd name="T21" fmla="*/ 17 h 726"/>
                  <a:gd name="T22" fmla="*/ 1227 w 1227"/>
                  <a:gd name="T23" fmla="*/ 21 h 726"/>
                  <a:gd name="T24" fmla="*/ 1227 w 1227"/>
                  <a:gd name="T25" fmla="*/ 24 h 726"/>
                  <a:gd name="T26" fmla="*/ 1226 w 1227"/>
                  <a:gd name="T27" fmla="*/ 28 h 726"/>
                  <a:gd name="T28" fmla="*/ 1224 w 1227"/>
                  <a:gd name="T29" fmla="*/ 31 h 726"/>
                  <a:gd name="T30" fmla="*/ 1221 w 1227"/>
                  <a:gd name="T31" fmla="*/ 34 h 726"/>
                  <a:gd name="T32" fmla="*/ 1218 w 1227"/>
                  <a:gd name="T33" fmla="*/ 36 h 726"/>
                  <a:gd name="T34" fmla="*/ 1199 w 1227"/>
                  <a:gd name="T35" fmla="*/ 3 h 726"/>
                  <a:gd name="T36" fmla="*/ 1218 w 1227"/>
                  <a:gd name="T37" fmla="*/ 36 h 726"/>
                  <a:gd name="T38" fmla="*/ 28 w 1227"/>
                  <a:gd name="T39" fmla="*/ 724 h 726"/>
                  <a:gd name="T40" fmla="*/ 9 w 1227"/>
                  <a:gd name="T41" fmla="*/ 690 h 726"/>
                  <a:gd name="T42" fmla="*/ 1199 w 1227"/>
                  <a:gd name="T43" fmla="*/ 3 h 726"/>
                  <a:gd name="T44" fmla="*/ 1218 w 1227"/>
                  <a:gd name="T45" fmla="*/ 36 h 726"/>
                  <a:gd name="T46" fmla="*/ 28 w 1227"/>
                  <a:gd name="T47" fmla="*/ 724 h 726"/>
                  <a:gd name="T48" fmla="*/ 25 w 1227"/>
                  <a:gd name="T49" fmla="*/ 725 h 726"/>
                  <a:gd name="T50" fmla="*/ 21 w 1227"/>
                  <a:gd name="T51" fmla="*/ 726 h 726"/>
                  <a:gd name="T52" fmla="*/ 18 w 1227"/>
                  <a:gd name="T53" fmla="*/ 726 h 726"/>
                  <a:gd name="T54" fmla="*/ 14 w 1227"/>
                  <a:gd name="T55" fmla="*/ 725 h 726"/>
                  <a:gd name="T56" fmla="*/ 11 w 1227"/>
                  <a:gd name="T57" fmla="*/ 724 h 726"/>
                  <a:gd name="T58" fmla="*/ 7 w 1227"/>
                  <a:gd name="T59" fmla="*/ 721 h 726"/>
                  <a:gd name="T60" fmla="*/ 5 w 1227"/>
                  <a:gd name="T61" fmla="*/ 719 h 726"/>
                  <a:gd name="T62" fmla="*/ 2 w 1227"/>
                  <a:gd name="T63" fmla="*/ 716 h 726"/>
                  <a:gd name="T64" fmla="*/ 1 w 1227"/>
                  <a:gd name="T65" fmla="*/ 713 h 726"/>
                  <a:gd name="T66" fmla="*/ 0 w 1227"/>
                  <a:gd name="T67" fmla="*/ 709 h 726"/>
                  <a:gd name="T68" fmla="*/ 0 w 1227"/>
                  <a:gd name="T69" fmla="*/ 706 h 726"/>
                  <a:gd name="T70" fmla="*/ 0 w 1227"/>
                  <a:gd name="T71" fmla="*/ 702 h 726"/>
                  <a:gd name="T72" fmla="*/ 1 w 1227"/>
                  <a:gd name="T73" fmla="*/ 699 h 726"/>
                  <a:gd name="T74" fmla="*/ 3 w 1227"/>
                  <a:gd name="T75" fmla="*/ 695 h 726"/>
                  <a:gd name="T76" fmla="*/ 6 w 1227"/>
                  <a:gd name="T77" fmla="*/ 693 h 726"/>
                  <a:gd name="T78" fmla="*/ 9 w 1227"/>
                  <a:gd name="T79" fmla="*/ 690 h 726"/>
                  <a:gd name="T80" fmla="*/ 28 w 1227"/>
                  <a:gd name="T81" fmla="*/ 724 h 7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227" h="726">
                    <a:moveTo>
                      <a:pt x="1199" y="3"/>
                    </a:moveTo>
                    <a:lnTo>
                      <a:pt x="1202" y="2"/>
                    </a:lnTo>
                    <a:lnTo>
                      <a:pt x="1206" y="0"/>
                    </a:lnTo>
                    <a:lnTo>
                      <a:pt x="1209" y="0"/>
                    </a:lnTo>
                    <a:lnTo>
                      <a:pt x="1213" y="2"/>
                    </a:lnTo>
                    <a:lnTo>
                      <a:pt x="1217" y="3"/>
                    </a:lnTo>
                    <a:lnTo>
                      <a:pt x="1220" y="4"/>
                    </a:lnTo>
                    <a:lnTo>
                      <a:pt x="1222" y="6"/>
                    </a:lnTo>
                    <a:lnTo>
                      <a:pt x="1225" y="10"/>
                    </a:lnTo>
                    <a:lnTo>
                      <a:pt x="1227" y="13"/>
                    </a:lnTo>
                    <a:lnTo>
                      <a:pt x="1227" y="17"/>
                    </a:lnTo>
                    <a:lnTo>
                      <a:pt x="1227" y="21"/>
                    </a:lnTo>
                    <a:lnTo>
                      <a:pt x="1227" y="24"/>
                    </a:lnTo>
                    <a:lnTo>
                      <a:pt x="1226" y="28"/>
                    </a:lnTo>
                    <a:lnTo>
                      <a:pt x="1224" y="31"/>
                    </a:lnTo>
                    <a:lnTo>
                      <a:pt x="1221" y="34"/>
                    </a:lnTo>
                    <a:lnTo>
                      <a:pt x="1218" y="36"/>
                    </a:lnTo>
                    <a:lnTo>
                      <a:pt x="1199" y="3"/>
                    </a:lnTo>
                    <a:close/>
                    <a:moveTo>
                      <a:pt x="1218" y="36"/>
                    </a:moveTo>
                    <a:lnTo>
                      <a:pt x="28" y="724"/>
                    </a:lnTo>
                    <a:lnTo>
                      <a:pt x="9" y="690"/>
                    </a:lnTo>
                    <a:lnTo>
                      <a:pt x="1199" y="3"/>
                    </a:lnTo>
                    <a:lnTo>
                      <a:pt x="1218" y="36"/>
                    </a:lnTo>
                    <a:close/>
                    <a:moveTo>
                      <a:pt x="28" y="724"/>
                    </a:moveTo>
                    <a:lnTo>
                      <a:pt x="25" y="725"/>
                    </a:lnTo>
                    <a:lnTo>
                      <a:pt x="21" y="726"/>
                    </a:lnTo>
                    <a:lnTo>
                      <a:pt x="18" y="726"/>
                    </a:lnTo>
                    <a:lnTo>
                      <a:pt x="14" y="725"/>
                    </a:lnTo>
                    <a:lnTo>
                      <a:pt x="11" y="724"/>
                    </a:lnTo>
                    <a:lnTo>
                      <a:pt x="7" y="721"/>
                    </a:lnTo>
                    <a:lnTo>
                      <a:pt x="5" y="719"/>
                    </a:lnTo>
                    <a:lnTo>
                      <a:pt x="2" y="716"/>
                    </a:lnTo>
                    <a:lnTo>
                      <a:pt x="1" y="713"/>
                    </a:lnTo>
                    <a:lnTo>
                      <a:pt x="0" y="709"/>
                    </a:lnTo>
                    <a:lnTo>
                      <a:pt x="0" y="706"/>
                    </a:lnTo>
                    <a:lnTo>
                      <a:pt x="0" y="702"/>
                    </a:lnTo>
                    <a:lnTo>
                      <a:pt x="1" y="699"/>
                    </a:lnTo>
                    <a:lnTo>
                      <a:pt x="3" y="695"/>
                    </a:lnTo>
                    <a:lnTo>
                      <a:pt x="6" y="693"/>
                    </a:lnTo>
                    <a:lnTo>
                      <a:pt x="9" y="690"/>
                    </a:lnTo>
                    <a:lnTo>
                      <a:pt x="28" y="724"/>
                    </a:ln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33" name="Freeform 58"/>
              <p:cNvSpPr>
                <a:spLocks noEditPoints="1"/>
              </p:cNvSpPr>
              <p:nvPr/>
            </p:nvSpPr>
            <p:spPr bwMode="auto">
              <a:xfrm>
                <a:off x="5727700" y="3319463"/>
                <a:ext cx="185738" cy="111125"/>
              </a:xfrm>
              <a:custGeom>
                <a:avLst/>
                <a:gdLst>
                  <a:gd name="T0" fmla="*/ 673 w 702"/>
                  <a:gd name="T1" fmla="*/ 3 h 422"/>
                  <a:gd name="T2" fmla="*/ 677 w 702"/>
                  <a:gd name="T3" fmla="*/ 1 h 422"/>
                  <a:gd name="T4" fmla="*/ 680 w 702"/>
                  <a:gd name="T5" fmla="*/ 0 h 422"/>
                  <a:gd name="T6" fmla="*/ 684 w 702"/>
                  <a:gd name="T7" fmla="*/ 0 h 422"/>
                  <a:gd name="T8" fmla="*/ 688 w 702"/>
                  <a:gd name="T9" fmla="*/ 0 h 422"/>
                  <a:gd name="T10" fmla="*/ 691 w 702"/>
                  <a:gd name="T11" fmla="*/ 1 h 422"/>
                  <a:gd name="T12" fmla="*/ 695 w 702"/>
                  <a:gd name="T13" fmla="*/ 4 h 422"/>
                  <a:gd name="T14" fmla="*/ 697 w 702"/>
                  <a:gd name="T15" fmla="*/ 6 h 422"/>
                  <a:gd name="T16" fmla="*/ 699 w 702"/>
                  <a:gd name="T17" fmla="*/ 10 h 422"/>
                  <a:gd name="T18" fmla="*/ 701 w 702"/>
                  <a:gd name="T19" fmla="*/ 13 h 422"/>
                  <a:gd name="T20" fmla="*/ 702 w 702"/>
                  <a:gd name="T21" fmla="*/ 17 h 422"/>
                  <a:gd name="T22" fmla="*/ 702 w 702"/>
                  <a:gd name="T23" fmla="*/ 20 h 422"/>
                  <a:gd name="T24" fmla="*/ 702 w 702"/>
                  <a:gd name="T25" fmla="*/ 24 h 422"/>
                  <a:gd name="T26" fmla="*/ 699 w 702"/>
                  <a:gd name="T27" fmla="*/ 27 h 422"/>
                  <a:gd name="T28" fmla="*/ 698 w 702"/>
                  <a:gd name="T29" fmla="*/ 30 h 422"/>
                  <a:gd name="T30" fmla="*/ 696 w 702"/>
                  <a:gd name="T31" fmla="*/ 33 h 422"/>
                  <a:gd name="T32" fmla="*/ 692 w 702"/>
                  <a:gd name="T33" fmla="*/ 34 h 422"/>
                  <a:gd name="T34" fmla="*/ 673 w 702"/>
                  <a:gd name="T35" fmla="*/ 3 h 422"/>
                  <a:gd name="T36" fmla="*/ 692 w 702"/>
                  <a:gd name="T37" fmla="*/ 34 h 422"/>
                  <a:gd name="T38" fmla="*/ 28 w 702"/>
                  <a:gd name="T39" fmla="*/ 419 h 422"/>
                  <a:gd name="T40" fmla="*/ 9 w 702"/>
                  <a:gd name="T41" fmla="*/ 386 h 422"/>
                  <a:gd name="T42" fmla="*/ 673 w 702"/>
                  <a:gd name="T43" fmla="*/ 3 h 422"/>
                  <a:gd name="T44" fmla="*/ 692 w 702"/>
                  <a:gd name="T45" fmla="*/ 34 h 422"/>
                  <a:gd name="T46" fmla="*/ 28 w 702"/>
                  <a:gd name="T47" fmla="*/ 419 h 422"/>
                  <a:gd name="T48" fmla="*/ 25 w 702"/>
                  <a:gd name="T49" fmla="*/ 420 h 422"/>
                  <a:gd name="T50" fmla="*/ 21 w 702"/>
                  <a:gd name="T51" fmla="*/ 422 h 422"/>
                  <a:gd name="T52" fmla="*/ 17 w 702"/>
                  <a:gd name="T53" fmla="*/ 422 h 422"/>
                  <a:gd name="T54" fmla="*/ 13 w 702"/>
                  <a:gd name="T55" fmla="*/ 420 h 422"/>
                  <a:gd name="T56" fmla="*/ 11 w 702"/>
                  <a:gd name="T57" fmla="*/ 419 h 422"/>
                  <a:gd name="T58" fmla="*/ 7 w 702"/>
                  <a:gd name="T59" fmla="*/ 418 h 422"/>
                  <a:gd name="T60" fmla="*/ 5 w 702"/>
                  <a:gd name="T61" fmla="*/ 414 h 422"/>
                  <a:gd name="T62" fmla="*/ 2 w 702"/>
                  <a:gd name="T63" fmla="*/ 412 h 422"/>
                  <a:gd name="T64" fmla="*/ 0 w 702"/>
                  <a:gd name="T65" fmla="*/ 408 h 422"/>
                  <a:gd name="T66" fmla="*/ 0 w 702"/>
                  <a:gd name="T67" fmla="*/ 405 h 422"/>
                  <a:gd name="T68" fmla="*/ 0 w 702"/>
                  <a:gd name="T69" fmla="*/ 401 h 422"/>
                  <a:gd name="T70" fmla="*/ 0 w 702"/>
                  <a:gd name="T71" fmla="*/ 398 h 422"/>
                  <a:gd name="T72" fmla="*/ 1 w 702"/>
                  <a:gd name="T73" fmla="*/ 394 h 422"/>
                  <a:gd name="T74" fmla="*/ 3 w 702"/>
                  <a:gd name="T75" fmla="*/ 391 h 422"/>
                  <a:gd name="T76" fmla="*/ 6 w 702"/>
                  <a:gd name="T77" fmla="*/ 388 h 422"/>
                  <a:gd name="T78" fmla="*/ 9 w 702"/>
                  <a:gd name="T79" fmla="*/ 386 h 422"/>
                  <a:gd name="T80" fmla="*/ 28 w 702"/>
                  <a:gd name="T81" fmla="*/ 419 h 4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702" h="422">
                    <a:moveTo>
                      <a:pt x="673" y="3"/>
                    </a:moveTo>
                    <a:lnTo>
                      <a:pt x="677" y="1"/>
                    </a:lnTo>
                    <a:lnTo>
                      <a:pt x="680" y="0"/>
                    </a:lnTo>
                    <a:lnTo>
                      <a:pt x="684" y="0"/>
                    </a:lnTo>
                    <a:lnTo>
                      <a:pt x="688" y="0"/>
                    </a:lnTo>
                    <a:lnTo>
                      <a:pt x="691" y="1"/>
                    </a:lnTo>
                    <a:lnTo>
                      <a:pt x="695" y="4"/>
                    </a:lnTo>
                    <a:lnTo>
                      <a:pt x="697" y="6"/>
                    </a:lnTo>
                    <a:lnTo>
                      <a:pt x="699" y="10"/>
                    </a:lnTo>
                    <a:lnTo>
                      <a:pt x="701" y="13"/>
                    </a:lnTo>
                    <a:lnTo>
                      <a:pt x="702" y="17"/>
                    </a:lnTo>
                    <a:lnTo>
                      <a:pt x="702" y="20"/>
                    </a:lnTo>
                    <a:lnTo>
                      <a:pt x="702" y="24"/>
                    </a:lnTo>
                    <a:lnTo>
                      <a:pt x="699" y="27"/>
                    </a:lnTo>
                    <a:lnTo>
                      <a:pt x="698" y="30"/>
                    </a:lnTo>
                    <a:lnTo>
                      <a:pt x="696" y="33"/>
                    </a:lnTo>
                    <a:lnTo>
                      <a:pt x="692" y="34"/>
                    </a:lnTo>
                    <a:lnTo>
                      <a:pt x="673" y="3"/>
                    </a:lnTo>
                    <a:close/>
                    <a:moveTo>
                      <a:pt x="692" y="34"/>
                    </a:moveTo>
                    <a:lnTo>
                      <a:pt x="28" y="419"/>
                    </a:lnTo>
                    <a:lnTo>
                      <a:pt x="9" y="386"/>
                    </a:lnTo>
                    <a:lnTo>
                      <a:pt x="673" y="3"/>
                    </a:lnTo>
                    <a:lnTo>
                      <a:pt x="692" y="34"/>
                    </a:lnTo>
                    <a:close/>
                    <a:moveTo>
                      <a:pt x="28" y="419"/>
                    </a:moveTo>
                    <a:lnTo>
                      <a:pt x="25" y="420"/>
                    </a:lnTo>
                    <a:lnTo>
                      <a:pt x="21" y="422"/>
                    </a:lnTo>
                    <a:lnTo>
                      <a:pt x="17" y="422"/>
                    </a:lnTo>
                    <a:lnTo>
                      <a:pt x="13" y="420"/>
                    </a:lnTo>
                    <a:lnTo>
                      <a:pt x="11" y="419"/>
                    </a:lnTo>
                    <a:lnTo>
                      <a:pt x="7" y="418"/>
                    </a:lnTo>
                    <a:lnTo>
                      <a:pt x="5" y="414"/>
                    </a:lnTo>
                    <a:lnTo>
                      <a:pt x="2" y="412"/>
                    </a:lnTo>
                    <a:lnTo>
                      <a:pt x="0" y="408"/>
                    </a:lnTo>
                    <a:lnTo>
                      <a:pt x="0" y="405"/>
                    </a:lnTo>
                    <a:lnTo>
                      <a:pt x="0" y="401"/>
                    </a:lnTo>
                    <a:lnTo>
                      <a:pt x="0" y="398"/>
                    </a:lnTo>
                    <a:lnTo>
                      <a:pt x="1" y="394"/>
                    </a:lnTo>
                    <a:lnTo>
                      <a:pt x="3" y="391"/>
                    </a:lnTo>
                    <a:lnTo>
                      <a:pt x="6" y="388"/>
                    </a:lnTo>
                    <a:lnTo>
                      <a:pt x="9" y="386"/>
                    </a:lnTo>
                    <a:lnTo>
                      <a:pt x="28" y="419"/>
                    </a:ln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34" name="Freeform 59"/>
              <p:cNvSpPr>
                <a:spLocks noEditPoints="1"/>
              </p:cNvSpPr>
              <p:nvPr/>
            </p:nvSpPr>
            <p:spPr bwMode="auto">
              <a:xfrm>
                <a:off x="6002338" y="3460750"/>
                <a:ext cx="165100" cy="100013"/>
              </a:xfrm>
              <a:custGeom>
                <a:avLst/>
                <a:gdLst>
                  <a:gd name="T0" fmla="*/ 593 w 621"/>
                  <a:gd name="T1" fmla="*/ 2 h 375"/>
                  <a:gd name="T2" fmla="*/ 597 w 621"/>
                  <a:gd name="T3" fmla="*/ 1 h 375"/>
                  <a:gd name="T4" fmla="*/ 600 w 621"/>
                  <a:gd name="T5" fmla="*/ 0 h 375"/>
                  <a:gd name="T6" fmla="*/ 604 w 621"/>
                  <a:gd name="T7" fmla="*/ 0 h 375"/>
                  <a:gd name="T8" fmla="*/ 607 w 621"/>
                  <a:gd name="T9" fmla="*/ 0 h 375"/>
                  <a:gd name="T10" fmla="*/ 611 w 621"/>
                  <a:gd name="T11" fmla="*/ 1 h 375"/>
                  <a:gd name="T12" fmla="*/ 614 w 621"/>
                  <a:gd name="T13" fmla="*/ 3 h 375"/>
                  <a:gd name="T14" fmla="*/ 617 w 621"/>
                  <a:gd name="T15" fmla="*/ 6 h 375"/>
                  <a:gd name="T16" fmla="*/ 619 w 621"/>
                  <a:gd name="T17" fmla="*/ 9 h 375"/>
                  <a:gd name="T18" fmla="*/ 620 w 621"/>
                  <a:gd name="T19" fmla="*/ 13 h 375"/>
                  <a:gd name="T20" fmla="*/ 621 w 621"/>
                  <a:gd name="T21" fmla="*/ 17 h 375"/>
                  <a:gd name="T22" fmla="*/ 621 w 621"/>
                  <a:gd name="T23" fmla="*/ 20 h 375"/>
                  <a:gd name="T24" fmla="*/ 621 w 621"/>
                  <a:gd name="T25" fmla="*/ 24 h 375"/>
                  <a:gd name="T26" fmla="*/ 619 w 621"/>
                  <a:gd name="T27" fmla="*/ 27 h 375"/>
                  <a:gd name="T28" fmla="*/ 618 w 621"/>
                  <a:gd name="T29" fmla="*/ 30 h 375"/>
                  <a:gd name="T30" fmla="*/ 615 w 621"/>
                  <a:gd name="T31" fmla="*/ 33 h 375"/>
                  <a:gd name="T32" fmla="*/ 612 w 621"/>
                  <a:gd name="T33" fmla="*/ 35 h 375"/>
                  <a:gd name="T34" fmla="*/ 593 w 621"/>
                  <a:gd name="T35" fmla="*/ 2 h 375"/>
                  <a:gd name="T36" fmla="*/ 612 w 621"/>
                  <a:gd name="T37" fmla="*/ 35 h 375"/>
                  <a:gd name="T38" fmla="*/ 28 w 621"/>
                  <a:gd name="T39" fmla="*/ 373 h 375"/>
                  <a:gd name="T40" fmla="*/ 10 w 621"/>
                  <a:gd name="T41" fmla="*/ 340 h 375"/>
                  <a:gd name="T42" fmla="*/ 593 w 621"/>
                  <a:gd name="T43" fmla="*/ 2 h 375"/>
                  <a:gd name="T44" fmla="*/ 612 w 621"/>
                  <a:gd name="T45" fmla="*/ 35 h 375"/>
                  <a:gd name="T46" fmla="*/ 28 w 621"/>
                  <a:gd name="T47" fmla="*/ 373 h 375"/>
                  <a:gd name="T48" fmla="*/ 25 w 621"/>
                  <a:gd name="T49" fmla="*/ 374 h 375"/>
                  <a:gd name="T50" fmla="*/ 21 w 621"/>
                  <a:gd name="T51" fmla="*/ 375 h 375"/>
                  <a:gd name="T52" fmla="*/ 17 w 621"/>
                  <a:gd name="T53" fmla="*/ 375 h 375"/>
                  <a:gd name="T54" fmla="*/ 13 w 621"/>
                  <a:gd name="T55" fmla="*/ 374 h 375"/>
                  <a:gd name="T56" fmla="*/ 11 w 621"/>
                  <a:gd name="T57" fmla="*/ 373 h 375"/>
                  <a:gd name="T58" fmla="*/ 7 w 621"/>
                  <a:gd name="T59" fmla="*/ 372 h 375"/>
                  <a:gd name="T60" fmla="*/ 5 w 621"/>
                  <a:gd name="T61" fmla="*/ 368 h 375"/>
                  <a:gd name="T62" fmla="*/ 2 w 621"/>
                  <a:gd name="T63" fmla="*/ 366 h 375"/>
                  <a:gd name="T64" fmla="*/ 0 w 621"/>
                  <a:gd name="T65" fmla="*/ 362 h 375"/>
                  <a:gd name="T66" fmla="*/ 0 w 621"/>
                  <a:gd name="T67" fmla="*/ 359 h 375"/>
                  <a:gd name="T68" fmla="*/ 0 w 621"/>
                  <a:gd name="T69" fmla="*/ 355 h 375"/>
                  <a:gd name="T70" fmla="*/ 0 w 621"/>
                  <a:gd name="T71" fmla="*/ 351 h 375"/>
                  <a:gd name="T72" fmla="*/ 1 w 621"/>
                  <a:gd name="T73" fmla="*/ 348 h 375"/>
                  <a:gd name="T74" fmla="*/ 4 w 621"/>
                  <a:gd name="T75" fmla="*/ 344 h 375"/>
                  <a:gd name="T76" fmla="*/ 6 w 621"/>
                  <a:gd name="T77" fmla="*/ 342 h 375"/>
                  <a:gd name="T78" fmla="*/ 10 w 621"/>
                  <a:gd name="T79" fmla="*/ 340 h 375"/>
                  <a:gd name="T80" fmla="*/ 28 w 621"/>
                  <a:gd name="T81" fmla="*/ 373 h 3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621" h="375">
                    <a:moveTo>
                      <a:pt x="593" y="2"/>
                    </a:moveTo>
                    <a:lnTo>
                      <a:pt x="597" y="1"/>
                    </a:lnTo>
                    <a:lnTo>
                      <a:pt x="600" y="0"/>
                    </a:lnTo>
                    <a:lnTo>
                      <a:pt x="604" y="0"/>
                    </a:lnTo>
                    <a:lnTo>
                      <a:pt x="607" y="0"/>
                    </a:lnTo>
                    <a:lnTo>
                      <a:pt x="611" y="1"/>
                    </a:lnTo>
                    <a:lnTo>
                      <a:pt x="614" y="3"/>
                    </a:lnTo>
                    <a:lnTo>
                      <a:pt x="617" y="6"/>
                    </a:lnTo>
                    <a:lnTo>
                      <a:pt x="619" y="9"/>
                    </a:lnTo>
                    <a:lnTo>
                      <a:pt x="620" y="13"/>
                    </a:lnTo>
                    <a:lnTo>
                      <a:pt x="621" y="17"/>
                    </a:lnTo>
                    <a:lnTo>
                      <a:pt x="621" y="20"/>
                    </a:lnTo>
                    <a:lnTo>
                      <a:pt x="621" y="24"/>
                    </a:lnTo>
                    <a:lnTo>
                      <a:pt x="619" y="27"/>
                    </a:lnTo>
                    <a:lnTo>
                      <a:pt x="618" y="30"/>
                    </a:lnTo>
                    <a:lnTo>
                      <a:pt x="615" y="33"/>
                    </a:lnTo>
                    <a:lnTo>
                      <a:pt x="612" y="35"/>
                    </a:lnTo>
                    <a:lnTo>
                      <a:pt x="593" y="2"/>
                    </a:lnTo>
                    <a:close/>
                    <a:moveTo>
                      <a:pt x="612" y="35"/>
                    </a:moveTo>
                    <a:lnTo>
                      <a:pt x="28" y="373"/>
                    </a:lnTo>
                    <a:lnTo>
                      <a:pt x="10" y="340"/>
                    </a:lnTo>
                    <a:lnTo>
                      <a:pt x="593" y="2"/>
                    </a:lnTo>
                    <a:lnTo>
                      <a:pt x="612" y="35"/>
                    </a:lnTo>
                    <a:close/>
                    <a:moveTo>
                      <a:pt x="28" y="373"/>
                    </a:moveTo>
                    <a:lnTo>
                      <a:pt x="25" y="374"/>
                    </a:lnTo>
                    <a:lnTo>
                      <a:pt x="21" y="375"/>
                    </a:lnTo>
                    <a:lnTo>
                      <a:pt x="17" y="375"/>
                    </a:lnTo>
                    <a:lnTo>
                      <a:pt x="13" y="374"/>
                    </a:lnTo>
                    <a:lnTo>
                      <a:pt x="11" y="373"/>
                    </a:lnTo>
                    <a:lnTo>
                      <a:pt x="7" y="372"/>
                    </a:lnTo>
                    <a:lnTo>
                      <a:pt x="5" y="368"/>
                    </a:lnTo>
                    <a:lnTo>
                      <a:pt x="2" y="366"/>
                    </a:lnTo>
                    <a:lnTo>
                      <a:pt x="0" y="362"/>
                    </a:lnTo>
                    <a:lnTo>
                      <a:pt x="0" y="359"/>
                    </a:lnTo>
                    <a:lnTo>
                      <a:pt x="0" y="355"/>
                    </a:lnTo>
                    <a:lnTo>
                      <a:pt x="0" y="351"/>
                    </a:lnTo>
                    <a:lnTo>
                      <a:pt x="1" y="348"/>
                    </a:lnTo>
                    <a:lnTo>
                      <a:pt x="4" y="344"/>
                    </a:lnTo>
                    <a:lnTo>
                      <a:pt x="6" y="342"/>
                    </a:lnTo>
                    <a:lnTo>
                      <a:pt x="10" y="340"/>
                    </a:lnTo>
                    <a:lnTo>
                      <a:pt x="28" y="373"/>
                    </a:ln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35" name="Freeform 60"/>
              <p:cNvSpPr>
                <a:spLocks noEditPoints="1"/>
              </p:cNvSpPr>
              <p:nvPr/>
            </p:nvSpPr>
            <p:spPr bwMode="auto">
              <a:xfrm>
                <a:off x="4621213" y="3556000"/>
                <a:ext cx="307975" cy="182563"/>
              </a:xfrm>
              <a:custGeom>
                <a:avLst/>
                <a:gdLst>
                  <a:gd name="T0" fmla="*/ 1136 w 1164"/>
                  <a:gd name="T1" fmla="*/ 2 h 688"/>
                  <a:gd name="T2" fmla="*/ 1139 w 1164"/>
                  <a:gd name="T3" fmla="*/ 1 h 688"/>
                  <a:gd name="T4" fmla="*/ 1143 w 1164"/>
                  <a:gd name="T5" fmla="*/ 0 h 688"/>
                  <a:gd name="T6" fmla="*/ 1146 w 1164"/>
                  <a:gd name="T7" fmla="*/ 0 h 688"/>
                  <a:gd name="T8" fmla="*/ 1150 w 1164"/>
                  <a:gd name="T9" fmla="*/ 0 h 688"/>
                  <a:gd name="T10" fmla="*/ 1154 w 1164"/>
                  <a:gd name="T11" fmla="*/ 2 h 688"/>
                  <a:gd name="T12" fmla="*/ 1157 w 1164"/>
                  <a:gd name="T13" fmla="*/ 3 h 688"/>
                  <a:gd name="T14" fmla="*/ 1159 w 1164"/>
                  <a:gd name="T15" fmla="*/ 5 h 688"/>
                  <a:gd name="T16" fmla="*/ 1162 w 1164"/>
                  <a:gd name="T17" fmla="*/ 9 h 688"/>
                  <a:gd name="T18" fmla="*/ 1163 w 1164"/>
                  <a:gd name="T19" fmla="*/ 13 h 688"/>
                  <a:gd name="T20" fmla="*/ 1164 w 1164"/>
                  <a:gd name="T21" fmla="*/ 16 h 688"/>
                  <a:gd name="T22" fmla="*/ 1164 w 1164"/>
                  <a:gd name="T23" fmla="*/ 20 h 688"/>
                  <a:gd name="T24" fmla="*/ 1163 w 1164"/>
                  <a:gd name="T25" fmla="*/ 23 h 688"/>
                  <a:gd name="T26" fmla="*/ 1162 w 1164"/>
                  <a:gd name="T27" fmla="*/ 27 h 688"/>
                  <a:gd name="T28" fmla="*/ 1161 w 1164"/>
                  <a:gd name="T29" fmla="*/ 30 h 688"/>
                  <a:gd name="T30" fmla="*/ 1158 w 1164"/>
                  <a:gd name="T31" fmla="*/ 33 h 688"/>
                  <a:gd name="T32" fmla="*/ 1155 w 1164"/>
                  <a:gd name="T33" fmla="*/ 35 h 688"/>
                  <a:gd name="T34" fmla="*/ 1136 w 1164"/>
                  <a:gd name="T35" fmla="*/ 2 h 688"/>
                  <a:gd name="T36" fmla="*/ 1155 w 1164"/>
                  <a:gd name="T37" fmla="*/ 35 h 688"/>
                  <a:gd name="T38" fmla="*/ 28 w 1164"/>
                  <a:gd name="T39" fmla="*/ 686 h 688"/>
                  <a:gd name="T40" fmla="*/ 9 w 1164"/>
                  <a:gd name="T41" fmla="*/ 653 h 688"/>
                  <a:gd name="T42" fmla="*/ 1136 w 1164"/>
                  <a:gd name="T43" fmla="*/ 2 h 688"/>
                  <a:gd name="T44" fmla="*/ 1155 w 1164"/>
                  <a:gd name="T45" fmla="*/ 35 h 688"/>
                  <a:gd name="T46" fmla="*/ 28 w 1164"/>
                  <a:gd name="T47" fmla="*/ 686 h 688"/>
                  <a:gd name="T48" fmla="*/ 24 w 1164"/>
                  <a:gd name="T49" fmla="*/ 687 h 688"/>
                  <a:gd name="T50" fmla="*/ 21 w 1164"/>
                  <a:gd name="T51" fmla="*/ 688 h 688"/>
                  <a:gd name="T52" fmla="*/ 17 w 1164"/>
                  <a:gd name="T53" fmla="*/ 688 h 688"/>
                  <a:gd name="T54" fmla="*/ 14 w 1164"/>
                  <a:gd name="T55" fmla="*/ 687 h 688"/>
                  <a:gd name="T56" fmla="*/ 10 w 1164"/>
                  <a:gd name="T57" fmla="*/ 686 h 688"/>
                  <a:gd name="T58" fmla="*/ 7 w 1164"/>
                  <a:gd name="T59" fmla="*/ 684 h 688"/>
                  <a:gd name="T60" fmla="*/ 4 w 1164"/>
                  <a:gd name="T61" fmla="*/ 681 h 688"/>
                  <a:gd name="T62" fmla="*/ 2 w 1164"/>
                  <a:gd name="T63" fmla="*/ 679 h 688"/>
                  <a:gd name="T64" fmla="*/ 1 w 1164"/>
                  <a:gd name="T65" fmla="*/ 675 h 688"/>
                  <a:gd name="T66" fmla="*/ 0 w 1164"/>
                  <a:gd name="T67" fmla="*/ 672 h 688"/>
                  <a:gd name="T68" fmla="*/ 0 w 1164"/>
                  <a:gd name="T69" fmla="*/ 668 h 688"/>
                  <a:gd name="T70" fmla="*/ 0 w 1164"/>
                  <a:gd name="T71" fmla="*/ 665 h 688"/>
                  <a:gd name="T72" fmla="*/ 1 w 1164"/>
                  <a:gd name="T73" fmla="*/ 661 h 688"/>
                  <a:gd name="T74" fmla="*/ 3 w 1164"/>
                  <a:gd name="T75" fmla="*/ 658 h 688"/>
                  <a:gd name="T76" fmla="*/ 6 w 1164"/>
                  <a:gd name="T77" fmla="*/ 655 h 688"/>
                  <a:gd name="T78" fmla="*/ 9 w 1164"/>
                  <a:gd name="T79" fmla="*/ 653 h 688"/>
                  <a:gd name="T80" fmla="*/ 28 w 1164"/>
                  <a:gd name="T81" fmla="*/ 686 h 6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164" h="688">
                    <a:moveTo>
                      <a:pt x="1136" y="2"/>
                    </a:moveTo>
                    <a:lnTo>
                      <a:pt x="1139" y="1"/>
                    </a:lnTo>
                    <a:lnTo>
                      <a:pt x="1143" y="0"/>
                    </a:lnTo>
                    <a:lnTo>
                      <a:pt x="1146" y="0"/>
                    </a:lnTo>
                    <a:lnTo>
                      <a:pt x="1150" y="0"/>
                    </a:lnTo>
                    <a:lnTo>
                      <a:pt x="1154" y="2"/>
                    </a:lnTo>
                    <a:lnTo>
                      <a:pt x="1157" y="3"/>
                    </a:lnTo>
                    <a:lnTo>
                      <a:pt x="1159" y="5"/>
                    </a:lnTo>
                    <a:lnTo>
                      <a:pt x="1162" y="9"/>
                    </a:lnTo>
                    <a:lnTo>
                      <a:pt x="1163" y="13"/>
                    </a:lnTo>
                    <a:lnTo>
                      <a:pt x="1164" y="16"/>
                    </a:lnTo>
                    <a:lnTo>
                      <a:pt x="1164" y="20"/>
                    </a:lnTo>
                    <a:lnTo>
                      <a:pt x="1163" y="23"/>
                    </a:lnTo>
                    <a:lnTo>
                      <a:pt x="1162" y="27"/>
                    </a:lnTo>
                    <a:lnTo>
                      <a:pt x="1161" y="30"/>
                    </a:lnTo>
                    <a:lnTo>
                      <a:pt x="1158" y="33"/>
                    </a:lnTo>
                    <a:lnTo>
                      <a:pt x="1155" y="35"/>
                    </a:lnTo>
                    <a:lnTo>
                      <a:pt x="1136" y="2"/>
                    </a:lnTo>
                    <a:close/>
                    <a:moveTo>
                      <a:pt x="1155" y="35"/>
                    </a:moveTo>
                    <a:lnTo>
                      <a:pt x="28" y="686"/>
                    </a:lnTo>
                    <a:lnTo>
                      <a:pt x="9" y="653"/>
                    </a:lnTo>
                    <a:lnTo>
                      <a:pt x="1136" y="2"/>
                    </a:lnTo>
                    <a:lnTo>
                      <a:pt x="1155" y="35"/>
                    </a:lnTo>
                    <a:close/>
                    <a:moveTo>
                      <a:pt x="28" y="686"/>
                    </a:moveTo>
                    <a:lnTo>
                      <a:pt x="24" y="687"/>
                    </a:lnTo>
                    <a:lnTo>
                      <a:pt x="21" y="688"/>
                    </a:lnTo>
                    <a:lnTo>
                      <a:pt x="17" y="688"/>
                    </a:lnTo>
                    <a:lnTo>
                      <a:pt x="14" y="687"/>
                    </a:lnTo>
                    <a:lnTo>
                      <a:pt x="10" y="686"/>
                    </a:lnTo>
                    <a:lnTo>
                      <a:pt x="7" y="684"/>
                    </a:lnTo>
                    <a:lnTo>
                      <a:pt x="4" y="681"/>
                    </a:lnTo>
                    <a:lnTo>
                      <a:pt x="2" y="679"/>
                    </a:lnTo>
                    <a:lnTo>
                      <a:pt x="1" y="675"/>
                    </a:lnTo>
                    <a:lnTo>
                      <a:pt x="0" y="672"/>
                    </a:lnTo>
                    <a:lnTo>
                      <a:pt x="0" y="668"/>
                    </a:lnTo>
                    <a:lnTo>
                      <a:pt x="0" y="665"/>
                    </a:lnTo>
                    <a:lnTo>
                      <a:pt x="1" y="661"/>
                    </a:lnTo>
                    <a:lnTo>
                      <a:pt x="3" y="658"/>
                    </a:lnTo>
                    <a:lnTo>
                      <a:pt x="6" y="655"/>
                    </a:lnTo>
                    <a:lnTo>
                      <a:pt x="9" y="653"/>
                    </a:lnTo>
                    <a:lnTo>
                      <a:pt x="28" y="686"/>
                    </a:ln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36" name="Freeform 62"/>
              <p:cNvSpPr>
                <a:spLocks/>
              </p:cNvSpPr>
              <p:nvPr/>
            </p:nvSpPr>
            <p:spPr bwMode="auto">
              <a:xfrm>
                <a:off x="5535613" y="2495550"/>
                <a:ext cx="754063" cy="771525"/>
              </a:xfrm>
              <a:custGeom>
                <a:avLst/>
                <a:gdLst>
                  <a:gd name="T0" fmla="*/ 229 w 2852"/>
                  <a:gd name="T1" fmla="*/ 1517 h 2920"/>
                  <a:gd name="T2" fmla="*/ 179 w 2852"/>
                  <a:gd name="T3" fmla="*/ 1484 h 2920"/>
                  <a:gd name="T4" fmla="*/ 134 w 2852"/>
                  <a:gd name="T5" fmla="*/ 1444 h 2920"/>
                  <a:gd name="T6" fmla="*/ 95 w 2852"/>
                  <a:gd name="T7" fmla="*/ 1399 h 2920"/>
                  <a:gd name="T8" fmla="*/ 62 w 2852"/>
                  <a:gd name="T9" fmla="*/ 1350 h 2920"/>
                  <a:gd name="T10" fmla="*/ 36 w 2852"/>
                  <a:gd name="T11" fmla="*/ 1297 h 2920"/>
                  <a:gd name="T12" fmla="*/ 15 w 2852"/>
                  <a:gd name="T13" fmla="*/ 1240 h 2920"/>
                  <a:gd name="T14" fmla="*/ 4 w 2852"/>
                  <a:gd name="T15" fmla="*/ 1182 h 2920"/>
                  <a:gd name="T16" fmla="*/ 0 w 2852"/>
                  <a:gd name="T17" fmla="*/ 1122 h 2920"/>
                  <a:gd name="T18" fmla="*/ 1 w 2852"/>
                  <a:gd name="T19" fmla="*/ 104 h 2920"/>
                  <a:gd name="T20" fmla="*/ 10 w 2852"/>
                  <a:gd name="T21" fmla="*/ 73 h 2920"/>
                  <a:gd name="T22" fmla="*/ 26 w 2852"/>
                  <a:gd name="T23" fmla="*/ 46 h 2920"/>
                  <a:gd name="T24" fmla="*/ 47 w 2852"/>
                  <a:gd name="T25" fmla="*/ 25 h 2920"/>
                  <a:gd name="T26" fmla="*/ 75 w 2852"/>
                  <a:gd name="T27" fmla="*/ 9 h 2920"/>
                  <a:gd name="T28" fmla="*/ 104 w 2852"/>
                  <a:gd name="T29" fmla="*/ 1 h 2920"/>
                  <a:gd name="T30" fmla="*/ 135 w 2852"/>
                  <a:gd name="T31" fmla="*/ 1 h 2920"/>
                  <a:gd name="T32" fmla="*/ 166 w 2852"/>
                  <a:gd name="T33" fmla="*/ 9 h 2920"/>
                  <a:gd name="T34" fmla="*/ 2656 w 2852"/>
                  <a:gd name="T35" fmla="*/ 1445 h 2920"/>
                  <a:gd name="T36" fmla="*/ 2700 w 2852"/>
                  <a:gd name="T37" fmla="*/ 1474 h 2920"/>
                  <a:gd name="T38" fmla="*/ 2738 w 2852"/>
                  <a:gd name="T39" fmla="*/ 1508 h 2920"/>
                  <a:gd name="T40" fmla="*/ 2772 w 2852"/>
                  <a:gd name="T41" fmla="*/ 1547 h 2920"/>
                  <a:gd name="T42" fmla="*/ 2799 w 2852"/>
                  <a:gd name="T43" fmla="*/ 1588 h 2920"/>
                  <a:gd name="T44" fmla="*/ 2822 w 2852"/>
                  <a:gd name="T45" fmla="*/ 1634 h 2920"/>
                  <a:gd name="T46" fmla="*/ 2838 w 2852"/>
                  <a:gd name="T47" fmla="*/ 1683 h 2920"/>
                  <a:gd name="T48" fmla="*/ 2849 w 2852"/>
                  <a:gd name="T49" fmla="*/ 1732 h 2920"/>
                  <a:gd name="T50" fmla="*/ 2852 w 2852"/>
                  <a:gd name="T51" fmla="*/ 1785 h 2920"/>
                  <a:gd name="T52" fmla="*/ 2851 w 2852"/>
                  <a:gd name="T53" fmla="*/ 2775 h 2920"/>
                  <a:gd name="T54" fmla="*/ 2849 w 2852"/>
                  <a:gd name="T55" fmla="*/ 2796 h 2920"/>
                  <a:gd name="T56" fmla="*/ 2843 w 2852"/>
                  <a:gd name="T57" fmla="*/ 2817 h 2920"/>
                  <a:gd name="T58" fmla="*/ 2835 w 2852"/>
                  <a:gd name="T59" fmla="*/ 2836 h 2920"/>
                  <a:gd name="T60" fmla="*/ 2825 w 2852"/>
                  <a:gd name="T61" fmla="*/ 2852 h 2920"/>
                  <a:gd name="T62" fmla="*/ 2812 w 2852"/>
                  <a:gd name="T63" fmla="*/ 2867 h 2920"/>
                  <a:gd name="T64" fmla="*/ 2799 w 2852"/>
                  <a:gd name="T65" fmla="*/ 2882 h 2920"/>
                  <a:gd name="T66" fmla="*/ 2784 w 2852"/>
                  <a:gd name="T67" fmla="*/ 2893 h 2920"/>
                  <a:gd name="T68" fmla="*/ 2766 w 2852"/>
                  <a:gd name="T69" fmla="*/ 2903 h 2920"/>
                  <a:gd name="T70" fmla="*/ 2748 w 2852"/>
                  <a:gd name="T71" fmla="*/ 2910 h 2920"/>
                  <a:gd name="T72" fmla="*/ 2729 w 2852"/>
                  <a:gd name="T73" fmla="*/ 2916 h 2920"/>
                  <a:gd name="T74" fmla="*/ 2710 w 2852"/>
                  <a:gd name="T75" fmla="*/ 2918 h 2920"/>
                  <a:gd name="T76" fmla="*/ 2690 w 2852"/>
                  <a:gd name="T77" fmla="*/ 2920 h 2920"/>
                  <a:gd name="T78" fmla="*/ 2670 w 2852"/>
                  <a:gd name="T79" fmla="*/ 2917 h 2920"/>
                  <a:gd name="T80" fmla="*/ 2650 w 2852"/>
                  <a:gd name="T81" fmla="*/ 2911 h 2920"/>
                  <a:gd name="T82" fmla="*/ 2630 w 2852"/>
                  <a:gd name="T83" fmla="*/ 2903 h 29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2852" h="2920">
                    <a:moveTo>
                      <a:pt x="2620" y="2898"/>
                    </a:moveTo>
                    <a:lnTo>
                      <a:pt x="229" y="1517"/>
                    </a:lnTo>
                    <a:lnTo>
                      <a:pt x="202" y="1502"/>
                    </a:lnTo>
                    <a:lnTo>
                      <a:pt x="179" y="1484"/>
                    </a:lnTo>
                    <a:lnTo>
                      <a:pt x="155" y="1465"/>
                    </a:lnTo>
                    <a:lnTo>
                      <a:pt x="134" y="1444"/>
                    </a:lnTo>
                    <a:lnTo>
                      <a:pt x="113" y="1422"/>
                    </a:lnTo>
                    <a:lnTo>
                      <a:pt x="95" y="1399"/>
                    </a:lnTo>
                    <a:lnTo>
                      <a:pt x="77" y="1375"/>
                    </a:lnTo>
                    <a:lnTo>
                      <a:pt x="62" y="1350"/>
                    </a:lnTo>
                    <a:lnTo>
                      <a:pt x="47" y="1324"/>
                    </a:lnTo>
                    <a:lnTo>
                      <a:pt x="36" y="1297"/>
                    </a:lnTo>
                    <a:lnTo>
                      <a:pt x="25" y="1270"/>
                    </a:lnTo>
                    <a:lnTo>
                      <a:pt x="15" y="1240"/>
                    </a:lnTo>
                    <a:lnTo>
                      <a:pt x="10" y="1212"/>
                    </a:lnTo>
                    <a:lnTo>
                      <a:pt x="4" y="1182"/>
                    </a:lnTo>
                    <a:lnTo>
                      <a:pt x="1" y="1151"/>
                    </a:lnTo>
                    <a:lnTo>
                      <a:pt x="0" y="1122"/>
                    </a:lnTo>
                    <a:lnTo>
                      <a:pt x="0" y="121"/>
                    </a:lnTo>
                    <a:lnTo>
                      <a:pt x="1" y="104"/>
                    </a:lnTo>
                    <a:lnTo>
                      <a:pt x="5" y="87"/>
                    </a:lnTo>
                    <a:lnTo>
                      <a:pt x="10" y="73"/>
                    </a:lnTo>
                    <a:lnTo>
                      <a:pt x="17" y="59"/>
                    </a:lnTo>
                    <a:lnTo>
                      <a:pt x="26" y="46"/>
                    </a:lnTo>
                    <a:lnTo>
                      <a:pt x="37" y="35"/>
                    </a:lnTo>
                    <a:lnTo>
                      <a:pt x="47" y="25"/>
                    </a:lnTo>
                    <a:lnTo>
                      <a:pt x="60" y="16"/>
                    </a:lnTo>
                    <a:lnTo>
                      <a:pt x="75" y="9"/>
                    </a:lnTo>
                    <a:lnTo>
                      <a:pt x="89" y="5"/>
                    </a:lnTo>
                    <a:lnTo>
                      <a:pt x="104" y="1"/>
                    </a:lnTo>
                    <a:lnTo>
                      <a:pt x="120" y="0"/>
                    </a:lnTo>
                    <a:lnTo>
                      <a:pt x="135" y="1"/>
                    </a:lnTo>
                    <a:lnTo>
                      <a:pt x="150" y="3"/>
                    </a:lnTo>
                    <a:lnTo>
                      <a:pt x="166" y="9"/>
                    </a:lnTo>
                    <a:lnTo>
                      <a:pt x="181" y="16"/>
                    </a:lnTo>
                    <a:lnTo>
                      <a:pt x="2656" y="1445"/>
                    </a:lnTo>
                    <a:lnTo>
                      <a:pt x="2678" y="1459"/>
                    </a:lnTo>
                    <a:lnTo>
                      <a:pt x="2700" y="1474"/>
                    </a:lnTo>
                    <a:lnTo>
                      <a:pt x="2720" y="1490"/>
                    </a:lnTo>
                    <a:lnTo>
                      <a:pt x="2738" y="1508"/>
                    </a:lnTo>
                    <a:lnTo>
                      <a:pt x="2755" y="1527"/>
                    </a:lnTo>
                    <a:lnTo>
                      <a:pt x="2772" y="1547"/>
                    </a:lnTo>
                    <a:lnTo>
                      <a:pt x="2786" y="1567"/>
                    </a:lnTo>
                    <a:lnTo>
                      <a:pt x="2799" y="1588"/>
                    </a:lnTo>
                    <a:lnTo>
                      <a:pt x="2811" y="1611"/>
                    </a:lnTo>
                    <a:lnTo>
                      <a:pt x="2822" y="1634"/>
                    </a:lnTo>
                    <a:lnTo>
                      <a:pt x="2831" y="1658"/>
                    </a:lnTo>
                    <a:lnTo>
                      <a:pt x="2838" y="1683"/>
                    </a:lnTo>
                    <a:lnTo>
                      <a:pt x="2844" y="1708"/>
                    </a:lnTo>
                    <a:lnTo>
                      <a:pt x="2849" y="1732"/>
                    </a:lnTo>
                    <a:lnTo>
                      <a:pt x="2851" y="1759"/>
                    </a:lnTo>
                    <a:lnTo>
                      <a:pt x="2852" y="1785"/>
                    </a:lnTo>
                    <a:lnTo>
                      <a:pt x="2852" y="2764"/>
                    </a:lnTo>
                    <a:lnTo>
                      <a:pt x="2851" y="2775"/>
                    </a:lnTo>
                    <a:lnTo>
                      <a:pt x="2850" y="2786"/>
                    </a:lnTo>
                    <a:lnTo>
                      <a:pt x="2849" y="2796"/>
                    </a:lnTo>
                    <a:lnTo>
                      <a:pt x="2846" y="2807"/>
                    </a:lnTo>
                    <a:lnTo>
                      <a:pt x="2843" y="2817"/>
                    </a:lnTo>
                    <a:lnTo>
                      <a:pt x="2839" y="2826"/>
                    </a:lnTo>
                    <a:lnTo>
                      <a:pt x="2835" y="2836"/>
                    </a:lnTo>
                    <a:lnTo>
                      <a:pt x="2830" y="2844"/>
                    </a:lnTo>
                    <a:lnTo>
                      <a:pt x="2825" y="2852"/>
                    </a:lnTo>
                    <a:lnTo>
                      <a:pt x="2819" y="2860"/>
                    </a:lnTo>
                    <a:lnTo>
                      <a:pt x="2812" y="2867"/>
                    </a:lnTo>
                    <a:lnTo>
                      <a:pt x="2806" y="2875"/>
                    </a:lnTo>
                    <a:lnTo>
                      <a:pt x="2799" y="2882"/>
                    </a:lnTo>
                    <a:lnTo>
                      <a:pt x="2791" y="2888"/>
                    </a:lnTo>
                    <a:lnTo>
                      <a:pt x="2784" y="2893"/>
                    </a:lnTo>
                    <a:lnTo>
                      <a:pt x="2775" y="2898"/>
                    </a:lnTo>
                    <a:lnTo>
                      <a:pt x="2766" y="2903"/>
                    </a:lnTo>
                    <a:lnTo>
                      <a:pt x="2758" y="2907"/>
                    </a:lnTo>
                    <a:lnTo>
                      <a:pt x="2748" y="2910"/>
                    </a:lnTo>
                    <a:lnTo>
                      <a:pt x="2739" y="2914"/>
                    </a:lnTo>
                    <a:lnTo>
                      <a:pt x="2729" y="2916"/>
                    </a:lnTo>
                    <a:lnTo>
                      <a:pt x="2720" y="2917"/>
                    </a:lnTo>
                    <a:lnTo>
                      <a:pt x="2710" y="2918"/>
                    </a:lnTo>
                    <a:lnTo>
                      <a:pt x="2700" y="2920"/>
                    </a:lnTo>
                    <a:lnTo>
                      <a:pt x="2690" y="2920"/>
                    </a:lnTo>
                    <a:lnTo>
                      <a:pt x="2680" y="2918"/>
                    </a:lnTo>
                    <a:lnTo>
                      <a:pt x="2670" y="2917"/>
                    </a:lnTo>
                    <a:lnTo>
                      <a:pt x="2661" y="2915"/>
                    </a:lnTo>
                    <a:lnTo>
                      <a:pt x="2650" y="2911"/>
                    </a:lnTo>
                    <a:lnTo>
                      <a:pt x="2640" y="2908"/>
                    </a:lnTo>
                    <a:lnTo>
                      <a:pt x="2630" y="2903"/>
                    </a:lnTo>
                    <a:lnTo>
                      <a:pt x="2620" y="2898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37" name="Freeform 63"/>
              <p:cNvSpPr>
                <a:spLocks noEditPoints="1"/>
              </p:cNvSpPr>
              <p:nvPr/>
            </p:nvSpPr>
            <p:spPr bwMode="auto">
              <a:xfrm>
                <a:off x="5715000" y="2674938"/>
                <a:ext cx="138113" cy="193675"/>
              </a:xfrm>
              <a:custGeom>
                <a:avLst/>
                <a:gdLst>
                  <a:gd name="T0" fmla="*/ 0 w 523"/>
                  <a:gd name="T1" fmla="*/ 0 h 730"/>
                  <a:gd name="T2" fmla="*/ 291 w 523"/>
                  <a:gd name="T3" fmla="*/ 145 h 730"/>
                  <a:gd name="T4" fmla="*/ 343 w 523"/>
                  <a:gd name="T5" fmla="*/ 175 h 730"/>
                  <a:gd name="T6" fmla="*/ 387 w 523"/>
                  <a:gd name="T7" fmla="*/ 206 h 730"/>
                  <a:gd name="T8" fmla="*/ 429 w 523"/>
                  <a:gd name="T9" fmla="*/ 242 h 730"/>
                  <a:gd name="T10" fmla="*/ 464 w 523"/>
                  <a:gd name="T11" fmla="*/ 284 h 730"/>
                  <a:gd name="T12" fmla="*/ 491 w 523"/>
                  <a:gd name="T13" fmla="*/ 330 h 730"/>
                  <a:gd name="T14" fmla="*/ 507 w 523"/>
                  <a:gd name="T15" fmla="*/ 369 h 730"/>
                  <a:gd name="T16" fmla="*/ 514 w 523"/>
                  <a:gd name="T17" fmla="*/ 395 h 730"/>
                  <a:gd name="T18" fmla="*/ 520 w 523"/>
                  <a:gd name="T19" fmla="*/ 421 h 730"/>
                  <a:gd name="T20" fmla="*/ 523 w 523"/>
                  <a:gd name="T21" fmla="*/ 446 h 730"/>
                  <a:gd name="T22" fmla="*/ 522 w 523"/>
                  <a:gd name="T23" fmla="*/ 480 h 730"/>
                  <a:gd name="T24" fmla="*/ 514 w 523"/>
                  <a:gd name="T25" fmla="*/ 517 h 730"/>
                  <a:gd name="T26" fmla="*/ 505 w 523"/>
                  <a:gd name="T27" fmla="*/ 539 h 730"/>
                  <a:gd name="T28" fmla="*/ 497 w 523"/>
                  <a:gd name="T29" fmla="*/ 554 h 730"/>
                  <a:gd name="T30" fmla="*/ 486 w 523"/>
                  <a:gd name="T31" fmla="*/ 564 h 730"/>
                  <a:gd name="T32" fmla="*/ 474 w 523"/>
                  <a:gd name="T33" fmla="*/ 575 h 730"/>
                  <a:gd name="T34" fmla="*/ 460 w 523"/>
                  <a:gd name="T35" fmla="*/ 582 h 730"/>
                  <a:gd name="T36" fmla="*/ 443 w 523"/>
                  <a:gd name="T37" fmla="*/ 588 h 730"/>
                  <a:gd name="T38" fmla="*/ 423 w 523"/>
                  <a:gd name="T39" fmla="*/ 589 h 730"/>
                  <a:gd name="T40" fmla="*/ 401 w 523"/>
                  <a:gd name="T41" fmla="*/ 587 h 730"/>
                  <a:gd name="T42" fmla="*/ 363 w 523"/>
                  <a:gd name="T43" fmla="*/ 578 h 730"/>
                  <a:gd name="T44" fmla="*/ 301 w 523"/>
                  <a:gd name="T45" fmla="*/ 555 h 730"/>
                  <a:gd name="T46" fmla="*/ 91 w 523"/>
                  <a:gd name="T47" fmla="*/ 451 h 730"/>
                  <a:gd name="T48" fmla="*/ 0 w 523"/>
                  <a:gd name="T49" fmla="*/ 685 h 730"/>
                  <a:gd name="T50" fmla="*/ 267 w 523"/>
                  <a:gd name="T51" fmla="*/ 459 h 730"/>
                  <a:gd name="T52" fmla="*/ 309 w 523"/>
                  <a:gd name="T53" fmla="*/ 478 h 730"/>
                  <a:gd name="T54" fmla="*/ 343 w 523"/>
                  <a:gd name="T55" fmla="*/ 489 h 730"/>
                  <a:gd name="T56" fmla="*/ 370 w 523"/>
                  <a:gd name="T57" fmla="*/ 492 h 730"/>
                  <a:gd name="T58" fmla="*/ 393 w 523"/>
                  <a:gd name="T59" fmla="*/ 489 h 730"/>
                  <a:gd name="T60" fmla="*/ 408 w 523"/>
                  <a:gd name="T61" fmla="*/ 479 h 730"/>
                  <a:gd name="T62" fmla="*/ 420 w 523"/>
                  <a:gd name="T63" fmla="*/ 464 h 730"/>
                  <a:gd name="T64" fmla="*/ 427 w 523"/>
                  <a:gd name="T65" fmla="*/ 442 h 730"/>
                  <a:gd name="T66" fmla="*/ 429 w 523"/>
                  <a:gd name="T67" fmla="*/ 415 h 730"/>
                  <a:gd name="T68" fmla="*/ 428 w 523"/>
                  <a:gd name="T69" fmla="*/ 394 h 730"/>
                  <a:gd name="T70" fmla="*/ 423 w 523"/>
                  <a:gd name="T71" fmla="*/ 373 h 730"/>
                  <a:gd name="T72" fmla="*/ 417 w 523"/>
                  <a:gd name="T73" fmla="*/ 351 h 730"/>
                  <a:gd name="T74" fmla="*/ 408 w 523"/>
                  <a:gd name="T75" fmla="*/ 331 h 730"/>
                  <a:gd name="T76" fmla="*/ 396 w 523"/>
                  <a:gd name="T77" fmla="*/ 311 h 730"/>
                  <a:gd name="T78" fmla="*/ 382 w 523"/>
                  <a:gd name="T79" fmla="*/ 293 h 730"/>
                  <a:gd name="T80" fmla="*/ 366 w 523"/>
                  <a:gd name="T81" fmla="*/ 277 h 730"/>
                  <a:gd name="T82" fmla="*/ 350 w 523"/>
                  <a:gd name="T83" fmla="*/ 261 h 730"/>
                  <a:gd name="T84" fmla="*/ 318 w 523"/>
                  <a:gd name="T85" fmla="*/ 241 h 730"/>
                  <a:gd name="T86" fmla="*/ 266 w 523"/>
                  <a:gd name="T87" fmla="*/ 213 h 730"/>
                  <a:gd name="T88" fmla="*/ 91 w 523"/>
                  <a:gd name="T89" fmla="*/ 370 h 7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523" h="730">
                    <a:moveTo>
                      <a:pt x="0" y="685"/>
                    </a:moveTo>
                    <a:lnTo>
                      <a:pt x="0" y="0"/>
                    </a:lnTo>
                    <a:lnTo>
                      <a:pt x="259" y="129"/>
                    </a:lnTo>
                    <a:lnTo>
                      <a:pt x="291" y="145"/>
                    </a:lnTo>
                    <a:lnTo>
                      <a:pt x="318" y="161"/>
                    </a:lnTo>
                    <a:lnTo>
                      <a:pt x="343" y="175"/>
                    </a:lnTo>
                    <a:lnTo>
                      <a:pt x="363" y="188"/>
                    </a:lnTo>
                    <a:lnTo>
                      <a:pt x="387" y="206"/>
                    </a:lnTo>
                    <a:lnTo>
                      <a:pt x="409" y="223"/>
                    </a:lnTo>
                    <a:lnTo>
                      <a:pt x="429" y="242"/>
                    </a:lnTo>
                    <a:lnTo>
                      <a:pt x="447" y="262"/>
                    </a:lnTo>
                    <a:lnTo>
                      <a:pt x="464" y="284"/>
                    </a:lnTo>
                    <a:lnTo>
                      <a:pt x="478" y="306"/>
                    </a:lnTo>
                    <a:lnTo>
                      <a:pt x="491" y="330"/>
                    </a:lnTo>
                    <a:lnTo>
                      <a:pt x="503" y="356"/>
                    </a:lnTo>
                    <a:lnTo>
                      <a:pt x="507" y="369"/>
                    </a:lnTo>
                    <a:lnTo>
                      <a:pt x="511" y="382"/>
                    </a:lnTo>
                    <a:lnTo>
                      <a:pt x="514" y="395"/>
                    </a:lnTo>
                    <a:lnTo>
                      <a:pt x="518" y="408"/>
                    </a:lnTo>
                    <a:lnTo>
                      <a:pt x="520" y="421"/>
                    </a:lnTo>
                    <a:lnTo>
                      <a:pt x="522" y="434"/>
                    </a:lnTo>
                    <a:lnTo>
                      <a:pt x="523" y="446"/>
                    </a:lnTo>
                    <a:lnTo>
                      <a:pt x="523" y="459"/>
                    </a:lnTo>
                    <a:lnTo>
                      <a:pt x="522" y="480"/>
                    </a:lnTo>
                    <a:lnTo>
                      <a:pt x="519" y="499"/>
                    </a:lnTo>
                    <a:lnTo>
                      <a:pt x="514" y="517"/>
                    </a:lnTo>
                    <a:lnTo>
                      <a:pt x="509" y="532"/>
                    </a:lnTo>
                    <a:lnTo>
                      <a:pt x="505" y="539"/>
                    </a:lnTo>
                    <a:lnTo>
                      <a:pt x="501" y="546"/>
                    </a:lnTo>
                    <a:lnTo>
                      <a:pt x="497" y="554"/>
                    </a:lnTo>
                    <a:lnTo>
                      <a:pt x="492" y="560"/>
                    </a:lnTo>
                    <a:lnTo>
                      <a:pt x="486" y="564"/>
                    </a:lnTo>
                    <a:lnTo>
                      <a:pt x="480" y="570"/>
                    </a:lnTo>
                    <a:lnTo>
                      <a:pt x="474" y="575"/>
                    </a:lnTo>
                    <a:lnTo>
                      <a:pt x="467" y="578"/>
                    </a:lnTo>
                    <a:lnTo>
                      <a:pt x="460" y="582"/>
                    </a:lnTo>
                    <a:lnTo>
                      <a:pt x="452" y="586"/>
                    </a:lnTo>
                    <a:lnTo>
                      <a:pt x="443" y="588"/>
                    </a:lnTo>
                    <a:lnTo>
                      <a:pt x="434" y="589"/>
                    </a:lnTo>
                    <a:lnTo>
                      <a:pt x="423" y="589"/>
                    </a:lnTo>
                    <a:lnTo>
                      <a:pt x="413" y="588"/>
                    </a:lnTo>
                    <a:lnTo>
                      <a:pt x="401" y="587"/>
                    </a:lnTo>
                    <a:lnTo>
                      <a:pt x="389" y="586"/>
                    </a:lnTo>
                    <a:lnTo>
                      <a:pt x="363" y="578"/>
                    </a:lnTo>
                    <a:lnTo>
                      <a:pt x="333" y="569"/>
                    </a:lnTo>
                    <a:lnTo>
                      <a:pt x="301" y="555"/>
                    </a:lnTo>
                    <a:lnTo>
                      <a:pt x="266" y="538"/>
                    </a:lnTo>
                    <a:lnTo>
                      <a:pt x="91" y="451"/>
                    </a:lnTo>
                    <a:lnTo>
                      <a:pt x="91" y="730"/>
                    </a:lnTo>
                    <a:lnTo>
                      <a:pt x="0" y="685"/>
                    </a:lnTo>
                    <a:close/>
                    <a:moveTo>
                      <a:pt x="91" y="370"/>
                    </a:moveTo>
                    <a:lnTo>
                      <a:pt x="267" y="459"/>
                    </a:lnTo>
                    <a:lnTo>
                      <a:pt x="288" y="470"/>
                    </a:lnTo>
                    <a:lnTo>
                      <a:pt x="309" y="478"/>
                    </a:lnTo>
                    <a:lnTo>
                      <a:pt x="326" y="484"/>
                    </a:lnTo>
                    <a:lnTo>
                      <a:pt x="343" y="489"/>
                    </a:lnTo>
                    <a:lnTo>
                      <a:pt x="357" y="491"/>
                    </a:lnTo>
                    <a:lnTo>
                      <a:pt x="370" y="492"/>
                    </a:lnTo>
                    <a:lnTo>
                      <a:pt x="382" y="491"/>
                    </a:lnTo>
                    <a:lnTo>
                      <a:pt x="393" y="489"/>
                    </a:lnTo>
                    <a:lnTo>
                      <a:pt x="401" y="485"/>
                    </a:lnTo>
                    <a:lnTo>
                      <a:pt x="408" y="479"/>
                    </a:lnTo>
                    <a:lnTo>
                      <a:pt x="415" y="472"/>
                    </a:lnTo>
                    <a:lnTo>
                      <a:pt x="420" y="464"/>
                    </a:lnTo>
                    <a:lnTo>
                      <a:pt x="424" y="453"/>
                    </a:lnTo>
                    <a:lnTo>
                      <a:pt x="427" y="442"/>
                    </a:lnTo>
                    <a:lnTo>
                      <a:pt x="428" y="429"/>
                    </a:lnTo>
                    <a:lnTo>
                      <a:pt x="429" y="415"/>
                    </a:lnTo>
                    <a:lnTo>
                      <a:pt x="429" y="404"/>
                    </a:lnTo>
                    <a:lnTo>
                      <a:pt x="428" y="394"/>
                    </a:lnTo>
                    <a:lnTo>
                      <a:pt x="426" y="383"/>
                    </a:lnTo>
                    <a:lnTo>
                      <a:pt x="423" y="373"/>
                    </a:lnTo>
                    <a:lnTo>
                      <a:pt x="421" y="362"/>
                    </a:lnTo>
                    <a:lnTo>
                      <a:pt x="417" y="351"/>
                    </a:lnTo>
                    <a:lnTo>
                      <a:pt x="413" y="341"/>
                    </a:lnTo>
                    <a:lnTo>
                      <a:pt x="408" y="331"/>
                    </a:lnTo>
                    <a:lnTo>
                      <a:pt x="402" y="320"/>
                    </a:lnTo>
                    <a:lnTo>
                      <a:pt x="396" y="311"/>
                    </a:lnTo>
                    <a:lnTo>
                      <a:pt x="389" y="302"/>
                    </a:lnTo>
                    <a:lnTo>
                      <a:pt x="382" y="293"/>
                    </a:lnTo>
                    <a:lnTo>
                      <a:pt x="375" y="284"/>
                    </a:lnTo>
                    <a:lnTo>
                      <a:pt x="366" y="277"/>
                    </a:lnTo>
                    <a:lnTo>
                      <a:pt x="359" y="268"/>
                    </a:lnTo>
                    <a:lnTo>
                      <a:pt x="350" y="261"/>
                    </a:lnTo>
                    <a:lnTo>
                      <a:pt x="336" y="252"/>
                    </a:lnTo>
                    <a:lnTo>
                      <a:pt x="318" y="241"/>
                    </a:lnTo>
                    <a:lnTo>
                      <a:pt x="294" y="228"/>
                    </a:lnTo>
                    <a:lnTo>
                      <a:pt x="266" y="213"/>
                    </a:lnTo>
                    <a:lnTo>
                      <a:pt x="91" y="125"/>
                    </a:lnTo>
                    <a:lnTo>
                      <a:pt x="91" y="370"/>
                    </a:lnTo>
                    <a:close/>
                  </a:path>
                </a:pathLst>
              </a:custGeom>
              <a:solidFill>
                <a:srgbClr val="F8FA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38" name="Freeform 64"/>
              <p:cNvSpPr>
                <a:spLocks noEditPoints="1"/>
              </p:cNvSpPr>
              <p:nvPr/>
            </p:nvSpPr>
            <p:spPr bwMode="auto">
              <a:xfrm>
                <a:off x="5845175" y="2774950"/>
                <a:ext cx="169863" cy="231775"/>
              </a:xfrm>
              <a:custGeom>
                <a:avLst/>
                <a:gdLst>
                  <a:gd name="T0" fmla="*/ 0 w 640"/>
                  <a:gd name="T1" fmla="*/ 554 h 874"/>
                  <a:gd name="T2" fmla="*/ 263 w 640"/>
                  <a:gd name="T3" fmla="*/ 0 h 874"/>
                  <a:gd name="T4" fmla="*/ 362 w 640"/>
                  <a:gd name="T5" fmla="*/ 50 h 874"/>
                  <a:gd name="T6" fmla="*/ 640 w 640"/>
                  <a:gd name="T7" fmla="*/ 874 h 874"/>
                  <a:gd name="T8" fmla="*/ 537 w 640"/>
                  <a:gd name="T9" fmla="*/ 823 h 874"/>
                  <a:gd name="T10" fmla="*/ 458 w 640"/>
                  <a:gd name="T11" fmla="*/ 575 h 874"/>
                  <a:gd name="T12" fmla="*/ 170 w 640"/>
                  <a:gd name="T13" fmla="*/ 431 h 874"/>
                  <a:gd name="T14" fmla="*/ 96 w 640"/>
                  <a:gd name="T15" fmla="*/ 601 h 874"/>
                  <a:gd name="T16" fmla="*/ 0 w 640"/>
                  <a:gd name="T17" fmla="*/ 554 h 874"/>
                  <a:gd name="T18" fmla="*/ 196 w 640"/>
                  <a:gd name="T19" fmla="*/ 371 h 874"/>
                  <a:gd name="T20" fmla="*/ 430 w 640"/>
                  <a:gd name="T21" fmla="*/ 488 h 874"/>
                  <a:gd name="T22" fmla="*/ 359 w 640"/>
                  <a:gd name="T23" fmla="*/ 262 h 874"/>
                  <a:gd name="T24" fmla="*/ 343 w 640"/>
                  <a:gd name="T25" fmla="*/ 213 h 874"/>
                  <a:gd name="T26" fmla="*/ 330 w 640"/>
                  <a:gd name="T27" fmla="*/ 169 h 874"/>
                  <a:gd name="T28" fmla="*/ 318 w 640"/>
                  <a:gd name="T29" fmla="*/ 129 h 874"/>
                  <a:gd name="T30" fmla="*/ 310 w 640"/>
                  <a:gd name="T31" fmla="*/ 95 h 874"/>
                  <a:gd name="T32" fmla="*/ 302 w 640"/>
                  <a:gd name="T33" fmla="*/ 125 h 874"/>
                  <a:gd name="T34" fmla="*/ 293 w 640"/>
                  <a:gd name="T35" fmla="*/ 153 h 874"/>
                  <a:gd name="T36" fmla="*/ 283 w 640"/>
                  <a:gd name="T37" fmla="*/ 180 h 874"/>
                  <a:gd name="T38" fmla="*/ 272 w 640"/>
                  <a:gd name="T39" fmla="*/ 207 h 874"/>
                  <a:gd name="T40" fmla="*/ 196 w 640"/>
                  <a:gd name="T41" fmla="*/ 371 h 8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640" h="874">
                    <a:moveTo>
                      <a:pt x="0" y="554"/>
                    </a:moveTo>
                    <a:lnTo>
                      <a:pt x="263" y="0"/>
                    </a:lnTo>
                    <a:lnTo>
                      <a:pt x="362" y="50"/>
                    </a:lnTo>
                    <a:lnTo>
                      <a:pt x="640" y="874"/>
                    </a:lnTo>
                    <a:lnTo>
                      <a:pt x="537" y="823"/>
                    </a:lnTo>
                    <a:lnTo>
                      <a:pt x="458" y="575"/>
                    </a:lnTo>
                    <a:lnTo>
                      <a:pt x="170" y="431"/>
                    </a:lnTo>
                    <a:lnTo>
                      <a:pt x="96" y="601"/>
                    </a:lnTo>
                    <a:lnTo>
                      <a:pt x="0" y="554"/>
                    </a:lnTo>
                    <a:close/>
                    <a:moveTo>
                      <a:pt x="196" y="371"/>
                    </a:moveTo>
                    <a:lnTo>
                      <a:pt x="430" y="488"/>
                    </a:lnTo>
                    <a:lnTo>
                      <a:pt x="359" y="262"/>
                    </a:lnTo>
                    <a:lnTo>
                      <a:pt x="343" y="213"/>
                    </a:lnTo>
                    <a:lnTo>
                      <a:pt x="330" y="169"/>
                    </a:lnTo>
                    <a:lnTo>
                      <a:pt x="318" y="129"/>
                    </a:lnTo>
                    <a:lnTo>
                      <a:pt x="310" y="95"/>
                    </a:lnTo>
                    <a:lnTo>
                      <a:pt x="302" y="125"/>
                    </a:lnTo>
                    <a:lnTo>
                      <a:pt x="293" y="153"/>
                    </a:lnTo>
                    <a:lnTo>
                      <a:pt x="283" y="180"/>
                    </a:lnTo>
                    <a:lnTo>
                      <a:pt x="272" y="207"/>
                    </a:lnTo>
                    <a:lnTo>
                      <a:pt x="196" y="371"/>
                    </a:lnTo>
                    <a:close/>
                  </a:path>
                </a:pathLst>
              </a:custGeom>
              <a:solidFill>
                <a:srgbClr val="F8FA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39" name="Freeform 65"/>
              <p:cNvSpPr>
                <a:spLocks/>
              </p:cNvSpPr>
              <p:nvPr/>
            </p:nvSpPr>
            <p:spPr bwMode="auto">
              <a:xfrm>
                <a:off x="5995988" y="2816225"/>
                <a:ext cx="166688" cy="228600"/>
              </a:xfrm>
              <a:custGeom>
                <a:avLst/>
                <a:gdLst>
                  <a:gd name="T0" fmla="*/ 264 w 629"/>
                  <a:gd name="T1" fmla="*/ 817 h 863"/>
                  <a:gd name="T2" fmla="*/ 264 w 629"/>
                  <a:gd name="T3" fmla="*/ 527 h 863"/>
                  <a:gd name="T4" fmla="*/ 0 w 629"/>
                  <a:gd name="T5" fmla="*/ 0 h 863"/>
                  <a:gd name="T6" fmla="*/ 109 w 629"/>
                  <a:gd name="T7" fmla="*/ 55 h 863"/>
                  <a:gd name="T8" fmla="*/ 245 w 629"/>
                  <a:gd name="T9" fmla="*/ 330 h 863"/>
                  <a:gd name="T10" fmla="*/ 263 w 629"/>
                  <a:gd name="T11" fmla="*/ 368 h 863"/>
                  <a:gd name="T12" fmla="*/ 281 w 629"/>
                  <a:gd name="T13" fmla="*/ 406 h 863"/>
                  <a:gd name="T14" fmla="*/ 299 w 629"/>
                  <a:gd name="T15" fmla="*/ 443 h 863"/>
                  <a:gd name="T16" fmla="*/ 315 w 629"/>
                  <a:gd name="T17" fmla="*/ 481 h 863"/>
                  <a:gd name="T18" fmla="*/ 332 w 629"/>
                  <a:gd name="T19" fmla="*/ 460 h 863"/>
                  <a:gd name="T20" fmla="*/ 350 w 629"/>
                  <a:gd name="T21" fmla="*/ 440 h 863"/>
                  <a:gd name="T22" fmla="*/ 370 w 629"/>
                  <a:gd name="T23" fmla="*/ 419 h 863"/>
                  <a:gd name="T24" fmla="*/ 391 w 629"/>
                  <a:gd name="T25" fmla="*/ 398 h 863"/>
                  <a:gd name="T26" fmla="*/ 523 w 629"/>
                  <a:gd name="T27" fmla="*/ 262 h 863"/>
                  <a:gd name="T28" fmla="*/ 629 w 629"/>
                  <a:gd name="T29" fmla="*/ 315 h 863"/>
                  <a:gd name="T30" fmla="*/ 355 w 629"/>
                  <a:gd name="T31" fmla="*/ 573 h 863"/>
                  <a:gd name="T32" fmla="*/ 355 w 629"/>
                  <a:gd name="T33" fmla="*/ 863 h 863"/>
                  <a:gd name="T34" fmla="*/ 264 w 629"/>
                  <a:gd name="T35" fmla="*/ 817 h 8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29" h="863">
                    <a:moveTo>
                      <a:pt x="264" y="817"/>
                    </a:moveTo>
                    <a:lnTo>
                      <a:pt x="264" y="527"/>
                    </a:lnTo>
                    <a:lnTo>
                      <a:pt x="0" y="0"/>
                    </a:lnTo>
                    <a:lnTo>
                      <a:pt x="109" y="55"/>
                    </a:lnTo>
                    <a:lnTo>
                      <a:pt x="245" y="330"/>
                    </a:lnTo>
                    <a:lnTo>
                      <a:pt x="263" y="368"/>
                    </a:lnTo>
                    <a:lnTo>
                      <a:pt x="281" y="406"/>
                    </a:lnTo>
                    <a:lnTo>
                      <a:pt x="299" y="443"/>
                    </a:lnTo>
                    <a:lnTo>
                      <a:pt x="315" y="481"/>
                    </a:lnTo>
                    <a:lnTo>
                      <a:pt x="332" y="460"/>
                    </a:lnTo>
                    <a:lnTo>
                      <a:pt x="350" y="440"/>
                    </a:lnTo>
                    <a:lnTo>
                      <a:pt x="370" y="419"/>
                    </a:lnTo>
                    <a:lnTo>
                      <a:pt x="391" y="398"/>
                    </a:lnTo>
                    <a:lnTo>
                      <a:pt x="523" y="262"/>
                    </a:lnTo>
                    <a:lnTo>
                      <a:pt x="629" y="315"/>
                    </a:lnTo>
                    <a:lnTo>
                      <a:pt x="355" y="573"/>
                    </a:lnTo>
                    <a:lnTo>
                      <a:pt x="355" y="863"/>
                    </a:lnTo>
                    <a:lnTo>
                      <a:pt x="264" y="817"/>
                    </a:lnTo>
                    <a:close/>
                  </a:path>
                </a:pathLst>
              </a:custGeom>
              <a:solidFill>
                <a:srgbClr val="F8FA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40" name="Freeform 66"/>
              <p:cNvSpPr>
                <a:spLocks noEditPoints="1"/>
              </p:cNvSpPr>
              <p:nvPr/>
            </p:nvSpPr>
            <p:spPr bwMode="auto">
              <a:xfrm>
                <a:off x="5715000" y="2674938"/>
                <a:ext cx="138113" cy="193675"/>
              </a:xfrm>
              <a:custGeom>
                <a:avLst/>
                <a:gdLst>
                  <a:gd name="T0" fmla="*/ 0 w 523"/>
                  <a:gd name="T1" fmla="*/ 0 h 730"/>
                  <a:gd name="T2" fmla="*/ 291 w 523"/>
                  <a:gd name="T3" fmla="*/ 145 h 730"/>
                  <a:gd name="T4" fmla="*/ 343 w 523"/>
                  <a:gd name="T5" fmla="*/ 175 h 730"/>
                  <a:gd name="T6" fmla="*/ 387 w 523"/>
                  <a:gd name="T7" fmla="*/ 206 h 730"/>
                  <a:gd name="T8" fmla="*/ 429 w 523"/>
                  <a:gd name="T9" fmla="*/ 242 h 730"/>
                  <a:gd name="T10" fmla="*/ 464 w 523"/>
                  <a:gd name="T11" fmla="*/ 284 h 730"/>
                  <a:gd name="T12" fmla="*/ 491 w 523"/>
                  <a:gd name="T13" fmla="*/ 330 h 730"/>
                  <a:gd name="T14" fmla="*/ 507 w 523"/>
                  <a:gd name="T15" fmla="*/ 369 h 730"/>
                  <a:gd name="T16" fmla="*/ 514 w 523"/>
                  <a:gd name="T17" fmla="*/ 395 h 730"/>
                  <a:gd name="T18" fmla="*/ 520 w 523"/>
                  <a:gd name="T19" fmla="*/ 421 h 730"/>
                  <a:gd name="T20" fmla="*/ 523 w 523"/>
                  <a:gd name="T21" fmla="*/ 446 h 730"/>
                  <a:gd name="T22" fmla="*/ 522 w 523"/>
                  <a:gd name="T23" fmla="*/ 480 h 730"/>
                  <a:gd name="T24" fmla="*/ 514 w 523"/>
                  <a:gd name="T25" fmla="*/ 517 h 730"/>
                  <a:gd name="T26" fmla="*/ 505 w 523"/>
                  <a:gd name="T27" fmla="*/ 539 h 730"/>
                  <a:gd name="T28" fmla="*/ 497 w 523"/>
                  <a:gd name="T29" fmla="*/ 554 h 730"/>
                  <a:gd name="T30" fmla="*/ 486 w 523"/>
                  <a:gd name="T31" fmla="*/ 564 h 730"/>
                  <a:gd name="T32" fmla="*/ 474 w 523"/>
                  <a:gd name="T33" fmla="*/ 575 h 730"/>
                  <a:gd name="T34" fmla="*/ 460 w 523"/>
                  <a:gd name="T35" fmla="*/ 582 h 730"/>
                  <a:gd name="T36" fmla="*/ 443 w 523"/>
                  <a:gd name="T37" fmla="*/ 588 h 730"/>
                  <a:gd name="T38" fmla="*/ 423 w 523"/>
                  <a:gd name="T39" fmla="*/ 589 h 730"/>
                  <a:gd name="T40" fmla="*/ 401 w 523"/>
                  <a:gd name="T41" fmla="*/ 587 h 730"/>
                  <a:gd name="T42" fmla="*/ 363 w 523"/>
                  <a:gd name="T43" fmla="*/ 578 h 730"/>
                  <a:gd name="T44" fmla="*/ 301 w 523"/>
                  <a:gd name="T45" fmla="*/ 555 h 730"/>
                  <a:gd name="T46" fmla="*/ 91 w 523"/>
                  <a:gd name="T47" fmla="*/ 451 h 730"/>
                  <a:gd name="T48" fmla="*/ 0 w 523"/>
                  <a:gd name="T49" fmla="*/ 685 h 730"/>
                  <a:gd name="T50" fmla="*/ 267 w 523"/>
                  <a:gd name="T51" fmla="*/ 459 h 730"/>
                  <a:gd name="T52" fmla="*/ 309 w 523"/>
                  <a:gd name="T53" fmla="*/ 478 h 730"/>
                  <a:gd name="T54" fmla="*/ 343 w 523"/>
                  <a:gd name="T55" fmla="*/ 489 h 730"/>
                  <a:gd name="T56" fmla="*/ 370 w 523"/>
                  <a:gd name="T57" fmla="*/ 492 h 730"/>
                  <a:gd name="T58" fmla="*/ 393 w 523"/>
                  <a:gd name="T59" fmla="*/ 489 h 730"/>
                  <a:gd name="T60" fmla="*/ 408 w 523"/>
                  <a:gd name="T61" fmla="*/ 479 h 730"/>
                  <a:gd name="T62" fmla="*/ 420 w 523"/>
                  <a:gd name="T63" fmla="*/ 464 h 730"/>
                  <a:gd name="T64" fmla="*/ 427 w 523"/>
                  <a:gd name="T65" fmla="*/ 442 h 730"/>
                  <a:gd name="T66" fmla="*/ 429 w 523"/>
                  <a:gd name="T67" fmla="*/ 415 h 730"/>
                  <a:gd name="T68" fmla="*/ 428 w 523"/>
                  <a:gd name="T69" fmla="*/ 394 h 730"/>
                  <a:gd name="T70" fmla="*/ 423 w 523"/>
                  <a:gd name="T71" fmla="*/ 373 h 730"/>
                  <a:gd name="T72" fmla="*/ 417 w 523"/>
                  <a:gd name="T73" fmla="*/ 351 h 730"/>
                  <a:gd name="T74" fmla="*/ 408 w 523"/>
                  <a:gd name="T75" fmla="*/ 331 h 730"/>
                  <a:gd name="T76" fmla="*/ 396 w 523"/>
                  <a:gd name="T77" fmla="*/ 311 h 730"/>
                  <a:gd name="T78" fmla="*/ 382 w 523"/>
                  <a:gd name="T79" fmla="*/ 293 h 730"/>
                  <a:gd name="T80" fmla="*/ 366 w 523"/>
                  <a:gd name="T81" fmla="*/ 277 h 730"/>
                  <a:gd name="T82" fmla="*/ 350 w 523"/>
                  <a:gd name="T83" fmla="*/ 261 h 730"/>
                  <a:gd name="T84" fmla="*/ 318 w 523"/>
                  <a:gd name="T85" fmla="*/ 241 h 730"/>
                  <a:gd name="T86" fmla="*/ 266 w 523"/>
                  <a:gd name="T87" fmla="*/ 213 h 730"/>
                  <a:gd name="T88" fmla="*/ 91 w 523"/>
                  <a:gd name="T89" fmla="*/ 370 h 7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523" h="730">
                    <a:moveTo>
                      <a:pt x="0" y="685"/>
                    </a:moveTo>
                    <a:lnTo>
                      <a:pt x="0" y="0"/>
                    </a:lnTo>
                    <a:lnTo>
                      <a:pt x="259" y="129"/>
                    </a:lnTo>
                    <a:lnTo>
                      <a:pt x="291" y="145"/>
                    </a:lnTo>
                    <a:lnTo>
                      <a:pt x="318" y="161"/>
                    </a:lnTo>
                    <a:lnTo>
                      <a:pt x="343" y="175"/>
                    </a:lnTo>
                    <a:lnTo>
                      <a:pt x="363" y="188"/>
                    </a:lnTo>
                    <a:lnTo>
                      <a:pt x="387" y="206"/>
                    </a:lnTo>
                    <a:lnTo>
                      <a:pt x="409" y="223"/>
                    </a:lnTo>
                    <a:lnTo>
                      <a:pt x="429" y="242"/>
                    </a:lnTo>
                    <a:lnTo>
                      <a:pt x="447" y="262"/>
                    </a:lnTo>
                    <a:lnTo>
                      <a:pt x="464" y="284"/>
                    </a:lnTo>
                    <a:lnTo>
                      <a:pt x="478" y="306"/>
                    </a:lnTo>
                    <a:lnTo>
                      <a:pt x="491" y="330"/>
                    </a:lnTo>
                    <a:lnTo>
                      <a:pt x="503" y="356"/>
                    </a:lnTo>
                    <a:lnTo>
                      <a:pt x="507" y="369"/>
                    </a:lnTo>
                    <a:lnTo>
                      <a:pt x="511" y="382"/>
                    </a:lnTo>
                    <a:lnTo>
                      <a:pt x="514" y="395"/>
                    </a:lnTo>
                    <a:lnTo>
                      <a:pt x="518" y="408"/>
                    </a:lnTo>
                    <a:lnTo>
                      <a:pt x="520" y="421"/>
                    </a:lnTo>
                    <a:lnTo>
                      <a:pt x="522" y="434"/>
                    </a:lnTo>
                    <a:lnTo>
                      <a:pt x="523" y="446"/>
                    </a:lnTo>
                    <a:lnTo>
                      <a:pt x="523" y="459"/>
                    </a:lnTo>
                    <a:lnTo>
                      <a:pt x="522" y="480"/>
                    </a:lnTo>
                    <a:lnTo>
                      <a:pt x="519" y="499"/>
                    </a:lnTo>
                    <a:lnTo>
                      <a:pt x="514" y="517"/>
                    </a:lnTo>
                    <a:lnTo>
                      <a:pt x="509" y="532"/>
                    </a:lnTo>
                    <a:lnTo>
                      <a:pt x="505" y="539"/>
                    </a:lnTo>
                    <a:lnTo>
                      <a:pt x="501" y="546"/>
                    </a:lnTo>
                    <a:lnTo>
                      <a:pt x="497" y="554"/>
                    </a:lnTo>
                    <a:lnTo>
                      <a:pt x="492" y="560"/>
                    </a:lnTo>
                    <a:lnTo>
                      <a:pt x="486" y="564"/>
                    </a:lnTo>
                    <a:lnTo>
                      <a:pt x="480" y="570"/>
                    </a:lnTo>
                    <a:lnTo>
                      <a:pt x="474" y="575"/>
                    </a:lnTo>
                    <a:lnTo>
                      <a:pt x="467" y="578"/>
                    </a:lnTo>
                    <a:lnTo>
                      <a:pt x="460" y="582"/>
                    </a:lnTo>
                    <a:lnTo>
                      <a:pt x="452" y="586"/>
                    </a:lnTo>
                    <a:lnTo>
                      <a:pt x="443" y="588"/>
                    </a:lnTo>
                    <a:lnTo>
                      <a:pt x="434" y="589"/>
                    </a:lnTo>
                    <a:lnTo>
                      <a:pt x="423" y="589"/>
                    </a:lnTo>
                    <a:lnTo>
                      <a:pt x="413" y="588"/>
                    </a:lnTo>
                    <a:lnTo>
                      <a:pt x="401" y="587"/>
                    </a:lnTo>
                    <a:lnTo>
                      <a:pt x="389" y="586"/>
                    </a:lnTo>
                    <a:lnTo>
                      <a:pt x="363" y="578"/>
                    </a:lnTo>
                    <a:lnTo>
                      <a:pt x="333" y="569"/>
                    </a:lnTo>
                    <a:lnTo>
                      <a:pt x="301" y="555"/>
                    </a:lnTo>
                    <a:lnTo>
                      <a:pt x="266" y="538"/>
                    </a:lnTo>
                    <a:lnTo>
                      <a:pt x="91" y="451"/>
                    </a:lnTo>
                    <a:lnTo>
                      <a:pt x="91" y="730"/>
                    </a:lnTo>
                    <a:lnTo>
                      <a:pt x="0" y="685"/>
                    </a:lnTo>
                    <a:close/>
                    <a:moveTo>
                      <a:pt x="91" y="370"/>
                    </a:moveTo>
                    <a:lnTo>
                      <a:pt x="267" y="459"/>
                    </a:lnTo>
                    <a:lnTo>
                      <a:pt x="288" y="470"/>
                    </a:lnTo>
                    <a:lnTo>
                      <a:pt x="309" y="478"/>
                    </a:lnTo>
                    <a:lnTo>
                      <a:pt x="326" y="484"/>
                    </a:lnTo>
                    <a:lnTo>
                      <a:pt x="343" y="489"/>
                    </a:lnTo>
                    <a:lnTo>
                      <a:pt x="357" y="491"/>
                    </a:lnTo>
                    <a:lnTo>
                      <a:pt x="370" y="492"/>
                    </a:lnTo>
                    <a:lnTo>
                      <a:pt x="382" y="491"/>
                    </a:lnTo>
                    <a:lnTo>
                      <a:pt x="393" y="489"/>
                    </a:lnTo>
                    <a:lnTo>
                      <a:pt x="401" y="485"/>
                    </a:lnTo>
                    <a:lnTo>
                      <a:pt x="408" y="479"/>
                    </a:lnTo>
                    <a:lnTo>
                      <a:pt x="415" y="472"/>
                    </a:lnTo>
                    <a:lnTo>
                      <a:pt x="420" y="464"/>
                    </a:lnTo>
                    <a:lnTo>
                      <a:pt x="424" y="453"/>
                    </a:lnTo>
                    <a:lnTo>
                      <a:pt x="427" y="442"/>
                    </a:lnTo>
                    <a:lnTo>
                      <a:pt x="428" y="429"/>
                    </a:lnTo>
                    <a:lnTo>
                      <a:pt x="429" y="415"/>
                    </a:lnTo>
                    <a:lnTo>
                      <a:pt x="429" y="404"/>
                    </a:lnTo>
                    <a:lnTo>
                      <a:pt x="428" y="394"/>
                    </a:lnTo>
                    <a:lnTo>
                      <a:pt x="426" y="383"/>
                    </a:lnTo>
                    <a:lnTo>
                      <a:pt x="423" y="373"/>
                    </a:lnTo>
                    <a:lnTo>
                      <a:pt x="421" y="362"/>
                    </a:lnTo>
                    <a:lnTo>
                      <a:pt x="417" y="351"/>
                    </a:lnTo>
                    <a:lnTo>
                      <a:pt x="413" y="341"/>
                    </a:lnTo>
                    <a:lnTo>
                      <a:pt x="408" y="331"/>
                    </a:lnTo>
                    <a:lnTo>
                      <a:pt x="402" y="320"/>
                    </a:lnTo>
                    <a:lnTo>
                      <a:pt x="396" y="311"/>
                    </a:lnTo>
                    <a:lnTo>
                      <a:pt x="389" y="302"/>
                    </a:lnTo>
                    <a:lnTo>
                      <a:pt x="382" y="293"/>
                    </a:lnTo>
                    <a:lnTo>
                      <a:pt x="375" y="284"/>
                    </a:lnTo>
                    <a:lnTo>
                      <a:pt x="366" y="277"/>
                    </a:lnTo>
                    <a:lnTo>
                      <a:pt x="359" y="268"/>
                    </a:lnTo>
                    <a:lnTo>
                      <a:pt x="350" y="261"/>
                    </a:lnTo>
                    <a:lnTo>
                      <a:pt x="336" y="252"/>
                    </a:lnTo>
                    <a:lnTo>
                      <a:pt x="318" y="241"/>
                    </a:lnTo>
                    <a:lnTo>
                      <a:pt x="294" y="228"/>
                    </a:lnTo>
                    <a:lnTo>
                      <a:pt x="266" y="213"/>
                    </a:lnTo>
                    <a:lnTo>
                      <a:pt x="91" y="125"/>
                    </a:lnTo>
                    <a:lnTo>
                      <a:pt x="91" y="370"/>
                    </a:lnTo>
                    <a:close/>
                  </a:path>
                </a:pathLst>
              </a:custGeom>
              <a:solidFill>
                <a:srgbClr val="F8FA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41" name="Freeform 67"/>
              <p:cNvSpPr>
                <a:spLocks noEditPoints="1"/>
              </p:cNvSpPr>
              <p:nvPr/>
            </p:nvSpPr>
            <p:spPr bwMode="auto">
              <a:xfrm>
                <a:off x="5845175" y="2774950"/>
                <a:ext cx="169863" cy="231775"/>
              </a:xfrm>
              <a:custGeom>
                <a:avLst/>
                <a:gdLst>
                  <a:gd name="T0" fmla="*/ 0 w 640"/>
                  <a:gd name="T1" fmla="*/ 554 h 874"/>
                  <a:gd name="T2" fmla="*/ 263 w 640"/>
                  <a:gd name="T3" fmla="*/ 0 h 874"/>
                  <a:gd name="T4" fmla="*/ 362 w 640"/>
                  <a:gd name="T5" fmla="*/ 50 h 874"/>
                  <a:gd name="T6" fmla="*/ 640 w 640"/>
                  <a:gd name="T7" fmla="*/ 874 h 874"/>
                  <a:gd name="T8" fmla="*/ 537 w 640"/>
                  <a:gd name="T9" fmla="*/ 823 h 874"/>
                  <a:gd name="T10" fmla="*/ 458 w 640"/>
                  <a:gd name="T11" fmla="*/ 575 h 874"/>
                  <a:gd name="T12" fmla="*/ 170 w 640"/>
                  <a:gd name="T13" fmla="*/ 431 h 874"/>
                  <a:gd name="T14" fmla="*/ 96 w 640"/>
                  <a:gd name="T15" fmla="*/ 601 h 874"/>
                  <a:gd name="T16" fmla="*/ 0 w 640"/>
                  <a:gd name="T17" fmla="*/ 554 h 874"/>
                  <a:gd name="T18" fmla="*/ 196 w 640"/>
                  <a:gd name="T19" fmla="*/ 371 h 874"/>
                  <a:gd name="T20" fmla="*/ 430 w 640"/>
                  <a:gd name="T21" fmla="*/ 488 h 874"/>
                  <a:gd name="T22" fmla="*/ 359 w 640"/>
                  <a:gd name="T23" fmla="*/ 262 h 874"/>
                  <a:gd name="T24" fmla="*/ 343 w 640"/>
                  <a:gd name="T25" fmla="*/ 213 h 874"/>
                  <a:gd name="T26" fmla="*/ 330 w 640"/>
                  <a:gd name="T27" fmla="*/ 169 h 874"/>
                  <a:gd name="T28" fmla="*/ 318 w 640"/>
                  <a:gd name="T29" fmla="*/ 129 h 874"/>
                  <a:gd name="T30" fmla="*/ 310 w 640"/>
                  <a:gd name="T31" fmla="*/ 95 h 874"/>
                  <a:gd name="T32" fmla="*/ 302 w 640"/>
                  <a:gd name="T33" fmla="*/ 125 h 874"/>
                  <a:gd name="T34" fmla="*/ 293 w 640"/>
                  <a:gd name="T35" fmla="*/ 153 h 874"/>
                  <a:gd name="T36" fmla="*/ 283 w 640"/>
                  <a:gd name="T37" fmla="*/ 180 h 874"/>
                  <a:gd name="T38" fmla="*/ 272 w 640"/>
                  <a:gd name="T39" fmla="*/ 207 h 874"/>
                  <a:gd name="T40" fmla="*/ 196 w 640"/>
                  <a:gd name="T41" fmla="*/ 371 h 8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640" h="874">
                    <a:moveTo>
                      <a:pt x="0" y="554"/>
                    </a:moveTo>
                    <a:lnTo>
                      <a:pt x="263" y="0"/>
                    </a:lnTo>
                    <a:lnTo>
                      <a:pt x="362" y="50"/>
                    </a:lnTo>
                    <a:lnTo>
                      <a:pt x="640" y="874"/>
                    </a:lnTo>
                    <a:lnTo>
                      <a:pt x="537" y="823"/>
                    </a:lnTo>
                    <a:lnTo>
                      <a:pt x="458" y="575"/>
                    </a:lnTo>
                    <a:lnTo>
                      <a:pt x="170" y="431"/>
                    </a:lnTo>
                    <a:lnTo>
                      <a:pt x="96" y="601"/>
                    </a:lnTo>
                    <a:lnTo>
                      <a:pt x="0" y="554"/>
                    </a:lnTo>
                    <a:close/>
                    <a:moveTo>
                      <a:pt x="196" y="371"/>
                    </a:moveTo>
                    <a:lnTo>
                      <a:pt x="430" y="488"/>
                    </a:lnTo>
                    <a:lnTo>
                      <a:pt x="359" y="262"/>
                    </a:lnTo>
                    <a:lnTo>
                      <a:pt x="343" y="213"/>
                    </a:lnTo>
                    <a:lnTo>
                      <a:pt x="330" y="169"/>
                    </a:lnTo>
                    <a:lnTo>
                      <a:pt x="318" y="129"/>
                    </a:lnTo>
                    <a:lnTo>
                      <a:pt x="310" y="95"/>
                    </a:lnTo>
                    <a:lnTo>
                      <a:pt x="302" y="125"/>
                    </a:lnTo>
                    <a:lnTo>
                      <a:pt x="293" y="153"/>
                    </a:lnTo>
                    <a:lnTo>
                      <a:pt x="283" y="180"/>
                    </a:lnTo>
                    <a:lnTo>
                      <a:pt x="272" y="207"/>
                    </a:lnTo>
                    <a:lnTo>
                      <a:pt x="196" y="371"/>
                    </a:lnTo>
                    <a:close/>
                  </a:path>
                </a:pathLst>
              </a:custGeom>
              <a:solidFill>
                <a:srgbClr val="F8FA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42" name="Freeform 68"/>
              <p:cNvSpPr>
                <a:spLocks/>
              </p:cNvSpPr>
              <p:nvPr/>
            </p:nvSpPr>
            <p:spPr bwMode="auto">
              <a:xfrm>
                <a:off x="5995988" y="2816225"/>
                <a:ext cx="166688" cy="228600"/>
              </a:xfrm>
              <a:custGeom>
                <a:avLst/>
                <a:gdLst>
                  <a:gd name="T0" fmla="*/ 264 w 629"/>
                  <a:gd name="T1" fmla="*/ 817 h 863"/>
                  <a:gd name="T2" fmla="*/ 264 w 629"/>
                  <a:gd name="T3" fmla="*/ 527 h 863"/>
                  <a:gd name="T4" fmla="*/ 0 w 629"/>
                  <a:gd name="T5" fmla="*/ 0 h 863"/>
                  <a:gd name="T6" fmla="*/ 109 w 629"/>
                  <a:gd name="T7" fmla="*/ 55 h 863"/>
                  <a:gd name="T8" fmla="*/ 245 w 629"/>
                  <a:gd name="T9" fmla="*/ 330 h 863"/>
                  <a:gd name="T10" fmla="*/ 263 w 629"/>
                  <a:gd name="T11" fmla="*/ 368 h 863"/>
                  <a:gd name="T12" fmla="*/ 281 w 629"/>
                  <a:gd name="T13" fmla="*/ 406 h 863"/>
                  <a:gd name="T14" fmla="*/ 299 w 629"/>
                  <a:gd name="T15" fmla="*/ 443 h 863"/>
                  <a:gd name="T16" fmla="*/ 315 w 629"/>
                  <a:gd name="T17" fmla="*/ 481 h 863"/>
                  <a:gd name="T18" fmla="*/ 332 w 629"/>
                  <a:gd name="T19" fmla="*/ 460 h 863"/>
                  <a:gd name="T20" fmla="*/ 350 w 629"/>
                  <a:gd name="T21" fmla="*/ 440 h 863"/>
                  <a:gd name="T22" fmla="*/ 370 w 629"/>
                  <a:gd name="T23" fmla="*/ 419 h 863"/>
                  <a:gd name="T24" fmla="*/ 391 w 629"/>
                  <a:gd name="T25" fmla="*/ 398 h 863"/>
                  <a:gd name="T26" fmla="*/ 523 w 629"/>
                  <a:gd name="T27" fmla="*/ 262 h 863"/>
                  <a:gd name="T28" fmla="*/ 629 w 629"/>
                  <a:gd name="T29" fmla="*/ 315 h 863"/>
                  <a:gd name="T30" fmla="*/ 355 w 629"/>
                  <a:gd name="T31" fmla="*/ 573 h 863"/>
                  <a:gd name="T32" fmla="*/ 355 w 629"/>
                  <a:gd name="T33" fmla="*/ 863 h 863"/>
                  <a:gd name="T34" fmla="*/ 264 w 629"/>
                  <a:gd name="T35" fmla="*/ 817 h 8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29" h="863">
                    <a:moveTo>
                      <a:pt x="264" y="817"/>
                    </a:moveTo>
                    <a:lnTo>
                      <a:pt x="264" y="527"/>
                    </a:lnTo>
                    <a:lnTo>
                      <a:pt x="0" y="0"/>
                    </a:lnTo>
                    <a:lnTo>
                      <a:pt x="109" y="55"/>
                    </a:lnTo>
                    <a:lnTo>
                      <a:pt x="245" y="330"/>
                    </a:lnTo>
                    <a:lnTo>
                      <a:pt x="263" y="368"/>
                    </a:lnTo>
                    <a:lnTo>
                      <a:pt x="281" y="406"/>
                    </a:lnTo>
                    <a:lnTo>
                      <a:pt x="299" y="443"/>
                    </a:lnTo>
                    <a:lnTo>
                      <a:pt x="315" y="481"/>
                    </a:lnTo>
                    <a:lnTo>
                      <a:pt x="332" y="460"/>
                    </a:lnTo>
                    <a:lnTo>
                      <a:pt x="350" y="440"/>
                    </a:lnTo>
                    <a:lnTo>
                      <a:pt x="370" y="419"/>
                    </a:lnTo>
                    <a:lnTo>
                      <a:pt x="391" y="398"/>
                    </a:lnTo>
                    <a:lnTo>
                      <a:pt x="523" y="262"/>
                    </a:lnTo>
                    <a:lnTo>
                      <a:pt x="629" y="315"/>
                    </a:lnTo>
                    <a:lnTo>
                      <a:pt x="355" y="573"/>
                    </a:lnTo>
                    <a:lnTo>
                      <a:pt x="355" y="863"/>
                    </a:lnTo>
                    <a:lnTo>
                      <a:pt x="264" y="817"/>
                    </a:lnTo>
                    <a:close/>
                  </a:path>
                </a:pathLst>
              </a:custGeom>
              <a:solidFill>
                <a:srgbClr val="F8FA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43" name="Freeform 72"/>
              <p:cNvSpPr>
                <a:spLocks/>
              </p:cNvSpPr>
              <p:nvPr/>
            </p:nvSpPr>
            <p:spPr bwMode="auto">
              <a:xfrm>
                <a:off x="7097713" y="1046163"/>
                <a:ext cx="958850" cy="1779588"/>
              </a:xfrm>
              <a:custGeom>
                <a:avLst/>
                <a:gdLst>
                  <a:gd name="T0" fmla="*/ 3198 w 3624"/>
                  <a:gd name="T1" fmla="*/ 1846 h 6723"/>
                  <a:gd name="T2" fmla="*/ 0 w 3624"/>
                  <a:gd name="T3" fmla="*/ 4648 h 6723"/>
                  <a:gd name="T4" fmla="*/ 1 w 3624"/>
                  <a:gd name="T5" fmla="*/ 4689 h 6723"/>
                  <a:gd name="T6" fmla="*/ 5 w 3624"/>
                  <a:gd name="T7" fmla="*/ 4730 h 6723"/>
                  <a:gd name="T8" fmla="*/ 12 w 3624"/>
                  <a:gd name="T9" fmla="*/ 4772 h 6723"/>
                  <a:gd name="T10" fmla="*/ 21 w 3624"/>
                  <a:gd name="T11" fmla="*/ 4811 h 6723"/>
                  <a:gd name="T12" fmla="*/ 33 w 3624"/>
                  <a:gd name="T13" fmla="*/ 4850 h 6723"/>
                  <a:gd name="T14" fmla="*/ 47 w 3624"/>
                  <a:gd name="T15" fmla="*/ 4888 h 6723"/>
                  <a:gd name="T16" fmla="*/ 64 w 3624"/>
                  <a:gd name="T17" fmla="*/ 4926 h 6723"/>
                  <a:gd name="T18" fmla="*/ 84 w 3624"/>
                  <a:gd name="T19" fmla="*/ 4961 h 6723"/>
                  <a:gd name="T20" fmla="*/ 105 w 3624"/>
                  <a:gd name="T21" fmla="*/ 4996 h 6723"/>
                  <a:gd name="T22" fmla="*/ 129 w 3624"/>
                  <a:gd name="T23" fmla="*/ 5029 h 6723"/>
                  <a:gd name="T24" fmla="*/ 154 w 3624"/>
                  <a:gd name="T25" fmla="*/ 5059 h 6723"/>
                  <a:gd name="T26" fmla="*/ 182 w 3624"/>
                  <a:gd name="T27" fmla="*/ 5090 h 6723"/>
                  <a:gd name="T28" fmla="*/ 212 w 3624"/>
                  <a:gd name="T29" fmla="*/ 5117 h 6723"/>
                  <a:gd name="T30" fmla="*/ 244 w 3624"/>
                  <a:gd name="T31" fmla="*/ 5143 h 6723"/>
                  <a:gd name="T32" fmla="*/ 277 w 3624"/>
                  <a:gd name="T33" fmla="*/ 5168 h 6723"/>
                  <a:gd name="T34" fmla="*/ 312 w 3624"/>
                  <a:gd name="T35" fmla="*/ 5191 h 6723"/>
                  <a:gd name="T36" fmla="*/ 2795 w 3624"/>
                  <a:gd name="T37" fmla="*/ 6623 h 6723"/>
                  <a:gd name="T38" fmla="*/ 2846 w 3624"/>
                  <a:gd name="T39" fmla="*/ 6648 h 6723"/>
                  <a:gd name="T40" fmla="*/ 2898 w 3624"/>
                  <a:gd name="T41" fmla="*/ 6669 h 6723"/>
                  <a:gd name="T42" fmla="*/ 2951 w 3624"/>
                  <a:gd name="T43" fmla="*/ 6687 h 6723"/>
                  <a:gd name="T44" fmla="*/ 3005 w 3624"/>
                  <a:gd name="T45" fmla="*/ 6702 h 6723"/>
                  <a:gd name="T46" fmla="*/ 3059 w 3624"/>
                  <a:gd name="T47" fmla="*/ 6713 h 6723"/>
                  <a:gd name="T48" fmla="*/ 3115 w 3624"/>
                  <a:gd name="T49" fmla="*/ 6720 h 6723"/>
                  <a:gd name="T50" fmla="*/ 3169 w 3624"/>
                  <a:gd name="T51" fmla="*/ 6723 h 6723"/>
                  <a:gd name="T52" fmla="*/ 3225 w 3624"/>
                  <a:gd name="T53" fmla="*/ 6723 h 6723"/>
                  <a:gd name="T54" fmla="*/ 3280 w 3624"/>
                  <a:gd name="T55" fmla="*/ 6720 h 6723"/>
                  <a:gd name="T56" fmla="*/ 3335 w 3624"/>
                  <a:gd name="T57" fmla="*/ 6713 h 6723"/>
                  <a:gd name="T58" fmla="*/ 3389 w 3624"/>
                  <a:gd name="T59" fmla="*/ 6702 h 6723"/>
                  <a:gd name="T60" fmla="*/ 3444 w 3624"/>
                  <a:gd name="T61" fmla="*/ 6687 h 6723"/>
                  <a:gd name="T62" fmla="*/ 3496 w 3624"/>
                  <a:gd name="T63" fmla="*/ 6669 h 6723"/>
                  <a:gd name="T64" fmla="*/ 3548 w 3624"/>
                  <a:gd name="T65" fmla="*/ 6648 h 6723"/>
                  <a:gd name="T66" fmla="*/ 3599 w 3624"/>
                  <a:gd name="T67" fmla="*/ 6623 h 6723"/>
                  <a:gd name="T68" fmla="*/ 3198 w 3624"/>
                  <a:gd name="T69" fmla="*/ 6362 h 67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3624" h="6723">
                    <a:moveTo>
                      <a:pt x="3198" y="6362"/>
                    </a:moveTo>
                    <a:lnTo>
                      <a:pt x="3198" y="1846"/>
                    </a:lnTo>
                    <a:lnTo>
                      <a:pt x="0" y="0"/>
                    </a:lnTo>
                    <a:lnTo>
                      <a:pt x="0" y="4648"/>
                    </a:lnTo>
                    <a:lnTo>
                      <a:pt x="0" y="4669"/>
                    </a:lnTo>
                    <a:lnTo>
                      <a:pt x="1" y="4689"/>
                    </a:lnTo>
                    <a:lnTo>
                      <a:pt x="2" y="4710"/>
                    </a:lnTo>
                    <a:lnTo>
                      <a:pt x="5" y="4730"/>
                    </a:lnTo>
                    <a:lnTo>
                      <a:pt x="8" y="4752"/>
                    </a:lnTo>
                    <a:lnTo>
                      <a:pt x="12" y="4772"/>
                    </a:lnTo>
                    <a:lnTo>
                      <a:pt x="16" y="4792"/>
                    </a:lnTo>
                    <a:lnTo>
                      <a:pt x="21" y="4811"/>
                    </a:lnTo>
                    <a:lnTo>
                      <a:pt x="27" y="4831"/>
                    </a:lnTo>
                    <a:lnTo>
                      <a:pt x="33" y="4850"/>
                    </a:lnTo>
                    <a:lnTo>
                      <a:pt x="40" y="4869"/>
                    </a:lnTo>
                    <a:lnTo>
                      <a:pt x="47" y="4888"/>
                    </a:lnTo>
                    <a:lnTo>
                      <a:pt x="55" y="4907"/>
                    </a:lnTo>
                    <a:lnTo>
                      <a:pt x="64" y="4926"/>
                    </a:lnTo>
                    <a:lnTo>
                      <a:pt x="73" y="4943"/>
                    </a:lnTo>
                    <a:lnTo>
                      <a:pt x="84" y="4961"/>
                    </a:lnTo>
                    <a:lnTo>
                      <a:pt x="93" y="4979"/>
                    </a:lnTo>
                    <a:lnTo>
                      <a:pt x="105" y="4996"/>
                    </a:lnTo>
                    <a:lnTo>
                      <a:pt x="116" y="5012"/>
                    </a:lnTo>
                    <a:lnTo>
                      <a:pt x="129" y="5029"/>
                    </a:lnTo>
                    <a:lnTo>
                      <a:pt x="141" y="5044"/>
                    </a:lnTo>
                    <a:lnTo>
                      <a:pt x="154" y="5059"/>
                    </a:lnTo>
                    <a:lnTo>
                      <a:pt x="168" y="5075"/>
                    </a:lnTo>
                    <a:lnTo>
                      <a:pt x="182" y="5090"/>
                    </a:lnTo>
                    <a:lnTo>
                      <a:pt x="196" y="5104"/>
                    </a:lnTo>
                    <a:lnTo>
                      <a:pt x="212" y="5117"/>
                    </a:lnTo>
                    <a:lnTo>
                      <a:pt x="227" y="5132"/>
                    </a:lnTo>
                    <a:lnTo>
                      <a:pt x="244" y="5143"/>
                    </a:lnTo>
                    <a:lnTo>
                      <a:pt x="260" y="5156"/>
                    </a:lnTo>
                    <a:lnTo>
                      <a:pt x="277" y="5168"/>
                    </a:lnTo>
                    <a:lnTo>
                      <a:pt x="294" y="5179"/>
                    </a:lnTo>
                    <a:lnTo>
                      <a:pt x="312" y="5191"/>
                    </a:lnTo>
                    <a:lnTo>
                      <a:pt x="2770" y="6609"/>
                    </a:lnTo>
                    <a:lnTo>
                      <a:pt x="2795" y="6623"/>
                    </a:lnTo>
                    <a:lnTo>
                      <a:pt x="2820" y="6636"/>
                    </a:lnTo>
                    <a:lnTo>
                      <a:pt x="2846" y="6648"/>
                    </a:lnTo>
                    <a:lnTo>
                      <a:pt x="2872" y="6660"/>
                    </a:lnTo>
                    <a:lnTo>
                      <a:pt x="2898" y="6669"/>
                    </a:lnTo>
                    <a:lnTo>
                      <a:pt x="2924" y="6678"/>
                    </a:lnTo>
                    <a:lnTo>
                      <a:pt x="2951" y="6687"/>
                    </a:lnTo>
                    <a:lnTo>
                      <a:pt x="2977" y="6695"/>
                    </a:lnTo>
                    <a:lnTo>
                      <a:pt x="3005" y="6702"/>
                    </a:lnTo>
                    <a:lnTo>
                      <a:pt x="3032" y="6707"/>
                    </a:lnTo>
                    <a:lnTo>
                      <a:pt x="3059" y="6713"/>
                    </a:lnTo>
                    <a:lnTo>
                      <a:pt x="3086" y="6716"/>
                    </a:lnTo>
                    <a:lnTo>
                      <a:pt x="3115" y="6720"/>
                    </a:lnTo>
                    <a:lnTo>
                      <a:pt x="3142" y="6722"/>
                    </a:lnTo>
                    <a:lnTo>
                      <a:pt x="3169" y="6723"/>
                    </a:lnTo>
                    <a:lnTo>
                      <a:pt x="3198" y="6723"/>
                    </a:lnTo>
                    <a:lnTo>
                      <a:pt x="3225" y="6723"/>
                    </a:lnTo>
                    <a:lnTo>
                      <a:pt x="3252" y="6722"/>
                    </a:lnTo>
                    <a:lnTo>
                      <a:pt x="3280" y="6720"/>
                    </a:lnTo>
                    <a:lnTo>
                      <a:pt x="3308" y="6716"/>
                    </a:lnTo>
                    <a:lnTo>
                      <a:pt x="3335" y="6713"/>
                    </a:lnTo>
                    <a:lnTo>
                      <a:pt x="3362" y="6707"/>
                    </a:lnTo>
                    <a:lnTo>
                      <a:pt x="3389" y="6702"/>
                    </a:lnTo>
                    <a:lnTo>
                      <a:pt x="3417" y="6695"/>
                    </a:lnTo>
                    <a:lnTo>
                      <a:pt x="3444" y="6687"/>
                    </a:lnTo>
                    <a:lnTo>
                      <a:pt x="3470" y="6678"/>
                    </a:lnTo>
                    <a:lnTo>
                      <a:pt x="3496" y="6669"/>
                    </a:lnTo>
                    <a:lnTo>
                      <a:pt x="3523" y="6660"/>
                    </a:lnTo>
                    <a:lnTo>
                      <a:pt x="3548" y="6648"/>
                    </a:lnTo>
                    <a:lnTo>
                      <a:pt x="3574" y="6636"/>
                    </a:lnTo>
                    <a:lnTo>
                      <a:pt x="3599" y="6623"/>
                    </a:lnTo>
                    <a:lnTo>
                      <a:pt x="3624" y="6609"/>
                    </a:lnTo>
                    <a:lnTo>
                      <a:pt x="3198" y="6362"/>
                    </a:lnTo>
                    <a:close/>
                  </a:path>
                </a:pathLst>
              </a:custGeom>
              <a:solidFill>
                <a:schemeClr val="accent3">
                  <a:lumMod val="40000"/>
                  <a:lumOff val="6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44" name="Freeform 73"/>
              <p:cNvSpPr>
                <a:spLocks/>
              </p:cNvSpPr>
              <p:nvPr/>
            </p:nvSpPr>
            <p:spPr bwMode="auto">
              <a:xfrm>
                <a:off x="7943850" y="2192338"/>
                <a:ext cx="382588" cy="612775"/>
              </a:xfrm>
              <a:custGeom>
                <a:avLst/>
                <a:gdLst>
                  <a:gd name="T0" fmla="*/ 0 w 1442"/>
                  <a:gd name="T1" fmla="*/ 1601 h 2316"/>
                  <a:gd name="T2" fmla="*/ 0 w 1442"/>
                  <a:gd name="T3" fmla="*/ 2051 h 2316"/>
                  <a:gd name="T4" fmla="*/ 6 w 1442"/>
                  <a:gd name="T5" fmla="*/ 2090 h 2316"/>
                  <a:gd name="T6" fmla="*/ 15 w 1442"/>
                  <a:gd name="T7" fmla="*/ 2126 h 2316"/>
                  <a:gd name="T8" fmla="*/ 30 w 1442"/>
                  <a:gd name="T9" fmla="*/ 2161 h 2316"/>
                  <a:gd name="T10" fmla="*/ 49 w 1442"/>
                  <a:gd name="T11" fmla="*/ 2193 h 2316"/>
                  <a:gd name="T12" fmla="*/ 72 w 1442"/>
                  <a:gd name="T13" fmla="*/ 2221 h 2316"/>
                  <a:gd name="T14" fmla="*/ 98 w 1442"/>
                  <a:gd name="T15" fmla="*/ 2246 h 2316"/>
                  <a:gd name="T16" fmla="*/ 126 w 1442"/>
                  <a:gd name="T17" fmla="*/ 2267 h 2316"/>
                  <a:gd name="T18" fmla="*/ 157 w 1442"/>
                  <a:gd name="T19" fmla="*/ 2286 h 2316"/>
                  <a:gd name="T20" fmla="*/ 190 w 1442"/>
                  <a:gd name="T21" fmla="*/ 2299 h 2316"/>
                  <a:gd name="T22" fmla="*/ 226 w 1442"/>
                  <a:gd name="T23" fmla="*/ 2310 h 2316"/>
                  <a:gd name="T24" fmla="*/ 261 w 1442"/>
                  <a:gd name="T25" fmla="*/ 2314 h 2316"/>
                  <a:gd name="T26" fmla="*/ 298 w 1442"/>
                  <a:gd name="T27" fmla="*/ 2316 h 2316"/>
                  <a:gd name="T28" fmla="*/ 335 w 1442"/>
                  <a:gd name="T29" fmla="*/ 2311 h 2316"/>
                  <a:gd name="T30" fmla="*/ 372 w 1442"/>
                  <a:gd name="T31" fmla="*/ 2301 h 2316"/>
                  <a:gd name="T32" fmla="*/ 408 w 1442"/>
                  <a:gd name="T33" fmla="*/ 2286 h 2316"/>
                  <a:gd name="T34" fmla="*/ 448 w 1442"/>
                  <a:gd name="T35" fmla="*/ 2264 h 2316"/>
                  <a:gd name="T36" fmla="*/ 491 w 1442"/>
                  <a:gd name="T37" fmla="*/ 2235 h 2316"/>
                  <a:gd name="T38" fmla="*/ 530 w 1442"/>
                  <a:gd name="T39" fmla="*/ 2204 h 2316"/>
                  <a:gd name="T40" fmla="*/ 568 w 1442"/>
                  <a:gd name="T41" fmla="*/ 2171 h 2316"/>
                  <a:gd name="T42" fmla="*/ 603 w 1442"/>
                  <a:gd name="T43" fmla="*/ 2136 h 2316"/>
                  <a:gd name="T44" fmla="*/ 636 w 1442"/>
                  <a:gd name="T45" fmla="*/ 2099 h 2316"/>
                  <a:gd name="T46" fmla="*/ 666 w 1442"/>
                  <a:gd name="T47" fmla="*/ 2059 h 2316"/>
                  <a:gd name="T48" fmla="*/ 693 w 1442"/>
                  <a:gd name="T49" fmla="*/ 2019 h 2316"/>
                  <a:gd name="T50" fmla="*/ 718 w 1442"/>
                  <a:gd name="T51" fmla="*/ 1975 h 2316"/>
                  <a:gd name="T52" fmla="*/ 740 w 1442"/>
                  <a:gd name="T53" fmla="*/ 1931 h 2316"/>
                  <a:gd name="T54" fmla="*/ 759 w 1442"/>
                  <a:gd name="T55" fmla="*/ 1885 h 2316"/>
                  <a:gd name="T56" fmla="*/ 776 w 1442"/>
                  <a:gd name="T57" fmla="*/ 1838 h 2316"/>
                  <a:gd name="T58" fmla="*/ 789 w 1442"/>
                  <a:gd name="T59" fmla="*/ 1790 h 2316"/>
                  <a:gd name="T60" fmla="*/ 798 w 1442"/>
                  <a:gd name="T61" fmla="*/ 1740 h 2316"/>
                  <a:gd name="T62" fmla="*/ 806 w 1442"/>
                  <a:gd name="T63" fmla="*/ 1691 h 2316"/>
                  <a:gd name="T64" fmla="*/ 808 w 1442"/>
                  <a:gd name="T65" fmla="*/ 1640 h 2316"/>
                  <a:gd name="T66" fmla="*/ 809 w 1442"/>
                  <a:gd name="T67" fmla="*/ 1511 h 2316"/>
                  <a:gd name="T68" fmla="*/ 0 w 1442"/>
                  <a:gd name="T69" fmla="*/ 0 h 2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442" h="2316">
                    <a:moveTo>
                      <a:pt x="0" y="0"/>
                    </a:moveTo>
                    <a:lnTo>
                      <a:pt x="0" y="1601"/>
                    </a:lnTo>
                    <a:lnTo>
                      <a:pt x="0" y="2030"/>
                    </a:lnTo>
                    <a:lnTo>
                      <a:pt x="0" y="2051"/>
                    </a:lnTo>
                    <a:lnTo>
                      <a:pt x="2" y="2071"/>
                    </a:lnTo>
                    <a:lnTo>
                      <a:pt x="6" y="2090"/>
                    </a:lnTo>
                    <a:lnTo>
                      <a:pt x="10" y="2109"/>
                    </a:lnTo>
                    <a:lnTo>
                      <a:pt x="15" y="2126"/>
                    </a:lnTo>
                    <a:lnTo>
                      <a:pt x="22" y="2144"/>
                    </a:lnTo>
                    <a:lnTo>
                      <a:pt x="30" y="2161"/>
                    </a:lnTo>
                    <a:lnTo>
                      <a:pt x="39" y="2177"/>
                    </a:lnTo>
                    <a:lnTo>
                      <a:pt x="49" y="2193"/>
                    </a:lnTo>
                    <a:lnTo>
                      <a:pt x="60" y="2207"/>
                    </a:lnTo>
                    <a:lnTo>
                      <a:pt x="72" y="2221"/>
                    </a:lnTo>
                    <a:lnTo>
                      <a:pt x="85" y="2234"/>
                    </a:lnTo>
                    <a:lnTo>
                      <a:pt x="98" y="2246"/>
                    </a:lnTo>
                    <a:lnTo>
                      <a:pt x="112" y="2258"/>
                    </a:lnTo>
                    <a:lnTo>
                      <a:pt x="126" y="2267"/>
                    </a:lnTo>
                    <a:lnTo>
                      <a:pt x="142" y="2277"/>
                    </a:lnTo>
                    <a:lnTo>
                      <a:pt x="157" y="2286"/>
                    </a:lnTo>
                    <a:lnTo>
                      <a:pt x="174" y="2293"/>
                    </a:lnTo>
                    <a:lnTo>
                      <a:pt x="190" y="2299"/>
                    </a:lnTo>
                    <a:lnTo>
                      <a:pt x="208" y="2305"/>
                    </a:lnTo>
                    <a:lnTo>
                      <a:pt x="226" y="2310"/>
                    </a:lnTo>
                    <a:lnTo>
                      <a:pt x="243" y="2312"/>
                    </a:lnTo>
                    <a:lnTo>
                      <a:pt x="261" y="2314"/>
                    </a:lnTo>
                    <a:lnTo>
                      <a:pt x="279" y="2316"/>
                    </a:lnTo>
                    <a:lnTo>
                      <a:pt x="298" y="2316"/>
                    </a:lnTo>
                    <a:lnTo>
                      <a:pt x="317" y="2313"/>
                    </a:lnTo>
                    <a:lnTo>
                      <a:pt x="335" y="2311"/>
                    </a:lnTo>
                    <a:lnTo>
                      <a:pt x="353" y="2307"/>
                    </a:lnTo>
                    <a:lnTo>
                      <a:pt x="372" y="2301"/>
                    </a:lnTo>
                    <a:lnTo>
                      <a:pt x="390" y="2294"/>
                    </a:lnTo>
                    <a:lnTo>
                      <a:pt x="408" y="2286"/>
                    </a:lnTo>
                    <a:lnTo>
                      <a:pt x="426" y="2277"/>
                    </a:lnTo>
                    <a:lnTo>
                      <a:pt x="448" y="2264"/>
                    </a:lnTo>
                    <a:lnTo>
                      <a:pt x="469" y="2251"/>
                    </a:lnTo>
                    <a:lnTo>
                      <a:pt x="491" y="2235"/>
                    </a:lnTo>
                    <a:lnTo>
                      <a:pt x="511" y="2221"/>
                    </a:lnTo>
                    <a:lnTo>
                      <a:pt x="530" y="2204"/>
                    </a:lnTo>
                    <a:lnTo>
                      <a:pt x="550" y="2189"/>
                    </a:lnTo>
                    <a:lnTo>
                      <a:pt x="568" y="2171"/>
                    </a:lnTo>
                    <a:lnTo>
                      <a:pt x="585" y="2155"/>
                    </a:lnTo>
                    <a:lnTo>
                      <a:pt x="603" y="2136"/>
                    </a:lnTo>
                    <a:lnTo>
                      <a:pt x="620" y="2118"/>
                    </a:lnTo>
                    <a:lnTo>
                      <a:pt x="636" y="2099"/>
                    </a:lnTo>
                    <a:lnTo>
                      <a:pt x="652" y="2079"/>
                    </a:lnTo>
                    <a:lnTo>
                      <a:pt x="666" y="2059"/>
                    </a:lnTo>
                    <a:lnTo>
                      <a:pt x="680" y="2039"/>
                    </a:lnTo>
                    <a:lnTo>
                      <a:pt x="693" y="2019"/>
                    </a:lnTo>
                    <a:lnTo>
                      <a:pt x="706" y="1997"/>
                    </a:lnTo>
                    <a:lnTo>
                      <a:pt x="718" y="1975"/>
                    </a:lnTo>
                    <a:lnTo>
                      <a:pt x="730" y="1954"/>
                    </a:lnTo>
                    <a:lnTo>
                      <a:pt x="740" y="1931"/>
                    </a:lnTo>
                    <a:lnTo>
                      <a:pt x="750" y="1909"/>
                    </a:lnTo>
                    <a:lnTo>
                      <a:pt x="759" y="1885"/>
                    </a:lnTo>
                    <a:lnTo>
                      <a:pt x="768" y="1861"/>
                    </a:lnTo>
                    <a:lnTo>
                      <a:pt x="776" y="1838"/>
                    </a:lnTo>
                    <a:lnTo>
                      <a:pt x="782" y="1814"/>
                    </a:lnTo>
                    <a:lnTo>
                      <a:pt x="789" y="1790"/>
                    </a:lnTo>
                    <a:lnTo>
                      <a:pt x="794" y="1765"/>
                    </a:lnTo>
                    <a:lnTo>
                      <a:pt x="798" y="1740"/>
                    </a:lnTo>
                    <a:lnTo>
                      <a:pt x="802" y="1716"/>
                    </a:lnTo>
                    <a:lnTo>
                      <a:pt x="806" y="1691"/>
                    </a:lnTo>
                    <a:lnTo>
                      <a:pt x="807" y="1665"/>
                    </a:lnTo>
                    <a:lnTo>
                      <a:pt x="808" y="1640"/>
                    </a:lnTo>
                    <a:lnTo>
                      <a:pt x="809" y="1614"/>
                    </a:lnTo>
                    <a:lnTo>
                      <a:pt x="809" y="1511"/>
                    </a:lnTo>
                    <a:lnTo>
                      <a:pt x="1442" y="80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45" name="Freeform 74"/>
              <p:cNvSpPr>
                <a:spLocks/>
              </p:cNvSpPr>
              <p:nvPr/>
            </p:nvSpPr>
            <p:spPr bwMode="auto">
              <a:xfrm>
                <a:off x="7526338" y="2401888"/>
                <a:ext cx="846138" cy="1089025"/>
              </a:xfrm>
              <a:custGeom>
                <a:avLst/>
                <a:gdLst>
                  <a:gd name="T0" fmla="*/ 2993 w 3198"/>
                  <a:gd name="T1" fmla="*/ 11 h 4115"/>
                  <a:gd name="T2" fmla="*/ 2949 w 3198"/>
                  <a:gd name="T3" fmla="*/ 3 h 4115"/>
                  <a:gd name="T4" fmla="*/ 2903 w 3198"/>
                  <a:gd name="T5" fmla="*/ 1 h 4115"/>
                  <a:gd name="T6" fmla="*/ 2858 w 3198"/>
                  <a:gd name="T7" fmla="*/ 7 h 4115"/>
                  <a:gd name="T8" fmla="*/ 2812 w 3198"/>
                  <a:gd name="T9" fmla="*/ 23 h 4115"/>
                  <a:gd name="T10" fmla="*/ 2760 w 3198"/>
                  <a:gd name="T11" fmla="*/ 51 h 4115"/>
                  <a:gd name="T12" fmla="*/ 2696 w 3198"/>
                  <a:gd name="T13" fmla="*/ 96 h 4115"/>
                  <a:gd name="T14" fmla="*/ 2637 w 3198"/>
                  <a:gd name="T15" fmla="*/ 147 h 4115"/>
                  <a:gd name="T16" fmla="*/ 2582 w 3198"/>
                  <a:gd name="T17" fmla="*/ 201 h 4115"/>
                  <a:gd name="T18" fmla="*/ 2535 w 3198"/>
                  <a:gd name="T19" fmla="*/ 262 h 4115"/>
                  <a:gd name="T20" fmla="*/ 2493 w 3198"/>
                  <a:gd name="T21" fmla="*/ 327 h 4115"/>
                  <a:gd name="T22" fmla="*/ 2459 w 3198"/>
                  <a:gd name="T23" fmla="*/ 394 h 4115"/>
                  <a:gd name="T24" fmla="*/ 2431 w 3198"/>
                  <a:gd name="T25" fmla="*/ 466 h 4115"/>
                  <a:gd name="T26" fmla="*/ 2409 w 3198"/>
                  <a:gd name="T27" fmla="*/ 540 h 4115"/>
                  <a:gd name="T28" fmla="*/ 2395 w 3198"/>
                  <a:gd name="T29" fmla="*/ 617 h 4115"/>
                  <a:gd name="T30" fmla="*/ 2388 w 3198"/>
                  <a:gd name="T31" fmla="*/ 695 h 4115"/>
                  <a:gd name="T32" fmla="*/ 2388 w 3198"/>
                  <a:gd name="T33" fmla="*/ 824 h 4115"/>
                  <a:gd name="T34" fmla="*/ 2385 w 3198"/>
                  <a:gd name="T35" fmla="*/ 901 h 4115"/>
                  <a:gd name="T36" fmla="*/ 2373 w 3198"/>
                  <a:gd name="T37" fmla="*/ 975 h 4115"/>
                  <a:gd name="T38" fmla="*/ 2355 w 3198"/>
                  <a:gd name="T39" fmla="*/ 1048 h 4115"/>
                  <a:gd name="T40" fmla="*/ 2329 w 3198"/>
                  <a:gd name="T41" fmla="*/ 1119 h 4115"/>
                  <a:gd name="T42" fmla="*/ 2297 w 3198"/>
                  <a:gd name="T43" fmla="*/ 1185 h 4115"/>
                  <a:gd name="T44" fmla="*/ 2259 w 3198"/>
                  <a:gd name="T45" fmla="*/ 1249 h 4115"/>
                  <a:gd name="T46" fmla="*/ 2215 w 3198"/>
                  <a:gd name="T47" fmla="*/ 1309 h 4115"/>
                  <a:gd name="T48" fmla="*/ 2164 w 3198"/>
                  <a:gd name="T49" fmla="*/ 1365 h 4115"/>
                  <a:gd name="T50" fmla="*/ 2109 w 3198"/>
                  <a:gd name="T51" fmla="*/ 1414 h 4115"/>
                  <a:gd name="T52" fmla="*/ 2048 w 3198"/>
                  <a:gd name="T53" fmla="*/ 1461 h 4115"/>
                  <a:gd name="T54" fmla="*/ 1980 w 3198"/>
                  <a:gd name="T55" fmla="*/ 1501 h 4115"/>
                  <a:gd name="T56" fmla="*/ 1904 w 3198"/>
                  <a:gd name="T57" fmla="*/ 1538 h 4115"/>
                  <a:gd name="T58" fmla="*/ 1825 w 3198"/>
                  <a:gd name="T59" fmla="*/ 1565 h 4115"/>
                  <a:gd name="T60" fmla="*/ 1743 w 3198"/>
                  <a:gd name="T61" fmla="*/ 1585 h 4115"/>
                  <a:gd name="T62" fmla="*/ 1661 w 3198"/>
                  <a:gd name="T63" fmla="*/ 1598 h 4115"/>
                  <a:gd name="T64" fmla="*/ 1579 w 3198"/>
                  <a:gd name="T65" fmla="*/ 1601 h 4115"/>
                  <a:gd name="T66" fmla="*/ 1496 w 3198"/>
                  <a:gd name="T67" fmla="*/ 1598 h 4115"/>
                  <a:gd name="T68" fmla="*/ 1413 w 3198"/>
                  <a:gd name="T69" fmla="*/ 1585 h 4115"/>
                  <a:gd name="T70" fmla="*/ 1332 w 3198"/>
                  <a:gd name="T71" fmla="*/ 1565 h 4115"/>
                  <a:gd name="T72" fmla="*/ 1253 w 3198"/>
                  <a:gd name="T73" fmla="*/ 1538 h 4115"/>
                  <a:gd name="T74" fmla="*/ 1176 w 3198"/>
                  <a:gd name="T75" fmla="*/ 1501 h 4115"/>
                  <a:gd name="T76" fmla="*/ 0 w 3198"/>
                  <a:gd name="T77" fmla="*/ 2259 h 4115"/>
                  <a:gd name="T78" fmla="*/ 3196 w 3198"/>
                  <a:gd name="T79" fmla="*/ 255 h 4115"/>
                  <a:gd name="T80" fmla="*/ 3185 w 3198"/>
                  <a:gd name="T81" fmla="*/ 191 h 4115"/>
                  <a:gd name="T82" fmla="*/ 3159 w 3198"/>
                  <a:gd name="T83" fmla="*/ 134 h 4115"/>
                  <a:gd name="T84" fmla="*/ 3121 w 3198"/>
                  <a:gd name="T85" fmla="*/ 87 h 4115"/>
                  <a:gd name="T86" fmla="*/ 3075 w 3198"/>
                  <a:gd name="T87" fmla="*/ 47 h 4115"/>
                  <a:gd name="T88" fmla="*/ 3021 w 3198"/>
                  <a:gd name="T89" fmla="*/ 19 h 4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3198" h="4115">
                    <a:moveTo>
                      <a:pt x="3021" y="19"/>
                    </a:moveTo>
                    <a:lnTo>
                      <a:pt x="3007" y="14"/>
                    </a:lnTo>
                    <a:lnTo>
                      <a:pt x="2993" y="11"/>
                    </a:lnTo>
                    <a:lnTo>
                      <a:pt x="2979" y="7"/>
                    </a:lnTo>
                    <a:lnTo>
                      <a:pt x="2963" y="4"/>
                    </a:lnTo>
                    <a:lnTo>
                      <a:pt x="2949" y="3"/>
                    </a:lnTo>
                    <a:lnTo>
                      <a:pt x="2934" y="1"/>
                    </a:lnTo>
                    <a:lnTo>
                      <a:pt x="2918" y="0"/>
                    </a:lnTo>
                    <a:lnTo>
                      <a:pt x="2903" y="1"/>
                    </a:lnTo>
                    <a:lnTo>
                      <a:pt x="2888" y="3"/>
                    </a:lnTo>
                    <a:lnTo>
                      <a:pt x="2873" y="5"/>
                    </a:lnTo>
                    <a:lnTo>
                      <a:pt x="2858" y="7"/>
                    </a:lnTo>
                    <a:lnTo>
                      <a:pt x="2843" y="12"/>
                    </a:lnTo>
                    <a:lnTo>
                      <a:pt x="2827" y="17"/>
                    </a:lnTo>
                    <a:lnTo>
                      <a:pt x="2812" y="23"/>
                    </a:lnTo>
                    <a:lnTo>
                      <a:pt x="2798" y="30"/>
                    </a:lnTo>
                    <a:lnTo>
                      <a:pt x="2782" y="38"/>
                    </a:lnTo>
                    <a:lnTo>
                      <a:pt x="2760" y="51"/>
                    </a:lnTo>
                    <a:lnTo>
                      <a:pt x="2737" y="65"/>
                    </a:lnTo>
                    <a:lnTo>
                      <a:pt x="2716" y="81"/>
                    </a:lnTo>
                    <a:lnTo>
                      <a:pt x="2696" y="96"/>
                    </a:lnTo>
                    <a:lnTo>
                      <a:pt x="2675" y="113"/>
                    </a:lnTo>
                    <a:lnTo>
                      <a:pt x="2656" y="129"/>
                    </a:lnTo>
                    <a:lnTo>
                      <a:pt x="2637" y="147"/>
                    </a:lnTo>
                    <a:lnTo>
                      <a:pt x="2618" y="165"/>
                    </a:lnTo>
                    <a:lnTo>
                      <a:pt x="2600" y="182"/>
                    </a:lnTo>
                    <a:lnTo>
                      <a:pt x="2582" y="201"/>
                    </a:lnTo>
                    <a:lnTo>
                      <a:pt x="2566" y="221"/>
                    </a:lnTo>
                    <a:lnTo>
                      <a:pt x="2550" y="242"/>
                    </a:lnTo>
                    <a:lnTo>
                      <a:pt x="2535" y="262"/>
                    </a:lnTo>
                    <a:lnTo>
                      <a:pt x="2521" y="283"/>
                    </a:lnTo>
                    <a:lnTo>
                      <a:pt x="2506" y="304"/>
                    </a:lnTo>
                    <a:lnTo>
                      <a:pt x="2493" y="327"/>
                    </a:lnTo>
                    <a:lnTo>
                      <a:pt x="2482" y="349"/>
                    </a:lnTo>
                    <a:lnTo>
                      <a:pt x="2470" y="372"/>
                    </a:lnTo>
                    <a:lnTo>
                      <a:pt x="2459" y="394"/>
                    </a:lnTo>
                    <a:lnTo>
                      <a:pt x="2448" y="418"/>
                    </a:lnTo>
                    <a:lnTo>
                      <a:pt x="2439" y="442"/>
                    </a:lnTo>
                    <a:lnTo>
                      <a:pt x="2431" y="466"/>
                    </a:lnTo>
                    <a:lnTo>
                      <a:pt x="2422" y="490"/>
                    </a:lnTo>
                    <a:lnTo>
                      <a:pt x="2415" y="515"/>
                    </a:lnTo>
                    <a:lnTo>
                      <a:pt x="2409" y="540"/>
                    </a:lnTo>
                    <a:lnTo>
                      <a:pt x="2404" y="566"/>
                    </a:lnTo>
                    <a:lnTo>
                      <a:pt x="2399" y="591"/>
                    </a:lnTo>
                    <a:lnTo>
                      <a:pt x="2395" y="617"/>
                    </a:lnTo>
                    <a:lnTo>
                      <a:pt x="2392" y="643"/>
                    </a:lnTo>
                    <a:lnTo>
                      <a:pt x="2389" y="669"/>
                    </a:lnTo>
                    <a:lnTo>
                      <a:pt x="2388" y="695"/>
                    </a:lnTo>
                    <a:lnTo>
                      <a:pt x="2388" y="721"/>
                    </a:lnTo>
                    <a:lnTo>
                      <a:pt x="2388" y="746"/>
                    </a:lnTo>
                    <a:lnTo>
                      <a:pt x="2388" y="824"/>
                    </a:lnTo>
                    <a:lnTo>
                      <a:pt x="2387" y="850"/>
                    </a:lnTo>
                    <a:lnTo>
                      <a:pt x="2386" y="875"/>
                    </a:lnTo>
                    <a:lnTo>
                      <a:pt x="2385" y="901"/>
                    </a:lnTo>
                    <a:lnTo>
                      <a:pt x="2381" y="926"/>
                    </a:lnTo>
                    <a:lnTo>
                      <a:pt x="2377" y="950"/>
                    </a:lnTo>
                    <a:lnTo>
                      <a:pt x="2373" y="975"/>
                    </a:lnTo>
                    <a:lnTo>
                      <a:pt x="2368" y="1000"/>
                    </a:lnTo>
                    <a:lnTo>
                      <a:pt x="2361" y="1024"/>
                    </a:lnTo>
                    <a:lnTo>
                      <a:pt x="2355" y="1048"/>
                    </a:lnTo>
                    <a:lnTo>
                      <a:pt x="2347" y="1071"/>
                    </a:lnTo>
                    <a:lnTo>
                      <a:pt x="2338" y="1095"/>
                    </a:lnTo>
                    <a:lnTo>
                      <a:pt x="2329" y="1119"/>
                    </a:lnTo>
                    <a:lnTo>
                      <a:pt x="2319" y="1141"/>
                    </a:lnTo>
                    <a:lnTo>
                      <a:pt x="2309" y="1164"/>
                    </a:lnTo>
                    <a:lnTo>
                      <a:pt x="2297" y="1185"/>
                    </a:lnTo>
                    <a:lnTo>
                      <a:pt x="2285" y="1207"/>
                    </a:lnTo>
                    <a:lnTo>
                      <a:pt x="2272" y="1229"/>
                    </a:lnTo>
                    <a:lnTo>
                      <a:pt x="2259" y="1249"/>
                    </a:lnTo>
                    <a:lnTo>
                      <a:pt x="2245" y="1269"/>
                    </a:lnTo>
                    <a:lnTo>
                      <a:pt x="2231" y="1289"/>
                    </a:lnTo>
                    <a:lnTo>
                      <a:pt x="2215" y="1309"/>
                    </a:lnTo>
                    <a:lnTo>
                      <a:pt x="2199" y="1328"/>
                    </a:lnTo>
                    <a:lnTo>
                      <a:pt x="2182" y="1346"/>
                    </a:lnTo>
                    <a:lnTo>
                      <a:pt x="2164" y="1365"/>
                    </a:lnTo>
                    <a:lnTo>
                      <a:pt x="2147" y="1381"/>
                    </a:lnTo>
                    <a:lnTo>
                      <a:pt x="2129" y="1399"/>
                    </a:lnTo>
                    <a:lnTo>
                      <a:pt x="2109" y="1414"/>
                    </a:lnTo>
                    <a:lnTo>
                      <a:pt x="2090" y="1431"/>
                    </a:lnTo>
                    <a:lnTo>
                      <a:pt x="2070" y="1445"/>
                    </a:lnTo>
                    <a:lnTo>
                      <a:pt x="2048" y="1461"/>
                    </a:lnTo>
                    <a:lnTo>
                      <a:pt x="2027" y="1474"/>
                    </a:lnTo>
                    <a:lnTo>
                      <a:pt x="2005" y="1487"/>
                    </a:lnTo>
                    <a:lnTo>
                      <a:pt x="1980" y="1501"/>
                    </a:lnTo>
                    <a:lnTo>
                      <a:pt x="1955" y="1514"/>
                    </a:lnTo>
                    <a:lnTo>
                      <a:pt x="1929" y="1526"/>
                    </a:lnTo>
                    <a:lnTo>
                      <a:pt x="1904" y="1538"/>
                    </a:lnTo>
                    <a:lnTo>
                      <a:pt x="1877" y="1547"/>
                    </a:lnTo>
                    <a:lnTo>
                      <a:pt x="1851" y="1556"/>
                    </a:lnTo>
                    <a:lnTo>
                      <a:pt x="1825" y="1565"/>
                    </a:lnTo>
                    <a:lnTo>
                      <a:pt x="1798" y="1573"/>
                    </a:lnTo>
                    <a:lnTo>
                      <a:pt x="1770" y="1580"/>
                    </a:lnTo>
                    <a:lnTo>
                      <a:pt x="1743" y="1585"/>
                    </a:lnTo>
                    <a:lnTo>
                      <a:pt x="1716" y="1591"/>
                    </a:lnTo>
                    <a:lnTo>
                      <a:pt x="1689" y="1594"/>
                    </a:lnTo>
                    <a:lnTo>
                      <a:pt x="1661" y="1598"/>
                    </a:lnTo>
                    <a:lnTo>
                      <a:pt x="1633" y="1600"/>
                    </a:lnTo>
                    <a:lnTo>
                      <a:pt x="1606" y="1601"/>
                    </a:lnTo>
                    <a:lnTo>
                      <a:pt x="1579" y="1601"/>
                    </a:lnTo>
                    <a:lnTo>
                      <a:pt x="1550" y="1601"/>
                    </a:lnTo>
                    <a:lnTo>
                      <a:pt x="1523" y="1600"/>
                    </a:lnTo>
                    <a:lnTo>
                      <a:pt x="1496" y="1598"/>
                    </a:lnTo>
                    <a:lnTo>
                      <a:pt x="1467" y="1594"/>
                    </a:lnTo>
                    <a:lnTo>
                      <a:pt x="1440" y="1591"/>
                    </a:lnTo>
                    <a:lnTo>
                      <a:pt x="1413" y="1585"/>
                    </a:lnTo>
                    <a:lnTo>
                      <a:pt x="1386" y="1580"/>
                    </a:lnTo>
                    <a:lnTo>
                      <a:pt x="1358" y="1573"/>
                    </a:lnTo>
                    <a:lnTo>
                      <a:pt x="1332" y="1565"/>
                    </a:lnTo>
                    <a:lnTo>
                      <a:pt x="1305" y="1556"/>
                    </a:lnTo>
                    <a:lnTo>
                      <a:pt x="1279" y="1547"/>
                    </a:lnTo>
                    <a:lnTo>
                      <a:pt x="1253" y="1538"/>
                    </a:lnTo>
                    <a:lnTo>
                      <a:pt x="1227" y="1526"/>
                    </a:lnTo>
                    <a:lnTo>
                      <a:pt x="1201" y="1514"/>
                    </a:lnTo>
                    <a:lnTo>
                      <a:pt x="1176" y="1501"/>
                    </a:lnTo>
                    <a:lnTo>
                      <a:pt x="1151" y="1487"/>
                    </a:lnTo>
                    <a:lnTo>
                      <a:pt x="0" y="823"/>
                    </a:lnTo>
                    <a:lnTo>
                      <a:pt x="0" y="2259"/>
                    </a:lnTo>
                    <a:lnTo>
                      <a:pt x="3198" y="4115"/>
                    </a:lnTo>
                    <a:lnTo>
                      <a:pt x="3198" y="277"/>
                    </a:lnTo>
                    <a:lnTo>
                      <a:pt x="3196" y="255"/>
                    </a:lnTo>
                    <a:lnTo>
                      <a:pt x="3194" y="233"/>
                    </a:lnTo>
                    <a:lnTo>
                      <a:pt x="3191" y="212"/>
                    </a:lnTo>
                    <a:lnTo>
                      <a:pt x="3185" y="191"/>
                    </a:lnTo>
                    <a:lnTo>
                      <a:pt x="3176" y="171"/>
                    </a:lnTo>
                    <a:lnTo>
                      <a:pt x="3168" y="153"/>
                    </a:lnTo>
                    <a:lnTo>
                      <a:pt x="3159" y="134"/>
                    </a:lnTo>
                    <a:lnTo>
                      <a:pt x="3147" y="117"/>
                    </a:lnTo>
                    <a:lnTo>
                      <a:pt x="3135" y="101"/>
                    </a:lnTo>
                    <a:lnTo>
                      <a:pt x="3121" y="87"/>
                    </a:lnTo>
                    <a:lnTo>
                      <a:pt x="3107" y="72"/>
                    </a:lnTo>
                    <a:lnTo>
                      <a:pt x="3091" y="59"/>
                    </a:lnTo>
                    <a:lnTo>
                      <a:pt x="3075" y="47"/>
                    </a:lnTo>
                    <a:lnTo>
                      <a:pt x="3057" y="37"/>
                    </a:lnTo>
                    <a:lnTo>
                      <a:pt x="3039" y="27"/>
                    </a:lnTo>
                    <a:lnTo>
                      <a:pt x="3021" y="19"/>
                    </a:lnTo>
                    <a:close/>
                  </a:path>
                </a:pathLst>
              </a:cu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46" name="Freeform 75"/>
              <p:cNvSpPr>
                <a:spLocks noEditPoints="1"/>
              </p:cNvSpPr>
              <p:nvPr/>
            </p:nvSpPr>
            <p:spPr bwMode="auto">
              <a:xfrm>
                <a:off x="8166100" y="2498725"/>
                <a:ext cx="50800" cy="38100"/>
              </a:xfrm>
              <a:custGeom>
                <a:avLst/>
                <a:gdLst>
                  <a:gd name="T0" fmla="*/ 17 w 191"/>
                  <a:gd name="T1" fmla="*/ 70 h 143"/>
                  <a:gd name="T2" fmla="*/ 12 w 191"/>
                  <a:gd name="T3" fmla="*/ 65 h 143"/>
                  <a:gd name="T4" fmla="*/ 7 w 191"/>
                  <a:gd name="T5" fmla="*/ 60 h 143"/>
                  <a:gd name="T6" fmla="*/ 3 w 191"/>
                  <a:gd name="T7" fmla="*/ 54 h 143"/>
                  <a:gd name="T8" fmla="*/ 1 w 191"/>
                  <a:gd name="T9" fmla="*/ 47 h 143"/>
                  <a:gd name="T10" fmla="*/ 0 w 191"/>
                  <a:gd name="T11" fmla="*/ 40 h 143"/>
                  <a:gd name="T12" fmla="*/ 0 w 191"/>
                  <a:gd name="T13" fmla="*/ 33 h 143"/>
                  <a:gd name="T14" fmla="*/ 1 w 191"/>
                  <a:gd name="T15" fmla="*/ 26 h 143"/>
                  <a:gd name="T16" fmla="*/ 4 w 191"/>
                  <a:gd name="T17" fmla="*/ 19 h 143"/>
                  <a:gd name="T18" fmla="*/ 8 w 191"/>
                  <a:gd name="T19" fmla="*/ 12 h 143"/>
                  <a:gd name="T20" fmla="*/ 14 w 191"/>
                  <a:gd name="T21" fmla="*/ 7 h 143"/>
                  <a:gd name="T22" fmla="*/ 20 w 191"/>
                  <a:gd name="T23" fmla="*/ 3 h 143"/>
                  <a:gd name="T24" fmla="*/ 27 w 191"/>
                  <a:gd name="T25" fmla="*/ 1 h 143"/>
                  <a:gd name="T26" fmla="*/ 34 w 191"/>
                  <a:gd name="T27" fmla="*/ 0 h 143"/>
                  <a:gd name="T28" fmla="*/ 41 w 191"/>
                  <a:gd name="T29" fmla="*/ 0 h 143"/>
                  <a:gd name="T30" fmla="*/ 48 w 191"/>
                  <a:gd name="T31" fmla="*/ 1 h 143"/>
                  <a:gd name="T32" fmla="*/ 55 w 191"/>
                  <a:gd name="T33" fmla="*/ 5 h 143"/>
                  <a:gd name="T34" fmla="*/ 17 w 191"/>
                  <a:gd name="T35" fmla="*/ 70 h 143"/>
                  <a:gd name="T36" fmla="*/ 55 w 191"/>
                  <a:gd name="T37" fmla="*/ 5 h 143"/>
                  <a:gd name="T38" fmla="*/ 173 w 191"/>
                  <a:gd name="T39" fmla="*/ 72 h 143"/>
                  <a:gd name="T40" fmla="*/ 136 w 191"/>
                  <a:gd name="T41" fmla="*/ 137 h 143"/>
                  <a:gd name="T42" fmla="*/ 17 w 191"/>
                  <a:gd name="T43" fmla="*/ 70 h 143"/>
                  <a:gd name="T44" fmla="*/ 55 w 191"/>
                  <a:gd name="T45" fmla="*/ 5 h 143"/>
                  <a:gd name="T46" fmla="*/ 173 w 191"/>
                  <a:gd name="T47" fmla="*/ 72 h 143"/>
                  <a:gd name="T48" fmla="*/ 180 w 191"/>
                  <a:gd name="T49" fmla="*/ 77 h 143"/>
                  <a:gd name="T50" fmla="*/ 184 w 191"/>
                  <a:gd name="T51" fmla="*/ 82 h 143"/>
                  <a:gd name="T52" fmla="*/ 188 w 191"/>
                  <a:gd name="T53" fmla="*/ 89 h 143"/>
                  <a:gd name="T54" fmla="*/ 190 w 191"/>
                  <a:gd name="T55" fmla="*/ 95 h 143"/>
                  <a:gd name="T56" fmla="*/ 191 w 191"/>
                  <a:gd name="T57" fmla="*/ 102 h 143"/>
                  <a:gd name="T58" fmla="*/ 191 w 191"/>
                  <a:gd name="T59" fmla="*/ 110 h 143"/>
                  <a:gd name="T60" fmla="*/ 190 w 191"/>
                  <a:gd name="T61" fmla="*/ 117 h 143"/>
                  <a:gd name="T62" fmla="*/ 187 w 191"/>
                  <a:gd name="T63" fmla="*/ 124 h 143"/>
                  <a:gd name="T64" fmla="*/ 182 w 191"/>
                  <a:gd name="T65" fmla="*/ 130 h 143"/>
                  <a:gd name="T66" fmla="*/ 177 w 191"/>
                  <a:gd name="T67" fmla="*/ 135 h 143"/>
                  <a:gd name="T68" fmla="*/ 171 w 191"/>
                  <a:gd name="T69" fmla="*/ 138 h 143"/>
                  <a:gd name="T70" fmla="*/ 164 w 191"/>
                  <a:gd name="T71" fmla="*/ 142 h 143"/>
                  <a:gd name="T72" fmla="*/ 157 w 191"/>
                  <a:gd name="T73" fmla="*/ 143 h 143"/>
                  <a:gd name="T74" fmla="*/ 150 w 191"/>
                  <a:gd name="T75" fmla="*/ 142 h 143"/>
                  <a:gd name="T76" fmla="*/ 143 w 191"/>
                  <a:gd name="T77" fmla="*/ 141 h 143"/>
                  <a:gd name="T78" fmla="*/ 136 w 191"/>
                  <a:gd name="T79" fmla="*/ 137 h 143"/>
                  <a:gd name="T80" fmla="*/ 173 w 191"/>
                  <a:gd name="T81" fmla="*/ 72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91" h="143">
                    <a:moveTo>
                      <a:pt x="17" y="70"/>
                    </a:moveTo>
                    <a:lnTo>
                      <a:pt x="12" y="65"/>
                    </a:lnTo>
                    <a:lnTo>
                      <a:pt x="7" y="60"/>
                    </a:lnTo>
                    <a:lnTo>
                      <a:pt x="3" y="54"/>
                    </a:lnTo>
                    <a:lnTo>
                      <a:pt x="1" y="47"/>
                    </a:lnTo>
                    <a:lnTo>
                      <a:pt x="0" y="40"/>
                    </a:lnTo>
                    <a:lnTo>
                      <a:pt x="0" y="33"/>
                    </a:lnTo>
                    <a:lnTo>
                      <a:pt x="1" y="26"/>
                    </a:lnTo>
                    <a:lnTo>
                      <a:pt x="4" y="19"/>
                    </a:lnTo>
                    <a:lnTo>
                      <a:pt x="8" y="12"/>
                    </a:lnTo>
                    <a:lnTo>
                      <a:pt x="14" y="7"/>
                    </a:lnTo>
                    <a:lnTo>
                      <a:pt x="20" y="3"/>
                    </a:lnTo>
                    <a:lnTo>
                      <a:pt x="27" y="1"/>
                    </a:lnTo>
                    <a:lnTo>
                      <a:pt x="34" y="0"/>
                    </a:lnTo>
                    <a:lnTo>
                      <a:pt x="41" y="0"/>
                    </a:lnTo>
                    <a:lnTo>
                      <a:pt x="48" y="1"/>
                    </a:lnTo>
                    <a:lnTo>
                      <a:pt x="55" y="5"/>
                    </a:lnTo>
                    <a:lnTo>
                      <a:pt x="17" y="70"/>
                    </a:lnTo>
                    <a:close/>
                    <a:moveTo>
                      <a:pt x="55" y="5"/>
                    </a:moveTo>
                    <a:lnTo>
                      <a:pt x="173" y="72"/>
                    </a:lnTo>
                    <a:lnTo>
                      <a:pt x="136" y="137"/>
                    </a:lnTo>
                    <a:lnTo>
                      <a:pt x="17" y="70"/>
                    </a:lnTo>
                    <a:lnTo>
                      <a:pt x="55" y="5"/>
                    </a:lnTo>
                    <a:close/>
                    <a:moveTo>
                      <a:pt x="173" y="72"/>
                    </a:moveTo>
                    <a:lnTo>
                      <a:pt x="180" y="77"/>
                    </a:lnTo>
                    <a:lnTo>
                      <a:pt x="184" y="82"/>
                    </a:lnTo>
                    <a:lnTo>
                      <a:pt x="188" y="89"/>
                    </a:lnTo>
                    <a:lnTo>
                      <a:pt x="190" y="95"/>
                    </a:lnTo>
                    <a:lnTo>
                      <a:pt x="191" y="102"/>
                    </a:lnTo>
                    <a:lnTo>
                      <a:pt x="191" y="110"/>
                    </a:lnTo>
                    <a:lnTo>
                      <a:pt x="190" y="117"/>
                    </a:lnTo>
                    <a:lnTo>
                      <a:pt x="187" y="124"/>
                    </a:lnTo>
                    <a:lnTo>
                      <a:pt x="182" y="130"/>
                    </a:lnTo>
                    <a:lnTo>
                      <a:pt x="177" y="135"/>
                    </a:lnTo>
                    <a:lnTo>
                      <a:pt x="171" y="138"/>
                    </a:lnTo>
                    <a:lnTo>
                      <a:pt x="164" y="142"/>
                    </a:lnTo>
                    <a:lnTo>
                      <a:pt x="157" y="143"/>
                    </a:lnTo>
                    <a:lnTo>
                      <a:pt x="150" y="142"/>
                    </a:lnTo>
                    <a:lnTo>
                      <a:pt x="143" y="141"/>
                    </a:lnTo>
                    <a:lnTo>
                      <a:pt x="136" y="137"/>
                    </a:lnTo>
                    <a:lnTo>
                      <a:pt x="173" y="72"/>
                    </a:lnTo>
                    <a:close/>
                  </a:path>
                </a:pathLst>
              </a:custGeom>
              <a:solidFill>
                <a:schemeClr val="accent3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47" name="Freeform 76"/>
              <p:cNvSpPr>
                <a:spLocks noEditPoints="1"/>
              </p:cNvSpPr>
              <p:nvPr/>
            </p:nvSpPr>
            <p:spPr bwMode="auto">
              <a:xfrm>
                <a:off x="8148638" y="2622550"/>
                <a:ext cx="68263" cy="47625"/>
              </a:xfrm>
              <a:custGeom>
                <a:avLst/>
                <a:gdLst>
                  <a:gd name="T0" fmla="*/ 19 w 260"/>
                  <a:gd name="T1" fmla="*/ 70 h 182"/>
                  <a:gd name="T2" fmla="*/ 12 w 260"/>
                  <a:gd name="T3" fmla="*/ 66 h 182"/>
                  <a:gd name="T4" fmla="*/ 7 w 260"/>
                  <a:gd name="T5" fmla="*/ 61 h 182"/>
                  <a:gd name="T6" fmla="*/ 4 w 260"/>
                  <a:gd name="T7" fmla="*/ 55 h 182"/>
                  <a:gd name="T8" fmla="*/ 1 w 260"/>
                  <a:gd name="T9" fmla="*/ 47 h 182"/>
                  <a:gd name="T10" fmla="*/ 0 w 260"/>
                  <a:gd name="T11" fmla="*/ 40 h 182"/>
                  <a:gd name="T12" fmla="*/ 0 w 260"/>
                  <a:gd name="T13" fmla="*/ 33 h 182"/>
                  <a:gd name="T14" fmla="*/ 1 w 260"/>
                  <a:gd name="T15" fmla="*/ 26 h 182"/>
                  <a:gd name="T16" fmla="*/ 5 w 260"/>
                  <a:gd name="T17" fmla="*/ 19 h 182"/>
                  <a:gd name="T18" fmla="*/ 10 w 260"/>
                  <a:gd name="T19" fmla="*/ 13 h 182"/>
                  <a:gd name="T20" fmla="*/ 14 w 260"/>
                  <a:gd name="T21" fmla="*/ 7 h 182"/>
                  <a:gd name="T22" fmla="*/ 21 w 260"/>
                  <a:gd name="T23" fmla="*/ 4 h 182"/>
                  <a:gd name="T24" fmla="*/ 27 w 260"/>
                  <a:gd name="T25" fmla="*/ 1 h 182"/>
                  <a:gd name="T26" fmla="*/ 34 w 260"/>
                  <a:gd name="T27" fmla="*/ 0 h 182"/>
                  <a:gd name="T28" fmla="*/ 43 w 260"/>
                  <a:gd name="T29" fmla="*/ 0 h 182"/>
                  <a:gd name="T30" fmla="*/ 50 w 260"/>
                  <a:gd name="T31" fmla="*/ 3 h 182"/>
                  <a:gd name="T32" fmla="*/ 57 w 260"/>
                  <a:gd name="T33" fmla="*/ 5 h 182"/>
                  <a:gd name="T34" fmla="*/ 19 w 260"/>
                  <a:gd name="T35" fmla="*/ 70 h 182"/>
                  <a:gd name="T36" fmla="*/ 57 w 260"/>
                  <a:gd name="T37" fmla="*/ 5 h 182"/>
                  <a:gd name="T38" fmla="*/ 243 w 260"/>
                  <a:gd name="T39" fmla="*/ 113 h 182"/>
                  <a:gd name="T40" fmla="*/ 205 w 260"/>
                  <a:gd name="T41" fmla="*/ 178 h 182"/>
                  <a:gd name="T42" fmla="*/ 19 w 260"/>
                  <a:gd name="T43" fmla="*/ 70 h 182"/>
                  <a:gd name="T44" fmla="*/ 57 w 260"/>
                  <a:gd name="T45" fmla="*/ 5 h 182"/>
                  <a:gd name="T46" fmla="*/ 243 w 260"/>
                  <a:gd name="T47" fmla="*/ 113 h 182"/>
                  <a:gd name="T48" fmla="*/ 249 w 260"/>
                  <a:gd name="T49" fmla="*/ 117 h 182"/>
                  <a:gd name="T50" fmla="*/ 253 w 260"/>
                  <a:gd name="T51" fmla="*/ 122 h 182"/>
                  <a:gd name="T52" fmla="*/ 257 w 260"/>
                  <a:gd name="T53" fmla="*/ 128 h 182"/>
                  <a:gd name="T54" fmla="*/ 259 w 260"/>
                  <a:gd name="T55" fmla="*/ 135 h 182"/>
                  <a:gd name="T56" fmla="*/ 260 w 260"/>
                  <a:gd name="T57" fmla="*/ 142 h 182"/>
                  <a:gd name="T58" fmla="*/ 260 w 260"/>
                  <a:gd name="T59" fmla="*/ 149 h 182"/>
                  <a:gd name="T60" fmla="*/ 259 w 260"/>
                  <a:gd name="T61" fmla="*/ 158 h 182"/>
                  <a:gd name="T62" fmla="*/ 256 w 260"/>
                  <a:gd name="T63" fmla="*/ 163 h 182"/>
                  <a:gd name="T64" fmla="*/ 251 w 260"/>
                  <a:gd name="T65" fmla="*/ 171 h 182"/>
                  <a:gd name="T66" fmla="*/ 246 w 260"/>
                  <a:gd name="T67" fmla="*/ 175 h 182"/>
                  <a:gd name="T68" fmla="*/ 239 w 260"/>
                  <a:gd name="T69" fmla="*/ 179 h 182"/>
                  <a:gd name="T70" fmla="*/ 233 w 260"/>
                  <a:gd name="T71" fmla="*/ 181 h 182"/>
                  <a:gd name="T72" fmla="*/ 226 w 260"/>
                  <a:gd name="T73" fmla="*/ 182 h 182"/>
                  <a:gd name="T74" fmla="*/ 219 w 260"/>
                  <a:gd name="T75" fmla="*/ 182 h 182"/>
                  <a:gd name="T76" fmla="*/ 211 w 260"/>
                  <a:gd name="T77" fmla="*/ 181 h 182"/>
                  <a:gd name="T78" fmla="*/ 205 w 260"/>
                  <a:gd name="T79" fmla="*/ 178 h 182"/>
                  <a:gd name="T80" fmla="*/ 243 w 260"/>
                  <a:gd name="T81" fmla="*/ 113 h 1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60" h="182">
                    <a:moveTo>
                      <a:pt x="19" y="70"/>
                    </a:moveTo>
                    <a:lnTo>
                      <a:pt x="12" y="66"/>
                    </a:lnTo>
                    <a:lnTo>
                      <a:pt x="7" y="61"/>
                    </a:lnTo>
                    <a:lnTo>
                      <a:pt x="4" y="55"/>
                    </a:lnTo>
                    <a:lnTo>
                      <a:pt x="1" y="47"/>
                    </a:lnTo>
                    <a:lnTo>
                      <a:pt x="0" y="40"/>
                    </a:lnTo>
                    <a:lnTo>
                      <a:pt x="0" y="33"/>
                    </a:lnTo>
                    <a:lnTo>
                      <a:pt x="1" y="26"/>
                    </a:lnTo>
                    <a:lnTo>
                      <a:pt x="5" y="19"/>
                    </a:lnTo>
                    <a:lnTo>
                      <a:pt x="10" y="13"/>
                    </a:lnTo>
                    <a:lnTo>
                      <a:pt x="14" y="7"/>
                    </a:lnTo>
                    <a:lnTo>
                      <a:pt x="21" y="4"/>
                    </a:lnTo>
                    <a:lnTo>
                      <a:pt x="27" y="1"/>
                    </a:lnTo>
                    <a:lnTo>
                      <a:pt x="34" y="0"/>
                    </a:lnTo>
                    <a:lnTo>
                      <a:pt x="43" y="0"/>
                    </a:lnTo>
                    <a:lnTo>
                      <a:pt x="50" y="3"/>
                    </a:lnTo>
                    <a:lnTo>
                      <a:pt x="57" y="5"/>
                    </a:lnTo>
                    <a:lnTo>
                      <a:pt x="19" y="70"/>
                    </a:lnTo>
                    <a:close/>
                    <a:moveTo>
                      <a:pt x="57" y="5"/>
                    </a:moveTo>
                    <a:lnTo>
                      <a:pt x="243" y="113"/>
                    </a:lnTo>
                    <a:lnTo>
                      <a:pt x="205" y="178"/>
                    </a:lnTo>
                    <a:lnTo>
                      <a:pt x="19" y="70"/>
                    </a:lnTo>
                    <a:lnTo>
                      <a:pt x="57" y="5"/>
                    </a:lnTo>
                    <a:close/>
                    <a:moveTo>
                      <a:pt x="243" y="113"/>
                    </a:moveTo>
                    <a:lnTo>
                      <a:pt x="249" y="117"/>
                    </a:lnTo>
                    <a:lnTo>
                      <a:pt x="253" y="122"/>
                    </a:lnTo>
                    <a:lnTo>
                      <a:pt x="257" y="128"/>
                    </a:lnTo>
                    <a:lnTo>
                      <a:pt x="259" y="135"/>
                    </a:lnTo>
                    <a:lnTo>
                      <a:pt x="260" y="142"/>
                    </a:lnTo>
                    <a:lnTo>
                      <a:pt x="260" y="149"/>
                    </a:lnTo>
                    <a:lnTo>
                      <a:pt x="259" y="158"/>
                    </a:lnTo>
                    <a:lnTo>
                      <a:pt x="256" y="163"/>
                    </a:lnTo>
                    <a:lnTo>
                      <a:pt x="251" y="171"/>
                    </a:lnTo>
                    <a:lnTo>
                      <a:pt x="246" y="175"/>
                    </a:lnTo>
                    <a:lnTo>
                      <a:pt x="239" y="179"/>
                    </a:lnTo>
                    <a:lnTo>
                      <a:pt x="233" y="181"/>
                    </a:lnTo>
                    <a:lnTo>
                      <a:pt x="226" y="182"/>
                    </a:lnTo>
                    <a:lnTo>
                      <a:pt x="219" y="182"/>
                    </a:lnTo>
                    <a:lnTo>
                      <a:pt x="211" y="181"/>
                    </a:lnTo>
                    <a:lnTo>
                      <a:pt x="205" y="178"/>
                    </a:lnTo>
                    <a:lnTo>
                      <a:pt x="243" y="113"/>
                    </a:lnTo>
                    <a:close/>
                  </a:path>
                </a:pathLst>
              </a:custGeom>
              <a:solidFill>
                <a:schemeClr val="accent3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48" name="Freeform 77"/>
              <p:cNvSpPr>
                <a:spLocks noEditPoints="1"/>
              </p:cNvSpPr>
              <p:nvPr/>
            </p:nvSpPr>
            <p:spPr bwMode="auto">
              <a:xfrm>
                <a:off x="8107363" y="2732088"/>
                <a:ext cx="109538" cy="71438"/>
              </a:xfrm>
              <a:custGeom>
                <a:avLst/>
                <a:gdLst>
                  <a:gd name="T0" fmla="*/ 18 w 414"/>
                  <a:gd name="T1" fmla="*/ 71 h 272"/>
                  <a:gd name="T2" fmla="*/ 12 w 414"/>
                  <a:gd name="T3" fmla="*/ 66 h 272"/>
                  <a:gd name="T4" fmla="*/ 7 w 414"/>
                  <a:gd name="T5" fmla="*/ 61 h 272"/>
                  <a:gd name="T6" fmla="*/ 4 w 414"/>
                  <a:gd name="T7" fmla="*/ 54 h 272"/>
                  <a:gd name="T8" fmla="*/ 1 w 414"/>
                  <a:gd name="T9" fmla="*/ 48 h 272"/>
                  <a:gd name="T10" fmla="*/ 0 w 414"/>
                  <a:gd name="T11" fmla="*/ 41 h 272"/>
                  <a:gd name="T12" fmla="*/ 0 w 414"/>
                  <a:gd name="T13" fmla="*/ 33 h 272"/>
                  <a:gd name="T14" fmla="*/ 1 w 414"/>
                  <a:gd name="T15" fmla="*/ 26 h 272"/>
                  <a:gd name="T16" fmla="*/ 5 w 414"/>
                  <a:gd name="T17" fmla="*/ 19 h 272"/>
                  <a:gd name="T18" fmla="*/ 9 w 414"/>
                  <a:gd name="T19" fmla="*/ 13 h 272"/>
                  <a:gd name="T20" fmla="*/ 14 w 414"/>
                  <a:gd name="T21" fmla="*/ 8 h 272"/>
                  <a:gd name="T22" fmla="*/ 20 w 414"/>
                  <a:gd name="T23" fmla="*/ 4 h 272"/>
                  <a:gd name="T24" fmla="*/ 27 w 414"/>
                  <a:gd name="T25" fmla="*/ 2 h 272"/>
                  <a:gd name="T26" fmla="*/ 35 w 414"/>
                  <a:gd name="T27" fmla="*/ 0 h 272"/>
                  <a:gd name="T28" fmla="*/ 42 w 414"/>
                  <a:gd name="T29" fmla="*/ 1 h 272"/>
                  <a:gd name="T30" fmla="*/ 49 w 414"/>
                  <a:gd name="T31" fmla="*/ 2 h 272"/>
                  <a:gd name="T32" fmla="*/ 56 w 414"/>
                  <a:gd name="T33" fmla="*/ 6 h 272"/>
                  <a:gd name="T34" fmla="*/ 18 w 414"/>
                  <a:gd name="T35" fmla="*/ 71 h 272"/>
                  <a:gd name="T36" fmla="*/ 56 w 414"/>
                  <a:gd name="T37" fmla="*/ 6 h 272"/>
                  <a:gd name="T38" fmla="*/ 396 w 414"/>
                  <a:gd name="T39" fmla="*/ 201 h 272"/>
                  <a:gd name="T40" fmla="*/ 359 w 414"/>
                  <a:gd name="T41" fmla="*/ 267 h 272"/>
                  <a:gd name="T42" fmla="*/ 18 w 414"/>
                  <a:gd name="T43" fmla="*/ 71 h 272"/>
                  <a:gd name="T44" fmla="*/ 56 w 414"/>
                  <a:gd name="T45" fmla="*/ 6 h 272"/>
                  <a:gd name="T46" fmla="*/ 396 w 414"/>
                  <a:gd name="T47" fmla="*/ 201 h 272"/>
                  <a:gd name="T48" fmla="*/ 403 w 414"/>
                  <a:gd name="T49" fmla="*/ 206 h 272"/>
                  <a:gd name="T50" fmla="*/ 407 w 414"/>
                  <a:gd name="T51" fmla="*/ 212 h 272"/>
                  <a:gd name="T52" fmla="*/ 411 w 414"/>
                  <a:gd name="T53" fmla="*/ 218 h 272"/>
                  <a:gd name="T54" fmla="*/ 413 w 414"/>
                  <a:gd name="T55" fmla="*/ 225 h 272"/>
                  <a:gd name="T56" fmla="*/ 414 w 414"/>
                  <a:gd name="T57" fmla="*/ 232 h 272"/>
                  <a:gd name="T58" fmla="*/ 414 w 414"/>
                  <a:gd name="T59" fmla="*/ 239 h 272"/>
                  <a:gd name="T60" fmla="*/ 413 w 414"/>
                  <a:gd name="T61" fmla="*/ 246 h 272"/>
                  <a:gd name="T62" fmla="*/ 410 w 414"/>
                  <a:gd name="T63" fmla="*/ 253 h 272"/>
                  <a:gd name="T64" fmla="*/ 405 w 414"/>
                  <a:gd name="T65" fmla="*/ 259 h 272"/>
                  <a:gd name="T66" fmla="*/ 400 w 414"/>
                  <a:gd name="T67" fmla="*/ 264 h 272"/>
                  <a:gd name="T68" fmla="*/ 394 w 414"/>
                  <a:gd name="T69" fmla="*/ 268 h 272"/>
                  <a:gd name="T70" fmla="*/ 387 w 414"/>
                  <a:gd name="T71" fmla="*/ 271 h 272"/>
                  <a:gd name="T72" fmla="*/ 380 w 414"/>
                  <a:gd name="T73" fmla="*/ 272 h 272"/>
                  <a:gd name="T74" fmla="*/ 373 w 414"/>
                  <a:gd name="T75" fmla="*/ 272 h 272"/>
                  <a:gd name="T76" fmla="*/ 366 w 414"/>
                  <a:gd name="T77" fmla="*/ 270 h 272"/>
                  <a:gd name="T78" fmla="*/ 359 w 414"/>
                  <a:gd name="T79" fmla="*/ 267 h 272"/>
                  <a:gd name="T80" fmla="*/ 396 w 414"/>
                  <a:gd name="T81" fmla="*/ 201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414" h="272">
                    <a:moveTo>
                      <a:pt x="18" y="71"/>
                    </a:moveTo>
                    <a:lnTo>
                      <a:pt x="12" y="66"/>
                    </a:lnTo>
                    <a:lnTo>
                      <a:pt x="7" y="61"/>
                    </a:lnTo>
                    <a:lnTo>
                      <a:pt x="4" y="54"/>
                    </a:lnTo>
                    <a:lnTo>
                      <a:pt x="1" y="48"/>
                    </a:lnTo>
                    <a:lnTo>
                      <a:pt x="0" y="41"/>
                    </a:lnTo>
                    <a:lnTo>
                      <a:pt x="0" y="33"/>
                    </a:lnTo>
                    <a:lnTo>
                      <a:pt x="1" y="26"/>
                    </a:lnTo>
                    <a:lnTo>
                      <a:pt x="5" y="19"/>
                    </a:lnTo>
                    <a:lnTo>
                      <a:pt x="9" y="13"/>
                    </a:lnTo>
                    <a:lnTo>
                      <a:pt x="14" y="8"/>
                    </a:lnTo>
                    <a:lnTo>
                      <a:pt x="20" y="4"/>
                    </a:lnTo>
                    <a:lnTo>
                      <a:pt x="27" y="2"/>
                    </a:lnTo>
                    <a:lnTo>
                      <a:pt x="35" y="0"/>
                    </a:lnTo>
                    <a:lnTo>
                      <a:pt x="42" y="1"/>
                    </a:lnTo>
                    <a:lnTo>
                      <a:pt x="49" y="2"/>
                    </a:lnTo>
                    <a:lnTo>
                      <a:pt x="56" y="6"/>
                    </a:lnTo>
                    <a:lnTo>
                      <a:pt x="18" y="71"/>
                    </a:lnTo>
                    <a:close/>
                    <a:moveTo>
                      <a:pt x="56" y="6"/>
                    </a:moveTo>
                    <a:lnTo>
                      <a:pt x="396" y="201"/>
                    </a:lnTo>
                    <a:lnTo>
                      <a:pt x="359" y="267"/>
                    </a:lnTo>
                    <a:lnTo>
                      <a:pt x="18" y="71"/>
                    </a:lnTo>
                    <a:lnTo>
                      <a:pt x="56" y="6"/>
                    </a:lnTo>
                    <a:close/>
                    <a:moveTo>
                      <a:pt x="396" y="201"/>
                    </a:moveTo>
                    <a:lnTo>
                      <a:pt x="403" y="206"/>
                    </a:lnTo>
                    <a:lnTo>
                      <a:pt x="407" y="212"/>
                    </a:lnTo>
                    <a:lnTo>
                      <a:pt x="411" y="218"/>
                    </a:lnTo>
                    <a:lnTo>
                      <a:pt x="413" y="225"/>
                    </a:lnTo>
                    <a:lnTo>
                      <a:pt x="414" y="232"/>
                    </a:lnTo>
                    <a:lnTo>
                      <a:pt x="414" y="239"/>
                    </a:lnTo>
                    <a:lnTo>
                      <a:pt x="413" y="246"/>
                    </a:lnTo>
                    <a:lnTo>
                      <a:pt x="410" y="253"/>
                    </a:lnTo>
                    <a:lnTo>
                      <a:pt x="405" y="259"/>
                    </a:lnTo>
                    <a:lnTo>
                      <a:pt x="400" y="264"/>
                    </a:lnTo>
                    <a:lnTo>
                      <a:pt x="394" y="268"/>
                    </a:lnTo>
                    <a:lnTo>
                      <a:pt x="387" y="271"/>
                    </a:lnTo>
                    <a:lnTo>
                      <a:pt x="380" y="272"/>
                    </a:lnTo>
                    <a:lnTo>
                      <a:pt x="373" y="272"/>
                    </a:lnTo>
                    <a:lnTo>
                      <a:pt x="366" y="270"/>
                    </a:lnTo>
                    <a:lnTo>
                      <a:pt x="359" y="267"/>
                    </a:lnTo>
                    <a:lnTo>
                      <a:pt x="396" y="201"/>
                    </a:lnTo>
                    <a:close/>
                  </a:path>
                </a:pathLst>
              </a:custGeom>
              <a:solidFill>
                <a:schemeClr val="accent3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49" name="Freeform 78"/>
              <p:cNvSpPr>
                <a:spLocks noEditPoints="1"/>
              </p:cNvSpPr>
              <p:nvPr/>
            </p:nvSpPr>
            <p:spPr bwMode="auto">
              <a:xfrm>
                <a:off x="8001000" y="2805113"/>
                <a:ext cx="215900" cy="133350"/>
              </a:xfrm>
              <a:custGeom>
                <a:avLst/>
                <a:gdLst>
                  <a:gd name="T0" fmla="*/ 19 w 814"/>
                  <a:gd name="T1" fmla="*/ 72 h 503"/>
                  <a:gd name="T2" fmla="*/ 13 w 814"/>
                  <a:gd name="T3" fmla="*/ 67 h 503"/>
                  <a:gd name="T4" fmla="*/ 8 w 814"/>
                  <a:gd name="T5" fmla="*/ 61 h 503"/>
                  <a:gd name="T6" fmla="*/ 4 w 814"/>
                  <a:gd name="T7" fmla="*/ 55 h 503"/>
                  <a:gd name="T8" fmla="*/ 1 w 814"/>
                  <a:gd name="T9" fmla="*/ 49 h 503"/>
                  <a:gd name="T10" fmla="*/ 0 w 814"/>
                  <a:gd name="T11" fmla="*/ 41 h 503"/>
                  <a:gd name="T12" fmla="*/ 0 w 814"/>
                  <a:gd name="T13" fmla="*/ 34 h 503"/>
                  <a:gd name="T14" fmla="*/ 3 w 814"/>
                  <a:gd name="T15" fmla="*/ 27 h 503"/>
                  <a:gd name="T16" fmla="*/ 5 w 814"/>
                  <a:gd name="T17" fmla="*/ 19 h 503"/>
                  <a:gd name="T18" fmla="*/ 10 w 814"/>
                  <a:gd name="T19" fmla="*/ 14 h 503"/>
                  <a:gd name="T20" fmla="*/ 16 w 814"/>
                  <a:gd name="T21" fmla="*/ 9 h 503"/>
                  <a:gd name="T22" fmla="*/ 21 w 814"/>
                  <a:gd name="T23" fmla="*/ 5 h 503"/>
                  <a:gd name="T24" fmla="*/ 29 w 814"/>
                  <a:gd name="T25" fmla="*/ 2 h 503"/>
                  <a:gd name="T26" fmla="*/ 36 w 814"/>
                  <a:gd name="T27" fmla="*/ 0 h 503"/>
                  <a:gd name="T28" fmla="*/ 43 w 814"/>
                  <a:gd name="T29" fmla="*/ 2 h 503"/>
                  <a:gd name="T30" fmla="*/ 50 w 814"/>
                  <a:gd name="T31" fmla="*/ 3 h 503"/>
                  <a:gd name="T32" fmla="*/ 57 w 814"/>
                  <a:gd name="T33" fmla="*/ 6 h 503"/>
                  <a:gd name="T34" fmla="*/ 19 w 814"/>
                  <a:gd name="T35" fmla="*/ 72 h 503"/>
                  <a:gd name="T36" fmla="*/ 57 w 814"/>
                  <a:gd name="T37" fmla="*/ 6 h 503"/>
                  <a:gd name="T38" fmla="*/ 796 w 814"/>
                  <a:gd name="T39" fmla="*/ 432 h 503"/>
                  <a:gd name="T40" fmla="*/ 759 w 814"/>
                  <a:gd name="T41" fmla="*/ 498 h 503"/>
                  <a:gd name="T42" fmla="*/ 19 w 814"/>
                  <a:gd name="T43" fmla="*/ 72 h 503"/>
                  <a:gd name="T44" fmla="*/ 57 w 814"/>
                  <a:gd name="T45" fmla="*/ 6 h 503"/>
                  <a:gd name="T46" fmla="*/ 796 w 814"/>
                  <a:gd name="T47" fmla="*/ 432 h 503"/>
                  <a:gd name="T48" fmla="*/ 803 w 814"/>
                  <a:gd name="T49" fmla="*/ 437 h 503"/>
                  <a:gd name="T50" fmla="*/ 807 w 814"/>
                  <a:gd name="T51" fmla="*/ 442 h 503"/>
                  <a:gd name="T52" fmla="*/ 811 w 814"/>
                  <a:gd name="T53" fmla="*/ 449 h 503"/>
                  <a:gd name="T54" fmla="*/ 813 w 814"/>
                  <a:gd name="T55" fmla="*/ 455 h 503"/>
                  <a:gd name="T56" fmla="*/ 814 w 814"/>
                  <a:gd name="T57" fmla="*/ 462 h 503"/>
                  <a:gd name="T58" fmla="*/ 814 w 814"/>
                  <a:gd name="T59" fmla="*/ 470 h 503"/>
                  <a:gd name="T60" fmla="*/ 813 w 814"/>
                  <a:gd name="T61" fmla="*/ 477 h 503"/>
                  <a:gd name="T62" fmla="*/ 810 w 814"/>
                  <a:gd name="T63" fmla="*/ 485 h 503"/>
                  <a:gd name="T64" fmla="*/ 805 w 814"/>
                  <a:gd name="T65" fmla="*/ 490 h 503"/>
                  <a:gd name="T66" fmla="*/ 800 w 814"/>
                  <a:gd name="T67" fmla="*/ 495 h 503"/>
                  <a:gd name="T68" fmla="*/ 794 w 814"/>
                  <a:gd name="T69" fmla="*/ 499 h 503"/>
                  <a:gd name="T70" fmla="*/ 787 w 814"/>
                  <a:gd name="T71" fmla="*/ 502 h 503"/>
                  <a:gd name="T72" fmla="*/ 780 w 814"/>
                  <a:gd name="T73" fmla="*/ 503 h 503"/>
                  <a:gd name="T74" fmla="*/ 773 w 814"/>
                  <a:gd name="T75" fmla="*/ 502 h 503"/>
                  <a:gd name="T76" fmla="*/ 766 w 814"/>
                  <a:gd name="T77" fmla="*/ 501 h 503"/>
                  <a:gd name="T78" fmla="*/ 759 w 814"/>
                  <a:gd name="T79" fmla="*/ 498 h 503"/>
                  <a:gd name="T80" fmla="*/ 796 w 814"/>
                  <a:gd name="T81" fmla="*/ 432 h 5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814" h="503">
                    <a:moveTo>
                      <a:pt x="19" y="72"/>
                    </a:moveTo>
                    <a:lnTo>
                      <a:pt x="13" y="67"/>
                    </a:lnTo>
                    <a:lnTo>
                      <a:pt x="8" y="61"/>
                    </a:lnTo>
                    <a:lnTo>
                      <a:pt x="4" y="55"/>
                    </a:lnTo>
                    <a:lnTo>
                      <a:pt x="1" y="49"/>
                    </a:lnTo>
                    <a:lnTo>
                      <a:pt x="0" y="41"/>
                    </a:lnTo>
                    <a:lnTo>
                      <a:pt x="0" y="34"/>
                    </a:lnTo>
                    <a:lnTo>
                      <a:pt x="3" y="27"/>
                    </a:lnTo>
                    <a:lnTo>
                      <a:pt x="5" y="19"/>
                    </a:lnTo>
                    <a:lnTo>
                      <a:pt x="10" y="14"/>
                    </a:lnTo>
                    <a:lnTo>
                      <a:pt x="16" y="9"/>
                    </a:lnTo>
                    <a:lnTo>
                      <a:pt x="21" y="5"/>
                    </a:lnTo>
                    <a:lnTo>
                      <a:pt x="29" y="2"/>
                    </a:lnTo>
                    <a:lnTo>
                      <a:pt x="36" y="0"/>
                    </a:lnTo>
                    <a:lnTo>
                      <a:pt x="43" y="2"/>
                    </a:lnTo>
                    <a:lnTo>
                      <a:pt x="50" y="3"/>
                    </a:lnTo>
                    <a:lnTo>
                      <a:pt x="57" y="6"/>
                    </a:lnTo>
                    <a:lnTo>
                      <a:pt x="19" y="72"/>
                    </a:lnTo>
                    <a:close/>
                    <a:moveTo>
                      <a:pt x="57" y="6"/>
                    </a:moveTo>
                    <a:lnTo>
                      <a:pt x="796" y="432"/>
                    </a:lnTo>
                    <a:lnTo>
                      <a:pt x="759" y="498"/>
                    </a:lnTo>
                    <a:lnTo>
                      <a:pt x="19" y="72"/>
                    </a:lnTo>
                    <a:lnTo>
                      <a:pt x="57" y="6"/>
                    </a:lnTo>
                    <a:close/>
                    <a:moveTo>
                      <a:pt x="796" y="432"/>
                    </a:moveTo>
                    <a:lnTo>
                      <a:pt x="803" y="437"/>
                    </a:lnTo>
                    <a:lnTo>
                      <a:pt x="807" y="442"/>
                    </a:lnTo>
                    <a:lnTo>
                      <a:pt x="811" y="449"/>
                    </a:lnTo>
                    <a:lnTo>
                      <a:pt x="813" y="455"/>
                    </a:lnTo>
                    <a:lnTo>
                      <a:pt x="814" y="462"/>
                    </a:lnTo>
                    <a:lnTo>
                      <a:pt x="814" y="470"/>
                    </a:lnTo>
                    <a:lnTo>
                      <a:pt x="813" y="477"/>
                    </a:lnTo>
                    <a:lnTo>
                      <a:pt x="810" y="485"/>
                    </a:lnTo>
                    <a:lnTo>
                      <a:pt x="805" y="490"/>
                    </a:lnTo>
                    <a:lnTo>
                      <a:pt x="800" y="495"/>
                    </a:lnTo>
                    <a:lnTo>
                      <a:pt x="794" y="499"/>
                    </a:lnTo>
                    <a:lnTo>
                      <a:pt x="787" y="502"/>
                    </a:lnTo>
                    <a:lnTo>
                      <a:pt x="780" y="503"/>
                    </a:lnTo>
                    <a:lnTo>
                      <a:pt x="773" y="502"/>
                    </a:lnTo>
                    <a:lnTo>
                      <a:pt x="766" y="501"/>
                    </a:lnTo>
                    <a:lnTo>
                      <a:pt x="759" y="498"/>
                    </a:lnTo>
                    <a:lnTo>
                      <a:pt x="796" y="432"/>
                    </a:lnTo>
                    <a:close/>
                  </a:path>
                </a:pathLst>
              </a:custGeom>
              <a:solidFill>
                <a:schemeClr val="accent3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50" name="Freeform 79"/>
              <p:cNvSpPr>
                <a:spLocks noEditPoints="1"/>
              </p:cNvSpPr>
              <p:nvPr/>
            </p:nvSpPr>
            <p:spPr bwMode="auto">
              <a:xfrm>
                <a:off x="7670800" y="2747963"/>
                <a:ext cx="546100" cy="323850"/>
              </a:xfrm>
              <a:custGeom>
                <a:avLst/>
                <a:gdLst>
                  <a:gd name="T0" fmla="*/ 19 w 2062"/>
                  <a:gd name="T1" fmla="*/ 70 h 1223"/>
                  <a:gd name="T2" fmla="*/ 13 w 2062"/>
                  <a:gd name="T3" fmla="*/ 67 h 1223"/>
                  <a:gd name="T4" fmla="*/ 7 w 2062"/>
                  <a:gd name="T5" fmla="*/ 61 h 1223"/>
                  <a:gd name="T6" fmla="*/ 3 w 2062"/>
                  <a:gd name="T7" fmla="*/ 55 h 1223"/>
                  <a:gd name="T8" fmla="*/ 1 w 2062"/>
                  <a:gd name="T9" fmla="*/ 48 h 1223"/>
                  <a:gd name="T10" fmla="*/ 0 w 2062"/>
                  <a:gd name="T11" fmla="*/ 41 h 1223"/>
                  <a:gd name="T12" fmla="*/ 0 w 2062"/>
                  <a:gd name="T13" fmla="*/ 33 h 1223"/>
                  <a:gd name="T14" fmla="*/ 2 w 2062"/>
                  <a:gd name="T15" fmla="*/ 26 h 1223"/>
                  <a:gd name="T16" fmla="*/ 4 w 2062"/>
                  <a:gd name="T17" fmla="*/ 19 h 1223"/>
                  <a:gd name="T18" fmla="*/ 9 w 2062"/>
                  <a:gd name="T19" fmla="*/ 13 h 1223"/>
                  <a:gd name="T20" fmla="*/ 14 w 2062"/>
                  <a:gd name="T21" fmla="*/ 7 h 1223"/>
                  <a:gd name="T22" fmla="*/ 21 w 2062"/>
                  <a:gd name="T23" fmla="*/ 4 h 1223"/>
                  <a:gd name="T24" fmla="*/ 27 w 2062"/>
                  <a:gd name="T25" fmla="*/ 1 h 1223"/>
                  <a:gd name="T26" fmla="*/ 34 w 2062"/>
                  <a:gd name="T27" fmla="*/ 0 h 1223"/>
                  <a:gd name="T28" fmla="*/ 42 w 2062"/>
                  <a:gd name="T29" fmla="*/ 0 h 1223"/>
                  <a:gd name="T30" fmla="*/ 49 w 2062"/>
                  <a:gd name="T31" fmla="*/ 1 h 1223"/>
                  <a:gd name="T32" fmla="*/ 56 w 2062"/>
                  <a:gd name="T33" fmla="*/ 5 h 1223"/>
                  <a:gd name="T34" fmla="*/ 19 w 2062"/>
                  <a:gd name="T35" fmla="*/ 70 h 1223"/>
                  <a:gd name="T36" fmla="*/ 56 w 2062"/>
                  <a:gd name="T37" fmla="*/ 5 h 1223"/>
                  <a:gd name="T38" fmla="*/ 2044 w 2062"/>
                  <a:gd name="T39" fmla="*/ 1153 h 1223"/>
                  <a:gd name="T40" fmla="*/ 2007 w 2062"/>
                  <a:gd name="T41" fmla="*/ 1218 h 1223"/>
                  <a:gd name="T42" fmla="*/ 19 w 2062"/>
                  <a:gd name="T43" fmla="*/ 70 h 1223"/>
                  <a:gd name="T44" fmla="*/ 56 w 2062"/>
                  <a:gd name="T45" fmla="*/ 5 h 1223"/>
                  <a:gd name="T46" fmla="*/ 2044 w 2062"/>
                  <a:gd name="T47" fmla="*/ 1153 h 1223"/>
                  <a:gd name="T48" fmla="*/ 2051 w 2062"/>
                  <a:gd name="T49" fmla="*/ 1158 h 1223"/>
                  <a:gd name="T50" fmla="*/ 2055 w 2062"/>
                  <a:gd name="T51" fmla="*/ 1162 h 1223"/>
                  <a:gd name="T52" fmla="*/ 2059 w 2062"/>
                  <a:gd name="T53" fmla="*/ 1168 h 1223"/>
                  <a:gd name="T54" fmla="*/ 2061 w 2062"/>
                  <a:gd name="T55" fmla="*/ 1175 h 1223"/>
                  <a:gd name="T56" fmla="*/ 2062 w 2062"/>
                  <a:gd name="T57" fmla="*/ 1183 h 1223"/>
                  <a:gd name="T58" fmla="*/ 2062 w 2062"/>
                  <a:gd name="T59" fmla="*/ 1190 h 1223"/>
                  <a:gd name="T60" fmla="*/ 2061 w 2062"/>
                  <a:gd name="T61" fmla="*/ 1197 h 1223"/>
                  <a:gd name="T62" fmla="*/ 2058 w 2062"/>
                  <a:gd name="T63" fmla="*/ 1204 h 1223"/>
                  <a:gd name="T64" fmla="*/ 2053 w 2062"/>
                  <a:gd name="T65" fmla="*/ 1211 h 1223"/>
                  <a:gd name="T66" fmla="*/ 2048 w 2062"/>
                  <a:gd name="T67" fmla="*/ 1216 h 1223"/>
                  <a:gd name="T68" fmla="*/ 2042 w 2062"/>
                  <a:gd name="T69" fmla="*/ 1219 h 1223"/>
                  <a:gd name="T70" fmla="*/ 2035 w 2062"/>
                  <a:gd name="T71" fmla="*/ 1222 h 1223"/>
                  <a:gd name="T72" fmla="*/ 2028 w 2062"/>
                  <a:gd name="T73" fmla="*/ 1223 h 1223"/>
                  <a:gd name="T74" fmla="*/ 2021 w 2062"/>
                  <a:gd name="T75" fmla="*/ 1223 h 1223"/>
                  <a:gd name="T76" fmla="*/ 2014 w 2062"/>
                  <a:gd name="T77" fmla="*/ 1222 h 1223"/>
                  <a:gd name="T78" fmla="*/ 2007 w 2062"/>
                  <a:gd name="T79" fmla="*/ 1218 h 1223"/>
                  <a:gd name="T80" fmla="*/ 2044 w 2062"/>
                  <a:gd name="T81" fmla="*/ 1153 h 12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062" h="1223">
                    <a:moveTo>
                      <a:pt x="19" y="70"/>
                    </a:moveTo>
                    <a:lnTo>
                      <a:pt x="13" y="67"/>
                    </a:lnTo>
                    <a:lnTo>
                      <a:pt x="7" y="61"/>
                    </a:lnTo>
                    <a:lnTo>
                      <a:pt x="3" y="55"/>
                    </a:lnTo>
                    <a:lnTo>
                      <a:pt x="1" y="48"/>
                    </a:lnTo>
                    <a:lnTo>
                      <a:pt x="0" y="41"/>
                    </a:lnTo>
                    <a:lnTo>
                      <a:pt x="0" y="33"/>
                    </a:lnTo>
                    <a:lnTo>
                      <a:pt x="2" y="26"/>
                    </a:lnTo>
                    <a:lnTo>
                      <a:pt x="4" y="19"/>
                    </a:lnTo>
                    <a:lnTo>
                      <a:pt x="9" y="13"/>
                    </a:lnTo>
                    <a:lnTo>
                      <a:pt x="14" y="7"/>
                    </a:lnTo>
                    <a:lnTo>
                      <a:pt x="21" y="4"/>
                    </a:lnTo>
                    <a:lnTo>
                      <a:pt x="27" y="1"/>
                    </a:lnTo>
                    <a:lnTo>
                      <a:pt x="34" y="0"/>
                    </a:lnTo>
                    <a:lnTo>
                      <a:pt x="42" y="0"/>
                    </a:lnTo>
                    <a:lnTo>
                      <a:pt x="49" y="1"/>
                    </a:lnTo>
                    <a:lnTo>
                      <a:pt x="56" y="5"/>
                    </a:lnTo>
                    <a:lnTo>
                      <a:pt x="19" y="70"/>
                    </a:lnTo>
                    <a:close/>
                    <a:moveTo>
                      <a:pt x="56" y="5"/>
                    </a:moveTo>
                    <a:lnTo>
                      <a:pt x="2044" y="1153"/>
                    </a:lnTo>
                    <a:lnTo>
                      <a:pt x="2007" y="1218"/>
                    </a:lnTo>
                    <a:lnTo>
                      <a:pt x="19" y="70"/>
                    </a:lnTo>
                    <a:lnTo>
                      <a:pt x="56" y="5"/>
                    </a:lnTo>
                    <a:close/>
                    <a:moveTo>
                      <a:pt x="2044" y="1153"/>
                    </a:moveTo>
                    <a:lnTo>
                      <a:pt x="2051" y="1158"/>
                    </a:lnTo>
                    <a:lnTo>
                      <a:pt x="2055" y="1162"/>
                    </a:lnTo>
                    <a:lnTo>
                      <a:pt x="2059" y="1168"/>
                    </a:lnTo>
                    <a:lnTo>
                      <a:pt x="2061" y="1175"/>
                    </a:lnTo>
                    <a:lnTo>
                      <a:pt x="2062" y="1183"/>
                    </a:lnTo>
                    <a:lnTo>
                      <a:pt x="2062" y="1190"/>
                    </a:lnTo>
                    <a:lnTo>
                      <a:pt x="2061" y="1197"/>
                    </a:lnTo>
                    <a:lnTo>
                      <a:pt x="2058" y="1204"/>
                    </a:lnTo>
                    <a:lnTo>
                      <a:pt x="2053" y="1211"/>
                    </a:lnTo>
                    <a:lnTo>
                      <a:pt x="2048" y="1216"/>
                    </a:lnTo>
                    <a:lnTo>
                      <a:pt x="2042" y="1219"/>
                    </a:lnTo>
                    <a:lnTo>
                      <a:pt x="2035" y="1222"/>
                    </a:lnTo>
                    <a:lnTo>
                      <a:pt x="2028" y="1223"/>
                    </a:lnTo>
                    <a:lnTo>
                      <a:pt x="2021" y="1223"/>
                    </a:lnTo>
                    <a:lnTo>
                      <a:pt x="2014" y="1222"/>
                    </a:lnTo>
                    <a:lnTo>
                      <a:pt x="2007" y="1218"/>
                    </a:lnTo>
                    <a:lnTo>
                      <a:pt x="2044" y="1153"/>
                    </a:lnTo>
                    <a:close/>
                  </a:path>
                </a:pathLst>
              </a:custGeom>
              <a:solidFill>
                <a:schemeClr val="accent3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51" name="Freeform 80"/>
              <p:cNvSpPr>
                <a:spLocks noEditPoints="1"/>
              </p:cNvSpPr>
              <p:nvPr/>
            </p:nvSpPr>
            <p:spPr bwMode="auto">
              <a:xfrm>
                <a:off x="7670800" y="2882900"/>
                <a:ext cx="546100" cy="322263"/>
              </a:xfrm>
              <a:custGeom>
                <a:avLst/>
                <a:gdLst>
                  <a:gd name="T0" fmla="*/ 19 w 2062"/>
                  <a:gd name="T1" fmla="*/ 70 h 1222"/>
                  <a:gd name="T2" fmla="*/ 13 w 2062"/>
                  <a:gd name="T3" fmla="*/ 65 h 1222"/>
                  <a:gd name="T4" fmla="*/ 7 w 2062"/>
                  <a:gd name="T5" fmla="*/ 60 h 1222"/>
                  <a:gd name="T6" fmla="*/ 3 w 2062"/>
                  <a:gd name="T7" fmla="*/ 53 h 1222"/>
                  <a:gd name="T8" fmla="*/ 1 w 2062"/>
                  <a:gd name="T9" fmla="*/ 47 h 1222"/>
                  <a:gd name="T10" fmla="*/ 0 w 2062"/>
                  <a:gd name="T11" fmla="*/ 40 h 1222"/>
                  <a:gd name="T12" fmla="*/ 0 w 2062"/>
                  <a:gd name="T13" fmla="*/ 32 h 1222"/>
                  <a:gd name="T14" fmla="*/ 2 w 2062"/>
                  <a:gd name="T15" fmla="*/ 25 h 1222"/>
                  <a:gd name="T16" fmla="*/ 4 w 2062"/>
                  <a:gd name="T17" fmla="*/ 18 h 1222"/>
                  <a:gd name="T18" fmla="*/ 9 w 2062"/>
                  <a:gd name="T19" fmla="*/ 12 h 1222"/>
                  <a:gd name="T20" fmla="*/ 14 w 2062"/>
                  <a:gd name="T21" fmla="*/ 7 h 1222"/>
                  <a:gd name="T22" fmla="*/ 21 w 2062"/>
                  <a:gd name="T23" fmla="*/ 3 h 1222"/>
                  <a:gd name="T24" fmla="*/ 27 w 2062"/>
                  <a:gd name="T25" fmla="*/ 1 h 1222"/>
                  <a:gd name="T26" fmla="*/ 34 w 2062"/>
                  <a:gd name="T27" fmla="*/ 0 h 1222"/>
                  <a:gd name="T28" fmla="*/ 42 w 2062"/>
                  <a:gd name="T29" fmla="*/ 0 h 1222"/>
                  <a:gd name="T30" fmla="*/ 49 w 2062"/>
                  <a:gd name="T31" fmla="*/ 1 h 1222"/>
                  <a:gd name="T32" fmla="*/ 56 w 2062"/>
                  <a:gd name="T33" fmla="*/ 5 h 1222"/>
                  <a:gd name="T34" fmla="*/ 19 w 2062"/>
                  <a:gd name="T35" fmla="*/ 70 h 1222"/>
                  <a:gd name="T36" fmla="*/ 56 w 2062"/>
                  <a:gd name="T37" fmla="*/ 5 h 1222"/>
                  <a:gd name="T38" fmla="*/ 2044 w 2062"/>
                  <a:gd name="T39" fmla="*/ 1151 h 1222"/>
                  <a:gd name="T40" fmla="*/ 2007 w 2062"/>
                  <a:gd name="T41" fmla="*/ 1218 h 1222"/>
                  <a:gd name="T42" fmla="*/ 19 w 2062"/>
                  <a:gd name="T43" fmla="*/ 70 h 1222"/>
                  <a:gd name="T44" fmla="*/ 56 w 2062"/>
                  <a:gd name="T45" fmla="*/ 5 h 1222"/>
                  <a:gd name="T46" fmla="*/ 2044 w 2062"/>
                  <a:gd name="T47" fmla="*/ 1151 h 1222"/>
                  <a:gd name="T48" fmla="*/ 2051 w 2062"/>
                  <a:gd name="T49" fmla="*/ 1156 h 1222"/>
                  <a:gd name="T50" fmla="*/ 2055 w 2062"/>
                  <a:gd name="T51" fmla="*/ 1162 h 1222"/>
                  <a:gd name="T52" fmla="*/ 2059 w 2062"/>
                  <a:gd name="T53" fmla="*/ 1168 h 1222"/>
                  <a:gd name="T54" fmla="*/ 2061 w 2062"/>
                  <a:gd name="T55" fmla="*/ 1175 h 1222"/>
                  <a:gd name="T56" fmla="*/ 2062 w 2062"/>
                  <a:gd name="T57" fmla="*/ 1182 h 1222"/>
                  <a:gd name="T58" fmla="*/ 2062 w 2062"/>
                  <a:gd name="T59" fmla="*/ 1189 h 1222"/>
                  <a:gd name="T60" fmla="*/ 2061 w 2062"/>
                  <a:gd name="T61" fmla="*/ 1196 h 1222"/>
                  <a:gd name="T62" fmla="*/ 2058 w 2062"/>
                  <a:gd name="T63" fmla="*/ 1203 h 1222"/>
                  <a:gd name="T64" fmla="*/ 2053 w 2062"/>
                  <a:gd name="T65" fmla="*/ 1209 h 1222"/>
                  <a:gd name="T66" fmla="*/ 2048 w 2062"/>
                  <a:gd name="T67" fmla="*/ 1214 h 1222"/>
                  <a:gd name="T68" fmla="*/ 2042 w 2062"/>
                  <a:gd name="T69" fmla="*/ 1219 h 1222"/>
                  <a:gd name="T70" fmla="*/ 2035 w 2062"/>
                  <a:gd name="T71" fmla="*/ 1221 h 1222"/>
                  <a:gd name="T72" fmla="*/ 2028 w 2062"/>
                  <a:gd name="T73" fmla="*/ 1222 h 1222"/>
                  <a:gd name="T74" fmla="*/ 2021 w 2062"/>
                  <a:gd name="T75" fmla="*/ 1222 h 1222"/>
                  <a:gd name="T76" fmla="*/ 2014 w 2062"/>
                  <a:gd name="T77" fmla="*/ 1220 h 1222"/>
                  <a:gd name="T78" fmla="*/ 2007 w 2062"/>
                  <a:gd name="T79" fmla="*/ 1218 h 1222"/>
                  <a:gd name="T80" fmla="*/ 2044 w 2062"/>
                  <a:gd name="T81" fmla="*/ 1151 h 12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062" h="1222">
                    <a:moveTo>
                      <a:pt x="19" y="70"/>
                    </a:moveTo>
                    <a:lnTo>
                      <a:pt x="13" y="65"/>
                    </a:lnTo>
                    <a:lnTo>
                      <a:pt x="7" y="60"/>
                    </a:lnTo>
                    <a:lnTo>
                      <a:pt x="3" y="53"/>
                    </a:lnTo>
                    <a:lnTo>
                      <a:pt x="1" y="47"/>
                    </a:lnTo>
                    <a:lnTo>
                      <a:pt x="0" y="40"/>
                    </a:lnTo>
                    <a:lnTo>
                      <a:pt x="0" y="32"/>
                    </a:lnTo>
                    <a:lnTo>
                      <a:pt x="2" y="25"/>
                    </a:lnTo>
                    <a:lnTo>
                      <a:pt x="4" y="18"/>
                    </a:lnTo>
                    <a:lnTo>
                      <a:pt x="9" y="12"/>
                    </a:lnTo>
                    <a:lnTo>
                      <a:pt x="14" y="7"/>
                    </a:lnTo>
                    <a:lnTo>
                      <a:pt x="21" y="3"/>
                    </a:lnTo>
                    <a:lnTo>
                      <a:pt x="27" y="1"/>
                    </a:lnTo>
                    <a:lnTo>
                      <a:pt x="34" y="0"/>
                    </a:lnTo>
                    <a:lnTo>
                      <a:pt x="42" y="0"/>
                    </a:lnTo>
                    <a:lnTo>
                      <a:pt x="49" y="1"/>
                    </a:lnTo>
                    <a:lnTo>
                      <a:pt x="56" y="5"/>
                    </a:lnTo>
                    <a:lnTo>
                      <a:pt x="19" y="70"/>
                    </a:lnTo>
                    <a:close/>
                    <a:moveTo>
                      <a:pt x="56" y="5"/>
                    </a:moveTo>
                    <a:lnTo>
                      <a:pt x="2044" y="1151"/>
                    </a:lnTo>
                    <a:lnTo>
                      <a:pt x="2007" y="1218"/>
                    </a:lnTo>
                    <a:lnTo>
                      <a:pt x="19" y="70"/>
                    </a:lnTo>
                    <a:lnTo>
                      <a:pt x="56" y="5"/>
                    </a:lnTo>
                    <a:close/>
                    <a:moveTo>
                      <a:pt x="2044" y="1151"/>
                    </a:moveTo>
                    <a:lnTo>
                      <a:pt x="2051" y="1156"/>
                    </a:lnTo>
                    <a:lnTo>
                      <a:pt x="2055" y="1162"/>
                    </a:lnTo>
                    <a:lnTo>
                      <a:pt x="2059" y="1168"/>
                    </a:lnTo>
                    <a:lnTo>
                      <a:pt x="2061" y="1175"/>
                    </a:lnTo>
                    <a:lnTo>
                      <a:pt x="2062" y="1182"/>
                    </a:lnTo>
                    <a:lnTo>
                      <a:pt x="2062" y="1189"/>
                    </a:lnTo>
                    <a:lnTo>
                      <a:pt x="2061" y="1196"/>
                    </a:lnTo>
                    <a:lnTo>
                      <a:pt x="2058" y="1203"/>
                    </a:lnTo>
                    <a:lnTo>
                      <a:pt x="2053" y="1209"/>
                    </a:lnTo>
                    <a:lnTo>
                      <a:pt x="2048" y="1214"/>
                    </a:lnTo>
                    <a:lnTo>
                      <a:pt x="2042" y="1219"/>
                    </a:lnTo>
                    <a:lnTo>
                      <a:pt x="2035" y="1221"/>
                    </a:lnTo>
                    <a:lnTo>
                      <a:pt x="2028" y="1222"/>
                    </a:lnTo>
                    <a:lnTo>
                      <a:pt x="2021" y="1222"/>
                    </a:lnTo>
                    <a:lnTo>
                      <a:pt x="2014" y="1220"/>
                    </a:lnTo>
                    <a:lnTo>
                      <a:pt x="2007" y="1218"/>
                    </a:lnTo>
                    <a:lnTo>
                      <a:pt x="2044" y="1151"/>
                    </a:lnTo>
                    <a:close/>
                  </a:path>
                </a:pathLst>
              </a:custGeom>
              <a:solidFill>
                <a:schemeClr val="accent3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52" name="Freeform 81"/>
              <p:cNvSpPr>
                <a:spLocks noEditPoints="1"/>
              </p:cNvSpPr>
              <p:nvPr/>
            </p:nvSpPr>
            <p:spPr bwMode="auto">
              <a:xfrm>
                <a:off x="7237413" y="1416050"/>
                <a:ext cx="544513" cy="322263"/>
              </a:xfrm>
              <a:custGeom>
                <a:avLst/>
                <a:gdLst>
                  <a:gd name="T0" fmla="*/ 19 w 2063"/>
                  <a:gd name="T1" fmla="*/ 70 h 1223"/>
                  <a:gd name="T2" fmla="*/ 13 w 2063"/>
                  <a:gd name="T3" fmla="*/ 65 h 1223"/>
                  <a:gd name="T4" fmla="*/ 8 w 2063"/>
                  <a:gd name="T5" fmla="*/ 61 h 1223"/>
                  <a:gd name="T6" fmla="*/ 4 w 2063"/>
                  <a:gd name="T7" fmla="*/ 54 h 1223"/>
                  <a:gd name="T8" fmla="*/ 1 w 2063"/>
                  <a:gd name="T9" fmla="*/ 48 h 1223"/>
                  <a:gd name="T10" fmla="*/ 0 w 2063"/>
                  <a:gd name="T11" fmla="*/ 41 h 1223"/>
                  <a:gd name="T12" fmla="*/ 0 w 2063"/>
                  <a:gd name="T13" fmla="*/ 33 h 1223"/>
                  <a:gd name="T14" fmla="*/ 2 w 2063"/>
                  <a:gd name="T15" fmla="*/ 25 h 1223"/>
                  <a:gd name="T16" fmla="*/ 5 w 2063"/>
                  <a:gd name="T17" fmla="*/ 19 h 1223"/>
                  <a:gd name="T18" fmla="*/ 10 w 2063"/>
                  <a:gd name="T19" fmla="*/ 12 h 1223"/>
                  <a:gd name="T20" fmla="*/ 15 w 2063"/>
                  <a:gd name="T21" fmla="*/ 7 h 1223"/>
                  <a:gd name="T22" fmla="*/ 21 w 2063"/>
                  <a:gd name="T23" fmla="*/ 4 h 1223"/>
                  <a:gd name="T24" fmla="*/ 28 w 2063"/>
                  <a:gd name="T25" fmla="*/ 1 h 1223"/>
                  <a:gd name="T26" fmla="*/ 36 w 2063"/>
                  <a:gd name="T27" fmla="*/ 0 h 1223"/>
                  <a:gd name="T28" fmla="*/ 43 w 2063"/>
                  <a:gd name="T29" fmla="*/ 0 h 1223"/>
                  <a:gd name="T30" fmla="*/ 50 w 2063"/>
                  <a:gd name="T31" fmla="*/ 1 h 1223"/>
                  <a:gd name="T32" fmla="*/ 57 w 2063"/>
                  <a:gd name="T33" fmla="*/ 5 h 1223"/>
                  <a:gd name="T34" fmla="*/ 19 w 2063"/>
                  <a:gd name="T35" fmla="*/ 70 h 1223"/>
                  <a:gd name="T36" fmla="*/ 57 w 2063"/>
                  <a:gd name="T37" fmla="*/ 5 h 1223"/>
                  <a:gd name="T38" fmla="*/ 2045 w 2063"/>
                  <a:gd name="T39" fmla="*/ 1153 h 1223"/>
                  <a:gd name="T40" fmla="*/ 2007 w 2063"/>
                  <a:gd name="T41" fmla="*/ 1218 h 1223"/>
                  <a:gd name="T42" fmla="*/ 19 w 2063"/>
                  <a:gd name="T43" fmla="*/ 70 h 1223"/>
                  <a:gd name="T44" fmla="*/ 57 w 2063"/>
                  <a:gd name="T45" fmla="*/ 5 h 1223"/>
                  <a:gd name="T46" fmla="*/ 2045 w 2063"/>
                  <a:gd name="T47" fmla="*/ 1153 h 1223"/>
                  <a:gd name="T48" fmla="*/ 2051 w 2063"/>
                  <a:gd name="T49" fmla="*/ 1157 h 1223"/>
                  <a:gd name="T50" fmla="*/ 2056 w 2063"/>
                  <a:gd name="T51" fmla="*/ 1163 h 1223"/>
                  <a:gd name="T52" fmla="*/ 2059 w 2063"/>
                  <a:gd name="T53" fmla="*/ 1168 h 1223"/>
                  <a:gd name="T54" fmla="*/ 2062 w 2063"/>
                  <a:gd name="T55" fmla="*/ 1176 h 1223"/>
                  <a:gd name="T56" fmla="*/ 2063 w 2063"/>
                  <a:gd name="T57" fmla="*/ 1183 h 1223"/>
                  <a:gd name="T58" fmla="*/ 2063 w 2063"/>
                  <a:gd name="T59" fmla="*/ 1190 h 1223"/>
                  <a:gd name="T60" fmla="*/ 2062 w 2063"/>
                  <a:gd name="T61" fmla="*/ 1197 h 1223"/>
                  <a:gd name="T62" fmla="*/ 2058 w 2063"/>
                  <a:gd name="T63" fmla="*/ 1204 h 1223"/>
                  <a:gd name="T64" fmla="*/ 2055 w 2063"/>
                  <a:gd name="T65" fmla="*/ 1210 h 1223"/>
                  <a:gd name="T66" fmla="*/ 2049 w 2063"/>
                  <a:gd name="T67" fmla="*/ 1216 h 1223"/>
                  <a:gd name="T68" fmla="*/ 2043 w 2063"/>
                  <a:gd name="T69" fmla="*/ 1219 h 1223"/>
                  <a:gd name="T70" fmla="*/ 2036 w 2063"/>
                  <a:gd name="T71" fmla="*/ 1222 h 1223"/>
                  <a:gd name="T72" fmla="*/ 2029 w 2063"/>
                  <a:gd name="T73" fmla="*/ 1223 h 1223"/>
                  <a:gd name="T74" fmla="*/ 2022 w 2063"/>
                  <a:gd name="T75" fmla="*/ 1223 h 1223"/>
                  <a:gd name="T76" fmla="*/ 2014 w 2063"/>
                  <a:gd name="T77" fmla="*/ 1222 h 1223"/>
                  <a:gd name="T78" fmla="*/ 2007 w 2063"/>
                  <a:gd name="T79" fmla="*/ 1218 h 1223"/>
                  <a:gd name="T80" fmla="*/ 2045 w 2063"/>
                  <a:gd name="T81" fmla="*/ 1153 h 12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063" h="1223">
                    <a:moveTo>
                      <a:pt x="19" y="70"/>
                    </a:moveTo>
                    <a:lnTo>
                      <a:pt x="13" y="65"/>
                    </a:lnTo>
                    <a:lnTo>
                      <a:pt x="8" y="61"/>
                    </a:lnTo>
                    <a:lnTo>
                      <a:pt x="4" y="54"/>
                    </a:lnTo>
                    <a:lnTo>
                      <a:pt x="1" y="48"/>
                    </a:lnTo>
                    <a:lnTo>
                      <a:pt x="0" y="41"/>
                    </a:lnTo>
                    <a:lnTo>
                      <a:pt x="0" y="33"/>
                    </a:lnTo>
                    <a:lnTo>
                      <a:pt x="2" y="25"/>
                    </a:lnTo>
                    <a:lnTo>
                      <a:pt x="5" y="19"/>
                    </a:lnTo>
                    <a:lnTo>
                      <a:pt x="10" y="12"/>
                    </a:lnTo>
                    <a:lnTo>
                      <a:pt x="15" y="7"/>
                    </a:lnTo>
                    <a:lnTo>
                      <a:pt x="21" y="4"/>
                    </a:lnTo>
                    <a:lnTo>
                      <a:pt x="28" y="1"/>
                    </a:lnTo>
                    <a:lnTo>
                      <a:pt x="36" y="0"/>
                    </a:lnTo>
                    <a:lnTo>
                      <a:pt x="43" y="0"/>
                    </a:lnTo>
                    <a:lnTo>
                      <a:pt x="50" y="1"/>
                    </a:lnTo>
                    <a:lnTo>
                      <a:pt x="57" y="5"/>
                    </a:lnTo>
                    <a:lnTo>
                      <a:pt x="19" y="70"/>
                    </a:lnTo>
                    <a:close/>
                    <a:moveTo>
                      <a:pt x="57" y="5"/>
                    </a:moveTo>
                    <a:lnTo>
                      <a:pt x="2045" y="1153"/>
                    </a:lnTo>
                    <a:lnTo>
                      <a:pt x="2007" y="1218"/>
                    </a:lnTo>
                    <a:lnTo>
                      <a:pt x="19" y="70"/>
                    </a:lnTo>
                    <a:lnTo>
                      <a:pt x="57" y="5"/>
                    </a:lnTo>
                    <a:close/>
                    <a:moveTo>
                      <a:pt x="2045" y="1153"/>
                    </a:moveTo>
                    <a:lnTo>
                      <a:pt x="2051" y="1157"/>
                    </a:lnTo>
                    <a:lnTo>
                      <a:pt x="2056" y="1163"/>
                    </a:lnTo>
                    <a:lnTo>
                      <a:pt x="2059" y="1168"/>
                    </a:lnTo>
                    <a:lnTo>
                      <a:pt x="2062" y="1176"/>
                    </a:lnTo>
                    <a:lnTo>
                      <a:pt x="2063" y="1183"/>
                    </a:lnTo>
                    <a:lnTo>
                      <a:pt x="2063" y="1190"/>
                    </a:lnTo>
                    <a:lnTo>
                      <a:pt x="2062" y="1197"/>
                    </a:lnTo>
                    <a:lnTo>
                      <a:pt x="2058" y="1204"/>
                    </a:lnTo>
                    <a:lnTo>
                      <a:pt x="2055" y="1210"/>
                    </a:lnTo>
                    <a:lnTo>
                      <a:pt x="2049" y="1216"/>
                    </a:lnTo>
                    <a:lnTo>
                      <a:pt x="2043" y="1219"/>
                    </a:lnTo>
                    <a:lnTo>
                      <a:pt x="2036" y="1222"/>
                    </a:lnTo>
                    <a:lnTo>
                      <a:pt x="2029" y="1223"/>
                    </a:lnTo>
                    <a:lnTo>
                      <a:pt x="2022" y="1223"/>
                    </a:lnTo>
                    <a:lnTo>
                      <a:pt x="2014" y="1222"/>
                    </a:lnTo>
                    <a:lnTo>
                      <a:pt x="2007" y="1218"/>
                    </a:lnTo>
                    <a:lnTo>
                      <a:pt x="2045" y="1153"/>
                    </a:lnTo>
                    <a:close/>
                  </a:path>
                </a:pathLst>
              </a:custGeom>
              <a:solidFill>
                <a:schemeClr val="accent3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53" name="Freeform 82"/>
              <p:cNvSpPr>
                <a:spLocks noEditPoints="1"/>
              </p:cNvSpPr>
              <p:nvPr/>
            </p:nvSpPr>
            <p:spPr bwMode="auto">
              <a:xfrm>
                <a:off x="7237413" y="1549400"/>
                <a:ext cx="544513" cy="323850"/>
              </a:xfrm>
              <a:custGeom>
                <a:avLst/>
                <a:gdLst>
                  <a:gd name="T0" fmla="*/ 19 w 2063"/>
                  <a:gd name="T1" fmla="*/ 71 h 1223"/>
                  <a:gd name="T2" fmla="*/ 13 w 2063"/>
                  <a:gd name="T3" fmla="*/ 66 h 1223"/>
                  <a:gd name="T4" fmla="*/ 8 w 2063"/>
                  <a:gd name="T5" fmla="*/ 60 h 1223"/>
                  <a:gd name="T6" fmla="*/ 4 w 2063"/>
                  <a:gd name="T7" fmla="*/ 54 h 1223"/>
                  <a:gd name="T8" fmla="*/ 1 w 2063"/>
                  <a:gd name="T9" fmla="*/ 47 h 1223"/>
                  <a:gd name="T10" fmla="*/ 0 w 2063"/>
                  <a:gd name="T11" fmla="*/ 40 h 1223"/>
                  <a:gd name="T12" fmla="*/ 0 w 2063"/>
                  <a:gd name="T13" fmla="*/ 33 h 1223"/>
                  <a:gd name="T14" fmla="*/ 2 w 2063"/>
                  <a:gd name="T15" fmla="*/ 26 h 1223"/>
                  <a:gd name="T16" fmla="*/ 5 w 2063"/>
                  <a:gd name="T17" fmla="*/ 19 h 1223"/>
                  <a:gd name="T18" fmla="*/ 10 w 2063"/>
                  <a:gd name="T19" fmla="*/ 13 h 1223"/>
                  <a:gd name="T20" fmla="*/ 15 w 2063"/>
                  <a:gd name="T21" fmla="*/ 8 h 1223"/>
                  <a:gd name="T22" fmla="*/ 21 w 2063"/>
                  <a:gd name="T23" fmla="*/ 4 h 1223"/>
                  <a:gd name="T24" fmla="*/ 28 w 2063"/>
                  <a:gd name="T25" fmla="*/ 1 h 1223"/>
                  <a:gd name="T26" fmla="*/ 36 w 2063"/>
                  <a:gd name="T27" fmla="*/ 0 h 1223"/>
                  <a:gd name="T28" fmla="*/ 43 w 2063"/>
                  <a:gd name="T29" fmla="*/ 0 h 1223"/>
                  <a:gd name="T30" fmla="*/ 50 w 2063"/>
                  <a:gd name="T31" fmla="*/ 2 h 1223"/>
                  <a:gd name="T32" fmla="*/ 57 w 2063"/>
                  <a:gd name="T33" fmla="*/ 4 h 1223"/>
                  <a:gd name="T34" fmla="*/ 19 w 2063"/>
                  <a:gd name="T35" fmla="*/ 71 h 1223"/>
                  <a:gd name="T36" fmla="*/ 57 w 2063"/>
                  <a:gd name="T37" fmla="*/ 4 h 1223"/>
                  <a:gd name="T38" fmla="*/ 2045 w 2063"/>
                  <a:gd name="T39" fmla="*/ 1152 h 1223"/>
                  <a:gd name="T40" fmla="*/ 2007 w 2063"/>
                  <a:gd name="T41" fmla="*/ 1219 h 1223"/>
                  <a:gd name="T42" fmla="*/ 19 w 2063"/>
                  <a:gd name="T43" fmla="*/ 71 h 1223"/>
                  <a:gd name="T44" fmla="*/ 57 w 2063"/>
                  <a:gd name="T45" fmla="*/ 4 h 1223"/>
                  <a:gd name="T46" fmla="*/ 2045 w 2063"/>
                  <a:gd name="T47" fmla="*/ 1152 h 1223"/>
                  <a:gd name="T48" fmla="*/ 2051 w 2063"/>
                  <a:gd name="T49" fmla="*/ 1157 h 1223"/>
                  <a:gd name="T50" fmla="*/ 2056 w 2063"/>
                  <a:gd name="T51" fmla="*/ 1163 h 1223"/>
                  <a:gd name="T52" fmla="*/ 2059 w 2063"/>
                  <a:gd name="T53" fmla="*/ 1169 h 1223"/>
                  <a:gd name="T54" fmla="*/ 2062 w 2063"/>
                  <a:gd name="T55" fmla="*/ 1176 h 1223"/>
                  <a:gd name="T56" fmla="*/ 2063 w 2063"/>
                  <a:gd name="T57" fmla="*/ 1183 h 1223"/>
                  <a:gd name="T58" fmla="*/ 2063 w 2063"/>
                  <a:gd name="T59" fmla="*/ 1190 h 1223"/>
                  <a:gd name="T60" fmla="*/ 2062 w 2063"/>
                  <a:gd name="T61" fmla="*/ 1197 h 1223"/>
                  <a:gd name="T62" fmla="*/ 2058 w 2063"/>
                  <a:gd name="T63" fmla="*/ 1204 h 1223"/>
                  <a:gd name="T64" fmla="*/ 2055 w 2063"/>
                  <a:gd name="T65" fmla="*/ 1210 h 1223"/>
                  <a:gd name="T66" fmla="*/ 2049 w 2063"/>
                  <a:gd name="T67" fmla="*/ 1215 h 1223"/>
                  <a:gd name="T68" fmla="*/ 2043 w 2063"/>
                  <a:gd name="T69" fmla="*/ 1220 h 1223"/>
                  <a:gd name="T70" fmla="*/ 2036 w 2063"/>
                  <a:gd name="T71" fmla="*/ 1222 h 1223"/>
                  <a:gd name="T72" fmla="*/ 2029 w 2063"/>
                  <a:gd name="T73" fmla="*/ 1223 h 1223"/>
                  <a:gd name="T74" fmla="*/ 2022 w 2063"/>
                  <a:gd name="T75" fmla="*/ 1223 h 1223"/>
                  <a:gd name="T76" fmla="*/ 2014 w 2063"/>
                  <a:gd name="T77" fmla="*/ 1221 h 1223"/>
                  <a:gd name="T78" fmla="*/ 2007 w 2063"/>
                  <a:gd name="T79" fmla="*/ 1219 h 1223"/>
                  <a:gd name="T80" fmla="*/ 2045 w 2063"/>
                  <a:gd name="T81" fmla="*/ 1152 h 12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063" h="1223">
                    <a:moveTo>
                      <a:pt x="19" y="71"/>
                    </a:moveTo>
                    <a:lnTo>
                      <a:pt x="13" y="66"/>
                    </a:lnTo>
                    <a:lnTo>
                      <a:pt x="8" y="60"/>
                    </a:lnTo>
                    <a:lnTo>
                      <a:pt x="4" y="54"/>
                    </a:lnTo>
                    <a:lnTo>
                      <a:pt x="1" y="47"/>
                    </a:lnTo>
                    <a:lnTo>
                      <a:pt x="0" y="40"/>
                    </a:lnTo>
                    <a:lnTo>
                      <a:pt x="0" y="33"/>
                    </a:lnTo>
                    <a:lnTo>
                      <a:pt x="2" y="26"/>
                    </a:lnTo>
                    <a:lnTo>
                      <a:pt x="5" y="19"/>
                    </a:lnTo>
                    <a:lnTo>
                      <a:pt x="10" y="13"/>
                    </a:lnTo>
                    <a:lnTo>
                      <a:pt x="15" y="8"/>
                    </a:lnTo>
                    <a:lnTo>
                      <a:pt x="21" y="4"/>
                    </a:lnTo>
                    <a:lnTo>
                      <a:pt x="28" y="1"/>
                    </a:lnTo>
                    <a:lnTo>
                      <a:pt x="36" y="0"/>
                    </a:lnTo>
                    <a:lnTo>
                      <a:pt x="43" y="0"/>
                    </a:lnTo>
                    <a:lnTo>
                      <a:pt x="50" y="2"/>
                    </a:lnTo>
                    <a:lnTo>
                      <a:pt x="57" y="4"/>
                    </a:lnTo>
                    <a:lnTo>
                      <a:pt x="19" y="71"/>
                    </a:lnTo>
                    <a:close/>
                    <a:moveTo>
                      <a:pt x="57" y="4"/>
                    </a:moveTo>
                    <a:lnTo>
                      <a:pt x="2045" y="1152"/>
                    </a:lnTo>
                    <a:lnTo>
                      <a:pt x="2007" y="1219"/>
                    </a:lnTo>
                    <a:lnTo>
                      <a:pt x="19" y="71"/>
                    </a:lnTo>
                    <a:lnTo>
                      <a:pt x="57" y="4"/>
                    </a:lnTo>
                    <a:close/>
                    <a:moveTo>
                      <a:pt x="2045" y="1152"/>
                    </a:moveTo>
                    <a:lnTo>
                      <a:pt x="2051" y="1157"/>
                    </a:lnTo>
                    <a:lnTo>
                      <a:pt x="2056" y="1163"/>
                    </a:lnTo>
                    <a:lnTo>
                      <a:pt x="2059" y="1169"/>
                    </a:lnTo>
                    <a:lnTo>
                      <a:pt x="2062" y="1176"/>
                    </a:lnTo>
                    <a:lnTo>
                      <a:pt x="2063" y="1183"/>
                    </a:lnTo>
                    <a:lnTo>
                      <a:pt x="2063" y="1190"/>
                    </a:lnTo>
                    <a:lnTo>
                      <a:pt x="2062" y="1197"/>
                    </a:lnTo>
                    <a:lnTo>
                      <a:pt x="2058" y="1204"/>
                    </a:lnTo>
                    <a:lnTo>
                      <a:pt x="2055" y="1210"/>
                    </a:lnTo>
                    <a:lnTo>
                      <a:pt x="2049" y="1215"/>
                    </a:lnTo>
                    <a:lnTo>
                      <a:pt x="2043" y="1220"/>
                    </a:lnTo>
                    <a:lnTo>
                      <a:pt x="2036" y="1222"/>
                    </a:lnTo>
                    <a:lnTo>
                      <a:pt x="2029" y="1223"/>
                    </a:lnTo>
                    <a:lnTo>
                      <a:pt x="2022" y="1223"/>
                    </a:lnTo>
                    <a:lnTo>
                      <a:pt x="2014" y="1221"/>
                    </a:lnTo>
                    <a:lnTo>
                      <a:pt x="2007" y="1219"/>
                    </a:lnTo>
                    <a:lnTo>
                      <a:pt x="2045" y="1152"/>
                    </a:lnTo>
                    <a:close/>
                  </a:path>
                </a:pathLst>
              </a:custGeom>
              <a:solidFill>
                <a:schemeClr val="accent3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54" name="Freeform 83"/>
              <p:cNvSpPr>
                <a:spLocks noEditPoints="1"/>
              </p:cNvSpPr>
              <p:nvPr/>
            </p:nvSpPr>
            <p:spPr bwMode="auto">
              <a:xfrm>
                <a:off x="7237413" y="1682750"/>
                <a:ext cx="544513" cy="323850"/>
              </a:xfrm>
              <a:custGeom>
                <a:avLst/>
                <a:gdLst>
                  <a:gd name="T0" fmla="*/ 19 w 2063"/>
                  <a:gd name="T1" fmla="*/ 70 h 1223"/>
                  <a:gd name="T2" fmla="*/ 13 w 2063"/>
                  <a:gd name="T3" fmla="*/ 66 h 1223"/>
                  <a:gd name="T4" fmla="*/ 8 w 2063"/>
                  <a:gd name="T5" fmla="*/ 61 h 1223"/>
                  <a:gd name="T6" fmla="*/ 4 w 2063"/>
                  <a:gd name="T7" fmla="*/ 55 h 1223"/>
                  <a:gd name="T8" fmla="*/ 1 w 2063"/>
                  <a:gd name="T9" fmla="*/ 48 h 1223"/>
                  <a:gd name="T10" fmla="*/ 0 w 2063"/>
                  <a:gd name="T11" fmla="*/ 40 h 1223"/>
                  <a:gd name="T12" fmla="*/ 0 w 2063"/>
                  <a:gd name="T13" fmla="*/ 33 h 1223"/>
                  <a:gd name="T14" fmla="*/ 2 w 2063"/>
                  <a:gd name="T15" fmla="*/ 26 h 1223"/>
                  <a:gd name="T16" fmla="*/ 5 w 2063"/>
                  <a:gd name="T17" fmla="*/ 19 h 1223"/>
                  <a:gd name="T18" fmla="*/ 10 w 2063"/>
                  <a:gd name="T19" fmla="*/ 13 h 1223"/>
                  <a:gd name="T20" fmla="*/ 15 w 2063"/>
                  <a:gd name="T21" fmla="*/ 7 h 1223"/>
                  <a:gd name="T22" fmla="*/ 21 w 2063"/>
                  <a:gd name="T23" fmla="*/ 4 h 1223"/>
                  <a:gd name="T24" fmla="*/ 28 w 2063"/>
                  <a:gd name="T25" fmla="*/ 1 h 1223"/>
                  <a:gd name="T26" fmla="*/ 36 w 2063"/>
                  <a:gd name="T27" fmla="*/ 0 h 1223"/>
                  <a:gd name="T28" fmla="*/ 43 w 2063"/>
                  <a:gd name="T29" fmla="*/ 0 h 1223"/>
                  <a:gd name="T30" fmla="*/ 50 w 2063"/>
                  <a:gd name="T31" fmla="*/ 3 h 1223"/>
                  <a:gd name="T32" fmla="*/ 57 w 2063"/>
                  <a:gd name="T33" fmla="*/ 5 h 1223"/>
                  <a:gd name="T34" fmla="*/ 19 w 2063"/>
                  <a:gd name="T35" fmla="*/ 70 h 1223"/>
                  <a:gd name="T36" fmla="*/ 57 w 2063"/>
                  <a:gd name="T37" fmla="*/ 5 h 1223"/>
                  <a:gd name="T38" fmla="*/ 2045 w 2063"/>
                  <a:gd name="T39" fmla="*/ 1153 h 1223"/>
                  <a:gd name="T40" fmla="*/ 2007 w 2063"/>
                  <a:gd name="T41" fmla="*/ 1218 h 1223"/>
                  <a:gd name="T42" fmla="*/ 19 w 2063"/>
                  <a:gd name="T43" fmla="*/ 70 h 1223"/>
                  <a:gd name="T44" fmla="*/ 57 w 2063"/>
                  <a:gd name="T45" fmla="*/ 5 h 1223"/>
                  <a:gd name="T46" fmla="*/ 2045 w 2063"/>
                  <a:gd name="T47" fmla="*/ 1153 h 1223"/>
                  <a:gd name="T48" fmla="*/ 2051 w 2063"/>
                  <a:gd name="T49" fmla="*/ 1158 h 1223"/>
                  <a:gd name="T50" fmla="*/ 2056 w 2063"/>
                  <a:gd name="T51" fmla="*/ 1162 h 1223"/>
                  <a:gd name="T52" fmla="*/ 2059 w 2063"/>
                  <a:gd name="T53" fmla="*/ 1169 h 1223"/>
                  <a:gd name="T54" fmla="*/ 2062 w 2063"/>
                  <a:gd name="T55" fmla="*/ 1175 h 1223"/>
                  <a:gd name="T56" fmla="*/ 2063 w 2063"/>
                  <a:gd name="T57" fmla="*/ 1183 h 1223"/>
                  <a:gd name="T58" fmla="*/ 2063 w 2063"/>
                  <a:gd name="T59" fmla="*/ 1190 h 1223"/>
                  <a:gd name="T60" fmla="*/ 2062 w 2063"/>
                  <a:gd name="T61" fmla="*/ 1198 h 1223"/>
                  <a:gd name="T62" fmla="*/ 2058 w 2063"/>
                  <a:gd name="T63" fmla="*/ 1204 h 1223"/>
                  <a:gd name="T64" fmla="*/ 2055 w 2063"/>
                  <a:gd name="T65" fmla="*/ 1211 h 1223"/>
                  <a:gd name="T66" fmla="*/ 2049 w 2063"/>
                  <a:gd name="T67" fmla="*/ 1216 h 1223"/>
                  <a:gd name="T68" fmla="*/ 2043 w 2063"/>
                  <a:gd name="T69" fmla="*/ 1219 h 1223"/>
                  <a:gd name="T70" fmla="*/ 2036 w 2063"/>
                  <a:gd name="T71" fmla="*/ 1222 h 1223"/>
                  <a:gd name="T72" fmla="*/ 2029 w 2063"/>
                  <a:gd name="T73" fmla="*/ 1223 h 1223"/>
                  <a:gd name="T74" fmla="*/ 2022 w 2063"/>
                  <a:gd name="T75" fmla="*/ 1223 h 1223"/>
                  <a:gd name="T76" fmla="*/ 2014 w 2063"/>
                  <a:gd name="T77" fmla="*/ 1222 h 1223"/>
                  <a:gd name="T78" fmla="*/ 2007 w 2063"/>
                  <a:gd name="T79" fmla="*/ 1218 h 1223"/>
                  <a:gd name="T80" fmla="*/ 2045 w 2063"/>
                  <a:gd name="T81" fmla="*/ 1153 h 12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063" h="1223">
                    <a:moveTo>
                      <a:pt x="19" y="70"/>
                    </a:moveTo>
                    <a:lnTo>
                      <a:pt x="13" y="66"/>
                    </a:lnTo>
                    <a:lnTo>
                      <a:pt x="8" y="61"/>
                    </a:lnTo>
                    <a:lnTo>
                      <a:pt x="4" y="55"/>
                    </a:lnTo>
                    <a:lnTo>
                      <a:pt x="1" y="48"/>
                    </a:lnTo>
                    <a:lnTo>
                      <a:pt x="0" y="40"/>
                    </a:lnTo>
                    <a:lnTo>
                      <a:pt x="0" y="33"/>
                    </a:lnTo>
                    <a:lnTo>
                      <a:pt x="2" y="26"/>
                    </a:lnTo>
                    <a:lnTo>
                      <a:pt x="5" y="19"/>
                    </a:lnTo>
                    <a:lnTo>
                      <a:pt x="10" y="13"/>
                    </a:lnTo>
                    <a:lnTo>
                      <a:pt x="15" y="7"/>
                    </a:lnTo>
                    <a:lnTo>
                      <a:pt x="21" y="4"/>
                    </a:lnTo>
                    <a:lnTo>
                      <a:pt x="28" y="1"/>
                    </a:lnTo>
                    <a:lnTo>
                      <a:pt x="36" y="0"/>
                    </a:lnTo>
                    <a:lnTo>
                      <a:pt x="43" y="0"/>
                    </a:lnTo>
                    <a:lnTo>
                      <a:pt x="50" y="3"/>
                    </a:lnTo>
                    <a:lnTo>
                      <a:pt x="57" y="5"/>
                    </a:lnTo>
                    <a:lnTo>
                      <a:pt x="19" y="70"/>
                    </a:lnTo>
                    <a:close/>
                    <a:moveTo>
                      <a:pt x="57" y="5"/>
                    </a:moveTo>
                    <a:lnTo>
                      <a:pt x="2045" y="1153"/>
                    </a:lnTo>
                    <a:lnTo>
                      <a:pt x="2007" y="1218"/>
                    </a:lnTo>
                    <a:lnTo>
                      <a:pt x="19" y="70"/>
                    </a:lnTo>
                    <a:lnTo>
                      <a:pt x="57" y="5"/>
                    </a:lnTo>
                    <a:close/>
                    <a:moveTo>
                      <a:pt x="2045" y="1153"/>
                    </a:moveTo>
                    <a:lnTo>
                      <a:pt x="2051" y="1158"/>
                    </a:lnTo>
                    <a:lnTo>
                      <a:pt x="2056" y="1162"/>
                    </a:lnTo>
                    <a:lnTo>
                      <a:pt x="2059" y="1169"/>
                    </a:lnTo>
                    <a:lnTo>
                      <a:pt x="2062" y="1175"/>
                    </a:lnTo>
                    <a:lnTo>
                      <a:pt x="2063" y="1183"/>
                    </a:lnTo>
                    <a:lnTo>
                      <a:pt x="2063" y="1190"/>
                    </a:lnTo>
                    <a:lnTo>
                      <a:pt x="2062" y="1198"/>
                    </a:lnTo>
                    <a:lnTo>
                      <a:pt x="2058" y="1204"/>
                    </a:lnTo>
                    <a:lnTo>
                      <a:pt x="2055" y="1211"/>
                    </a:lnTo>
                    <a:lnTo>
                      <a:pt x="2049" y="1216"/>
                    </a:lnTo>
                    <a:lnTo>
                      <a:pt x="2043" y="1219"/>
                    </a:lnTo>
                    <a:lnTo>
                      <a:pt x="2036" y="1222"/>
                    </a:lnTo>
                    <a:lnTo>
                      <a:pt x="2029" y="1223"/>
                    </a:lnTo>
                    <a:lnTo>
                      <a:pt x="2022" y="1223"/>
                    </a:lnTo>
                    <a:lnTo>
                      <a:pt x="2014" y="1222"/>
                    </a:lnTo>
                    <a:lnTo>
                      <a:pt x="2007" y="1218"/>
                    </a:lnTo>
                    <a:lnTo>
                      <a:pt x="2045" y="1153"/>
                    </a:lnTo>
                    <a:close/>
                  </a:path>
                </a:pathLst>
              </a:custGeom>
              <a:solidFill>
                <a:schemeClr val="accent3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55" name="Freeform 84"/>
              <p:cNvSpPr>
                <a:spLocks noEditPoints="1"/>
              </p:cNvSpPr>
              <p:nvPr/>
            </p:nvSpPr>
            <p:spPr bwMode="auto">
              <a:xfrm>
                <a:off x="7237413" y="1817688"/>
                <a:ext cx="544513" cy="323850"/>
              </a:xfrm>
              <a:custGeom>
                <a:avLst/>
                <a:gdLst>
                  <a:gd name="T0" fmla="*/ 19 w 2063"/>
                  <a:gd name="T1" fmla="*/ 70 h 1222"/>
                  <a:gd name="T2" fmla="*/ 13 w 2063"/>
                  <a:gd name="T3" fmla="*/ 65 h 1222"/>
                  <a:gd name="T4" fmla="*/ 8 w 2063"/>
                  <a:gd name="T5" fmla="*/ 60 h 1222"/>
                  <a:gd name="T6" fmla="*/ 4 w 2063"/>
                  <a:gd name="T7" fmla="*/ 53 h 1222"/>
                  <a:gd name="T8" fmla="*/ 1 w 2063"/>
                  <a:gd name="T9" fmla="*/ 47 h 1222"/>
                  <a:gd name="T10" fmla="*/ 0 w 2063"/>
                  <a:gd name="T11" fmla="*/ 40 h 1222"/>
                  <a:gd name="T12" fmla="*/ 0 w 2063"/>
                  <a:gd name="T13" fmla="*/ 33 h 1222"/>
                  <a:gd name="T14" fmla="*/ 2 w 2063"/>
                  <a:gd name="T15" fmla="*/ 25 h 1222"/>
                  <a:gd name="T16" fmla="*/ 5 w 2063"/>
                  <a:gd name="T17" fmla="*/ 19 h 1222"/>
                  <a:gd name="T18" fmla="*/ 10 w 2063"/>
                  <a:gd name="T19" fmla="*/ 12 h 1222"/>
                  <a:gd name="T20" fmla="*/ 15 w 2063"/>
                  <a:gd name="T21" fmla="*/ 7 h 1222"/>
                  <a:gd name="T22" fmla="*/ 21 w 2063"/>
                  <a:gd name="T23" fmla="*/ 3 h 1222"/>
                  <a:gd name="T24" fmla="*/ 28 w 2063"/>
                  <a:gd name="T25" fmla="*/ 1 h 1222"/>
                  <a:gd name="T26" fmla="*/ 36 w 2063"/>
                  <a:gd name="T27" fmla="*/ 0 h 1222"/>
                  <a:gd name="T28" fmla="*/ 43 w 2063"/>
                  <a:gd name="T29" fmla="*/ 0 h 1222"/>
                  <a:gd name="T30" fmla="*/ 50 w 2063"/>
                  <a:gd name="T31" fmla="*/ 1 h 1222"/>
                  <a:gd name="T32" fmla="*/ 57 w 2063"/>
                  <a:gd name="T33" fmla="*/ 4 h 1222"/>
                  <a:gd name="T34" fmla="*/ 19 w 2063"/>
                  <a:gd name="T35" fmla="*/ 70 h 1222"/>
                  <a:gd name="T36" fmla="*/ 57 w 2063"/>
                  <a:gd name="T37" fmla="*/ 4 h 1222"/>
                  <a:gd name="T38" fmla="*/ 2045 w 2063"/>
                  <a:gd name="T39" fmla="*/ 1152 h 1222"/>
                  <a:gd name="T40" fmla="*/ 2007 w 2063"/>
                  <a:gd name="T41" fmla="*/ 1218 h 1222"/>
                  <a:gd name="T42" fmla="*/ 19 w 2063"/>
                  <a:gd name="T43" fmla="*/ 70 h 1222"/>
                  <a:gd name="T44" fmla="*/ 57 w 2063"/>
                  <a:gd name="T45" fmla="*/ 4 h 1222"/>
                  <a:gd name="T46" fmla="*/ 2045 w 2063"/>
                  <a:gd name="T47" fmla="*/ 1152 h 1222"/>
                  <a:gd name="T48" fmla="*/ 2051 w 2063"/>
                  <a:gd name="T49" fmla="*/ 1156 h 1222"/>
                  <a:gd name="T50" fmla="*/ 2056 w 2063"/>
                  <a:gd name="T51" fmla="*/ 1162 h 1222"/>
                  <a:gd name="T52" fmla="*/ 2059 w 2063"/>
                  <a:gd name="T53" fmla="*/ 1168 h 1222"/>
                  <a:gd name="T54" fmla="*/ 2062 w 2063"/>
                  <a:gd name="T55" fmla="*/ 1175 h 1222"/>
                  <a:gd name="T56" fmla="*/ 2063 w 2063"/>
                  <a:gd name="T57" fmla="*/ 1182 h 1222"/>
                  <a:gd name="T58" fmla="*/ 2063 w 2063"/>
                  <a:gd name="T59" fmla="*/ 1189 h 1222"/>
                  <a:gd name="T60" fmla="*/ 2062 w 2063"/>
                  <a:gd name="T61" fmla="*/ 1196 h 1222"/>
                  <a:gd name="T62" fmla="*/ 2058 w 2063"/>
                  <a:gd name="T63" fmla="*/ 1203 h 1222"/>
                  <a:gd name="T64" fmla="*/ 2055 w 2063"/>
                  <a:gd name="T65" fmla="*/ 1209 h 1222"/>
                  <a:gd name="T66" fmla="*/ 2049 w 2063"/>
                  <a:gd name="T67" fmla="*/ 1215 h 1222"/>
                  <a:gd name="T68" fmla="*/ 2043 w 2063"/>
                  <a:gd name="T69" fmla="*/ 1219 h 1222"/>
                  <a:gd name="T70" fmla="*/ 2036 w 2063"/>
                  <a:gd name="T71" fmla="*/ 1221 h 1222"/>
                  <a:gd name="T72" fmla="*/ 2029 w 2063"/>
                  <a:gd name="T73" fmla="*/ 1222 h 1222"/>
                  <a:gd name="T74" fmla="*/ 2022 w 2063"/>
                  <a:gd name="T75" fmla="*/ 1222 h 1222"/>
                  <a:gd name="T76" fmla="*/ 2014 w 2063"/>
                  <a:gd name="T77" fmla="*/ 1221 h 1222"/>
                  <a:gd name="T78" fmla="*/ 2007 w 2063"/>
                  <a:gd name="T79" fmla="*/ 1218 h 1222"/>
                  <a:gd name="T80" fmla="*/ 2045 w 2063"/>
                  <a:gd name="T81" fmla="*/ 1152 h 12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063" h="1222">
                    <a:moveTo>
                      <a:pt x="19" y="70"/>
                    </a:moveTo>
                    <a:lnTo>
                      <a:pt x="13" y="65"/>
                    </a:lnTo>
                    <a:lnTo>
                      <a:pt x="8" y="60"/>
                    </a:lnTo>
                    <a:lnTo>
                      <a:pt x="4" y="53"/>
                    </a:lnTo>
                    <a:lnTo>
                      <a:pt x="1" y="47"/>
                    </a:lnTo>
                    <a:lnTo>
                      <a:pt x="0" y="40"/>
                    </a:lnTo>
                    <a:lnTo>
                      <a:pt x="0" y="33"/>
                    </a:lnTo>
                    <a:lnTo>
                      <a:pt x="2" y="25"/>
                    </a:lnTo>
                    <a:lnTo>
                      <a:pt x="5" y="19"/>
                    </a:lnTo>
                    <a:lnTo>
                      <a:pt x="10" y="12"/>
                    </a:lnTo>
                    <a:lnTo>
                      <a:pt x="15" y="7"/>
                    </a:lnTo>
                    <a:lnTo>
                      <a:pt x="21" y="3"/>
                    </a:lnTo>
                    <a:lnTo>
                      <a:pt x="28" y="1"/>
                    </a:lnTo>
                    <a:lnTo>
                      <a:pt x="36" y="0"/>
                    </a:lnTo>
                    <a:lnTo>
                      <a:pt x="43" y="0"/>
                    </a:lnTo>
                    <a:lnTo>
                      <a:pt x="50" y="1"/>
                    </a:lnTo>
                    <a:lnTo>
                      <a:pt x="57" y="4"/>
                    </a:lnTo>
                    <a:lnTo>
                      <a:pt x="19" y="70"/>
                    </a:lnTo>
                    <a:close/>
                    <a:moveTo>
                      <a:pt x="57" y="4"/>
                    </a:moveTo>
                    <a:lnTo>
                      <a:pt x="2045" y="1152"/>
                    </a:lnTo>
                    <a:lnTo>
                      <a:pt x="2007" y="1218"/>
                    </a:lnTo>
                    <a:lnTo>
                      <a:pt x="19" y="70"/>
                    </a:lnTo>
                    <a:lnTo>
                      <a:pt x="57" y="4"/>
                    </a:lnTo>
                    <a:close/>
                    <a:moveTo>
                      <a:pt x="2045" y="1152"/>
                    </a:moveTo>
                    <a:lnTo>
                      <a:pt x="2051" y="1156"/>
                    </a:lnTo>
                    <a:lnTo>
                      <a:pt x="2056" y="1162"/>
                    </a:lnTo>
                    <a:lnTo>
                      <a:pt x="2059" y="1168"/>
                    </a:lnTo>
                    <a:lnTo>
                      <a:pt x="2062" y="1175"/>
                    </a:lnTo>
                    <a:lnTo>
                      <a:pt x="2063" y="1182"/>
                    </a:lnTo>
                    <a:lnTo>
                      <a:pt x="2063" y="1189"/>
                    </a:lnTo>
                    <a:lnTo>
                      <a:pt x="2062" y="1196"/>
                    </a:lnTo>
                    <a:lnTo>
                      <a:pt x="2058" y="1203"/>
                    </a:lnTo>
                    <a:lnTo>
                      <a:pt x="2055" y="1209"/>
                    </a:lnTo>
                    <a:lnTo>
                      <a:pt x="2049" y="1215"/>
                    </a:lnTo>
                    <a:lnTo>
                      <a:pt x="2043" y="1219"/>
                    </a:lnTo>
                    <a:lnTo>
                      <a:pt x="2036" y="1221"/>
                    </a:lnTo>
                    <a:lnTo>
                      <a:pt x="2029" y="1222"/>
                    </a:lnTo>
                    <a:lnTo>
                      <a:pt x="2022" y="1222"/>
                    </a:lnTo>
                    <a:lnTo>
                      <a:pt x="2014" y="1221"/>
                    </a:lnTo>
                    <a:lnTo>
                      <a:pt x="2007" y="1218"/>
                    </a:lnTo>
                    <a:lnTo>
                      <a:pt x="2045" y="1152"/>
                    </a:lnTo>
                    <a:close/>
                  </a:path>
                </a:pathLst>
              </a:custGeom>
              <a:solidFill>
                <a:schemeClr val="accent3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56" name="Freeform 85"/>
              <p:cNvSpPr>
                <a:spLocks noEditPoints="1"/>
              </p:cNvSpPr>
              <p:nvPr/>
            </p:nvSpPr>
            <p:spPr bwMode="auto">
              <a:xfrm>
                <a:off x="7237413" y="1951038"/>
                <a:ext cx="544513" cy="323850"/>
              </a:xfrm>
              <a:custGeom>
                <a:avLst/>
                <a:gdLst>
                  <a:gd name="T0" fmla="*/ 19 w 2063"/>
                  <a:gd name="T1" fmla="*/ 71 h 1224"/>
                  <a:gd name="T2" fmla="*/ 13 w 2063"/>
                  <a:gd name="T3" fmla="*/ 66 h 1224"/>
                  <a:gd name="T4" fmla="*/ 8 w 2063"/>
                  <a:gd name="T5" fmla="*/ 60 h 1224"/>
                  <a:gd name="T6" fmla="*/ 4 w 2063"/>
                  <a:gd name="T7" fmla="*/ 55 h 1224"/>
                  <a:gd name="T8" fmla="*/ 1 w 2063"/>
                  <a:gd name="T9" fmla="*/ 47 h 1224"/>
                  <a:gd name="T10" fmla="*/ 0 w 2063"/>
                  <a:gd name="T11" fmla="*/ 40 h 1224"/>
                  <a:gd name="T12" fmla="*/ 0 w 2063"/>
                  <a:gd name="T13" fmla="*/ 33 h 1224"/>
                  <a:gd name="T14" fmla="*/ 2 w 2063"/>
                  <a:gd name="T15" fmla="*/ 26 h 1224"/>
                  <a:gd name="T16" fmla="*/ 5 w 2063"/>
                  <a:gd name="T17" fmla="*/ 19 h 1224"/>
                  <a:gd name="T18" fmla="*/ 10 w 2063"/>
                  <a:gd name="T19" fmla="*/ 13 h 1224"/>
                  <a:gd name="T20" fmla="*/ 15 w 2063"/>
                  <a:gd name="T21" fmla="*/ 8 h 1224"/>
                  <a:gd name="T22" fmla="*/ 21 w 2063"/>
                  <a:gd name="T23" fmla="*/ 5 h 1224"/>
                  <a:gd name="T24" fmla="*/ 28 w 2063"/>
                  <a:gd name="T25" fmla="*/ 1 h 1224"/>
                  <a:gd name="T26" fmla="*/ 36 w 2063"/>
                  <a:gd name="T27" fmla="*/ 0 h 1224"/>
                  <a:gd name="T28" fmla="*/ 43 w 2063"/>
                  <a:gd name="T29" fmla="*/ 0 h 1224"/>
                  <a:gd name="T30" fmla="*/ 50 w 2063"/>
                  <a:gd name="T31" fmla="*/ 2 h 1224"/>
                  <a:gd name="T32" fmla="*/ 57 w 2063"/>
                  <a:gd name="T33" fmla="*/ 5 h 1224"/>
                  <a:gd name="T34" fmla="*/ 19 w 2063"/>
                  <a:gd name="T35" fmla="*/ 71 h 1224"/>
                  <a:gd name="T36" fmla="*/ 57 w 2063"/>
                  <a:gd name="T37" fmla="*/ 5 h 1224"/>
                  <a:gd name="T38" fmla="*/ 2045 w 2063"/>
                  <a:gd name="T39" fmla="*/ 1153 h 1224"/>
                  <a:gd name="T40" fmla="*/ 2007 w 2063"/>
                  <a:gd name="T41" fmla="*/ 1219 h 1224"/>
                  <a:gd name="T42" fmla="*/ 19 w 2063"/>
                  <a:gd name="T43" fmla="*/ 71 h 1224"/>
                  <a:gd name="T44" fmla="*/ 57 w 2063"/>
                  <a:gd name="T45" fmla="*/ 5 h 1224"/>
                  <a:gd name="T46" fmla="*/ 2045 w 2063"/>
                  <a:gd name="T47" fmla="*/ 1153 h 1224"/>
                  <a:gd name="T48" fmla="*/ 2051 w 2063"/>
                  <a:gd name="T49" fmla="*/ 1158 h 1224"/>
                  <a:gd name="T50" fmla="*/ 2056 w 2063"/>
                  <a:gd name="T51" fmla="*/ 1163 h 1224"/>
                  <a:gd name="T52" fmla="*/ 2059 w 2063"/>
                  <a:gd name="T53" fmla="*/ 1169 h 1224"/>
                  <a:gd name="T54" fmla="*/ 2062 w 2063"/>
                  <a:gd name="T55" fmla="*/ 1176 h 1224"/>
                  <a:gd name="T56" fmla="*/ 2063 w 2063"/>
                  <a:gd name="T57" fmla="*/ 1184 h 1224"/>
                  <a:gd name="T58" fmla="*/ 2063 w 2063"/>
                  <a:gd name="T59" fmla="*/ 1191 h 1224"/>
                  <a:gd name="T60" fmla="*/ 2062 w 2063"/>
                  <a:gd name="T61" fmla="*/ 1198 h 1224"/>
                  <a:gd name="T62" fmla="*/ 2058 w 2063"/>
                  <a:gd name="T63" fmla="*/ 1205 h 1224"/>
                  <a:gd name="T64" fmla="*/ 2055 w 2063"/>
                  <a:gd name="T65" fmla="*/ 1211 h 1224"/>
                  <a:gd name="T66" fmla="*/ 2049 w 2063"/>
                  <a:gd name="T67" fmla="*/ 1216 h 1224"/>
                  <a:gd name="T68" fmla="*/ 2043 w 2063"/>
                  <a:gd name="T69" fmla="*/ 1220 h 1224"/>
                  <a:gd name="T70" fmla="*/ 2036 w 2063"/>
                  <a:gd name="T71" fmla="*/ 1223 h 1224"/>
                  <a:gd name="T72" fmla="*/ 2029 w 2063"/>
                  <a:gd name="T73" fmla="*/ 1224 h 1224"/>
                  <a:gd name="T74" fmla="*/ 2022 w 2063"/>
                  <a:gd name="T75" fmla="*/ 1224 h 1224"/>
                  <a:gd name="T76" fmla="*/ 2014 w 2063"/>
                  <a:gd name="T77" fmla="*/ 1221 h 1224"/>
                  <a:gd name="T78" fmla="*/ 2007 w 2063"/>
                  <a:gd name="T79" fmla="*/ 1219 h 1224"/>
                  <a:gd name="T80" fmla="*/ 2045 w 2063"/>
                  <a:gd name="T81" fmla="*/ 1153 h 1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063" h="1224">
                    <a:moveTo>
                      <a:pt x="19" y="71"/>
                    </a:moveTo>
                    <a:lnTo>
                      <a:pt x="13" y="66"/>
                    </a:lnTo>
                    <a:lnTo>
                      <a:pt x="8" y="60"/>
                    </a:lnTo>
                    <a:lnTo>
                      <a:pt x="4" y="55"/>
                    </a:lnTo>
                    <a:lnTo>
                      <a:pt x="1" y="47"/>
                    </a:lnTo>
                    <a:lnTo>
                      <a:pt x="0" y="40"/>
                    </a:lnTo>
                    <a:lnTo>
                      <a:pt x="0" y="33"/>
                    </a:lnTo>
                    <a:lnTo>
                      <a:pt x="2" y="26"/>
                    </a:lnTo>
                    <a:lnTo>
                      <a:pt x="5" y="19"/>
                    </a:lnTo>
                    <a:lnTo>
                      <a:pt x="10" y="13"/>
                    </a:lnTo>
                    <a:lnTo>
                      <a:pt x="15" y="8"/>
                    </a:lnTo>
                    <a:lnTo>
                      <a:pt x="21" y="5"/>
                    </a:lnTo>
                    <a:lnTo>
                      <a:pt x="28" y="1"/>
                    </a:lnTo>
                    <a:lnTo>
                      <a:pt x="36" y="0"/>
                    </a:lnTo>
                    <a:lnTo>
                      <a:pt x="43" y="0"/>
                    </a:lnTo>
                    <a:lnTo>
                      <a:pt x="50" y="2"/>
                    </a:lnTo>
                    <a:lnTo>
                      <a:pt x="57" y="5"/>
                    </a:lnTo>
                    <a:lnTo>
                      <a:pt x="19" y="71"/>
                    </a:lnTo>
                    <a:close/>
                    <a:moveTo>
                      <a:pt x="57" y="5"/>
                    </a:moveTo>
                    <a:lnTo>
                      <a:pt x="2045" y="1153"/>
                    </a:lnTo>
                    <a:lnTo>
                      <a:pt x="2007" y="1219"/>
                    </a:lnTo>
                    <a:lnTo>
                      <a:pt x="19" y="71"/>
                    </a:lnTo>
                    <a:lnTo>
                      <a:pt x="57" y="5"/>
                    </a:lnTo>
                    <a:close/>
                    <a:moveTo>
                      <a:pt x="2045" y="1153"/>
                    </a:moveTo>
                    <a:lnTo>
                      <a:pt x="2051" y="1158"/>
                    </a:lnTo>
                    <a:lnTo>
                      <a:pt x="2056" y="1163"/>
                    </a:lnTo>
                    <a:lnTo>
                      <a:pt x="2059" y="1169"/>
                    </a:lnTo>
                    <a:lnTo>
                      <a:pt x="2062" y="1176"/>
                    </a:lnTo>
                    <a:lnTo>
                      <a:pt x="2063" y="1184"/>
                    </a:lnTo>
                    <a:lnTo>
                      <a:pt x="2063" y="1191"/>
                    </a:lnTo>
                    <a:lnTo>
                      <a:pt x="2062" y="1198"/>
                    </a:lnTo>
                    <a:lnTo>
                      <a:pt x="2058" y="1205"/>
                    </a:lnTo>
                    <a:lnTo>
                      <a:pt x="2055" y="1211"/>
                    </a:lnTo>
                    <a:lnTo>
                      <a:pt x="2049" y="1216"/>
                    </a:lnTo>
                    <a:lnTo>
                      <a:pt x="2043" y="1220"/>
                    </a:lnTo>
                    <a:lnTo>
                      <a:pt x="2036" y="1223"/>
                    </a:lnTo>
                    <a:lnTo>
                      <a:pt x="2029" y="1224"/>
                    </a:lnTo>
                    <a:lnTo>
                      <a:pt x="2022" y="1224"/>
                    </a:lnTo>
                    <a:lnTo>
                      <a:pt x="2014" y="1221"/>
                    </a:lnTo>
                    <a:lnTo>
                      <a:pt x="2007" y="1219"/>
                    </a:lnTo>
                    <a:lnTo>
                      <a:pt x="2045" y="1153"/>
                    </a:lnTo>
                    <a:close/>
                  </a:path>
                </a:pathLst>
              </a:custGeom>
              <a:solidFill>
                <a:schemeClr val="accent3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57" name="Freeform 86"/>
              <p:cNvSpPr>
                <a:spLocks noEditPoints="1"/>
              </p:cNvSpPr>
              <p:nvPr/>
            </p:nvSpPr>
            <p:spPr bwMode="auto">
              <a:xfrm>
                <a:off x="7237413" y="2084388"/>
                <a:ext cx="544513" cy="323850"/>
              </a:xfrm>
              <a:custGeom>
                <a:avLst/>
                <a:gdLst>
                  <a:gd name="T0" fmla="*/ 19 w 2063"/>
                  <a:gd name="T1" fmla="*/ 69 h 1222"/>
                  <a:gd name="T2" fmla="*/ 13 w 2063"/>
                  <a:gd name="T3" fmla="*/ 66 h 1222"/>
                  <a:gd name="T4" fmla="*/ 8 w 2063"/>
                  <a:gd name="T5" fmla="*/ 60 h 1222"/>
                  <a:gd name="T6" fmla="*/ 4 w 2063"/>
                  <a:gd name="T7" fmla="*/ 54 h 1222"/>
                  <a:gd name="T8" fmla="*/ 1 w 2063"/>
                  <a:gd name="T9" fmla="*/ 47 h 1222"/>
                  <a:gd name="T10" fmla="*/ 0 w 2063"/>
                  <a:gd name="T11" fmla="*/ 40 h 1222"/>
                  <a:gd name="T12" fmla="*/ 0 w 2063"/>
                  <a:gd name="T13" fmla="*/ 33 h 1222"/>
                  <a:gd name="T14" fmla="*/ 2 w 2063"/>
                  <a:gd name="T15" fmla="*/ 26 h 1222"/>
                  <a:gd name="T16" fmla="*/ 5 w 2063"/>
                  <a:gd name="T17" fmla="*/ 19 h 1222"/>
                  <a:gd name="T18" fmla="*/ 10 w 2063"/>
                  <a:gd name="T19" fmla="*/ 13 h 1222"/>
                  <a:gd name="T20" fmla="*/ 15 w 2063"/>
                  <a:gd name="T21" fmla="*/ 7 h 1222"/>
                  <a:gd name="T22" fmla="*/ 21 w 2063"/>
                  <a:gd name="T23" fmla="*/ 3 h 1222"/>
                  <a:gd name="T24" fmla="*/ 28 w 2063"/>
                  <a:gd name="T25" fmla="*/ 1 h 1222"/>
                  <a:gd name="T26" fmla="*/ 36 w 2063"/>
                  <a:gd name="T27" fmla="*/ 0 h 1222"/>
                  <a:gd name="T28" fmla="*/ 43 w 2063"/>
                  <a:gd name="T29" fmla="*/ 0 h 1222"/>
                  <a:gd name="T30" fmla="*/ 50 w 2063"/>
                  <a:gd name="T31" fmla="*/ 2 h 1222"/>
                  <a:gd name="T32" fmla="*/ 57 w 2063"/>
                  <a:gd name="T33" fmla="*/ 4 h 1222"/>
                  <a:gd name="T34" fmla="*/ 19 w 2063"/>
                  <a:gd name="T35" fmla="*/ 69 h 1222"/>
                  <a:gd name="T36" fmla="*/ 57 w 2063"/>
                  <a:gd name="T37" fmla="*/ 4 h 1222"/>
                  <a:gd name="T38" fmla="*/ 2045 w 2063"/>
                  <a:gd name="T39" fmla="*/ 1152 h 1222"/>
                  <a:gd name="T40" fmla="*/ 2007 w 2063"/>
                  <a:gd name="T41" fmla="*/ 1217 h 1222"/>
                  <a:gd name="T42" fmla="*/ 19 w 2063"/>
                  <a:gd name="T43" fmla="*/ 69 h 1222"/>
                  <a:gd name="T44" fmla="*/ 57 w 2063"/>
                  <a:gd name="T45" fmla="*/ 4 h 1222"/>
                  <a:gd name="T46" fmla="*/ 2045 w 2063"/>
                  <a:gd name="T47" fmla="*/ 1152 h 1222"/>
                  <a:gd name="T48" fmla="*/ 2051 w 2063"/>
                  <a:gd name="T49" fmla="*/ 1157 h 1222"/>
                  <a:gd name="T50" fmla="*/ 2056 w 2063"/>
                  <a:gd name="T51" fmla="*/ 1162 h 1222"/>
                  <a:gd name="T52" fmla="*/ 2059 w 2063"/>
                  <a:gd name="T53" fmla="*/ 1169 h 1222"/>
                  <a:gd name="T54" fmla="*/ 2062 w 2063"/>
                  <a:gd name="T55" fmla="*/ 1175 h 1222"/>
                  <a:gd name="T56" fmla="*/ 2063 w 2063"/>
                  <a:gd name="T57" fmla="*/ 1182 h 1222"/>
                  <a:gd name="T58" fmla="*/ 2063 w 2063"/>
                  <a:gd name="T59" fmla="*/ 1189 h 1222"/>
                  <a:gd name="T60" fmla="*/ 2062 w 2063"/>
                  <a:gd name="T61" fmla="*/ 1197 h 1222"/>
                  <a:gd name="T62" fmla="*/ 2058 w 2063"/>
                  <a:gd name="T63" fmla="*/ 1203 h 1222"/>
                  <a:gd name="T64" fmla="*/ 2055 w 2063"/>
                  <a:gd name="T65" fmla="*/ 1210 h 1222"/>
                  <a:gd name="T66" fmla="*/ 2049 w 2063"/>
                  <a:gd name="T67" fmla="*/ 1215 h 1222"/>
                  <a:gd name="T68" fmla="*/ 2043 w 2063"/>
                  <a:gd name="T69" fmla="*/ 1219 h 1222"/>
                  <a:gd name="T70" fmla="*/ 2036 w 2063"/>
                  <a:gd name="T71" fmla="*/ 1221 h 1222"/>
                  <a:gd name="T72" fmla="*/ 2029 w 2063"/>
                  <a:gd name="T73" fmla="*/ 1222 h 1222"/>
                  <a:gd name="T74" fmla="*/ 2022 w 2063"/>
                  <a:gd name="T75" fmla="*/ 1222 h 1222"/>
                  <a:gd name="T76" fmla="*/ 2014 w 2063"/>
                  <a:gd name="T77" fmla="*/ 1221 h 1222"/>
                  <a:gd name="T78" fmla="*/ 2007 w 2063"/>
                  <a:gd name="T79" fmla="*/ 1217 h 1222"/>
                  <a:gd name="T80" fmla="*/ 2045 w 2063"/>
                  <a:gd name="T81" fmla="*/ 1152 h 12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063" h="1222">
                    <a:moveTo>
                      <a:pt x="19" y="69"/>
                    </a:moveTo>
                    <a:lnTo>
                      <a:pt x="13" y="66"/>
                    </a:lnTo>
                    <a:lnTo>
                      <a:pt x="8" y="60"/>
                    </a:lnTo>
                    <a:lnTo>
                      <a:pt x="4" y="54"/>
                    </a:lnTo>
                    <a:lnTo>
                      <a:pt x="1" y="47"/>
                    </a:lnTo>
                    <a:lnTo>
                      <a:pt x="0" y="40"/>
                    </a:lnTo>
                    <a:lnTo>
                      <a:pt x="0" y="33"/>
                    </a:lnTo>
                    <a:lnTo>
                      <a:pt x="2" y="26"/>
                    </a:lnTo>
                    <a:lnTo>
                      <a:pt x="5" y="19"/>
                    </a:lnTo>
                    <a:lnTo>
                      <a:pt x="10" y="13"/>
                    </a:lnTo>
                    <a:lnTo>
                      <a:pt x="15" y="7"/>
                    </a:lnTo>
                    <a:lnTo>
                      <a:pt x="21" y="3"/>
                    </a:lnTo>
                    <a:lnTo>
                      <a:pt x="28" y="1"/>
                    </a:lnTo>
                    <a:lnTo>
                      <a:pt x="36" y="0"/>
                    </a:lnTo>
                    <a:lnTo>
                      <a:pt x="43" y="0"/>
                    </a:lnTo>
                    <a:lnTo>
                      <a:pt x="50" y="2"/>
                    </a:lnTo>
                    <a:lnTo>
                      <a:pt x="57" y="4"/>
                    </a:lnTo>
                    <a:lnTo>
                      <a:pt x="19" y="69"/>
                    </a:lnTo>
                    <a:close/>
                    <a:moveTo>
                      <a:pt x="57" y="4"/>
                    </a:moveTo>
                    <a:lnTo>
                      <a:pt x="2045" y="1152"/>
                    </a:lnTo>
                    <a:lnTo>
                      <a:pt x="2007" y="1217"/>
                    </a:lnTo>
                    <a:lnTo>
                      <a:pt x="19" y="69"/>
                    </a:lnTo>
                    <a:lnTo>
                      <a:pt x="57" y="4"/>
                    </a:lnTo>
                    <a:close/>
                    <a:moveTo>
                      <a:pt x="2045" y="1152"/>
                    </a:moveTo>
                    <a:lnTo>
                      <a:pt x="2051" y="1157"/>
                    </a:lnTo>
                    <a:lnTo>
                      <a:pt x="2056" y="1162"/>
                    </a:lnTo>
                    <a:lnTo>
                      <a:pt x="2059" y="1169"/>
                    </a:lnTo>
                    <a:lnTo>
                      <a:pt x="2062" y="1175"/>
                    </a:lnTo>
                    <a:lnTo>
                      <a:pt x="2063" y="1182"/>
                    </a:lnTo>
                    <a:lnTo>
                      <a:pt x="2063" y="1189"/>
                    </a:lnTo>
                    <a:lnTo>
                      <a:pt x="2062" y="1197"/>
                    </a:lnTo>
                    <a:lnTo>
                      <a:pt x="2058" y="1203"/>
                    </a:lnTo>
                    <a:lnTo>
                      <a:pt x="2055" y="1210"/>
                    </a:lnTo>
                    <a:lnTo>
                      <a:pt x="2049" y="1215"/>
                    </a:lnTo>
                    <a:lnTo>
                      <a:pt x="2043" y="1219"/>
                    </a:lnTo>
                    <a:lnTo>
                      <a:pt x="2036" y="1221"/>
                    </a:lnTo>
                    <a:lnTo>
                      <a:pt x="2029" y="1222"/>
                    </a:lnTo>
                    <a:lnTo>
                      <a:pt x="2022" y="1222"/>
                    </a:lnTo>
                    <a:lnTo>
                      <a:pt x="2014" y="1221"/>
                    </a:lnTo>
                    <a:lnTo>
                      <a:pt x="2007" y="1217"/>
                    </a:lnTo>
                    <a:lnTo>
                      <a:pt x="2045" y="1152"/>
                    </a:lnTo>
                    <a:close/>
                  </a:path>
                </a:pathLst>
              </a:custGeom>
              <a:solidFill>
                <a:schemeClr val="accent3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58" name="Freeform 87"/>
              <p:cNvSpPr>
                <a:spLocks noEditPoints="1"/>
              </p:cNvSpPr>
              <p:nvPr/>
            </p:nvSpPr>
            <p:spPr bwMode="auto">
              <a:xfrm>
                <a:off x="7237413" y="2219325"/>
                <a:ext cx="544513" cy="323850"/>
              </a:xfrm>
              <a:custGeom>
                <a:avLst/>
                <a:gdLst>
                  <a:gd name="T0" fmla="*/ 19 w 2063"/>
                  <a:gd name="T1" fmla="*/ 70 h 1223"/>
                  <a:gd name="T2" fmla="*/ 13 w 2063"/>
                  <a:gd name="T3" fmla="*/ 65 h 1223"/>
                  <a:gd name="T4" fmla="*/ 8 w 2063"/>
                  <a:gd name="T5" fmla="*/ 61 h 1223"/>
                  <a:gd name="T6" fmla="*/ 4 w 2063"/>
                  <a:gd name="T7" fmla="*/ 55 h 1223"/>
                  <a:gd name="T8" fmla="*/ 1 w 2063"/>
                  <a:gd name="T9" fmla="*/ 48 h 1223"/>
                  <a:gd name="T10" fmla="*/ 0 w 2063"/>
                  <a:gd name="T11" fmla="*/ 40 h 1223"/>
                  <a:gd name="T12" fmla="*/ 0 w 2063"/>
                  <a:gd name="T13" fmla="*/ 33 h 1223"/>
                  <a:gd name="T14" fmla="*/ 2 w 2063"/>
                  <a:gd name="T15" fmla="*/ 25 h 1223"/>
                  <a:gd name="T16" fmla="*/ 5 w 2063"/>
                  <a:gd name="T17" fmla="*/ 19 h 1223"/>
                  <a:gd name="T18" fmla="*/ 10 w 2063"/>
                  <a:gd name="T19" fmla="*/ 12 h 1223"/>
                  <a:gd name="T20" fmla="*/ 15 w 2063"/>
                  <a:gd name="T21" fmla="*/ 7 h 1223"/>
                  <a:gd name="T22" fmla="*/ 21 w 2063"/>
                  <a:gd name="T23" fmla="*/ 4 h 1223"/>
                  <a:gd name="T24" fmla="*/ 28 w 2063"/>
                  <a:gd name="T25" fmla="*/ 1 h 1223"/>
                  <a:gd name="T26" fmla="*/ 36 w 2063"/>
                  <a:gd name="T27" fmla="*/ 0 h 1223"/>
                  <a:gd name="T28" fmla="*/ 43 w 2063"/>
                  <a:gd name="T29" fmla="*/ 0 h 1223"/>
                  <a:gd name="T30" fmla="*/ 50 w 2063"/>
                  <a:gd name="T31" fmla="*/ 1 h 1223"/>
                  <a:gd name="T32" fmla="*/ 57 w 2063"/>
                  <a:gd name="T33" fmla="*/ 5 h 1223"/>
                  <a:gd name="T34" fmla="*/ 19 w 2063"/>
                  <a:gd name="T35" fmla="*/ 70 h 1223"/>
                  <a:gd name="T36" fmla="*/ 57 w 2063"/>
                  <a:gd name="T37" fmla="*/ 5 h 1223"/>
                  <a:gd name="T38" fmla="*/ 2045 w 2063"/>
                  <a:gd name="T39" fmla="*/ 1153 h 1223"/>
                  <a:gd name="T40" fmla="*/ 2007 w 2063"/>
                  <a:gd name="T41" fmla="*/ 1218 h 1223"/>
                  <a:gd name="T42" fmla="*/ 19 w 2063"/>
                  <a:gd name="T43" fmla="*/ 70 h 1223"/>
                  <a:gd name="T44" fmla="*/ 57 w 2063"/>
                  <a:gd name="T45" fmla="*/ 5 h 1223"/>
                  <a:gd name="T46" fmla="*/ 2045 w 2063"/>
                  <a:gd name="T47" fmla="*/ 1153 h 1223"/>
                  <a:gd name="T48" fmla="*/ 2051 w 2063"/>
                  <a:gd name="T49" fmla="*/ 1156 h 1223"/>
                  <a:gd name="T50" fmla="*/ 2056 w 2063"/>
                  <a:gd name="T51" fmla="*/ 1162 h 1223"/>
                  <a:gd name="T52" fmla="*/ 2059 w 2063"/>
                  <a:gd name="T53" fmla="*/ 1168 h 1223"/>
                  <a:gd name="T54" fmla="*/ 2062 w 2063"/>
                  <a:gd name="T55" fmla="*/ 1175 h 1223"/>
                  <a:gd name="T56" fmla="*/ 2063 w 2063"/>
                  <a:gd name="T57" fmla="*/ 1182 h 1223"/>
                  <a:gd name="T58" fmla="*/ 2063 w 2063"/>
                  <a:gd name="T59" fmla="*/ 1190 h 1223"/>
                  <a:gd name="T60" fmla="*/ 2062 w 2063"/>
                  <a:gd name="T61" fmla="*/ 1197 h 1223"/>
                  <a:gd name="T62" fmla="*/ 2058 w 2063"/>
                  <a:gd name="T63" fmla="*/ 1204 h 1223"/>
                  <a:gd name="T64" fmla="*/ 2055 w 2063"/>
                  <a:gd name="T65" fmla="*/ 1210 h 1223"/>
                  <a:gd name="T66" fmla="*/ 2049 w 2063"/>
                  <a:gd name="T67" fmla="*/ 1216 h 1223"/>
                  <a:gd name="T68" fmla="*/ 2043 w 2063"/>
                  <a:gd name="T69" fmla="*/ 1219 h 1223"/>
                  <a:gd name="T70" fmla="*/ 2036 w 2063"/>
                  <a:gd name="T71" fmla="*/ 1222 h 1223"/>
                  <a:gd name="T72" fmla="*/ 2029 w 2063"/>
                  <a:gd name="T73" fmla="*/ 1223 h 1223"/>
                  <a:gd name="T74" fmla="*/ 2022 w 2063"/>
                  <a:gd name="T75" fmla="*/ 1223 h 1223"/>
                  <a:gd name="T76" fmla="*/ 2014 w 2063"/>
                  <a:gd name="T77" fmla="*/ 1222 h 1223"/>
                  <a:gd name="T78" fmla="*/ 2007 w 2063"/>
                  <a:gd name="T79" fmla="*/ 1218 h 1223"/>
                  <a:gd name="T80" fmla="*/ 2045 w 2063"/>
                  <a:gd name="T81" fmla="*/ 1153 h 12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063" h="1223">
                    <a:moveTo>
                      <a:pt x="19" y="70"/>
                    </a:moveTo>
                    <a:lnTo>
                      <a:pt x="13" y="65"/>
                    </a:lnTo>
                    <a:lnTo>
                      <a:pt x="8" y="61"/>
                    </a:lnTo>
                    <a:lnTo>
                      <a:pt x="4" y="55"/>
                    </a:lnTo>
                    <a:lnTo>
                      <a:pt x="1" y="48"/>
                    </a:lnTo>
                    <a:lnTo>
                      <a:pt x="0" y="40"/>
                    </a:lnTo>
                    <a:lnTo>
                      <a:pt x="0" y="33"/>
                    </a:lnTo>
                    <a:lnTo>
                      <a:pt x="2" y="25"/>
                    </a:lnTo>
                    <a:lnTo>
                      <a:pt x="5" y="19"/>
                    </a:lnTo>
                    <a:lnTo>
                      <a:pt x="10" y="12"/>
                    </a:lnTo>
                    <a:lnTo>
                      <a:pt x="15" y="7"/>
                    </a:lnTo>
                    <a:lnTo>
                      <a:pt x="21" y="4"/>
                    </a:lnTo>
                    <a:lnTo>
                      <a:pt x="28" y="1"/>
                    </a:lnTo>
                    <a:lnTo>
                      <a:pt x="36" y="0"/>
                    </a:lnTo>
                    <a:lnTo>
                      <a:pt x="43" y="0"/>
                    </a:lnTo>
                    <a:lnTo>
                      <a:pt x="50" y="1"/>
                    </a:lnTo>
                    <a:lnTo>
                      <a:pt x="57" y="5"/>
                    </a:lnTo>
                    <a:lnTo>
                      <a:pt x="19" y="70"/>
                    </a:lnTo>
                    <a:close/>
                    <a:moveTo>
                      <a:pt x="57" y="5"/>
                    </a:moveTo>
                    <a:lnTo>
                      <a:pt x="2045" y="1153"/>
                    </a:lnTo>
                    <a:lnTo>
                      <a:pt x="2007" y="1218"/>
                    </a:lnTo>
                    <a:lnTo>
                      <a:pt x="19" y="70"/>
                    </a:lnTo>
                    <a:lnTo>
                      <a:pt x="57" y="5"/>
                    </a:lnTo>
                    <a:close/>
                    <a:moveTo>
                      <a:pt x="2045" y="1153"/>
                    </a:moveTo>
                    <a:lnTo>
                      <a:pt x="2051" y="1156"/>
                    </a:lnTo>
                    <a:lnTo>
                      <a:pt x="2056" y="1162"/>
                    </a:lnTo>
                    <a:lnTo>
                      <a:pt x="2059" y="1168"/>
                    </a:lnTo>
                    <a:lnTo>
                      <a:pt x="2062" y="1175"/>
                    </a:lnTo>
                    <a:lnTo>
                      <a:pt x="2063" y="1182"/>
                    </a:lnTo>
                    <a:lnTo>
                      <a:pt x="2063" y="1190"/>
                    </a:lnTo>
                    <a:lnTo>
                      <a:pt x="2062" y="1197"/>
                    </a:lnTo>
                    <a:lnTo>
                      <a:pt x="2058" y="1204"/>
                    </a:lnTo>
                    <a:lnTo>
                      <a:pt x="2055" y="1210"/>
                    </a:lnTo>
                    <a:lnTo>
                      <a:pt x="2049" y="1216"/>
                    </a:lnTo>
                    <a:lnTo>
                      <a:pt x="2043" y="1219"/>
                    </a:lnTo>
                    <a:lnTo>
                      <a:pt x="2036" y="1222"/>
                    </a:lnTo>
                    <a:lnTo>
                      <a:pt x="2029" y="1223"/>
                    </a:lnTo>
                    <a:lnTo>
                      <a:pt x="2022" y="1223"/>
                    </a:lnTo>
                    <a:lnTo>
                      <a:pt x="2014" y="1222"/>
                    </a:lnTo>
                    <a:lnTo>
                      <a:pt x="2007" y="1218"/>
                    </a:lnTo>
                    <a:lnTo>
                      <a:pt x="2045" y="1153"/>
                    </a:lnTo>
                    <a:close/>
                  </a:path>
                </a:pathLst>
              </a:custGeom>
              <a:solidFill>
                <a:schemeClr val="accent3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59" name="Freeform 91"/>
              <p:cNvSpPr>
                <a:spLocks/>
              </p:cNvSpPr>
              <p:nvPr/>
            </p:nvSpPr>
            <p:spPr bwMode="auto">
              <a:xfrm>
                <a:off x="7300913" y="3187700"/>
                <a:ext cx="304800" cy="395288"/>
              </a:xfrm>
              <a:custGeom>
                <a:avLst/>
                <a:gdLst>
                  <a:gd name="T0" fmla="*/ 1153 w 1156"/>
                  <a:gd name="T1" fmla="*/ 1148 h 1493"/>
                  <a:gd name="T2" fmla="*/ 1138 w 1156"/>
                  <a:gd name="T3" fmla="*/ 1238 h 1493"/>
                  <a:gd name="T4" fmla="*/ 1111 w 1156"/>
                  <a:gd name="T5" fmla="*/ 1315 h 1493"/>
                  <a:gd name="T6" fmla="*/ 1072 w 1156"/>
                  <a:gd name="T7" fmla="*/ 1379 h 1493"/>
                  <a:gd name="T8" fmla="*/ 1024 w 1156"/>
                  <a:gd name="T9" fmla="*/ 1429 h 1493"/>
                  <a:gd name="T10" fmla="*/ 966 w 1156"/>
                  <a:gd name="T11" fmla="*/ 1466 h 1493"/>
                  <a:gd name="T12" fmla="*/ 901 w 1156"/>
                  <a:gd name="T13" fmla="*/ 1487 h 1493"/>
                  <a:gd name="T14" fmla="*/ 828 w 1156"/>
                  <a:gd name="T15" fmla="*/ 1493 h 1493"/>
                  <a:gd name="T16" fmla="*/ 750 w 1156"/>
                  <a:gd name="T17" fmla="*/ 1484 h 1493"/>
                  <a:gd name="T18" fmla="*/ 666 w 1156"/>
                  <a:gd name="T19" fmla="*/ 1458 h 1493"/>
                  <a:gd name="T20" fmla="*/ 577 w 1156"/>
                  <a:gd name="T21" fmla="*/ 1415 h 1493"/>
                  <a:gd name="T22" fmla="*/ 489 w 1156"/>
                  <a:gd name="T23" fmla="*/ 1356 h 1493"/>
                  <a:gd name="T24" fmla="*/ 405 w 1156"/>
                  <a:gd name="T25" fmla="*/ 1285 h 1493"/>
                  <a:gd name="T26" fmla="*/ 327 w 1156"/>
                  <a:gd name="T27" fmla="*/ 1205 h 1493"/>
                  <a:gd name="T28" fmla="*/ 254 w 1156"/>
                  <a:gd name="T29" fmla="*/ 1115 h 1493"/>
                  <a:gd name="T30" fmla="*/ 189 w 1156"/>
                  <a:gd name="T31" fmla="*/ 1016 h 1493"/>
                  <a:gd name="T32" fmla="*/ 131 w 1156"/>
                  <a:gd name="T33" fmla="*/ 915 h 1493"/>
                  <a:gd name="T34" fmla="*/ 82 w 1156"/>
                  <a:gd name="T35" fmla="*/ 808 h 1493"/>
                  <a:gd name="T36" fmla="*/ 44 w 1156"/>
                  <a:gd name="T37" fmla="*/ 699 h 1493"/>
                  <a:gd name="T38" fmla="*/ 17 w 1156"/>
                  <a:gd name="T39" fmla="*/ 590 h 1493"/>
                  <a:gd name="T40" fmla="*/ 2 w 1156"/>
                  <a:gd name="T41" fmla="*/ 483 h 1493"/>
                  <a:gd name="T42" fmla="*/ 0 w 1156"/>
                  <a:gd name="T43" fmla="*/ 380 h 1493"/>
                  <a:gd name="T44" fmla="*/ 11 w 1156"/>
                  <a:gd name="T45" fmla="*/ 285 h 1493"/>
                  <a:gd name="T46" fmla="*/ 34 w 1156"/>
                  <a:gd name="T47" fmla="*/ 203 h 1493"/>
                  <a:gd name="T48" fmla="*/ 69 w 1156"/>
                  <a:gd name="T49" fmla="*/ 135 h 1493"/>
                  <a:gd name="T50" fmla="*/ 114 w 1156"/>
                  <a:gd name="T51" fmla="*/ 80 h 1493"/>
                  <a:gd name="T52" fmla="*/ 169 w 1156"/>
                  <a:gd name="T53" fmla="*/ 39 h 1493"/>
                  <a:gd name="T54" fmla="*/ 231 w 1156"/>
                  <a:gd name="T55" fmla="*/ 12 h 1493"/>
                  <a:gd name="T56" fmla="*/ 301 w 1156"/>
                  <a:gd name="T57" fmla="*/ 1 h 1493"/>
                  <a:gd name="T58" fmla="*/ 378 w 1156"/>
                  <a:gd name="T59" fmla="*/ 4 h 1493"/>
                  <a:gd name="T60" fmla="*/ 461 w 1156"/>
                  <a:gd name="T61" fmla="*/ 26 h 1493"/>
                  <a:gd name="T62" fmla="*/ 547 w 1156"/>
                  <a:gd name="T63" fmla="*/ 62 h 1493"/>
                  <a:gd name="T64" fmla="*/ 636 w 1156"/>
                  <a:gd name="T65" fmla="*/ 117 h 1493"/>
                  <a:gd name="T66" fmla="*/ 723 w 1156"/>
                  <a:gd name="T67" fmla="*/ 183 h 1493"/>
                  <a:gd name="T68" fmla="*/ 803 w 1156"/>
                  <a:gd name="T69" fmla="*/ 261 h 1493"/>
                  <a:gd name="T70" fmla="*/ 878 w 1156"/>
                  <a:gd name="T71" fmla="*/ 349 h 1493"/>
                  <a:gd name="T72" fmla="*/ 945 w 1156"/>
                  <a:gd name="T73" fmla="*/ 444 h 1493"/>
                  <a:gd name="T74" fmla="*/ 1005 w 1156"/>
                  <a:gd name="T75" fmla="*/ 545 h 1493"/>
                  <a:gd name="T76" fmla="*/ 1058 w 1156"/>
                  <a:gd name="T77" fmla="*/ 651 h 1493"/>
                  <a:gd name="T78" fmla="*/ 1099 w 1156"/>
                  <a:gd name="T79" fmla="*/ 758 h 1493"/>
                  <a:gd name="T80" fmla="*/ 1130 w 1156"/>
                  <a:gd name="T81" fmla="*/ 867 h 1493"/>
                  <a:gd name="T82" fmla="*/ 1150 w 1156"/>
                  <a:gd name="T83" fmla="*/ 975 h 1493"/>
                  <a:gd name="T84" fmla="*/ 1156 w 1156"/>
                  <a:gd name="T85" fmla="*/ 1081 h 14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156" h="1493">
                    <a:moveTo>
                      <a:pt x="1156" y="1081"/>
                    </a:moveTo>
                    <a:lnTo>
                      <a:pt x="1156" y="1115"/>
                    </a:lnTo>
                    <a:lnTo>
                      <a:pt x="1153" y="1148"/>
                    </a:lnTo>
                    <a:lnTo>
                      <a:pt x="1150" y="1178"/>
                    </a:lnTo>
                    <a:lnTo>
                      <a:pt x="1144" y="1209"/>
                    </a:lnTo>
                    <a:lnTo>
                      <a:pt x="1138" y="1238"/>
                    </a:lnTo>
                    <a:lnTo>
                      <a:pt x="1130" y="1265"/>
                    </a:lnTo>
                    <a:lnTo>
                      <a:pt x="1121" y="1290"/>
                    </a:lnTo>
                    <a:lnTo>
                      <a:pt x="1111" y="1315"/>
                    </a:lnTo>
                    <a:lnTo>
                      <a:pt x="1099" y="1337"/>
                    </a:lnTo>
                    <a:lnTo>
                      <a:pt x="1086" y="1360"/>
                    </a:lnTo>
                    <a:lnTo>
                      <a:pt x="1072" y="1379"/>
                    </a:lnTo>
                    <a:lnTo>
                      <a:pt x="1058" y="1397"/>
                    </a:lnTo>
                    <a:lnTo>
                      <a:pt x="1041" y="1414"/>
                    </a:lnTo>
                    <a:lnTo>
                      <a:pt x="1024" y="1429"/>
                    </a:lnTo>
                    <a:lnTo>
                      <a:pt x="1005" y="1444"/>
                    </a:lnTo>
                    <a:lnTo>
                      <a:pt x="987" y="1455"/>
                    </a:lnTo>
                    <a:lnTo>
                      <a:pt x="966" y="1466"/>
                    </a:lnTo>
                    <a:lnTo>
                      <a:pt x="945" y="1474"/>
                    </a:lnTo>
                    <a:lnTo>
                      <a:pt x="924" y="1481"/>
                    </a:lnTo>
                    <a:lnTo>
                      <a:pt x="901" y="1487"/>
                    </a:lnTo>
                    <a:lnTo>
                      <a:pt x="878" y="1491"/>
                    </a:lnTo>
                    <a:lnTo>
                      <a:pt x="853" y="1493"/>
                    </a:lnTo>
                    <a:lnTo>
                      <a:pt x="828" y="1493"/>
                    </a:lnTo>
                    <a:lnTo>
                      <a:pt x="803" y="1492"/>
                    </a:lnTo>
                    <a:lnTo>
                      <a:pt x="776" y="1490"/>
                    </a:lnTo>
                    <a:lnTo>
                      <a:pt x="750" y="1484"/>
                    </a:lnTo>
                    <a:lnTo>
                      <a:pt x="723" y="1477"/>
                    </a:lnTo>
                    <a:lnTo>
                      <a:pt x="694" y="1468"/>
                    </a:lnTo>
                    <a:lnTo>
                      <a:pt x="666" y="1458"/>
                    </a:lnTo>
                    <a:lnTo>
                      <a:pt x="636" y="1446"/>
                    </a:lnTo>
                    <a:lnTo>
                      <a:pt x="608" y="1432"/>
                    </a:lnTo>
                    <a:lnTo>
                      <a:pt x="577" y="1415"/>
                    </a:lnTo>
                    <a:lnTo>
                      <a:pt x="547" y="1396"/>
                    </a:lnTo>
                    <a:lnTo>
                      <a:pt x="518" y="1377"/>
                    </a:lnTo>
                    <a:lnTo>
                      <a:pt x="489" y="1356"/>
                    </a:lnTo>
                    <a:lnTo>
                      <a:pt x="461" y="1334"/>
                    </a:lnTo>
                    <a:lnTo>
                      <a:pt x="433" y="1310"/>
                    </a:lnTo>
                    <a:lnTo>
                      <a:pt x="405" y="1285"/>
                    </a:lnTo>
                    <a:lnTo>
                      <a:pt x="378" y="1259"/>
                    </a:lnTo>
                    <a:lnTo>
                      <a:pt x="352" y="1233"/>
                    </a:lnTo>
                    <a:lnTo>
                      <a:pt x="327" y="1205"/>
                    </a:lnTo>
                    <a:lnTo>
                      <a:pt x="301" y="1175"/>
                    </a:lnTo>
                    <a:lnTo>
                      <a:pt x="278" y="1145"/>
                    </a:lnTo>
                    <a:lnTo>
                      <a:pt x="254" y="1115"/>
                    </a:lnTo>
                    <a:lnTo>
                      <a:pt x="231" y="1083"/>
                    </a:lnTo>
                    <a:lnTo>
                      <a:pt x="210" y="1049"/>
                    </a:lnTo>
                    <a:lnTo>
                      <a:pt x="189" y="1016"/>
                    </a:lnTo>
                    <a:lnTo>
                      <a:pt x="169" y="983"/>
                    </a:lnTo>
                    <a:lnTo>
                      <a:pt x="150" y="949"/>
                    </a:lnTo>
                    <a:lnTo>
                      <a:pt x="131" y="915"/>
                    </a:lnTo>
                    <a:lnTo>
                      <a:pt x="114" y="879"/>
                    </a:lnTo>
                    <a:lnTo>
                      <a:pt x="98" y="844"/>
                    </a:lnTo>
                    <a:lnTo>
                      <a:pt x="82" y="808"/>
                    </a:lnTo>
                    <a:lnTo>
                      <a:pt x="69" y="771"/>
                    </a:lnTo>
                    <a:lnTo>
                      <a:pt x="56" y="736"/>
                    </a:lnTo>
                    <a:lnTo>
                      <a:pt x="44" y="699"/>
                    </a:lnTo>
                    <a:lnTo>
                      <a:pt x="34" y="662"/>
                    </a:lnTo>
                    <a:lnTo>
                      <a:pt x="26" y="627"/>
                    </a:lnTo>
                    <a:lnTo>
                      <a:pt x="17" y="590"/>
                    </a:lnTo>
                    <a:lnTo>
                      <a:pt x="11" y="555"/>
                    </a:lnTo>
                    <a:lnTo>
                      <a:pt x="5" y="518"/>
                    </a:lnTo>
                    <a:lnTo>
                      <a:pt x="2" y="483"/>
                    </a:lnTo>
                    <a:lnTo>
                      <a:pt x="0" y="448"/>
                    </a:lnTo>
                    <a:lnTo>
                      <a:pt x="0" y="413"/>
                    </a:lnTo>
                    <a:lnTo>
                      <a:pt x="0" y="380"/>
                    </a:lnTo>
                    <a:lnTo>
                      <a:pt x="2" y="346"/>
                    </a:lnTo>
                    <a:lnTo>
                      <a:pt x="5" y="315"/>
                    </a:lnTo>
                    <a:lnTo>
                      <a:pt x="11" y="285"/>
                    </a:lnTo>
                    <a:lnTo>
                      <a:pt x="17" y="257"/>
                    </a:lnTo>
                    <a:lnTo>
                      <a:pt x="26" y="229"/>
                    </a:lnTo>
                    <a:lnTo>
                      <a:pt x="34" y="203"/>
                    </a:lnTo>
                    <a:lnTo>
                      <a:pt x="44" y="180"/>
                    </a:lnTo>
                    <a:lnTo>
                      <a:pt x="56" y="156"/>
                    </a:lnTo>
                    <a:lnTo>
                      <a:pt x="69" y="135"/>
                    </a:lnTo>
                    <a:lnTo>
                      <a:pt x="82" y="115"/>
                    </a:lnTo>
                    <a:lnTo>
                      <a:pt x="98" y="97"/>
                    </a:lnTo>
                    <a:lnTo>
                      <a:pt x="114" y="80"/>
                    </a:lnTo>
                    <a:lnTo>
                      <a:pt x="131" y="65"/>
                    </a:lnTo>
                    <a:lnTo>
                      <a:pt x="150" y="51"/>
                    </a:lnTo>
                    <a:lnTo>
                      <a:pt x="169" y="39"/>
                    </a:lnTo>
                    <a:lnTo>
                      <a:pt x="189" y="28"/>
                    </a:lnTo>
                    <a:lnTo>
                      <a:pt x="210" y="19"/>
                    </a:lnTo>
                    <a:lnTo>
                      <a:pt x="231" y="12"/>
                    </a:lnTo>
                    <a:lnTo>
                      <a:pt x="254" y="7"/>
                    </a:lnTo>
                    <a:lnTo>
                      <a:pt x="278" y="2"/>
                    </a:lnTo>
                    <a:lnTo>
                      <a:pt x="301" y="1"/>
                    </a:lnTo>
                    <a:lnTo>
                      <a:pt x="327" y="0"/>
                    </a:lnTo>
                    <a:lnTo>
                      <a:pt x="352" y="2"/>
                    </a:lnTo>
                    <a:lnTo>
                      <a:pt x="378" y="4"/>
                    </a:lnTo>
                    <a:lnTo>
                      <a:pt x="405" y="9"/>
                    </a:lnTo>
                    <a:lnTo>
                      <a:pt x="433" y="16"/>
                    </a:lnTo>
                    <a:lnTo>
                      <a:pt x="461" y="26"/>
                    </a:lnTo>
                    <a:lnTo>
                      <a:pt x="489" y="36"/>
                    </a:lnTo>
                    <a:lnTo>
                      <a:pt x="518" y="48"/>
                    </a:lnTo>
                    <a:lnTo>
                      <a:pt x="547" y="62"/>
                    </a:lnTo>
                    <a:lnTo>
                      <a:pt x="577" y="79"/>
                    </a:lnTo>
                    <a:lnTo>
                      <a:pt x="608" y="97"/>
                    </a:lnTo>
                    <a:lnTo>
                      <a:pt x="636" y="117"/>
                    </a:lnTo>
                    <a:lnTo>
                      <a:pt x="666" y="137"/>
                    </a:lnTo>
                    <a:lnTo>
                      <a:pt x="694" y="160"/>
                    </a:lnTo>
                    <a:lnTo>
                      <a:pt x="723" y="183"/>
                    </a:lnTo>
                    <a:lnTo>
                      <a:pt x="750" y="208"/>
                    </a:lnTo>
                    <a:lnTo>
                      <a:pt x="776" y="234"/>
                    </a:lnTo>
                    <a:lnTo>
                      <a:pt x="803" y="261"/>
                    </a:lnTo>
                    <a:lnTo>
                      <a:pt x="828" y="290"/>
                    </a:lnTo>
                    <a:lnTo>
                      <a:pt x="853" y="319"/>
                    </a:lnTo>
                    <a:lnTo>
                      <a:pt x="878" y="349"/>
                    </a:lnTo>
                    <a:lnTo>
                      <a:pt x="901" y="380"/>
                    </a:lnTo>
                    <a:lnTo>
                      <a:pt x="924" y="412"/>
                    </a:lnTo>
                    <a:lnTo>
                      <a:pt x="945" y="444"/>
                    </a:lnTo>
                    <a:lnTo>
                      <a:pt x="966" y="477"/>
                    </a:lnTo>
                    <a:lnTo>
                      <a:pt x="987" y="511"/>
                    </a:lnTo>
                    <a:lnTo>
                      <a:pt x="1005" y="545"/>
                    </a:lnTo>
                    <a:lnTo>
                      <a:pt x="1024" y="580"/>
                    </a:lnTo>
                    <a:lnTo>
                      <a:pt x="1041" y="615"/>
                    </a:lnTo>
                    <a:lnTo>
                      <a:pt x="1058" y="651"/>
                    </a:lnTo>
                    <a:lnTo>
                      <a:pt x="1072" y="686"/>
                    </a:lnTo>
                    <a:lnTo>
                      <a:pt x="1086" y="722"/>
                    </a:lnTo>
                    <a:lnTo>
                      <a:pt x="1099" y="758"/>
                    </a:lnTo>
                    <a:lnTo>
                      <a:pt x="1111" y="795"/>
                    </a:lnTo>
                    <a:lnTo>
                      <a:pt x="1121" y="831"/>
                    </a:lnTo>
                    <a:lnTo>
                      <a:pt x="1130" y="867"/>
                    </a:lnTo>
                    <a:lnTo>
                      <a:pt x="1138" y="904"/>
                    </a:lnTo>
                    <a:lnTo>
                      <a:pt x="1144" y="939"/>
                    </a:lnTo>
                    <a:lnTo>
                      <a:pt x="1150" y="975"/>
                    </a:lnTo>
                    <a:lnTo>
                      <a:pt x="1153" y="1010"/>
                    </a:lnTo>
                    <a:lnTo>
                      <a:pt x="1156" y="1046"/>
                    </a:lnTo>
                    <a:lnTo>
                      <a:pt x="1156" y="108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60" name="Freeform 92"/>
              <p:cNvSpPr>
                <a:spLocks/>
              </p:cNvSpPr>
              <p:nvPr/>
            </p:nvSpPr>
            <p:spPr bwMode="auto">
              <a:xfrm>
                <a:off x="7350125" y="3252788"/>
                <a:ext cx="206375" cy="265113"/>
              </a:xfrm>
              <a:custGeom>
                <a:avLst/>
                <a:gdLst>
                  <a:gd name="T0" fmla="*/ 777 w 780"/>
                  <a:gd name="T1" fmla="*/ 774 h 1007"/>
                  <a:gd name="T2" fmla="*/ 768 w 780"/>
                  <a:gd name="T3" fmla="*/ 834 h 1007"/>
                  <a:gd name="T4" fmla="*/ 749 w 780"/>
                  <a:gd name="T5" fmla="*/ 886 h 1007"/>
                  <a:gd name="T6" fmla="*/ 723 w 780"/>
                  <a:gd name="T7" fmla="*/ 930 h 1007"/>
                  <a:gd name="T8" fmla="*/ 691 w 780"/>
                  <a:gd name="T9" fmla="*/ 963 h 1007"/>
                  <a:gd name="T10" fmla="*/ 652 w 780"/>
                  <a:gd name="T11" fmla="*/ 988 h 1007"/>
                  <a:gd name="T12" fmla="*/ 608 w 780"/>
                  <a:gd name="T13" fmla="*/ 1002 h 1007"/>
                  <a:gd name="T14" fmla="*/ 558 w 780"/>
                  <a:gd name="T15" fmla="*/ 1007 h 1007"/>
                  <a:gd name="T16" fmla="*/ 505 w 780"/>
                  <a:gd name="T17" fmla="*/ 1000 h 1007"/>
                  <a:gd name="T18" fmla="*/ 449 w 780"/>
                  <a:gd name="T19" fmla="*/ 983 h 1007"/>
                  <a:gd name="T20" fmla="*/ 389 w 780"/>
                  <a:gd name="T21" fmla="*/ 953 h 1007"/>
                  <a:gd name="T22" fmla="*/ 330 w 780"/>
                  <a:gd name="T23" fmla="*/ 914 h 1007"/>
                  <a:gd name="T24" fmla="*/ 273 w 780"/>
                  <a:gd name="T25" fmla="*/ 866 h 1007"/>
                  <a:gd name="T26" fmla="*/ 221 w 780"/>
                  <a:gd name="T27" fmla="*/ 811 h 1007"/>
                  <a:gd name="T28" fmla="*/ 171 w 780"/>
                  <a:gd name="T29" fmla="*/ 751 h 1007"/>
                  <a:gd name="T30" fmla="*/ 128 w 780"/>
                  <a:gd name="T31" fmla="*/ 685 h 1007"/>
                  <a:gd name="T32" fmla="*/ 88 w 780"/>
                  <a:gd name="T33" fmla="*/ 616 h 1007"/>
                  <a:gd name="T34" fmla="*/ 57 w 780"/>
                  <a:gd name="T35" fmla="*/ 544 h 1007"/>
                  <a:gd name="T36" fmla="*/ 30 w 780"/>
                  <a:gd name="T37" fmla="*/ 471 h 1007"/>
                  <a:gd name="T38" fmla="*/ 12 w 780"/>
                  <a:gd name="T39" fmla="*/ 397 h 1007"/>
                  <a:gd name="T40" fmla="*/ 1 w 780"/>
                  <a:gd name="T41" fmla="*/ 325 h 1007"/>
                  <a:gd name="T42" fmla="*/ 0 w 780"/>
                  <a:gd name="T43" fmla="*/ 255 h 1007"/>
                  <a:gd name="T44" fmla="*/ 7 w 780"/>
                  <a:gd name="T45" fmla="*/ 191 h 1007"/>
                  <a:gd name="T46" fmla="*/ 23 w 780"/>
                  <a:gd name="T47" fmla="*/ 137 h 1007"/>
                  <a:gd name="T48" fmla="*/ 47 w 780"/>
                  <a:gd name="T49" fmla="*/ 91 h 1007"/>
                  <a:gd name="T50" fmla="*/ 77 w 780"/>
                  <a:gd name="T51" fmla="*/ 53 h 1007"/>
                  <a:gd name="T52" fmla="*/ 113 w 780"/>
                  <a:gd name="T53" fmla="*/ 26 h 1007"/>
                  <a:gd name="T54" fmla="*/ 156 w 780"/>
                  <a:gd name="T55" fmla="*/ 8 h 1007"/>
                  <a:gd name="T56" fmla="*/ 203 w 780"/>
                  <a:gd name="T57" fmla="*/ 0 h 1007"/>
                  <a:gd name="T58" fmla="*/ 255 w 780"/>
                  <a:gd name="T59" fmla="*/ 2 h 1007"/>
                  <a:gd name="T60" fmla="*/ 311 w 780"/>
                  <a:gd name="T61" fmla="*/ 16 h 1007"/>
                  <a:gd name="T62" fmla="*/ 369 w 780"/>
                  <a:gd name="T63" fmla="*/ 41 h 1007"/>
                  <a:gd name="T64" fmla="*/ 429 w 780"/>
                  <a:gd name="T65" fmla="*/ 78 h 1007"/>
                  <a:gd name="T66" fmla="*/ 487 w 780"/>
                  <a:gd name="T67" fmla="*/ 123 h 1007"/>
                  <a:gd name="T68" fmla="*/ 542 w 780"/>
                  <a:gd name="T69" fmla="*/ 176 h 1007"/>
                  <a:gd name="T70" fmla="*/ 591 w 780"/>
                  <a:gd name="T71" fmla="*/ 235 h 1007"/>
                  <a:gd name="T72" fmla="*/ 638 w 780"/>
                  <a:gd name="T73" fmla="*/ 299 h 1007"/>
                  <a:gd name="T74" fmla="*/ 678 w 780"/>
                  <a:gd name="T75" fmla="*/ 366 h 1007"/>
                  <a:gd name="T76" fmla="*/ 713 w 780"/>
                  <a:gd name="T77" fmla="*/ 437 h 1007"/>
                  <a:gd name="T78" fmla="*/ 742 w 780"/>
                  <a:gd name="T79" fmla="*/ 511 h 1007"/>
                  <a:gd name="T80" fmla="*/ 762 w 780"/>
                  <a:gd name="T81" fmla="*/ 584 h 1007"/>
                  <a:gd name="T82" fmla="*/ 775 w 780"/>
                  <a:gd name="T83" fmla="*/ 658 h 1007"/>
                  <a:gd name="T84" fmla="*/ 780 w 780"/>
                  <a:gd name="T85" fmla="*/ 729 h 10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780" h="1007">
                    <a:moveTo>
                      <a:pt x="780" y="729"/>
                    </a:moveTo>
                    <a:lnTo>
                      <a:pt x="780" y="751"/>
                    </a:lnTo>
                    <a:lnTo>
                      <a:pt x="777" y="774"/>
                    </a:lnTo>
                    <a:lnTo>
                      <a:pt x="775" y="794"/>
                    </a:lnTo>
                    <a:lnTo>
                      <a:pt x="771" y="815"/>
                    </a:lnTo>
                    <a:lnTo>
                      <a:pt x="768" y="834"/>
                    </a:lnTo>
                    <a:lnTo>
                      <a:pt x="762" y="852"/>
                    </a:lnTo>
                    <a:lnTo>
                      <a:pt x="756" y="869"/>
                    </a:lnTo>
                    <a:lnTo>
                      <a:pt x="749" y="886"/>
                    </a:lnTo>
                    <a:lnTo>
                      <a:pt x="742" y="901"/>
                    </a:lnTo>
                    <a:lnTo>
                      <a:pt x="732" y="916"/>
                    </a:lnTo>
                    <a:lnTo>
                      <a:pt x="723" y="930"/>
                    </a:lnTo>
                    <a:lnTo>
                      <a:pt x="713" y="942"/>
                    </a:lnTo>
                    <a:lnTo>
                      <a:pt x="703" y="953"/>
                    </a:lnTo>
                    <a:lnTo>
                      <a:pt x="691" y="963"/>
                    </a:lnTo>
                    <a:lnTo>
                      <a:pt x="678" y="972"/>
                    </a:lnTo>
                    <a:lnTo>
                      <a:pt x="665" y="981"/>
                    </a:lnTo>
                    <a:lnTo>
                      <a:pt x="652" y="988"/>
                    </a:lnTo>
                    <a:lnTo>
                      <a:pt x="638" y="994"/>
                    </a:lnTo>
                    <a:lnTo>
                      <a:pt x="623" y="998"/>
                    </a:lnTo>
                    <a:lnTo>
                      <a:pt x="608" y="1002"/>
                    </a:lnTo>
                    <a:lnTo>
                      <a:pt x="591" y="1006"/>
                    </a:lnTo>
                    <a:lnTo>
                      <a:pt x="576" y="1007"/>
                    </a:lnTo>
                    <a:lnTo>
                      <a:pt x="558" y="1007"/>
                    </a:lnTo>
                    <a:lnTo>
                      <a:pt x="542" y="1006"/>
                    </a:lnTo>
                    <a:lnTo>
                      <a:pt x="524" y="1003"/>
                    </a:lnTo>
                    <a:lnTo>
                      <a:pt x="505" y="1000"/>
                    </a:lnTo>
                    <a:lnTo>
                      <a:pt x="487" y="996"/>
                    </a:lnTo>
                    <a:lnTo>
                      <a:pt x="468" y="990"/>
                    </a:lnTo>
                    <a:lnTo>
                      <a:pt x="449" y="983"/>
                    </a:lnTo>
                    <a:lnTo>
                      <a:pt x="429" y="974"/>
                    </a:lnTo>
                    <a:lnTo>
                      <a:pt x="409" y="964"/>
                    </a:lnTo>
                    <a:lnTo>
                      <a:pt x="389" y="953"/>
                    </a:lnTo>
                    <a:lnTo>
                      <a:pt x="369" y="942"/>
                    </a:lnTo>
                    <a:lnTo>
                      <a:pt x="350" y="929"/>
                    </a:lnTo>
                    <a:lnTo>
                      <a:pt x="330" y="914"/>
                    </a:lnTo>
                    <a:lnTo>
                      <a:pt x="311" y="899"/>
                    </a:lnTo>
                    <a:lnTo>
                      <a:pt x="292" y="882"/>
                    </a:lnTo>
                    <a:lnTo>
                      <a:pt x="273" y="866"/>
                    </a:lnTo>
                    <a:lnTo>
                      <a:pt x="255" y="848"/>
                    </a:lnTo>
                    <a:lnTo>
                      <a:pt x="238" y="830"/>
                    </a:lnTo>
                    <a:lnTo>
                      <a:pt x="221" y="811"/>
                    </a:lnTo>
                    <a:lnTo>
                      <a:pt x="203" y="791"/>
                    </a:lnTo>
                    <a:lnTo>
                      <a:pt x="187" y="771"/>
                    </a:lnTo>
                    <a:lnTo>
                      <a:pt x="171" y="751"/>
                    </a:lnTo>
                    <a:lnTo>
                      <a:pt x="156" y="730"/>
                    </a:lnTo>
                    <a:lnTo>
                      <a:pt x="142" y="707"/>
                    </a:lnTo>
                    <a:lnTo>
                      <a:pt x="128" y="685"/>
                    </a:lnTo>
                    <a:lnTo>
                      <a:pt x="113" y="662"/>
                    </a:lnTo>
                    <a:lnTo>
                      <a:pt x="100" y="639"/>
                    </a:lnTo>
                    <a:lnTo>
                      <a:pt x="88" y="616"/>
                    </a:lnTo>
                    <a:lnTo>
                      <a:pt x="77" y="592"/>
                    </a:lnTo>
                    <a:lnTo>
                      <a:pt x="66" y="568"/>
                    </a:lnTo>
                    <a:lnTo>
                      <a:pt x="57" y="544"/>
                    </a:lnTo>
                    <a:lnTo>
                      <a:pt x="47" y="519"/>
                    </a:lnTo>
                    <a:lnTo>
                      <a:pt x="38" y="495"/>
                    </a:lnTo>
                    <a:lnTo>
                      <a:pt x="30" y="471"/>
                    </a:lnTo>
                    <a:lnTo>
                      <a:pt x="23" y="446"/>
                    </a:lnTo>
                    <a:lnTo>
                      <a:pt x="17" y="422"/>
                    </a:lnTo>
                    <a:lnTo>
                      <a:pt x="12" y="397"/>
                    </a:lnTo>
                    <a:lnTo>
                      <a:pt x="7" y="374"/>
                    </a:lnTo>
                    <a:lnTo>
                      <a:pt x="4" y="349"/>
                    </a:lnTo>
                    <a:lnTo>
                      <a:pt x="1" y="325"/>
                    </a:lnTo>
                    <a:lnTo>
                      <a:pt x="0" y="301"/>
                    </a:lnTo>
                    <a:lnTo>
                      <a:pt x="0" y="278"/>
                    </a:lnTo>
                    <a:lnTo>
                      <a:pt x="0" y="255"/>
                    </a:lnTo>
                    <a:lnTo>
                      <a:pt x="1" y="233"/>
                    </a:lnTo>
                    <a:lnTo>
                      <a:pt x="4" y="211"/>
                    </a:lnTo>
                    <a:lnTo>
                      <a:pt x="7" y="191"/>
                    </a:lnTo>
                    <a:lnTo>
                      <a:pt x="12" y="172"/>
                    </a:lnTo>
                    <a:lnTo>
                      <a:pt x="17" y="153"/>
                    </a:lnTo>
                    <a:lnTo>
                      <a:pt x="23" y="137"/>
                    </a:lnTo>
                    <a:lnTo>
                      <a:pt x="30" y="120"/>
                    </a:lnTo>
                    <a:lnTo>
                      <a:pt x="38" y="105"/>
                    </a:lnTo>
                    <a:lnTo>
                      <a:pt x="47" y="91"/>
                    </a:lnTo>
                    <a:lnTo>
                      <a:pt x="57" y="76"/>
                    </a:lnTo>
                    <a:lnTo>
                      <a:pt x="66" y="65"/>
                    </a:lnTo>
                    <a:lnTo>
                      <a:pt x="77" y="53"/>
                    </a:lnTo>
                    <a:lnTo>
                      <a:pt x="88" y="42"/>
                    </a:lnTo>
                    <a:lnTo>
                      <a:pt x="100" y="34"/>
                    </a:lnTo>
                    <a:lnTo>
                      <a:pt x="113" y="26"/>
                    </a:lnTo>
                    <a:lnTo>
                      <a:pt x="128" y="18"/>
                    </a:lnTo>
                    <a:lnTo>
                      <a:pt x="142" y="13"/>
                    </a:lnTo>
                    <a:lnTo>
                      <a:pt x="156" y="8"/>
                    </a:lnTo>
                    <a:lnTo>
                      <a:pt x="171" y="3"/>
                    </a:lnTo>
                    <a:lnTo>
                      <a:pt x="187" y="1"/>
                    </a:lnTo>
                    <a:lnTo>
                      <a:pt x="203" y="0"/>
                    </a:lnTo>
                    <a:lnTo>
                      <a:pt x="221" y="0"/>
                    </a:lnTo>
                    <a:lnTo>
                      <a:pt x="238" y="1"/>
                    </a:lnTo>
                    <a:lnTo>
                      <a:pt x="255" y="2"/>
                    </a:lnTo>
                    <a:lnTo>
                      <a:pt x="273" y="5"/>
                    </a:lnTo>
                    <a:lnTo>
                      <a:pt x="292" y="10"/>
                    </a:lnTo>
                    <a:lnTo>
                      <a:pt x="311" y="16"/>
                    </a:lnTo>
                    <a:lnTo>
                      <a:pt x="330" y="23"/>
                    </a:lnTo>
                    <a:lnTo>
                      <a:pt x="350" y="31"/>
                    </a:lnTo>
                    <a:lnTo>
                      <a:pt x="369" y="41"/>
                    </a:lnTo>
                    <a:lnTo>
                      <a:pt x="389" y="53"/>
                    </a:lnTo>
                    <a:lnTo>
                      <a:pt x="409" y="65"/>
                    </a:lnTo>
                    <a:lnTo>
                      <a:pt x="429" y="78"/>
                    </a:lnTo>
                    <a:lnTo>
                      <a:pt x="449" y="92"/>
                    </a:lnTo>
                    <a:lnTo>
                      <a:pt x="468" y="107"/>
                    </a:lnTo>
                    <a:lnTo>
                      <a:pt x="487" y="123"/>
                    </a:lnTo>
                    <a:lnTo>
                      <a:pt x="505" y="139"/>
                    </a:lnTo>
                    <a:lnTo>
                      <a:pt x="524" y="157"/>
                    </a:lnTo>
                    <a:lnTo>
                      <a:pt x="542" y="176"/>
                    </a:lnTo>
                    <a:lnTo>
                      <a:pt x="558" y="195"/>
                    </a:lnTo>
                    <a:lnTo>
                      <a:pt x="576" y="214"/>
                    </a:lnTo>
                    <a:lnTo>
                      <a:pt x="591" y="235"/>
                    </a:lnTo>
                    <a:lnTo>
                      <a:pt x="608" y="255"/>
                    </a:lnTo>
                    <a:lnTo>
                      <a:pt x="623" y="276"/>
                    </a:lnTo>
                    <a:lnTo>
                      <a:pt x="638" y="299"/>
                    </a:lnTo>
                    <a:lnTo>
                      <a:pt x="652" y="321"/>
                    </a:lnTo>
                    <a:lnTo>
                      <a:pt x="665" y="344"/>
                    </a:lnTo>
                    <a:lnTo>
                      <a:pt x="678" y="366"/>
                    </a:lnTo>
                    <a:lnTo>
                      <a:pt x="691" y="390"/>
                    </a:lnTo>
                    <a:lnTo>
                      <a:pt x="703" y="414"/>
                    </a:lnTo>
                    <a:lnTo>
                      <a:pt x="713" y="437"/>
                    </a:lnTo>
                    <a:lnTo>
                      <a:pt x="723" y="462"/>
                    </a:lnTo>
                    <a:lnTo>
                      <a:pt x="732" y="486"/>
                    </a:lnTo>
                    <a:lnTo>
                      <a:pt x="742" y="511"/>
                    </a:lnTo>
                    <a:lnTo>
                      <a:pt x="749" y="536"/>
                    </a:lnTo>
                    <a:lnTo>
                      <a:pt x="756" y="559"/>
                    </a:lnTo>
                    <a:lnTo>
                      <a:pt x="762" y="584"/>
                    </a:lnTo>
                    <a:lnTo>
                      <a:pt x="768" y="609"/>
                    </a:lnTo>
                    <a:lnTo>
                      <a:pt x="771" y="633"/>
                    </a:lnTo>
                    <a:lnTo>
                      <a:pt x="775" y="658"/>
                    </a:lnTo>
                    <a:lnTo>
                      <a:pt x="777" y="681"/>
                    </a:lnTo>
                    <a:lnTo>
                      <a:pt x="780" y="705"/>
                    </a:lnTo>
                    <a:lnTo>
                      <a:pt x="780" y="729"/>
                    </a:lnTo>
                    <a:close/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61" name="Freeform 93"/>
              <p:cNvSpPr>
                <a:spLocks/>
              </p:cNvSpPr>
              <p:nvPr/>
            </p:nvSpPr>
            <p:spPr bwMode="auto">
              <a:xfrm>
                <a:off x="7421563" y="3305175"/>
                <a:ext cx="63500" cy="160338"/>
              </a:xfrm>
              <a:custGeom>
                <a:avLst/>
                <a:gdLst>
                  <a:gd name="T0" fmla="*/ 104 w 235"/>
                  <a:gd name="T1" fmla="*/ 240 h 607"/>
                  <a:gd name="T2" fmla="*/ 76 w 235"/>
                  <a:gd name="T3" fmla="*/ 197 h 607"/>
                  <a:gd name="T4" fmla="*/ 67 w 235"/>
                  <a:gd name="T5" fmla="*/ 163 h 607"/>
                  <a:gd name="T6" fmla="*/ 72 w 235"/>
                  <a:gd name="T7" fmla="*/ 142 h 607"/>
                  <a:gd name="T8" fmla="*/ 80 w 235"/>
                  <a:gd name="T9" fmla="*/ 133 h 607"/>
                  <a:gd name="T10" fmla="*/ 93 w 235"/>
                  <a:gd name="T11" fmla="*/ 131 h 607"/>
                  <a:gd name="T12" fmla="*/ 111 w 235"/>
                  <a:gd name="T13" fmla="*/ 134 h 607"/>
                  <a:gd name="T14" fmla="*/ 140 w 235"/>
                  <a:gd name="T15" fmla="*/ 150 h 607"/>
                  <a:gd name="T16" fmla="*/ 173 w 235"/>
                  <a:gd name="T17" fmla="*/ 178 h 607"/>
                  <a:gd name="T18" fmla="*/ 205 w 235"/>
                  <a:gd name="T19" fmla="*/ 214 h 607"/>
                  <a:gd name="T20" fmla="*/ 202 w 235"/>
                  <a:gd name="T21" fmla="*/ 144 h 607"/>
                  <a:gd name="T22" fmla="*/ 143 w 235"/>
                  <a:gd name="T23" fmla="*/ 95 h 607"/>
                  <a:gd name="T24" fmla="*/ 96 w 235"/>
                  <a:gd name="T25" fmla="*/ 71 h 607"/>
                  <a:gd name="T26" fmla="*/ 67 w 235"/>
                  <a:gd name="T27" fmla="*/ 65 h 607"/>
                  <a:gd name="T28" fmla="*/ 44 w 235"/>
                  <a:gd name="T29" fmla="*/ 67 h 607"/>
                  <a:gd name="T30" fmla="*/ 25 w 235"/>
                  <a:gd name="T31" fmla="*/ 78 h 607"/>
                  <a:gd name="T32" fmla="*/ 12 w 235"/>
                  <a:gd name="T33" fmla="*/ 98 h 607"/>
                  <a:gd name="T34" fmla="*/ 6 w 235"/>
                  <a:gd name="T35" fmla="*/ 124 h 607"/>
                  <a:gd name="T36" fmla="*/ 8 w 235"/>
                  <a:gd name="T37" fmla="*/ 161 h 607"/>
                  <a:gd name="T38" fmla="*/ 19 w 235"/>
                  <a:gd name="T39" fmla="*/ 198 h 607"/>
                  <a:gd name="T40" fmla="*/ 37 w 235"/>
                  <a:gd name="T41" fmla="*/ 233 h 607"/>
                  <a:gd name="T42" fmla="*/ 89 w 235"/>
                  <a:gd name="T43" fmla="*/ 299 h 607"/>
                  <a:gd name="T44" fmla="*/ 137 w 235"/>
                  <a:gd name="T45" fmla="*/ 353 h 607"/>
                  <a:gd name="T46" fmla="*/ 164 w 235"/>
                  <a:gd name="T47" fmla="*/ 397 h 607"/>
                  <a:gd name="T48" fmla="*/ 173 w 235"/>
                  <a:gd name="T49" fmla="*/ 435 h 607"/>
                  <a:gd name="T50" fmla="*/ 170 w 235"/>
                  <a:gd name="T51" fmla="*/ 453 h 607"/>
                  <a:gd name="T52" fmla="*/ 162 w 235"/>
                  <a:gd name="T53" fmla="*/ 465 h 607"/>
                  <a:gd name="T54" fmla="*/ 150 w 235"/>
                  <a:gd name="T55" fmla="*/ 471 h 607"/>
                  <a:gd name="T56" fmla="*/ 134 w 235"/>
                  <a:gd name="T57" fmla="*/ 471 h 607"/>
                  <a:gd name="T58" fmla="*/ 91 w 235"/>
                  <a:gd name="T59" fmla="*/ 449 h 607"/>
                  <a:gd name="T60" fmla="*/ 53 w 235"/>
                  <a:gd name="T61" fmla="*/ 417 h 607"/>
                  <a:gd name="T62" fmla="*/ 18 w 235"/>
                  <a:gd name="T63" fmla="*/ 375 h 607"/>
                  <a:gd name="T64" fmla="*/ 12 w 235"/>
                  <a:gd name="T65" fmla="*/ 437 h 607"/>
                  <a:gd name="T66" fmla="*/ 44 w 235"/>
                  <a:gd name="T67" fmla="*/ 471 h 607"/>
                  <a:gd name="T68" fmla="*/ 80 w 235"/>
                  <a:gd name="T69" fmla="*/ 501 h 607"/>
                  <a:gd name="T70" fmla="*/ 140 w 235"/>
                  <a:gd name="T71" fmla="*/ 607 h 607"/>
                  <a:gd name="T72" fmla="*/ 161 w 235"/>
                  <a:gd name="T73" fmla="*/ 539 h 607"/>
                  <a:gd name="T74" fmla="*/ 187 w 235"/>
                  <a:gd name="T75" fmla="*/ 539 h 607"/>
                  <a:gd name="T76" fmla="*/ 209 w 235"/>
                  <a:gd name="T77" fmla="*/ 530 h 607"/>
                  <a:gd name="T78" fmla="*/ 225 w 235"/>
                  <a:gd name="T79" fmla="*/ 513 h 607"/>
                  <a:gd name="T80" fmla="*/ 233 w 235"/>
                  <a:gd name="T81" fmla="*/ 487 h 607"/>
                  <a:gd name="T82" fmla="*/ 234 w 235"/>
                  <a:gd name="T83" fmla="*/ 454 h 607"/>
                  <a:gd name="T84" fmla="*/ 230 w 235"/>
                  <a:gd name="T85" fmla="*/ 421 h 607"/>
                  <a:gd name="T86" fmla="*/ 218 w 235"/>
                  <a:gd name="T87" fmla="*/ 387 h 607"/>
                  <a:gd name="T88" fmla="*/ 199 w 235"/>
                  <a:gd name="T89" fmla="*/ 352 h 607"/>
                  <a:gd name="T90" fmla="*/ 162 w 235"/>
                  <a:gd name="T91" fmla="*/ 304 h 6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35" h="607">
                    <a:moveTo>
                      <a:pt x="138" y="278"/>
                    </a:moveTo>
                    <a:lnTo>
                      <a:pt x="119" y="258"/>
                    </a:lnTo>
                    <a:lnTo>
                      <a:pt x="104" y="240"/>
                    </a:lnTo>
                    <a:lnTo>
                      <a:pt x="92" y="223"/>
                    </a:lnTo>
                    <a:lnTo>
                      <a:pt x="83" y="209"/>
                    </a:lnTo>
                    <a:lnTo>
                      <a:pt x="76" y="197"/>
                    </a:lnTo>
                    <a:lnTo>
                      <a:pt x="71" y="185"/>
                    </a:lnTo>
                    <a:lnTo>
                      <a:pt x="69" y="174"/>
                    </a:lnTo>
                    <a:lnTo>
                      <a:pt x="67" y="163"/>
                    </a:lnTo>
                    <a:lnTo>
                      <a:pt x="69" y="153"/>
                    </a:lnTo>
                    <a:lnTo>
                      <a:pt x="70" y="145"/>
                    </a:lnTo>
                    <a:lnTo>
                      <a:pt x="72" y="142"/>
                    </a:lnTo>
                    <a:lnTo>
                      <a:pt x="74" y="138"/>
                    </a:lnTo>
                    <a:lnTo>
                      <a:pt x="77" y="136"/>
                    </a:lnTo>
                    <a:lnTo>
                      <a:pt x="80" y="133"/>
                    </a:lnTo>
                    <a:lnTo>
                      <a:pt x="84" y="132"/>
                    </a:lnTo>
                    <a:lnTo>
                      <a:pt x="89" y="131"/>
                    </a:lnTo>
                    <a:lnTo>
                      <a:pt x="93" y="131"/>
                    </a:lnTo>
                    <a:lnTo>
                      <a:pt x="98" y="131"/>
                    </a:lnTo>
                    <a:lnTo>
                      <a:pt x="104" y="132"/>
                    </a:lnTo>
                    <a:lnTo>
                      <a:pt x="111" y="134"/>
                    </a:lnTo>
                    <a:lnTo>
                      <a:pt x="118" y="138"/>
                    </a:lnTo>
                    <a:lnTo>
                      <a:pt x="127" y="142"/>
                    </a:lnTo>
                    <a:lnTo>
                      <a:pt x="140" y="150"/>
                    </a:lnTo>
                    <a:lnTo>
                      <a:pt x="151" y="159"/>
                    </a:lnTo>
                    <a:lnTo>
                      <a:pt x="163" y="169"/>
                    </a:lnTo>
                    <a:lnTo>
                      <a:pt x="173" y="178"/>
                    </a:lnTo>
                    <a:lnTo>
                      <a:pt x="188" y="195"/>
                    </a:lnTo>
                    <a:lnTo>
                      <a:pt x="200" y="208"/>
                    </a:lnTo>
                    <a:lnTo>
                      <a:pt x="205" y="214"/>
                    </a:lnTo>
                    <a:lnTo>
                      <a:pt x="224" y="169"/>
                    </a:lnTo>
                    <a:lnTo>
                      <a:pt x="219" y="164"/>
                    </a:lnTo>
                    <a:lnTo>
                      <a:pt x="202" y="144"/>
                    </a:lnTo>
                    <a:lnTo>
                      <a:pt x="183" y="126"/>
                    </a:lnTo>
                    <a:lnTo>
                      <a:pt x="164" y="110"/>
                    </a:lnTo>
                    <a:lnTo>
                      <a:pt x="143" y="95"/>
                    </a:lnTo>
                    <a:lnTo>
                      <a:pt x="143" y="28"/>
                    </a:lnTo>
                    <a:lnTo>
                      <a:pt x="96" y="0"/>
                    </a:lnTo>
                    <a:lnTo>
                      <a:pt x="96" y="71"/>
                    </a:lnTo>
                    <a:lnTo>
                      <a:pt x="86" y="67"/>
                    </a:lnTo>
                    <a:lnTo>
                      <a:pt x="77" y="66"/>
                    </a:lnTo>
                    <a:lnTo>
                      <a:pt x="67" y="65"/>
                    </a:lnTo>
                    <a:lnTo>
                      <a:pt x="59" y="65"/>
                    </a:lnTo>
                    <a:lnTo>
                      <a:pt x="51" y="65"/>
                    </a:lnTo>
                    <a:lnTo>
                      <a:pt x="44" y="67"/>
                    </a:lnTo>
                    <a:lnTo>
                      <a:pt x="37" y="69"/>
                    </a:lnTo>
                    <a:lnTo>
                      <a:pt x="31" y="73"/>
                    </a:lnTo>
                    <a:lnTo>
                      <a:pt x="25" y="78"/>
                    </a:lnTo>
                    <a:lnTo>
                      <a:pt x="20" y="84"/>
                    </a:lnTo>
                    <a:lnTo>
                      <a:pt x="15" y="89"/>
                    </a:lnTo>
                    <a:lnTo>
                      <a:pt x="12" y="98"/>
                    </a:lnTo>
                    <a:lnTo>
                      <a:pt x="9" y="105"/>
                    </a:lnTo>
                    <a:lnTo>
                      <a:pt x="7" y="114"/>
                    </a:lnTo>
                    <a:lnTo>
                      <a:pt x="6" y="124"/>
                    </a:lnTo>
                    <a:lnTo>
                      <a:pt x="6" y="134"/>
                    </a:lnTo>
                    <a:lnTo>
                      <a:pt x="6" y="147"/>
                    </a:lnTo>
                    <a:lnTo>
                      <a:pt x="8" y="161"/>
                    </a:lnTo>
                    <a:lnTo>
                      <a:pt x="11" y="174"/>
                    </a:lnTo>
                    <a:lnTo>
                      <a:pt x="14" y="185"/>
                    </a:lnTo>
                    <a:lnTo>
                      <a:pt x="19" y="198"/>
                    </a:lnTo>
                    <a:lnTo>
                      <a:pt x="25" y="210"/>
                    </a:lnTo>
                    <a:lnTo>
                      <a:pt x="31" y="222"/>
                    </a:lnTo>
                    <a:lnTo>
                      <a:pt x="37" y="233"/>
                    </a:lnTo>
                    <a:lnTo>
                      <a:pt x="52" y="256"/>
                    </a:lnTo>
                    <a:lnTo>
                      <a:pt x="70" y="278"/>
                    </a:lnTo>
                    <a:lnTo>
                      <a:pt x="89" y="299"/>
                    </a:lnTo>
                    <a:lnTo>
                      <a:pt x="108" y="320"/>
                    </a:lnTo>
                    <a:lnTo>
                      <a:pt x="124" y="338"/>
                    </a:lnTo>
                    <a:lnTo>
                      <a:pt x="137" y="353"/>
                    </a:lnTo>
                    <a:lnTo>
                      <a:pt x="149" y="369"/>
                    </a:lnTo>
                    <a:lnTo>
                      <a:pt x="157" y="383"/>
                    </a:lnTo>
                    <a:lnTo>
                      <a:pt x="164" y="397"/>
                    </a:lnTo>
                    <a:lnTo>
                      <a:pt x="169" y="410"/>
                    </a:lnTo>
                    <a:lnTo>
                      <a:pt x="173" y="422"/>
                    </a:lnTo>
                    <a:lnTo>
                      <a:pt x="173" y="435"/>
                    </a:lnTo>
                    <a:lnTo>
                      <a:pt x="173" y="442"/>
                    </a:lnTo>
                    <a:lnTo>
                      <a:pt x="172" y="448"/>
                    </a:lnTo>
                    <a:lnTo>
                      <a:pt x="170" y="453"/>
                    </a:lnTo>
                    <a:lnTo>
                      <a:pt x="168" y="458"/>
                    </a:lnTo>
                    <a:lnTo>
                      <a:pt x="166" y="461"/>
                    </a:lnTo>
                    <a:lnTo>
                      <a:pt x="162" y="465"/>
                    </a:lnTo>
                    <a:lnTo>
                      <a:pt x="158" y="467"/>
                    </a:lnTo>
                    <a:lnTo>
                      <a:pt x="155" y="469"/>
                    </a:lnTo>
                    <a:lnTo>
                      <a:pt x="150" y="471"/>
                    </a:lnTo>
                    <a:lnTo>
                      <a:pt x="144" y="471"/>
                    </a:lnTo>
                    <a:lnTo>
                      <a:pt x="140" y="471"/>
                    </a:lnTo>
                    <a:lnTo>
                      <a:pt x="134" y="471"/>
                    </a:lnTo>
                    <a:lnTo>
                      <a:pt x="121" y="466"/>
                    </a:lnTo>
                    <a:lnTo>
                      <a:pt x="106" y="459"/>
                    </a:lnTo>
                    <a:lnTo>
                      <a:pt x="91" y="449"/>
                    </a:lnTo>
                    <a:lnTo>
                      <a:pt x="78" y="439"/>
                    </a:lnTo>
                    <a:lnTo>
                      <a:pt x="65" y="428"/>
                    </a:lnTo>
                    <a:lnTo>
                      <a:pt x="53" y="417"/>
                    </a:lnTo>
                    <a:lnTo>
                      <a:pt x="35" y="397"/>
                    </a:lnTo>
                    <a:lnTo>
                      <a:pt x="22" y="382"/>
                    </a:lnTo>
                    <a:lnTo>
                      <a:pt x="18" y="375"/>
                    </a:lnTo>
                    <a:lnTo>
                      <a:pt x="0" y="422"/>
                    </a:lnTo>
                    <a:lnTo>
                      <a:pt x="3" y="426"/>
                    </a:lnTo>
                    <a:lnTo>
                      <a:pt x="12" y="437"/>
                    </a:lnTo>
                    <a:lnTo>
                      <a:pt x="21" y="449"/>
                    </a:lnTo>
                    <a:lnTo>
                      <a:pt x="32" y="460"/>
                    </a:lnTo>
                    <a:lnTo>
                      <a:pt x="44" y="471"/>
                    </a:lnTo>
                    <a:lnTo>
                      <a:pt x="56" y="481"/>
                    </a:lnTo>
                    <a:lnTo>
                      <a:pt x="67" y="492"/>
                    </a:lnTo>
                    <a:lnTo>
                      <a:pt x="80" y="501"/>
                    </a:lnTo>
                    <a:lnTo>
                      <a:pt x="92" y="510"/>
                    </a:lnTo>
                    <a:lnTo>
                      <a:pt x="92" y="579"/>
                    </a:lnTo>
                    <a:lnTo>
                      <a:pt x="140" y="607"/>
                    </a:lnTo>
                    <a:lnTo>
                      <a:pt x="140" y="533"/>
                    </a:lnTo>
                    <a:lnTo>
                      <a:pt x="150" y="537"/>
                    </a:lnTo>
                    <a:lnTo>
                      <a:pt x="161" y="539"/>
                    </a:lnTo>
                    <a:lnTo>
                      <a:pt x="170" y="540"/>
                    </a:lnTo>
                    <a:lnTo>
                      <a:pt x="179" y="540"/>
                    </a:lnTo>
                    <a:lnTo>
                      <a:pt x="187" y="539"/>
                    </a:lnTo>
                    <a:lnTo>
                      <a:pt x="195" y="537"/>
                    </a:lnTo>
                    <a:lnTo>
                      <a:pt x="202" y="534"/>
                    </a:lnTo>
                    <a:lnTo>
                      <a:pt x="209" y="530"/>
                    </a:lnTo>
                    <a:lnTo>
                      <a:pt x="215" y="525"/>
                    </a:lnTo>
                    <a:lnTo>
                      <a:pt x="220" y="519"/>
                    </a:lnTo>
                    <a:lnTo>
                      <a:pt x="225" y="513"/>
                    </a:lnTo>
                    <a:lnTo>
                      <a:pt x="228" y="505"/>
                    </a:lnTo>
                    <a:lnTo>
                      <a:pt x="231" y="497"/>
                    </a:lnTo>
                    <a:lnTo>
                      <a:pt x="233" y="487"/>
                    </a:lnTo>
                    <a:lnTo>
                      <a:pt x="234" y="476"/>
                    </a:lnTo>
                    <a:lnTo>
                      <a:pt x="235" y="466"/>
                    </a:lnTo>
                    <a:lnTo>
                      <a:pt x="234" y="454"/>
                    </a:lnTo>
                    <a:lnTo>
                      <a:pt x="234" y="443"/>
                    </a:lnTo>
                    <a:lnTo>
                      <a:pt x="232" y="432"/>
                    </a:lnTo>
                    <a:lnTo>
                      <a:pt x="230" y="421"/>
                    </a:lnTo>
                    <a:lnTo>
                      <a:pt x="226" y="409"/>
                    </a:lnTo>
                    <a:lnTo>
                      <a:pt x="222" y="398"/>
                    </a:lnTo>
                    <a:lnTo>
                      <a:pt x="218" y="387"/>
                    </a:lnTo>
                    <a:lnTo>
                      <a:pt x="212" y="376"/>
                    </a:lnTo>
                    <a:lnTo>
                      <a:pt x="206" y="364"/>
                    </a:lnTo>
                    <a:lnTo>
                      <a:pt x="199" y="352"/>
                    </a:lnTo>
                    <a:lnTo>
                      <a:pt x="192" y="340"/>
                    </a:lnTo>
                    <a:lnTo>
                      <a:pt x="182" y="329"/>
                    </a:lnTo>
                    <a:lnTo>
                      <a:pt x="162" y="304"/>
                    </a:lnTo>
                    <a:lnTo>
                      <a:pt x="138" y="278"/>
                    </a:ln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62" name="Freeform 94"/>
              <p:cNvSpPr>
                <a:spLocks/>
              </p:cNvSpPr>
              <p:nvPr/>
            </p:nvSpPr>
            <p:spPr bwMode="auto">
              <a:xfrm>
                <a:off x="6588443" y="1771651"/>
                <a:ext cx="220663" cy="285750"/>
              </a:xfrm>
              <a:custGeom>
                <a:avLst/>
                <a:gdLst>
                  <a:gd name="T0" fmla="*/ 836 w 838"/>
                  <a:gd name="T1" fmla="*/ 831 h 1082"/>
                  <a:gd name="T2" fmla="*/ 825 w 838"/>
                  <a:gd name="T3" fmla="*/ 896 h 1082"/>
                  <a:gd name="T4" fmla="*/ 805 w 838"/>
                  <a:gd name="T5" fmla="*/ 951 h 1082"/>
                  <a:gd name="T6" fmla="*/ 776 w 838"/>
                  <a:gd name="T7" fmla="*/ 999 h 1082"/>
                  <a:gd name="T8" fmla="*/ 742 w 838"/>
                  <a:gd name="T9" fmla="*/ 1035 h 1082"/>
                  <a:gd name="T10" fmla="*/ 701 w 838"/>
                  <a:gd name="T11" fmla="*/ 1061 h 1082"/>
                  <a:gd name="T12" fmla="*/ 653 w 838"/>
                  <a:gd name="T13" fmla="*/ 1077 h 1082"/>
                  <a:gd name="T14" fmla="*/ 600 w 838"/>
                  <a:gd name="T15" fmla="*/ 1082 h 1082"/>
                  <a:gd name="T16" fmla="*/ 543 w 838"/>
                  <a:gd name="T17" fmla="*/ 1074 h 1082"/>
                  <a:gd name="T18" fmla="*/ 483 w 838"/>
                  <a:gd name="T19" fmla="*/ 1055 h 1082"/>
                  <a:gd name="T20" fmla="*/ 419 w 838"/>
                  <a:gd name="T21" fmla="*/ 1025 h 1082"/>
                  <a:gd name="T22" fmla="*/ 355 w 838"/>
                  <a:gd name="T23" fmla="*/ 982 h 1082"/>
                  <a:gd name="T24" fmla="*/ 295 w 838"/>
                  <a:gd name="T25" fmla="*/ 931 h 1082"/>
                  <a:gd name="T26" fmla="*/ 237 w 838"/>
                  <a:gd name="T27" fmla="*/ 872 h 1082"/>
                  <a:gd name="T28" fmla="*/ 185 w 838"/>
                  <a:gd name="T29" fmla="*/ 807 h 1082"/>
                  <a:gd name="T30" fmla="*/ 137 w 838"/>
                  <a:gd name="T31" fmla="*/ 736 h 1082"/>
                  <a:gd name="T32" fmla="*/ 96 w 838"/>
                  <a:gd name="T33" fmla="*/ 661 h 1082"/>
                  <a:gd name="T34" fmla="*/ 60 w 838"/>
                  <a:gd name="T35" fmla="*/ 584 h 1082"/>
                  <a:gd name="T36" fmla="*/ 33 w 838"/>
                  <a:gd name="T37" fmla="*/ 506 h 1082"/>
                  <a:gd name="T38" fmla="*/ 13 w 838"/>
                  <a:gd name="T39" fmla="*/ 427 h 1082"/>
                  <a:gd name="T40" fmla="*/ 2 w 838"/>
                  <a:gd name="T41" fmla="*/ 350 h 1082"/>
                  <a:gd name="T42" fmla="*/ 0 w 838"/>
                  <a:gd name="T43" fmla="*/ 274 h 1082"/>
                  <a:gd name="T44" fmla="*/ 8 w 838"/>
                  <a:gd name="T45" fmla="*/ 207 h 1082"/>
                  <a:gd name="T46" fmla="*/ 25 w 838"/>
                  <a:gd name="T47" fmla="*/ 148 h 1082"/>
                  <a:gd name="T48" fmla="*/ 51 w 838"/>
                  <a:gd name="T49" fmla="*/ 98 h 1082"/>
                  <a:gd name="T50" fmla="*/ 83 w 838"/>
                  <a:gd name="T51" fmla="*/ 58 h 1082"/>
                  <a:gd name="T52" fmla="*/ 123 w 838"/>
                  <a:gd name="T53" fmla="*/ 28 h 1082"/>
                  <a:gd name="T54" fmla="*/ 168 w 838"/>
                  <a:gd name="T55" fmla="*/ 8 h 1082"/>
                  <a:gd name="T56" fmla="*/ 219 w 838"/>
                  <a:gd name="T57" fmla="*/ 0 h 1082"/>
                  <a:gd name="T58" fmla="*/ 275 w 838"/>
                  <a:gd name="T59" fmla="*/ 3 h 1082"/>
                  <a:gd name="T60" fmla="*/ 334 w 838"/>
                  <a:gd name="T61" fmla="*/ 19 h 1082"/>
                  <a:gd name="T62" fmla="*/ 398 w 838"/>
                  <a:gd name="T63" fmla="*/ 46 h 1082"/>
                  <a:gd name="T64" fmla="*/ 462 w 838"/>
                  <a:gd name="T65" fmla="*/ 85 h 1082"/>
                  <a:gd name="T66" fmla="*/ 523 w 838"/>
                  <a:gd name="T67" fmla="*/ 132 h 1082"/>
                  <a:gd name="T68" fmla="*/ 582 w 838"/>
                  <a:gd name="T69" fmla="*/ 189 h 1082"/>
                  <a:gd name="T70" fmla="*/ 636 w 838"/>
                  <a:gd name="T71" fmla="*/ 253 h 1082"/>
                  <a:gd name="T72" fmla="*/ 685 w 838"/>
                  <a:gd name="T73" fmla="*/ 322 h 1082"/>
                  <a:gd name="T74" fmla="*/ 729 w 838"/>
                  <a:gd name="T75" fmla="*/ 395 h 1082"/>
                  <a:gd name="T76" fmla="*/ 766 w 838"/>
                  <a:gd name="T77" fmla="*/ 471 h 1082"/>
                  <a:gd name="T78" fmla="*/ 797 w 838"/>
                  <a:gd name="T79" fmla="*/ 549 h 1082"/>
                  <a:gd name="T80" fmla="*/ 819 w 838"/>
                  <a:gd name="T81" fmla="*/ 628 h 1082"/>
                  <a:gd name="T82" fmla="*/ 833 w 838"/>
                  <a:gd name="T83" fmla="*/ 706 h 1082"/>
                  <a:gd name="T84" fmla="*/ 838 w 838"/>
                  <a:gd name="T85" fmla="*/ 782 h 10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838" h="1082">
                    <a:moveTo>
                      <a:pt x="838" y="782"/>
                    </a:moveTo>
                    <a:lnTo>
                      <a:pt x="837" y="807"/>
                    </a:lnTo>
                    <a:lnTo>
                      <a:pt x="836" y="831"/>
                    </a:lnTo>
                    <a:lnTo>
                      <a:pt x="833" y="853"/>
                    </a:lnTo>
                    <a:lnTo>
                      <a:pt x="829" y="876"/>
                    </a:lnTo>
                    <a:lnTo>
                      <a:pt x="825" y="896"/>
                    </a:lnTo>
                    <a:lnTo>
                      <a:pt x="819" y="916"/>
                    </a:lnTo>
                    <a:lnTo>
                      <a:pt x="812" y="935"/>
                    </a:lnTo>
                    <a:lnTo>
                      <a:pt x="805" y="951"/>
                    </a:lnTo>
                    <a:lnTo>
                      <a:pt x="797" y="968"/>
                    </a:lnTo>
                    <a:lnTo>
                      <a:pt x="787" y="984"/>
                    </a:lnTo>
                    <a:lnTo>
                      <a:pt x="776" y="999"/>
                    </a:lnTo>
                    <a:lnTo>
                      <a:pt x="766" y="1012"/>
                    </a:lnTo>
                    <a:lnTo>
                      <a:pt x="754" y="1024"/>
                    </a:lnTo>
                    <a:lnTo>
                      <a:pt x="742" y="1035"/>
                    </a:lnTo>
                    <a:lnTo>
                      <a:pt x="729" y="1045"/>
                    </a:lnTo>
                    <a:lnTo>
                      <a:pt x="715" y="1054"/>
                    </a:lnTo>
                    <a:lnTo>
                      <a:pt x="701" y="1061"/>
                    </a:lnTo>
                    <a:lnTo>
                      <a:pt x="685" y="1067"/>
                    </a:lnTo>
                    <a:lnTo>
                      <a:pt x="670" y="1073"/>
                    </a:lnTo>
                    <a:lnTo>
                      <a:pt x="653" y="1077"/>
                    </a:lnTo>
                    <a:lnTo>
                      <a:pt x="636" y="1080"/>
                    </a:lnTo>
                    <a:lnTo>
                      <a:pt x="618" y="1082"/>
                    </a:lnTo>
                    <a:lnTo>
                      <a:pt x="600" y="1082"/>
                    </a:lnTo>
                    <a:lnTo>
                      <a:pt x="582" y="1080"/>
                    </a:lnTo>
                    <a:lnTo>
                      <a:pt x="562" y="1078"/>
                    </a:lnTo>
                    <a:lnTo>
                      <a:pt x="543" y="1074"/>
                    </a:lnTo>
                    <a:lnTo>
                      <a:pt x="523" y="1070"/>
                    </a:lnTo>
                    <a:lnTo>
                      <a:pt x="503" y="1064"/>
                    </a:lnTo>
                    <a:lnTo>
                      <a:pt x="483" y="1055"/>
                    </a:lnTo>
                    <a:lnTo>
                      <a:pt x="462" y="1047"/>
                    </a:lnTo>
                    <a:lnTo>
                      <a:pt x="440" y="1037"/>
                    </a:lnTo>
                    <a:lnTo>
                      <a:pt x="419" y="1025"/>
                    </a:lnTo>
                    <a:lnTo>
                      <a:pt x="398" y="1012"/>
                    </a:lnTo>
                    <a:lnTo>
                      <a:pt x="376" y="997"/>
                    </a:lnTo>
                    <a:lnTo>
                      <a:pt x="355" y="982"/>
                    </a:lnTo>
                    <a:lnTo>
                      <a:pt x="334" y="966"/>
                    </a:lnTo>
                    <a:lnTo>
                      <a:pt x="314" y="949"/>
                    </a:lnTo>
                    <a:lnTo>
                      <a:pt x="295" y="931"/>
                    </a:lnTo>
                    <a:lnTo>
                      <a:pt x="275" y="912"/>
                    </a:lnTo>
                    <a:lnTo>
                      <a:pt x="256" y="892"/>
                    </a:lnTo>
                    <a:lnTo>
                      <a:pt x="237" y="872"/>
                    </a:lnTo>
                    <a:lnTo>
                      <a:pt x="219" y="851"/>
                    </a:lnTo>
                    <a:lnTo>
                      <a:pt x="201" y="829"/>
                    </a:lnTo>
                    <a:lnTo>
                      <a:pt x="185" y="807"/>
                    </a:lnTo>
                    <a:lnTo>
                      <a:pt x="168" y="783"/>
                    </a:lnTo>
                    <a:lnTo>
                      <a:pt x="153" y="761"/>
                    </a:lnTo>
                    <a:lnTo>
                      <a:pt x="137" y="736"/>
                    </a:lnTo>
                    <a:lnTo>
                      <a:pt x="123" y="712"/>
                    </a:lnTo>
                    <a:lnTo>
                      <a:pt x="109" y="687"/>
                    </a:lnTo>
                    <a:lnTo>
                      <a:pt x="96" y="661"/>
                    </a:lnTo>
                    <a:lnTo>
                      <a:pt x="83" y="637"/>
                    </a:lnTo>
                    <a:lnTo>
                      <a:pt x="71" y="610"/>
                    </a:lnTo>
                    <a:lnTo>
                      <a:pt x="60" y="584"/>
                    </a:lnTo>
                    <a:lnTo>
                      <a:pt x="51" y="558"/>
                    </a:lnTo>
                    <a:lnTo>
                      <a:pt x="41" y="532"/>
                    </a:lnTo>
                    <a:lnTo>
                      <a:pt x="33" y="506"/>
                    </a:lnTo>
                    <a:lnTo>
                      <a:pt x="25" y="480"/>
                    </a:lnTo>
                    <a:lnTo>
                      <a:pt x="19" y="454"/>
                    </a:lnTo>
                    <a:lnTo>
                      <a:pt x="13" y="427"/>
                    </a:lnTo>
                    <a:lnTo>
                      <a:pt x="8" y="401"/>
                    </a:lnTo>
                    <a:lnTo>
                      <a:pt x="5" y="375"/>
                    </a:lnTo>
                    <a:lnTo>
                      <a:pt x="2" y="350"/>
                    </a:lnTo>
                    <a:lnTo>
                      <a:pt x="0" y="324"/>
                    </a:lnTo>
                    <a:lnTo>
                      <a:pt x="0" y="299"/>
                    </a:lnTo>
                    <a:lnTo>
                      <a:pt x="0" y="274"/>
                    </a:lnTo>
                    <a:lnTo>
                      <a:pt x="2" y="251"/>
                    </a:lnTo>
                    <a:lnTo>
                      <a:pt x="5" y="228"/>
                    </a:lnTo>
                    <a:lnTo>
                      <a:pt x="8" y="207"/>
                    </a:lnTo>
                    <a:lnTo>
                      <a:pt x="13" y="186"/>
                    </a:lnTo>
                    <a:lnTo>
                      <a:pt x="19" y="165"/>
                    </a:lnTo>
                    <a:lnTo>
                      <a:pt x="25" y="148"/>
                    </a:lnTo>
                    <a:lnTo>
                      <a:pt x="33" y="130"/>
                    </a:lnTo>
                    <a:lnTo>
                      <a:pt x="41" y="113"/>
                    </a:lnTo>
                    <a:lnTo>
                      <a:pt x="51" y="98"/>
                    </a:lnTo>
                    <a:lnTo>
                      <a:pt x="60" y="84"/>
                    </a:lnTo>
                    <a:lnTo>
                      <a:pt x="71" y="70"/>
                    </a:lnTo>
                    <a:lnTo>
                      <a:pt x="83" y="58"/>
                    </a:lnTo>
                    <a:lnTo>
                      <a:pt x="96" y="47"/>
                    </a:lnTo>
                    <a:lnTo>
                      <a:pt x="109" y="36"/>
                    </a:lnTo>
                    <a:lnTo>
                      <a:pt x="123" y="28"/>
                    </a:lnTo>
                    <a:lnTo>
                      <a:pt x="137" y="20"/>
                    </a:lnTo>
                    <a:lnTo>
                      <a:pt x="153" y="14"/>
                    </a:lnTo>
                    <a:lnTo>
                      <a:pt x="168" y="8"/>
                    </a:lnTo>
                    <a:lnTo>
                      <a:pt x="185" y="5"/>
                    </a:lnTo>
                    <a:lnTo>
                      <a:pt x="201" y="2"/>
                    </a:lnTo>
                    <a:lnTo>
                      <a:pt x="219" y="0"/>
                    </a:lnTo>
                    <a:lnTo>
                      <a:pt x="237" y="0"/>
                    </a:lnTo>
                    <a:lnTo>
                      <a:pt x="256" y="1"/>
                    </a:lnTo>
                    <a:lnTo>
                      <a:pt x="275" y="3"/>
                    </a:lnTo>
                    <a:lnTo>
                      <a:pt x="295" y="7"/>
                    </a:lnTo>
                    <a:lnTo>
                      <a:pt x="314" y="12"/>
                    </a:lnTo>
                    <a:lnTo>
                      <a:pt x="334" y="19"/>
                    </a:lnTo>
                    <a:lnTo>
                      <a:pt x="355" y="26"/>
                    </a:lnTo>
                    <a:lnTo>
                      <a:pt x="376" y="35"/>
                    </a:lnTo>
                    <a:lnTo>
                      <a:pt x="398" y="46"/>
                    </a:lnTo>
                    <a:lnTo>
                      <a:pt x="419" y="58"/>
                    </a:lnTo>
                    <a:lnTo>
                      <a:pt x="440" y="71"/>
                    </a:lnTo>
                    <a:lnTo>
                      <a:pt x="462" y="85"/>
                    </a:lnTo>
                    <a:lnTo>
                      <a:pt x="483" y="99"/>
                    </a:lnTo>
                    <a:lnTo>
                      <a:pt x="503" y="116"/>
                    </a:lnTo>
                    <a:lnTo>
                      <a:pt x="523" y="132"/>
                    </a:lnTo>
                    <a:lnTo>
                      <a:pt x="543" y="151"/>
                    </a:lnTo>
                    <a:lnTo>
                      <a:pt x="562" y="170"/>
                    </a:lnTo>
                    <a:lnTo>
                      <a:pt x="582" y="189"/>
                    </a:lnTo>
                    <a:lnTo>
                      <a:pt x="600" y="209"/>
                    </a:lnTo>
                    <a:lnTo>
                      <a:pt x="618" y="231"/>
                    </a:lnTo>
                    <a:lnTo>
                      <a:pt x="636" y="253"/>
                    </a:lnTo>
                    <a:lnTo>
                      <a:pt x="653" y="276"/>
                    </a:lnTo>
                    <a:lnTo>
                      <a:pt x="670" y="298"/>
                    </a:lnTo>
                    <a:lnTo>
                      <a:pt x="685" y="322"/>
                    </a:lnTo>
                    <a:lnTo>
                      <a:pt x="701" y="345"/>
                    </a:lnTo>
                    <a:lnTo>
                      <a:pt x="715" y="370"/>
                    </a:lnTo>
                    <a:lnTo>
                      <a:pt x="729" y="395"/>
                    </a:lnTo>
                    <a:lnTo>
                      <a:pt x="742" y="420"/>
                    </a:lnTo>
                    <a:lnTo>
                      <a:pt x="754" y="445"/>
                    </a:lnTo>
                    <a:lnTo>
                      <a:pt x="766" y="471"/>
                    </a:lnTo>
                    <a:lnTo>
                      <a:pt x="776" y="497"/>
                    </a:lnTo>
                    <a:lnTo>
                      <a:pt x="787" y="523"/>
                    </a:lnTo>
                    <a:lnTo>
                      <a:pt x="797" y="549"/>
                    </a:lnTo>
                    <a:lnTo>
                      <a:pt x="805" y="575"/>
                    </a:lnTo>
                    <a:lnTo>
                      <a:pt x="812" y="602"/>
                    </a:lnTo>
                    <a:lnTo>
                      <a:pt x="819" y="628"/>
                    </a:lnTo>
                    <a:lnTo>
                      <a:pt x="825" y="654"/>
                    </a:lnTo>
                    <a:lnTo>
                      <a:pt x="829" y="680"/>
                    </a:lnTo>
                    <a:lnTo>
                      <a:pt x="833" y="706"/>
                    </a:lnTo>
                    <a:lnTo>
                      <a:pt x="836" y="732"/>
                    </a:lnTo>
                    <a:lnTo>
                      <a:pt x="837" y="757"/>
                    </a:lnTo>
                    <a:lnTo>
                      <a:pt x="838" y="782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63" name="Freeform 95"/>
              <p:cNvSpPr>
                <a:spLocks/>
              </p:cNvSpPr>
              <p:nvPr/>
            </p:nvSpPr>
            <p:spPr bwMode="auto">
              <a:xfrm>
                <a:off x="6623368" y="1817688"/>
                <a:ext cx="149225" cy="193675"/>
              </a:xfrm>
              <a:custGeom>
                <a:avLst/>
                <a:gdLst>
                  <a:gd name="T0" fmla="*/ 565 w 565"/>
                  <a:gd name="T1" fmla="*/ 545 h 729"/>
                  <a:gd name="T2" fmla="*/ 562 w 565"/>
                  <a:gd name="T3" fmla="*/ 575 h 729"/>
                  <a:gd name="T4" fmla="*/ 556 w 565"/>
                  <a:gd name="T5" fmla="*/ 604 h 729"/>
                  <a:gd name="T6" fmla="*/ 548 w 565"/>
                  <a:gd name="T7" fmla="*/ 630 h 729"/>
                  <a:gd name="T8" fmla="*/ 537 w 565"/>
                  <a:gd name="T9" fmla="*/ 653 h 729"/>
                  <a:gd name="T10" fmla="*/ 524 w 565"/>
                  <a:gd name="T11" fmla="*/ 674 h 729"/>
                  <a:gd name="T12" fmla="*/ 509 w 565"/>
                  <a:gd name="T13" fmla="*/ 690 h 729"/>
                  <a:gd name="T14" fmla="*/ 491 w 565"/>
                  <a:gd name="T15" fmla="*/ 704 h 729"/>
                  <a:gd name="T16" fmla="*/ 472 w 565"/>
                  <a:gd name="T17" fmla="*/ 716 h 729"/>
                  <a:gd name="T18" fmla="*/ 452 w 565"/>
                  <a:gd name="T19" fmla="*/ 723 h 729"/>
                  <a:gd name="T20" fmla="*/ 430 w 565"/>
                  <a:gd name="T21" fmla="*/ 728 h 729"/>
                  <a:gd name="T22" fmla="*/ 405 w 565"/>
                  <a:gd name="T23" fmla="*/ 729 h 729"/>
                  <a:gd name="T24" fmla="*/ 380 w 565"/>
                  <a:gd name="T25" fmla="*/ 727 h 729"/>
                  <a:gd name="T26" fmla="*/ 353 w 565"/>
                  <a:gd name="T27" fmla="*/ 721 h 729"/>
                  <a:gd name="T28" fmla="*/ 326 w 565"/>
                  <a:gd name="T29" fmla="*/ 713 h 729"/>
                  <a:gd name="T30" fmla="*/ 297 w 565"/>
                  <a:gd name="T31" fmla="*/ 698 h 729"/>
                  <a:gd name="T32" fmla="*/ 268 w 565"/>
                  <a:gd name="T33" fmla="*/ 682 h 729"/>
                  <a:gd name="T34" fmla="*/ 239 w 565"/>
                  <a:gd name="T35" fmla="*/ 663 h 729"/>
                  <a:gd name="T36" fmla="*/ 212 w 565"/>
                  <a:gd name="T37" fmla="*/ 640 h 729"/>
                  <a:gd name="T38" fmla="*/ 186 w 565"/>
                  <a:gd name="T39" fmla="*/ 616 h 729"/>
                  <a:gd name="T40" fmla="*/ 148 w 565"/>
                  <a:gd name="T41" fmla="*/ 574 h 729"/>
                  <a:gd name="T42" fmla="*/ 103 w 565"/>
                  <a:gd name="T43" fmla="*/ 513 h 729"/>
                  <a:gd name="T44" fmla="*/ 65 w 565"/>
                  <a:gd name="T45" fmla="*/ 446 h 729"/>
                  <a:gd name="T46" fmla="*/ 34 w 565"/>
                  <a:gd name="T47" fmla="*/ 376 h 729"/>
                  <a:gd name="T48" fmla="*/ 18 w 565"/>
                  <a:gd name="T49" fmla="*/ 323 h 729"/>
                  <a:gd name="T50" fmla="*/ 10 w 565"/>
                  <a:gd name="T51" fmla="*/ 289 h 729"/>
                  <a:gd name="T52" fmla="*/ 4 w 565"/>
                  <a:gd name="T53" fmla="*/ 253 h 729"/>
                  <a:gd name="T54" fmla="*/ 0 w 565"/>
                  <a:gd name="T55" fmla="*/ 219 h 729"/>
                  <a:gd name="T56" fmla="*/ 0 w 565"/>
                  <a:gd name="T57" fmla="*/ 185 h 729"/>
                  <a:gd name="T58" fmla="*/ 4 w 565"/>
                  <a:gd name="T59" fmla="*/ 154 h 729"/>
                  <a:gd name="T60" fmla="*/ 10 w 565"/>
                  <a:gd name="T61" fmla="*/ 126 h 729"/>
                  <a:gd name="T62" fmla="*/ 18 w 565"/>
                  <a:gd name="T63" fmla="*/ 100 h 729"/>
                  <a:gd name="T64" fmla="*/ 29 w 565"/>
                  <a:gd name="T65" fmla="*/ 76 h 729"/>
                  <a:gd name="T66" fmla="*/ 42 w 565"/>
                  <a:gd name="T67" fmla="*/ 56 h 729"/>
                  <a:gd name="T68" fmla="*/ 57 w 565"/>
                  <a:gd name="T69" fmla="*/ 39 h 729"/>
                  <a:gd name="T70" fmla="*/ 74 w 565"/>
                  <a:gd name="T71" fmla="*/ 25 h 729"/>
                  <a:gd name="T72" fmla="*/ 92 w 565"/>
                  <a:gd name="T73" fmla="*/ 13 h 729"/>
                  <a:gd name="T74" fmla="*/ 114 w 565"/>
                  <a:gd name="T75" fmla="*/ 6 h 729"/>
                  <a:gd name="T76" fmla="*/ 136 w 565"/>
                  <a:gd name="T77" fmla="*/ 1 h 729"/>
                  <a:gd name="T78" fmla="*/ 160 w 565"/>
                  <a:gd name="T79" fmla="*/ 0 h 729"/>
                  <a:gd name="T80" fmla="*/ 186 w 565"/>
                  <a:gd name="T81" fmla="*/ 3 h 729"/>
                  <a:gd name="T82" fmla="*/ 212 w 565"/>
                  <a:gd name="T83" fmla="*/ 8 h 729"/>
                  <a:gd name="T84" fmla="*/ 239 w 565"/>
                  <a:gd name="T85" fmla="*/ 18 h 729"/>
                  <a:gd name="T86" fmla="*/ 268 w 565"/>
                  <a:gd name="T87" fmla="*/ 31 h 729"/>
                  <a:gd name="T88" fmla="*/ 297 w 565"/>
                  <a:gd name="T89" fmla="*/ 47 h 729"/>
                  <a:gd name="T90" fmla="*/ 326 w 565"/>
                  <a:gd name="T91" fmla="*/ 68 h 729"/>
                  <a:gd name="T92" fmla="*/ 353 w 565"/>
                  <a:gd name="T93" fmla="*/ 90 h 729"/>
                  <a:gd name="T94" fmla="*/ 380 w 565"/>
                  <a:gd name="T95" fmla="*/ 115 h 729"/>
                  <a:gd name="T96" fmla="*/ 418 w 565"/>
                  <a:gd name="T97" fmla="*/ 156 h 729"/>
                  <a:gd name="T98" fmla="*/ 463 w 565"/>
                  <a:gd name="T99" fmla="*/ 217 h 729"/>
                  <a:gd name="T100" fmla="*/ 501 w 565"/>
                  <a:gd name="T101" fmla="*/ 283 h 729"/>
                  <a:gd name="T102" fmla="*/ 532 w 565"/>
                  <a:gd name="T103" fmla="*/ 353 h 729"/>
                  <a:gd name="T104" fmla="*/ 548 w 565"/>
                  <a:gd name="T105" fmla="*/ 406 h 729"/>
                  <a:gd name="T106" fmla="*/ 556 w 565"/>
                  <a:gd name="T107" fmla="*/ 442 h 729"/>
                  <a:gd name="T108" fmla="*/ 562 w 565"/>
                  <a:gd name="T109" fmla="*/ 476 h 729"/>
                  <a:gd name="T110" fmla="*/ 565 w 565"/>
                  <a:gd name="T111" fmla="*/ 511 h 7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565" h="729">
                    <a:moveTo>
                      <a:pt x="565" y="528"/>
                    </a:moveTo>
                    <a:lnTo>
                      <a:pt x="565" y="545"/>
                    </a:lnTo>
                    <a:lnTo>
                      <a:pt x="564" y="560"/>
                    </a:lnTo>
                    <a:lnTo>
                      <a:pt x="562" y="575"/>
                    </a:lnTo>
                    <a:lnTo>
                      <a:pt x="560" y="591"/>
                    </a:lnTo>
                    <a:lnTo>
                      <a:pt x="556" y="604"/>
                    </a:lnTo>
                    <a:lnTo>
                      <a:pt x="553" y="618"/>
                    </a:lnTo>
                    <a:lnTo>
                      <a:pt x="548" y="630"/>
                    </a:lnTo>
                    <a:lnTo>
                      <a:pt x="543" y="642"/>
                    </a:lnTo>
                    <a:lnTo>
                      <a:pt x="537" y="653"/>
                    </a:lnTo>
                    <a:lnTo>
                      <a:pt x="532" y="664"/>
                    </a:lnTo>
                    <a:lnTo>
                      <a:pt x="524" y="674"/>
                    </a:lnTo>
                    <a:lnTo>
                      <a:pt x="517" y="682"/>
                    </a:lnTo>
                    <a:lnTo>
                      <a:pt x="509" y="690"/>
                    </a:lnTo>
                    <a:lnTo>
                      <a:pt x="501" y="698"/>
                    </a:lnTo>
                    <a:lnTo>
                      <a:pt x="491" y="704"/>
                    </a:lnTo>
                    <a:lnTo>
                      <a:pt x="483" y="710"/>
                    </a:lnTo>
                    <a:lnTo>
                      <a:pt x="472" y="716"/>
                    </a:lnTo>
                    <a:lnTo>
                      <a:pt x="463" y="720"/>
                    </a:lnTo>
                    <a:lnTo>
                      <a:pt x="452" y="723"/>
                    </a:lnTo>
                    <a:lnTo>
                      <a:pt x="440" y="727"/>
                    </a:lnTo>
                    <a:lnTo>
                      <a:pt x="430" y="728"/>
                    </a:lnTo>
                    <a:lnTo>
                      <a:pt x="418" y="729"/>
                    </a:lnTo>
                    <a:lnTo>
                      <a:pt x="405" y="729"/>
                    </a:lnTo>
                    <a:lnTo>
                      <a:pt x="393" y="729"/>
                    </a:lnTo>
                    <a:lnTo>
                      <a:pt x="380" y="727"/>
                    </a:lnTo>
                    <a:lnTo>
                      <a:pt x="367" y="724"/>
                    </a:lnTo>
                    <a:lnTo>
                      <a:pt x="353" y="721"/>
                    </a:lnTo>
                    <a:lnTo>
                      <a:pt x="340" y="717"/>
                    </a:lnTo>
                    <a:lnTo>
                      <a:pt x="326" y="713"/>
                    </a:lnTo>
                    <a:lnTo>
                      <a:pt x="311" y="706"/>
                    </a:lnTo>
                    <a:lnTo>
                      <a:pt x="297" y="698"/>
                    </a:lnTo>
                    <a:lnTo>
                      <a:pt x="283" y="691"/>
                    </a:lnTo>
                    <a:lnTo>
                      <a:pt x="268" y="682"/>
                    </a:lnTo>
                    <a:lnTo>
                      <a:pt x="253" y="672"/>
                    </a:lnTo>
                    <a:lnTo>
                      <a:pt x="239" y="663"/>
                    </a:lnTo>
                    <a:lnTo>
                      <a:pt x="226" y="651"/>
                    </a:lnTo>
                    <a:lnTo>
                      <a:pt x="212" y="640"/>
                    </a:lnTo>
                    <a:lnTo>
                      <a:pt x="199" y="627"/>
                    </a:lnTo>
                    <a:lnTo>
                      <a:pt x="186" y="616"/>
                    </a:lnTo>
                    <a:lnTo>
                      <a:pt x="173" y="601"/>
                    </a:lnTo>
                    <a:lnTo>
                      <a:pt x="148" y="574"/>
                    </a:lnTo>
                    <a:lnTo>
                      <a:pt x="124" y="545"/>
                    </a:lnTo>
                    <a:lnTo>
                      <a:pt x="103" y="513"/>
                    </a:lnTo>
                    <a:lnTo>
                      <a:pt x="83" y="481"/>
                    </a:lnTo>
                    <a:lnTo>
                      <a:pt x="65" y="446"/>
                    </a:lnTo>
                    <a:lnTo>
                      <a:pt x="49" y="412"/>
                    </a:lnTo>
                    <a:lnTo>
                      <a:pt x="34" y="376"/>
                    </a:lnTo>
                    <a:lnTo>
                      <a:pt x="23" y="341"/>
                    </a:lnTo>
                    <a:lnTo>
                      <a:pt x="18" y="323"/>
                    </a:lnTo>
                    <a:lnTo>
                      <a:pt x="13" y="307"/>
                    </a:lnTo>
                    <a:lnTo>
                      <a:pt x="10" y="289"/>
                    </a:lnTo>
                    <a:lnTo>
                      <a:pt x="6" y="271"/>
                    </a:lnTo>
                    <a:lnTo>
                      <a:pt x="4" y="253"/>
                    </a:lnTo>
                    <a:lnTo>
                      <a:pt x="1" y="236"/>
                    </a:lnTo>
                    <a:lnTo>
                      <a:pt x="0" y="219"/>
                    </a:lnTo>
                    <a:lnTo>
                      <a:pt x="0" y="201"/>
                    </a:lnTo>
                    <a:lnTo>
                      <a:pt x="0" y="185"/>
                    </a:lnTo>
                    <a:lnTo>
                      <a:pt x="1" y="169"/>
                    </a:lnTo>
                    <a:lnTo>
                      <a:pt x="4" y="154"/>
                    </a:lnTo>
                    <a:lnTo>
                      <a:pt x="6" y="140"/>
                    </a:lnTo>
                    <a:lnTo>
                      <a:pt x="10" y="126"/>
                    </a:lnTo>
                    <a:lnTo>
                      <a:pt x="13" y="113"/>
                    </a:lnTo>
                    <a:lnTo>
                      <a:pt x="18" y="100"/>
                    </a:lnTo>
                    <a:lnTo>
                      <a:pt x="23" y="88"/>
                    </a:lnTo>
                    <a:lnTo>
                      <a:pt x="29" y="76"/>
                    </a:lnTo>
                    <a:lnTo>
                      <a:pt x="34" y="66"/>
                    </a:lnTo>
                    <a:lnTo>
                      <a:pt x="42" y="56"/>
                    </a:lnTo>
                    <a:lnTo>
                      <a:pt x="49" y="47"/>
                    </a:lnTo>
                    <a:lnTo>
                      <a:pt x="57" y="39"/>
                    </a:lnTo>
                    <a:lnTo>
                      <a:pt x="65" y="32"/>
                    </a:lnTo>
                    <a:lnTo>
                      <a:pt x="74" y="25"/>
                    </a:lnTo>
                    <a:lnTo>
                      <a:pt x="83" y="19"/>
                    </a:lnTo>
                    <a:lnTo>
                      <a:pt x="92" y="13"/>
                    </a:lnTo>
                    <a:lnTo>
                      <a:pt x="103" y="10"/>
                    </a:lnTo>
                    <a:lnTo>
                      <a:pt x="114" y="6"/>
                    </a:lnTo>
                    <a:lnTo>
                      <a:pt x="124" y="4"/>
                    </a:lnTo>
                    <a:lnTo>
                      <a:pt x="136" y="1"/>
                    </a:lnTo>
                    <a:lnTo>
                      <a:pt x="148" y="0"/>
                    </a:lnTo>
                    <a:lnTo>
                      <a:pt x="160" y="0"/>
                    </a:lnTo>
                    <a:lnTo>
                      <a:pt x="173" y="1"/>
                    </a:lnTo>
                    <a:lnTo>
                      <a:pt x="186" y="3"/>
                    </a:lnTo>
                    <a:lnTo>
                      <a:pt x="199" y="5"/>
                    </a:lnTo>
                    <a:lnTo>
                      <a:pt x="212" y="8"/>
                    </a:lnTo>
                    <a:lnTo>
                      <a:pt x="226" y="12"/>
                    </a:lnTo>
                    <a:lnTo>
                      <a:pt x="239" y="18"/>
                    </a:lnTo>
                    <a:lnTo>
                      <a:pt x="253" y="24"/>
                    </a:lnTo>
                    <a:lnTo>
                      <a:pt x="268" y="31"/>
                    </a:lnTo>
                    <a:lnTo>
                      <a:pt x="283" y="39"/>
                    </a:lnTo>
                    <a:lnTo>
                      <a:pt x="297" y="47"/>
                    </a:lnTo>
                    <a:lnTo>
                      <a:pt x="311" y="57"/>
                    </a:lnTo>
                    <a:lnTo>
                      <a:pt x="326" y="68"/>
                    </a:lnTo>
                    <a:lnTo>
                      <a:pt x="340" y="78"/>
                    </a:lnTo>
                    <a:lnTo>
                      <a:pt x="353" y="90"/>
                    </a:lnTo>
                    <a:lnTo>
                      <a:pt x="367" y="102"/>
                    </a:lnTo>
                    <a:lnTo>
                      <a:pt x="380" y="115"/>
                    </a:lnTo>
                    <a:lnTo>
                      <a:pt x="393" y="128"/>
                    </a:lnTo>
                    <a:lnTo>
                      <a:pt x="418" y="156"/>
                    </a:lnTo>
                    <a:lnTo>
                      <a:pt x="440" y="186"/>
                    </a:lnTo>
                    <a:lnTo>
                      <a:pt x="463" y="217"/>
                    </a:lnTo>
                    <a:lnTo>
                      <a:pt x="483" y="250"/>
                    </a:lnTo>
                    <a:lnTo>
                      <a:pt x="501" y="283"/>
                    </a:lnTo>
                    <a:lnTo>
                      <a:pt x="517" y="317"/>
                    </a:lnTo>
                    <a:lnTo>
                      <a:pt x="532" y="353"/>
                    </a:lnTo>
                    <a:lnTo>
                      <a:pt x="543" y="388"/>
                    </a:lnTo>
                    <a:lnTo>
                      <a:pt x="548" y="406"/>
                    </a:lnTo>
                    <a:lnTo>
                      <a:pt x="553" y="424"/>
                    </a:lnTo>
                    <a:lnTo>
                      <a:pt x="556" y="442"/>
                    </a:lnTo>
                    <a:lnTo>
                      <a:pt x="560" y="459"/>
                    </a:lnTo>
                    <a:lnTo>
                      <a:pt x="562" y="476"/>
                    </a:lnTo>
                    <a:lnTo>
                      <a:pt x="564" y="494"/>
                    </a:lnTo>
                    <a:lnTo>
                      <a:pt x="565" y="511"/>
                    </a:lnTo>
                    <a:lnTo>
                      <a:pt x="565" y="528"/>
                    </a:lnTo>
                    <a:close/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64" name="Freeform 96"/>
              <p:cNvSpPr>
                <a:spLocks/>
              </p:cNvSpPr>
              <p:nvPr/>
            </p:nvSpPr>
            <p:spPr bwMode="auto">
              <a:xfrm>
                <a:off x="6675756" y="1855788"/>
                <a:ext cx="46038" cy="115888"/>
              </a:xfrm>
              <a:custGeom>
                <a:avLst/>
                <a:gdLst>
                  <a:gd name="T0" fmla="*/ 86 w 170"/>
                  <a:gd name="T1" fmla="*/ 186 h 439"/>
                  <a:gd name="T2" fmla="*/ 66 w 170"/>
                  <a:gd name="T3" fmla="*/ 162 h 439"/>
                  <a:gd name="T4" fmla="*/ 54 w 170"/>
                  <a:gd name="T5" fmla="*/ 142 h 439"/>
                  <a:gd name="T6" fmla="*/ 48 w 170"/>
                  <a:gd name="T7" fmla="*/ 125 h 439"/>
                  <a:gd name="T8" fmla="*/ 48 w 170"/>
                  <a:gd name="T9" fmla="*/ 111 h 439"/>
                  <a:gd name="T10" fmla="*/ 53 w 170"/>
                  <a:gd name="T11" fmla="*/ 99 h 439"/>
                  <a:gd name="T12" fmla="*/ 64 w 170"/>
                  <a:gd name="T13" fmla="*/ 94 h 439"/>
                  <a:gd name="T14" fmla="*/ 80 w 170"/>
                  <a:gd name="T15" fmla="*/ 97 h 439"/>
                  <a:gd name="T16" fmla="*/ 100 w 170"/>
                  <a:gd name="T17" fmla="*/ 109 h 439"/>
                  <a:gd name="T18" fmla="*/ 118 w 170"/>
                  <a:gd name="T19" fmla="*/ 122 h 439"/>
                  <a:gd name="T20" fmla="*/ 136 w 170"/>
                  <a:gd name="T21" fmla="*/ 141 h 439"/>
                  <a:gd name="T22" fmla="*/ 148 w 170"/>
                  <a:gd name="T23" fmla="*/ 155 h 439"/>
                  <a:gd name="T24" fmla="*/ 158 w 170"/>
                  <a:gd name="T25" fmla="*/ 118 h 439"/>
                  <a:gd name="T26" fmla="*/ 132 w 170"/>
                  <a:gd name="T27" fmla="*/ 91 h 439"/>
                  <a:gd name="T28" fmla="*/ 104 w 170"/>
                  <a:gd name="T29" fmla="*/ 68 h 439"/>
                  <a:gd name="T30" fmla="*/ 70 w 170"/>
                  <a:gd name="T31" fmla="*/ 0 h 439"/>
                  <a:gd name="T32" fmla="*/ 61 w 170"/>
                  <a:gd name="T33" fmla="*/ 48 h 439"/>
                  <a:gd name="T34" fmla="*/ 48 w 170"/>
                  <a:gd name="T35" fmla="*/ 46 h 439"/>
                  <a:gd name="T36" fmla="*/ 37 w 170"/>
                  <a:gd name="T37" fmla="*/ 47 h 439"/>
                  <a:gd name="T38" fmla="*/ 26 w 170"/>
                  <a:gd name="T39" fmla="*/ 49 h 439"/>
                  <a:gd name="T40" fmla="*/ 18 w 170"/>
                  <a:gd name="T41" fmla="*/ 55 h 439"/>
                  <a:gd name="T42" fmla="*/ 10 w 170"/>
                  <a:gd name="T43" fmla="*/ 65 h 439"/>
                  <a:gd name="T44" fmla="*/ 7 w 170"/>
                  <a:gd name="T45" fmla="*/ 75 h 439"/>
                  <a:gd name="T46" fmla="*/ 5 w 170"/>
                  <a:gd name="T47" fmla="*/ 90 h 439"/>
                  <a:gd name="T48" fmla="*/ 5 w 170"/>
                  <a:gd name="T49" fmla="*/ 106 h 439"/>
                  <a:gd name="T50" fmla="*/ 7 w 170"/>
                  <a:gd name="T51" fmla="*/ 125 h 439"/>
                  <a:gd name="T52" fmla="*/ 18 w 170"/>
                  <a:gd name="T53" fmla="*/ 151 h 439"/>
                  <a:gd name="T54" fmla="*/ 38 w 170"/>
                  <a:gd name="T55" fmla="*/ 184 h 439"/>
                  <a:gd name="T56" fmla="*/ 64 w 170"/>
                  <a:gd name="T57" fmla="*/ 216 h 439"/>
                  <a:gd name="T58" fmla="*/ 90 w 170"/>
                  <a:gd name="T59" fmla="*/ 244 h 439"/>
                  <a:gd name="T60" fmla="*/ 108 w 170"/>
                  <a:gd name="T61" fmla="*/ 266 h 439"/>
                  <a:gd name="T62" fmla="*/ 119 w 170"/>
                  <a:gd name="T63" fmla="*/ 286 h 439"/>
                  <a:gd name="T64" fmla="*/ 124 w 170"/>
                  <a:gd name="T65" fmla="*/ 305 h 439"/>
                  <a:gd name="T66" fmla="*/ 124 w 170"/>
                  <a:gd name="T67" fmla="*/ 324 h 439"/>
                  <a:gd name="T68" fmla="*/ 119 w 170"/>
                  <a:gd name="T69" fmla="*/ 333 h 439"/>
                  <a:gd name="T70" fmla="*/ 115 w 170"/>
                  <a:gd name="T71" fmla="*/ 338 h 439"/>
                  <a:gd name="T72" fmla="*/ 104 w 170"/>
                  <a:gd name="T73" fmla="*/ 341 h 439"/>
                  <a:gd name="T74" fmla="*/ 87 w 170"/>
                  <a:gd name="T75" fmla="*/ 337 h 439"/>
                  <a:gd name="T76" fmla="*/ 66 w 170"/>
                  <a:gd name="T77" fmla="*/ 325 h 439"/>
                  <a:gd name="T78" fmla="*/ 47 w 170"/>
                  <a:gd name="T79" fmla="*/ 310 h 439"/>
                  <a:gd name="T80" fmla="*/ 25 w 170"/>
                  <a:gd name="T81" fmla="*/ 287 h 439"/>
                  <a:gd name="T82" fmla="*/ 13 w 170"/>
                  <a:gd name="T83" fmla="*/ 271 h 439"/>
                  <a:gd name="T84" fmla="*/ 2 w 170"/>
                  <a:gd name="T85" fmla="*/ 309 h 439"/>
                  <a:gd name="T86" fmla="*/ 31 w 170"/>
                  <a:gd name="T87" fmla="*/ 341 h 439"/>
                  <a:gd name="T88" fmla="*/ 66 w 170"/>
                  <a:gd name="T89" fmla="*/ 368 h 439"/>
                  <a:gd name="T90" fmla="*/ 102 w 170"/>
                  <a:gd name="T91" fmla="*/ 439 h 439"/>
                  <a:gd name="T92" fmla="*/ 109 w 170"/>
                  <a:gd name="T93" fmla="*/ 388 h 439"/>
                  <a:gd name="T94" fmla="*/ 123 w 170"/>
                  <a:gd name="T95" fmla="*/ 390 h 439"/>
                  <a:gd name="T96" fmla="*/ 135 w 170"/>
                  <a:gd name="T97" fmla="*/ 390 h 439"/>
                  <a:gd name="T98" fmla="*/ 147 w 170"/>
                  <a:gd name="T99" fmla="*/ 387 h 439"/>
                  <a:gd name="T100" fmla="*/ 155 w 170"/>
                  <a:gd name="T101" fmla="*/ 380 h 439"/>
                  <a:gd name="T102" fmla="*/ 162 w 170"/>
                  <a:gd name="T103" fmla="*/ 370 h 439"/>
                  <a:gd name="T104" fmla="*/ 167 w 170"/>
                  <a:gd name="T105" fmla="*/ 358 h 439"/>
                  <a:gd name="T106" fmla="*/ 169 w 170"/>
                  <a:gd name="T107" fmla="*/ 344 h 439"/>
                  <a:gd name="T108" fmla="*/ 169 w 170"/>
                  <a:gd name="T109" fmla="*/ 320 h 439"/>
                  <a:gd name="T110" fmla="*/ 161 w 170"/>
                  <a:gd name="T111" fmla="*/ 287 h 439"/>
                  <a:gd name="T112" fmla="*/ 144 w 170"/>
                  <a:gd name="T113" fmla="*/ 254 h 439"/>
                  <a:gd name="T114" fmla="*/ 117 w 170"/>
                  <a:gd name="T115" fmla="*/ 220 h 4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70" h="439">
                    <a:moveTo>
                      <a:pt x="100" y="201"/>
                    </a:moveTo>
                    <a:lnTo>
                      <a:pt x="86" y="186"/>
                    </a:lnTo>
                    <a:lnTo>
                      <a:pt x="76" y="173"/>
                    </a:lnTo>
                    <a:lnTo>
                      <a:pt x="66" y="162"/>
                    </a:lnTo>
                    <a:lnTo>
                      <a:pt x="59" y="151"/>
                    </a:lnTo>
                    <a:lnTo>
                      <a:pt x="54" y="142"/>
                    </a:lnTo>
                    <a:lnTo>
                      <a:pt x="51" y="133"/>
                    </a:lnTo>
                    <a:lnTo>
                      <a:pt x="48" y="125"/>
                    </a:lnTo>
                    <a:lnTo>
                      <a:pt x="48" y="117"/>
                    </a:lnTo>
                    <a:lnTo>
                      <a:pt x="48" y="111"/>
                    </a:lnTo>
                    <a:lnTo>
                      <a:pt x="51" y="105"/>
                    </a:lnTo>
                    <a:lnTo>
                      <a:pt x="53" y="99"/>
                    </a:lnTo>
                    <a:lnTo>
                      <a:pt x="58" y="96"/>
                    </a:lnTo>
                    <a:lnTo>
                      <a:pt x="64" y="94"/>
                    </a:lnTo>
                    <a:lnTo>
                      <a:pt x="71" y="94"/>
                    </a:lnTo>
                    <a:lnTo>
                      <a:pt x="80" y="97"/>
                    </a:lnTo>
                    <a:lnTo>
                      <a:pt x="91" y="103"/>
                    </a:lnTo>
                    <a:lnTo>
                      <a:pt x="100" y="109"/>
                    </a:lnTo>
                    <a:lnTo>
                      <a:pt x="110" y="115"/>
                    </a:lnTo>
                    <a:lnTo>
                      <a:pt x="118" y="122"/>
                    </a:lnTo>
                    <a:lnTo>
                      <a:pt x="124" y="128"/>
                    </a:lnTo>
                    <a:lnTo>
                      <a:pt x="136" y="141"/>
                    </a:lnTo>
                    <a:lnTo>
                      <a:pt x="144" y="150"/>
                    </a:lnTo>
                    <a:lnTo>
                      <a:pt x="148" y="155"/>
                    </a:lnTo>
                    <a:lnTo>
                      <a:pt x="161" y="122"/>
                    </a:lnTo>
                    <a:lnTo>
                      <a:pt x="158" y="118"/>
                    </a:lnTo>
                    <a:lnTo>
                      <a:pt x="145" y="104"/>
                    </a:lnTo>
                    <a:lnTo>
                      <a:pt x="132" y="91"/>
                    </a:lnTo>
                    <a:lnTo>
                      <a:pt x="118" y="79"/>
                    </a:lnTo>
                    <a:lnTo>
                      <a:pt x="104" y="68"/>
                    </a:lnTo>
                    <a:lnTo>
                      <a:pt x="104" y="20"/>
                    </a:lnTo>
                    <a:lnTo>
                      <a:pt x="70" y="0"/>
                    </a:lnTo>
                    <a:lnTo>
                      <a:pt x="70" y="51"/>
                    </a:lnTo>
                    <a:lnTo>
                      <a:pt x="61" y="48"/>
                    </a:lnTo>
                    <a:lnTo>
                      <a:pt x="55" y="47"/>
                    </a:lnTo>
                    <a:lnTo>
                      <a:pt x="48" y="46"/>
                    </a:lnTo>
                    <a:lnTo>
                      <a:pt x="42" y="46"/>
                    </a:lnTo>
                    <a:lnTo>
                      <a:pt x="37" y="47"/>
                    </a:lnTo>
                    <a:lnTo>
                      <a:pt x="31" y="48"/>
                    </a:lnTo>
                    <a:lnTo>
                      <a:pt x="26" y="49"/>
                    </a:lnTo>
                    <a:lnTo>
                      <a:pt x="21" y="53"/>
                    </a:lnTo>
                    <a:lnTo>
                      <a:pt x="18" y="55"/>
                    </a:lnTo>
                    <a:lnTo>
                      <a:pt x="14" y="60"/>
                    </a:lnTo>
                    <a:lnTo>
                      <a:pt x="10" y="65"/>
                    </a:lnTo>
                    <a:lnTo>
                      <a:pt x="8" y="70"/>
                    </a:lnTo>
                    <a:lnTo>
                      <a:pt x="7" y="75"/>
                    </a:lnTo>
                    <a:lnTo>
                      <a:pt x="5" y="83"/>
                    </a:lnTo>
                    <a:lnTo>
                      <a:pt x="5" y="90"/>
                    </a:lnTo>
                    <a:lnTo>
                      <a:pt x="3" y="97"/>
                    </a:lnTo>
                    <a:lnTo>
                      <a:pt x="5" y="106"/>
                    </a:lnTo>
                    <a:lnTo>
                      <a:pt x="6" y="116"/>
                    </a:lnTo>
                    <a:lnTo>
                      <a:pt x="7" y="125"/>
                    </a:lnTo>
                    <a:lnTo>
                      <a:pt x="10" y="133"/>
                    </a:lnTo>
                    <a:lnTo>
                      <a:pt x="18" y="151"/>
                    </a:lnTo>
                    <a:lnTo>
                      <a:pt x="27" y="168"/>
                    </a:lnTo>
                    <a:lnTo>
                      <a:pt x="38" y="184"/>
                    </a:lnTo>
                    <a:lnTo>
                      <a:pt x="51" y="201"/>
                    </a:lnTo>
                    <a:lnTo>
                      <a:pt x="64" y="216"/>
                    </a:lnTo>
                    <a:lnTo>
                      <a:pt x="78" y="232"/>
                    </a:lnTo>
                    <a:lnTo>
                      <a:pt x="90" y="244"/>
                    </a:lnTo>
                    <a:lnTo>
                      <a:pt x="99" y="255"/>
                    </a:lnTo>
                    <a:lnTo>
                      <a:pt x="108" y="266"/>
                    </a:lnTo>
                    <a:lnTo>
                      <a:pt x="113" y="277"/>
                    </a:lnTo>
                    <a:lnTo>
                      <a:pt x="119" y="286"/>
                    </a:lnTo>
                    <a:lnTo>
                      <a:pt x="123" y="296"/>
                    </a:lnTo>
                    <a:lnTo>
                      <a:pt x="124" y="305"/>
                    </a:lnTo>
                    <a:lnTo>
                      <a:pt x="125" y="315"/>
                    </a:lnTo>
                    <a:lnTo>
                      <a:pt x="124" y="324"/>
                    </a:lnTo>
                    <a:lnTo>
                      <a:pt x="122" y="331"/>
                    </a:lnTo>
                    <a:lnTo>
                      <a:pt x="119" y="333"/>
                    </a:lnTo>
                    <a:lnTo>
                      <a:pt x="117" y="336"/>
                    </a:lnTo>
                    <a:lnTo>
                      <a:pt x="115" y="338"/>
                    </a:lnTo>
                    <a:lnTo>
                      <a:pt x="111" y="339"/>
                    </a:lnTo>
                    <a:lnTo>
                      <a:pt x="104" y="341"/>
                    </a:lnTo>
                    <a:lnTo>
                      <a:pt x="96" y="339"/>
                    </a:lnTo>
                    <a:lnTo>
                      <a:pt x="87" y="337"/>
                    </a:lnTo>
                    <a:lnTo>
                      <a:pt x="77" y="332"/>
                    </a:lnTo>
                    <a:lnTo>
                      <a:pt x="66" y="325"/>
                    </a:lnTo>
                    <a:lnTo>
                      <a:pt x="55" y="317"/>
                    </a:lnTo>
                    <a:lnTo>
                      <a:pt x="47" y="310"/>
                    </a:lnTo>
                    <a:lnTo>
                      <a:pt x="39" y="302"/>
                    </a:lnTo>
                    <a:lnTo>
                      <a:pt x="25" y="287"/>
                    </a:lnTo>
                    <a:lnTo>
                      <a:pt x="16" y="275"/>
                    </a:lnTo>
                    <a:lnTo>
                      <a:pt x="13" y="271"/>
                    </a:lnTo>
                    <a:lnTo>
                      <a:pt x="0" y="305"/>
                    </a:lnTo>
                    <a:lnTo>
                      <a:pt x="2" y="309"/>
                    </a:lnTo>
                    <a:lnTo>
                      <a:pt x="15" y="324"/>
                    </a:lnTo>
                    <a:lnTo>
                      <a:pt x="31" y="341"/>
                    </a:lnTo>
                    <a:lnTo>
                      <a:pt x="48" y="356"/>
                    </a:lnTo>
                    <a:lnTo>
                      <a:pt x="66" y="368"/>
                    </a:lnTo>
                    <a:lnTo>
                      <a:pt x="66" y="419"/>
                    </a:lnTo>
                    <a:lnTo>
                      <a:pt x="102" y="439"/>
                    </a:lnTo>
                    <a:lnTo>
                      <a:pt x="102" y="386"/>
                    </a:lnTo>
                    <a:lnTo>
                      <a:pt x="109" y="388"/>
                    </a:lnTo>
                    <a:lnTo>
                      <a:pt x="116" y="389"/>
                    </a:lnTo>
                    <a:lnTo>
                      <a:pt x="123" y="390"/>
                    </a:lnTo>
                    <a:lnTo>
                      <a:pt x="129" y="390"/>
                    </a:lnTo>
                    <a:lnTo>
                      <a:pt x="135" y="390"/>
                    </a:lnTo>
                    <a:lnTo>
                      <a:pt x="141" y="388"/>
                    </a:lnTo>
                    <a:lnTo>
                      <a:pt x="147" y="387"/>
                    </a:lnTo>
                    <a:lnTo>
                      <a:pt x="151" y="383"/>
                    </a:lnTo>
                    <a:lnTo>
                      <a:pt x="155" y="380"/>
                    </a:lnTo>
                    <a:lnTo>
                      <a:pt x="158" y="376"/>
                    </a:lnTo>
                    <a:lnTo>
                      <a:pt x="162" y="370"/>
                    </a:lnTo>
                    <a:lnTo>
                      <a:pt x="166" y="365"/>
                    </a:lnTo>
                    <a:lnTo>
                      <a:pt x="167" y="358"/>
                    </a:lnTo>
                    <a:lnTo>
                      <a:pt x="169" y="352"/>
                    </a:lnTo>
                    <a:lnTo>
                      <a:pt x="169" y="344"/>
                    </a:lnTo>
                    <a:lnTo>
                      <a:pt x="170" y="336"/>
                    </a:lnTo>
                    <a:lnTo>
                      <a:pt x="169" y="320"/>
                    </a:lnTo>
                    <a:lnTo>
                      <a:pt x="166" y="304"/>
                    </a:lnTo>
                    <a:lnTo>
                      <a:pt x="161" y="287"/>
                    </a:lnTo>
                    <a:lnTo>
                      <a:pt x="154" y="272"/>
                    </a:lnTo>
                    <a:lnTo>
                      <a:pt x="144" y="254"/>
                    </a:lnTo>
                    <a:lnTo>
                      <a:pt x="131" y="238"/>
                    </a:lnTo>
                    <a:lnTo>
                      <a:pt x="117" y="220"/>
                    </a:lnTo>
                    <a:lnTo>
                      <a:pt x="100" y="201"/>
                    </a:ln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65" name="Freeform 100"/>
              <p:cNvSpPr>
                <a:spLocks/>
              </p:cNvSpPr>
              <p:nvPr/>
            </p:nvSpPr>
            <p:spPr bwMode="auto">
              <a:xfrm>
                <a:off x="6450331" y="1490663"/>
                <a:ext cx="171450" cy="222250"/>
              </a:xfrm>
              <a:custGeom>
                <a:avLst/>
                <a:gdLst>
                  <a:gd name="T0" fmla="*/ 649 w 650"/>
                  <a:gd name="T1" fmla="*/ 645 h 839"/>
                  <a:gd name="T2" fmla="*/ 641 w 650"/>
                  <a:gd name="T3" fmla="*/ 695 h 839"/>
                  <a:gd name="T4" fmla="*/ 625 w 650"/>
                  <a:gd name="T5" fmla="*/ 739 h 839"/>
                  <a:gd name="T6" fmla="*/ 604 w 650"/>
                  <a:gd name="T7" fmla="*/ 775 h 839"/>
                  <a:gd name="T8" fmla="*/ 577 w 650"/>
                  <a:gd name="T9" fmla="*/ 804 h 839"/>
                  <a:gd name="T10" fmla="*/ 544 w 650"/>
                  <a:gd name="T11" fmla="*/ 824 h 839"/>
                  <a:gd name="T12" fmla="*/ 507 w 650"/>
                  <a:gd name="T13" fmla="*/ 836 h 839"/>
                  <a:gd name="T14" fmla="*/ 467 w 650"/>
                  <a:gd name="T15" fmla="*/ 839 h 839"/>
                  <a:gd name="T16" fmla="*/ 422 w 650"/>
                  <a:gd name="T17" fmla="*/ 835 h 839"/>
                  <a:gd name="T18" fmla="*/ 376 w 650"/>
                  <a:gd name="T19" fmla="*/ 819 h 839"/>
                  <a:gd name="T20" fmla="*/ 326 w 650"/>
                  <a:gd name="T21" fmla="*/ 796 h 839"/>
                  <a:gd name="T22" fmla="*/ 276 w 650"/>
                  <a:gd name="T23" fmla="*/ 762 h 839"/>
                  <a:gd name="T24" fmla="*/ 229 w 650"/>
                  <a:gd name="T25" fmla="*/ 722 h 839"/>
                  <a:gd name="T26" fmla="*/ 185 w 650"/>
                  <a:gd name="T27" fmla="*/ 677 h 839"/>
                  <a:gd name="T28" fmla="*/ 144 w 650"/>
                  <a:gd name="T29" fmla="*/ 626 h 839"/>
                  <a:gd name="T30" fmla="*/ 107 w 650"/>
                  <a:gd name="T31" fmla="*/ 572 h 839"/>
                  <a:gd name="T32" fmla="*/ 75 w 650"/>
                  <a:gd name="T33" fmla="*/ 514 h 839"/>
                  <a:gd name="T34" fmla="*/ 48 w 650"/>
                  <a:gd name="T35" fmla="*/ 453 h 839"/>
                  <a:gd name="T36" fmla="*/ 26 w 650"/>
                  <a:gd name="T37" fmla="*/ 393 h 839"/>
                  <a:gd name="T38" fmla="*/ 11 w 650"/>
                  <a:gd name="T39" fmla="*/ 332 h 839"/>
                  <a:gd name="T40" fmla="*/ 3 w 650"/>
                  <a:gd name="T41" fmla="*/ 271 h 839"/>
                  <a:gd name="T42" fmla="*/ 0 w 650"/>
                  <a:gd name="T43" fmla="*/ 213 h 839"/>
                  <a:gd name="T44" fmla="*/ 7 w 650"/>
                  <a:gd name="T45" fmla="*/ 160 h 839"/>
                  <a:gd name="T46" fmla="*/ 20 w 650"/>
                  <a:gd name="T47" fmla="*/ 115 h 839"/>
                  <a:gd name="T48" fmla="*/ 39 w 650"/>
                  <a:gd name="T49" fmla="*/ 76 h 839"/>
                  <a:gd name="T50" fmla="*/ 65 w 650"/>
                  <a:gd name="T51" fmla="*/ 45 h 839"/>
                  <a:gd name="T52" fmla="*/ 96 w 650"/>
                  <a:gd name="T53" fmla="*/ 22 h 839"/>
                  <a:gd name="T54" fmla="*/ 131 w 650"/>
                  <a:gd name="T55" fmla="*/ 7 h 839"/>
                  <a:gd name="T56" fmla="*/ 171 w 650"/>
                  <a:gd name="T57" fmla="*/ 0 h 839"/>
                  <a:gd name="T58" fmla="*/ 213 w 650"/>
                  <a:gd name="T59" fmla="*/ 3 h 839"/>
                  <a:gd name="T60" fmla="*/ 260 w 650"/>
                  <a:gd name="T61" fmla="*/ 14 h 839"/>
                  <a:gd name="T62" fmla="*/ 309 w 650"/>
                  <a:gd name="T63" fmla="*/ 36 h 839"/>
                  <a:gd name="T64" fmla="*/ 359 w 650"/>
                  <a:gd name="T65" fmla="*/ 65 h 839"/>
                  <a:gd name="T66" fmla="*/ 406 w 650"/>
                  <a:gd name="T67" fmla="*/ 103 h 839"/>
                  <a:gd name="T68" fmla="*/ 452 w 650"/>
                  <a:gd name="T69" fmla="*/ 147 h 839"/>
                  <a:gd name="T70" fmla="*/ 494 w 650"/>
                  <a:gd name="T71" fmla="*/ 197 h 839"/>
                  <a:gd name="T72" fmla="*/ 532 w 650"/>
                  <a:gd name="T73" fmla="*/ 250 h 839"/>
                  <a:gd name="T74" fmla="*/ 566 w 650"/>
                  <a:gd name="T75" fmla="*/ 307 h 839"/>
                  <a:gd name="T76" fmla="*/ 594 w 650"/>
                  <a:gd name="T77" fmla="*/ 366 h 839"/>
                  <a:gd name="T78" fmla="*/ 618 w 650"/>
                  <a:gd name="T79" fmla="*/ 426 h 839"/>
                  <a:gd name="T80" fmla="*/ 636 w 650"/>
                  <a:gd name="T81" fmla="*/ 488 h 839"/>
                  <a:gd name="T82" fmla="*/ 647 w 650"/>
                  <a:gd name="T83" fmla="*/ 548 h 839"/>
                  <a:gd name="T84" fmla="*/ 650 w 650"/>
                  <a:gd name="T85" fmla="*/ 607 h 8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650" h="839">
                    <a:moveTo>
                      <a:pt x="650" y="607"/>
                    </a:moveTo>
                    <a:lnTo>
                      <a:pt x="650" y="626"/>
                    </a:lnTo>
                    <a:lnTo>
                      <a:pt x="649" y="645"/>
                    </a:lnTo>
                    <a:lnTo>
                      <a:pt x="647" y="663"/>
                    </a:lnTo>
                    <a:lnTo>
                      <a:pt x="644" y="680"/>
                    </a:lnTo>
                    <a:lnTo>
                      <a:pt x="641" y="695"/>
                    </a:lnTo>
                    <a:lnTo>
                      <a:pt x="636" y="710"/>
                    </a:lnTo>
                    <a:lnTo>
                      <a:pt x="631" y="726"/>
                    </a:lnTo>
                    <a:lnTo>
                      <a:pt x="625" y="739"/>
                    </a:lnTo>
                    <a:lnTo>
                      <a:pt x="618" y="752"/>
                    </a:lnTo>
                    <a:lnTo>
                      <a:pt x="611" y="764"/>
                    </a:lnTo>
                    <a:lnTo>
                      <a:pt x="604" y="775"/>
                    </a:lnTo>
                    <a:lnTo>
                      <a:pt x="594" y="785"/>
                    </a:lnTo>
                    <a:lnTo>
                      <a:pt x="586" y="794"/>
                    </a:lnTo>
                    <a:lnTo>
                      <a:pt x="577" y="804"/>
                    </a:lnTo>
                    <a:lnTo>
                      <a:pt x="566" y="811"/>
                    </a:lnTo>
                    <a:lnTo>
                      <a:pt x="555" y="818"/>
                    </a:lnTo>
                    <a:lnTo>
                      <a:pt x="544" y="824"/>
                    </a:lnTo>
                    <a:lnTo>
                      <a:pt x="532" y="829"/>
                    </a:lnTo>
                    <a:lnTo>
                      <a:pt x="520" y="833"/>
                    </a:lnTo>
                    <a:lnTo>
                      <a:pt x="507" y="836"/>
                    </a:lnTo>
                    <a:lnTo>
                      <a:pt x="494" y="838"/>
                    </a:lnTo>
                    <a:lnTo>
                      <a:pt x="481" y="839"/>
                    </a:lnTo>
                    <a:lnTo>
                      <a:pt x="467" y="839"/>
                    </a:lnTo>
                    <a:lnTo>
                      <a:pt x="452" y="838"/>
                    </a:lnTo>
                    <a:lnTo>
                      <a:pt x="437" y="837"/>
                    </a:lnTo>
                    <a:lnTo>
                      <a:pt x="422" y="835"/>
                    </a:lnTo>
                    <a:lnTo>
                      <a:pt x="406" y="830"/>
                    </a:lnTo>
                    <a:lnTo>
                      <a:pt x="391" y="825"/>
                    </a:lnTo>
                    <a:lnTo>
                      <a:pt x="376" y="819"/>
                    </a:lnTo>
                    <a:lnTo>
                      <a:pt x="359" y="812"/>
                    </a:lnTo>
                    <a:lnTo>
                      <a:pt x="342" y="804"/>
                    </a:lnTo>
                    <a:lnTo>
                      <a:pt x="326" y="796"/>
                    </a:lnTo>
                    <a:lnTo>
                      <a:pt x="309" y="785"/>
                    </a:lnTo>
                    <a:lnTo>
                      <a:pt x="293" y="774"/>
                    </a:lnTo>
                    <a:lnTo>
                      <a:pt x="276" y="762"/>
                    </a:lnTo>
                    <a:lnTo>
                      <a:pt x="260" y="749"/>
                    </a:lnTo>
                    <a:lnTo>
                      <a:pt x="244" y="736"/>
                    </a:lnTo>
                    <a:lnTo>
                      <a:pt x="229" y="722"/>
                    </a:lnTo>
                    <a:lnTo>
                      <a:pt x="213" y="708"/>
                    </a:lnTo>
                    <a:lnTo>
                      <a:pt x="199" y="693"/>
                    </a:lnTo>
                    <a:lnTo>
                      <a:pt x="185" y="677"/>
                    </a:lnTo>
                    <a:lnTo>
                      <a:pt x="171" y="661"/>
                    </a:lnTo>
                    <a:lnTo>
                      <a:pt x="157" y="644"/>
                    </a:lnTo>
                    <a:lnTo>
                      <a:pt x="144" y="626"/>
                    </a:lnTo>
                    <a:lnTo>
                      <a:pt x="131" y="609"/>
                    </a:lnTo>
                    <a:lnTo>
                      <a:pt x="119" y="590"/>
                    </a:lnTo>
                    <a:lnTo>
                      <a:pt x="107" y="572"/>
                    </a:lnTo>
                    <a:lnTo>
                      <a:pt x="96" y="553"/>
                    </a:lnTo>
                    <a:lnTo>
                      <a:pt x="84" y="533"/>
                    </a:lnTo>
                    <a:lnTo>
                      <a:pt x="75" y="514"/>
                    </a:lnTo>
                    <a:lnTo>
                      <a:pt x="65" y="494"/>
                    </a:lnTo>
                    <a:lnTo>
                      <a:pt x="56" y="474"/>
                    </a:lnTo>
                    <a:lnTo>
                      <a:pt x="48" y="453"/>
                    </a:lnTo>
                    <a:lnTo>
                      <a:pt x="39" y="433"/>
                    </a:lnTo>
                    <a:lnTo>
                      <a:pt x="32" y="413"/>
                    </a:lnTo>
                    <a:lnTo>
                      <a:pt x="26" y="393"/>
                    </a:lnTo>
                    <a:lnTo>
                      <a:pt x="20" y="373"/>
                    </a:lnTo>
                    <a:lnTo>
                      <a:pt x="15" y="352"/>
                    </a:lnTo>
                    <a:lnTo>
                      <a:pt x="11" y="332"/>
                    </a:lnTo>
                    <a:lnTo>
                      <a:pt x="7" y="311"/>
                    </a:lnTo>
                    <a:lnTo>
                      <a:pt x="4" y="291"/>
                    </a:lnTo>
                    <a:lnTo>
                      <a:pt x="3" y="271"/>
                    </a:lnTo>
                    <a:lnTo>
                      <a:pt x="0" y="252"/>
                    </a:lnTo>
                    <a:lnTo>
                      <a:pt x="0" y="232"/>
                    </a:lnTo>
                    <a:lnTo>
                      <a:pt x="0" y="213"/>
                    </a:lnTo>
                    <a:lnTo>
                      <a:pt x="3" y="194"/>
                    </a:lnTo>
                    <a:lnTo>
                      <a:pt x="4" y="178"/>
                    </a:lnTo>
                    <a:lnTo>
                      <a:pt x="7" y="160"/>
                    </a:lnTo>
                    <a:lnTo>
                      <a:pt x="11" y="145"/>
                    </a:lnTo>
                    <a:lnTo>
                      <a:pt x="15" y="129"/>
                    </a:lnTo>
                    <a:lnTo>
                      <a:pt x="20" y="115"/>
                    </a:lnTo>
                    <a:lnTo>
                      <a:pt x="26" y="101"/>
                    </a:lnTo>
                    <a:lnTo>
                      <a:pt x="32" y="88"/>
                    </a:lnTo>
                    <a:lnTo>
                      <a:pt x="39" y="76"/>
                    </a:lnTo>
                    <a:lnTo>
                      <a:pt x="48" y="65"/>
                    </a:lnTo>
                    <a:lnTo>
                      <a:pt x="56" y="55"/>
                    </a:lnTo>
                    <a:lnTo>
                      <a:pt x="65" y="45"/>
                    </a:lnTo>
                    <a:lnTo>
                      <a:pt x="75" y="37"/>
                    </a:lnTo>
                    <a:lnTo>
                      <a:pt x="84" y="29"/>
                    </a:lnTo>
                    <a:lnTo>
                      <a:pt x="96" y="22"/>
                    </a:lnTo>
                    <a:lnTo>
                      <a:pt x="107" y="16"/>
                    </a:lnTo>
                    <a:lnTo>
                      <a:pt x="119" y="11"/>
                    </a:lnTo>
                    <a:lnTo>
                      <a:pt x="131" y="7"/>
                    </a:lnTo>
                    <a:lnTo>
                      <a:pt x="144" y="4"/>
                    </a:lnTo>
                    <a:lnTo>
                      <a:pt x="157" y="1"/>
                    </a:lnTo>
                    <a:lnTo>
                      <a:pt x="171" y="0"/>
                    </a:lnTo>
                    <a:lnTo>
                      <a:pt x="185" y="0"/>
                    </a:lnTo>
                    <a:lnTo>
                      <a:pt x="199" y="1"/>
                    </a:lnTo>
                    <a:lnTo>
                      <a:pt x="213" y="3"/>
                    </a:lnTo>
                    <a:lnTo>
                      <a:pt x="229" y="6"/>
                    </a:lnTo>
                    <a:lnTo>
                      <a:pt x="244" y="10"/>
                    </a:lnTo>
                    <a:lnTo>
                      <a:pt x="260" y="14"/>
                    </a:lnTo>
                    <a:lnTo>
                      <a:pt x="276" y="20"/>
                    </a:lnTo>
                    <a:lnTo>
                      <a:pt x="293" y="27"/>
                    </a:lnTo>
                    <a:lnTo>
                      <a:pt x="309" y="36"/>
                    </a:lnTo>
                    <a:lnTo>
                      <a:pt x="326" y="45"/>
                    </a:lnTo>
                    <a:lnTo>
                      <a:pt x="342" y="55"/>
                    </a:lnTo>
                    <a:lnTo>
                      <a:pt x="359" y="65"/>
                    </a:lnTo>
                    <a:lnTo>
                      <a:pt x="376" y="77"/>
                    </a:lnTo>
                    <a:lnTo>
                      <a:pt x="391" y="90"/>
                    </a:lnTo>
                    <a:lnTo>
                      <a:pt x="406" y="103"/>
                    </a:lnTo>
                    <a:lnTo>
                      <a:pt x="422" y="117"/>
                    </a:lnTo>
                    <a:lnTo>
                      <a:pt x="437" y="132"/>
                    </a:lnTo>
                    <a:lnTo>
                      <a:pt x="452" y="147"/>
                    </a:lnTo>
                    <a:lnTo>
                      <a:pt x="467" y="164"/>
                    </a:lnTo>
                    <a:lnTo>
                      <a:pt x="481" y="179"/>
                    </a:lnTo>
                    <a:lnTo>
                      <a:pt x="494" y="197"/>
                    </a:lnTo>
                    <a:lnTo>
                      <a:pt x="507" y="213"/>
                    </a:lnTo>
                    <a:lnTo>
                      <a:pt x="520" y="231"/>
                    </a:lnTo>
                    <a:lnTo>
                      <a:pt x="532" y="250"/>
                    </a:lnTo>
                    <a:lnTo>
                      <a:pt x="544" y="268"/>
                    </a:lnTo>
                    <a:lnTo>
                      <a:pt x="555" y="287"/>
                    </a:lnTo>
                    <a:lnTo>
                      <a:pt x="566" y="307"/>
                    </a:lnTo>
                    <a:lnTo>
                      <a:pt x="577" y="326"/>
                    </a:lnTo>
                    <a:lnTo>
                      <a:pt x="586" y="346"/>
                    </a:lnTo>
                    <a:lnTo>
                      <a:pt x="594" y="366"/>
                    </a:lnTo>
                    <a:lnTo>
                      <a:pt x="604" y="386"/>
                    </a:lnTo>
                    <a:lnTo>
                      <a:pt x="611" y="406"/>
                    </a:lnTo>
                    <a:lnTo>
                      <a:pt x="618" y="426"/>
                    </a:lnTo>
                    <a:lnTo>
                      <a:pt x="625" y="446"/>
                    </a:lnTo>
                    <a:lnTo>
                      <a:pt x="631" y="467"/>
                    </a:lnTo>
                    <a:lnTo>
                      <a:pt x="636" y="488"/>
                    </a:lnTo>
                    <a:lnTo>
                      <a:pt x="641" y="508"/>
                    </a:lnTo>
                    <a:lnTo>
                      <a:pt x="644" y="528"/>
                    </a:lnTo>
                    <a:lnTo>
                      <a:pt x="647" y="548"/>
                    </a:lnTo>
                    <a:lnTo>
                      <a:pt x="649" y="568"/>
                    </a:lnTo>
                    <a:lnTo>
                      <a:pt x="650" y="588"/>
                    </a:lnTo>
                    <a:lnTo>
                      <a:pt x="650" y="60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66" name="Freeform 101"/>
              <p:cNvSpPr>
                <a:spLocks/>
              </p:cNvSpPr>
              <p:nvPr/>
            </p:nvSpPr>
            <p:spPr bwMode="auto">
              <a:xfrm>
                <a:off x="6477318" y="1525588"/>
                <a:ext cx="117475" cy="150813"/>
              </a:xfrm>
              <a:custGeom>
                <a:avLst/>
                <a:gdLst>
                  <a:gd name="T0" fmla="*/ 439 w 439"/>
                  <a:gd name="T1" fmla="*/ 423 h 567"/>
                  <a:gd name="T2" fmla="*/ 436 w 439"/>
                  <a:gd name="T3" fmla="*/ 448 h 567"/>
                  <a:gd name="T4" fmla="*/ 432 w 439"/>
                  <a:gd name="T5" fmla="*/ 470 h 567"/>
                  <a:gd name="T6" fmla="*/ 426 w 439"/>
                  <a:gd name="T7" fmla="*/ 490 h 567"/>
                  <a:gd name="T8" fmla="*/ 417 w 439"/>
                  <a:gd name="T9" fmla="*/ 508 h 567"/>
                  <a:gd name="T10" fmla="*/ 407 w 439"/>
                  <a:gd name="T11" fmla="*/ 523 h 567"/>
                  <a:gd name="T12" fmla="*/ 395 w 439"/>
                  <a:gd name="T13" fmla="*/ 536 h 567"/>
                  <a:gd name="T14" fmla="*/ 382 w 439"/>
                  <a:gd name="T15" fmla="*/ 548 h 567"/>
                  <a:gd name="T16" fmla="*/ 367 w 439"/>
                  <a:gd name="T17" fmla="*/ 557 h 567"/>
                  <a:gd name="T18" fmla="*/ 351 w 439"/>
                  <a:gd name="T19" fmla="*/ 562 h 567"/>
                  <a:gd name="T20" fmla="*/ 333 w 439"/>
                  <a:gd name="T21" fmla="*/ 566 h 567"/>
                  <a:gd name="T22" fmla="*/ 314 w 439"/>
                  <a:gd name="T23" fmla="*/ 567 h 567"/>
                  <a:gd name="T24" fmla="*/ 294 w 439"/>
                  <a:gd name="T25" fmla="*/ 565 h 567"/>
                  <a:gd name="T26" fmla="*/ 274 w 439"/>
                  <a:gd name="T27" fmla="*/ 560 h 567"/>
                  <a:gd name="T28" fmla="*/ 253 w 439"/>
                  <a:gd name="T29" fmla="*/ 553 h 567"/>
                  <a:gd name="T30" fmla="*/ 230 w 439"/>
                  <a:gd name="T31" fmla="*/ 544 h 567"/>
                  <a:gd name="T32" fmla="*/ 197 w 439"/>
                  <a:gd name="T33" fmla="*/ 522 h 567"/>
                  <a:gd name="T34" fmla="*/ 155 w 439"/>
                  <a:gd name="T35" fmla="*/ 488 h 567"/>
                  <a:gd name="T36" fmla="*/ 114 w 439"/>
                  <a:gd name="T37" fmla="*/ 446 h 567"/>
                  <a:gd name="T38" fmla="*/ 80 w 439"/>
                  <a:gd name="T39" fmla="*/ 399 h 567"/>
                  <a:gd name="T40" fmla="*/ 51 w 439"/>
                  <a:gd name="T41" fmla="*/ 347 h 567"/>
                  <a:gd name="T42" fmla="*/ 27 w 439"/>
                  <a:gd name="T43" fmla="*/ 294 h 567"/>
                  <a:gd name="T44" fmla="*/ 10 w 439"/>
                  <a:gd name="T45" fmla="*/ 238 h 567"/>
                  <a:gd name="T46" fmla="*/ 1 w 439"/>
                  <a:gd name="T47" fmla="*/ 184 h 567"/>
                  <a:gd name="T48" fmla="*/ 1 w 439"/>
                  <a:gd name="T49" fmla="*/ 145 h 567"/>
                  <a:gd name="T50" fmla="*/ 3 w 439"/>
                  <a:gd name="T51" fmla="*/ 120 h 567"/>
                  <a:gd name="T52" fmla="*/ 7 w 439"/>
                  <a:gd name="T53" fmla="*/ 99 h 567"/>
                  <a:gd name="T54" fmla="*/ 14 w 439"/>
                  <a:gd name="T55" fmla="*/ 78 h 567"/>
                  <a:gd name="T56" fmla="*/ 22 w 439"/>
                  <a:gd name="T57" fmla="*/ 59 h 567"/>
                  <a:gd name="T58" fmla="*/ 32 w 439"/>
                  <a:gd name="T59" fmla="*/ 44 h 567"/>
                  <a:gd name="T60" fmla="*/ 43 w 439"/>
                  <a:gd name="T61" fmla="*/ 31 h 567"/>
                  <a:gd name="T62" fmla="*/ 58 w 439"/>
                  <a:gd name="T63" fmla="*/ 20 h 567"/>
                  <a:gd name="T64" fmla="*/ 72 w 439"/>
                  <a:gd name="T65" fmla="*/ 11 h 567"/>
                  <a:gd name="T66" fmla="*/ 88 w 439"/>
                  <a:gd name="T67" fmla="*/ 5 h 567"/>
                  <a:gd name="T68" fmla="*/ 106 w 439"/>
                  <a:gd name="T69" fmla="*/ 1 h 567"/>
                  <a:gd name="T70" fmla="*/ 124 w 439"/>
                  <a:gd name="T71" fmla="*/ 0 h 567"/>
                  <a:gd name="T72" fmla="*/ 144 w 439"/>
                  <a:gd name="T73" fmla="*/ 3 h 567"/>
                  <a:gd name="T74" fmla="*/ 164 w 439"/>
                  <a:gd name="T75" fmla="*/ 7 h 567"/>
                  <a:gd name="T76" fmla="*/ 185 w 439"/>
                  <a:gd name="T77" fmla="*/ 15 h 567"/>
                  <a:gd name="T78" fmla="*/ 208 w 439"/>
                  <a:gd name="T79" fmla="*/ 25 h 567"/>
                  <a:gd name="T80" fmla="*/ 242 w 439"/>
                  <a:gd name="T81" fmla="*/ 45 h 567"/>
                  <a:gd name="T82" fmla="*/ 285 w 439"/>
                  <a:gd name="T83" fmla="*/ 80 h 567"/>
                  <a:gd name="T84" fmla="*/ 324 w 439"/>
                  <a:gd name="T85" fmla="*/ 122 h 567"/>
                  <a:gd name="T86" fmla="*/ 358 w 439"/>
                  <a:gd name="T87" fmla="*/ 170 h 567"/>
                  <a:gd name="T88" fmla="*/ 389 w 439"/>
                  <a:gd name="T89" fmla="*/ 220 h 567"/>
                  <a:gd name="T90" fmla="*/ 413 w 439"/>
                  <a:gd name="T91" fmla="*/ 275 h 567"/>
                  <a:gd name="T92" fmla="*/ 429 w 439"/>
                  <a:gd name="T93" fmla="*/ 329 h 567"/>
                  <a:gd name="T94" fmla="*/ 438 w 439"/>
                  <a:gd name="T95" fmla="*/ 384 h 5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439" h="567">
                    <a:moveTo>
                      <a:pt x="439" y="411"/>
                    </a:moveTo>
                    <a:lnTo>
                      <a:pt x="439" y="423"/>
                    </a:lnTo>
                    <a:lnTo>
                      <a:pt x="438" y="436"/>
                    </a:lnTo>
                    <a:lnTo>
                      <a:pt x="436" y="448"/>
                    </a:lnTo>
                    <a:lnTo>
                      <a:pt x="434" y="458"/>
                    </a:lnTo>
                    <a:lnTo>
                      <a:pt x="432" y="470"/>
                    </a:lnTo>
                    <a:lnTo>
                      <a:pt x="429" y="480"/>
                    </a:lnTo>
                    <a:lnTo>
                      <a:pt x="426" y="490"/>
                    </a:lnTo>
                    <a:lnTo>
                      <a:pt x="421" y="499"/>
                    </a:lnTo>
                    <a:lnTo>
                      <a:pt x="417" y="508"/>
                    </a:lnTo>
                    <a:lnTo>
                      <a:pt x="413" y="516"/>
                    </a:lnTo>
                    <a:lnTo>
                      <a:pt x="407" y="523"/>
                    </a:lnTo>
                    <a:lnTo>
                      <a:pt x="401" y="531"/>
                    </a:lnTo>
                    <a:lnTo>
                      <a:pt x="395" y="536"/>
                    </a:lnTo>
                    <a:lnTo>
                      <a:pt x="389" y="542"/>
                    </a:lnTo>
                    <a:lnTo>
                      <a:pt x="382" y="548"/>
                    </a:lnTo>
                    <a:lnTo>
                      <a:pt x="375" y="552"/>
                    </a:lnTo>
                    <a:lnTo>
                      <a:pt x="367" y="557"/>
                    </a:lnTo>
                    <a:lnTo>
                      <a:pt x="358" y="560"/>
                    </a:lnTo>
                    <a:lnTo>
                      <a:pt x="351" y="562"/>
                    </a:lnTo>
                    <a:lnTo>
                      <a:pt x="342" y="565"/>
                    </a:lnTo>
                    <a:lnTo>
                      <a:pt x="333" y="566"/>
                    </a:lnTo>
                    <a:lnTo>
                      <a:pt x="324" y="567"/>
                    </a:lnTo>
                    <a:lnTo>
                      <a:pt x="314" y="567"/>
                    </a:lnTo>
                    <a:lnTo>
                      <a:pt x="305" y="566"/>
                    </a:lnTo>
                    <a:lnTo>
                      <a:pt x="294" y="565"/>
                    </a:lnTo>
                    <a:lnTo>
                      <a:pt x="285" y="564"/>
                    </a:lnTo>
                    <a:lnTo>
                      <a:pt x="274" y="560"/>
                    </a:lnTo>
                    <a:lnTo>
                      <a:pt x="264" y="558"/>
                    </a:lnTo>
                    <a:lnTo>
                      <a:pt x="253" y="553"/>
                    </a:lnTo>
                    <a:lnTo>
                      <a:pt x="242" y="548"/>
                    </a:lnTo>
                    <a:lnTo>
                      <a:pt x="230" y="544"/>
                    </a:lnTo>
                    <a:lnTo>
                      <a:pt x="220" y="536"/>
                    </a:lnTo>
                    <a:lnTo>
                      <a:pt x="197" y="522"/>
                    </a:lnTo>
                    <a:lnTo>
                      <a:pt x="175" y="507"/>
                    </a:lnTo>
                    <a:lnTo>
                      <a:pt x="155" y="488"/>
                    </a:lnTo>
                    <a:lnTo>
                      <a:pt x="135" y="468"/>
                    </a:lnTo>
                    <a:lnTo>
                      <a:pt x="114" y="446"/>
                    </a:lnTo>
                    <a:lnTo>
                      <a:pt x="97" y="423"/>
                    </a:lnTo>
                    <a:lnTo>
                      <a:pt x="80" y="399"/>
                    </a:lnTo>
                    <a:lnTo>
                      <a:pt x="65" y="373"/>
                    </a:lnTo>
                    <a:lnTo>
                      <a:pt x="51" y="347"/>
                    </a:lnTo>
                    <a:lnTo>
                      <a:pt x="38" y="320"/>
                    </a:lnTo>
                    <a:lnTo>
                      <a:pt x="27" y="294"/>
                    </a:lnTo>
                    <a:lnTo>
                      <a:pt x="17" y="265"/>
                    </a:lnTo>
                    <a:lnTo>
                      <a:pt x="10" y="238"/>
                    </a:lnTo>
                    <a:lnTo>
                      <a:pt x="4" y="211"/>
                    </a:lnTo>
                    <a:lnTo>
                      <a:pt x="1" y="184"/>
                    </a:lnTo>
                    <a:lnTo>
                      <a:pt x="0" y="158"/>
                    </a:lnTo>
                    <a:lnTo>
                      <a:pt x="1" y="145"/>
                    </a:lnTo>
                    <a:lnTo>
                      <a:pt x="1" y="132"/>
                    </a:lnTo>
                    <a:lnTo>
                      <a:pt x="3" y="120"/>
                    </a:lnTo>
                    <a:lnTo>
                      <a:pt x="4" y="109"/>
                    </a:lnTo>
                    <a:lnTo>
                      <a:pt x="7" y="99"/>
                    </a:lnTo>
                    <a:lnTo>
                      <a:pt x="10" y="88"/>
                    </a:lnTo>
                    <a:lnTo>
                      <a:pt x="14" y="78"/>
                    </a:lnTo>
                    <a:lnTo>
                      <a:pt x="17" y="69"/>
                    </a:lnTo>
                    <a:lnTo>
                      <a:pt x="22" y="59"/>
                    </a:lnTo>
                    <a:lnTo>
                      <a:pt x="27" y="52"/>
                    </a:lnTo>
                    <a:lnTo>
                      <a:pt x="32" y="44"/>
                    </a:lnTo>
                    <a:lnTo>
                      <a:pt x="38" y="37"/>
                    </a:lnTo>
                    <a:lnTo>
                      <a:pt x="43" y="31"/>
                    </a:lnTo>
                    <a:lnTo>
                      <a:pt x="51" y="25"/>
                    </a:lnTo>
                    <a:lnTo>
                      <a:pt x="58" y="20"/>
                    </a:lnTo>
                    <a:lnTo>
                      <a:pt x="65" y="16"/>
                    </a:lnTo>
                    <a:lnTo>
                      <a:pt x="72" y="11"/>
                    </a:lnTo>
                    <a:lnTo>
                      <a:pt x="80" y="9"/>
                    </a:lnTo>
                    <a:lnTo>
                      <a:pt x="88" y="5"/>
                    </a:lnTo>
                    <a:lnTo>
                      <a:pt x="97" y="3"/>
                    </a:lnTo>
                    <a:lnTo>
                      <a:pt x="106" y="1"/>
                    </a:lnTo>
                    <a:lnTo>
                      <a:pt x="114" y="1"/>
                    </a:lnTo>
                    <a:lnTo>
                      <a:pt x="124" y="0"/>
                    </a:lnTo>
                    <a:lnTo>
                      <a:pt x="135" y="1"/>
                    </a:lnTo>
                    <a:lnTo>
                      <a:pt x="144" y="3"/>
                    </a:lnTo>
                    <a:lnTo>
                      <a:pt x="155" y="5"/>
                    </a:lnTo>
                    <a:lnTo>
                      <a:pt x="164" y="7"/>
                    </a:lnTo>
                    <a:lnTo>
                      <a:pt x="175" y="11"/>
                    </a:lnTo>
                    <a:lnTo>
                      <a:pt x="185" y="15"/>
                    </a:lnTo>
                    <a:lnTo>
                      <a:pt x="197" y="19"/>
                    </a:lnTo>
                    <a:lnTo>
                      <a:pt x="208" y="25"/>
                    </a:lnTo>
                    <a:lnTo>
                      <a:pt x="220" y="31"/>
                    </a:lnTo>
                    <a:lnTo>
                      <a:pt x="242" y="45"/>
                    </a:lnTo>
                    <a:lnTo>
                      <a:pt x="264" y="62"/>
                    </a:lnTo>
                    <a:lnTo>
                      <a:pt x="285" y="80"/>
                    </a:lnTo>
                    <a:lnTo>
                      <a:pt x="305" y="100"/>
                    </a:lnTo>
                    <a:lnTo>
                      <a:pt x="324" y="122"/>
                    </a:lnTo>
                    <a:lnTo>
                      <a:pt x="342" y="145"/>
                    </a:lnTo>
                    <a:lnTo>
                      <a:pt x="358" y="170"/>
                    </a:lnTo>
                    <a:lnTo>
                      <a:pt x="375" y="194"/>
                    </a:lnTo>
                    <a:lnTo>
                      <a:pt x="389" y="220"/>
                    </a:lnTo>
                    <a:lnTo>
                      <a:pt x="401" y="248"/>
                    </a:lnTo>
                    <a:lnTo>
                      <a:pt x="413" y="275"/>
                    </a:lnTo>
                    <a:lnTo>
                      <a:pt x="421" y="302"/>
                    </a:lnTo>
                    <a:lnTo>
                      <a:pt x="429" y="329"/>
                    </a:lnTo>
                    <a:lnTo>
                      <a:pt x="434" y="357"/>
                    </a:lnTo>
                    <a:lnTo>
                      <a:pt x="438" y="384"/>
                    </a:lnTo>
                    <a:lnTo>
                      <a:pt x="439" y="411"/>
                    </a:lnTo>
                    <a:close/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67" name="Freeform 102"/>
              <p:cNvSpPr>
                <a:spLocks/>
              </p:cNvSpPr>
              <p:nvPr/>
            </p:nvSpPr>
            <p:spPr bwMode="auto">
              <a:xfrm>
                <a:off x="6518593" y="1555751"/>
                <a:ext cx="34925" cy="90488"/>
              </a:xfrm>
              <a:custGeom>
                <a:avLst/>
                <a:gdLst>
                  <a:gd name="T0" fmla="*/ 58 w 131"/>
                  <a:gd name="T1" fmla="*/ 134 h 341"/>
                  <a:gd name="T2" fmla="*/ 42 w 131"/>
                  <a:gd name="T3" fmla="*/ 110 h 341"/>
                  <a:gd name="T4" fmla="*/ 37 w 131"/>
                  <a:gd name="T5" fmla="*/ 97 h 341"/>
                  <a:gd name="T6" fmla="*/ 37 w 131"/>
                  <a:gd name="T7" fmla="*/ 86 h 341"/>
                  <a:gd name="T8" fmla="*/ 41 w 131"/>
                  <a:gd name="T9" fmla="*/ 77 h 341"/>
                  <a:gd name="T10" fmla="*/ 49 w 131"/>
                  <a:gd name="T11" fmla="*/ 73 h 341"/>
                  <a:gd name="T12" fmla="*/ 62 w 131"/>
                  <a:gd name="T13" fmla="*/ 76 h 341"/>
                  <a:gd name="T14" fmla="*/ 85 w 131"/>
                  <a:gd name="T15" fmla="*/ 89 h 341"/>
                  <a:gd name="T16" fmla="*/ 105 w 131"/>
                  <a:gd name="T17" fmla="*/ 109 h 341"/>
                  <a:gd name="T18" fmla="*/ 114 w 131"/>
                  <a:gd name="T19" fmla="*/ 119 h 341"/>
                  <a:gd name="T20" fmla="*/ 123 w 131"/>
                  <a:gd name="T21" fmla="*/ 92 h 341"/>
                  <a:gd name="T22" fmla="*/ 102 w 131"/>
                  <a:gd name="T23" fmla="*/ 70 h 341"/>
                  <a:gd name="T24" fmla="*/ 80 w 131"/>
                  <a:gd name="T25" fmla="*/ 53 h 341"/>
                  <a:gd name="T26" fmla="*/ 53 w 131"/>
                  <a:gd name="T27" fmla="*/ 0 h 341"/>
                  <a:gd name="T28" fmla="*/ 42 w 131"/>
                  <a:gd name="T29" fmla="*/ 37 h 341"/>
                  <a:gd name="T30" fmla="*/ 28 w 131"/>
                  <a:gd name="T31" fmla="*/ 37 h 341"/>
                  <a:gd name="T32" fmla="*/ 20 w 131"/>
                  <a:gd name="T33" fmla="*/ 39 h 341"/>
                  <a:gd name="T34" fmla="*/ 14 w 131"/>
                  <a:gd name="T35" fmla="*/ 44 h 341"/>
                  <a:gd name="T36" fmla="*/ 8 w 131"/>
                  <a:gd name="T37" fmla="*/ 50 h 341"/>
                  <a:gd name="T38" fmla="*/ 3 w 131"/>
                  <a:gd name="T39" fmla="*/ 64 h 341"/>
                  <a:gd name="T40" fmla="*/ 4 w 131"/>
                  <a:gd name="T41" fmla="*/ 90 h 341"/>
                  <a:gd name="T42" fmla="*/ 13 w 131"/>
                  <a:gd name="T43" fmla="*/ 117 h 341"/>
                  <a:gd name="T44" fmla="*/ 29 w 131"/>
                  <a:gd name="T45" fmla="*/ 143 h 341"/>
                  <a:gd name="T46" fmla="*/ 49 w 131"/>
                  <a:gd name="T47" fmla="*/ 168 h 341"/>
                  <a:gd name="T48" fmla="*/ 69 w 131"/>
                  <a:gd name="T49" fmla="*/ 189 h 341"/>
                  <a:gd name="T50" fmla="*/ 84 w 131"/>
                  <a:gd name="T51" fmla="*/ 207 h 341"/>
                  <a:gd name="T52" fmla="*/ 92 w 131"/>
                  <a:gd name="T53" fmla="*/ 222 h 341"/>
                  <a:gd name="T54" fmla="*/ 97 w 131"/>
                  <a:gd name="T55" fmla="*/ 237 h 341"/>
                  <a:gd name="T56" fmla="*/ 95 w 131"/>
                  <a:gd name="T57" fmla="*/ 251 h 341"/>
                  <a:gd name="T58" fmla="*/ 91 w 131"/>
                  <a:gd name="T59" fmla="*/ 260 h 341"/>
                  <a:gd name="T60" fmla="*/ 81 w 131"/>
                  <a:gd name="T61" fmla="*/ 264 h 341"/>
                  <a:gd name="T62" fmla="*/ 67 w 131"/>
                  <a:gd name="T63" fmla="*/ 261 h 341"/>
                  <a:gd name="T64" fmla="*/ 50 w 131"/>
                  <a:gd name="T65" fmla="*/ 252 h 341"/>
                  <a:gd name="T66" fmla="*/ 36 w 131"/>
                  <a:gd name="T67" fmla="*/ 240 h 341"/>
                  <a:gd name="T68" fmla="*/ 20 w 131"/>
                  <a:gd name="T69" fmla="*/ 222 h 341"/>
                  <a:gd name="T70" fmla="*/ 9 w 131"/>
                  <a:gd name="T71" fmla="*/ 211 h 341"/>
                  <a:gd name="T72" fmla="*/ 1 w 131"/>
                  <a:gd name="T73" fmla="*/ 239 h 341"/>
                  <a:gd name="T74" fmla="*/ 23 w 131"/>
                  <a:gd name="T75" fmla="*/ 264 h 341"/>
                  <a:gd name="T76" fmla="*/ 52 w 131"/>
                  <a:gd name="T77" fmla="*/ 286 h 341"/>
                  <a:gd name="T78" fmla="*/ 78 w 131"/>
                  <a:gd name="T79" fmla="*/ 341 h 341"/>
                  <a:gd name="T80" fmla="*/ 89 w 131"/>
                  <a:gd name="T81" fmla="*/ 303 h 341"/>
                  <a:gd name="T82" fmla="*/ 105 w 131"/>
                  <a:gd name="T83" fmla="*/ 303 h 341"/>
                  <a:gd name="T84" fmla="*/ 113 w 131"/>
                  <a:gd name="T85" fmla="*/ 299 h 341"/>
                  <a:gd name="T86" fmla="*/ 120 w 131"/>
                  <a:gd name="T87" fmla="*/ 295 h 341"/>
                  <a:gd name="T88" fmla="*/ 125 w 131"/>
                  <a:gd name="T89" fmla="*/ 288 h 341"/>
                  <a:gd name="T90" fmla="*/ 131 w 131"/>
                  <a:gd name="T91" fmla="*/ 273 h 341"/>
                  <a:gd name="T92" fmla="*/ 131 w 131"/>
                  <a:gd name="T93" fmla="*/ 248 h 341"/>
                  <a:gd name="T94" fmla="*/ 124 w 131"/>
                  <a:gd name="T95" fmla="*/ 224 h 341"/>
                  <a:gd name="T96" fmla="*/ 111 w 131"/>
                  <a:gd name="T97" fmla="*/ 198 h 341"/>
                  <a:gd name="T98" fmla="*/ 91 w 131"/>
                  <a:gd name="T99" fmla="*/ 170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31" h="341">
                    <a:moveTo>
                      <a:pt x="78" y="156"/>
                    </a:moveTo>
                    <a:lnTo>
                      <a:pt x="58" y="134"/>
                    </a:lnTo>
                    <a:lnTo>
                      <a:pt x="46" y="117"/>
                    </a:lnTo>
                    <a:lnTo>
                      <a:pt x="42" y="110"/>
                    </a:lnTo>
                    <a:lnTo>
                      <a:pt x="39" y="104"/>
                    </a:lnTo>
                    <a:lnTo>
                      <a:pt x="37" y="97"/>
                    </a:lnTo>
                    <a:lnTo>
                      <a:pt x="37" y="91"/>
                    </a:lnTo>
                    <a:lnTo>
                      <a:pt x="37" y="86"/>
                    </a:lnTo>
                    <a:lnTo>
                      <a:pt x="39" y="82"/>
                    </a:lnTo>
                    <a:lnTo>
                      <a:pt x="41" y="77"/>
                    </a:lnTo>
                    <a:lnTo>
                      <a:pt x="44" y="74"/>
                    </a:lnTo>
                    <a:lnTo>
                      <a:pt x="49" y="73"/>
                    </a:lnTo>
                    <a:lnTo>
                      <a:pt x="55" y="73"/>
                    </a:lnTo>
                    <a:lnTo>
                      <a:pt x="62" y="76"/>
                    </a:lnTo>
                    <a:lnTo>
                      <a:pt x="71" y="79"/>
                    </a:lnTo>
                    <a:lnTo>
                      <a:pt x="85" y="89"/>
                    </a:lnTo>
                    <a:lnTo>
                      <a:pt x="97" y="99"/>
                    </a:lnTo>
                    <a:lnTo>
                      <a:pt x="105" y="109"/>
                    </a:lnTo>
                    <a:lnTo>
                      <a:pt x="112" y="116"/>
                    </a:lnTo>
                    <a:lnTo>
                      <a:pt x="114" y="119"/>
                    </a:lnTo>
                    <a:lnTo>
                      <a:pt x="125" y="95"/>
                    </a:lnTo>
                    <a:lnTo>
                      <a:pt x="123" y="92"/>
                    </a:lnTo>
                    <a:lnTo>
                      <a:pt x="113" y="80"/>
                    </a:lnTo>
                    <a:lnTo>
                      <a:pt x="102" y="70"/>
                    </a:lnTo>
                    <a:lnTo>
                      <a:pt x="92" y="61"/>
                    </a:lnTo>
                    <a:lnTo>
                      <a:pt x="80" y="53"/>
                    </a:lnTo>
                    <a:lnTo>
                      <a:pt x="80" y="15"/>
                    </a:lnTo>
                    <a:lnTo>
                      <a:pt x="53" y="0"/>
                    </a:lnTo>
                    <a:lnTo>
                      <a:pt x="53" y="39"/>
                    </a:lnTo>
                    <a:lnTo>
                      <a:pt x="42" y="37"/>
                    </a:lnTo>
                    <a:lnTo>
                      <a:pt x="33" y="35"/>
                    </a:lnTo>
                    <a:lnTo>
                      <a:pt x="28" y="37"/>
                    </a:lnTo>
                    <a:lnTo>
                      <a:pt x="23" y="37"/>
                    </a:lnTo>
                    <a:lnTo>
                      <a:pt x="20" y="39"/>
                    </a:lnTo>
                    <a:lnTo>
                      <a:pt x="16" y="41"/>
                    </a:lnTo>
                    <a:lnTo>
                      <a:pt x="14" y="44"/>
                    </a:lnTo>
                    <a:lnTo>
                      <a:pt x="10" y="46"/>
                    </a:lnTo>
                    <a:lnTo>
                      <a:pt x="8" y="50"/>
                    </a:lnTo>
                    <a:lnTo>
                      <a:pt x="7" y="54"/>
                    </a:lnTo>
                    <a:lnTo>
                      <a:pt x="3" y="64"/>
                    </a:lnTo>
                    <a:lnTo>
                      <a:pt x="3" y="76"/>
                    </a:lnTo>
                    <a:lnTo>
                      <a:pt x="4" y="90"/>
                    </a:lnTo>
                    <a:lnTo>
                      <a:pt x="8" y="104"/>
                    </a:lnTo>
                    <a:lnTo>
                      <a:pt x="13" y="117"/>
                    </a:lnTo>
                    <a:lnTo>
                      <a:pt x="20" y="130"/>
                    </a:lnTo>
                    <a:lnTo>
                      <a:pt x="29" y="143"/>
                    </a:lnTo>
                    <a:lnTo>
                      <a:pt x="39" y="156"/>
                    </a:lnTo>
                    <a:lnTo>
                      <a:pt x="49" y="168"/>
                    </a:lnTo>
                    <a:lnTo>
                      <a:pt x="60" y="180"/>
                    </a:lnTo>
                    <a:lnTo>
                      <a:pt x="69" y="189"/>
                    </a:lnTo>
                    <a:lnTo>
                      <a:pt x="76" y="199"/>
                    </a:lnTo>
                    <a:lnTo>
                      <a:pt x="84" y="207"/>
                    </a:lnTo>
                    <a:lnTo>
                      <a:pt x="88" y="215"/>
                    </a:lnTo>
                    <a:lnTo>
                      <a:pt x="92" y="222"/>
                    </a:lnTo>
                    <a:lnTo>
                      <a:pt x="94" y="230"/>
                    </a:lnTo>
                    <a:lnTo>
                      <a:pt x="97" y="237"/>
                    </a:lnTo>
                    <a:lnTo>
                      <a:pt x="97" y="244"/>
                    </a:lnTo>
                    <a:lnTo>
                      <a:pt x="95" y="251"/>
                    </a:lnTo>
                    <a:lnTo>
                      <a:pt x="94" y="257"/>
                    </a:lnTo>
                    <a:lnTo>
                      <a:pt x="91" y="260"/>
                    </a:lnTo>
                    <a:lnTo>
                      <a:pt x="86" y="264"/>
                    </a:lnTo>
                    <a:lnTo>
                      <a:pt x="81" y="264"/>
                    </a:lnTo>
                    <a:lnTo>
                      <a:pt x="74" y="264"/>
                    </a:lnTo>
                    <a:lnTo>
                      <a:pt x="67" y="261"/>
                    </a:lnTo>
                    <a:lnTo>
                      <a:pt x="59" y="258"/>
                    </a:lnTo>
                    <a:lnTo>
                      <a:pt x="50" y="252"/>
                    </a:lnTo>
                    <a:lnTo>
                      <a:pt x="43" y="246"/>
                    </a:lnTo>
                    <a:lnTo>
                      <a:pt x="36" y="240"/>
                    </a:lnTo>
                    <a:lnTo>
                      <a:pt x="29" y="234"/>
                    </a:lnTo>
                    <a:lnTo>
                      <a:pt x="20" y="222"/>
                    </a:lnTo>
                    <a:lnTo>
                      <a:pt x="13" y="214"/>
                    </a:lnTo>
                    <a:lnTo>
                      <a:pt x="9" y="211"/>
                    </a:lnTo>
                    <a:lnTo>
                      <a:pt x="0" y="237"/>
                    </a:lnTo>
                    <a:lnTo>
                      <a:pt x="1" y="239"/>
                    </a:lnTo>
                    <a:lnTo>
                      <a:pt x="11" y="252"/>
                    </a:lnTo>
                    <a:lnTo>
                      <a:pt x="23" y="264"/>
                    </a:lnTo>
                    <a:lnTo>
                      <a:pt x="37" y="276"/>
                    </a:lnTo>
                    <a:lnTo>
                      <a:pt x="52" y="286"/>
                    </a:lnTo>
                    <a:lnTo>
                      <a:pt x="52" y="325"/>
                    </a:lnTo>
                    <a:lnTo>
                      <a:pt x="78" y="341"/>
                    </a:lnTo>
                    <a:lnTo>
                      <a:pt x="78" y="299"/>
                    </a:lnTo>
                    <a:lnTo>
                      <a:pt x="89" y="303"/>
                    </a:lnTo>
                    <a:lnTo>
                      <a:pt x="100" y="303"/>
                    </a:lnTo>
                    <a:lnTo>
                      <a:pt x="105" y="303"/>
                    </a:lnTo>
                    <a:lnTo>
                      <a:pt x="110" y="302"/>
                    </a:lnTo>
                    <a:lnTo>
                      <a:pt x="113" y="299"/>
                    </a:lnTo>
                    <a:lnTo>
                      <a:pt x="117" y="297"/>
                    </a:lnTo>
                    <a:lnTo>
                      <a:pt x="120" y="295"/>
                    </a:lnTo>
                    <a:lnTo>
                      <a:pt x="123" y="291"/>
                    </a:lnTo>
                    <a:lnTo>
                      <a:pt x="125" y="288"/>
                    </a:lnTo>
                    <a:lnTo>
                      <a:pt x="127" y="283"/>
                    </a:lnTo>
                    <a:lnTo>
                      <a:pt x="131" y="273"/>
                    </a:lnTo>
                    <a:lnTo>
                      <a:pt x="131" y="261"/>
                    </a:lnTo>
                    <a:lnTo>
                      <a:pt x="131" y="248"/>
                    </a:lnTo>
                    <a:lnTo>
                      <a:pt x="129" y="235"/>
                    </a:lnTo>
                    <a:lnTo>
                      <a:pt x="124" y="224"/>
                    </a:lnTo>
                    <a:lnTo>
                      <a:pt x="119" y="211"/>
                    </a:lnTo>
                    <a:lnTo>
                      <a:pt x="111" y="198"/>
                    </a:lnTo>
                    <a:lnTo>
                      <a:pt x="101" y="185"/>
                    </a:lnTo>
                    <a:lnTo>
                      <a:pt x="91" y="170"/>
                    </a:lnTo>
                    <a:lnTo>
                      <a:pt x="78" y="156"/>
                    </a:ln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68" name="Freeform 112"/>
              <p:cNvSpPr>
                <a:spLocks/>
              </p:cNvSpPr>
              <p:nvPr/>
            </p:nvSpPr>
            <p:spPr bwMode="auto">
              <a:xfrm>
                <a:off x="7361238" y="3008313"/>
                <a:ext cx="60325" cy="77788"/>
              </a:xfrm>
              <a:custGeom>
                <a:avLst/>
                <a:gdLst>
                  <a:gd name="T0" fmla="*/ 228 w 229"/>
                  <a:gd name="T1" fmla="*/ 226 h 295"/>
                  <a:gd name="T2" fmla="*/ 223 w 229"/>
                  <a:gd name="T3" fmla="*/ 250 h 295"/>
                  <a:gd name="T4" fmla="*/ 215 w 229"/>
                  <a:gd name="T5" fmla="*/ 268 h 295"/>
                  <a:gd name="T6" fmla="*/ 203 w 229"/>
                  <a:gd name="T7" fmla="*/ 282 h 295"/>
                  <a:gd name="T8" fmla="*/ 187 w 229"/>
                  <a:gd name="T9" fmla="*/ 291 h 295"/>
                  <a:gd name="T10" fmla="*/ 168 w 229"/>
                  <a:gd name="T11" fmla="*/ 295 h 295"/>
                  <a:gd name="T12" fmla="*/ 148 w 229"/>
                  <a:gd name="T13" fmla="*/ 293 h 295"/>
                  <a:gd name="T14" fmla="*/ 126 w 229"/>
                  <a:gd name="T15" fmla="*/ 285 h 295"/>
                  <a:gd name="T16" fmla="*/ 103 w 229"/>
                  <a:gd name="T17" fmla="*/ 271 h 295"/>
                  <a:gd name="T18" fmla="*/ 81 w 229"/>
                  <a:gd name="T19" fmla="*/ 253 h 295"/>
                  <a:gd name="T20" fmla="*/ 61 w 229"/>
                  <a:gd name="T21" fmla="*/ 232 h 295"/>
                  <a:gd name="T22" fmla="*/ 42 w 229"/>
                  <a:gd name="T23" fmla="*/ 207 h 295"/>
                  <a:gd name="T24" fmla="*/ 26 w 229"/>
                  <a:gd name="T25" fmla="*/ 180 h 295"/>
                  <a:gd name="T26" fmla="*/ 15 w 229"/>
                  <a:gd name="T27" fmla="*/ 153 h 295"/>
                  <a:gd name="T28" fmla="*/ 5 w 229"/>
                  <a:gd name="T29" fmla="*/ 123 h 295"/>
                  <a:gd name="T30" fmla="*/ 1 w 229"/>
                  <a:gd name="T31" fmla="*/ 95 h 295"/>
                  <a:gd name="T32" fmla="*/ 1 w 229"/>
                  <a:gd name="T33" fmla="*/ 69 h 295"/>
                  <a:gd name="T34" fmla="*/ 5 w 229"/>
                  <a:gd name="T35" fmla="*/ 45 h 295"/>
                  <a:gd name="T36" fmla="*/ 15 w 229"/>
                  <a:gd name="T37" fmla="*/ 27 h 295"/>
                  <a:gd name="T38" fmla="*/ 26 w 229"/>
                  <a:gd name="T39" fmla="*/ 13 h 295"/>
                  <a:gd name="T40" fmla="*/ 42 w 229"/>
                  <a:gd name="T41" fmla="*/ 4 h 295"/>
                  <a:gd name="T42" fmla="*/ 61 w 229"/>
                  <a:gd name="T43" fmla="*/ 0 h 295"/>
                  <a:gd name="T44" fmla="*/ 81 w 229"/>
                  <a:gd name="T45" fmla="*/ 3 h 295"/>
                  <a:gd name="T46" fmla="*/ 103 w 229"/>
                  <a:gd name="T47" fmla="*/ 10 h 295"/>
                  <a:gd name="T48" fmla="*/ 126 w 229"/>
                  <a:gd name="T49" fmla="*/ 23 h 295"/>
                  <a:gd name="T50" fmla="*/ 148 w 229"/>
                  <a:gd name="T51" fmla="*/ 42 h 295"/>
                  <a:gd name="T52" fmla="*/ 168 w 229"/>
                  <a:gd name="T53" fmla="*/ 63 h 295"/>
                  <a:gd name="T54" fmla="*/ 187 w 229"/>
                  <a:gd name="T55" fmla="*/ 88 h 295"/>
                  <a:gd name="T56" fmla="*/ 203 w 229"/>
                  <a:gd name="T57" fmla="*/ 115 h 295"/>
                  <a:gd name="T58" fmla="*/ 215 w 229"/>
                  <a:gd name="T59" fmla="*/ 142 h 295"/>
                  <a:gd name="T60" fmla="*/ 223 w 229"/>
                  <a:gd name="T61" fmla="*/ 171 h 295"/>
                  <a:gd name="T62" fmla="*/ 228 w 229"/>
                  <a:gd name="T63" fmla="*/ 199 h 2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229" h="295">
                    <a:moveTo>
                      <a:pt x="229" y="213"/>
                    </a:moveTo>
                    <a:lnTo>
                      <a:pt x="228" y="226"/>
                    </a:lnTo>
                    <a:lnTo>
                      <a:pt x="226" y="238"/>
                    </a:lnTo>
                    <a:lnTo>
                      <a:pt x="223" y="250"/>
                    </a:lnTo>
                    <a:lnTo>
                      <a:pt x="219" y="259"/>
                    </a:lnTo>
                    <a:lnTo>
                      <a:pt x="215" y="268"/>
                    </a:lnTo>
                    <a:lnTo>
                      <a:pt x="209" y="276"/>
                    </a:lnTo>
                    <a:lnTo>
                      <a:pt x="203" y="282"/>
                    </a:lnTo>
                    <a:lnTo>
                      <a:pt x="196" y="287"/>
                    </a:lnTo>
                    <a:lnTo>
                      <a:pt x="187" y="291"/>
                    </a:lnTo>
                    <a:lnTo>
                      <a:pt x="178" y="294"/>
                    </a:lnTo>
                    <a:lnTo>
                      <a:pt x="168" y="295"/>
                    </a:lnTo>
                    <a:lnTo>
                      <a:pt x="159" y="295"/>
                    </a:lnTo>
                    <a:lnTo>
                      <a:pt x="148" y="293"/>
                    </a:lnTo>
                    <a:lnTo>
                      <a:pt x="138" y="290"/>
                    </a:lnTo>
                    <a:lnTo>
                      <a:pt x="126" y="285"/>
                    </a:lnTo>
                    <a:lnTo>
                      <a:pt x="114" y="280"/>
                    </a:lnTo>
                    <a:lnTo>
                      <a:pt x="103" y="271"/>
                    </a:lnTo>
                    <a:lnTo>
                      <a:pt x="91" y="263"/>
                    </a:lnTo>
                    <a:lnTo>
                      <a:pt x="81" y="253"/>
                    </a:lnTo>
                    <a:lnTo>
                      <a:pt x="70" y="243"/>
                    </a:lnTo>
                    <a:lnTo>
                      <a:pt x="61" y="232"/>
                    </a:lnTo>
                    <a:lnTo>
                      <a:pt x="51" y="220"/>
                    </a:lnTo>
                    <a:lnTo>
                      <a:pt x="42" y="207"/>
                    </a:lnTo>
                    <a:lnTo>
                      <a:pt x="33" y="194"/>
                    </a:lnTo>
                    <a:lnTo>
                      <a:pt x="26" y="180"/>
                    </a:lnTo>
                    <a:lnTo>
                      <a:pt x="20" y="166"/>
                    </a:lnTo>
                    <a:lnTo>
                      <a:pt x="15" y="153"/>
                    </a:lnTo>
                    <a:lnTo>
                      <a:pt x="10" y="138"/>
                    </a:lnTo>
                    <a:lnTo>
                      <a:pt x="5" y="123"/>
                    </a:lnTo>
                    <a:lnTo>
                      <a:pt x="3" y="109"/>
                    </a:lnTo>
                    <a:lnTo>
                      <a:pt x="1" y="95"/>
                    </a:lnTo>
                    <a:lnTo>
                      <a:pt x="0" y="82"/>
                    </a:lnTo>
                    <a:lnTo>
                      <a:pt x="1" y="69"/>
                    </a:lnTo>
                    <a:lnTo>
                      <a:pt x="3" y="57"/>
                    </a:lnTo>
                    <a:lnTo>
                      <a:pt x="5" y="45"/>
                    </a:lnTo>
                    <a:lnTo>
                      <a:pt x="10" y="36"/>
                    </a:lnTo>
                    <a:lnTo>
                      <a:pt x="15" y="27"/>
                    </a:lnTo>
                    <a:lnTo>
                      <a:pt x="20" y="19"/>
                    </a:lnTo>
                    <a:lnTo>
                      <a:pt x="26" y="13"/>
                    </a:lnTo>
                    <a:lnTo>
                      <a:pt x="33" y="7"/>
                    </a:lnTo>
                    <a:lnTo>
                      <a:pt x="42" y="4"/>
                    </a:lnTo>
                    <a:lnTo>
                      <a:pt x="51" y="1"/>
                    </a:lnTo>
                    <a:lnTo>
                      <a:pt x="61" y="0"/>
                    </a:lnTo>
                    <a:lnTo>
                      <a:pt x="70" y="0"/>
                    </a:lnTo>
                    <a:lnTo>
                      <a:pt x="81" y="3"/>
                    </a:lnTo>
                    <a:lnTo>
                      <a:pt x="91" y="5"/>
                    </a:lnTo>
                    <a:lnTo>
                      <a:pt x="103" y="10"/>
                    </a:lnTo>
                    <a:lnTo>
                      <a:pt x="114" y="16"/>
                    </a:lnTo>
                    <a:lnTo>
                      <a:pt x="126" y="23"/>
                    </a:lnTo>
                    <a:lnTo>
                      <a:pt x="138" y="32"/>
                    </a:lnTo>
                    <a:lnTo>
                      <a:pt x="148" y="42"/>
                    </a:lnTo>
                    <a:lnTo>
                      <a:pt x="159" y="52"/>
                    </a:lnTo>
                    <a:lnTo>
                      <a:pt x="168" y="63"/>
                    </a:lnTo>
                    <a:lnTo>
                      <a:pt x="178" y="75"/>
                    </a:lnTo>
                    <a:lnTo>
                      <a:pt x="187" y="88"/>
                    </a:lnTo>
                    <a:lnTo>
                      <a:pt x="196" y="101"/>
                    </a:lnTo>
                    <a:lnTo>
                      <a:pt x="203" y="115"/>
                    </a:lnTo>
                    <a:lnTo>
                      <a:pt x="209" y="128"/>
                    </a:lnTo>
                    <a:lnTo>
                      <a:pt x="215" y="142"/>
                    </a:lnTo>
                    <a:lnTo>
                      <a:pt x="219" y="156"/>
                    </a:lnTo>
                    <a:lnTo>
                      <a:pt x="223" y="171"/>
                    </a:lnTo>
                    <a:lnTo>
                      <a:pt x="226" y="185"/>
                    </a:lnTo>
                    <a:lnTo>
                      <a:pt x="228" y="199"/>
                    </a:lnTo>
                    <a:lnTo>
                      <a:pt x="229" y="21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</p:grpSp>
      </p:grpSp>
      <p:sp>
        <p:nvSpPr>
          <p:cNvPr id="69" name="TextBox 68"/>
          <p:cNvSpPr txBox="1"/>
          <p:nvPr/>
        </p:nvSpPr>
        <p:spPr>
          <a:xfrm>
            <a:off x="1597603" y="1063971"/>
            <a:ext cx="3309643" cy="1323439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sz="40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Payment Infographic</a:t>
            </a:r>
          </a:p>
        </p:txBody>
      </p:sp>
      <p:grpSp>
        <p:nvGrpSpPr>
          <p:cNvPr id="72" name="Group 71"/>
          <p:cNvGrpSpPr/>
          <p:nvPr/>
        </p:nvGrpSpPr>
        <p:grpSpPr>
          <a:xfrm>
            <a:off x="1597603" y="2725465"/>
            <a:ext cx="4367521" cy="974098"/>
            <a:chOff x="1597603" y="2725465"/>
            <a:chExt cx="4367521" cy="974098"/>
          </a:xfrm>
        </p:grpSpPr>
        <p:sp>
          <p:nvSpPr>
            <p:cNvPr id="70" name="Rectangle 69"/>
            <p:cNvSpPr/>
            <p:nvPr/>
          </p:nvSpPr>
          <p:spPr>
            <a:xfrm>
              <a:off x="1597603" y="3152041"/>
              <a:ext cx="4367521" cy="54752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30000"/>
                </a:lnSpc>
              </a:pPr>
              <a:r>
                <a:rPr lang="en-US" sz="1200" dirty="0">
                  <a:solidFill>
                    <a:schemeClr val="bg1">
                      <a:lumMod val="65000"/>
                    </a:schemeClr>
                  </a:solidFill>
                  <a:cs typeface="+mn-ea"/>
                  <a:sym typeface="+mn-lt"/>
                </a:rPr>
                <a:t>Click here to add content, content to match the title. Click here to add content, content to match the title. </a:t>
              </a:r>
              <a:endParaRPr lang="id-ID" sz="1200" dirty="0">
                <a:solidFill>
                  <a:schemeClr val="bg1">
                    <a:lumMod val="6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1597603" y="2725465"/>
              <a:ext cx="2921853" cy="40011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Your text goes here</a:t>
              </a: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E0146081-88F6-4E80-8751-756C86C5C1D4}"/>
              </a:ext>
            </a:extLst>
          </p:cNvPr>
          <p:cNvGrpSpPr/>
          <p:nvPr/>
        </p:nvGrpSpPr>
        <p:grpSpPr>
          <a:xfrm>
            <a:off x="1495425" y="4011850"/>
            <a:ext cx="2501403" cy="1931750"/>
            <a:chOff x="4659039" y="4404632"/>
            <a:chExt cx="2501403" cy="1931750"/>
          </a:xfrm>
        </p:grpSpPr>
        <p:sp>
          <p:nvSpPr>
            <p:cNvPr id="74" name="Rounded Rectangle 73">
              <a:extLst>
                <a:ext uri="{FF2B5EF4-FFF2-40B4-BE49-F238E27FC236}">
                  <a16:creationId xmlns:a16="http://schemas.microsoft.com/office/drawing/2014/main" id="{7615D216-18B6-4CDE-9E9B-D90B19D03F89}"/>
                </a:ext>
              </a:extLst>
            </p:cNvPr>
            <p:cNvSpPr/>
            <p:nvPr/>
          </p:nvSpPr>
          <p:spPr>
            <a:xfrm>
              <a:off x="4659039" y="4404632"/>
              <a:ext cx="2501403" cy="1931750"/>
            </a:xfrm>
            <a:prstGeom prst="roundRect">
              <a:avLst>
                <a:gd name="adj" fmla="val 4340"/>
              </a:avLst>
            </a:prstGeom>
            <a:ln>
              <a:noFill/>
            </a:ln>
            <a:effectLst>
              <a:outerShdw blurRad="1270000" dist="1181100" dir="5400000" sx="70000" sy="70000" algn="t" rotWithShape="0">
                <a:schemeClr val="bg1">
                  <a:lumMod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cs typeface="+mn-ea"/>
                <a:sym typeface="+mn-lt"/>
              </a:endParaRPr>
            </a:p>
          </p:txBody>
        </p:sp>
        <p:sp>
          <p:nvSpPr>
            <p:cNvPr id="75" name="AutoShape 117">
              <a:extLst>
                <a:ext uri="{FF2B5EF4-FFF2-40B4-BE49-F238E27FC236}">
                  <a16:creationId xmlns:a16="http://schemas.microsoft.com/office/drawing/2014/main" id="{C4D8B3F2-CBD8-4C5B-A1C4-BCE03A00059A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7644" y="4715915"/>
              <a:ext cx="422241" cy="316861"/>
            </a:xfrm>
            <a:custGeom>
              <a:avLst/>
              <a:gdLst>
                <a:gd name="T0" fmla="+- 0 10799 1"/>
                <a:gd name="T1" fmla="*/ T0 w 21596"/>
                <a:gd name="T2" fmla="*/ 10800 h 21600"/>
                <a:gd name="T3" fmla="+- 0 10799 1"/>
                <a:gd name="T4" fmla="*/ T3 w 21596"/>
                <a:gd name="T5" fmla="*/ 10800 h 21600"/>
                <a:gd name="T6" fmla="+- 0 10799 1"/>
                <a:gd name="T7" fmla="*/ T6 w 21596"/>
                <a:gd name="T8" fmla="*/ 10800 h 21600"/>
                <a:gd name="T9" fmla="+- 0 10799 1"/>
                <a:gd name="T10" fmla="*/ T9 w 21596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1596" h="21600">
                  <a:moveTo>
                    <a:pt x="4511" y="2151"/>
                  </a:moveTo>
                  <a:lnTo>
                    <a:pt x="6064" y="3877"/>
                  </a:lnTo>
                  <a:lnTo>
                    <a:pt x="4246" y="6302"/>
                  </a:lnTo>
                  <a:lnTo>
                    <a:pt x="1353" y="6302"/>
                  </a:lnTo>
                  <a:cubicBezTo>
                    <a:pt x="1353" y="6302"/>
                    <a:pt x="4511" y="2151"/>
                    <a:pt x="4511" y="2151"/>
                  </a:cubicBezTo>
                  <a:close/>
                  <a:moveTo>
                    <a:pt x="17348" y="6302"/>
                  </a:moveTo>
                  <a:lnTo>
                    <a:pt x="15531" y="3877"/>
                  </a:lnTo>
                  <a:lnTo>
                    <a:pt x="17082" y="2153"/>
                  </a:lnTo>
                  <a:lnTo>
                    <a:pt x="20191" y="6302"/>
                  </a:lnTo>
                  <a:cubicBezTo>
                    <a:pt x="20191" y="6302"/>
                    <a:pt x="17348" y="6302"/>
                    <a:pt x="17348" y="6302"/>
                  </a:cubicBezTo>
                  <a:close/>
                  <a:moveTo>
                    <a:pt x="17264" y="7202"/>
                  </a:moveTo>
                  <a:lnTo>
                    <a:pt x="19663" y="7202"/>
                  </a:lnTo>
                  <a:lnTo>
                    <a:pt x="13021" y="16638"/>
                  </a:lnTo>
                  <a:cubicBezTo>
                    <a:pt x="13021" y="16638"/>
                    <a:pt x="17264" y="7202"/>
                    <a:pt x="17264" y="7202"/>
                  </a:cubicBezTo>
                  <a:close/>
                  <a:moveTo>
                    <a:pt x="8574" y="16637"/>
                  </a:moveTo>
                  <a:lnTo>
                    <a:pt x="1933" y="7202"/>
                  </a:lnTo>
                  <a:lnTo>
                    <a:pt x="4330" y="7202"/>
                  </a:lnTo>
                  <a:cubicBezTo>
                    <a:pt x="4330" y="7202"/>
                    <a:pt x="8574" y="16637"/>
                    <a:pt x="8574" y="16637"/>
                  </a:cubicBezTo>
                  <a:close/>
                  <a:moveTo>
                    <a:pt x="8429" y="7202"/>
                  </a:moveTo>
                  <a:lnTo>
                    <a:pt x="10084" y="18249"/>
                  </a:lnTo>
                  <a:lnTo>
                    <a:pt x="5117" y="7202"/>
                  </a:lnTo>
                  <a:cubicBezTo>
                    <a:pt x="5117" y="7202"/>
                    <a:pt x="8429" y="7202"/>
                    <a:pt x="8429" y="7202"/>
                  </a:cubicBezTo>
                  <a:close/>
                  <a:moveTo>
                    <a:pt x="6584" y="4456"/>
                  </a:moveTo>
                  <a:lnTo>
                    <a:pt x="8246" y="6302"/>
                  </a:lnTo>
                  <a:lnTo>
                    <a:pt x="5200" y="6302"/>
                  </a:lnTo>
                  <a:cubicBezTo>
                    <a:pt x="5200" y="6302"/>
                    <a:pt x="6584" y="4456"/>
                    <a:pt x="6584" y="4456"/>
                  </a:cubicBezTo>
                  <a:close/>
                  <a:moveTo>
                    <a:pt x="6543" y="3238"/>
                  </a:moveTo>
                  <a:lnTo>
                    <a:pt x="5250" y="1800"/>
                  </a:lnTo>
                  <a:lnTo>
                    <a:pt x="7621" y="1800"/>
                  </a:lnTo>
                  <a:cubicBezTo>
                    <a:pt x="7621" y="1800"/>
                    <a:pt x="6543" y="3238"/>
                    <a:pt x="6543" y="3238"/>
                  </a:cubicBezTo>
                  <a:close/>
                  <a:moveTo>
                    <a:pt x="10797" y="3466"/>
                  </a:moveTo>
                  <a:lnTo>
                    <a:pt x="9299" y="1800"/>
                  </a:lnTo>
                  <a:lnTo>
                    <a:pt x="12296" y="1800"/>
                  </a:lnTo>
                  <a:cubicBezTo>
                    <a:pt x="12296" y="1800"/>
                    <a:pt x="10797" y="3466"/>
                    <a:pt x="10797" y="3466"/>
                  </a:cubicBezTo>
                  <a:close/>
                  <a:moveTo>
                    <a:pt x="13974" y="1800"/>
                  </a:moveTo>
                  <a:lnTo>
                    <a:pt x="16345" y="1800"/>
                  </a:lnTo>
                  <a:lnTo>
                    <a:pt x="15052" y="3238"/>
                  </a:lnTo>
                  <a:cubicBezTo>
                    <a:pt x="15052" y="3238"/>
                    <a:pt x="13974" y="1800"/>
                    <a:pt x="13974" y="1800"/>
                  </a:cubicBezTo>
                  <a:close/>
                  <a:moveTo>
                    <a:pt x="13349" y="6302"/>
                  </a:moveTo>
                  <a:lnTo>
                    <a:pt x="15011" y="4456"/>
                  </a:lnTo>
                  <a:lnTo>
                    <a:pt x="16394" y="6302"/>
                  </a:lnTo>
                  <a:cubicBezTo>
                    <a:pt x="16394" y="6302"/>
                    <a:pt x="13349" y="6302"/>
                    <a:pt x="13349" y="6302"/>
                  </a:cubicBezTo>
                  <a:close/>
                  <a:moveTo>
                    <a:pt x="13166" y="7202"/>
                  </a:moveTo>
                  <a:lnTo>
                    <a:pt x="16478" y="7202"/>
                  </a:lnTo>
                  <a:lnTo>
                    <a:pt x="11511" y="18249"/>
                  </a:lnTo>
                  <a:cubicBezTo>
                    <a:pt x="11511" y="18249"/>
                    <a:pt x="13166" y="7202"/>
                    <a:pt x="13166" y="7202"/>
                  </a:cubicBezTo>
                  <a:close/>
                  <a:moveTo>
                    <a:pt x="12478" y="7202"/>
                  </a:moveTo>
                  <a:lnTo>
                    <a:pt x="10797" y="18414"/>
                  </a:lnTo>
                  <a:lnTo>
                    <a:pt x="9117" y="7202"/>
                  </a:lnTo>
                  <a:cubicBezTo>
                    <a:pt x="9117" y="7202"/>
                    <a:pt x="12478" y="7202"/>
                    <a:pt x="12478" y="7202"/>
                  </a:cubicBezTo>
                  <a:close/>
                  <a:moveTo>
                    <a:pt x="8773" y="5716"/>
                  </a:moveTo>
                  <a:lnTo>
                    <a:pt x="7064" y="3817"/>
                  </a:lnTo>
                  <a:lnTo>
                    <a:pt x="8426" y="2000"/>
                  </a:lnTo>
                  <a:lnTo>
                    <a:pt x="10270" y="4051"/>
                  </a:lnTo>
                  <a:cubicBezTo>
                    <a:pt x="10270" y="4051"/>
                    <a:pt x="8773" y="5716"/>
                    <a:pt x="8773" y="5716"/>
                  </a:cubicBezTo>
                  <a:close/>
                  <a:moveTo>
                    <a:pt x="11325" y="4051"/>
                  </a:moveTo>
                  <a:lnTo>
                    <a:pt x="13169" y="2000"/>
                  </a:lnTo>
                  <a:lnTo>
                    <a:pt x="14531" y="3817"/>
                  </a:lnTo>
                  <a:lnTo>
                    <a:pt x="12822" y="5716"/>
                  </a:lnTo>
                  <a:cubicBezTo>
                    <a:pt x="12822" y="5716"/>
                    <a:pt x="11325" y="4051"/>
                    <a:pt x="11325" y="4051"/>
                  </a:cubicBezTo>
                  <a:close/>
                  <a:moveTo>
                    <a:pt x="12296" y="6302"/>
                  </a:moveTo>
                  <a:lnTo>
                    <a:pt x="9299" y="6302"/>
                  </a:lnTo>
                  <a:lnTo>
                    <a:pt x="10797" y="4638"/>
                  </a:lnTo>
                  <a:cubicBezTo>
                    <a:pt x="10797" y="4638"/>
                    <a:pt x="12296" y="6302"/>
                    <a:pt x="12296" y="6302"/>
                  </a:cubicBezTo>
                  <a:close/>
                  <a:moveTo>
                    <a:pt x="21200" y="5102"/>
                  </a:moveTo>
                  <a:lnTo>
                    <a:pt x="17771" y="527"/>
                  </a:lnTo>
                  <a:cubicBezTo>
                    <a:pt x="17518" y="189"/>
                    <a:pt x="17176" y="0"/>
                    <a:pt x="16817" y="0"/>
                  </a:cubicBezTo>
                  <a:lnTo>
                    <a:pt x="4779" y="0"/>
                  </a:lnTo>
                  <a:cubicBezTo>
                    <a:pt x="4420" y="0"/>
                    <a:pt x="4077" y="189"/>
                    <a:pt x="3824" y="527"/>
                  </a:cubicBezTo>
                  <a:lnTo>
                    <a:pt x="395" y="5102"/>
                  </a:lnTo>
                  <a:cubicBezTo>
                    <a:pt x="131" y="5455"/>
                    <a:pt x="-1" y="5921"/>
                    <a:pt x="-1" y="6387"/>
                  </a:cubicBezTo>
                  <a:cubicBezTo>
                    <a:pt x="1" y="6810"/>
                    <a:pt x="114" y="7233"/>
                    <a:pt x="341" y="7573"/>
                  </a:cubicBezTo>
                  <a:lnTo>
                    <a:pt x="9788" y="20995"/>
                  </a:lnTo>
                  <a:cubicBezTo>
                    <a:pt x="10045" y="21379"/>
                    <a:pt x="10412" y="21599"/>
                    <a:pt x="10797" y="21599"/>
                  </a:cubicBezTo>
                  <a:cubicBezTo>
                    <a:pt x="11183" y="21599"/>
                    <a:pt x="11550" y="21379"/>
                    <a:pt x="11807" y="20995"/>
                  </a:cubicBezTo>
                  <a:lnTo>
                    <a:pt x="21255" y="7573"/>
                  </a:lnTo>
                  <a:cubicBezTo>
                    <a:pt x="21485" y="7226"/>
                    <a:pt x="21598" y="6791"/>
                    <a:pt x="21595" y="6359"/>
                  </a:cubicBezTo>
                  <a:cubicBezTo>
                    <a:pt x="21593" y="5902"/>
                    <a:pt x="21459" y="5449"/>
                    <a:pt x="21200" y="5102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ea"/>
                <a:sym typeface="+mn-lt"/>
              </a:endParaRPr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EAF5F694-1D22-4415-9E6B-4DEAA8D6DD06}"/>
                </a:ext>
              </a:extLst>
            </p:cNvPr>
            <p:cNvSpPr/>
            <p:nvPr/>
          </p:nvSpPr>
          <p:spPr>
            <a:xfrm>
              <a:off x="4974995" y="5125043"/>
              <a:ext cx="1977410" cy="90338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30000"/>
                </a:lnSpc>
              </a:pPr>
              <a:r>
                <a:rPr lang="en-US" sz="1400" dirty="0">
                  <a:solidFill>
                    <a:schemeClr val="bg1"/>
                  </a:solidFill>
                  <a:cs typeface="+mn-ea"/>
                  <a:sym typeface="+mn-lt"/>
                </a:rPr>
                <a:t>Click here to add content, content to match the title. </a:t>
              </a:r>
              <a:endParaRPr lang="id-ID" sz="14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116756AF-6F51-492C-AD6F-A4C42B975AF8}"/>
                </a:ext>
              </a:extLst>
            </p:cNvPr>
            <p:cNvSpPr txBox="1"/>
            <p:nvPr/>
          </p:nvSpPr>
          <p:spPr>
            <a:xfrm>
              <a:off x="5502118" y="4649056"/>
              <a:ext cx="1244219" cy="523220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r>
                <a:rPr lang="en-US" sz="2800" dirty="0">
                  <a:solidFill>
                    <a:schemeClr val="bg1"/>
                  </a:solidFill>
                  <a:cs typeface="+mn-ea"/>
                  <a:sym typeface="+mn-lt"/>
                </a:rPr>
                <a:t>87%</a:t>
              </a:r>
              <a:endParaRPr lang="id-ID" sz="28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C3E94528-D75B-4604-B815-1BB1B7EE87D7}"/>
              </a:ext>
            </a:extLst>
          </p:cNvPr>
          <p:cNvGrpSpPr/>
          <p:nvPr/>
        </p:nvGrpSpPr>
        <p:grpSpPr>
          <a:xfrm>
            <a:off x="4358880" y="4256274"/>
            <a:ext cx="2015367" cy="1088142"/>
            <a:chOff x="7227629" y="4649056"/>
            <a:chExt cx="2015367" cy="1088142"/>
          </a:xfrm>
        </p:grpSpPr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A9C2023D-B495-4A58-8584-72AA8D345494}"/>
                </a:ext>
              </a:extLst>
            </p:cNvPr>
            <p:cNvGrpSpPr/>
            <p:nvPr/>
          </p:nvGrpSpPr>
          <p:grpSpPr>
            <a:xfrm>
              <a:off x="7281880" y="4670785"/>
              <a:ext cx="291734" cy="425264"/>
              <a:chOff x="3582989" y="3583782"/>
              <a:chExt cx="268992" cy="392113"/>
            </a:xfrm>
            <a:solidFill>
              <a:schemeClr val="bg1"/>
            </a:solidFill>
          </p:grpSpPr>
          <p:sp>
            <p:nvSpPr>
              <p:cNvPr id="82" name="AutoShape 113">
                <a:extLst>
                  <a:ext uri="{FF2B5EF4-FFF2-40B4-BE49-F238E27FC236}">
                    <a16:creationId xmlns:a16="http://schemas.microsoft.com/office/drawing/2014/main" id="{C55F37CC-88DD-47BD-94FF-8C22ABDF79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82989" y="3583782"/>
                <a:ext cx="268992" cy="392113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5386" y="14175"/>
                    </a:moveTo>
                    <a:lnTo>
                      <a:pt x="6223" y="14175"/>
                    </a:lnTo>
                    <a:cubicBezTo>
                      <a:pt x="5734" y="13446"/>
                      <a:pt x="5147" y="12716"/>
                      <a:pt x="4568" y="12003"/>
                    </a:cubicBezTo>
                    <a:cubicBezTo>
                      <a:pt x="3287" y="10427"/>
                      <a:pt x="1963" y="8797"/>
                      <a:pt x="1963" y="7425"/>
                    </a:cubicBezTo>
                    <a:cubicBezTo>
                      <a:pt x="1963" y="4075"/>
                      <a:pt x="5927" y="1350"/>
                      <a:pt x="10800" y="1350"/>
                    </a:cubicBezTo>
                    <a:cubicBezTo>
                      <a:pt x="15672" y="1350"/>
                      <a:pt x="19636" y="4075"/>
                      <a:pt x="19636" y="7425"/>
                    </a:cubicBezTo>
                    <a:cubicBezTo>
                      <a:pt x="19636" y="8787"/>
                      <a:pt x="18312" y="10425"/>
                      <a:pt x="17029" y="12011"/>
                    </a:cubicBezTo>
                    <a:cubicBezTo>
                      <a:pt x="16455" y="12723"/>
                      <a:pt x="15873" y="13449"/>
                      <a:pt x="15386" y="14175"/>
                    </a:cubicBezTo>
                    <a:moveTo>
                      <a:pt x="10800" y="20249"/>
                    </a:moveTo>
                    <a:cubicBezTo>
                      <a:pt x="9805" y="20249"/>
                      <a:pt x="9347" y="20171"/>
                      <a:pt x="8839" y="19406"/>
                    </a:cubicBezTo>
                    <a:lnTo>
                      <a:pt x="13000" y="19048"/>
                    </a:lnTo>
                    <a:cubicBezTo>
                      <a:pt x="12398" y="20164"/>
                      <a:pt x="11959" y="20249"/>
                      <a:pt x="10800" y="20249"/>
                    </a:cubicBezTo>
                    <a:moveTo>
                      <a:pt x="7595" y="16813"/>
                    </a:moveTo>
                    <a:cubicBezTo>
                      <a:pt x="7417" y="16407"/>
                      <a:pt x="7215" y="15978"/>
                      <a:pt x="6991" y="15525"/>
                    </a:cubicBezTo>
                    <a:lnTo>
                      <a:pt x="14616" y="15525"/>
                    </a:lnTo>
                    <a:cubicBezTo>
                      <a:pt x="14496" y="15767"/>
                      <a:pt x="14375" y="16010"/>
                      <a:pt x="14270" y="16239"/>
                    </a:cubicBezTo>
                    <a:cubicBezTo>
                      <a:pt x="14270" y="16239"/>
                      <a:pt x="7595" y="16813"/>
                      <a:pt x="7595" y="16813"/>
                    </a:cubicBezTo>
                    <a:close/>
                    <a:moveTo>
                      <a:pt x="13345" y="18343"/>
                    </a:moveTo>
                    <a:lnTo>
                      <a:pt x="8476" y="18762"/>
                    </a:lnTo>
                    <a:cubicBezTo>
                      <a:pt x="8303" y="18416"/>
                      <a:pt x="8116" y="18011"/>
                      <a:pt x="7890" y="17483"/>
                    </a:cubicBezTo>
                    <a:cubicBezTo>
                      <a:pt x="7887" y="17477"/>
                      <a:pt x="7883" y="17469"/>
                      <a:pt x="7881" y="17462"/>
                    </a:cubicBezTo>
                    <a:lnTo>
                      <a:pt x="13957" y="16941"/>
                    </a:lnTo>
                    <a:cubicBezTo>
                      <a:pt x="13871" y="17140"/>
                      <a:pt x="13778" y="17350"/>
                      <a:pt x="13698" y="17537"/>
                    </a:cubicBezTo>
                    <a:cubicBezTo>
                      <a:pt x="13569" y="17841"/>
                      <a:pt x="13453" y="18104"/>
                      <a:pt x="13345" y="18343"/>
                    </a:cubicBezTo>
                    <a:moveTo>
                      <a:pt x="10800" y="0"/>
                    </a:moveTo>
                    <a:cubicBezTo>
                      <a:pt x="4835" y="0"/>
                      <a:pt x="0" y="3324"/>
                      <a:pt x="0" y="7425"/>
                    </a:cubicBezTo>
                    <a:cubicBezTo>
                      <a:pt x="0" y="10146"/>
                      <a:pt x="3621" y="13029"/>
                      <a:pt x="4939" y="15562"/>
                    </a:cubicBezTo>
                    <a:cubicBezTo>
                      <a:pt x="6906" y="19339"/>
                      <a:pt x="6688" y="21599"/>
                      <a:pt x="10800" y="21599"/>
                    </a:cubicBezTo>
                    <a:cubicBezTo>
                      <a:pt x="14972" y="21599"/>
                      <a:pt x="14692" y="19349"/>
                      <a:pt x="16660" y="15577"/>
                    </a:cubicBezTo>
                    <a:cubicBezTo>
                      <a:pt x="17983" y="13039"/>
                      <a:pt x="21600" y="10124"/>
                      <a:pt x="21600" y="7425"/>
                    </a:cubicBezTo>
                    <a:cubicBezTo>
                      <a:pt x="21600" y="3324"/>
                      <a:pt x="16764" y="0"/>
                      <a:pt x="10800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chemeClr val="bg1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+mn-ea"/>
                  <a:sym typeface="+mn-lt"/>
                </a:endParaRPr>
              </a:p>
            </p:txBody>
          </p:sp>
          <p:sp>
            <p:nvSpPr>
              <p:cNvPr id="83" name="AutoShape 114">
                <a:extLst>
                  <a:ext uri="{FF2B5EF4-FFF2-40B4-BE49-F238E27FC236}">
                    <a16:creationId xmlns:a16="http://schemas.microsoft.com/office/drawing/2014/main" id="{F1B62DFF-735B-491E-B146-FCCEE664D2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55219" y="3583782"/>
                <a:ext cx="94456" cy="94456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9938" y="0"/>
                    </a:moveTo>
                    <a:cubicBezTo>
                      <a:pt x="8943" y="0"/>
                      <a:pt x="0" y="8942"/>
                      <a:pt x="0" y="19938"/>
                    </a:cubicBezTo>
                    <a:cubicBezTo>
                      <a:pt x="0" y="20855"/>
                      <a:pt x="743" y="21600"/>
                      <a:pt x="1661" y="21600"/>
                    </a:cubicBezTo>
                    <a:cubicBezTo>
                      <a:pt x="2579" y="21600"/>
                      <a:pt x="3323" y="20855"/>
                      <a:pt x="3323" y="19938"/>
                    </a:cubicBezTo>
                    <a:cubicBezTo>
                      <a:pt x="3323" y="10777"/>
                      <a:pt x="10777" y="3323"/>
                      <a:pt x="19938" y="3323"/>
                    </a:cubicBezTo>
                    <a:cubicBezTo>
                      <a:pt x="20856" y="3323"/>
                      <a:pt x="21600" y="2578"/>
                      <a:pt x="21600" y="1661"/>
                    </a:cubicBezTo>
                    <a:cubicBezTo>
                      <a:pt x="21600" y="744"/>
                      <a:pt x="20856" y="0"/>
                      <a:pt x="19938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chemeClr val="bg1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+mn-ea"/>
                  <a:sym typeface="+mn-lt"/>
                </a:endParaRPr>
              </a:p>
            </p:txBody>
          </p:sp>
        </p:grp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BD4735D3-9CC7-4BA5-8B16-B7124FBC1222}"/>
                </a:ext>
              </a:extLst>
            </p:cNvPr>
            <p:cNvSpPr/>
            <p:nvPr/>
          </p:nvSpPr>
          <p:spPr>
            <a:xfrm>
              <a:off x="7227629" y="5125043"/>
              <a:ext cx="2015367" cy="61215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1200" dirty="0"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Click here to add content, content to match the title. </a:t>
              </a:r>
              <a:endParaRPr lang="id-ID" sz="12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9A0DF686-569F-4797-922D-ADB9E3152EB7}"/>
                </a:ext>
              </a:extLst>
            </p:cNvPr>
            <p:cNvSpPr txBox="1"/>
            <p:nvPr/>
          </p:nvSpPr>
          <p:spPr>
            <a:xfrm>
              <a:off x="7711210" y="4649056"/>
              <a:ext cx="1244219" cy="523220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r>
                <a:rPr lang="en-US" sz="2800" dirty="0"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73%</a:t>
              </a:r>
              <a:endParaRPr lang="id-ID" sz="28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endParaRPr>
            </a:p>
          </p:txBody>
        </p:sp>
      </p:grpSp>
      <p:sp>
        <p:nvSpPr>
          <p:cNvPr id="85" name="TextBox 3">
            <a:extLst>
              <a:ext uri="{FF2B5EF4-FFF2-40B4-BE49-F238E27FC236}">
                <a16:creationId xmlns:a16="http://schemas.microsoft.com/office/drawing/2014/main" id="{53176E79-C05C-E478-330C-598D3F3AE8E6}"/>
              </a:ext>
            </a:extLst>
          </p:cNvPr>
          <p:cNvSpPr txBox="1"/>
          <p:nvPr/>
        </p:nvSpPr>
        <p:spPr>
          <a:xfrm>
            <a:off x="230714" y="6664011"/>
            <a:ext cx="1800200" cy="118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1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</a:rPr>
              <a:t>PPT</a:t>
            </a:r>
            <a:r>
              <a:rPr lang="zh-CN" altLang="en-US" sz="1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</a:rPr>
              <a:t>模板 </a:t>
            </a:r>
            <a:r>
              <a:rPr lang="en-US" altLang="zh-CN" sz="1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</a:rPr>
              <a:t>http://www.1ppt.com/moban/</a:t>
            </a:r>
            <a:r>
              <a:rPr lang="zh-CN" altLang="en-US" sz="1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</a:rPr>
              <a:t> </a:t>
            </a:r>
            <a:endParaRPr lang="en-US" altLang="zh-CN" sz="10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49898731"/>
      </p:ext>
    </p:extLst>
  </p:cSld>
  <p:clrMapOvr>
    <a:masterClrMapping/>
  </p:clrMapOvr>
  <p:transition spd="slow" advClick="0" advTm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2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6" name="Rounded Rectangle 1165"/>
          <p:cNvSpPr/>
          <p:nvPr/>
        </p:nvSpPr>
        <p:spPr>
          <a:xfrm rot="7200000">
            <a:off x="-1063071" y="-2420043"/>
            <a:ext cx="5256692" cy="9574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2700000" scaled="0"/>
          </a:gradFill>
          <a:ln w="1905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tx1"/>
              </a:solidFill>
              <a:cs typeface="+mn-ea"/>
              <a:sym typeface="+mn-lt"/>
            </a:endParaRPr>
          </a:p>
        </p:txBody>
      </p:sp>
      <p:grpSp>
        <p:nvGrpSpPr>
          <p:cNvPr id="1160" name="Group 1159"/>
          <p:cNvGrpSpPr/>
          <p:nvPr/>
        </p:nvGrpSpPr>
        <p:grpSpPr>
          <a:xfrm flipV="1">
            <a:off x="897628" y="2854233"/>
            <a:ext cx="2652713" cy="1535113"/>
            <a:chOff x="1258888" y="3171825"/>
            <a:chExt cx="2652713" cy="1535113"/>
          </a:xfrm>
        </p:grpSpPr>
        <p:sp>
          <p:nvSpPr>
            <p:cNvPr id="190" name="Freeform 6"/>
            <p:cNvSpPr>
              <a:spLocks/>
            </p:cNvSpPr>
            <p:nvPr/>
          </p:nvSpPr>
          <p:spPr bwMode="auto">
            <a:xfrm>
              <a:off x="1731963" y="3444875"/>
              <a:ext cx="981075" cy="569913"/>
            </a:xfrm>
            <a:custGeom>
              <a:avLst/>
              <a:gdLst>
                <a:gd name="T0" fmla="*/ 1854 w 1854"/>
                <a:gd name="T1" fmla="*/ 21 h 1077"/>
                <a:gd name="T2" fmla="*/ 38 w 1854"/>
                <a:gd name="T3" fmla="*/ 1077 h 1077"/>
                <a:gd name="T4" fmla="*/ 0 w 1854"/>
                <a:gd name="T5" fmla="*/ 1054 h 1077"/>
                <a:gd name="T6" fmla="*/ 1816 w 1854"/>
                <a:gd name="T7" fmla="*/ 0 h 1077"/>
                <a:gd name="T8" fmla="*/ 1854 w 1854"/>
                <a:gd name="T9" fmla="*/ 21 h 10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54" h="1077">
                  <a:moveTo>
                    <a:pt x="1854" y="21"/>
                  </a:moveTo>
                  <a:lnTo>
                    <a:pt x="38" y="1077"/>
                  </a:lnTo>
                  <a:lnTo>
                    <a:pt x="0" y="1054"/>
                  </a:lnTo>
                  <a:lnTo>
                    <a:pt x="1816" y="0"/>
                  </a:lnTo>
                  <a:lnTo>
                    <a:pt x="1854" y="21"/>
                  </a:lnTo>
                  <a:close/>
                </a:path>
              </a:pathLst>
            </a:custGeom>
            <a:solidFill>
              <a:srgbClr val="082A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91" name="Freeform 7"/>
            <p:cNvSpPr>
              <a:spLocks/>
            </p:cNvSpPr>
            <p:nvPr/>
          </p:nvSpPr>
          <p:spPr bwMode="auto">
            <a:xfrm>
              <a:off x="2530475" y="3906838"/>
              <a:ext cx="981075" cy="569913"/>
            </a:xfrm>
            <a:custGeom>
              <a:avLst/>
              <a:gdLst>
                <a:gd name="T0" fmla="*/ 1853 w 1853"/>
                <a:gd name="T1" fmla="*/ 22 h 1077"/>
                <a:gd name="T2" fmla="*/ 37 w 1853"/>
                <a:gd name="T3" fmla="*/ 1077 h 1077"/>
                <a:gd name="T4" fmla="*/ 0 w 1853"/>
                <a:gd name="T5" fmla="*/ 1056 h 1077"/>
                <a:gd name="T6" fmla="*/ 1816 w 1853"/>
                <a:gd name="T7" fmla="*/ 0 h 1077"/>
                <a:gd name="T8" fmla="*/ 1853 w 1853"/>
                <a:gd name="T9" fmla="*/ 22 h 10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53" h="1077">
                  <a:moveTo>
                    <a:pt x="1853" y="22"/>
                  </a:moveTo>
                  <a:lnTo>
                    <a:pt x="37" y="1077"/>
                  </a:lnTo>
                  <a:lnTo>
                    <a:pt x="0" y="1056"/>
                  </a:lnTo>
                  <a:lnTo>
                    <a:pt x="1816" y="0"/>
                  </a:lnTo>
                  <a:lnTo>
                    <a:pt x="1853" y="22"/>
                  </a:lnTo>
                  <a:close/>
                </a:path>
              </a:pathLst>
            </a:custGeom>
            <a:solidFill>
              <a:srgbClr val="082A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92" name="Freeform 8"/>
            <p:cNvSpPr>
              <a:spLocks/>
            </p:cNvSpPr>
            <p:nvPr/>
          </p:nvSpPr>
          <p:spPr bwMode="auto">
            <a:xfrm>
              <a:off x="3451225" y="4046538"/>
              <a:ext cx="165100" cy="96838"/>
            </a:xfrm>
            <a:custGeom>
              <a:avLst/>
              <a:gdLst>
                <a:gd name="T0" fmla="*/ 276 w 312"/>
                <a:gd name="T1" fmla="*/ 33 h 181"/>
                <a:gd name="T2" fmla="*/ 294 w 312"/>
                <a:gd name="T3" fmla="*/ 49 h 181"/>
                <a:gd name="T4" fmla="*/ 305 w 312"/>
                <a:gd name="T5" fmla="*/ 65 h 181"/>
                <a:gd name="T6" fmla="*/ 311 w 312"/>
                <a:gd name="T7" fmla="*/ 82 h 181"/>
                <a:gd name="T8" fmla="*/ 311 w 312"/>
                <a:gd name="T9" fmla="*/ 100 h 181"/>
                <a:gd name="T10" fmla="*/ 307 w 312"/>
                <a:gd name="T11" fmla="*/ 117 h 181"/>
                <a:gd name="T12" fmla="*/ 295 w 312"/>
                <a:gd name="T13" fmla="*/ 133 h 181"/>
                <a:gd name="T14" fmla="*/ 278 w 312"/>
                <a:gd name="T15" fmla="*/ 148 h 181"/>
                <a:gd name="T16" fmla="*/ 255 w 312"/>
                <a:gd name="T17" fmla="*/ 161 h 181"/>
                <a:gd name="T18" fmla="*/ 229 w 312"/>
                <a:gd name="T19" fmla="*/ 170 h 181"/>
                <a:gd name="T20" fmla="*/ 202 w 312"/>
                <a:gd name="T21" fmla="*/ 177 h 181"/>
                <a:gd name="T22" fmla="*/ 171 w 312"/>
                <a:gd name="T23" fmla="*/ 180 h 181"/>
                <a:gd name="T24" fmla="*/ 143 w 312"/>
                <a:gd name="T25" fmla="*/ 180 h 181"/>
                <a:gd name="T26" fmla="*/ 113 w 312"/>
                <a:gd name="T27" fmla="*/ 177 h 181"/>
                <a:gd name="T28" fmla="*/ 84 w 312"/>
                <a:gd name="T29" fmla="*/ 170 h 181"/>
                <a:gd name="T30" fmla="*/ 58 w 312"/>
                <a:gd name="T31" fmla="*/ 161 h 181"/>
                <a:gd name="T32" fmla="*/ 36 w 312"/>
                <a:gd name="T33" fmla="*/ 148 h 181"/>
                <a:gd name="T34" fmla="*/ 19 w 312"/>
                <a:gd name="T35" fmla="*/ 133 h 181"/>
                <a:gd name="T36" fmla="*/ 8 w 312"/>
                <a:gd name="T37" fmla="*/ 117 h 181"/>
                <a:gd name="T38" fmla="*/ 2 w 312"/>
                <a:gd name="T39" fmla="*/ 100 h 181"/>
                <a:gd name="T40" fmla="*/ 2 w 312"/>
                <a:gd name="T41" fmla="*/ 82 h 181"/>
                <a:gd name="T42" fmla="*/ 8 w 312"/>
                <a:gd name="T43" fmla="*/ 65 h 181"/>
                <a:gd name="T44" fmla="*/ 19 w 312"/>
                <a:gd name="T45" fmla="*/ 49 h 181"/>
                <a:gd name="T46" fmla="*/ 36 w 312"/>
                <a:gd name="T47" fmla="*/ 33 h 181"/>
                <a:gd name="T48" fmla="*/ 58 w 312"/>
                <a:gd name="T49" fmla="*/ 20 h 181"/>
                <a:gd name="T50" fmla="*/ 84 w 312"/>
                <a:gd name="T51" fmla="*/ 10 h 181"/>
                <a:gd name="T52" fmla="*/ 111 w 312"/>
                <a:gd name="T53" fmla="*/ 5 h 181"/>
                <a:gd name="T54" fmla="*/ 141 w 312"/>
                <a:gd name="T55" fmla="*/ 2 h 181"/>
                <a:gd name="T56" fmla="*/ 171 w 312"/>
                <a:gd name="T57" fmla="*/ 2 h 181"/>
                <a:gd name="T58" fmla="*/ 200 w 312"/>
                <a:gd name="T59" fmla="*/ 5 h 181"/>
                <a:gd name="T60" fmla="*/ 229 w 312"/>
                <a:gd name="T61" fmla="*/ 10 h 181"/>
                <a:gd name="T62" fmla="*/ 255 w 312"/>
                <a:gd name="T63" fmla="*/ 20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12" h="181">
                  <a:moveTo>
                    <a:pt x="266" y="28"/>
                  </a:moveTo>
                  <a:lnTo>
                    <a:pt x="276" y="33"/>
                  </a:lnTo>
                  <a:lnTo>
                    <a:pt x="286" y="41"/>
                  </a:lnTo>
                  <a:lnTo>
                    <a:pt x="294" y="49"/>
                  </a:lnTo>
                  <a:lnTo>
                    <a:pt x="301" y="56"/>
                  </a:lnTo>
                  <a:lnTo>
                    <a:pt x="305" y="65"/>
                  </a:lnTo>
                  <a:lnTo>
                    <a:pt x="309" y="74"/>
                  </a:lnTo>
                  <a:lnTo>
                    <a:pt x="311" y="82"/>
                  </a:lnTo>
                  <a:lnTo>
                    <a:pt x="312" y="91"/>
                  </a:lnTo>
                  <a:lnTo>
                    <a:pt x="311" y="100"/>
                  </a:lnTo>
                  <a:lnTo>
                    <a:pt x="309" y="108"/>
                  </a:lnTo>
                  <a:lnTo>
                    <a:pt x="307" y="117"/>
                  </a:lnTo>
                  <a:lnTo>
                    <a:pt x="301" y="125"/>
                  </a:lnTo>
                  <a:lnTo>
                    <a:pt x="295" y="133"/>
                  </a:lnTo>
                  <a:lnTo>
                    <a:pt x="286" y="140"/>
                  </a:lnTo>
                  <a:lnTo>
                    <a:pt x="278" y="148"/>
                  </a:lnTo>
                  <a:lnTo>
                    <a:pt x="268" y="154"/>
                  </a:lnTo>
                  <a:lnTo>
                    <a:pt x="255" y="161"/>
                  </a:lnTo>
                  <a:lnTo>
                    <a:pt x="243" y="166"/>
                  </a:lnTo>
                  <a:lnTo>
                    <a:pt x="229" y="170"/>
                  </a:lnTo>
                  <a:lnTo>
                    <a:pt x="216" y="174"/>
                  </a:lnTo>
                  <a:lnTo>
                    <a:pt x="202" y="177"/>
                  </a:lnTo>
                  <a:lnTo>
                    <a:pt x="187" y="179"/>
                  </a:lnTo>
                  <a:lnTo>
                    <a:pt x="171" y="180"/>
                  </a:lnTo>
                  <a:lnTo>
                    <a:pt x="157" y="181"/>
                  </a:lnTo>
                  <a:lnTo>
                    <a:pt x="143" y="180"/>
                  </a:lnTo>
                  <a:lnTo>
                    <a:pt x="127" y="179"/>
                  </a:lnTo>
                  <a:lnTo>
                    <a:pt x="113" y="177"/>
                  </a:lnTo>
                  <a:lnTo>
                    <a:pt x="98" y="174"/>
                  </a:lnTo>
                  <a:lnTo>
                    <a:pt x="84" y="170"/>
                  </a:lnTo>
                  <a:lnTo>
                    <a:pt x="71" y="166"/>
                  </a:lnTo>
                  <a:lnTo>
                    <a:pt x="58" y="161"/>
                  </a:lnTo>
                  <a:lnTo>
                    <a:pt x="46" y="154"/>
                  </a:lnTo>
                  <a:lnTo>
                    <a:pt x="36" y="148"/>
                  </a:lnTo>
                  <a:lnTo>
                    <a:pt x="26" y="140"/>
                  </a:lnTo>
                  <a:lnTo>
                    <a:pt x="19" y="133"/>
                  </a:lnTo>
                  <a:lnTo>
                    <a:pt x="12" y="125"/>
                  </a:lnTo>
                  <a:lnTo>
                    <a:pt x="8" y="117"/>
                  </a:lnTo>
                  <a:lnTo>
                    <a:pt x="3" y="108"/>
                  </a:lnTo>
                  <a:lnTo>
                    <a:pt x="2" y="100"/>
                  </a:lnTo>
                  <a:lnTo>
                    <a:pt x="0" y="91"/>
                  </a:lnTo>
                  <a:lnTo>
                    <a:pt x="2" y="82"/>
                  </a:lnTo>
                  <a:lnTo>
                    <a:pt x="3" y="74"/>
                  </a:lnTo>
                  <a:lnTo>
                    <a:pt x="8" y="65"/>
                  </a:lnTo>
                  <a:lnTo>
                    <a:pt x="12" y="56"/>
                  </a:lnTo>
                  <a:lnTo>
                    <a:pt x="19" y="49"/>
                  </a:lnTo>
                  <a:lnTo>
                    <a:pt x="26" y="41"/>
                  </a:lnTo>
                  <a:lnTo>
                    <a:pt x="36" y="33"/>
                  </a:lnTo>
                  <a:lnTo>
                    <a:pt x="46" y="28"/>
                  </a:lnTo>
                  <a:lnTo>
                    <a:pt x="58" y="20"/>
                  </a:lnTo>
                  <a:lnTo>
                    <a:pt x="71" y="16"/>
                  </a:lnTo>
                  <a:lnTo>
                    <a:pt x="84" y="10"/>
                  </a:lnTo>
                  <a:lnTo>
                    <a:pt x="98" y="8"/>
                  </a:lnTo>
                  <a:lnTo>
                    <a:pt x="111" y="5"/>
                  </a:lnTo>
                  <a:lnTo>
                    <a:pt x="127" y="2"/>
                  </a:lnTo>
                  <a:lnTo>
                    <a:pt x="141" y="2"/>
                  </a:lnTo>
                  <a:lnTo>
                    <a:pt x="156" y="0"/>
                  </a:lnTo>
                  <a:lnTo>
                    <a:pt x="171" y="2"/>
                  </a:lnTo>
                  <a:lnTo>
                    <a:pt x="186" y="2"/>
                  </a:lnTo>
                  <a:lnTo>
                    <a:pt x="200" y="5"/>
                  </a:lnTo>
                  <a:lnTo>
                    <a:pt x="215" y="8"/>
                  </a:lnTo>
                  <a:lnTo>
                    <a:pt x="229" y="10"/>
                  </a:lnTo>
                  <a:lnTo>
                    <a:pt x="242" y="16"/>
                  </a:lnTo>
                  <a:lnTo>
                    <a:pt x="255" y="20"/>
                  </a:lnTo>
                  <a:lnTo>
                    <a:pt x="266" y="2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93" name="Freeform 9"/>
            <p:cNvSpPr>
              <a:spLocks/>
            </p:cNvSpPr>
            <p:nvPr/>
          </p:nvSpPr>
          <p:spPr bwMode="auto">
            <a:xfrm>
              <a:off x="2597150" y="3944938"/>
              <a:ext cx="981075" cy="569913"/>
            </a:xfrm>
            <a:custGeom>
              <a:avLst/>
              <a:gdLst>
                <a:gd name="T0" fmla="*/ 1853 w 1853"/>
                <a:gd name="T1" fmla="*/ 21 h 1077"/>
                <a:gd name="T2" fmla="*/ 38 w 1853"/>
                <a:gd name="T3" fmla="*/ 1077 h 1077"/>
                <a:gd name="T4" fmla="*/ 0 w 1853"/>
                <a:gd name="T5" fmla="*/ 1055 h 1077"/>
                <a:gd name="T6" fmla="*/ 1816 w 1853"/>
                <a:gd name="T7" fmla="*/ 0 h 1077"/>
                <a:gd name="T8" fmla="*/ 1853 w 1853"/>
                <a:gd name="T9" fmla="*/ 21 h 10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53" h="1077">
                  <a:moveTo>
                    <a:pt x="1853" y="21"/>
                  </a:moveTo>
                  <a:lnTo>
                    <a:pt x="38" y="1077"/>
                  </a:lnTo>
                  <a:lnTo>
                    <a:pt x="0" y="1055"/>
                  </a:lnTo>
                  <a:lnTo>
                    <a:pt x="1816" y="0"/>
                  </a:lnTo>
                  <a:lnTo>
                    <a:pt x="1853" y="21"/>
                  </a:lnTo>
                  <a:close/>
                </a:path>
              </a:pathLst>
            </a:custGeom>
            <a:solidFill>
              <a:srgbClr val="082A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94" name="Freeform 10"/>
            <p:cNvSpPr>
              <a:spLocks/>
            </p:cNvSpPr>
            <p:nvPr/>
          </p:nvSpPr>
          <p:spPr bwMode="auto">
            <a:xfrm>
              <a:off x="2465388" y="3868738"/>
              <a:ext cx="979488" cy="569913"/>
            </a:xfrm>
            <a:custGeom>
              <a:avLst/>
              <a:gdLst>
                <a:gd name="T0" fmla="*/ 1853 w 1853"/>
                <a:gd name="T1" fmla="*/ 22 h 1077"/>
                <a:gd name="T2" fmla="*/ 37 w 1853"/>
                <a:gd name="T3" fmla="*/ 1077 h 1077"/>
                <a:gd name="T4" fmla="*/ 0 w 1853"/>
                <a:gd name="T5" fmla="*/ 1056 h 1077"/>
                <a:gd name="T6" fmla="*/ 1815 w 1853"/>
                <a:gd name="T7" fmla="*/ 0 h 1077"/>
                <a:gd name="T8" fmla="*/ 1853 w 1853"/>
                <a:gd name="T9" fmla="*/ 22 h 10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53" h="1077">
                  <a:moveTo>
                    <a:pt x="1853" y="22"/>
                  </a:moveTo>
                  <a:lnTo>
                    <a:pt x="37" y="1077"/>
                  </a:lnTo>
                  <a:lnTo>
                    <a:pt x="0" y="1056"/>
                  </a:lnTo>
                  <a:lnTo>
                    <a:pt x="1815" y="0"/>
                  </a:lnTo>
                  <a:lnTo>
                    <a:pt x="1853" y="22"/>
                  </a:lnTo>
                  <a:close/>
                </a:path>
              </a:pathLst>
            </a:custGeom>
            <a:solidFill>
              <a:srgbClr val="082A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95" name="Freeform 11"/>
            <p:cNvSpPr>
              <a:spLocks/>
            </p:cNvSpPr>
            <p:nvPr/>
          </p:nvSpPr>
          <p:spPr bwMode="auto">
            <a:xfrm>
              <a:off x="2397125" y="3829050"/>
              <a:ext cx="981075" cy="569913"/>
            </a:xfrm>
            <a:custGeom>
              <a:avLst/>
              <a:gdLst>
                <a:gd name="T0" fmla="*/ 1853 w 1853"/>
                <a:gd name="T1" fmla="*/ 22 h 1077"/>
                <a:gd name="T2" fmla="*/ 37 w 1853"/>
                <a:gd name="T3" fmla="*/ 1077 h 1077"/>
                <a:gd name="T4" fmla="*/ 0 w 1853"/>
                <a:gd name="T5" fmla="*/ 1056 h 1077"/>
                <a:gd name="T6" fmla="*/ 1816 w 1853"/>
                <a:gd name="T7" fmla="*/ 0 h 1077"/>
                <a:gd name="T8" fmla="*/ 1853 w 1853"/>
                <a:gd name="T9" fmla="*/ 22 h 10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53" h="1077">
                  <a:moveTo>
                    <a:pt x="1853" y="22"/>
                  </a:moveTo>
                  <a:lnTo>
                    <a:pt x="37" y="1077"/>
                  </a:lnTo>
                  <a:lnTo>
                    <a:pt x="0" y="1056"/>
                  </a:lnTo>
                  <a:lnTo>
                    <a:pt x="1816" y="0"/>
                  </a:lnTo>
                  <a:lnTo>
                    <a:pt x="1853" y="22"/>
                  </a:lnTo>
                  <a:close/>
                </a:path>
              </a:pathLst>
            </a:custGeom>
            <a:solidFill>
              <a:srgbClr val="082A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96" name="Freeform 12"/>
            <p:cNvSpPr>
              <a:spLocks/>
            </p:cNvSpPr>
            <p:nvPr/>
          </p:nvSpPr>
          <p:spPr bwMode="auto">
            <a:xfrm>
              <a:off x="2332038" y="3790950"/>
              <a:ext cx="979488" cy="569913"/>
            </a:xfrm>
            <a:custGeom>
              <a:avLst/>
              <a:gdLst>
                <a:gd name="T0" fmla="*/ 1853 w 1853"/>
                <a:gd name="T1" fmla="*/ 22 h 1077"/>
                <a:gd name="T2" fmla="*/ 37 w 1853"/>
                <a:gd name="T3" fmla="*/ 1077 h 1077"/>
                <a:gd name="T4" fmla="*/ 0 w 1853"/>
                <a:gd name="T5" fmla="*/ 1056 h 1077"/>
                <a:gd name="T6" fmla="*/ 1816 w 1853"/>
                <a:gd name="T7" fmla="*/ 0 h 1077"/>
                <a:gd name="T8" fmla="*/ 1853 w 1853"/>
                <a:gd name="T9" fmla="*/ 22 h 10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53" h="1077">
                  <a:moveTo>
                    <a:pt x="1853" y="22"/>
                  </a:moveTo>
                  <a:lnTo>
                    <a:pt x="37" y="1077"/>
                  </a:lnTo>
                  <a:lnTo>
                    <a:pt x="0" y="1056"/>
                  </a:lnTo>
                  <a:lnTo>
                    <a:pt x="1816" y="0"/>
                  </a:lnTo>
                  <a:lnTo>
                    <a:pt x="1853" y="22"/>
                  </a:lnTo>
                  <a:close/>
                </a:path>
              </a:pathLst>
            </a:custGeom>
            <a:solidFill>
              <a:srgbClr val="082A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97" name="Freeform 13"/>
            <p:cNvSpPr>
              <a:spLocks/>
            </p:cNvSpPr>
            <p:nvPr/>
          </p:nvSpPr>
          <p:spPr bwMode="auto">
            <a:xfrm>
              <a:off x="2263775" y="3752850"/>
              <a:ext cx="981075" cy="569913"/>
            </a:xfrm>
            <a:custGeom>
              <a:avLst/>
              <a:gdLst>
                <a:gd name="T0" fmla="*/ 1854 w 1854"/>
                <a:gd name="T1" fmla="*/ 21 h 1077"/>
                <a:gd name="T2" fmla="*/ 38 w 1854"/>
                <a:gd name="T3" fmla="*/ 1077 h 1077"/>
                <a:gd name="T4" fmla="*/ 0 w 1854"/>
                <a:gd name="T5" fmla="*/ 1055 h 1077"/>
                <a:gd name="T6" fmla="*/ 1816 w 1854"/>
                <a:gd name="T7" fmla="*/ 0 h 1077"/>
                <a:gd name="T8" fmla="*/ 1854 w 1854"/>
                <a:gd name="T9" fmla="*/ 21 h 10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54" h="1077">
                  <a:moveTo>
                    <a:pt x="1854" y="21"/>
                  </a:moveTo>
                  <a:lnTo>
                    <a:pt x="38" y="1077"/>
                  </a:lnTo>
                  <a:lnTo>
                    <a:pt x="0" y="1055"/>
                  </a:lnTo>
                  <a:lnTo>
                    <a:pt x="1816" y="0"/>
                  </a:lnTo>
                  <a:lnTo>
                    <a:pt x="1854" y="21"/>
                  </a:lnTo>
                  <a:close/>
                </a:path>
              </a:pathLst>
            </a:custGeom>
            <a:solidFill>
              <a:srgbClr val="082A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98" name="Freeform 14"/>
            <p:cNvSpPr>
              <a:spLocks/>
            </p:cNvSpPr>
            <p:nvPr/>
          </p:nvSpPr>
          <p:spPr bwMode="auto">
            <a:xfrm>
              <a:off x="2198688" y="3714750"/>
              <a:ext cx="979488" cy="569913"/>
            </a:xfrm>
            <a:custGeom>
              <a:avLst/>
              <a:gdLst>
                <a:gd name="T0" fmla="*/ 1852 w 1852"/>
                <a:gd name="T1" fmla="*/ 22 h 1076"/>
                <a:gd name="T2" fmla="*/ 38 w 1852"/>
                <a:gd name="T3" fmla="*/ 1076 h 1076"/>
                <a:gd name="T4" fmla="*/ 0 w 1852"/>
                <a:gd name="T5" fmla="*/ 1054 h 1076"/>
                <a:gd name="T6" fmla="*/ 1815 w 1852"/>
                <a:gd name="T7" fmla="*/ 0 h 1076"/>
                <a:gd name="T8" fmla="*/ 1852 w 1852"/>
                <a:gd name="T9" fmla="*/ 22 h 10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52" h="1076">
                  <a:moveTo>
                    <a:pt x="1852" y="22"/>
                  </a:moveTo>
                  <a:lnTo>
                    <a:pt x="38" y="1076"/>
                  </a:lnTo>
                  <a:lnTo>
                    <a:pt x="0" y="1054"/>
                  </a:lnTo>
                  <a:lnTo>
                    <a:pt x="1815" y="0"/>
                  </a:lnTo>
                  <a:lnTo>
                    <a:pt x="1852" y="22"/>
                  </a:lnTo>
                  <a:close/>
                </a:path>
              </a:pathLst>
            </a:custGeom>
            <a:solidFill>
              <a:srgbClr val="082A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99" name="Freeform 15"/>
            <p:cNvSpPr>
              <a:spLocks/>
            </p:cNvSpPr>
            <p:nvPr/>
          </p:nvSpPr>
          <p:spPr bwMode="auto">
            <a:xfrm>
              <a:off x="2132013" y="3676650"/>
              <a:ext cx="979488" cy="569913"/>
            </a:xfrm>
            <a:custGeom>
              <a:avLst/>
              <a:gdLst>
                <a:gd name="T0" fmla="*/ 1853 w 1853"/>
                <a:gd name="T1" fmla="*/ 21 h 1077"/>
                <a:gd name="T2" fmla="*/ 37 w 1853"/>
                <a:gd name="T3" fmla="*/ 1077 h 1077"/>
                <a:gd name="T4" fmla="*/ 0 w 1853"/>
                <a:gd name="T5" fmla="*/ 1055 h 1077"/>
                <a:gd name="T6" fmla="*/ 1816 w 1853"/>
                <a:gd name="T7" fmla="*/ 0 h 1077"/>
                <a:gd name="T8" fmla="*/ 1853 w 1853"/>
                <a:gd name="T9" fmla="*/ 21 h 10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53" h="1077">
                  <a:moveTo>
                    <a:pt x="1853" y="21"/>
                  </a:moveTo>
                  <a:lnTo>
                    <a:pt x="37" y="1077"/>
                  </a:lnTo>
                  <a:lnTo>
                    <a:pt x="0" y="1055"/>
                  </a:lnTo>
                  <a:lnTo>
                    <a:pt x="1816" y="0"/>
                  </a:lnTo>
                  <a:lnTo>
                    <a:pt x="1853" y="21"/>
                  </a:lnTo>
                  <a:close/>
                </a:path>
              </a:pathLst>
            </a:custGeom>
            <a:solidFill>
              <a:srgbClr val="082A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200" name="Freeform 16"/>
            <p:cNvSpPr>
              <a:spLocks/>
            </p:cNvSpPr>
            <p:nvPr/>
          </p:nvSpPr>
          <p:spPr bwMode="auto">
            <a:xfrm>
              <a:off x="2063750" y="3636963"/>
              <a:ext cx="981075" cy="569913"/>
            </a:xfrm>
            <a:custGeom>
              <a:avLst/>
              <a:gdLst>
                <a:gd name="T0" fmla="*/ 1854 w 1854"/>
                <a:gd name="T1" fmla="*/ 23 h 1077"/>
                <a:gd name="T2" fmla="*/ 39 w 1854"/>
                <a:gd name="T3" fmla="*/ 1077 h 1077"/>
                <a:gd name="T4" fmla="*/ 0 w 1854"/>
                <a:gd name="T5" fmla="*/ 1056 h 1077"/>
                <a:gd name="T6" fmla="*/ 1816 w 1854"/>
                <a:gd name="T7" fmla="*/ 0 h 1077"/>
                <a:gd name="T8" fmla="*/ 1854 w 1854"/>
                <a:gd name="T9" fmla="*/ 23 h 10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54" h="1077">
                  <a:moveTo>
                    <a:pt x="1854" y="23"/>
                  </a:moveTo>
                  <a:lnTo>
                    <a:pt x="39" y="1077"/>
                  </a:lnTo>
                  <a:lnTo>
                    <a:pt x="0" y="1056"/>
                  </a:lnTo>
                  <a:lnTo>
                    <a:pt x="1816" y="0"/>
                  </a:lnTo>
                  <a:lnTo>
                    <a:pt x="1854" y="23"/>
                  </a:lnTo>
                  <a:close/>
                </a:path>
              </a:pathLst>
            </a:custGeom>
            <a:solidFill>
              <a:srgbClr val="082A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201" name="Freeform 17"/>
            <p:cNvSpPr>
              <a:spLocks/>
            </p:cNvSpPr>
            <p:nvPr/>
          </p:nvSpPr>
          <p:spPr bwMode="auto">
            <a:xfrm>
              <a:off x="1998663" y="3598863"/>
              <a:ext cx="981075" cy="569913"/>
            </a:xfrm>
            <a:custGeom>
              <a:avLst/>
              <a:gdLst>
                <a:gd name="T0" fmla="*/ 1854 w 1854"/>
                <a:gd name="T1" fmla="*/ 22 h 1077"/>
                <a:gd name="T2" fmla="*/ 38 w 1854"/>
                <a:gd name="T3" fmla="*/ 1077 h 1077"/>
                <a:gd name="T4" fmla="*/ 0 w 1854"/>
                <a:gd name="T5" fmla="*/ 1056 h 1077"/>
                <a:gd name="T6" fmla="*/ 1815 w 1854"/>
                <a:gd name="T7" fmla="*/ 0 h 1077"/>
                <a:gd name="T8" fmla="*/ 1854 w 1854"/>
                <a:gd name="T9" fmla="*/ 22 h 10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54" h="1077">
                  <a:moveTo>
                    <a:pt x="1854" y="22"/>
                  </a:moveTo>
                  <a:lnTo>
                    <a:pt x="38" y="1077"/>
                  </a:lnTo>
                  <a:lnTo>
                    <a:pt x="0" y="1056"/>
                  </a:lnTo>
                  <a:lnTo>
                    <a:pt x="1815" y="0"/>
                  </a:lnTo>
                  <a:lnTo>
                    <a:pt x="1854" y="22"/>
                  </a:lnTo>
                  <a:close/>
                </a:path>
              </a:pathLst>
            </a:custGeom>
            <a:solidFill>
              <a:srgbClr val="082A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202" name="Freeform 18"/>
            <p:cNvSpPr>
              <a:spLocks/>
            </p:cNvSpPr>
            <p:nvPr/>
          </p:nvSpPr>
          <p:spPr bwMode="auto">
            <a:xfrm>
              <a:off x="1931988" y="3560763"/>
              <a:ext cx="979488" cy="569913"/>
            </a:xfrm>
            <a:custGeom>
              <a:avLst/>
              <a:gdLst>
                <a:gd name="T0" fmla="*/ 1853 w 1853"/>
                <a:gd name="T1" fmla="*/ 22 h 1077"/>
                <a:gd name="T2" fmla="*/ 37 w 1853"/>
                <a:gd name="T3" fmla="*/ 1077 h 1077"/>
                <a:gd name="T4" fmla="*/ 0 w 1853"/>
                <a:gd name="T5" fmla="*/ 1055 h 1077"/>
                <a:gd name="T6" fmla="*/ 1816 w 1853"/>
                <a:gd name="T7" fmla="*/ 0 h 1077"/>
                <a:gd name="T8" fmla="*/ 1853 w 1853"/>
                <a:gd name="T9" fmla="*/ 22 h 10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53" h="1077">
                  <a:moveTo>
                    <a:pt x="1853" y="22"/>
                  </a:moveTo>
                  <a:lnTo>
                    <a:pt x="37" y="1077"/>
                  </a:lnTo>
                  <a:lnTo>
                    <a:pt x="0" y="1055"/>
                  </a:lnTo>
                  <a:lnTo>
                    <a:pt x="1816" y="0"/>
                  </a:lnTo>
                  <a:lnTo>
                    <a:pt x="1853" y="22"/>
                  </a:lnTo>
                  <a:close/>
                </a:path>
              </a:pathLst>
            </a:custGeom>
            <a:solidFill>
              <a:srgbClr val="082A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203" name="Freeform 19"/>
            <p:cNvSpPr>
              <a:spLocks/>
            </p:cNvSpPr>
            <p:nvPr/>
          </p:nvSpPr>
          <p:spPr bwMode="auto">
            <a:xfrm>
              <a:off x="1865313" y="3522663"/>
              <a:ext cx="981075" cy="569913"/>
            </a:xfrm>
            <a:custGeom>
              <a:avLst/>
              <a:gdLst>
                <a:gd name="T0" fmla="*/ 1853 w 1853"/>
                <a:gd name="T1" fmla="*/ 22 h 1077"/>
                <a:gd name="T2" fmla="*/ 37 w 1853"/>
                <a:gd name="T3" fmla="*/ 1077 h 1077"/>
                <a:gd name="T4" fmla="*/ 0 w 1853"/>
                <a:gd name="T5" fmla="*/ 1056 h 1077"/>
                <a:gd name="T6" fmla="*/ 1814 w 1853"/>
                <a:gd name="T7" fmla="*/ 0 h 1077"/>
                <a:gd name="T8" fmla="*/ 1853 w 1853"/>
                <a:gd name="T9" fmla="*/ 22 h 10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53" h="1077">
                  <a:moveTo>
                    <a:pt x="1853" y="22"/>
                  </a:moveTo>
                  <a:lnTo>
                    <a:pt x="37" y="1077"/>
                  </a:lnTo>
                  <a:lnTo>
                    <a:pt x="0" y="1056"/>
                  </a:lnTo>
                  <a:lnTo>
                    <a:pt x="1814" y="0"/>
                  </a:lnTo>
                  <a:lnTo>
                    <a:pt x="1853" y="22"/>
                  </a:lnTo>
                  <a:close/>
                </a:path>
              </a:pathLst>
            </a:custGeom>
            <a:solidFill>
              <a:srgbClr val="082A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204" name="Freeform 20"/>
            <p:cNvSpPr>
              <a:spLocks/>
            </p:cNvSpPr>
            <p:nvPr/>
          </p:nvSpPr>
          <p:spPr bwMode="auto">
            <a:xfrm>
              <a:off x="1798638" y="3482975"/>
              <a:ext cx="979488" cy="569913"/>
            </a:xfrm>
            <a:custGeom>
              <a:avLst/>
              <a:gdLst>
                <a:gd name="T0" fmla="*/ 1853 w 1853"/>
                <a:gd name="T1" fmla="*/ 21 h 1077"/>
                <a:gd name="T2" fmla="*/ 38 w 1853"/>
                <a:gd name="T3" fmla="*/ 1077 h 1077"/>
                <a:gd name="T4" fmla="*/ 0 w 1853"/>
                <a:gd name="T5" fmla="*/ 1055 h 1077"/>
                <a:gd name="T6" fmla="*/ 1816 w 1853"/>
                <a:gd name="T7" fmla="*/ 0 h 1077"/>
                <a:gd name="T8" fmla="*/ 1853 w 1853"/>
                <a:gd name="T9" fmla="*/ 21 h 10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53" h="1077">
                  <a:moveTo>
                    <a:pt x="1853" y="21"/>
                  </a:moveTo>
                  <a:lnTo>
                    <a:pt x="38" y="1077"/>
                  </a:lnTo>
                  <a:lnTo>
                    <a:pt x="0" y="1055"/>
                  </a:lnTo>
                  <a:lnTo>
                    <a:pt x="1816" y="0"/>
                  </a:lnTo>
                  <a:lnTo>
                    <a:pt x="1853" y="21"/>
                  </a:lnTo>
                  <a:close/>
                </a:path>
              </a:pathLst>
            </a:custGeom>
            <a:solidFill>
              <a:srgbClr val="082A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205" name="Freeform 21"/>
            <p:cNvSpPr>
              <a:spLocks/>
            </p:cNvSpPr>
            <p:nvPr/>
          </p:nvSpPr>
          <p:spPr bwMode="auto">
            <a:xfrm>
              <a:off x="1665288" y="3406775"/>
              <a:ext cx="981075" cy="569913"/>
            </a:xfrm>
            <a:custGeom>
              <a:avLst/>
              <a:gdLst>
                <a:gd name="T0" fmla="*/ 1853 w 1853"/>
                <a:gd name="T1" fmla="*/ 21 h 1077"/>
                <a:gd name="T2" fmla="*/ 37 w 1853"/>
                <a:gd name="T3" fmla="*/ 1077 h 1077"/>
                <a:gd name="T4" fmla="*/ 0 w 1853"/>
                <a:gd name="T5" fmla="*/ 1055 h 1077"/>
                <a:gd name="T6" fmla="*/ 1815 w 1853"/>
                <a:gd name="T7" fmla="*/ 0 h 1077"/>
                <a:gd name="T8" fmla="*/ 1853 w 1853"/>
                <a:gd name="T9" fmla="*/ 21 h 10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53" h="1077">
                  <a:moveTo>
                    <a:pt x="1853" y="21"/>
                  </a:moveTo>
                  <a:lnTo>
                    <a:pt x="37" y="1077"/>
                  </a:lnTo>
                  <a:lnTo>
                    <a:pt x="0" y="1055"/>
                  </a:lnTo>
                  <a:lnTo>
                    <a:pt x="1815" y="0"/>
                  </a:lnTo>
                  <a:lnTo>
                    <a:pt x="1853" y="21"/>
                  </a:lnTo>
                  <a:close/>
                </a:path>
              </a:pathLst>
            </a:custGeom>
            <a:solidFill>
              <a:srgbClr val="082A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206" name="Freeform 22"/>
            <p:cNvSpPr>
              <a:spLocks/>
            </p:cNvSpPr>
            <p:nvPr/>
          </p:nvSpPr>
          <p:spPr bwMode="auto">
            <a:xfrm>
              <a:off x="1598613" y="3368675"/>
              <a:ext cx="979488" cy="568325"/>
            </a:xfrm>
            <a:custGeom>
              <a:avLst/>
              <a:gdLst>
                <a:gd name="T0" fmla="*/ 1853 w 1853"/>
                <a:gd name="T1" fmla="*/ 21 h 1075"/>
                <a:gd name="T2" fmla="*/ 39 w 1853"/>
                <a:gd name="T3" fmla="*/ 1075 h 1075"/>
                <a:gd name="T4" fmla="*/ 0 w 1853"/>
                <a:gd name="T5" fmla="*/ 1054 h 1075"/>
                <a:gd name="T6" fmla="*/ 1816 w 1853"/>
                <a:gd name="T7" fmla="*/ 0 h 1075"/>
                <a:gd name="T8" fmla="*/ 1853 w 1853"/>
                <a:gd name="T9" fmla="*/ 21 h 10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53" h="1075">
                  <a:moveTo>
                    <a:pt x="1853" y="21"/>
                  </a:moveTo>
                  <a:lnTo>
                    <a:pt x="39" y="1075"/>
                  </a:lnTo>
                  <a:lnTo>
                    <a:pt x="0" y="1054"/>
                  </a:lnTo>
                  <a:lnTo>
                    <a:pt x="1816" y="0"/>
                  </a:lnTo>
                  <a:lnTo>
                    <a:pt x="1853" y="21"/>
                  </a:lnTo>
                  <a:close/>
                </a:path>
              </a:pathLst>
            </a:custGeom>
            <a:solidFill>
              <a:srgbClr val="082A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207" name="Freeform 23"/>
            <p:cNvSpPr>
              <a:spLocks/>
            </p:cNvSpPr>
            <p:nvPr/>
          </p:nvSpPr>
          <p:spPr bwMode="auto">
            <a:xfrm>
              <a:off x="1762125" y="3463925"/>
              <a:ext cx="520700" cy="301625"/>
            </a:xfrm>
            <a:custGeom>
              <a:avLst/>
              <a:gdLst>
                <a:gd name="T0" fmla="*/ 984 w 984"/>
                <a:gd name="T1" fmla="*/ 22 h 571"/>
                <a:gd name="T2" fmla="*/ 38 w 984"/>
                <a:gd name="T3" fmla="*/ 571 h 571"/>
                <a:gd name="T4" fmla="*/ 0 w 984"/>
                <a:gd name="T5" fmla="*/ 550 h 571"/>
                <a:gd name="T6" fmla="*/ 946 w 984"/>
                <a:gd name="T7" fmla="*/ 0 h 571"/>
                <a:gd name="T8" fmla="*/ 984 w 984"/>
                <a:gd name="T9" fmla="*/ 22 h 5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4" h="571">
                  <a:moveTo>
                    <a:pt x="984" y="22"/>
                  </a:moveTo>
                  <a:lnTo>
                    <a:pt x="38" y="571"/>
                  </a:lnTo>
                  <a:lnTo>
                    <a:pt x="0" y="550"/>
                  </a:lnTo>
                  <a:lnTo>
                    <a:pt x="946" y="0"/>
                  </a:lnTo>
                  <a:lnTo>
                    <a:pt x="984" y="22"/>
                  </a:lnTo>
                  <a:close/>
                </a:path>
              </a:pathLst>
            </a:custGeom>
            <a:solidFill>
              <a:srgbClr val="082A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208" name="Freeform 24"/>
            <p:cNvSpPr>
              <a:spLocks noEditPoints="1"/>
            </p:cNvSpPr>
            <p:nvPr/>
          </p:nvSpPr>
          <p:spPr bwMode="auto">
            <a:xfrm>
              <a:off x="1258888" y="3171825"/>
              <a:ext cx="2652713" cy="1535113"/>
            </a:xfrm>
            <a:custGeom>
              <a:avLst/>
              <a:gdLst>
                <a:gd name="T0" fmla="*/ 2799 w 5012"/>
                <a:gd name="T1" fmla="*/ 2903 h 2903"/>
                <a:gd name="T2" fmla="*/ 1435 w 5012"/>
                <a:gd name="T3" fmla="*/ 1885 h 2903"/>
                <a:gd name="T4" fmla="*/ 3212 w 5012"/>
                <a:gd name="T5" fmla="*/ 808 h 2903"/>
                <a:gd name="T6" fmla="*/ 931 w 5012"/>
                <a:gd name="T7" fmla="*/ 1595 h 2903"/>
                <a:gd name="T8" fmla="*/ 2709 w 5012"/>
                <a:gd name="T9" fmla="*/ 518 h 2903"/>
                <a:gd name="T10" fmla="*/ 1938 w 5012"/>
                <a:gd name="T11" fmla="*/ 2176 h 2903"/>
                <a:gd name="T12" fmla="*/ 3716 w 5012"/>
                <a:gd name="T13" fmla="*/ 1099 h 2903"/>
                <a:gd name="T14" fmla="*/ 2568 w 5012"/>
                <a:gd name="T15" fmla="*/ 2540 h 2903"/>
                <a:gd name="T16" fmla="*/ 4346 w 5012"/>
                <a:gd name="T17" fmla="*/ 1463 h 2903"/>
                <a:gd name="T18" fmla="*/ 805 w 5012"/>
                <a:gd name="T19" fmla="*/ 1522 h 2903"/>
                <a:gd name="T20" fmla="*/ 2583 w 5012"/>
                <a:gd name="T21" fmla="*/ 445 h 2903"/>
                <a:gd name="T22" fmla="*/ 1308 w 5012"/>
                <a:gd name="T23" fmla="*/ 1812 h 2903"/>
                <a:gd name="T24" fmla="*/ 3087 w 5012"/>
                <a:gd name="T25" fmla="*/ 735 h 2903"/>
                <a:gd name="T26" fmla="*/ 680 w 5012"/>
                <a:gd name="T27" fmla="*/ 1448 h 2903"/>
                <a:gd name="T28" fmla="*/ 2457 w 5012"/>
                <a:gd name="T29" fmla="*/ 373 h 2903"/>
                <a:gd name="T30" fmla="*/ 1561 w 5012"/>
                <a:gd name="T31" fmla="*/ 1957 h 2903"/>
                <a:gd name="T32" fmla="*/ 3338 w 5012"/>
                <a:gd name="T33" fmla="*/ 880 h 2903"/>
                <a:gd name="T34" fmla="*/ 2064 w 5012"/>
                <a:gd name="T35" fmla="*/ 2249 h 2903"/>
                <a:gd name="T36" fmla="*/ 3843 w 5012"/>
                <a:gd name="T37" fmla="*/ 1172 h 2903"/>
                <a:gd name="T38" fmla="*/ 2189 w 5012"/>
                <a:gd name="T39" fmla="*/ 2321 h 2903"/>
                <a:gd name="T40" fmla="*/ 3968 w 5012"/>
                <a:gd name="T41" fmla="*/ 1244 h 2903"/>
                <a:gd name="T42" fmla="*/ 2316 w 5012"/>
                <a:gd name="T43" fmla="*/ 2394 h 2903"/>
                <a:gd name="T44" fmla="*/ 4094 w 5012"/>
                <a:gd name="T45" fmla="*/ 1317 h 2903"/>
                <a:gd name="T46" fmla="*/ 1813 w 5012"/>
                <a:gd name="T47" fmla="*/ 2103 h 2903"/>
                <a:gd name="T48" fmla="*/ 3590 w 5012"/>
                <a:gd name="T49" fmla="*/ 1027 h 2903"/>
                <a:gd name="T50" fmla="*/ 1183 w 5012"/>
                <a:gd name="T51" fmla="*/ 1740 h 2903"/>
                <a:gd name="T52" fmla="*/ 2960 w 5012"/>
                <a:gd name="T53" fmla="*/ 663 h 2903"/>
                <a:gd name="T54" fmla="*/ 1057 w 5012"/>
                <a:gd name="T55" fmla="*/ 1667 h 2903"/>
                <a:gd name="T56" fmla="*/ 2835 w 5012"/>
                <a:gd name="T57" fmla="*/ 590 h 2903"/>
                <a:gd name="T58" fmla="*/ 1686 w 5012"/>
                <a:gd name="T59" fmla="*/ 2031 h 2903"/>
                <a:gd name="T60" fmla="*/ 3465 w 5012"/>
                <a:gd name="T61" fmla="*/ 954 h 2903"/>
                <a:gd name="T62" fmla="*/ 2441 w 5012"/>
                <a:gd name="T63" fmla="*/ 2466 h 2903"/>
                <a:gd name="T64" fmla="*/ 4220 w 5012"/>
                <a:gd name="T65" fmla="*/ 1389 h 2903"/>
                <a:gd name="T66" fmla="*/ 4189 w 5012"/>
                <a:gd name="T67" fmla="*/ 1809 h 2903"/>
                <a:gd name="T68" fmla="*/ 4214 w 5012"/>
                <a:gd name="T69" fmla="*/ 1821 h 2903"/>
                <a:gd name="T70" fmla="*/ 4256 w 5012"/>
                <a:gd name="T71" fmla="*/ 1832 h 2903"/>
                <a:gd name="T72" fmla="*/ 4300 w 5012"/>
                <a:gd name="T73" fmla="*/ 1836 h 2903"/>
                <a:gd name="T74" fmla="*/ 4345 w 5012"/>
                <a:gd name="T75" fmla="*/ 1832 h 2903"/>
                <a:gd name="T76" fmla="*/ 4386 w 5012"/>
                <a:gd name="T77" fmla="*/ 1821 h 2903"/>
                <a:gd name="T78" fmla="*/ 4421 w 5012"/>
                <a:gd name="T79" fmla="*/ 1803 h 2903"/>
                <a:gd name="T80" fmla="*/ 4444 w 5012"/>
                <a:gd name="T81" fmla="*/ 1780 h 2903"/>
                <a:gd name="T82" fmla="*/ 4454 w 5012"/>
                <a:gd name="T83" fmla="*/ 1755 h 2903"/>
                <a:gd name="T84" fmla="*/ 4452 w 5012"/>
                <a:gd name="T85" fmla="*/ 1729 h 2903"/>
                <a:gd name="T86" fmla="*/ 4437 w 5012"/>
                <a:gd name="T87" fmla="*/ 1704 h 2903"/>
                <a:gd name="T88" fmla="*/ 4409 w 5012"/>
                <a:gd name="T89" fmla="*/ 1683 h 2903"/>
                <a:gd name="T90" fmla="*/ 4372 w 5012"/>
                <a:gd name="T91" fmla="*/ 1665 h 2903"/>
                <a:gd name="T92" fmla="*/ 4329 w 5012"/>
                <a:gd name="T93" fmla="*/ 1657 h 2903"/>
                <a:gd name="T94" fmla="*/ 4284 w 5012"/>
                <a:gd name="T95" fmla="*/ 1657 h 2903"/>
                <a:gd name="T96" fmla="*/ 4241 w 5012"/>
                <a:gd name="T97" fmla="*/ 1663 h 2903"/>
                <a:gd name="T98" fmla="*/ 4201 w 5012"/>
                <a:gd name="T99" fmla="*/ 1675 h 2903"/>
                <a:gd name="T100" fmla="*/ 4169 w 5012"/>
                <a:gd name="T101" fmla="*/ 1696 h 2903"/>
                <a:gd name="T102" fmla="*/ 4151 w 5012"/>
                <a:gd name="T103" fmla="*/ 1720 h 2903"/>
                <a:gd name="T104" fmla="*/ 4143 w 5012"/>
                <a:gd name="T105" fmla="*/ 1746 h 2903"/>
                <a:gd name="T106" fmla="*/ 4151 w 5012"/>
                <a:gd name="T107" fmla="*/ 1772 h 2903"/>
                <a:gd name="T108" fmla="*/ 4169 w 5012"/>
                <a:gd name="T109" fmla="*/ 1795 h 2903"/>
                <a:gd name="T110" fmla="*/ 988 w 5012"/>
                <a:gd name="T111" fmla="*/ 1123 h 2903"/>
                <a:gd name="T112" fmla="*/ 1896 w 5012"/>
                <a:gd name="T113" fmla="*/ 552 h 29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5012" h="2903">
                  <a:moveTo>
                    <a:pt x="2211" y="0"/>
                  </a:moveTo>
                  <a:lnTo>
                    <a:pt x="5012" y="1618"/>
                  </a:lnTo>
                  <a:lnTo>
                    <a:pt x="2799" y="2903"/>
                  </a:lnTo>
                  <a:lnTo>
                    <a:pt x="0" y="1286"/>
                  </a:lnTo>
                  <a:lnTo>
                    <a:pt x="2211" y="0"/>
                  </a:lnTo>
                  <a:close/>
                  <a:moveTo>
                    <a:pt x="1435" y="1885"/>
                  </a:moveTo>
                  <a:lnTo>
                    <a:pt x="1435" y="1885"/>
                  </a:lnTo>
                  <a:lnTo>
                    <a:pt x="3251" y="830"/>
                  </a:lnTo>
                  <a:lnTo>
                    <a:pt x="3212" y="808"/>
                  </a:lnTo>
                  <a:lnTo>
                    <a:pt x="1397" y="1864"/>
                  </a:lnTo>
                  <a:lnTo>
                    <a:pt x="1435" y="1885"/>
                  </a:lnTo>
                  <a:close/>
                  <a:moveTo>
                    <a:pt x="931" y="1595"/>
                  </a:moveTo>
                  <a:lnTo>
                    <a:pt x="931" y="1595"/>
                  </a:lnTo>
                  <a:lnTo>
                    <a:pt x="2747" y="539"/>
                  </a:lnTo>
                  <a:lnTo>
                    <a:pt x="2709" y="518"/>
                  </a:lnTo>
                  <a:lnTo>
                    <a:pt x="893" y="1572"/>
                  </a:lnTo>
                  <a:lnTo>
                    <a:pt x="931" y="1595"/>
                  </a:lnTo>
                  <a:close/>
                  <a:moveTo>
                    <a:pt x="1938" y="2176"/>
                  </a:moveTo>
                  <a:lnTo>
                    <a:pt x="1938" y="2176"/>
                  </a:lnTo>
                  <a:lnTo>
                    <a:pt x="3754" y="1120"/>
                  </a:lnTo>
                  <a:lnTo>
                    <a:pt x="3716" y="1099"/>
                  </a:lnTo>
                  <a:lnTo>
                    <a:pt x="1900" y="2154"/>
                  </a:lnTo>
                  <a:lnTo>
                    <a:pt x="1938" y="2176"/>
                  </a:lnTo>
                  <a:close/>
                  <a:moveTo>
                    <a:pt x="2568" y="2540"/>
                  </a:moveTo>
                  <a:lnTo>
                    <a:pt x="2568" y="2540"/>
                  </a:lnTo>
                  <a:lnTo>
                    <a:pt x="4383" y="1484"/>
                  </a:lnTo>
                  <a:lnTo>
                    <a:pt x="4346" y="1463"/>
                  </a:lnTo>
                  <a:lnTo>
                    <a:pt x="2530" y="2518"/>
                  </a:lnTo>
                  <a:lnTo>
                    <a:pt x="2568" y="2540"/>
                  </a:lnTo>
                  <a:close/>
                  <a:moveTo>
                    <a:pt x="805" y="1522"/>
                  </a:moveTo>
                  <a:lnTo>
                    <a:pt x="805" y="1522"/>
                  </a:lnTo>
                  <a:lnTo>
                    <a:pt x="2621" y="466"/>
                  </a:lnTo>
                  <a:lnTo>
                    <a:pt x="2583" y="445"/>
                  </a:lnTo>
                  <a:lnTo>
                    <a:pt x="768" y="1500"/>
                  </a:lnTo>
                  <a:lnTo>
                    <a:pt x="805" y="1522"/>
                  </a:lnTo>
                  <a:close/>
                  <a:moveTo>
                    <a:pt x="1308" y="1812"/>
                  </a:moveTo>
                  <a:lnTo>
                    <a:pt x="1308" y="1812"/>
                  </a:lnTo>
                  <a:lnTo>
                    <a:pt x="3124" y="757"/>
                  </a:lnTo>
                  <a:lnTo>
                    <a:pt x="3087" y="735"/>
                  </a:lnTo>
                  <a:lnTo>
                    <a:pt x="1271" y="1790"/>
                  </a:lnTo>
                  <a:lnTo>
                    <a:pt x="1308" y="1812"/>
                  </a:lnTo>
                  <a:close/>
                  <a:moveTo>
                    <a:pt x="680" y="1448"/>
                  </a:moveTo>
                  <a:lnTo>
                    <a:pt x="680" y="1448"/>
                  </a:lnTo>
                  <a:lnTo>
                    <a:pt x="2494" y="394"/>
                  </a:lnTo>
                  <a:lnTo>
                    <a:pt x="2457" y="373"/>
                  </a:lnTo>
                  <a:lnTo>
                    <a:pt x="641" y="1427"/>
                  </a:lnTo>
                  <a:lnTo>
                    <a:pt x="680" y="1448"/>
                  </a:lnTo>
                  <a:close/>
                  <a:moveTo>
                    <a:pt x="1561" y="1957"/>
                  </a:moveTo>
                  <a:lnTo>
                    <a:pt x="1561" y="1957"/>
                  </a:lnTo>
                  <a:lnTo>
                    <a:pt x="3376" y="903"/>
                  </a:lnTo>
                  <a:lnTo>
                    <a:pt x="3338" y="880"/>
                  </a:lnTo>
                  <a:lnTo>
                    <a:pt x="1522" y="1936"/>
                  </a:lnTo>
                  <a:lnTo>
                    <a:pt x="1561" y="1957"/>
                  </a:lnTo>
                  <a:close/>
                  <a:moveTo>
                    <a:pt x="2064" y="2249"/>
                  </a:moveTo>
                  <a:lnTo>
                    <a:pt x="2064" y="2249"/>
                  </a:lnTo>
                  <a:lnTo>
                    <a:pt x="3880" y="1194"/>
                  </a:lnTo>
                  <a:lnTo>
                    <a:pt x="3843" y="1172"/>
                  </a:lnTo>
                  <a:lnTo>
                    <a:pt x="2027" y="2228"/>
                  </a:lnTo>
                  <a:lnTo>
                    <a:pt x="2064" y="2249"/>
                  </a:lnTo>
                  <a:close/>
                  <a:moveTo>
                    <a:pt x="2189" y="2321"/>
                  </a:moveTo>
                  <a:lnTo>
                    <a:pt x="2189" y="2321"/>
                  </a:lnTo>
                  <a:lnTo>
                    <a:pt x="4005" y="1266"/>
                  </a:lnTo>
                  <a:lnTo>
                    <a:pt x="3968" y="1244"/>
                  </a:lnTo>
                  <a:lnTo>
                    <a:pt x="2152" y="2300"/>
                  </a:lnTo>
                  <a:lnTo>
                    <a:pt x="2189" y="2321"/>
                  </a:lnTo>
                  <a:close/>
                  <a:moveTo>
                    <a:pt x="2316" y="2394"/>
                  </a:moveTo>
                  <a:lnTo>
                    <a:pt x="2316" y="2394"/>
                  </a:lnTo>
                  <a:lnTo>
                    <a:pt x="4132" y="1339"/>
                  </a:lnTo>
                  <a:lnTo>
                    <a:pt x="4094" y="1317"/>
                  </a:lnTo>
                  <a:lnTo>
                    <a:pt x="2279" y="2373"/>
                  </a:lnTo>
                  <a:lnTo>
                    <a:pt x="2316" y="2394"/>
                  </a:lnTo>
                  <a:close/>
                  <a:moveTo>
                    <a:pt x="1813" y="2103"/>
                  </a:moveTo>
                  <a:lnTo>
                    <a:pt x="1813" y="2103"/>
                  </a:lnTo>
                  <a:lnTo>
                    <a:pt x="3627" y="1049"/>
                  </a:lnTo>
                  <a:lnTo>
                    <a:pt x="3590" y="1027"/>
                  </a:lnTo>
                  <a:lnTo>
                    <a:pt x="1775" y="2081"/>
                  </a:lnTo>
                  <a:lnTo>
                    <a:pt x="1813" y="2103"/>
                  </a:lnTo>
                  <a:close/>
                  <a:moveTo>
                    <a:pt x="1183" y="1740"/>
                  </a:moveTo>
                  <a:lnTo>
                    <a:pt x="1183" y="1740"/>
                  </a:lnTo>
                  <a:lnTo>
                    <a:pt x="2999" y="685"/>
                  </a:lnTo>
                  <a:lnTo>
                    <a:pt x="2960" y="663"/>
                  </a:lnTo>
                  <a:lnTo>
                    <a:pt x="1146" y="1719"/>
                  </a:lnTo>
                  <a:lnTo>
                    <a:pt x="1183" y="1740"/>
                  </a:lnTo>
                  <a:close/>
                  <a:moveTo>
                    <a:pt x="1057" y="1667"/>
                  </a:moveTo>
                  <a:lnTo>
                    <a:pt x="1057" y="1667"/>
                  </a:lnTo>
                  <a:lnTo>
                    <a:pt x="2872" y="611"/>
                  </a:lnTo>
                  <a:lnTo>
                    <a:pt x="2835" y="590"/>
                  </a:lnTo>
                  <a:lnTo>
                    <a:pt x="1019" y="1645"/>
                  </a:lnTo>
                  <a:lnTo>
                    <a:pt x="1057" y="1667"/>
                  </a:lnTo>
                  <a:close/>
                  <a:moveTo>
                    <a:pt x="1686" y="2031"/>
                  </a:moveTo>
                  <a:lnTo>
                    <a:pt x="1686" y="2031"/>
                  </a:lnTo>
                  <a:lnTo>
                    <a:pt x="3502" y="975"/>
                  </a:lnTo>
                  <a:lnTo>
                    <a:pt x="3465" y="954"/>
                  </a:lnTo>
                  <a:lnTo>
                    <a:pt x="1649" y="2009"/>
                  </a:lnTo>
                  <a:lnTo>
                    <a:pt x="1686" y="2031"/>
                  </a:lnTo>
                  <a:close/>
                  <a:moveTo>
                    <a:pt x="2441" y="2466"/>
                  </a:moveTo>
                  <a:lnTo>
                    <a:pt x="2441" y="2466"/>
                  </a:lnTo>
                  <a:lnTo>
                    <a:pt x="4257" y="1411"/>
                  </a:lnTo>
                  <a:lnTo>
                    <a:pt x="4220" y="1389"/>
                  </a:lnTo>
                  <a:lnTo>
                    <a:pt x="2404" y="2445"/>
                  </a:lnTo>
                  <a:lnTo>
                    <a:pt x="2441" y="2466"/>
                  </a:lnTo>
                  <a:close/>
                  <a:moveTo>
                    <a:pt x="4189" y="1809"/>
                  </a:moveTo>
                  <a:lnTo>
                    <a:pt x="4189" y="1809"/>
                  </a:lnTo>
                  <a:lnTo>
                    <a:pt x="4201" y="1816"/>
                  </a:lnTo>
                  <a:lnTo>
                    <a:pt x="4214" y="1821"/>
                  </a:lnTo>
                  <a:lnTo>
                    <a:pt x="4227" y="1825"/>
                  </a:lnTo>
                  <a:lnTo>
                    <a:pt x="4241" y="1829"/>
                  </a:lnTo>
                  <a:lnTo>
                    <a:pt x="4256" y="1832"/>
                  </a:lnTo>
                  <a:lnTo>
                    <a:pt x="4270" y="1834"/>
                  </a:lnTo>
                  <a:lnTo>
                    <a:pt x="4286" y="1835"/>
                  </a:lnTo>
                  <a:lnTo>
                    <a:pt x="4300" y="1836"/>
                  </a:lnTo>
                  <a:lnTo>
                    <a:pt x="4314" y="1835"/>
                  </a:lnTo>
                  <a:lnTo>
                    <a:pt x="4330" y="1834"/>
                  </a:lnTo>
                  <a:lnTo>
                    <a:pt x="4345" y="1832"/>
                  </a:lnTo>
                  <a:lnTo>
                    <a:pt x="4359" y="1829"/>
                  </a:lnTo>
                  <a:lnTo>
                    <a:pt x="4372" y="1825"/>
                  </a:lnTo>
                  <a:lnTo>
                    <a:pt x="4386" y="1821"/>
                  </a:lnTo>
                  <a:lnTo>
                    <a:pt x="4398" y="1816"/>
                  </a:lnTo>
                  <a:lnTo>
                    <a:pt x="4411" y="1809"/>
                  </a:lnTo>
                  <a:lnTo>
                    <a:pt x="4421" y="1803"/>
                  </a:lnTo>
                  <a:lnTo>
                    <a:pt x="4429" y="1795"/>
                  </a:lnTo>
                  <a:lnTo>
                    <a:pt x="4438" y="1788"/>
                  </a:lnTo>
                  <a:lnTo>
                    <a:pt x="4444" y="1780"/>
                  </a:lnTo>
                  <a:lnTo>
                    <a:pt x="4450" y="1772"/>
                  </a:lnTo>
                  <a:lnTo>
                    <a:pt x="4452" y="1763"/>
                  </a:lnTo>
                  <a:lnTo>
                    <a:pt x="4454" y="1755"/>
                  </a:lnTo>
                  <a:lnTo>
                    <a:pt x="4455" y="1746"/>
                  </a:lnTo>
                  <a:lnTo>
                    <a:pt x="4454" y="1737"/>
                  </a:lnTo>
                  <a:lnTo>
                    <a:pt x="4452" y="1729"/>
                  </a:lnTo>
                  <a:lnTo>
                    <a:pt x="4448" y="1720"/>
                  </a:lnTo>
                  <a:lnTo>
                    <a:pt x="4444" y="1711"/>
                  </a:lnTo>
                  <a:lnTo>
                    <a:pt x="4437" y="1704"/>
                  </a:lnTo>
                  <a:lnTo>
                    <a:pt x="4429" y="1696"/>
                  </a:lnTo>
                  <a:lnTo>
                    <a:pt x="4419" y="1688"/>
                  </a:lnTo>
                  <a:lnTo>
                    <a:pt x="4409" y="1683"/>
                  </a:lnTo>
                  <a:lnTo>
                    <a:pt x="4398" y="1675"/>
                  </a:lnTo>
                  <a:lnTo>
                    <a:pt x="4385" y="1671"/>
                  </a:lnTo>
                  <a:lnTo>
                    <a:pt x="4372" y="1665"/>
                  </a:lnTo>
                  <a:lnTo>
                    <a:pt x="4358" y="1663"/>
                  </a:lnTo>
                  <a:lnTo>
                    <a:pt x="4343" y="1660"/>
                  </a:lnTo>
                  <a:lnTo>
                    <a:pt x="4329" y="1657"/>
                  </a:lnTo>
                  <a:lnTo>
                    <a:pt x="4314" y="1657"/>
                  </a:lnTo>
                  <a:lnTo>
                    <a:pt x="4299" y="1655"/>
                  </a:lnTo>
                  <a:lnTo>
                    <a:pt x="4284" y="1657"/>
                  </a:lnTo>
                  <a:lnTo>
                    <a:pt x="4270" y="1657"/>
                  </a:lnTo>
                  <a:lnTo>
                    <a:pt x="4254" y="1660"/>
                  </a:lnTo>
                  <a:lnTo>
                    <a:pt x="4241" y="1663"/>
                  </a:lnTo>
                  <a:lnTo>
                    <a:pt x="4227" y="1665"/>
                  </a:lnTo>
                  <a:lnTo>
                    <a:pt x="4214" y="1671"/>
                  </a:lnTo>
                  <a:lnTo>
                    <a:pt x="4201" y="1675"/>
                  </a:lnTo>
                  <a:lnTo>
                    <a:pt x="4189" y="1683"/>
                  </a:lnTo>
                  <a:lnTo>
                    <a:pt x="4179" y="1688"/>
                  </a:lnTo>
                  <a:lnTo>
                    <a:pt x="4169" y="1696"/>
                  </a:lnTo>
                  <a:lnTo>
                    <a:pt x="4162" y="1704"/>
                  </a:lnTo>
                  <a:lnTo>
                    <a:pt x="4155" y="1711"/>
                  </a:lnTo>
                  <a:lnTo>
                    <a:pt x="4151" y="1720"/>
                  </a:lnTo>
                  <a:lnTo>
                    <a:pt x="4146" y="1729"/>
                  </a:lnTo>
                  <a:lnTo>
                    <a:pt x="4145" y="1737"/>
                  </a:lnTo>
                  <a:lnTo>
                    <a:pt x="4143" y="1746"/>
                  </a:lnTo>
                  <a:lnTo>
                    <a:pt x="4145" y="1755"/>
                  </a:lnTo>
                  <a:lnTo>
                    <a:pt x="4146" y="1763"/>
                  </a:lnTo>
                  <a:lnTo>
                    <a:pt x="4151" y="1772"/>
                  </a:lnTo>
                  <a:lnTo>
                    <a:pt x="4155" y="1780"/>
                  </a:lnTo>
                  <a:lnTo>
                    <a:pt x="4162" y="1788"/>
                  </a:lnTo>
                  <a:lnTo>
                    <a:pt x="4169" y="1795"/>
                  </a:lnTo>
                  <a:lnTo>
                    <a:pt x="4179" y="1803"/>
                  </a:lnTo>
                  <a:lnTo>
                    <a:pt x="4189" y="1809"/>
                  </a:lnTo>
                  <a:close/>
                  <a:moveTo>
                    <a:pt x="988" y="1123"/>
                  </a:moveTo>
                  <a:lnTo>
                    <a:pt x="988" y="1123"/>
                  </a:lnTo>
                  <a:lnTo>
                    <a:pt x="1934" y="574"/>
                  </a:lnTo>
                  <a:lnTo>
                    <a:pt x="1896" y="552"/>
                  </a:lnTo>
                  <a:lnTo>
                    <a:pt x="950" y="1102"/>
                  </a:lnTo>
                  <a:lnTo>
                    <a:pt x="988" y="1123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247" name="Freeform 63"/>
            <p:cNvSpPr>
              <a:spLocks/>
            </p:cNvSpPr>
            <p:nvPr/>
          </p:nvSpPr>
          <p:spPr bwMode="auto">
            <a:xfrm>
              <a:off x="3182938" y="3363913"/>
              <a:ext cx="650875" cy="393700"/>
            </a:xfrm>
            <a:custGeom>
              <a:avLst/>
              <a:gdLst>
                <a:gd name="T0" fmla="*/ 27 w 1229"/>
                <a:gd name="T1" fmla="*/ 0 h 743"/>
                <a:gd name="T2" fmla="*/ 1229 w 1229"/>
                <a:gd name="T3" fmla="*/ 699 h 743"/>
                <a:gd name="T4" fmla="*/ 1228 w 1229"/>
                <a:gd name="T5" fmla="*/ 699 h 743"/>
                <a:gd name="T6" fmla="*/ 1225 w 1229"/>
                <a:gd name="T7" fmla="*/ 699 h 743"/>
                <a:gd name="T8" fmla="*/ 1221 w 1229"/>
                <a:gd name="T9" fmla="*/ 703 h 743"/>
                <a:gd name="T10" fmla="*/ 1215 w 1229"/>
                <a:gd name="T11" fmla="*/ 710 h 743"/>
                <a:gd name="T12" fmla="*/ 1210 w 1229"/>
                <a:gd name="T13" fmla="*/ 719 h 743"/>
                <a:gd name="T14" fmla="*/ 1206 w 1229"/>
                <a:gd name="T15" fmla="*/ 728 h 743"/>
                <a:gd name="T16" fmla="*/ 1203 w 1229"/>
                <a:gd name="T17" fmla="*/ 733 h 743"/>
                <a:gd name="T18" fmla="*/ 1202 w 1229"/>
                <a:gd name="T19" fmla="*/ 738 h 743"/>
                <a:gd name="T20" fmla="*/ 1203 w 1229"/>
                <a:gd name="T21" fmla="*/ 741 h 743"/>
                <a:gd name="T22" fmla="*/ 1203 w 1229"/>
                <a:gd name="T23" fmla="*/ 743 h 743"/>
                <a:gd name="T24" fmla="*/ 1 w 1229"/>
                <a:gd name="T25" fmla="*/ 45 h 743"/>
                <a:gd name="T26" fmla="*/ 0 w 1229"/>
                <a:gd name="T27" fmla="*/ 43 h 743"/>
                <a:gd name="T28" fmla="*/ 0 w 1229"/>
                <a:gd name="T29" fmla="*/ 39 h 743"/>
                <a:gd name="T30" fmla="*/ 0 w 1229"/>
                <a:gd name="T31" fmla="*/ 35 h 743"/>
                <a:gd name="T32" fmla="*/ 3 w 1229"/>
                <a:gd name="T33" fmla="*/ 29 h 743"/>
                <a:gd name="T34" fmla="*/ 7 w 1229"/>
                <a:gd name="T35" fmla="*/ 20 h 743"/>
                <a:gd name="T36" fmla="*/ 11 w 1229"/>
                <a:gd name="T37" fmla="*/ 12 h 743"/>
                <a:gd name="T38" fmla="*/ 17 w 1229"/>
                <a:gd name="T39" fmla="*/ 4 h 743"/>
                <a:gd name="T40" fmla="*/ 23 w 1229"/>
                <a:gd name="T41" fmla="*/ 1 h 743"/>
                <a:gd name="T42" fmla="*/ 24 w 1229"/>
                <a:gd name="T43" fmla="*/ 0 h 743"/>
                <a:gd name="T44" fmla="*/ 27 w 1229"/>
                <a:gd name="T45" fmla="*/ 0 h 7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229" h="743">
                  <a:moveTo>
                    <a:pt x="27" y="0"/>
                  </a:moveTo>
                  <a:lnTo>
                    <a:pt x="1229" y="699"/>
                  </a:lnTo>
                  <a:lnTo>
                    <a:pt x="1228" y="699"/>
                  </a:lnTo>
                  <a:lnTo>
                    <a:pt x="1225" y="699"/>
                  </a:lnTo>
                  <a:lnTo>
                    <a:pt x="1221" y="703"/>
                  </a:lnTo>
                  <a:lnTo>
                    <a:pt x="1215" y="710"/>
                  </a:lnTo>
                  <a:lnTo>
                    <a:pt x="1210" y="719"/>
                  </a:lnTo>
                  <a:lnTo>
                    <a:pt x="1206" y="728"/>
                  </a:lnTo>
                  <a:lnTo>
                    <a:pt x="1203" y="733"/>
                  </a:lnTo>
                  <a:lnTo>
                    <a:pt x="1202" y="738"/>
                  </a:lnTo>
                  <a:lnTo>
                    <a:pt x="1203" y="741"/>
                  </a:lnTo>
                  <a:lnTo>
                    <a:pt x="1203" y="743"/>
                  </a:lnTo>
                  <a:lnTo>
                    <a:pt x="1" y="45"/>
                  </a:lnTo>
                  <a:lnTo>
                    <a:pt x="0" y="43"/>
                  </a:lnTo>
                  <a:lnTo>
                    <a:pt x="0" y="39"/>
                  </a:lnTo>
                  <a:lnTo>
                    <a:pt x="0" y="35"/>
                  </a:lnTo>
                  <a:lnTo>
                    <a:pt x="3" y="29"/>
                  </a:lnTo>
                  <a:lnTo>
                    <a:pt x="7" y="20"/>
                  </a:lnTo>
                  <a:lnTo>
                    <a:pt x="11" y="12"/>
                  </a:lnTo>
                  <a:lnTo>
                    <a:pt x="17" y="4"/>
                  </a:lnTo>
                  <a:lnTo>
                    <a:pt x="23" y="1"/>
                  </a:lnTo>
                  <a:lnTo>
                    <a:pt x="24" y="0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0831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</p:grpSp>
      <p:grpSp>
        <p:nvGrpSpPr>
          <p:cNvPr id="1162" name="Group 1161"/>
          <p:cNvGrpSpPr/>
          <p:nvPr/>
        </p:nvGrpSpPr>
        <p:grpSpPr>
          <a:xfrm flipH="1">
            <a:off x="2060574" y="4152018"/>
            <a:ext cx="1958976" cy="1527730"/>
            <a:chOff x="2486025" y="5049838"/>
            <a:chExt cx="1608138" cy="1254125"/>
          </a:xfrm>
        </p:grpSpPr>
        <p:sp>
          <p:nvSpPr>
            <p:cNvPr id="248" name="Freeform 64"/>
            <p:cNvSpPr>
              <a:spLocks/>
            </p:cNvSpPr>
            <p:nvPr/>
          </p:nvSpPr>
          <p:spPr bwMode="auto">
            <a:xfrm>
              <a:off x="2736850" y="5710238"/>
              <a:ext cx="1588" cy="42863"/>
            </a:xfrm>
            <a:custGeom>
              <a:avLst/>
              <a:gdLst>
                <a:gd name="T0" fmla="*/ 2 w 2"/>
                <a:gd name="T1" fmla="*/ 0 h 82"/>
                <a:gd name="T2" fmla="*/ 2 w 2"/>
                <a:gd name="T3" fmla="*/ 82 h 82"/>
                <a:gd name="T4" fmla="*/ 2 w 2"/>
                <a:gd name="T5" fmla="*/ 82 h 82"/>
                <a:gd name="T6" fmla="*/ 0 w 2"/>
                <a:gd name="T7" fmla="*/ 82 h 82"/>
                <a:gd name="T8" fmla="*/ 0 w 2"/>
                <a:gd name="T9" fmla="*/ 2 h 82"/>
                <a:gd name="T10" fmla="*/ 2 w 2"/>
                <a:gd name="T11" fmla="*/ 0 h 82"/>
                <a:gd name="T12" fmla="*/ 2 w 2"/>
                <a:gd name="T13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82">
                  <a:moveTo>
                    <a:pt x="2" y="0"/>
                  </a:moveTo>
                  <a:lnTo>
                    <a:pt x="2" y="82"/>
                  </a:lnTo>
                  <a:lnTo>
                    <a:pt x="2" y="82"/>
                  </a:lnTo>
                  <a:lnTo>
                    <a:pt x="0" y="82"/>
                  </a:lnTo>
                  <a:lnTo>
                    <a:pt x="0" y="2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236B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249" name="Freeform 65"/>
            <p:cNvSpPr>
              <a:spLocks/>
            </p:cNvSpPr>
            <p:nvPr/>
          </p:nvSpPr>
          <p:spPr bwMode="auto">
            <a:xfrm>
              <a:off x="2728913" y="5710238"/>
              <a:ext cx="7938" cy="47625"/>
            </a:xfrm>
            <a:custGeom>
              <a:avLst/>
              <a:gdLst>
                <a:gd name="T0" fmla="*/ 14 w 14"/>
                <a:gd name="T1" fmla="*/ 0 h 90"/>
                <a:gd name="T2" fmla="*/ 14 w 14"/>
                <a:gd name="T3" fmla="*/ 80 h 90"/>
                <a:gd name="T4" fmla="*/ 7 w 14"/>
                <a:gd name="T5" fmla="*/ 86 h 90"/>
                <a:gd name="T6" fmla="*/ 0 w 14"/>
                <a:gd name="T7" fmla="*/ 90 h 90"/>
                <a:gd name="T8" fmla="*/ 1 w 14"/>
                <a:gd name="T9" fmla="*/ 10 h 90"/>
                <a:gd name="T10" fmla="*/ 7 w 14"/>
                <a:gd name="T11" fmla="*/ 4 h 90"/>
                <a:gd name="T12" fmla="*/ 14 w 14"/>
                <a:gd name="T13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90">
                  <a:moveTo>
                    <a:pt x="14" y="0"/>
                  </a:moveTo>
                  <a:lnTo>
                    <a:pt x="14" y="80"/>
                  </a:lnTo>
                  <a:lnTo>
                    <a:pt x="7" y="86"/>
                  </a:lnTo>
                  <a:lnTo>
                    <a:pt x="0" y="90"/>
                  </a:lnTo>
                  <a:lnTo>
                    <a:pt x="1" y="10"/>
                  </a:lnTo>
                  <a:lnTo>
                    <a:pt x="7" y="4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AAA3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250" name="Freeform 66"/>
            <p:cNvSpPr>
              <a:spLocks/>
            </p:cNvSpPr>
            <p:nvPr/>
          </p:nvSpPr>
          <p:spPr bwMode="auto">
            <a:xfrm>
              <a:off x="2728913" y="5710238"/>
              <a:ext cx="7938" cy="47625"/>
            </a:xfrm>
            <a:custGeom>
              <a:avLst/>
              <a:gdLst>
                <a:gd name="T0" fmla="*/ 14 w 14"/>
                <a:gd name="T1" fmla="*/ 0 h 90"/>
                <a:gd name="T2" fmla="*/ 14 w 14"/>
                <a:gd name="T3" fmla="*/ 80 h 90"/>
                <a:gd name="T4" fmla="*/ 7 w 14"/>
                <a:gd name="T5" fmla="*/ 86 h 90"/>
                <a:gd name="T6" fmla="*/ 0 w 14"/>
                <a:gd name="T7" fmla="*/ 90 h 90"/>
                <a:gd name="T8" fmla="*/ 1 w 14"/>
                <a:gd name="T9" fmla="*/ 10 h 90"/>
                <a:gd name="T10" fmla="*/ 7 w 14"/>
                <a:gd name="T11" fmla="*/ 4 h 90"/>
                <a:gd name="T12" fmla="*/ 14 w 14"/>
                <a:gd name="T13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90">
                  <a:moveTo>
                    <a:pt x="14" y="0"/>
                  </a:moveTo>
                  <a:lnTo>
                    <a:pt x="14" y="80"/>
                  </a:lnTo>
                  <a:lnTo>
                    <a:pt x="7" y="86"/>
                  </a:lnTo>
                  <a:lnTo>
                    <a:pt x="0" y="90"/>
                  </a:lnTo>
                  <a:lnTo>
                    <a:pt x="1" y="10"/>
                  </a:lnTo>
                  <a:lnTo>
                    <a:pt x="7" y="4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AFA8A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251" name="Freeform 67"/>
            <p:cNvSpPr>
              <a:spLocks/>
            </p:cNvSpPr>
            <p:nvPr/>
          </p:nvSpPr>
          <p:spPr bwMode="auto">
            <a:xfrm>
              <a:off x="2725738" y="5716588"/>
              <a:ext cx="4763" cy="46038"/>
            </a:xfrm>
            <a:custGeom>
              <a:avLst/>
              <a:gdLst>
                <a:gd name="T0" fmla="*/ 7 w 7"/>
                <a:gd name="T1" fmla="*/ 0 h 89"/>
                <a:gd name="T2" fmla="*/ 6 w 7"/>
                <a:gd name="T3" fmla="*/ 80 h 89"/>
                <a:gd name="T4" fmla="*/ 3 w 7"/>
                <a:gd name="T5" fmla="*/ 85 h 89"/>
                <a:gd name="T6" fmla="*/ 0 w 7"/>
                <a:gd name="T7" fmla="*/ 89 h 89"/>
                <a:gd name="T8" fmla="*/ 0 w 7"/>
                <a:gd name="T9" fmla="*/ 7 h 89"/>
                <a:gd name="T10" fmla="*/ 3 w 7"/>
                <a:gd name="T11" fmla="*/ 3 h 89"/>
                <a:gd name="T12" fmla="*/ 7 w 7"/>
                <a:gd name="T13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89">
                  <a:moveTo>
                    <a:pt x="7" y="0"/>
                  </a:moveTo>
                  <a:lnTo>
                    <a:pt x="6" y="80"/>
                  </a:lnTo>
                  <a:lnTo>
                    <a:pt x="3" y="85"/>
                  </a:lnTo>
                  <a:lnTo>
                    <a:pt x="0" y="89"/>
                  </a:lnTo>
                  <a:lnTo>
                    <a:pt x="0" y="7"/>
                  </a:lnTo>
                  <a:lnTo>
                    <a:pt x="3" y="3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A59E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252" name="Freeform 68"/>
            <p:cNvSpPr>
              <a:spLocks/>
            </p:cNvSpPr>
            <p:nvPr/>
          </p:nvSpPr>
          <p:spPr bwMode="auto">
            <a:xfrm>
              <a:off x="2722563" y="5719763"/>
              <a:ext cx="3175" cy="46038"/>
            </a:xfrm>
            <a:custGeom>
              <a:avLst/>
              <a:gdLst>
                <a:gd name="T0" fmla="*/ 6 w 6"/>
                <a:gd name="T1" fmla="*/ 0 h 88"/>
                <a:gd name="T2" fmla="*/ 6 w 6"/>
                <a:gd name="T3" fmla="*/ 82 h 88"/>
                <a:gd name="T4" fmla="*/ 3 w 6"/>
                <a:gd name="T5" fmla="*/ 85 h 88"/>
                <a:gd name="T6" fmla="*/ 0 w 6"/>
                <a:gd name="T7" fmla="*/ 88 h 88"/>
                <a:gd name="T8" fmla="*/ 2 w 6"/>
                <a:gd name="T9" fmla="*/ 7 h 88"/>
                <a:gd name="T10" fmla="*/ 3 w 6"/>
                <a:gd name="T11" fmla="*/ 3 h 88"/>
                <a:gd name="T12" fmla="*/ 6 w 6"/>
                <a:gd name="T13" fmla="*/ 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88">
                  <a:moveTo>
                    <a:pt x="6" y="0"/>
                  </a:moveTo>
                  <a:lnTo>
                    <a:pt x="6" y="82"/>
                  </a:lnTo>
                  <a:lnTo>
                    <a:pt x="3" y="85"/>
                  </a:lnTo>
                  <a:lnTo>
                    <a:pt x="0" y="88"/>
                  </a:lnTo>
                  <a:lnTo>
                    <a:pt x="2" y="7"/>
                  </a:lnTo>
                  <a:lnTo>
                    <a:pt x="3" y="3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A09A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253" name="Freeform 69"/>
            <p:cNvSpPr>
              <a:spLocks/>
            </p:cNvSpPr>
            <p:nvPr/>
          </p:nvSpPr>
          <p:spPr bwMode="auto">
            <a:xfrm>
              <a:off x="2722563" y="5722938"/>
              <a:ext cx="1588" cy="47625"/>
            </a:xfrm>
            <a:custGeom>
              <a:avLst/>
              <a:gdLst>
                <a:gd name="T0" fmla="*/ 4 w 4"/>
                <a:gd name="T1" fmla="*/ 0 h 88"/>
                <a:gd name="T2" fmla="*/ 2 w 4"/>
                <a:gd name="T3" fmla="*/ 81 h 88"/>
                <a:gd name="T4" fmla="*/ 1 w 4"/>
                <a:gd name="T5" fmla="*/ 83 h 88"/>
                <a:gd name="T6" fmla="*/ 0 w 4"/>
                <a:gd name="T7" fmla="*/ 88 h 88"/>
                <a:gd name="T8" fmla="*/ 0 w 4"/>
                <a:gd name="T9" fmla="*/ 6 h 88"/>
                <a:gd name="T10" fmla="*/ 1 w 4"/>
                <a:gd name="T11" fmla="*/ 3 h 88"/>
                <a:gd name="T12" fmla="*/ 4 w 4"/>
                <a:gd name="T13" fmla="*/ 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88">
                  <a:moveTo>
                    <a:pt x="4" y="0"/>
                  </a:moveTo>
                  <a:lnTo>
                    <a:pt x="2" y="81"/>
                  </a:lnTo>
                  <a:lnTo>
                    <a:pt x="1" y="83"/>
                  </a:lnTo>
                  <a:lnTo>
                    <a:pt x="0" y="88"/>
                  </a:lnTo>
                  <a:lnTo>
                    <a:pt x="0" y="6"/>
                  </a:lnTo>
                  <a:lnTo>
                    <a:pt x="1" y="3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9C95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254" name="Freeform 70"/>
            <p:cNvSpPr>
              <a:spLocks/>
            </p:cNvSpPr>
            <p:nvPr/>
          </p:nvSpPr>
          <p:spPr bwMode="auto">
            <a:xfrm>
              <a:off x="2720975" y="5726113"/>
              <a:ext cx="1588" cy="47625"/>
            </a:xfrm>
            <a:custGeom>
              <a:avLst/>
              <a:gdLst>
                <a:gd name="T0" fmla="*/ 2 w 2"/>
                <a:gd name="T1" fmla="*/ 0 h 88"/>
                <a:gd name="T2" fmla="*/ 2 w 2"/>
                <a:gd name="T3" fmla="*/ 82 h 88"/>
                <a:gd name="T4" fmla="*/ 2 w 2"/>
                <a:gd name="T5" fmla="*/ 85 h 88"/>
                <a:gd name="T6" fmla="*/ 0 w 2"/>
                <a:gd name="T7" fmla="*/ 88 h 88"/>
                <a:gd name="T8" fmla="*/ 0 w 2"/>
                <a:gd name="T9" fmla="*/ 7 h 88"/>
                <a:gd name="T10" fmla="*/ 2 w 2"/>
                <a:gd name="T11" fmla="*/ 3 h 88"/>
                <a:gd name="T12" fmla="*/ 2 w 2"/>
                <a:gd name="T13" fmla="*/ 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88">
                  <a:moveTo>
                    <a:pt x="2" y="0"/>
                  </a:moveTo>
                  <a:lnTo>
                    <a:pt x="2" y="82"/>
                  </a:lnTo>
                  <a:lnTo>
                    <a:pt x="2" y="85"/>
                  </a:lnTo>
                  <a:lnTo>
                    <a:pt x="0" y="88"/>
                  </a:lnTo>
                  <a:lnTo>
                    <a:pt x="0" y="7"/>
                  </a:lnTo>
                  <a:lnTo>
                    <a:pt x="2" y="3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9790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255" name="Freeform 71"/>
            <p:cNvSpPr>
              <a:spLocks/>
            </p:cNvSpPr>
            <p:nvPr/>
          </p:nvSpPr>
          <p:spPr bwMode="auto">
            <a:xfrm>
              <a:off x="2720975" y="5730875"/>
              <a:ext cx="0" cy="46038"/>
            </a:xfrm>
            <a:custGeom>
              <a:avLst/>
              <a:gdLst>
                <a:gd name="T0" fmla="*/ 0 h 88"/>
                <a:gd name="T1" fmla="*/ 81 h 88"/>
                <a:gd name="T2" fmla="*/ 83 h 88"/>
                <a:gd name="T3" fmla="*/ 88 h 88"/>
                <a:gd name="T4" fmla="*/ 6 h 88"/>
                <a:gd name="T5" fmla="*/ 3 h 88"/>
                <a:gd name="T6" fmla="*/ 0 h 88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  <a:cxn ang="0">
                  <a:pos x="0" y="T6"/>
                </a:cxn>
              </a:cxnLst>
              <a:rect l="0" t="0" r="r" b="b"/>
              <a:pathLst>
                <a:path h="88">
                  <a:moveTo>
                    <a:pt x="0" y="0"/>
                  </a:moveTo>
                  <a:lnTo>
                    <a:pt x="0" y="81"/>
                  </a:lnTo>
                  <a:lnTo>
                    <a:pt x="0" y="83"/>
                  </a:lnTo>
                  <a:lnTo>
                    <a:pt x="0" y="88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18C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256" name="Freeform 72"/>
            <p:cNvSpPr>
              <a:spLocks/>
            </p:cNvSpPr>
            <p:nvPr/>
          </p:nvSpPr>
          <p:spPr bwMode="auto">
            <a:xfrm>
              <a:off x="2720975" y="5734050"/>
              <a:ext cx="0" cy="42863"/>
            </a:xfrm>
            <a:custGeom>
              <a:avLst/>
              <a:gdLst>
                <a:gd name="T0" fmla="*/ 0 h 82"/>
                <a:gd name="T1" fmla="*/ 82 h 82"/>
                <a:gd name="T2" fmla="*/ 82 h 82"/>
                <a:gd name="T3" fmla="*/ 82 h 82"/>
                <a:gd name="T4" fmla="*/ 1 h 82"/>
                <a:gd name="T5" fmla="*/ 0 h 82"/>
                <a:gd name="T6" fmla="*/ 0 h 8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  <a:cxn ang="0">
                  <a:pos x="0" y="T6"/>
                </a:cxn>
              </a:cxnLst>
              <a:rect l="0" t="0" r="r" b="b"/>
              <a:pathLst>
                <a:path h="82">
                  <a:moveTo>
                    <a:pt x="0" y="0"/>
                  </a:moveTo>
                  <a:lnTo>
                    <a:pt x="0" y="82"/>
                  </a:lnTo>
                  <a:lnTo>
                    <a:pt x="0" y="82"/>
                  </a:lnTo>
                  <a:lnTo>
                    <a:pt x="0" y="82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C87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259" name="Freeform 75"/>
            <p:cNvSpPr>
              <a:spLocks/>
            </p:cNvSpPr>
            <p:nvPr/>
          </p:nvSpPr>
          <p:spPr bwMode="auto">
            <a:xfrm>
              <a:off x="2720975" y="5734050"/>
              <a:ext cx="17463" cy="66675"/>
            </a:xfrm>
            <a:custGeom>
              <a:avLst/>
              <a:gdLst>
                <a:gd name="T0" fmla="*/ 33 w 33"/>
                <a:gd name="T1" fmla="*/ 46 h 127"/>
                <a:gd name="T2" fmla="*/ 32 w 33"/>
                <a:gd name="T3" fmla="*/ 127 h 127"/>
                <a:gd name="T4" fmla="*/ 25 w 33"/>
                <a:gd name="T5" fmla="*/ 122 h 127"/>
                <a:gd name="T6" fmla="*/ 17 w 33"/>
                <a:gd name="T7" fmla="*/ 117 h 127"/>
                <a:gd name="T8" fmla="*/ 12 w 33"/>
                <a:gd name="T9" fmla="*/ 111 h 127"/>
                <a:gd name="T10" fmla="*/ 7 w 33"/>
                <a:gd name="T11" fmla="*/ 105 h 127"/>
                <a:gd name="T12" fmla="*/ 4 w 33"/>
                <a:gd name="T13" fmla="*/ 99 h 127"/>
                <a:gd name="T14" fmla="*/ 2 w 33"/>
                <a:gd name="T15" fmla="*/ 94 h 127"/>
                <a:gd name="T16" fmla="*/ 0 w 33"/>
                <a:gd name="T17" fmla="*/ 88 h 127"/>
                <a:gd name="T18" fmla="*/ 0 w 33"/>
                <a:gd name="T19" fmla="*/ 81 h 127"/>
                <a:gd name="T20" fmla="*/ 0 w 33"/>
                <a:gd name="T21" fmla="*/ 0 h 127"/>
                <a:gd name="T22" fmla="*/ 0 w 33"/>
                <a:gd name="T23" fmla="*/ 6 h 127"/>
                <a:gd name="T24" fmla="*/ 2 w 33"/>
                <a:gd name="T25" fmla="*/ 12 h 127"/>
                <a:gd name="T26" fmla="*/ 4 w 33"/>
                <a:gd name="T27" fmla="*/ 19 h 127"/>
                <a:gd name="T28" fmla="*/ 7 w 33"/>
                <a:gd name="T29" fmla="*/ 25 h 127"/>
                <a:gd name="T30" fmla="*/ 13 w 33"/>
                <a:gd name="T31" fmla="*/ 30 h 127"/>
                <a:gd name="T32" fmla="*/ 19 w 33"/>
                <a:gd name="T33" fmla="*/ 36 h 127"/>
                <a:gd name="T34" fmla="*/ 25 w 33"/>
                <a:gd name="T35" fmla="*/ 40 h 127"/>
                <a:gd name="T36" fmla="*/ 33 w 33"/>
                <a:gd name="T37" fmla="*/ 46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3" h="127">
                  <a:moveTo>
                    <a:pt x="33" y="46"/>
                  </a:moveTo>
                  <a:lnTo>
                    <a:pt x="32" y="127"/>
                  </a:lnTo>
                  <a:lnTo>
                    <a:pt x="25" y="122"/>
                  </a:lnTo>
                  <a:lnTo>
                    <a:pt x="17" y="117"/>
                  </a:lnTo>
                  <a:lnTo>
                    <a:pt x="12" y="111"/>
                  </a:lnTo>
                  <a:lnTo>
                    <a:pt x="7" y="105"/>
                  </a:lnTo>
                  <a:lnTo>
                    <a:pt x="4" y="99"/>
                  </a:lnTo>
                  <a:lnTo>
                    <a:pt x="2" y="94"/>
                  </a:lnTo>
                  <a:lnTo>
                    <a:pt x="0" y="88"/>
                  </a:lnTo>
                  <a:lnTo>
                    <a:pt x="0" y="81"/>
                  </a:lnTo>
                  <a:lnTo>
                    <a:pt x="0" y="0"/>
                  </a:lnTo>
                  <a:lnTo>
                    <a:pt x="0" y="6"/>
                  </a:lnTo>
                  <a:lnTo>
                    <a:pt x="2" y="12"/>
                  </a:lnTo>
                  <a:lnTo>
                    <a:pt x="4" y="19"/>
                  </a:lnTo>
                  <a:lnTo>
                    <a:pt x="7" y="25"/>
                  </a:lnTo>
                  <a:lnTo>
                    <a:pt x="13" y="30"/>
                  </a:lnTo>
                  <a:lnTo>
                    <a:pt x="19" y="36"/>
                  </a:lnTo>
                  <a:lnTo>
                    <a:pt x="25" y="40"/>
                  </a:lnTo>
                  <a:lnTo>
                    <a:pt x="33" y="46"/>
                  </a:lnTo>
                  <a:close/>
                </a:path>
              </a:pathLst>
            </a:custGeom>
            <a:solidFill>
              <a:srgbClr val="BABA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260" name="Freeform 76"/>
            <p:cNvSpPr>
              <a:spLocks/>
            </p:cNvSpPr>
            <p:nvPr/>
          </p:nvSpPr>
          <p:spPr bwMode="auto">
            <a:xfrm>
              <a:off x="3971925" y="5907088"/>
              <a:ext cx="19050" cy="68263"/>
            </a:xfrm>
            <a:custGeom>
              <a:avLst/>
              <a:gdLst>
                <a:gd name="T0" fmla="*/ 35 w 35"/>
                <a:gd name="T1" fmla="*/ 46 h 128"/>
                <a:gd name="T2" fmla="*/ 33 w 35"/>
                <a:gd name="T3" fmla="*/ 128 h 128"/>
                <a:gd name="T4" fmla="*/ 33 w 35"/>
                <a:gd name="T5" fmla="*/ 122 h 128"/>
                <a:gd name="T6" fmla="*/ 32 w 35"/>
                <a:gd name="T7" fmla="*/ 115 h 128"/>
                <a:gd name="T8" fmla="*/ 29 w 35"/>
                <a:gd name="T9" fmla="*/ 109 h 128"/>
                <a:gd name="T10" fmla="*/ 26 w 35"/>
                <a:gd name="T11" fmla="*/ 103 h 128"/>
                <a:gd name="T12" fmla="*/ 20 w 35"/>
                <a:gd name="T13" fmla="*/ 97 h 128"/>
                <a:gd name="T14" fmla="*/ 15 w 35"/>
                <a:gd name="T15" fmla="*/ 92 h 128"/>
                <a:gd name="T16" fmla="*/ 9 w 35"/>
                <a:gd name="T17" fmla="*/ 86 h 128"/>
                <a:gd name="T18" fmla="*/ 0 w 35"/>
                <a:gd name="T19" fmla="*/ 82 h 128"/>
                <a:gd name="T20" fmla="*/ 2 w 35"/>
                <a:gd name="T21" fmla="*/ 0 h 128"/>
                <a:gd name="T22" fmla="*/ 9 w 35"/>
                <a:gd name="T23" fmla="*/ 5 h 128"/>
                <a:gd name="T24" fmla="*/ 16 w 35"/>
                <a:gd name="T25" fmla="*/ 10 h 128"/>
                <a:gd name="T26" fmla="*/ 22 w 35"/>
                <a:gd name="T27" fmla="*/ 15 h 128"/>
                <a:gd name="T28" fmla="*/ 26 w 35"/>
                <a:gd name="T29" fmla="*/ 21 h 128"/>
                <a:gd name="T30" fmla="*/ 29 w 35"/>
                <a:gd name="T31" fmla="*/ 27 h 128"/>
                <a:gd name="T32" fmla="*/ 32 w 35"/>
                <a:gd name="T33" fmla="*/ 34 h 128"/>
                <a:gd name="T34" fmla="*/ 33 w 35"/>
                <a:gd name="T35" fmla="*/ 40 h 128"/>
                <a:gd name="T36" fmla="*/ 35 w 35"/>
                <a:gd name="T37" fmla="*/ 46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5" h="128">
                  <a:moveTo>
                    <a:pt x="35" y="46"/>
                  </a:moveTo>
                  <a:lnTo>
                    <a:pt x="33" y="128"/>
                  </a:lnTo>
                  <a:lnTo>
                    <a:pt x="33" y="122"/>
                  </a:lnTo>
                  <a:lnTo>
                    <a:pt x="32" y="115"/>
                  </a:lnTo>
                  <a:lnTo>
                    <a:pt x="29" y="109"/>
                  </a:lnTo>
                  <a:lnTo>
                    <a:pt x="26" y="103"/>
                  </a:lnTo>
                  <a:lnTo>
                    <a:pt x="20" y="97"/>
                  </a:lnTo>
                  <a:lnTo>
                    <a:pt x="15" y="92"/>
                  </a:lnTo>
                  <a:lnTo>
                    <a:pt x="9" y="86"/>
                  </a:lnTo>
                  <a:lnTo>
                    <a:pt x="0" y="82"/>
                  </a:lnTo>
                  <a:lnTo>
                    <a:pt x="2" y="0"/>
                  </a:lnTo>
                  <a:lnTo>
                    <a:pt x="9" y="5"/>
                  </a:lnTo>
                  <a:lnTo>
                    <a:pt x="16" y="10"/>
                  </a:lnTo>
                  <a:lnTo>
                    <a:pt x="22" y="15"/>
                  </a:lnTo>
                  <a:lnTo>
                    <a:pt x="26" y="21"/>
                  </a:lnTo>
                  <a:lnTo>
                    <a:pt x="29" y="27"/>
                  </a:lnTo>
                  <a:lnTo>
                    <a:pt x="32" y="34"/>
                  </a:lnTo>
                  <a:lnTo>
                    <a:pt x="33" y="40"/>
                  </a:lnTo>
                  <a:lnTo>
                    <a:pt x="35" y="46"/>
                  </a:lnTo>
                  <a:close/>
                </a:path>
              </a:pathLst>
            </a:custGeom>
            <a:solidFill>
              <a:srgbClr val="1138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261" name="Freeform 77"/>
            <p:cNvSpPr>
              <a:spLocks/>
            </p:cNvSpPr>
            <p:nvPr/>
          </p:nvSpPr>
          <p:spPr bwMode="auto">
            <a:xfrm>
              <a:off x="3971925" y="5907088"/>
              <a:ext cx="19050" cy="68263"/>
            </a:xfrm>
            <a:custGeom>
              <a:avLst/>
              <a:gdLst>
                <a:gd name="T0" fmla="*/ 35 w 35"/>
                <a:gd name="T1" fmla="*/ 46 h 128"/>
                <a:gd name="T2" fmla="*/ 33 w 35"/>
                <a:gd name="T3" fmla="*/ 128 h 128"/>
                <a:gd name="T4" fmla="*/ 33 w 35"/>
                <a:gd name="T5" fmla="*/ 122 h 128"/>
                <a:gd name="T6" fmla="*/ 32 w 35"/>
                <a:gd name="T7" fmla="*/ 115 h 128"/>
                <a:gd name="T8" fmla="*/ 29 w 35"/>
                <a:gd name="T9" fmla="*/ 109 h 128"/>
                <a:gd name="T10" fmla="*/ 26 w 35"/>
                <a:gd name="T11" fmla="*/ 103 h 128"/>
                <a:gd name="T12" fmla="*/ 20 w 35"/>
                <a:gd name="T13" fmla="*/ 97 h 128"/>
                <a:gd name="T14" fmla="*/ 15 w 35"/>
                <a:gd name="T15" fmla="*/ 92 h 128"/>
                <a:gd name="T16" fmla="*/ 9 w 35"/>
                <a:gd name="T17" fmla="*/ 86 h 128"/>
                <a:gd name="T18" fmla="*/ 0 w 35"/>
                <a:gd name="T19" fmla="*/ 82 h 128"/>
                <a:gd name="T20" fmla="*/ 2 w 35"/>
                <a:gd name="T21" fmla="*/ 0 h 128"/>
                <a:gd name="T22" fmla="*/ 9 w 35"/>
                <a:gd name="T23" fmla="*/ 5 h 128"/>
                <a:gd name="T24" fmla="*/ 16 w 35"/>
                <a:gd name="T25" fmla="*/ 10 h 128"/>
                <a:gd name="T26" fmla="*/ 22 w 35"/>
                <a:gd name="T27" fmla="*/ 15 h 128"/>
                <a:gd name="T28" fmla="*/ 26 w 35"/>
                <a:gd name="T29" fmla="*/ 21 h 128"/>
                <a:gd name="T30" fmla="*/ 29 w 35"/>
                <a:gd name="T31" fmla="*/ 27 h 128"/>
                <a:gd name="T32" fmla="*/ 32 w 35"/>
                <a:gd name="T33" fmla="*/ 34 h 128"/>
                <a:gd name="T34" fmla="*/ 33 w 35"/>
                <a:gd name="T35" fmla="*/ 40 h 128"/>
                <a:gd name="T36" fmla="*/ 35 w 35"/>
                <a:gd name="T37" fmla="*/ 46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5" h="128">
                  <a:moveTo>
                    <a:pt x="35" y="46"/>
                  </a:moveTo>
                  <a:lnTo>
                    <a:pt x="33" y="128"/>
                  </a:lnTo>
                  <a:lnTo>
                    <a:pt x="33" y="122"/>
                  </a:lnTo>
                  <a:lnTo>
                    <a:pt x="32" y="115"/>
                  </a:lnTo>
                  <a:lnTo>
                    <a:pt x="29" y="109"/>
                  </a:lnTo>
                  <a:lnTo>
                    <a:pt x="26" y="103"/>
                  </a:lnTo>
                  <a:lnTo>
                    <a:pt x="20" y="97"/>
                  </a:lnTo>
                  <a:lnTo>
                    <a:pt x="15" y="92"/>
                  </a:lnTo>
                  <a:lnTo>
                    <a:pt x="9" y="86"/>
                  </a:lnTo>
                  <a:lnTo>
                    <a:pt x="0" y="82"/>
                  </a:lnTo>
                  <a:lnTo>
                    <a:pt x="2" y="0"/>
                  </a:lnTo>
                  <a:lnTo>
                    <a:pt x="9" y="5"/>
                  </a:lnTo>
                  <a:lnTo>
                    <a:pt x="16" y="10"/>
                  </a:lnTo>
                  <a:lnTo>
                    <a:pt x="22" y="15"/>
                  </a:lnTo>
                  <a:lnTo>
                    <a:pt x="26" y="21"/>
                  </a:lnTo>
                  <a:lnTo>
                    <a:pt x="29" y="27"/>
                  </a:lnTo>
                  <a:lnTo>
                    <a:pt x="32" y="34"/>
                  </a:lnTo>
                  <a:lnTo>
                    <a:pt x="33" y="40"/>
                  </a:lnTo>
                  <a:lnTo>
                    <a:pt x="35" y="46"/>
                  </a:lnTo>
                  <a:close/>
                </a:path>
              </a:pathLst>
            </a:custGeom>
            <a:solidFill>
              <a:srgbClr val="7E79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262" name="Freeform 78"/>
            <p:cNvSpPr>
              <a:spLocks/>
            </p:cNvSpPr>
            <p:nvPr/>
          </p:nvSpPr>
          <p:spPr bwMode="auto">
            <a:xfrm>
              <a:off x="3989388" y="5930900"/>
              <a:ext cx="1588" cy="44450"/>
            </a:xfrm>
            <a:custGeom>
              <a:avLst/>
              <a:gdLst>
                <a:gd name="T0" fmla="*/ 2 w 2"/>
                <a:gd name="T1" fmla="*/ 0 h 83"/>
                <a:gd name="T2" fmla="*/ 0 w 2"/>
                <a:gd name="T3" fmla="*/ 82 h 83"/>
                <a:gd name="T4" fmla="*/ 0 w 2"/>
                <a:gd name="T5" fmla="*/ 82 h 83"/>
                <a:gd name="T6" fmla="*/ 0 w 2"/>
                <a:gd name="T7" fmla="*/ 83 h 83"/>
                <a:gd name="T8" fmla="*/ 0 w 2"/>
                <a:gd name="T9" fmla="*/ 1 h 83"/>
                <a:gd name="T10" fmla="*/ 0 w 2"/>
                <a:gd name="T11" fmla="*/ 1 h 83"/>
                <a:gd name="T12" fmla="*/ 2 w 2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83">
                  <a:moveTo>
                    <a:pt x="2" y="0"/>
                  </a:moveTo>
                  <a:lnTo>
                    <a:pt x="0" y="82"/>
                  </a:lnTo>
                  <a:lnTo>
                    <a:pt x="0" y="82"/>
                  </a:lnTo>
                  <a:lnTo>
                    <a:pt x="0" y="83"/>
                  </a:lnTo>
                  <a:lnTo>
                    <a:pt x="0" y="1"/>
                  </a:lnTo>
                  <a:lnTo>
                    <a:pt x="0" y="1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7E79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263" name="Freeform 79"/>
            <p:cNvSpPr>
              <a:spLocks/>
            </p:cNvSpPr>
            <p:nvPr/>
          </p:nvSpPr>
          <p:spPr bwMode="auto">
            <a:xfrm>
              <a:off x="3989388" y="5932488"/>
              <a:ext cx="0" cy="46038"/>
            </a:xfrm>
            <a:custGeom>
              <a:avLst/>
              <a:gdLst>
                <a:gd name="T0" fmla="*/ 0 h 88"/>
                <a:gd name="T1" fmla="*/ 82 h 88"/>
                <a:gd name="T2" fmla="*/ 85 h 88"/>
                <a:gd name="T3" fmla="*/ 88 h 88"/>
                <a:gd name="T4" fmla="*/ 7 h 88"/>
                <a:gd name="T5" fmla="*/ 3 h 88"/>
                <a:gd name="T6" fmla="*/ 0 h 88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  <a:cxn ang="0">
                  <a:pos x="0" y="T6"/>
                </a:cxn>
              </a:cxnLst>
              <a:rect l="0" t="0" r="r" b="b"/>
              <a:pathLst>
                <a:path h="88">
                  <a:moveTo>
                    <a:pt x="0" y="0"/>
                  </a:moveTo>
                  <a:lnTo>
                    <a:pt x="0" y="82"/>
                  </a:lnTo>
                  <a:lnTo>
                    <a:pt x="0" y="85"/>
                  </a:lnTo>
                  <a:lnTo>
                    <a:pt x="0" y="88"/>
                  </a:lnTo>
                  <a:lnTo>
                    <a:pt x="0" y="7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341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264" name="Freeform 80"/>
            <p:cNvSpPr>
              <a:spLocks/>
            </p:cNvSpPr>
            <p:nvPr/>
          </p:nvSpPr>
          <p:spPr bwMode="auto">
            <a:xfrm>
              <a:off x="3989388" y="5935663"/>
              <a:ext cx="0" cy="46038"/>
            </a:xfrm>
            <a:custGeom>
              <a:avLst/>
              <a:gdLst>
                <a:gd name="T0" fmla="*/ 1 w 1"/>
                <a:gd name="T1" fmla="*/ 0 h 88"/>
                <a:gd name="T2" fmla="*/ 1 w 1"/>
                <a:gd name="T3" fmla="*/ 81 h 88"/>
                <a:gd name="T4" fmla="*/ 0 w 1"/>
                <a:gd name="T5" fmla="*/ 84 h 88"/>
                <a:gd name="T6" fmla="*/ 0 w 1"/>
                <a:gd name="T7" fmla="*/ 88 h 88"/>
                <a:gd name="T8" fmla="*/ 0 w 1"/>
                <a:gd name="T9" fmla="*/ 6 h 88"/>
                <a:gd name="T10" fmla="*/ 0 w 1"/>
                <a:gd name="T11" fmla="*/ 3 h 88"/>
                <a:gd name="T12" fmla="*/ 1 w 1"/>
                <a:gd name="T13" fmla="*/ 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" h="88">
                  <a:moveTo>
                    <a:pt x="1" y="0"/>
                  </a:moveTo>
                  <a:lnTo>
                    <a:pt x="1" y="81"/>
                  </a:lnTo>
                  <a:lnTo>
                    <a:pt x="0" y="84"/>
                  </a:lnTo>
                  <a:lnTo>
                    <a:pt x="0" y="88"/>
                  </a:lnTo>
                  <a:lnTo>
                    <a:pt x="0" y="6"/>
                  </a:lnTo>
                  <a:lnTo>
                    <a:pt x="0" y="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1544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265" name="Freeform 81"/>
            <p:cNvSpPr>
              <a:spLocks/>
            </p:cNvSpPr>
            <p:nvPr/>
          </p:nvSpPr>
          <p:spPr bwMode="auto">
            <a:xfrm>
              <a:off x="3987800" y="5938838"/>
              <a:ext cx="1588" cy="46038"/>
            </a:xfrm>
            <a:custGeom>
              <a:avLst/>
              <a:gdLst>
                <a:gd name="T0" fmla="*/ 4 w 4"/>
                <a:gd name="T1" fmla="*/ 0 h 88"/>
                <a:gd name="T2" fmla="*/ 4 w 4"/>
                <a:gd name="T3" fmla="*/ 82 h 88"/>
                <a:gd name="T4" fmla="*/ 2 w 4"/>
                <a:gd name="T5" fmla="*/ 85 h 88"/>
                <a:gd name="T6" fmla="*/ 0 w 4"/>
                <a:gd name="T7" fmla="*/ 88 h 88"/>
                <a:gd name="T8" fmla="*/ 1 w 4"/>
                <a:gd name="T9" fmla="*/ 6 h 88"/>
                <a:gd name="T10" fmla="*/ 2 w 4"/>
                <a:gd name="T11" fmla="*/ 3 h 88"/>
                <a:gd name="T12" fmla="*/ 4 w 4"/>
                <a:gd name="T13" fmla="*/ 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88">
                  <a:moveTo>
                    <a:pt x="4" y="0"/>
                  </a:moveTo>
                  <a:lnTo>
                    <a:pt x="4" y="82"/>
                  </a:lnTo>
                  <a:lnTo>
                    <a:pt x="2" y="85"/>
                  </a:lnTo>
                  <a:lnTo>
                    <a:pt x="0" y="88"/>
                  </a:lnTo>
                  <a:lnTo>
                    <a:pt x="1" y="6"/>
                  </a:lnTo>
                  <a:lnTo>
                    <a:pt x="2" y="3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1646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266" name="Freeform 82"/>
            <p:cNvSpPr>
              <a:spLocks/>
            </p:cNvSpPr>
            <p:nvPr/>
          </p:nvSpPr>
          <p:spPr bwMode="auto">
            <a:xfrm>
              <a:off x="3984625" y="5942013"/>
              <a:ext cx="3175" cy="47625"/>
            </a:xfrm>
            <a:custGeom>
              <a:avLst/>
              <a:gdLst>
                <a:gd name="T0" fmla="*/ 6 w 6"/>
                <a:gd name="T1" fmla="*/ 0 h 89"/>
                <a:gd name="T2" fmla="*/ 5 w 6"/>
                <a:gd name="T3" fmla="*/ 82 h 89"/>
                <a:gd name="T4" fmla="*/ 3 w 6"/>
                <a:gd name="T5" fmla="*/ 85 h 89"/>
                <a:gd name="T6" fmla="*/ 0 w 6"/>
                <a:gd name="T7" fmla="*/ 89 h 89"/>
                <a:gd name="T8" fmla="*/ 2 w 6"/>
                <a:gd name="T9" fmla="*/ 7 h 89"/>
                <a:gd name="T10" fmla="*/ 3 w 6"/>
                <a:gd name="T11" fmla="*/ 4 h 89"/>
                <a:gd name="T12" fmla="*/ 6 w 6"/>
                <a:gd name="T13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89">
                  <a:moveTo>
                    <a:pt x="6" y="0"/>
                  </a:moveTo>
                  <a:lnTo>
                    <a:pt x="5" y="82"/>
                  </a:lnTo>
                  <a:lnTo>
                    <a:pt x="3" y="85"/>
                  </a:lnTo>
                  <a:lnTo>
                    <a:pt x="0" y="89"/>
                  </a:lnTo>
                  <a:lnTo>
                    <a:pt x="2" y="7"/>
                  </a:lnTo>
                  <a:lnTo>
                    <a:pt x="3" y="4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1648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267" name="Freeform 83"/>
            <p:cNvSpPr>
              <a:spLocks/>
            </p:cNvSpPr>
            <p:nvPr/>
          </p:nvSpPr>
          <p:spPr bwMode="auto">
            <a:xfrm>
              <a:off x="3981450" y="5945188"/>
              <a:ext cx="4763" cy="47625"/>
            </a:xfrm>
            <a:custGeom>
              <a:avLst/>
              <a:gdLst>
                <a:gd name="T0" fmla="*/ 8 w 8"/>
                <a:gd name="T1" fmla="*/ 0 h 89"/>
                <a:gd name="T2" fmla="*/ 6 w 8"/>
                <a:gd name="T3" fmla="*/ 82 h 89"/>
                <a:gd name="T4" fmla="*/ 3 w 8"/>
                <a:gd name="T5" fmla="*/ 85 h 89"/>
                <a:gd name="T6" fmla="*/ 0 w 8"/>
                <a:gd name="T7" fmla="*/ 89 h 89"/>
                <a:gd name="T8" fmla="*/ 0 w 8"/>
                <a:gd name="T9" fmla="*/ 7 h 89"/>
                <a:gd name="T10" fmla="*/ 3 w 8"/>
                <a:gd name="T11" fmla="*/ 4 h 89"/>
                <a:gd name="T12" fmla="*/ 8 w 8"/>
                <a:gd name="T13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89">
                  <a:moveTo>
                    <a:pt x="8" y="0"/>
                  </a:moveTo>
                  <a:lnTo>
                    <a:pt x="6" y="82"/>
                  </a:lnTo>
                  <a:lnTo>
                    <a:pt x="3" y="85"/>
                  </a:lnTo>
                  <a:lnTo>
                    <a:pt x="0" y="89"/>
                  </a:lnTo>
                  <a:lnTo>
                    <a:pt x="0" y="7"/>
                  </a:lnTo>
                  <a:lnTo>
                    <a:pt x="3" y="4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1649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268" name="Freeform 84"/>
            <p:cNvSpPr>
              <a:spLocks/>
            </p:cNvSpPr>
            <p:nvPr/>
          </p:nvSpPr>
          <p:spPr bwMode="auto">
            <a:xfrm>
              <a:off x="3973513" y="5949950"/>
              <a:ext cx="7938" cy="47625"/>
            </a:xfrm>
            <a:custGeom>
              <a:avLst/>
              <a:gdLst>
                <a:gd name="T0" fmla="*/ 14 w 14"/>
                <a:gd name="T1" fmla="*/ 0 h 92"/>
                <a:gd name="T2" fmla="*/ 14 w 14"/>
                <a:gd name="T3" fmla="*/ 82 h 92"/>
                <a:gd name="T4" fmla="*/ 7 w 14"/>
                <a:gd name="T5" fmla="*/ 88 h 92"/>
                <a:gd name="T6" fmla="*/ 0 w 14"/>
                <a:gd name="T7" fmla="*/ 92 h 92"/>
                <a:gd name="T8" fmla="*/ 0 w 14"/>
                <a:gd name="T9" fmla="*/ 10 h 92"/>
                <a:gd name="T10" fmla="*/ 7 w 14"/>
                <a:gd name="T11" fmla="*/ 6 h 92"/>
                <a:gd name="T12" fmla="*/ 14 w 14"/>
                <a:gd name="T13" fmla="*/ 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92">
                  <a:moveTo>
                    <a:pt x="14" y="0"/>
                  </a:moveTo>
                  <a:lnTo>
                    <a:pt x="14" y="82"/>
                  </a:lnTo>
                  <a:lnTo>
                    <a:pt x="7" y="88"/>
                  </a:lnTo>
                  <a:lnTo>
                    <a:pt x="0" y="92"/>
                  </a:lnTo>
                  <a:lnTo>
                    <a:pt x="0" y="10"/>
                  </a:lnTo>
                  <a:lnTo>
                    <a:pt x="7" y="6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184B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269" name="Freeform 85"/>
            <p:cNvSpPr>
              <a:spLocks/>
            </p:cNvSpPr>
            <p:nvPr/>
          </p:nvSpPr>
          <p:spPr bwMode="auto">
            <a:xfrm>
              <a:off x="3973513" y="5954713"/>
              <a:ext cx="0" cy="44450"/>
            </a:xfrm>
            <a:custGeom>
              <a:avLst/>
              <a:gdLst>
                <a:gd name="T0" fmla="*/ 1 w 1"/>
                <a:gd name="T1" fmla="*/ 0 h 84"/>
                <a:gd name="T2" fmla="*/ 1 w 1"/>
                <a:gd name="T3" fmla="*/ 82 h 84"/>
                <a:gd name="T4" fmla="*/ 0 w 1"/>
                <a:gd name="T5" fmla="*/ 82 h 84"/>
                <a:gd name="T6" fmla="*/ 0 w 1"/>
                <a:gd name="T7" fmla="*/ 84 h 84"/>
                <a:gd name="T8" fmla="*/ 0 w 1"/>
                <a:gd name="T9" fmla="*/ 2 h 84"/>
                <a:gd name="T10" fmla="*/ 0 w 1"/>
                <a:gd name="T11" fmla="*/ 2 h 84"/>
                <a:gd name="T12" fmla="*/ 1 w 1"/>
                <a:gd name="T13" fmla="*/ 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" h="84">
                  <a:moveTo>
                    <a:pt x="1" y="0"/>
                  </a:moveTo>
                  <a:lnTo>
                    <a:pt x="1" y="82"/>
                  </a:lnTo>
                  <a:lnTo>
                    <a:pt x="0" y="82"/>
                  </a:lnTo>
                  <a:lnTo>
                    <a:pt x="0" y="84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184D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270" name="Freeform 86"/>
            <p:cNvSpPr>
              <a:spLocks/>
            </p:cNvSpPr>
            <p:nvPr/>
          </p:nvSpPr>
          <p:spPr bwMode="auto">
            <a:xfrm>
              <a:off x="4094163" y="5951538"/>
              <a:ext cx="0" cy="42863"/>
            </a:xfrm>
            <a:custGeom>
              <a:avLst/>
              <a:gdLst>
                <a:gd name="T0" fmla="*/ 0 h 83"/>
                <a:gd name="T1" fmla="*/ 82 h 83"/>
                <a:gd name="T2" fmla="*/ 82 h 83"/>
                <a:gd name="T3" fmla="*/ 83 h 83"/>
                <a:gd name="T4" fmla="*/ 1 h 83"/>
                <a:gd name="T5" fmla="*/ 1 h 83"/>
                <a:gd name="T6" fmla="*/ 0 h 8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  <a:cxn ang="0">
                  <a:pos x="0" y="T6"/>
                </a:cxn>
              </a:cxnLst>
              <a:rect l="0" t="0" r="r" b="b"/>
              <a:pathLst>
                <a:path h="83">
                  <a:moveTo>
                    <a:pt x="0" y="0"/>
                  </a:moveTo>
                  <a:lnTo>
                    <a:pt x="0" y="82"/>
                  </a:lnTo>
                  <a:lnTo>
                    <a:pt x="0" y="82"/>
                  </a:lnTo>
                  <a:lnTo>
                    <a:pt x="0" y="83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33F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271" name="Freeform 87"/>
            <p:cNvSpPr>
              <a:spLocks/>
            </p:cNvSpPr>
            <p:nvPr/>
          </p:nvSpPr>
          <p:spPr bwMode="auto">
            <a:xfrm>
              <a:off x="4094163" y="5951538"/>
              <a:ext cx="0" cy="49213"/>
            </a:xfrm>
            <a:custGeom>
              <a:avLst/>
              <a:gdLst>
                <a:gd name="T0" fmla="*/ 1 w 1"/>
                <a:gd name="T1" fmla="*/ 0 h 92"/>
                <a:gd name="T2" fmla="*/ 1 w 1"/>
                <a:gd name="T3" fmla="*/ 82 h 92"/>
                <a:gd name="T4" fmla="*/ 1 w 1"/>
                <a:gd name="T5" fmla="*/ 87 h 92"/>
                <a:gd name="T6" fmla="*/ 0 w 1"/>
                <a:gd name="T7" fmla="*/ 92 h 92"/>
                <a:gd name="T8" fmla="*/ 0 w 1"/>
                <a:gd name="T9" fmla="*/ 10 h 92"/>
                <a:gd name="T10" fmla="*/ 1 w 1"/>
                <a:gd name="T11" fmla="*/ 6 h 92"/>
                <a:gd name="T12" fmla="*/ 1 w 1"/>
                <a:gd name="T13" fmla="*/ 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" h="92">
                  <a:moveTo>
                    <a:pt x="1" y="0"/>
                  </a:moveTo>
                  <a:lnTo>
                    <a:pt x="1" y="82"/>
                  </a:lnTo>
                  <a:lnTo>
                    <a:pt x="1" y="87"/>
                  </a:lnTo>
                  <a:lnTo>
                    <a:pt x="0" y="92"/>
                  </a:lnTo>
                  <a:lnTo>
                    <a:pt x="0" y="10"/>
                  </a:lnTo>
                  <a:lnTo>
                    <a:pt x="1" y="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133F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272" name="Freeform 88"/>
            <p:cNvSpPr>
              <a:spLocks/>
            </p:cNvSpPr>
            <p:nvPr/>
          </p:nvSpPr>
          <p:spPr bwMode="auto">
            <a:xfrm>
              <a:off x="4092575" y="5956300"/>
              <a:ext cx="1588" cy="49213"/>
            </a:xfrm>
            <a:custGeom>
              <a:avLst/>
              <a:gdLst>
                <a:gd name="T0" fmla="*/ 3 w 3"/>
                <a:gd name="T1" fmla="*/ 0 h 93"/>
                <a:gd name="T2" fmla="*/ 3 w 3"/>
                <a:gd name="T3" fmla="*/ 82 h 93"/>
                <a:gd name="T4" fmla="*/ 1 w 3"/>
                <a:gd name="T5" fmla="*/ 87 h 93"/>
                <a:gd name="T6" fmla="*/ 0 w 3"/>
                <a:gd name="T7" fmla="*/ 93 h 93"/>
                <a:gd name="T8" fmla="*/ 1 w 3"/>
                <a:gd name="T9" fmla="*/ 11 h 93"/>
                <a:gd name="T10" fmla="*/ 3 w 3"/>
                <a:gd name="T11" fmla="*/ 6 h 93"/>
                <a:gd name="T12" fmla="*/ 3 w 3"/>
                <a:gd name="T13" fmla="*/ 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93">
                  <a:moveTo>
                    <a:pt x="3" y="0"/>
                  </a:moveTo>
                  <a:lnTo>
                    <a:pt x="3" y="82"/>
                  </a:lnTo>
                  <a:lnTo>
                    <a:pt x="1" y="87"/>
                  </a:lnTo>
                  <a:lnTo>
                    <a:pt x="0" y="93"/>
                  </a:lnTo>
                  <a:lnTo>
                    <a:pt x="1" y="11"/>
                  </a:lnTo>
                  <a:lnTo>
                    <a:pt x="3" y="6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133F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273" name="Freeform 89"/>
            <p:cNvSpPr>
              <a:spLocks/>
            </p:cNvSpPr>
            <p:nvPr/>
          </p:nvSpPr>
          <p:spPr bwMode="auto">
            <a:xfrm>
              <a:off x="4089400" y="5962650"/>
              <a:ext cx="3175" cy="47625"/>
            </a:xfrm>
            <a:custGeom>
              <a:avLst/>
              <a:gdLst>
                <a:gd name="T0" fmla="*/ 5 w 5"/>
                <a:gd name="T1" fmla="*/ 0 h 90"/>
                <a:gd name="T2" fmla="*/ 4 w 5"/>
                <a:gd name="T3" fmla="*/ 82 h 90"/>
                <a:gd name="T4" fmla="*/ 3 w 5"/>
                <a:gd name="T5" fmla="*/ 86 h 90"/>
                <a:gd name="T6" fmla="*/ 0 w 5"/>
                <a:gd name="T7" fmla="*/ 90 h 90"/>
                <a:gd name="T8" fmla="*/ 0 w 5"/>
                <a:gd name="T9" fmla="*/ 10 h 90"/>
                <a:gd name="T10" fmla="*/ 3 w 5"/>
                <a:gd name="T11" fmla="*/ 4 h 90"/>
                <a:gd name="T12" fmla="*/ 5 w 5"/>
                <a:gd name="T13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90">
                  <a:moveTo>
                    <a:pt x="5" y="0"/>
                  </a:moveTo>
                  <a:lnTo>
                    <a:pt x="4" y="82"/>
                  </a:lnTo>
                  <a:lnTo>
                    <a:pt x="3" y="86"/>
                  </a:lnTo>
                  <a:lnTo>
                    <a:pt x="0" y="90"/>
                  </a:lnTo>
                  <a:lnTo>
                    <a:pt x="0" y="10"/>
                  </a:lnTo>
                  <a:lnTo>
                    <a:pt x="3" y="4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133F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274" name="Freeform 90"/>
            <p:cNvSpPr>
              <a:spLocks/>
            </p:cNvSpPr>
            <p:nvPr/>
          </p:nvSpPr>
          <p:spPr bwMode="auto">
            <a:xfrm>
              <a:off x="4086225" y="5967413"/>
              <a:ext cx="3175" cy="47625"/>
            </a:xfrm>
            <a:custGeom>
              <a:avLst/>
              <a:gdLst>
                <a:gd name="T0" fmla="*/ 8 w 8"/>
                <a:gd name="T1" fmla="*/ 0 h 90"/>
                <a:gd name="T2" fmla="*/ 8 w 8"/>
                <a:gd name="T3" fmla="*/ 80 h 90"/>
                <a:gd name="T4" fmla="*/ 5 w 8"/>
                <a:gd name="T5" fmla="*/ 86 h 90"/>
                <a:gd name="T6" fmla="*/ 0 w 8"/>
                <a:gd name="T7" fmla="*/ 90 h 90"/>
                <a:gd name="T8" fmla="*/ 2 w 8"/>
                <a:gd name="T9" fmla="*/ 10 h 90"/>
                <a:gd name="T10" fmla="*/ 5 w 8"/>
                <a:gd name="T11" fmla="*/ 4 h 90"/>
                <a:gd name="T12" fmla="*/ 8 w 8"/>
                <a:gd name="T13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90">
                  <a:moveTo>
                    <a:pt x="8" y="0"/>
                  </a:moveTo>
                  <a:lnTo>
                    <a:pt x="8" y="80"/>
                  </a:lnTo>
                  <a:lnTo>
                    <a:pt x="5" y="86"/>
                  </a:lnTo>
                  <a:lnTo>
                    <a:pt x="0" y="90"/>
                  </a:lnTo>
                  <a:lnTo>
                    <a:pt x="2" y="10"/>
                  </a:lnTo>
                  <a:lnTo>
                    <a:pt x="5" y="4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133F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275" name="Freeform 91"/>
            <p:cNvSpPr>
              <a:spLocks/>
            </p:cNvSpPr>
            <p:nvPr/>
          </p:nvSpPr>
          <p:spPr bwMode="auto">
            <a:xfrm>
              <a:off x="4079875" y="5973763"/>
              <a:ext cx="6350" cy="47625"/>
            </a:xfrm>
            <a:custGeom>
              <a:avLst/>
              <a:gdLst>
                <a:gd name="T0" fmla="*/ 12 w 12"/>
                <a:gd name="T1" fmla="*/ 0 h 92"/>
                <a:gd name="T2" fmla="*/ 10 w 12"/>
                <a:gd name="T3" fmla="*/ 80 h 92"/>
                <a:gd name="T4" fmla="*/ 6 w 12"/>
                <a:gd name="T5" fmla="*/ 86 h 92"/>
                <a:gd name="T6" fmla="*/ 0 w 12"/>
                <a:gd name="T7" fmla="*/ 92 h 92"/>
                <a:gd name="T8" fmla="*/ 0 w 12"/>
                <a:gd name="T9" fmla="*/ 11 h 92"/>
                <a:gd name="T10" fmla="*/ 6 w 12"/>
                <a:gd name="T11" fmla="*/ 5 h 92"/>
                <a:gd name="T12" fmla="*/ 12 w 12"/>
                <a:gd name="T13" fmla="*/ 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92">
                  <a:moveTo>
                    <a:pt x="12" y="0"/>
                  </a:moveTo>
                  <a:lnTo>
                    <a:pt x="10" y="80"/>
                  </a:lnTo>
                  <a:lnTo>
                    <a:pt x="6" y="86"/>
                  </a:lnTo>
                  <a:lnTo>
                    <a:pt x="0" y="92"/>
                  </a:lnTo>
                  <a:lnTo>
                    <a:pt x="0" y="11"/>
                  </a:lnTo>
                  <a:lnTo>
                    <a:pt x="6" y="5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33F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276" name="Freeform 92"/>
            <p:cNvSpPr>
              <a:spLocks/>
            </p:cNvSpPr>
            <p:nvPr/>
          </p:nvSpPr>
          <p:spPr bwMode="auto">
            <a:xfrm>
              <a:off x="4068763" y="5978525"/>
              <a:ext cx="11113" cy="52388"/>
            </a:xfrm>
            <a:custGeom>
              <a:avLst/>
              <a:gdLst>
                <a:gd name="T0" fmla="*/ 21 w 21"/>
                <a:gd name="T1" fmla="*/ 0 h 97"/>
                <a:gd name="T2" fmla="*/ 21 w 21"/>
                <a:gd name="T3" fmla="*/ 81 h 97"/>
                <a:gd name="T4" fmla="*/ 11 w 21"/>
                <a:gd name="T5" fmla="*/ 89 h 97"/>
                <a:gd name="T6" fmla="*/ 0 w 21"/>
                <a:gd name="T7" fmla="*/ 97 h 97"/>
                <a:gd name="T8" fmla="*/ 0 w 21"/>
                <a:gd name="T9" fmla="*/ 16 h 97"/>
                <a:gd name="T10" fmla="*/ 11 w 21"/>
                <a:gd name="T11" fmla="*/ 9 h 97"/>
                <a:gd name="T12" fmla="*/ 21 w 21"/>
                <a:gd name="T13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" h="97">
                  <a:moveTo>
                    <a:pt x="21" y="0"/>
                  </a:moveTo>
                  <a:lnTo>
                    <a:pt x="21" y="81"/>
                  </a:lnTo>
                  <a:lnTo>
                    <a:pt x="11" y="89"/>
                  </a:lnTo>
                  <a:lnTo>
                    <a:pt x="0" y="97"/>
                  </a:lnTo>
                  <a:lnTo>
                    <a:pt x="0" y="16"/>
                  </a:lnTo>
                  <a:lnTo>
                    <a:pt x="11" y="9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133F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277" name="Freeform 93"/>
            <p:cNvSpPr>
              <a:spLocks/>
            </p:cNvSpPr>
            <p:nvPr/>
          </p:nvSpPr>
          <p:spPr bwMode="auto">
            <a:xfrm>
              <a:off x="4068763" y="5988050"/>
              <a:ext cx="0" cy="42863"/>
            </a:xfrm>
            <a:custGeom>
              <a:avLst/>
              <a:gdLst>
                <a:gd name="T0" fmla="*/ 2 w 2"/>
                <a:gd name="T1" fmla="*/ 0 h 82"/>
                <a:gd name="T2" fmla="*/ 2 w 2"/>
                <a:gd name="T3" fmla="*/ 81 h 82"/>
                <a:gd name="T4" fmla="*/ 0 w 2"/>
                <a:gd name="T5" fmla="*/ 82 h 82"/>
                <a:gd name="T6" fmla="*/ 0 w 2"/>
                <a:gd name="T7" fmla="*/ 82 h 82"/>
                <a:gd name="T8" fmla="*/ 0 w 2"/>
                <a:gd name="T9" fmla="*/ 1 h 82"/>
                <a:gd name="T10" fmla="*/ 2 w 2"/>
                <a:gd name="T11" fmla="*/ 0 h 82"/>
                <a:gd name="T12" fmla="*/ 2 w 2"/>
                <a:gd name="T13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82">
                  <a:moveTo>
                    <a:pt x="2" y="0"/>
                  </a:moveTo>
                  <a:lnTo>
                    <a:pt x="2" y="81"/>
                  </a:lnTo>
                  <a:lnTo>
                    <a:pt x="0" y="82"/>
                  </a:lnTo>
                  <a:lnTo>
                    <a:pt x="0" y="82"/>
                  </a:lnTo>
                  <a:lnTo>
                    <a:pt x="0" y="1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133F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278" name="Freeform 94"/>
            <p:cNvSpPr>
              <a:spLocks/>
            </p:cNvSpPr>
            <p:nvPr/>
          </p:nvSpPr>
          <p:spPr bwMode="auto">
            <a:xfrm>
              <a:off x="4068763" y="5951538"/>
              <a:ext cx="25400" cy="79375"/>
            </a:xfrm>
            <a:custGeom>
              <a:avLst/>
              <a:gdLst>
                <a:gd name="T0" fmla="*/ 49 w 49"/>
                <a:gd name="T1" fmla="*/ 0 h 151"/>
                <a:gd name="T2" fmla="*/ 49 w 49"/>
                <a:gd name="T3" fmla="*/ 82 h 151"/>
                <a:gd name="T4" fmla="*/ 49 w 49"/>
                <a:gd name="T5" fmla="*/ 91 h 151"/>
                <a:gd name="T6" fmla="*/ 46 w 49"/>
                <a:gd name="T7" fmla="*/ 101 h 151"/>
                <a:gd name="T8" fmla="*/ 42 w 49"/>
                <a:gd name="T9" fmla="*/ 109 h 151"/>
                <a:gd name="T10" fmla="*/ 36 w 49"/>
                <a:gd name="T11" fmla="*/ 119 h 151"/>
                <a:gd name="T12" fmla="*/ 31 w 49"/>
                <a:gd name="T13" fmla="*/ 128 h 151"/>
                <a:gd name="T14" fmla="*/ 22 w 49"/>
                <a:gd name="T15" fmla="*/ 137 h 151"/>
                <a:gd name="T16" fmla="*/ 12 w 49"/>
                <a:gd name="T17" fmla="*/ 144 h 151"/>
                <a:gd name="T18" fmla="*/ 0 w 49"/>
                <a:gd name="T19" fmla="*/ 151 h 151"/>
                <a:gd name="T20" fmla="*/ 0 w 49"/>
                <a:gd name="T21" fmla="*/ 70 h 151"/>
                <a:gd name="T22" fmla="*/ 12 w 49"/>
                <a:gd name="T23" fmla="*/ 63 h 151"/>
                <a:gd name="T24" fmla="*/ 22 w 49"/>
                <a:gd name="T25" fmla="*/ 55 h 151"/>
                <a:gd name="T26" fmla="*/ 31 w 49"/>
                <a:gd name="T27" fmla="*/ 46 h 151"/>
                <a:gd name="T28" fmla="*/ 38 w 49"/>
                <a:gd name="T29" fmla="*/ 37 h 151"/>
                <a:gd name="T30" fmla="*/ 42 w 49"/>
                <a:gd name="T31" fmla="*/ 29 h 151"/>
                <a:gd name="T32" fmla="*/ 46 w 49"/>
                <a:gd name="T33" fmla="*/ 19 h 151"/>
                <a:gd name="T34" fmla="*/ 49 w 49"/>
                <a:gd name="T35" fmla="*/ 10 h 151"/>
                <a:gd name="T36" fmla="*/ 49 w 49"/>
                <a:gd name="T37" fmla="*/ 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9" h="151">
                  <a:moveTo>
                    <a:pt x="49" y="0"/>
                  </a:moveTo>
                  <a:lnTo>
                    <a:pt x="49" y="82"/>
                  </a:lnTo>
                  <a:lnTo>
                    <a:pt x="49" y="91"/>
                  </a:lnTo>
                  <a:lnTo>
                    <a:pt x="46" y="101"/>
                  </a:lnTo>
                  <a:lnTo>
                    <a:pt x="42" y="109"/>
                  </a:lnTo>
                  <a:lnTo>
                    <a:pt x="36" y="119"/>
                  </a:lnTo>
                  <a:lnTo>
                    <a:pt x="31" y="128"/>
                  </a:lnTo>
                  <a:lnTo>
                    <a:pt x="22" y="137"/>
                  </a:lnTo>
                  <a:lnTo>
                    <a:pt x="12" y="144"/>
                  </a:lnTo>
                  <a:lnTo>
                    <a:pt x="0" y="151"/>
                  </a:lnTo>
                  <a:lnTo>
                    <a:pt x="0" y="70"/>
                  </a:lnTo>
                  <a:lnTo>
                    <a:pt x="12" y="63"/>
                  </a:lnTo>
                  <a:lnTo>
                    <a:pt x="22" y="55"/>
                  </a:lnTo>
                  <a:lnTo>
                    <a:pt x="31" y="46"/>
                  </a:lnTo>
                  <a:lnTo>
                    <a:pt x="38" y="37"/>
                  </a:lnTo>
                  <a:lnTo>
                    <a:pt x="42" y="29"/>
                  </a:lnTo>
                  <a:lnTo>
                    <a:pt x="46" y="19"/>
                  </a:lnTo>
                  <a:lnTo>
                    <a:pt x="49" y="10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BABA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279" name="Freeform 95"/>
            <p:cNvSpPr>
              <a:spLocks/>
            </p:cNvSpPr>
            <p:nvPr/>
          </p:nvSpPr>
          <p:spPr bwMode="auto">
            <a:xfrm>
              <a:off x="3216275" y="5470525"/>
              <a:ext cx="9525" cy="47625"/>
            </a:xfrm>
            <a:custGeom>
              <a:avLst/>
              <a:gdLst>
                <a:gd name="T0" fmla="*/ 17 w 17"/>
                <a:gd name="T1" fmla="*/ 8 h 89"/>
                <a:gd name="T2" fmla="*/ 17 w 17"/>
                <a:gd name="T3" fmla="*/ 89 h 89"/>
                <a:gd name="T4" fmla="*/ 9 w 17"/>
                <a:gd name="T5" fmla="*/ 85 h 89"/>
                <a:gd name="T6" fmla="*/ 0 w 17"/>
                <a:gd name="T7" fmla="*/ 82 h 89"/>
                <a:gd name="T8" fmla="*/ 2 w 17"/>
                <a:gd name="T9" fmla="*/ 0 h 89"/>
                <a:gd name="T10" fmla="*/ 9 w 17"/>
                <a:gd name="T11" fmla="*/ 4 h 89"/>
                <a:gd name="T12" fmla="*/ 17 w 17"/>
                <a:gd name="T13" fmla="*/ 8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89">
                  <a:moveTo>
                    <a:pt x="17" y="8"/>
                  </a:moveTo>
                  <a:lnTo>
                    <a:pt x="17" y="89"/>
                  </a:lnTo>
                  <a:lnTo>
                    <a:pt x="9" y="85"/>
                  </a:lnTo>
                  <a:lnTo>
                    <a:pt x="0" y="82"/>
                  </a:lnTo>
                  <a:lnTo>
                    <a:pt x="2" y="0"/>
                  </a:lnTo>
                  <a:lnTo>
                    <a:pt x="9" y="4"/>
                  </a:lnTo>
                  <a:lnTo>
                    <a:pt x="17" y="8"/>
                  </a:lnTo>
                  <a:close/>
                </a:path>
              </a:pathLst>
            </a:custGeom>
            <a:solidFill>
              <a:srgbClr val="BABA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280" name="Freeform 96"/>
            <p:cNvSpPr>
              <a:spLocks/>
            </p:cNvSpPr>
            <p:nvPr/>
          </p:nvSpPr>
          <p:spPr bwMode="auto">
            <a:xfrm>
              <a:off x="3209925" y="5468938"/>
              <a:ext cx="7938" cy="46038"/>
            </a:xfrm>
            <a:custGeom>
              <a:avLst/>
              <a:gdLst>
                <a:gd name="T0" fmla="*/ 15 w 15"/>
                <a:gd name="T1" fmla="*/ 5 h 87"/>
                <a:gd name="T2" fmla="*/ 13 w 15"/>
                <a:gd name="T3" fmla="*/ 87 h 87"/>
                <a:gd name="T4" fmla="*/ 7 w 15"/>
                <a:gd name="T5" fmla="*/ 84 h 87"/>
                <a:gd name="T6" fmla="*/ 0 w 15"/>
                <a:gd name="T7" fmla="*/ 82 h 87"/>
                <a:gd name="T8" fmla="*/ 0 w 15"/>
                <a:gd name="T9" fmla="*/ 0 h 87"/>
                <a:gd name="T10" fmla="*/ 7 w 15"/>
                <a:gd name="T11" fmla="*/ 3 h 87"/>
                <a:gd name="T12" fmla="*/ 15 w 15"/>
                <a:gd name="T13" fmla="*/ 5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87">
                  <a:moveTo>
                    <a:pt x="15" y="5"/>
                  </a:moveTo>
                  <a:lnTo>
                    <a:pt x="13" y="87"/>
                  </a:lnTo>
                  <a:lnTo>
                    <a:pt x="7" y="84"/>
                  </a:lnTo>
                  <a:lnTo>
                    <a:pt x="0" y="82"/>
                  </a:lnTo>
                  <a:lnTo>
                    <a:pt x="0" y="0"/>
                  </a:lnTo>
                  <a:lnTo>
                    <a:pt x="7" y="3"/>
                  </a:lnTo>
                  <a:lnTo>
                    <a:pt x="15" y="5"/>
                  </a:lnTo>
                  <a:close/>
                </a:path>
              </a:pathLst>
            </a:custGeom>
            <a:solidFill>
              <a:srgbClr val="827E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281" name="Freeform 97"/>
            <p:cNvSpPr>
              <a:spLocks/>
            </p:cNvSpPr>
            <p:nvPr/>
          </p:nvSpPr>
          <p:spPr bwMode="auto">
            <a:xfrm>
              <a:off x="3203575" y="5467350"/>
              <a:ext cx="6350" cy="44450"/>
            </a:xfrm>
            <a:custGeom>
              <a:avLst/>
              <a:gdLst>
                <a:gd name="T0" fmla="*/ 11 w 11"/>
                <a:gd name="T1" fmla="*/ 3 h 85"/>
                <a:gd name="T2" fmla="*/ 11 w 11"/>
                <a:gd name="T3" fmla="*/ 85 h 85"/>
                <a:gd name="T4" fmla="*/ 5 w 11"/>
                <a:gd name="T5" fmla="*/ 84 h 85"/>
                <a:gd name="T6" fmla="*/ 0 w 11"/>
                <a:gd name="T7" fmla="*/ 82 h 85"/>
                <a:gd name="T8" fmla="*/ 0 w 11"/>
                <a:gd name="T9" fmla="*/ 0 h 85"/>
                <a:gd name="T10" fmla="*/ 5 w 11"/>
                <a:gd name="T11" fmla="*/ 2 h 85"/>
                <a:gd name="T12" fmla="*/ 11 w 11"/>
                <a:gd name="T13" fmla="*/ 3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85">
                  <a:moveTo>
                    <a:pt x="11" y="3"/>
                  </a:moveTo>
                  <a:lnTo>
                    <a:pt x="11" y="85"/>
                  </a:lnTo>
                  <a:lnTo>
                    <a:pt x="5" y="84"/>
                  </a:lnTo>
                  <a:lnTo>
                    <a:pt x="0" y="82"/>
                  </a:lnTo>
                  <a:lnTo>
                    <a:pt x="0" y="0"/>
                  </a:lnTo>
                  <a:lnTo>
                    <a:pt x="5" y="2"/>
                  </a:lnTo>
                  <a:lnTo>
                    <a:pt x="11" y="3"/>
                  </a:lnTo>
                  <a:close/>
                </a:path>
              </a:pathLst>
            </a:custGeom>
            <a:solidFill>
              <a:srgbClr val="8782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282" name="Freeform 98"/>
            <p:cNvSpPr>
              <a:spLocks/>
            </p:cNvSpPr>
            <p:nvPr/>
          </p:nvSpPr>
          <p:spPr bwMode="auto">
            <a:xfrm>
              <a:off x="3197225" y="5465763"/>
              <a:ext cx="6350" cy="44450"/>
            </a:xfrm>
            <a:custGeom>
              <a:avLst/>
              <a:gdLst>
                <a:gd name="T0" fmla="*/ 12 w 12"/>
                <a:gd name="T1" fmla="*/ 1 h 83"/>
                <a:gd name="T2" fmla="*/ 12 w 12"/>
                <a:gd name="T3" fmla="*/ 83 h 83"/>
                <a:gd name="T4" fmla="*/ 6 w 12"/>
                <a:gd name="T5" fmla="*/ 82 h 83"/>
                <a:gd name="T6" fmla="*/ 0 w 12"/>
                <a:gd name="T7" fmla="*/ 81 h 83"/>
                <a:gd name="T8" fmla="*/ 0 w 12"/>
                <a:gd name="T9" fmla="*/ 0 h 83"/>
                <a:gd name="T10" fmla="*/ 6 w 12"/>
                <a:gd name="T11" fmla="*/ 1 h 83"/>
                <a:gd name="T12" fmla="*/ 12 w 12"/>
                <a:gd name="T13" fmla="*/ 1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83">
                  <a:moveTo>
                    <a:pt x="12" y="1"/>
                  </a:moveTo>
                  <a:lnTo>
                    <a:pt x="12" y="83"/>
                  </a:lnTo>
                  <a:lnTo>
                    <a:pt x="6" y="82"/>
                  </a:lnTo>
                  <a:lnTo>
                    <a:pt x="0" y="81"/>
                  </a:lnTo>
                  <a:lnTo>
                    <a:pt x="0" y="0"/>
                  </a:lnTo>
                  <a:lnTo>
                    <a:pt x="6" y="1"/>
                  </a:lnTo>
                  <a:lnTo>
                    <a:pt x="12" y="1"/>
                  </a:lnTo>
                  <a:close/>
                </a:path>
              </a:pathLst>
            </a:custGeom>
            <a:solidFill>
              <a:srgbClr val="8C87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283" name="Freeform 99"/>
            <p:cNvSpPr>
              <a:spLocks/>
            </p:cNvSpPr>
            <p:nvPr/>
          </p:nvSpPr>
          <p:spPr bwMode="auto">
            <a:xfrm>
              <a:off x="3192463" y="5465763"/>
              <a:ext cx="4763" cy="42863"/>
            </a:xfrm>
            <a:custGeom>
              <a:avLst/>
              <a:gdLst>
                <a:gd name="T0" fmla="*/ 10 w 10"/>
                <a:gd name="T1" fmla="*/ 1 h 82"/>
                <a:gd name="T2" fmla="*/ 10 w 10"/>
                <a:gd name="T3" fmla="*/ 82 h 82"/>
                <a:gd name="T4" fmla="*/ 4 w 10"/>
                <a:gd name="T5" fmla="*/ 82 h 82"/>
                <a:gd name="T6" fmla="*/ 0 w 10"/>
                <a:gd name="T7" fmla="*/ 82 h 82"/>
                <a:gd name="T8" fmla="*/ 0 w 10"/>
                <a:gd name="T9" fmla="*/ 0 h 82"/>
                <a:gd name="T10" fmla="*/ 6 w 10"/>
                <a:gd name="T11" fmla="*/ 0 h 82"/>
                <a:gd name="T12" fmla="*/ 10 w 10"/>
                <a:gd name="T13" fmla="*/ 1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82">
                  <a:moveTo>
                    <a:pt x="10" y="1"/>
                  </a:moveTo>
                  <a:lnTo>
                    <a:pt x="10" y="82"/>
                  </a:lnTo>
                  <a:lnTo>
                    <a:pt x="4" y="82"/>
                  </a:lnTo>
                  <a:lnTo>
                    <a:pt x="0" y="82"/>
                  </a:lnTo>
                  <a:lnTo>
                    <a:pt x="0" y="0"/>
                  </a:lnTo>
                  <a:lnTo>
                    <a:pt x="6" y="0"/>
                  </a:lnTo>
                  <a:lnTo>
                    <a:pt x="10" y="1"/>
                  </a:lnTo>
                  <a:close/>
                </a:path>
              </a:pathLst>
            </a:custGeom>
            <a:solidFill>
              <a:srgbClr val="918C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284" name="Freeform 100"/>
            <p:cNvSpPr>
              <a:spLocks/>
            </p:cNvSpPr>
            <p:nvPr/>
          </p:nvSpPr>
          <p:spPr bwMode="auto">
            <a:xfrm>
              <a:off x="3186113" y="5465763"/>
              <a:ext cx="6350" cy="42863"/>
            </a:xfrm>
            <a:custGeom>
              <a:avLst/>
              <a:gdLst>
                <a:gd name="T0" fmla="*/ 11 w 11"/>
                <a:gd name="T1" fmla="*/ 0 h 82"/>
                <a:gd name="T2" fmla="*/ 11 w 11"/>
                <a:gd name="T3" fmla="*/ 82 h 82"/>
                <a:gd name="T4" fmla="*/ 5 w 11"/>
                <a:gd name="T5" fmla="*/ 80 h 82"/>
                <a:gd name="T6" fmla="*/ 0 w 11"/>
                <a:gd name="T7" fmla="*/ 80 h 82"/>
                <a:gd name="T8" fmla="*/ 0 w 11"/>
                <a:gd name="T9" fmla="*/ 0 h 82"/>
                <a:gd name="T10" fmla="*/ 5 w 11"/>
                <a:gd name="T11" fmla="*/ 0 h 82"/>
                <a:gd name="T12" fmla="*/ 11 w 11"/>
                <a:gd name="T13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82">
                  <a:moveTo>
                    <a:pt x="11" y="0"/>
                  </a:moveTo>
                  <a:lnTo>
                    <a:pt x="11" y="82"/>
                  </a:lnTo>
                  <a:lnTo>
                    <a:pt x="5" y="80"/>
                  </a:lnTo>
                  <a:lnTo>
                    <a:pt x="0" y="80"/>
                  </a:lnTo>
                  <a:lnTo>
                    <a:pt x="0" y="0"/>
                  </a:lnTo>
                  <a:lnTo>
                    <a:pt x="5" y="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9790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285" name="Freeform 101"/>
            <p:cNvSpPr>
              <a:spLocks/>
            </p:cNvSpPr>
            <p:nvPr/>
          </p:nvSpPr>
          <p:spPr bwMode="auto">
            <a:xfrm>
              <a:off x="3179763" y="5465763"/>
              <a:ext cx="6350" cy="42863"/>
            </a:xfrm>
            <a:custGeom>
              <a:avLst/>
              <a:gdLst>
                <a:gd name="T0" fmla="*/ 12 w 12"/>
                <a:gd name="T1" fmla="*/ 0 h 80"/>
                <a:gd name="T2" fmla="*/ 12 w 12"/>
                <a:gd name="T3" fmla="*/ 80 h 80"/>
                <a:gd name="T4" fmla="*/ 6 w 12"/>
                <a:gd name="T5" fmla="*/ 80 h 80"/>
                <a:gd name="T6" fmla="*/ 0 w 12"/>
                <a:gd name="T7" fmla="*/ 80 h 80"/>
                <a:gd name="T8" fmla="*/ 0 w 12"/>
                <a:gd name="T9" fmla="*/ 0 h 80"/>
                <a:gd name="T10" fmla="*/ 6 w 12"/>
                <a:gd name="T11" fmla="*/ 0 h 80"/>
                <a:gd name="T12" fmla="*/ 12 w 12"/>
                <a:gd name="T13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80">
                  <a:moveTo>
                    <a:pt x="12" y="0"/>
                  </a:moveTo>
                  <a:lnTo>
                    <a:pt x="12" y="80"/>
                  </a:lnTo>
                  <a:lnTo>
                    <a:pt x="6" y="80"/>
                  </a:lnTo>
                  <a:lnTo>
                    <a:pt x="0" y="80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9C95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286" name="Freeform 102"/>
            <p:cNvSpPr>
              <a:spLocks/>
            </p:cNvSpPr>
            <p:nvPr/>
          </p:nvSpPr>
          <p:spPr bwMode="auto">
            <a:xfrm>
              <a:off x="3173413" y="5465763"/>
              <a:ext cx="6350" cy="42863"/>
            </a:xfrm>
            <a:custGeom>
              <a:avLst/>
              <a:gdLst>
                <a:gd name="T0" fmla="*/ 13 w 13"/>
                <a:gd name="T1" fmla="*/ 0 h 82"/>
                <a:gd name="T2" fmla="*/ 13 w 13"/>
                <a:gd name="T3" fmla="*/ 80 h 82"/>
                <a:gd name="T4" fmla="*/ 6 w 13"/>
                <a:gd name="T5" fmla="*/ 80 h 82"/>
                <a:gd name="T6" fmla="*/ 0 w 13"/>
                <a:gd name="T7" fmla="*/ 82 h 82"/>
                <a:gd name="T8" fmla="*/ 0 w 13"/>
                <a:gd name="T9" fmla="*/ 0 h 82"/>
                <a:gd name="T10" fmla="*/ 7 w 13"/>
                <a:gd name="T11" fmla="*/ 0 h 82"/>
                <a:gd name="T12" fmla="*/ 13 w 13"/>
                <a:gd name="T13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" h="82">
                  <a:moveTo>
                    <a:pt x="13" y="0"/>
                  </a:moveTo>
                  <a:lnTo>
                    <a:pt x="13" y="80"/>
                  </a:lnTo>
                  <a:lnTo>
                    <a:pt x="6" y="80"/>
                  </a:lnTo>
                  <a:lnTo>
                    <a:pt x="0" y="82"/>
                  </a:lnTo>
                  <a:lnTo>
                    <a:pt x="0" y="0"/>
                  </a:lnTo>
                  <a:lnTo>
                    <a:pt x="7" y="0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A09A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287" name="Freeform 103"/>
            <p:cNvSpPr>
              <a:spLocks/>
            </p:cNvSpPr>
            <p:nvPr/>
          </p:nvSpPr>
          <p:spPr bwMode="auto">
            <a:xfrm>
              <a:off x="3165475" y="5465763"/>
              <a:ext cx="7938" cy="44450"/>
            </a:xfrm>
            <a:custGeom>
              <a:avLst/>
              <a:gdLst>
                <a:gd name="T0" fmla="*/ 14 w 14"/>
                <a:gd name="T1" fmla="*/ 0 h 83"/>
                <a:gd name="T2" fmla="*/ 14 w 14"/>
                <a:gd name="T3" fmla="*/ 82 h 83"/>
                <a:gd name="T4" fmla="*/ 7 w 14"/>
                <a:gd name="T5" fmla="*/ 82 h 83"/>
                <a:gd name="T6" fmla="*/ 0 w 14"/>
                <a:gd name="T7" fmla="*/ 83 h 83"/>
                <a:gd name="T8" fmla="*/ 0 w 14"/>
                <a:gd name="T9" fmla="*/ 2 h 83"/>
                <a:gd name="T10" fmla="*/ 7 w 14"/>
                <a:gd name="T11" fmla="*/ 1 h 83"/>
                <a:gd name="T12" fmla="*/ 14 w 14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83">
                  <a:moveTo>
                    <a:pt x="14" y="0"/>
                  </a:moveTo>
                  <a:lnTo>
                    <a:pt x="14" y="82"/>
                  </a:lnTo>
                  <a:lnTo>
                    <a:pt x="7" y="82"/>
                  </a:lnTo>
                  <a:lnTo>
                    <a:pt x="0" y="83"/>
                  </a:lnTo>
                  <a:lnTo>
                    <a:pt x="0" y="2"/>
                  </a:lnTo>
                  <a:lnTo>
                    <a:pt x="7" y="1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A59E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288" name="Freeform 104"/>
            <p:cNvSpPr>
              <a:spLocks/>
            </p:cNvSpPr>
            <p:nvPr/>
          </p:nvSpPr>
          <p:spPr bwMode="auto">
            <a:xfrm>
              <a:off x="3154363" y="5467350"/>
              <a:ext cx="11113" cy="46038"/>
            </a:xfrm>
            <a:custGeom>
              <a:avLst/>
              <a:gdLst>
                <a:gd name="T0" fmla="*/ 22 w 22"/>
                <a:gd name="T1" fmla="*/ 0 h 87"/>
                <a:gd name="T2" fmla="*/ 22 w 22"/>
                <a:gd name="T3" fmla="*/ 81 h 87"/>
                <a:gd name="T4" fmla="*/ 12 w 22"/>
                <a:gd name="T5" fmla="*/ 84 h 87"/>
                <a:gd name="T6" fmla="*/ 0 w 22"/>
                <a:gd name="T7" fmla="*/ 87 h 87"/>
                <a:gd name="T8" fmla="*/ 2 w 22"/>
                <a:gd name="T9" fmla="*/ 5 h 87"/>
                <a:gd name="T10" fmla="*/ 12 w 22"/>
                <a:gd name="T11" fmla="*/ 2 h 87"/>
                <a:gd name="T12" fmla="*/ 22 w 22"/>
                <a:gd name="T13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" h="87">
                  <a:moveTo>
                    <a:pt x="22" y="0"/>
                  </a:moveTo>
                  <a:lnTo>
                    <a:pt x="22" y="81"/>
                  </a:lnTo>
                  <a:lnTo>
                    <a:pt x="12" y="84"/>
                  </a:lnTo>
                  <a:lnTo>
                    <a:pt x="0" y="87"/>
                  </a:lnTo>
                  <a:lnTo>
                    <a:pt x="2" y="5"/>
                  </a:lnTo>
                  <a:lnTo>
                    <a:pt x="12" y="2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AAA3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289" name="Freeform 105"/>
            <p:cNvSpPr>
              <a:spLocks/>
            </p:cNvSpPr>
            <p:nvPr/>
          </p:nvSpPr>
          <p:spPr bwMode="auto">
            <a:xfrm>
              <a:off x="3141663" y="5468938"/>
              <a:ext cx="12700" cy="49213"/>
            </a:xfrm>
            <a:custGeom>
              <a:avLst/>
              <a:gdLst>
                <a:gd name="T0" fmla="*/ 26 w 26"/>
                <a:gd name="T1" fmla="*/ 0 h 92"/>
                <a:gd name="T2" fmla="*/ 24 w 26"/>
                <a:gd name="T3" fmla="*/ 82 h 92"/>
                <a:gd name="T4" fmla="*/ 13 w 26"/>
                <a:gd name="T5" fmla="*/ 86 h 92"/>
                <a:gd name="T6" fmla="*/ 0 w 26"/>
                <a:gd name="T7" fmla="*/ 92 h 92"/>
                <a:gd name="T8" fmla="*/ 1 w 26"/>
                <a:gd name="T9" fmla="*/ 11 h 92"/>
                <a:gd name="T10" fmla="*/ 13 w 26"/>
                <a:gd name="T11" fmla="*/ 6 h 92"/>
                <a:gd name="T12" fmla="*/ 26 w 26"/>
                <a:gd name="T13" fmla="*/ 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92">
                  <a:moveTo>
                    <a:pt x="26" y="0"/>
                  </a:moveTo>
                  <a:lnTo>
                    <a:pt x="24" y="82"/>
                  </a:lnTo>
                  <a:lnTo>
                    <a:pt x="13" y="86"/>
                  </a:lnTo>
                  <a:lnTo>
                    <a:pt x="0" y="92"/>
                  </a:lnTo>
                  <a:lnTo>
                    <a:pt x="1" y="11"/>
                  </a:lnTo>
                  <a:lnTo>
                    <a:pt x="13" y="6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AFA8A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290" name="Freeform 106"/>
            <p:cNvSpPr>
              <a:spLocks/>
            </p:cNvSpPr>
            <p:nvPr/>
          </p:nvSpPr>
          <p:spPr bwMode="auto">
            <a:xfrm>
              <a:off x="2738438" y="5475288"/>
              <a:ext cx="403225" cy="277813"/>
            </a:xfrm>
            <a:custGeom>
              <a:avLst/>
              <a:gdLst>
                <a:gd name="T0" fmla="*/ 763 w 763"/>
                <a:gd name="T1" fmla="*/ 0 h 525"/>
                <a:gd name="T2" fmla="*/ 762 w 763"/>
                <a:gd name="T3" fmla="*/ 81 h 525"/>
                <a:gd name="T4" fmla="*/ 0 w 763"/>
                <a:gd name="T5" fmla="*/ 525 h 525"/>
                <a:gd name="T6" fmla="*/ 0 w 763"/>
                <a:gd name="T7" fmla="*/ 443 h 525"/>
                <a:gd name="T8" fmla="*/ 763 w 763"/>
                <a:gd name="T9" fmla="*/ 0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3" h="525">
                  <a:moveTo>
                    <a:pt x="763" y="0"/>
                  </a:moveTo>
                  <a:lnTo>
                    <a:pt x="762" y="81"/>
                  </a:lnTo>
                  <a:lnTo>
                    <a:pt x="0" y="525"/>
                  </a:lnTo>
                  <a:lnTo>
                    <a:pt x="0" y="443"/>
                  </a:lnTo>
                  <a:lnTo>
                    <a:pt x="763" y="0"/>
                  </a:lnTo>
                  <a:close/>
                </a:path>
              </a:pathLst>
            </a:custGeom>
            <a:solidFill>
              <a:srgbClr val="BAB3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291" name="Freeform 107"/>
            <p:cNvSpPr>
              <a:spLocks/>
            </p:cNvSpPr>
            <p:nvPr/>
          </p:nvSpPr>
          <p:spPr bwMode="auto">
            <a:xfrm>
              <a:off x="3225800" y="5475288"/>
              <a:ext cx="747713" cy="474663"/>
            </a:xfrm>
            <a:custGeom>
              <a:avLst/>
              <a:gdLst>
                <a:gd name="T0" fmla="*/ 1414 w 1414"/>
                <a:gd name="T1" fmla="*/ 816 h 898"/>
                <a:gd name="T2" fmla="*/ 1412 w 1414"/>
                <a:gd name="T3" fmla="*/ 898 h 898"/>
                <a:gd name="T4" fmla="*/ 0 w 1414"/>
                <a:gd name="T5" fmla="*/ 81 h 898"/>
                <a:gd name="T6" fmla="*/ 0 w 1414"/>
                <a:gd name="T7" fmla="*/ 0 h 898"/>
                <a:gd name="T8" fmla="*/ 1414 w 1414"/>
                <a:gd name="T9" fmla="*/ 816 h 8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14" h="898">
                  <a:moveTo>
                    <a:pt x="1414" y="816"/>
                  </a:moveTo>
                  <a:lnTo>
                    <a:pt x="1412" y="898"/>
                  </a:lnTo>
                  <a:lnTo>
                    <a:pt x="0" y="81"/>
                  </a:lnTo>
                  <a:lnTo>
                    <a:pt x="0" y="0"/>
                  </a:lnTo>
                  <a:lnTo>
                    <a:pt x="1414" y="816"/>
                  </a:lnTo>
                  <a:close/>
                </a:path>
              </a:pathLst>
            </a:custGeom>
            <a:solidFill>
              <a:srgbClr val="827C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292" name="Freeform 108"/>
            <p:cNvSpPr>
              <a:spLocks/>
            </p:cNvSpPr>
            <p:nvPr/>
          </p:nvSpPr>
          <p:spPr bwMode="auto">
            <a:xfrm>
              <a:off x="3816350" y="6086475"/>
              <a:ext cx="14288" cy="57150"/>
            </a:xfrm>
            <a:custGeom>
              <a:avLst/>
              <a:gdLst>
                <a:gd name="T0" fmla="*/ 27 w 27"/>
                <a:gd name="T1" fmla="*/ 30 h 110"/>
                <a:gd name="T2" fmla="*/ 27 w 27"/>
                <a:gd name="T3" fmla="*/ 110 h 110"/>
                <a:gd name="T4" fmla="*/ 25 w 27"/>
                <a:gd name="T5" fmla="*/ 104 h 110"/>
                <a:gd name="T6" fmla="*/ 23 w 27"/>
                <a:gd name="T7" fmla="*/ 97 h 110"/>
                <a:gd name="T8" fmla="*/ 17 w 27"/>
                <a:gd name="T9" fmla="*/ 90 h 110"/>
                <a:gd name="T10" fmla="*/ 8 w 27"/>
                <a:gd name="T11" fmla="*/ 84 h 110"/>
                <a:gd name="T12" fmla="*/ 4 w 27"/>
                <a:gd name="T13" fmla="*/ 83 h 110"/>
                <a:gd name="T14" fmla="*/ 0 w 27"/>
                <a:gd name="T15" fmla="*/ 80 h 110"/>
                <a:gd name="T16" fmla="*/ 0 w 27"/>
                <a:gd name="T17" fmla="*/ 0 h 110"/>
                <a:gd name="T18" fmla="*/ 4 w 27"/>
                <a:gd name="T19" fmla="*/ 1 h 110"/>
                <a:gd name="T20" fmla="*/ 8 w 27"/>
                <a:gd name="T21" fmla="*/ 4 h 110"/>
                <a:gd name="T22" fmla="*/ 17 w 27"/>
                <a:gd name="T23" fmla="*/ 10 h 110"/>
                <a:gd name="T24" fmla="*/ 23 w 27"/>
                <a:gd name="T25" fmla="*/ 15 h 110"/>
                <a:gd name="T26" fmla="*/ 25 w 27"/>
                <a:gd name="T27" fmla="*/ 23 h 110"/>
                <a:gd name="T28" fmla="*/ 27 w 27"/>
                <a:gd name="T29" fmla="*/ 3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7" h="110">
                  <a:moveTo>
                    <a:pt x="27" y="30"/>
                  </a:moveTo>
                  <a:lnTo>
                    <a:pt x="27" y="110"/>
                  </a:lnTo>
                  <a:lnTo>
                    <a:pt x="25" y="104"/>
                  </a:lnTo>
                  <a:lnTo>
                    <a:pt x="23" y="97"/>
                  </a:lnTo>
                  <a:lnTo>
                    <a:pt x="17" y="90"/>
                  </a:lnTo>
                  <a:lnTo>
                    <a:pt x="8" y="84"/>
                  </a:lnTo>
                  <a:lnTo>
                    <a:pt x="4" y="83"/>
                  </a:lnTo>
                  <a:lnTo>
                    <a:pt x="0" y="80"/>
                  </a:lnTo>
                  <a:lnTo>
                    <a:pt x="0" y="0"/>
                  </a:lnTo>
                  <a:lnTo>
                    <a:pt x="4" y="1"/>
                  </a:lnTo>
                  <a:lnTo>
                    <a:pt x="8" y="4"/>
                  </a:lnTo>
                  <a:lnTo>
                    <a:pt x="17" y="10"/>
                  </a:lnTo>
                  <a:lnTo>
                    <a:pt x="23" y="15"/>
                  </a:lnTo>
                  <a:lnTo>
                    <a:pt x="25" y="23"/>
                  </a:lnTo>
                  <a:lnTo>
                    <a:pt x="27" y="30"/>
                  </a:lnTo>
                  <a:close/>
                </a:path>
              </a:pathLst>
            </a:custGeom>
            <a:solidFill>
              <a:srgbClr val="827C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293" name="Freeform 109"/>
            <p:cNvSpPr>
              <a:spLocks/>
            </p:cNvSpPr>
            <p:nvPr/>
          </p:nvSpPr>
          <p:spPr bwMode="auto">
            <a:xfrm>
              <a:off x="3568700" y="5956300"/>
              <a:ext cx="404813" cy="276225"/>
            </a:xfrm>
            <a:custGeom>
              <a:avLst/>
              <a:gdLst>
                <a:gd name="T0" fmla="*/ 764 w 764"/>
                <a:gd name="T1" fmla="*/ 0 h 524"/>
                <a:gd name="T2" fmla="*/ 764 w 764"/>
                <a:gd name="T3" fmla="*/ 82 h 524"/>
                <a:gd name="T4" fmla="*/ 0 w 764"/>
                <a:gd name="T5" fmla="*/ 524 h 524"/>
                <a:gd name="T6" fmla="*/ 2 w 764"/>
                <a:gd name="T7" fmla="*/ 443 h 524"/>
                <a:gd name="T8" fmla="*/ 764 w 764"/>
                <a:gd name="T9" fmla="*/ 0 h 5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4" h="524">
                  <a:moveTo>
                    <a:pt x="764" y="0"/>
                  </a:moveTo>
                  <a:lnTo>
                    <a:pt x="764" y="82"/>
                  </a:lnTo>
                  <a:lnTo>
                    <a:pt x="0" y="524"/>
                  </a:lnTo>
                  <a:lnTo>
                    <a:pt x="2" y="443"/>
                  </a:lnTo>
                  <a:lnTo>
                    <a:pt x="764" y="0"/>
                  </a:lnTo>
                  <a:close/>
                </a:path>
              </a:pathLst>
            </a:custGeom>
            <a:solidFill>
              <a:srgbClr val="1A54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294" name="Freeform 110"/>
            <p:cNvSpPr>
              <a:spLocks/>
            </p:cNvSpPr>
            <p:nvPr/>
          </p:nvSpPr>
          <p:spPr bwMode="auto">
            <a:xfrm>
              <a:off x="3816350" y="6086475"/>
              <a:ext cx="14288" cy="57150"/>
            </a:xfrm>
            <a:custGeom>
              <a:avLst/>
              <a:gdLst>
                <a:gd name="T0" fmla="*/ 27 w 27"/>
                <a:gd name="T1" fmla="*/ 30 h 110"/>
                <a:gd name="T2" fmla="*/ 27 w 27"/>
                <a:gd name="T3" fmla="*/ 110 h 110"/>
                <a:gd name="T4" fmla="*/ 25 w 27"/>
                <a:gd name="T5" fmla="*/ 104 h 110"/>
                <a:gd name="T6" fmla="*/ 23 w 27"/>
                <a:gd name="T7" fmla="*/ 97 h 110"/>
                <a:gd name="T8" fmla="*/ 17 w 27"/>
                <a:gd name="T9" fmla="*/ 90 h 110"/>
                <a:gd name="T10" fmla="*/ 8 w 27"/>
                <a:gd name="T11" fmla="*/ 84 h 110"/>
                <a:gd name="T12" fmla="*/ 4 w 27"/>
                <a:gd name="T13" fmla="*/ 83 h 110"/>
                <a:gd name="T14" fmla="*/ 0 w 27"/>
                <a:gd name="T15" fmla="*/ 80 h 110"/>
                <a:gd name="T16" fmla="*/ 0 w 27"/>
                <a:gd name="T17" fmla="*/ 0 h 110"/>
                <a:gd name="T18" fmla="*/ 4 w 27"/>
                <a:gd name="T19" fmla="*/ 1 h 110"/>
                <a:gd name="T20" fmla="*/ 8 w 27"/>
                <a:gd name="T21" fmla="*/ 4 h 110"/>
                <a:gd name="T22" fmla="*/ 17 w 27"/>
                <a:gd name="T23" fmla="*/ 10 h 110"/>
                <a:gd name="T24" fmla="*/ 23 w 27"/>
                <a:gd name="T25" fmla="*/ 15 h 110"/>
                <a:gd name="T26" fmla="*/ 25 w 27"/>
                <a:gd name="T27" fmla="*/ 23 h 110"/>
                <a:gd name="T28" fmla="*/ 27 w 27"/>
                <a:gd name="T29" fmla="*/ 3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7" h="110">
                  <a:moveTo>
                    <a:pt x="27" y="30"/>
                  </a:moveTo>
                  <a:lnTo>
                    <a:pt x="27" y="110"/>
                  </a:lnTo>
                  <a:lnTo>
                    <a:pt x="25" y="104"/>
                  </a:lnTo>
                  <a:lnTo>
                    <a:pt x="23" y="97"/>
                  </a:lnTo>
                  <a:lnTo>
                    <a:pt x="17" y="90"/>
                  </a:lnTo>
                  <a:lnTo>
                    <a:pt x="8" y="84"/>
                  </a:lnTo>
                  <a:lnTo>
                    <a:pt x="4" y="83"/>
                  </a:lnTo>
                  <a:lnTo>
                    <a:pt x="0" y="80"/>
                  </a:lnTo>
                  <a:lnTo>
                    <a:pt x="0" y="0"/>
                  </a:lnTo>
                  <a:lnTo>
                    <a:pt x="4" y="1"/>
                  </a:lnTo>
                  <a:lnTo>
                    <a:pt x="8" y="4"/>
                  </a:lnTo>
                  <a:lnTo>
                    <a:pt x="17" y="10"/>
                  </a:lnTo>
                  <a:lnTo>
                    <a:pt x="23" y="15"/>
                  </a:lnTo>
                  <a:lnTo>
                    <a:pt x="25" y="23"/>
                  </a:lnTo>
                  <a:lnTo>
                    <a:pt x="27" y="30"/>
                  </a:lnTo>
                  <a:close/>
                </a:path>
              </a:pathLst>
            </a:custGeom>
            <a:solidFill>
              <a:srgbClr val="1A54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295" name="Freeform 111"/>
            <p:cNvSpPr>
              <a:spLocks/>
            </p:cNvSpPr>
            <p:nvPr/>
          </p:nvSpPr>
          <p:spPr bwMode="auto">
            <a:xfrm>
              <a:off x="3811588" y="6084888"/>
              <a:ext cx="4763" cy="42863"/>
            </a:xfrm>
            <a:custGeom>
              <a:avLst/>
              <a:gdLst>
                <a:gd name="T0" fmla="*/ 9 w 9"/>
                <a:gd name="T1" fmla="*/ 3 h 83"/>
                <a:gd name="T2" fmla="*/ 9 w 9"/>
                <a:gd name="T3" fmla="*/ 83 h 83"/>
                <a:gd name="T4" fmla="*/ 4 w 9"/>
                <a:gd name="T5" fmla="*/ 82 h 83"/>
                <a:gd name="T6" fmla="*/ 0 w 9"/>
                <a:gd name="T7" fmla="*/ 82 h 83"/>
                <a:gd name="T8" fmla="*/ 0 w 9"/>
                <a:gd name="T9" fmla="*/ 0 h 83"/>
                <a:gd name="T10" fmla="*/ 4 w 9"/>
                <a:gd name="T11" fmla="*/ 1 h 83"/>
                <a:gd name="T12" fmla="*/ 9 w 9"/>
                <a:gd name="T13" fmla="*/ 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83">
                  <a:moveTo>
                    <a:pt x="9" y="3"/>
                  </a:moveTo>
                  <a:lnTo>
                    <a:pt x="9" y="83"/>
                  </a:lnTo>
                  <a:lnTo>
                    <a:pt x="4" y="82"/>
                  </a:lnTo>
                  <a:lnTo>
                    <a:pt x="0" y="82"/>
                  </a:lnTo>
                  <a:lnTo>
                    <a:pt x="0" y="0"/>
                  </a:lnTo>
                  <a:lnTo>
                    <a:pt x="4" y="1"/>
                  </a:lnTo>
                  <a:lnTo>
                    <a:pt x="9" y="3"/>
                  </a:lnTo>
                  <a:close/>
                </a:path>
              </a:pathLst>
            </a:custGeom>
            <a:solidFill>
              <a:srgbClr val="827E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296" name="Freeform 112"/>
            <p:cNvSpPr>
              <a:spLocks/>
            </p:cNvSpPr>
            <p:nvPr/>
          </p:nvSpPr>
          <p:spPr bwMode="auto">
            <a:xfrm>
              <a:off x="3808413" y="6083300"/>
              <a:ext cx="3175" cy="44450"/>
            </a:xfrm>
            <a:custGeom>
              <a:avLst/>
              <a:gdLst>
                <a:gd name="T0" fmla="*/ 6 w 6"/>
                <a:gd name="T1" fmla="*/ 2 h 84"/>
                <a:gd name="T2" fmla="*/ 6 w 6"/>
                <a:gd name="T3" fmla="*/ 84 h 84"/>
                <a:gd name="T4" fmla="*/ 3 w 6"/>
                <a:gd name="T5" fmla="*/ 82 h 84"/>
                <a:gd name="T6" fmla="*/ 0 w 6"/>
                <a:gd name="T7" fmla="*/ 82 h 84"/>
                <a:gd name="T8" fmla="*/ 0 w 6"/>
                <a:gd name="T9" fmla="*/ 0 h 84"/>
                <a:gd name="T10" fmla="*/ 3 w 6"/>
                <a:gd name="T11" fmla="*/ 0 h 84"/>
                <a:gd name="T12" fmla="*/ 6 w 6"/>
                <a:gd name="T13" fmla="*/ 2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84">
                  <a:moveTo>
                    <a:pt x="6" y="2"/>
                  </a:moveTo>
                  <a:lnTo>
                    <a:pt x="6" y="84"/>
                  </a:lnTo>
                  <a:lnTo>
                    <a:pt x="3" y="82"/>
                  </a:lnTo>
                  <a:lnTo>
                    <a:pt x="0" y="82"/>
                  </a:lnTo>
                  <a:lnTo>
                    <a:pt x="0" y="0"/>
                  </a:lnTo>
                  <a:lnTo>
                    <a:pt x="3" y="0"/>
                  </a:lnTo>
                  <a:lnTo>
                    <a:pt x="6" y="2"/>
                  </a:lnTo>
                  <a:close/>
                </a:path>
              </a:pathLst>
            </a:custGeom>
            <a:solidFill>
              <a:srgbClr val="8782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297" name="Freeform 113"/>
            <p:cNvSpPr>
              <a:spLocks/>
            </p:cNvSpPr>
            <p:nvPr/>
          </p:nvSpPr>
          <p:spPr bwMode="auto">
            <a:xfrm>
              <a:off x="3805238" y="6083300"/>
              <a:ext cx="3175" cy="42863"/>
            </a:xfrm>
            <a:custGeom>
              <a:avLst/>
              <a:gdLst>
                <a:gd name="T0" fmla="*/ 7 w 7"/>
                <a:gd name="T1" fmla="*/ 1 h 83"/>
                <a:gd name="T2" fmla="*/ 7 w 7"/>
                <a:gd name="T3" fmla="*/ 83 h 83"/>
                <a:gd name="T4" fmla="*/ 3 w 7"/>
                <a:gd name="T5" fmla="*/ 82 h 83"/>
                <a:gd name="T6" fmla="*/ 0 w 7"/>
                <a:gd name="T7" fmla="*/ 82 h 83"/>
                <a:gd name="T8" fmla="*/ 0 w 7"/>
                <a:gd name="T9" fmla="*/ 0 h 83"/>
                <a:gd name="T10" fmla="*/ 4 w 7"/>
                <a:gd name="T11" fmla="*/ 1 h 83"/>
                <a:gd name="T12" fmla="*/ 7 w 7"/>
                <a:gd name="T13" fmla="*/ 1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83">
                  <a:moveTo>
                    <a:pt x="7" y="1"/>
                  </a:moveTo>
                  <a:lnTo>
                    <a:pt x="7" y="83"/>
                  </a:lnTo>
                  <a:lnTo>
                    <a:pt x="3" y="82"/>
                  </a:lnTo>
                  <a:lnTo>
                    <a:pt x="0" y="82"/>
                  </a:lnTo>
                  <a:lnTo>
                    <a:pt x="0" y="0"/>
                  </a:lnTo>
                  <a:lnTo>
                    <a:pt x="4" y="1"/>
                  </a:lnTo>
                  <a:lnTo>
                    <a:pt x="7" y="1"/>
                  </a:lnTo>
                  <a:close/>
                </a:path>
              </a:pathLst>
            </a:custGeom>
            <a:solidFill>
              <a:srgbClr val="8C87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298" name="Freeform 114"/>
            <p:cNvSpPr>
              <a:spLocks/>
            </p:cNvSpPr>
            <p:nvPr/>
          </p:nvSpPr>
          <p:spPr bwMode="auto">
            <a:xfrm>
              <a:off x="3802063" y="6083300"/>
              <a:ext cx="3175" cy="42863"/>
            </a:xfrm>
            <a:custGeom>
              <a:avLst/>
              <a:gdLst>
                <a:gd name="T0" fmla="*/ 6 w 6"/>
                <a:gd name="T1" fmla="*/ 0 h 82"/>
                <a:gd name="T2" fmla="*/ 6 w 6"/>
                <a:gd name="T3" fmla="*/ 82 h 82"/>
                <a:gd name="T4" fmla="*/ 3 w 6"/>
                <a:gd name="T5" fmla="*/ 80 h 82"/>
                <a:gd name="T6" fmla="*/ 0 w 6"/>
                <a:gd name="T7" fmla="*/ 80 h 82"/>
                <a:gd name="T8" fmla="*/ 0 w 6"/>
                <a:gd name="T9" fmla="*/ 0 h 82"/>
                <a:gd name="T10" fmla="*/ 3 w 6"/>
                <a:gd name="T11" fmla="*/ 0 h 82"/>
                <a:gd name="T12" fmla="*/ 6 w 6"/>
                <a:gd name="T13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82">
                  <a:moveTo>
                    <a:pt x="6" y="0"/>
                  </a:moveTo>
                  <a:lnTo>
                    <a:pt x="6" y="82"/>
                  </a:lnTo>
                  <a:lnTo>
                    <a:pt x="3" y="80"/>
                  </a:lnTo>
                  <a:lnTo>
                    <a:pt x="0" y="80"/>
                  </a:lnTo>
                  <a:lnTo>
                    <a:pt x="0" y="0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918C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299" name="Freeform 115"/>
            <p:cNvSpPr>
              <a:spLocks/>
            </p:cNvSpPr>
            <p:nvPr/>
          </p:nvSpPr>
          <p:spPr bwMode="auto">
            <a:xfrm>
              <a:off x="3798888" y="6081713"/>
              <a:ext cx="3175" cy="42863"/>
            </a:xfrm>
            <a:custGeom>
              <a:avLst/>
              <a:gdLst>
                <a:gd name="T0" fmla="*/ 6 w 6"/>
                <a:gd name="T1" fmla="*/ 2 h 82"/>
                <a:gd name="T2" fmla="*/ 6 w 6"/>
                <a:gd name="T3" fmla="*/ 82 h 82"/>
                <a:gd name="T4" fmla="*/ 3 w 6"/>
                <a:gd name="T5" fmla="*/ 82 h 82"/>
                <a:gd name="T6" fmla="*/ 0 w 6"/>
                <a:gd name="T7" fmla="*/ 82 h 82"/>
                <a:gd name="T8" fmla="*/ 0 w 6"/>
                <a:gd name="T9" fmla="*/ 0 h 82"/>
                <a:gd name="T10" fmla="*/ 3 w 6"/>
                <a:gd name="T11" fmla="*/ 2 h 82"/>
                <a:gd name="T12" fmla="*/ 6 w 6"/>
                <a:gd name="T13" fmla="*/ 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82">
                  <a:moveTo>
                    <a:pt x="6" y="2"/>
                  </a:moveTo>
                  <a:lnTo>
                    <a:pt x="6" y="82"/>
                  </a:lnTo>
                  <a:lnTo>
                    <a:pt x="3" y="82"/>
                  </a:lnTo>
                  <a:lnTo>
                    <a:pt x="0" y="82"/>
                  </a:lnTo>
                  <a:lnTo>
                    <a:pt x="0" y="0"/>
                  </a:lnTo>
                  <a:lnTo>
                    <a:pt x="3" y="2"/>
                  </a:lnTo>
                  <a:lnTo>
                    <a:pt x="6" y="2"/>
                  </a:lnTo>
                  <a:close/>
                </a:path>
              </a:pathLst>
            </a:custGeom>
            <a:solidFill>
              <a:srgbClr val="9790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300" name="Freeform 116"/>
            <p:cNvSpPr>
              <a:spLocks/>
            </p:cNvSpPr>
            <p:nvPr/>
          </p:nvSpPr>
          <p:spPr bwMode="auto">
            <a:xfrm>
              <a:off x="3795713" y="6081713"/>
              <a:ext cx="3175" cy="42863"/>
            </a:xfrm>
            <a:custGeom>
              <a:avLst/>
              <a:gdLst>
                <a:gd name="T0" fmla="*/ 7 w 7"/>
                <a:gd name="T1" fmla="*/ 0 h 82"/>
                <a:gd name="T2" fmla="*/ 7 w 7"/>
                <a:gd name="T3" fmla="*/ 82 h 82"/>
                <a:gd name="T4" fmla="*/ 5 w 7"/>
                <a:gd name="T5" fmla="*/ 82 h 82"/>
                <a:gd name="T6" fmla="*/ 0 w 7"/>
                <a:gd name="T7" fmla="*/ 82 h 82"/>
                <a:gd name="T8" fmla="*/ 0 w 7"/>
                <a:gd name="T9" fmla="*/ 2 h 82"/>
                <a:gd name="T10" fmla="*/ 5 w 7"/>
                <a:gd name="T11" fmla="*/ 0 h 82"/>
                <a:gd name="T12" fmla="*/ 7 w 7"/>
                <a:gd name="T13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82">
                  <a:moveTo>
                    <a:pt x="7" y="0"/>
                  </a:moveTo>
                  <a:lnTo>
                    <a:pt x="7" y="82"/>
                  </a:lnTo>
                  <a:lnTo>
                    <a:pt x="5" y="82"/>
                  </a:lnTo>
                  <a:lnTo>
                    <a:pt x="0" y="82"/>
                  </a:lnTo>
                  <a:lnTo>
                    <a:pt x="0" y="2"/>
                  </a:lnTo>
                  <a:lnTo>
                    <a:pt x="5" y="0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9C95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301" name="Freeform 117"/>
            <p:cNvSpPr>
              <a:spLocks/>
            </p:cNvSpPr>
            <p:nvPr/>
          </p:nvSpPr>
          <p:spPr bwMode="auto">
            <a:xfrm>
              <a:off x="3790950" y="6083300"/>
              <a:ext cx="4763" cy="41275"/>
            </a:xfrm>
            <a:custGeom>
              <a:avLst/>
              <a:gdLst>
                <a:gd name="T0" fmla="*/ 7 w 7"/>
                <a:gd name="T1" fmla="*/ 0 h 80"/>
                <a:gd name="T2" fmla="*/ 7 w 7"/>
                <a:gd name="T3" fmla="*/ 80 h 80"/>
                <a:gd name="T4" fmla="*/ 4 w 7"/>
                <a:gd name="T5" fmla="*/ 80 h 80"/>
                <a:gd name="T6" fmla="*/ 0 w 7"/>
                <a:gd name="T7" fmla="*/ 80 h 80"/>
                <a:gd name="T8" fmla="*/ 1 w 7"/>
                <a:gd name="T9" fmla="*/ 0 h 80"/>
                <a:gd name="T10" fmla="*/ 4 w 7"/>
                <a:gd name="T11" fmla="*/ 0 h 80"/>
                <a:gd name="T12" fmla="*/ 7 w 7"/>
                <a:gd name="T13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80">
                  <a:moveTo>
                    <a:pt x="7" y="0"/>
                  </a:moveTo>
                  <a:lnTo>
                    <a:pt x="7" y="80"/>
                  </a:lnTo>
                  <a:lnTo>
                    <a:pt x="4" y="80"/>
                  </a:lnTo>
                  <a:lnTo>
                    <a:pt x="0" y="80"/>
                  </a:lnTo>
                  <a:lnTo>
                    <a:pt x="1" y="0"/>
                  </a:lnTo>
                  <a:lnTo>
                    <a:pt x="4" y="0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A09A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302" name="Freeform 118"/>
            <p:cNvSpPr>
              <a:spLocks/>
            </p:cNvSpPr>
            <p:nvPr/>
          </p:nvSpPr>
          <p:spPr bwMode="auto">
            <a:xfrm>
              <a:off x="3787775" y="6083300"/>
              <a:ext cx="4763" cy="42863"/>
            </a:xfrm>
            <a:custGeom>
              <a:avLst/>
              <a:gdLst>
                <a:gd name="T0" fmla="*/ 8 w 8"/>
                <a:gd name="T1" fmla="*/ 0 h 82"/>
                <a:gd name="T2" fmla="*/ 7 w 8"/>
                <a:gd name="T3" fmla="*/ 80 h 82"/>
                <a:gd name="T4" fmla="*/ 4 w 8"/>
                <a:gd name="T5" fmla="*/ 82 h 82"/>
                <a:gd name="T6" fmla="*/ 0 w 8"/>
                <a:gd name="T7" fmla="*/ 82 h 82"/>
                <a:gd name="T8" fmla="*/ 0 w 8"/>
                <a:gd name="T9" fmla="*/ 1 h 82"/>
                <a:gd name="T10" fmla="*/ 4 w 8"/>
                <a:gd name="T11" fmla="*/ 0 h 82"/>
                <a:gd name="T12" fmla="*/ 8 w 8"/>
                <a:gd name="T13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82">
                  <a:moveTo>
                    <a:pt x="8" y="0"/>
                  </a:moveTo>
                  <a:lnTo>
                    <a:pt x="7" y="80"/>
                  </a:lnTo>
                  <a:lnTo>
                    <a:pt x="4" y="82"/>
                  </a:lnTo>
                  <a:lnTo>
                    <a:pt x="0" y="82"/>
                  </a:lnTo>
                  <a:lnTo>
                    <a:pt x="0" y="1"/>
                  </a:lnTo>
                  <a:lnTo>
                    <a:pt x="4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A59E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303" name="Freeform 119"/>
            <p:cNvSpPr>
              <a:spLocks/>
            </p:cNvSpPr>
            <p:nvPr/>
          </p:nvSpPr>
          <p:spPr bwMode="auto">
            <a:xfrm>
              <a:off x="3781425" y="6083300"/>
              <a:ext cx="6350" cy="44450"/>
            </a:xfrm>
            <a:custGeom>
              <a:avLst/>
              <a:gdLst>
                <a:gd name="T0" fmla="*/ 12 w 12"/>
                <a:gd name="T1" fmla="*/ 0 h 84"/>
                <a:gd name="T2" fmla="*/ 12 w 12"/>
                <a:gd name="T3" fmla="*/ 81 h 84"/>
                <a:gd name="T4" fmla="*/ 6 w 12"/>
                <a:gd name="T5" fmla="*/ 82 h 84"/>
                <a:gd name="T6" fmla="*/ 0 w 12"/>
                <a:gd name="T7" fmla="*/ 84 h 84"/>
                <a:gd name="T8" fmla="*/ 0 w 12"/>
                <a:gd name="T9" fmla="*/ 3 h 84"/>
                <a:gd name="T10" fmla="*/ 6 w 12"/>
                <a:gd name="T11" fmla="*/ 2 h 84"/>
                <a:gd name="T12" fmla="*/ 12 w 12"/>
                <a:gd name="T13" fmla="*/ 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84">
                  <a:moveTo>
                    <a:pt x="12" y="0"/>
                  </a:moveTo>
                  <a:lnTo>
                    <a:pt x="12" y="81"/>
                  </a:lnTo>
                  <a:lnTo>
                    <a:pt x="6" y="82"/>
                  </a:lnTo>
                  <a:lnTo>
                    <a:pt x="0" y="84"/>
                  </a:lnTo>
                  <a:lnTo>
                    <a:pt x="0" y="3"/>
                  </a:lnTo>
                  <a:lnTo>
                    <a:pt x="6" y="2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AAA3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304" name="Freeform 120"/>
            <p:cNvSpPr>
              <a:spLocks/>
            </p:cNvSpPr>
            <p:nvPr/>
          </p:nvSpPr>
          <p:spPr bwMode="auto">
            <a:xfrm>
              <a:off x="3773488" y="6084888"/>
              <a:ext cx="7938" cy="46038"/>
            </a:xfrm>
            <a:custGeom>
              <a:avLst/>
              <a:gdLst>
                <a:gd name="T0" fmla="*/ 15 w 15"/>
                <a:gd name="T1" fmla="*/ 0 h 88"/>
                <a:gd name="T2" fmla="*/ 15 w 15"/>
                <a:gd name="T3" fmla="*/ 81 h 88"/>
                <a:gd name="T4" fmla="*/ 8 w 15"/>
                <a:gd name="T5" fmla="*/ 83 h 88"/>
                <a:gd name="T6" fmla="*/ 1 w 15"/>
                <a:gd name="T7" fmla="*/ 86 h 88"/>
                <a:gd name="T8" fmla="*/ 1 w 15"/>
                <a:gd name="T9" fmla="*/ 88 h 88"/>
                <a:gd name="T10" fmla="*/ 0 w 15"/>
                <a:gd name="T11" fmla="*/ 88 h 88"/>
                <a:gd name="T12" fmla="*/ 1 w 15"/>
                <a:gd name="T13" fmla="*/ 6 h 88"/>
                <a:gd name="T14" fmla="*/ 1 w 15"/>
                <a:gd name="T15" fmla="*/ 6 h 88"/>
                <a:gd name="T16" fmla="*/ 1 w 15"/>
                <a:gd name="T17" fmla="*/ 6 h 88"/>
                <a:gd name="T18" fmla="*/ 8 w 15"/>
                <a:gd name="T19" fmla="*/ 3 h 88"/>
                <a:gd name="T20" fmla="*/ 15 w 15"/>
                <a:gd name="T21" fmla="*/ 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" h="88">
                  <a:moveTo>
                    <a:pt x="15" y="0"/>
                  </a:moveTo>
                  <a:lnTo>
                    <a:pt x="15" y="81"/>
                  </a:lnTo>
                  <a:lnTo>
                    <a:pt x="8" y="83"/>
                  </a:lnTo>
                  <a:lnTo>
                    <a:pt x="1" y="86"/>
                  </a:lnTo>
                  <a:lnTo>
                    <a:pt x="1" y="88"/>
                  </a:lnTo>
                  <a:lnTo>
                    <a:pt x="0" y="88"/>
                  </a:lnTo>
                  <a:lnTo>
                    <a:pt x="1" y="6"/>
                  </a:lnTo>
                  <a:lnTo>
                    <a:pt x="1" y="6"/>
                  </a:lnTo>
                  <a:lnTo>
                    <a:pt x="1" y="6"/>
                  </a:lnTo>
                  <a:lnTo>
                    <a:pt x="8" y="3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AFA8A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305" name="Freeform 121"/>
            <p:cNvSpPr>
              <a:spLocks/>
            </p:cNvSpPr>
            <p:nvPr/>
          </p:nvSpPr>
          <p:spPr bwMode="auto">
            <a:xfrm>
              <a:off x="3768725" y="6088063"/>
              <a:ext cx="4763" cy="46038"/>
            </a:xfrm>
            <a:custGeom>
              <a:avLst/>
              <a:gdLst>
                <a:gd name="T0" fmla="*/ 9 w 9"/>
                <a:gd name="T1" fmla="*/ 0 h 88"/>
                <a:gd name="T2" fmla="*/ 8 w 9"/>
                <a:gd name="T3" fmla="*/ 82 h 88"/>
                <a:gd name="T4" fmla="*/ 5 w 9"/>
                <a:gd name="T5" fmla="*/ 85 h 88"/>
                <a:gd name="T6" fmla="*/ 0 w 9"/>
                <a:gd name="T7" fmla="*/ 88 h 88"/>
                <a:gd name="T8" fmla="*/ 0 w 9"/>
                <a:gd name="T9" fmla="*/ 6 h 88"/>
                <a:gd name="T10" fmla="*/ 5 w 9"/>
                <a:gd name="T11" fmla="*/ 3 h 88"/>
                <a:gd name="T12" fmla="*/ 9 w 9"/>
                <a:gd name="T13" fmla="*/ 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88">
                  <a:moveTo>
                    <a:pt x="9" y="0"/>
                  </a:moveTo>
                  <a:lnTo>
                    <a:pt x="8" y="82"/>
                  </a:lnTo>
                  <a:lnTo>
                    <a:pt x="5" y="85"/>
                  </a:lnTo>
                  <a:lnTo>
                    <a:pt x="0" y="88"/>
                  </a:lnTo>
                  <a:lnTo>
                    <a:pt x="0" y="6"/>
                  </a:lnTo>
                  <a:lnTo>
                    <a:pt x="5" y="3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AAA3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306" name="Freeform 122"/>
            <p:cNvSpPr>
              <a:spLocks/>
            </p:cNvSpPr>
            <p:nvPr/>
          </p:nvSpPr>
          <p:spPr bwMode="auto">
            <a:xfrm>
              <a:off x="3767138" y="6091238"/>
              <a:ext cx="1588" cy="46038"/>
            </a:xfrm>
            <a:custGeom>
              <a:avLst/>
              <a:gdLst>
                <a:gd name="T0" fmla="*/ 4 w 4"/>
                <a:gd name="T1" fmla="*/ 0 h 86"/>
                <a:gd name="T2" fmla="*/ 4 w 4"/>
                <a:gd name="T3" fmla="*/ 82 h 86"/>
                <a:gd name="T4" fmla="*/ 1 w 4"/>
                <a:gd name="T5" fmla="*/ 83 h 86"/>
                <a:gd name="T6" fmla="*/ 0 w 4"/>
                <a:gd name="T7" fmla="*/ 86 h 86"/>
                <a:gd name="T8" fmla="*/ 0 w 4"/>
                <a:gd name="T9" fmla="*/ 4 h 86"/>
                <a:gd name="T10" fmla="*/ 3 w 4"/>
                <a:gd name="T11" fmla="*/ 2 h 86"/>
                <a:gd name="T12" fmla="*/ 4 w 4"/>
                <a:gd name="T13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86">
                  <a:moveTo>
                    <a:pt x="4" y="0"/>
                  </a:moveTo>
                  <a:lnTo>
                    <a:pt x="4" y="82"/>
                  </a:lnTo>
                  <a:lnTo>
                    <a:pt x="1" y="83"/>
                  </a:lnTo>
                  <a:lnTo>
                    <a:pt x="0" y="86"/>
                  </a:lnTo>
                  <a:lnTo>
                    <a:pt x="0" y="4"/>
                  </a:lnTo>
                  <a:lnTo>
                    <a:pt x="3" y="2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A59E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307" name="Freeform 123"/>
            <p:cNvSpPr>
              <a:spLocks/>
            </p:cNvSpPr>
            <p:nvPr/>
          </p:nvSpPr>
          <p:spPr bwMode="auto">
            <a:xfrm>
              <a:off x="3765550" y="6092825"/>
              <a:ext cx="1588" cy="46038"/>
            </a:xfrm>
            <a:custGeom>
              <a:avLst/>
              <a:gdLst>
                <a:gd name="T0" fmla="*/ 3 w 3"/>
                <a:gd name="T1" fmla="*/ 0 h 85"/>
                <a:gd name="T2" fmla="*/ 3 w 3"/>
                <a:gd name="T3" fmla="*/ 82 h 85"/>
                <a:gd name="T4" fmla="*/ 2 w 3"/>
                <a:gd name="T5" fmla="*/ 83 h 85"/>
                <a:gd name="T6" fmla="*/ 0 w 3"/>
                <a:gd name="T7" fmla="*/ 85 h 85"/>
                <a:gd name="T8" fmla="*/ 2 w 3"/>
                <a:gd name="T9" fmla="*/ 4 h 85"/>
                <a:gd name="T10" fmla="*/ 2 w 3"/>
                <a:gd name="T11" fmla="*/ 3 h 85"/>
                <a:gd name="T12" fmla="*/ 3 w 3"/>
                <a:gd name="T13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85">
                  <a:moveTo>
                    <a:pt x="3" y="0"/>
                  </a:moveTo>
                  <a:lnTo>
                    <a:pt x="3" y="82"/>
                  </a:lnTo>
                  <a:lnTo>
                    <a:pt x="2" y="83"/>
                  </a:lnTo>
                  <a:lnTo>
                    <a:pt x="0" y="85"/>
                  </a:lnTo>
                  <a:lnTo>
                    <a:pt x="2" y="4"/>
                  </a:lnTo>
                  <a:lnTo>
                    <a:pt x="2" y="3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A09A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308" name="Freeform 124"/>
            <p:cNvSpPr>
              <a:spLocks/>
            </p:cNvSpPr>
            <p:nvPr/>
          </p:nvSpPr>
          <p:spPr bwMode="auto">
            <a:xfrm>
              <a:off x="3765550" y="6096000"/>
              <a:ext cx="1588" cy="44450"/>
            </a:xfrm>
            <a:custGeom>
              <a:avLst/>
              <a:gdLst>
                <a:gd name="T0" fmla="*/ 3 w 3"/>
                <a:gd name="T1" fmla="*/ 0 h 85"/>
                <a:gd name="T2" fmla="*/ 1 w 3"/>
                <a:gd name="T3" fmla="*/ 81 h 85"/>
                <a:gd name="T4" fmla="*/ 1 w 3"/>
                <a:gd name="T5" fmla="*/ 84 h 85"/>
                <a:gd name="T6" fmla="*/ 0 w 3"/>
                <a:gd name="T7" fmla="*/ 85 h 85"/>
                <a:gd name="T8" fmla="*/ 0 w 3"/>
                <a:gd name="T9" fmla="*/ 3 h 85"/>
                <a:gd name="T10" fmla="*/ 1 w 3"/>
                <a:gd name="T11" fmla="*/ 2 h 85"/>
                <a:gd name="T12" fmla="*/ 3 w 3"/>
                <a:gd name="T13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85">
                  <a:moveTo>
                    <a:pt x="3" y="0"/>
                  </a:moveTo>
                  <a:lnTo>
                    <a:pt x="1" y="81"/>
                  </a:lnTo>
                  <a:lnTo>
                    <a:pt x="1" y="84"/>
                  </a:lnTo>
                  <a:lnTo>
                    <a:pt x="0" y="85"/>
                  </a:lnTo>
                  <a:lnTo>
                    <a:pt x="0" y="3"/>
                  </a:lnTo>
                  <a:lnTo>
                    <a:pt x="1" y="2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9C95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309" name="Freeform 125"/>
            <p:cNvSpPr>
              <a:spLocks/>
            </p:cNvSpPr>
            <p:nvPr/>
          </p:nvSpPr>
          <p:spPr bwMode="auto">
            <a:xfrm>
              <a:off x="3765550" y="6097588"/>
              <a:ext cx="0" cy="44450"/>
            </a:xfrm>
            <a:custGeom>
              <a:avLst/>
              <a:gdLst>
                <a:gd name="T0" fmla="*/ 0 h 85"/>
                <a:gd name="T1" fmla="*/ 82 h 85"/>
                <a:gd name="T2" fmla="*/ 83 h 85"/>
                <a:gd name="T3" fmla="*/ 85 h 85"/>
                <a:gd name="T4" fmla="*/ 4 h 85"/>
                <a:gd name="T5" fmla="*/ 3 h 85"/>
                <a:gd name="T6" fmla="*/ 0 h 8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  <a:cxn ang="0">
                  <a:pos x="0" y="T6"/>
                </a:cxn>
              </a:cxnLst>
              <a:rect l="0" t="0" r="r" b="b"/>
              <a:pathLst>
                <a:path h="85">
                  <a:moveTo>
                    <a:pt x="0" y="0"/>
                  </a:moveTo>
                  <a:lnTo>
                    <a:pt x="0" y="82"/>
                  </a:lnTo>
                  <a:lnTo>
                    <a:pt x="0" y="83"/>
                  </a:lnTo>
                  <a:lnTo>
                    <a:pt x="0" y="85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790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310" name="Freeform 126"/>
            <p:cNvSpPr>
              <a:spLocks/>
            </p:cNvSpPr>
            <p:nvPr/>
          </p:nvSpPr>
          <p:spPr bwMode="auto">
            <a:xfrm>
              <a:off x="3763963" y="6099175"/>
              <a:ext cx="1588" cy="44450"/>
            </a:xfrm>
            <a:custGeom>
              <a:avLst/>
              <a:gdLst>
                <a:gd name="T0" fmla="*/ 2 w 2"/>
                <a:gd name="T1" fmla="*/ 0 h 85"/>
                <a:gd name="T2" fmla="*/ 2 w 2"/>
                <a:gd name="T3" fmla="*/ 81 h 85"/>
                <a:gd name="T4" fmla="*/ 0 w 2"/>
                <a:gd name="T5" fmla="*/ 84 h 85"/>
                <a:gd name="T6" fmla="*/ 0 w 2"/>
                <a:gd name="T7" fmla="*/ 85 h 85"/>
                <a:gd name="T8" fmla="*/ 0 w 2"/>
                <a:gd name="T9" fmla="*/ 3 h 85"/>
                <a:gd name="T10" fmla="*/ 2 w 2"/>
                <a:gd name="T11" fmla="*/ 2 h 85"/>
                <a:gd name="T12" fmla="*/ 2 w 2"/>
                <a:gd name="T13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85">
                  <a:moveTo>
                    <a:pt x="2" y="0"/>
                  </a:moveTo>
                  <a:lnTo>
                    <a:pt x="2" y="81"/>
                  </a:lnTo>
                  <a:lnTo>
                    <a:pt x="0" y="84"/>
                  </a:lnTo>
                  <a:lnTo>
                    <a:pt x="0" y="85"/>
                  </a:lnTo>
                  <a:lnTo>
                    <a:pt x="0" y="3"/>
                  </a:lnTo>
                  <a:lnTo>
                    <a:pt x="2" y="2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918C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311" name="Freeform 127"/>
            <p:cNvSpPr>
              <a:spLocks/>
            </p:cNvSpPr>
            <p:nvPr/>
          </p:nvSpPr>
          <p:spPr bwMode="auto">
            <a:xfrm>
              <a:off x="3763963" y="6100763"/>
              <a:ext cx="0" cy="42863"/>
            </a:xfrm>
            <a:custGeom>
              <a:avLst/>
              <a:gdLst>
                <a:gd name="T0" fmla="*/ 0 h 82"/>
                <a:gd name="T1" fmla="*/ 82 h 82"/>
                <a:gd name="T2" fmla="*/ 82 h 82"/>
                <a:gd name="T3" fmla="*/ 82 h 82"/>
                <a:gd name="T4" fmla="*/ 2 h 82"/>
                <a:gd name="T5" fmla="*/ 0 h 82"/>
                <a:gd name="T6" fmla="*/ 0 h 8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  <a:cxn ang="0">
                  <a:pos x="0" y="T6"/>
                </a:cxn>
              </a:cxnLst>
              <a:rect l="0" t="0" r="r" b="b"/>
              <a:pathLst>
                <a:path h="82">
                  <a:moveTo>
                    <a:pt x="0" y="0"/>
                  </a:moveTo>
                  <a:lnTo>
                    <a:pt x="0" y="82"/>
                  </a:lnTo>
                  <a:lnTo>
                    <a:pt x="0" y="82"/>
                  </a:lnTo>
                  <a:lnTo>
                    <a:pt x="0" y="82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C87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312" name="Freeform 128"/>
            <p:cNvSpPr>
              <a:spLocks/>
            </p:cNvSpPr>
            <p:nvPr/>
          </p:nvSpPr>
          <p:spPr bwMode="auto">
            <a:xfrm>
              <a:off x="3830638" y="6102350"/>
              <a:ext cx="0" cy="42863"/>
            </a:xfrm>
            <a:custGeom>
              <a:avLst/>
              <a:gdLst>
                <a:gd name="T0" fmla="*/ 0 h 82"/>
                <a:gd name="T1" fmla="*/ 80 h 82"/>
                <a:gd name="T2" fmla="*/ 82 h 82"/>
                <a:gd name="T3" fmla="*/ 82 h 82"/>
                <a:gd name="T4" fmla="*/ 0 h 82"/>
                <a:gd name="T5" fmla="*/ 0 h 82"/>
                <a:gd name="T6" fmla="*/ 0 h 8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  <a:cxn ang="0">
                  <a:pos x="0" y="T6"/>
                </a:cxn>
              </a:cxnLst>
              <a:rect l="0" t="0" r="r" b="b"/>
              <a:pathLst>
                <a:path h="82">
                  <a:moveTo>
                    <a:pt x="0" y="0"/>
                  </a:moveTo>
                  <a:lnTo>
                    <a:pt x="0" y="80"/>
                  </a:lnTo>
                  <a:lnTo>
                    <a:pt x="0" y="82"/>
                  </a:lnTo>
                  <a:lnTo>
                    <a:pt x="0" y="8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E79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313" name="Freeform 129"/>
            <p:cNvSpPr>
              <a:spLocks/>
            </p:cNvSpPr>
            <p:nvPr/>
          </p:nvSpPr>
          <p:spPr bwMode="auto">
            <a:xfrm>
              <a:off x="3830638" y="6102350"/>
              <a:ext cx="0" cy="44450"/>
            </a:xfrm>
            <a:custGeom>
              <a:avLst/>
              <a:gdLst>
                <a:gd name="T0" fmla="*/ 0 h 85"/>
                <a:gd name="T1" fmla="*/ 82 h 85"/>
                <a:gd name="T2" fmla="*/ 83 h 85"/>
                <a:gd name="T3" fmla="*/ 85 h 85"/>
                <a:gd name="T4" fmla="*/ 4 h 85"/>
                <a:gd name="T5" fmla="*/ 3 h 85"/>
                <a:gd name="T6" fmla="*/ 0 h 8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  <a:cxn ang="0">
                  <a:pos x="0" y="T6"/>
                </a:cxn>
              </a:cxnLst>
              <a:rect l="0" t="0" r="r" b="b"/>
              <a:pathLst>
                <a:path h="85">
                  <a:moveTo>
                    <a:pt x="0" y="0"/>
                  </a:moveTo>
                  <a:lnTo>
                    <a:pt x="0" y="82"/>
                  </a:lnTo>
                  <a:lnTo>
                    <a:pt x="0" y="83"/>
                  </a:lnTo>
                  <a:lnTo>
                    <a:pt x="0" y="85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282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314" name="Freeform 130"/>
            <p:cNvSpPr>
              <a:spLocks/>
            </p:cNvSpPr>
            <p:nvPr/>
          </p:nvSpPr>
          <p:spPr bwMode="auto">
            <a:xfrm>
              <a:off x="3830638" y="6103938"/>
              <a:ext cx="0" cy="44450"/>
            </a:xfrm>
            <a:custGeom>
              <a:avLst/>
              <a:gdLst>
                <a:gd name="T0" fmla="*/ 2 w 2"/>
                <a:gd name="T1" fmla="*/ 0 h 85"/>
                <a:gd name="T2" fmla="*/ 2 w 2"/>
                <a:gd name="T3" fmla="*/ 81 h 85"/>
                <a:gd name="T4" fmla="*/ 0 w 2"/>
                <a:gd name="T5" fmla="*/ 83 h 85"/>
                <a:gd name="T6" fmla="*/ 0 w 2"/>
                <a:gd name="T7" fmla="*/ 85 h 85"/>
                <a:gd name="T8" fmla="*/ 0 w 2"/>
                <a:gd name="T9" fmla="*/ 3 h 85"/>
                <a:gd name="T10" fmla="*/ 0 w 2"/>
                <a:gd name="T11" fmla="*/ 1 h 85"/>
                <a:gd name="T12" fmla="*/ 2 w 2"/>
                <a:gd name="T13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85">
                  <a:moveTo>
                    <a:pt x="2" y="0"/>
                  </a:moveTo>
                  <a:lnTo>
                    <a:pt x="2" y="81"/>
                  </a:lnTo>
                  <a:lnTo>
                    <a:pt x="0" y="83"/>
                  </a:lnTo>
                  <a:lnTo>
                    <a:pt x="0" y="85"/>
                  </a:lnTo>
                  <a:lnTo>
                    <a:pt x="0" y="3"/>
                  </a:lnTo>
                  <a:lnTo>
                    <a:pt x="0" y="1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8785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315" name="Freeform 131"/>
            <p:cNvSpPr>
              <a:spLocks/>
            </p:cNvSpPr>
            <p:nvPr/>
          </p:nvSpPr>
          <p:spPr bwMode="auto">
            <a:xfrm>
              <a:off x="3829050" y="6105525"/>
              <a:ext cx="1588" cy="44450"/>
            </a:xfrm>
            <a:custGeom>
              <a:avLst/>
              <a:gdLst>
                <a:gd name="T0" fmla="*/ 1 w 1"/>
                <a:gd name="T1" fmla="*/ 0 h 85"/>
                <a:gd name="T2" fmla="*/ 1 w 1"/>
                <a:gd name="T3" fmla="*/ 82 h 85"/>
                <a:gd name="T4" fmla="*/ 0 w 1"/>
                <a:gd name="T5" fmla="*/ 83 h 85"/>
                <a:gd name="T6" fmla="*/ 0 w 1"/>
                <a:gd name="T7" fmla="*/ 85 h 85"/>
                <a:gd name="T8" fmla="*/ 0 w 1"/>
                <a:gd name="T9" fmla="*/ 4 h 85"/>
                <a:gd name="T10" fmla="*/ 0 w 1"/>
                <a:gd name="T11" fmla="*/ 3 h 85"/>
                <a:gd name="T12" fmla="*/ 1 w 1"/>
                <a:gd name="T13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" h="85">
                  <a:moveTo>
                    <a:pt x="1" y="0"/>
                  </a:moveTo>
                  <a:lnTo>
                    <a:pt x="1" y="82"/>
                  </a:lnTo>
                  <a:lnTo>
                    <a:pt x="0" y="83"/>
                  </a:lnTo>
                  <a:lnTo>
                    <a:pt x="0" y="85"/>
                  </a:lnTo>
                  <a:lnTo>
                    <a:pt x="0" y="4"/>
                  </a:lnTo>
                  <a:lnTo>
                    <a:pt x="0" y="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8A89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316" name="Freeform 132"/>
            <p:cNvSpPr>
              <a:spLocks/>
            </p:cNvSpPr>
            <p:nvPr/>
          </p:nvSpPr>
          <p:spPr bwMode="auto">
            <a:xfrm>
              <a:off x="3827463" y="6107113"/>
              <a:ext cx="1588" cy="46038"/>
            </a:xfrm>
            <a:custGeom>
              <a:avLst/>
              <a:gdLst>
                <a:gd name="T0" fmla="*/ 3 w 3"/>
                <a:gd name="T1" fmla="*/ 0 h 85"/>
                <a:gd name="T2" fmla="*/ 3 w 3"/>
                <a:gd name="T3" fmla="*/ 81 h 85"/>
                <a:gd name="T4" fmla="*/ 2 w 3"/>
                <a:gd name="T5" fmla="*/ 84 h 85"/>
                <a:gd name="T6" fmla="*/ 0 w 3"/>
                <a:gd name="T7" fmla="*/ 85 h 85"/>
                <a:gd name="T8" fmla="*/ 0 w 3"/>
                <a:gd name="T9" fmla="*/ 3 h 85"/>
                <a:gd name="T10" fmla="*/ 2 w 3"/>
                <a:gd name="T11" fmla="*/ 2 h 85"/>
                <a:gd name="T12" fmla="*/ 3 w 3"/>
                <a:gd name="T13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85">
                  <a:moveTo>
                    <a:pt x="3" y="0"/>
                  </a:moveTo>
                  <a:lnTo>
                    <a:pt x="3" y="81"/>
                  </a:lnTo>
                  <a:lnTo>
                    <a:pt x="2" y="84"/>
                  </a:lnTo>
                  <a:lnTo>
                    <a:pt x="0" y="85"/>
                  </a:lnTo>
                  <a:lnTo>
                    <a:pt x="0" y="3"/>
                  </a:lnTo>
                  <a:lnTo>
                    <a:pt x="2" y="2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8E8E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317" name="Freeform 133"/>
            <p:cNvSpPr>
              <a:spLocks/>
            </p:cNvSpPr>
            <p:nvPr/>
          </p:nvSpPr>
          <p:spPr bwMode="auto">
            <a:xfrm>
              <a:off x="3825875" y="6108700"/>
              <a:ext cx="1588" cy="46038"/>
            </a:xfrm>
            <a:custGeom>
              <a:avLst/>
              <a:gdLst>
                <a:gd name="T0" fmla="*/ 4 w 4"/>
                <a:gd name="T1" fmla="*/ 0 h 86"/>
                <a:gd name="T2" fmla="*/ 4 w 4"/>
                <a:gd name="T3" fmla="*/ 82 h 86"/>
                <a:gd name="T4" fmla="*/ 3 w 4"/>
                <a:gd name="T5" fmla="*/ 83 h 86"/>
                <a:gd name="T6" fmla="*/ 0 w 4"/>
                <a:gd name="T7" fmla="*/ 86 h 86"/>
                <a:gd name="T8" fmla="*/ 0 w 4"/>
                <a:gd name="T9" fmla="*/ 4 h 86"/>
                <a:gd name="T10" fmla="*/ 3 w 4"/>
                <a:gd name="T11" fmla="*/ 3 h 86"/>
                <a:gd name="T12" fmla="*/ 4 w 4"/>
                <a:gd name="T13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86">
                  <a:moveTo>
                    <a:pt x="4" y="0"/>
                  </a:moveTo>
                  <a:lnTo>
                    <a:pt x="4" y="82"/>
                  </a:lnTo>
                  <a:lnTo>
                    <a:pt x="3" y="83"/>
                  </a:lnTo>
                  <a:lnTo>
                    <a:pt x="0" y="86"/>
                  </a:lnTo>
                  <a:lnTo>
                    <a:pt x="0" y="4"/>
                  </a:lnTo>
                  <a:lnTo>
                    <a:pt x="3" y="3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9393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318" name="Freeform 134"/>
            <p:cNvSpPr>
              <a:spLocks/>
            </p:cNvSpPr>
            <p:nvPr/>
          </p:nvSpPr>
          <p:spPr bwMode="auto">
            <a:xfrm>
              <a:off x="3822700" y="6111875"/>
              <a:ext cx="3175" cy="46038"/>
            </a:xfrm>
            <a:custGeom>
              <a:avLst/>
              <a:gdLst>
                <a:gd name="T0" fmla="*/ 7 w 7"/>
                <a:gd name="T1" fmla="*/ 0 h 88"/>
                <a:gd name="T2" fmla="*/ 7 w 7"/>
                <a:gd name="T3" fmla="*/ 82 h 88"/>
                <a:gd name="T4" fmla="*/ 4 w 7"/>
                <a:gd name="T5" fmla="*/ 85 h 88"/>
                <a:gd name="T6" fmla="*/ 0 w 7"/>
                <a:gd name="T7" fmla="*/ 88 h 88"/>
                <a:gd name="T8" fmla="*/ 0 w 7"/>
                <a:gd name="T9" fmla="*/ 6 h 88"/>
                <a:gd name="T10" fmla="*/ 4 w 7"/>
                <a:gd name="T11" fmla="*/ 3 h 88"/>
                <a:gd name="T12" fmla="*/ 7 w 7"/>
                <a:gd name="T13" fmla="*/ 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88">
                  <a:moveTo>
                    <a:pt x="7" y="0"/>
                  </a:moveTo>
                  <a:lnTo>
                    <a:pt x="7" y="82"/>
                  </a:lnTo>
                  <a:lnTo>
                    <a:pt x="4" y="85"/>
                  </a:lnTo>
                  <a:lnTo>
                    <a:pt x="0" y="88"/>
                  </a:lnTo>
                  <a:lnTo>
                    <a:pt x="0" y="6"/>
                  </a:lnTo>
                  <a:lnTo>
                    <a:pt x="4" y="3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9797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319" name="Freeform 135"/>
            <p:cNvSpPr>
              <a:spLocks/>
            </p:cNvSpPr>
            <p:nvPr/>
          </p:nvSpPr>
          <p:spPr bwMode="auto">
            <a:xfrm>
              <a:off x="3813175" y="6115050"/>
              <a:ext cx="9525" cy="46038"/>
            </a:xfrm>
            <a:custGeom>
              <a:avLst/>
              <a:gdLst>
                <a:gd name="T0" fmla="*/ 16 w 16"/>
                <a:gd name="T1" fmla="*/ 0 h 88"/>
                <a:gd name="T2" fmla="*/ 16 w 16"/>
                <a:gd name="T3" fmla="*/ 82 h 88"/>
                <a:gd name="T4" fmla="*/ 14 w 16"/>
                <a:gd name="T5" fmla="*/ 82 h 88"/>
                <a:gd name="T6" fmla="*/ 14 w 16"/>
                <a:gd name="T7" fmla="*/ 82 h 88"/>
                <a:gd name="T8" fmla="*/ 7 w 16"/>
                <a:gd name="T9" fmla="*/ 86 h 88"/>
                <a:gd name="T10" fmla="*/ 0 w 16"/>
                <a:gd name="T11" fmla="*/ 88 h 88"/>
                <a:gd name="T12" fmla="*/ 1 w 16"/>
                <a:gd name="T13" fmla="*/ 7 h 88"/>
                <a:gd name="T14" fmla="*/ 8 w 16"/>
                <a:gd name="T15" fmla="*/ 4 h 88"/>
                <a:gd name="T16" fmla="*/ 14 w 16"/>
                <a:gd name="T17" fmla="*/ 2 h 88"/>
                <a:gd name="T18" fmla="*/ 16 w 16"/>
                <a:gd name="T19" fmla="*/ 2 h 88"/>
                <a:gd name="T20" fmla="*/ 16 w 16"/>
                <a:gd name="T21" fmla="*/ 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" h="88">
                  <a:moveTo>
                    <a:pt x="16" y="0"/>
                  </a:moveTo>
                  <a:lnTo>
                    <a:pt x="16" y="82"/>
                  </a:lnTo>
                  <a:lnTo>
                    <a:pt x="14" y="82"/>
                  </a:lnTo>
                  <a:lnTo>
                    <a:pt x="14" y="82"/>
                  </a:lnTo>
                  <a:lnTo>
                    <a:pt x="7" y="86"/>
                  </a:lnTo>
                  <a:lnTo>
                    <a:pt x="0" y="88"/>
                  </a:lnTo>
                  <a:lnTo>
                    <a:pt x="1" y="7"/>
                  </a:lnTo>
                  <a:lnTo>
                    <a:pt x="8" y="4"/>
                  </a:lnTo>
                  <a:lnTo>
                    <a:pt x="14" y="2"/>
                  </a:lnTo>
                  <a:lnTo>
                    <a:pt x="16" y="2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9C9C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320" name="Freeform 136"/>
            <p:cNvSpPr>
              <a:spLocks/>
            </p:cNvSpPr>
            <p:nvPr/>
          </p:nvSpPr>
          <p:spPr bwMode="auto">
            <a:xfrm>
              <a:off x="3806825" y="6118225"/>
              <a:ext cx="7938" cy="44450"/>
            </a:xfrm>
            <a:custGeom>
              <a:avLst/>
              <a:gdLst>
                <a:gd name="T0" fmla="*/ 13 w 13"/>
                <a:gd name="T1" fmla="*/ 0 h 85"/>
                <a:gd name="T2" fmla="*/ 12 w 13"/>
                <a:gd name="T3" fmla="*/ 81 h 85"/>
                <a:gd name="T4" fmla="*/ 6 w 13"/>
                <a:gd name="T5" fmla="*/ 84 h 85"/>
                <a:gd name="T6" fmla="*/ 0 w 13"/>
                <a:gd name="T7" fmla="*/ 85 h 85"/>
                <a:gd name="T8" fmla="*/ 0 w 13"/>
                <a:gd name="T9" fmla="*/ 3 h 85"/>
                <a:gd name="T10" fmla="*/ 7 w 13"/>
                <a:gd name="T11" fmla="*/ 2 h 85"/>
                <a:gd name="T12" fmla="*/ 13 w 13"/>
                <a:gd name="T13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" h="85">
                  <a:moveTo>
                    <a:pt x="13" y="0"/>
                  </a:moveTo>
                  <a:lnTo>
                    <a:pt x="12" y="81"/>
                  </a:lnTo>
                  <a:lnTo>
                    <a:pt x="6" y="84"/>
                  </a:lnTo>
                  <a:lnTo>
                    <a:pt x="0" y="85"/>
                  </a:lnTo>
                  <a:lnTo>
                    <a:pt x="0" y="3"/>
                  </a:lnTo>
                  <a:lnTo>
                    <a:pt x="7" y="2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9797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321" name="Freeform 137"/>
            <p:cNvSpPr>
              <a:spLocks/>
            </p:cNvSpPr>
            <p:nvPr/>
          </p:nvSpPr>
          <p:spPr bwMode="auto">
            <a:xfrm>
              <a:off x="3803650" y="6119813"/>
              <a:ext cx="3175" cy="42863"/>
            </a:xfrm>
            <a:custGeom>
              <a:avLst/>
              <a:gdLst>
                <a:gd name="T0" fmla="*/ 7 w 7"/>
                <a:gd name="T1" fmla="*/ 0 h 82"/>
                <a:gd name="T2" fmla="*/ 7 w 7"/>
                <a:gd name="T3" fmla="*/ 82 h 82"/>
                <a:gd name="T4" fmla="*/ 3 w 7"/>
                <a:gd name="T5" fmla="*/ 82 h 82"/>
                <a:gd name="T6" fmla="*/ 0 w 7"/>
                <a:gd name="T7" fmla="*/ 82 h 82"/>
                <a:gd name="T8" fmla="*/ 0 w 7"/>
                <a:gd name="T9" fmla="*/ 2 h 82"/>
                <a:gd name="T10" fmla="*/ 4 w 7"/>
                <a:gd name="T11" fmla="*/ 0 h 82"/>
                <a:gd name="T12" fmla="*/ 7 w 7"/>
                <a:gd name="T13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82">
                  <a:moveTo>
                    <a:pt x="7" y="0"/>
                  </a:moveTo>
                  <a:lnTo>
                    <a:pt x="7" y="82"/>
                  </a:lnTo>
                  <a:lnTo>
                    <a:pt x="3" y="82"/>
                  </a:lnTo>
                  <a:lnTo>
                    <a:pt x="0" y="82"/>
                  </a:lnTo>
                  <a:lnTo>
                    <a:pt x="0" y="2"/>
                  </a:lnTo>
                  <a:lnTo>
                    <a:pt x="4" y="0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9393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322" name="Freeform 138"/>
            <p:cNvSpPr>
              <a:spLocks/>
            </p:cNvSpPr>
            <p:nvPr/>
          </p:nvSpPr>
          <p:spPr bwMode="auto">
            <a:xfrm>
              <a:off x="3800475" y="6121400"/>
              <a:ext cx="3175" cy="42863"/>
            </a:xfrm>
            <a:custGeom>
              <a:avLst/>
              <a:gdLst>
                <a:gd name="T0" fmla="*/ 7 w 7"/>
                <a:gd name="T1" fmla="*/ 0 h 82"/>
                <a:gd name="T2" fmla="*/ 7 w 7"/>
                <a:gd name="T3" fmla="*/ 80 h 82"/>
                <a:gd name="T4" fmla="*/ 3 w 7"/>
                <a:gd name="T5" fmla="*/ 82 h 82"/>
                <a:gd name="T6" fmla="*/ 0 w 7"/>
                <a:gd name="T7" fmla="*/ 82 h 82"/>
                <a:gd name="T8" fmla="*/ 0 w 7"/>
                <a:gd name="T9" fmla="*/ 0 h 82"/>
                <a:gd name="T10" fmla="*/ 3 w 7"/>
                <a:gd name="T11" fmla="*/ 0 h 82"/>
                <a:gd name="T12" fmla="*/ 7 w 7"/>
                <a:gd name="T13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82">
                  <a:moveTo>
                    <a:pt x="7" y="0"/>
                  </a:moveTo>
                  <a:lnTo>
                    <a:pt x="7" y="80"/>
                  </a:lnTo>
                  <a:lnTo>
                    <a:pt x="3" y="82"/>
                  </a:lnTo>
                  <a:lnTo>
                    <a:pt x="0" y="82"/>
                  </a:lnTo>
                  <a:lnTo>
                    <a:pt x="0" y="0"/>
                  </a:lnTo>
                  <a:lnTo>
                    <a:pt x="3" y="0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8E8E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323" name="Freeform 139"/>
            <p:cNvSpPr>
              <a:spLocks/>
            </p:cNvSpPr>
            <p:nvPr/>
          </p:nvSpPr>
          <p:spPr bwMode="auto">
            <a:xfrm>
              <a:off x="3795713" y="6121400"/>
              <a:ext cx="4763" cy="42863"/>
            </a:xfrm>
            <a:custGeom>
              <a:avLst/>
              <a:gdLst>
                <a:gd name="T0" fmla="*/ 7 w 7"/>
                <a:gd name="T1" fmla="*/ 0 h 82"/>
                <a:gd name="T2" fmla="*/ 7 w 7"/>
                <a:gd name="T3" fmla="*/ 82 h 82"/>
                <a:gd name="T4" fmla="*/ 3 w 7"/>
                <a:gd name="T5" fmla="*/ 82 h 82"/>
                <a:gd name="T6" fmla="*/ 0 w 7"/>
                <a:gd name="T7" fmla="*/ 82 h 82"/>
                <a:gd name="T8" fmla="*/ 0 w 7"/>
                <a:gd name="T9" fmla="*/ 0 h 82"/>
                <a:gd name="T10" fmla="*/ 4 w 7"/>
                <a:gd name="T11" fmla="*/ 0 h 82"/>
                <a:gd name="T12" fmla="*/ 7 w 7"/>
                <a:gd name="T13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82">
                  <a:moveTo>
                    <a:pt x="7" y="0"/>
                  </a:moveTo>
                  <a:lnTo>
                    <a:pt x="7" y="82"/>
                  </a:lnTo>
                  <a:lnTo>
                    <a:pt x="3" y="82"/>
                  </a:lnTo>
                  <a:lnTo>
                    <a:pt x="0" y="82"/>
                  </a:lnTo>
                  <a:lnTo>
                    <a:pt x="0" y="0"/>
                  </a:lnTo>
                  <a:lnTo>
                    <a:pt x="4" y="0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8A89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324" name="Freeform 140"/>
            <p:cNvSpPr>
              <a:spLocks/>
            </p:cNvSpPr>
            <p:nvPr/>
          </p:nvSpPr>
          <p:spPr bwMode="auto">
            <a:xfrm>
              <a:off x="3792538" y="6121400"/>
              <a:ext cx="3175" cy="42863"/>
            </a:xfrm>
            <a:custGeom>
              <a:avLst/>
              <a:gdLst>
                <a:gd name="T0" fmla="*/ 6 w 6"/>
                <a:gd name="T1" fmla="*/ 0 h 82"/>
                <a:gd name="T2" fmla="*/ 6 w 6"/>
                <a:gd name="T3" fmla="*/ 82 h 82"/>
                <a:gd name="T4" fmla="*/ 3 w 6"/>
                <a:gd name="T5" fmla="*/ 82 h 82"/>
                <a:gd name="T6" fmla="*/ 0 w 6"/>
                <a:gd name="T7" fmla="*/ 80 h 82"/>
                <a:gd name="T8" fmla="*/ 0 w 6"/>
                <a:gd name="T9" fmla="*/ 0 h 82"/>
                <a:gd name="T10" fmla="*/ 3 w 6"/>
                <a:gd name="T11" fmla="*/ 0 h 82"/>
                <a:gd name="T12" fmla="*/ 6 w 6"/>
                <a:gd name="T13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82">
                  <a:moveTo>
                    <a:pt x="6" y="0"/>
                  </a:moveTo>
                  <a:lnTo>
                    <a:pt x="6" y="82"/>
                  </a:lnTo>
                  <a:lnTo>
                    <a:pt x="3" y="82"/>
                  </a:lnTo>
                  <a:lnTo>
                    <a:pt x="0" y="80"/>
                  </a:lnTo>
                  <a:lnTo>
                    <a:pt x="0" y="0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8785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325" name="Freeform 141"/>
            <p:cNvSpPr>
              <a:spLocks/>
            </p:cNvSpPr>
            <p:nvPr/>
          </p:nvSpPr>
          <p:spPr bwMode="auto">
            <a:xfrm>
              <a:off x="3789363" y="6119813"/>
              <a:ext cx="3175" cy="42863"/>
            </a:xfrm>
            <a:custGeom>
              <a:avLst/>
              <a:gdLst>
                <a:gd name="T0" fmla="*/ 6 w 6"/>
                <a:gd name="T1" fmla="*/ 2 h 82"/>
                <a:gd name="T2" fmla="*/ 6 w 6"/>
                <a:gd name="T3" fmla="*/ 82 h 82"/>
                <a:gd name="T4" fmla="*/ 3 w 6"/>
                <a:gd name="T5" fmla="*/ 82 h 82"/>
                <a:gd name="T6" fmla="*/ 0 w 6"/>
                <a:gd name="T7" fmla="*/ 82 h 82"/>
                <a:gd name="T8" fmla="*/ 0 w 6"/>
                <a:gd name="T9" fmla="*/ 0 h 82"/>
                <a:gd name="T10" fmla="*/ 3 w 6"/>
                <a:gd name="T11" fmla="*/ 2 h 82"/>
                <a:gd name="T12" fmla="*/ 6 w 6"/>
                <a:gd name="T13" fmla="*/ 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82">
                  <a:moveTo>
                    <a:pt x="6" y="2"/>
                  </a:moveTo>
                  <a:lnTo>
                    <a:pt x="6" y="82"/>
                  </a:lnTo>
                  <a:lnTo>
                    <a:pt x="3" y="82"/>
                  </a:lnTo>
                  <a:lnTo>
                    <a:pt x="0" y="82"/>
                  </a:lnTo>
                  <a:lnTo>
                    <a:pt x="0" y="0"/>
                  </a:lnTo>
                  <a:lnTo>
                    <a:pt x="3" y="2"/>
                  </a:lnTo>
                  <a:lnTo>
                    <a:pt x="6" y="2"/>
                  </a:lnTo>
                  <a:close/>
                </a:path>
              </a:pathLst>
            </a:custGeom>
            <a:solidFill>
              <a:srgbClr val="8282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326" name="Freeform 142"/>
            <p:cNvSpPr>
              <a:spLocks/>
            </p:cNvSpPr>
            <p:nvPr/>
          </p:nvSpPr>
          <p:spPr bwMode="auto">
            <a:xfrm>
              <a:off x="3786188" y="6119813"/>
              <a:ext cx="3175" cy="42863"/>
            </a:xfrm>
            <a:custGeom>
              <a:avLst/>
              <a:gdLst>
                <a:gd name="T0" fmla="*/ 7 w 7"/>
                <a:gd name="T1" fmla="*/ 0 h 82"/>
                <a:gd name="T2" fmla="*/ 7 w 7"/>
                <a:gd name="T3" fmla="*/ 82 h 82"/>
                <a:gd name="T4" fmla="*/ 4 w 7"/>
                <a:gd name="T5" fmla="*/ 82 h 82"/>
                <a:gd name="T6" fmla="*/ 0 w 7"/>
                <a:gd name="T7" fmla="*/ 81 h 82"/>
                <a:gd name="T8" fmla="*/ 1 w 7"/>
                <a:gd name="T9" fmla="*/ 0 h 82"/>
                <a:gd name="T10" fmla="*/ 4 w 7"/>
                <a:gd name="T11" fmla="*/ 0 h 82"/>
                <a:gd name="T12" fmla="*/ 7 w 7"/>
                <a:gd name="T13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82">
                  <a:moveTo>
                    <a:pt x="7" y="0"/>
                  </a:moveTo>
                  <a:lnTo>
                    <a:pt x="7" y="82"/>
                  </a:lnTo>
                  <a:lnTo>
                    <a:pt x="4" y="82"/>
                  </a:lnTo>
                  <a:lnTo>
                    <a:pt x="0" y="81"/>
                  </a:lnTo>
                  <a:lnTo>
                    <a:pt x="1" y="0"/>
                  </a:lnTo>
                  <a:lnTo>
                    <a:pt x="4" y="0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7E7C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327" name="Freeform 143"/>
            <p:cNvSpPr>
              <a:spLocks/>
            </p:cNvSpPr>
            <p:nvPr/>
          </p:nvSpPr>
          <p:spPr bwMode="auto">
            <a:xfrm>
              <a:off x="3783013" y="6119813"/>
              <a:ext cx="3175" cy="42863"/>
            </a:xfrm>
            <a:custGeom>
              <a:avLst/>
              <a:gdLst>
                <a:gd name="T0" fmla="*/ 7 w 7"/>
                <a:gd name="T1" fmla="*/ 1 h 82"/>
                <a:gd name="T2" fmla="*/ 6 w 7"/>
                <a:gd name="T3" fmla="*/ 82 h 82"/>
                <a:gd name="T4" fmla="*/ 3 w 7"/>
                <a:gd name="T5" fmla="*/ 82 h 82"/>
                <a:gd name="T6" fmla="*/ 0 w 7"/>
                <a:gd name="T7" fmla="*/ 80 h 82"/>
                <a:gd name="T8" fmla="*/ 0 w 7"/>
                <a:gd name="T9" fmla="*/ 0 h 82"/>
                <a:gd name="T10" fmla="*/ 3 w 7"/>
                <a:gd name="T11" fmla="*/ 0 h 82"/>
                <a:gd name="T12" fmla="*/ 7 w 7"/>
                <a:gd name="T13" fmla="*/ 1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82">
                  <a:moveTo>
                    <a:pt x="7" y="1"/>
                  </a:moveTo>
                  <a:lnTo>
                    <a:pt x="6" y="82"/>
                  </a:lnTo>
                  <a:lnTo>
                    <a:pt x="3" y="82"/>
                  </a:lnTo>
                  <a:lnTo>
                    <a:pt x="0" y="80"/>
                  </a:lnTo>
                  <a:lnTo>
                    <a:pt x="0" y="0"/>
                  </a:lnTo>
                  <a:lnTo>
                    <a:pt x="3" y="0"/>
                  </a:lnTo>
                  <a:lnTo>
                    <a:pt x="7" y="1"/>
                  </a:lnTo>
                  <a:close/>
                </a:path>
              </a:pathLst>
            </a:custGeom>
            <a:solidFill>
              <a:srgbClr val="7979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328" name="Freeform 144"/>
            <p:cNvSpPr>
              <a:spLocks/>
            </p:cNvSpPr>
            <p:nvPr/>
          </p:nvSpPr>
          <p:spPr bwMode="auto">
            <a:xfrm>
              <a:off x="3779838" y="6118225"/>
              <a:ext cx="3175" cy="42863"/>
            </a:xfrm>
            <a:custGeom>
              <a:avLst/>
              <a:gdLst>
                <a:gd name="T0" fmla="*/ 7 w 7"/>
                <a:gd name="T1" fmla="*/ 3 h 83"/>
                <a:gd name="T2" fmla="*/ 7 w 7"/>
                <a:gd name="T3" fmla="*/ 83 h 83"/>
                <a:gd name="T4" fmla="*/ 3 w 7"/>
                <a:gd name="T5" fmla="*/ 82 h 83"/>
                <a:gd name="T6" fmla="*/ 0 w 7"/>
                <a:gd name="T7" fmla="*/ 80 h 83"/>
                <a:gd name="T8" fmla="*/ 0 w 7"/>
                <a:gd name="T9" fmla="*/ 0 h 83"/>
                <a:gd name="T10" fmla="*/ 3 w 7"/>
                <a:gd name="T11" fmla="*/ 1 h 83"/>
                <a:gd name="T12" fmla="*/ 7 w 7"/>
                <a:gd name="T13" fmla="*/ 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83">
                  <a:moveTo>
                    <a:pt x="7" y="3"/>
                  </a:moveTo>
                  <a:lnTo>
                    <a:pt x="7" y="83"/>
                  </a:lnTo>
                  <a:lnTo>
                    <a:pt x="3" y="82"/>
                  </a:lnTo>
                  <a:lnTo>
                    <a:pt x="0" y="80"/>
                  </a:lnTo>
                  <a:lnTo>
                    <a:pt x="0" y="0"/>
                  </a:lnTo>
                  <a:lnTo>
                    <a:pt x="3" y="1"/>
                  </a:lnTo>
                  <a:lnTo>
                    <a:pt x="7" y="3"/>
                  </a:lnTo>
                  <a:close/>
                </a:path>
              </a:pathLst>
            </a:custGeom>
            <a:solidFill>
              <a:srgbClr val="7575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329" name="Freeform 145"/>
            <p:cNvSpPr>
              <a:spLocks/>
            </p:cNvSpPr>
            <p:nvPr/>
          </p:nvSpPr>
          <p:spPr bwMode="auto">
            <a:xfrm>
              <a:off x="3763963" y="6102350"/>
              <a:ext cx="15875" cy="57150"/>
            </a:xfrm>
            <a:custGeom>
              <a:avLst/>
              <a:gdLst>
                <a:gd name="T0" fmla="*/ 29 w 29"/>
                <a:gd name="T1" fmla="*/ 30 h 110"/>
                <a:gd name="T2" fmla="*/ 29 w 29"/>
                <a:gd name="T3" fmla="*/ 110 h 110"/>
                <a:gd name="T4" fmla="*/ 23 w 29"/>
                <a:gd name="T5" fmla="*/ 109 h 110"/>
                <a:gd name="T6" fmla="*/ 19 w 29"/>
                <a:gd name="T7" fmla="*/ 106 h 110"/>
                <a:gd name="T8" fmla="*/ 12 w 29"/>
                <a:gd name="T9" fmla="*/ 100 h 110"/>
                <a:gd name="T10" fmla="*/ 6 w 29"/>
                <a:gd name="T11" fmla="*/ 95 h 110"/>
                <a:gd name="T12" fmla="*/ 2 w 29"/>
                <a:gd name="T13" fmla="*/ 87 h 110"/>
                <a:gd name="T14" fmla="*/ 0 w 29"/>
                <a:gd name="T15" fmla="*/ 80 h 110"/>
                <a:gd name="T16" fmla="*/ 0 w 29"/>
                <a:gd name="T17" fmla="*/ 0 h 110"/>
                <a:gd name="T18" fmla="*/ 2 w 29"/>
                <a:gd name="T19" fmla="*/ 7 h 110"/>
                <a:gd name="T20" fmla="*/ 6 w 29"/>
                <a:gd name="T21" fmla="*/ 13 h 110"/>
                <a:gd name="T22" fmla="*/ 12 w 29"/>
                <a:gd name="T23" fmla="*/ 20 h 110"/>
                <a:gd name="T24" fmla="*/ 19 w 29"/>
                <a:gd name="T25" fmla="*/ 26 h 110"/>
                <a:gd name="T26" fmla="*/ 23 w 29"/>
                <a:gd name="T27" fmla="*/ 27 h 110"/>
                <a:gd name="T28" fmla="*/ 29 w 29"/>
                <a:gd name="T29" fmla="*/ 3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" h="110">
                  <a:moveTo>
                    <a:pt x="29" y="30"/>
                  </a:moveTo>
                  <a:lnTo>
                    <a:pt x="29" y="110"/>
                  </a:lnTo>
                  <a:lnTo>
                    <a:pt x="23" y="109"/>
                  </a:lnTo>
                  <a:lnTo>
                    <a:pt x="19" y="106"/>
                  </a:lnTo>
                  <a:lnTo>
                    <a:pt x="12" y="100"/>
                  </a:lnTo>
                  <a:lnTo>
                    <a:pt x="6" y="95"/>
                  </a:lnTo>
                  <a:lnTo>
                    <a:pt x="2" y="87"/>
                  </a:lnTo>
                  <a:lnTo>
                    <a:pt x="0" y="80"/>
                  </a:lnTo>
                  <a:lnTo>
                    <a:pt x="0" y="0"/>
                  </a:lnTo>
                  <a:lnTo>
                    <a:pt x="2" y="7"/>
                  </a:lnTo>
                  <a:lnTo>
                    <a:pt x="6" y="13"/>
                  </a:lnTo>
                  <a:lnTo>
                    <a:pt x="12" y="20"/>
                  </a:lnTo>
                  <a:lnTo>
                    <a:pt x="19" y="26"/>
                  </a:lnTo>
                  <a:lnTo>
                    <a:pt x="23" y="27"/>
                  </a:lnTo>
                  <a:lnTo>
                    <a:pt x="29" y="30"/>
                  </a:lnTo>
                  <a:close/>
                </a:path>
              </a:pathLst>
            </a:custGeom>
            <a:solidFill>
              <a:srgbClr val="7070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330" name="Freeform 146"/>
            <p:cNvSpPr>
              <a:spLocks/>
            </p:cNvSpPr>
            <p:nvPr/>
          </p:nvSpPr>
          <p:spPr bwMode="auto">
            <a:xfrm>
              <a:off x="3763963" y="6081713"/>
              <a:ext cx="66675" cy="39688"/>
            </a:xfrm>
            <a:custGeom>
              <a:avLst/>
              <a:gdLst>
                <a:gd name="T0" fmla="*/ 108 w 127"/>
                <a:gd name="T1" fmla="*/ 12 h 74"/>
                <a:gd name="T2" fmla="*/ 117 w 127"/>
                <a:gd name="T3" fmla="*/ 18 h 74"/>
                <a:gd name="T4" fmla="*/ 123 w 127"/>
                <a:gd name="T5" fmla="*/ 23 h 74"/>
                <a:gd name="T6" fmla="*/ 125 w 127"/>
                <a:gd name="T7" fmla="*/ 31 h 74"/>
                <a:gd name="T8" fmla="*/ 127 w 127"/>
                <a:gd name="T9" fmla="*/ 38 h 74"/>
                <a:gd name="T10" fmla="*/ 125 w 127"/>
                <a:gd name="T11" fmla="*/ 45 h 74"/>
                <a:gd name="T12" fmla="*/ 123 w 127"/>
                <a:gd name="T13" fmla="*/ 51 h 74"/>
                <a:gd name="T14" fmla="*/ 117 w 127"/>
                <a:gd name="T15" fmla="*/ 58 h 74"/>
                <a:gd name="T16" fmla="*/ 108 w 127"/>
                <a:gd name="T17" fmla="*/ 64 h 74"/>
                <a:gd name="T18" fmla="*/ 98 w 127"/>
                <a:gd name="T19" fmla="*/ 68 h 74"/>
                <a:gd name="T20" fmla="*/ 88 w 127"/>
                <a:gd name="T21" fmla="*/ 71 h 74"/>
                <a:gd name="T22" fmla="*/ 76 w 127"/>
                <a:gd name="T23" fmla="*/ 74 h 74"/>
                <a:gd name="T24" fmla="*/ 64 w 127"/>
                <a:gd name="T25" fmla="*/ 74 h 74"/>
                <a:gd name="T26" fmla="*/ 52 w 127"/>
                <a:gd name="T27" fmla="*/ 74 h 74"/>
                <a:gd name="T28" fmla="*/ 41 w 127"/>
                <a:gd name="T29" fmla="*/ 71 h 74"/>
                <a:gd name="T30" fmla="*/ 29 w 127"/>
                <a:gd name="T31" fmla="*/ 68 h 74"/>
                <a:gd name="T32" fmla="*/ 19 w 127"/>
                <a:gd name="T33" fmla="*/ 64 h 74"/>
                <a:gd name="T34" fmla="*/ 12 w 127"/>
                <a:gd name="T35" fmla="*/ 58 h 74"/>
                <a:gd name="T36" fmla="*/ 6 w 127"/>
                <a:gd name="T37" fmla="*/ 51 h 74"/>
                <a:gd name="T38" fmla="*/ 2 w 127"/>
                <a:gd name="T39" fmla="*/ 45 h 74"/>
                <a:gd name="T40" fmla="*/ 0 w 127"/>
                <a:gd name="T41" fmla="*/ 38 h 74"/>
                <a:gd name="T42" fmla="*/ 2 w 127"/>
                <a:gd name="T43" fmla="*/ 31 h 74"/>
                <a:gd name="T44" fmla="*/ 6 w 127"/>
                <a:gd name="T45" fmla="*/ 23 h 74"/>
                <a:gd name="T46" fmla="*/ 12 w 127"/>
                <a:gd name="T47" fmla="*/ 18 h 74"/>
                <a:gd name="T48" fmla="*/ 19 w 127"/>
                <a:gd name="T49" fmla="*/ 12 h 74"/>
                <a:gd name="T50" fmla="*/ 29 w 127"/>
                <a:gd name="T51" fmla="*/ 8 h 74"/>
                <a:gd name="T52" fmla="*/ 41 w 127"/>
                <a:gd name="T53" fmla="*/ 3 h 74"/>
                <a:gd name="T54" fmla="*/ 52 w 127"/>
                <a:gd name="T55" fmla="*/ 2 h 74"/>
                <a:gd name="T56" fmla="*/ 64 w 127"/>
                <a:gd name="T57" fmla="*/ 0 h 74"/>
                <a:gd name="T58" fmla="*/ 75 w 127"/>
                <a:gd name="T59" fmla="*/ 2 h 74"/>
                <a:gd name="T60" fmla="*/ 88 w 127"/>
                <a:gd name="T61" fmla="*/ 3 h 74"/>
                <a:gd name="T62" fmla="*/ 98 w 127"/>
                <a:gd name="T63" fmla="*/ 8 h 74"/>
                <a:gd name="T64" fmla="*/ 108 w 127"/>
                <a:gd name="T65" fmla="*/ 12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7" h="74">
                  <a:moveTo>
                    <a:pt x="108" y="12"/>
                  </a:moveTo>
                  <a:lnTo>
                    <a:pt x="117" y="18"/>
                  </a:lnTo>
                  <a:lnTo>
                    <a:pt x="123" y="23"/>
                  </a:lnTo>
                  <a:lnTo>
                    <a:pt x="125" y="31"/>
                  </a:lnTo>
                  <a:lnTo>
                    <a:pt x="127" y="38"/>
                  </a:lnTo>
                  <a:lnTo>
                    <a:pt x="125" y="45"/>
                  </a:lnTo>
                  <a:lnTo>
                    <a:pt x="123" y="51"/>
                  </a:lnTo>
                  <a:lnTo>
                    <a:pt x="117" y="58"/>
                  </a:lnTo>
                  <a:lnTo>
                    <a:pt x="108" y="64"/>
                  </a:lnTo>
                  <a:lnTo>
                    <a:pt x="98" y="68"/>
                  </a:lnTo>
                  <a:lnTo>
                    <a:pt x="88" y="71"/>
                  </a:lnTo>
                  <a:lnTo>
                    <a:pt x="76" y="74"/>
                  </a:lnTo>
                  <a:lnTo>
                    <a:pt x="64" y="74"/>
                  </a:lnTo>
                  <a:lnTo>
                    <a:pt x="52" y="74"/>
                  </a:lnTo>
                  <a:lnTo>
                    <a:pt x="41" y="71"/>
                  </a:lnTo>
                  <a:lnTo>
                    <a:pt x="29" y="68"/>
                  </a:lnTo>
                  <a:lnTo>
                    <a:pt x="19" y="64"/>
                  </a:lnTo>
                  <a:lnTo>
                    <a:pt x="12" y="58"/>
                  </a:lnTo>
                  <a:lnTo>
                    <a:pt x="6" y="51"/>
                  </a:lnTo>
                  <a:lnTo>
                    <a:pt x="2" y="45"/>
                  </a:lnTo>
                  <a:lnTo>
                    <a:pt x="0" y="38"/>
                  </a:lnTo>
                  <a:lnTo>
                    <a:pt x="2" y="31"/>
                  </a:lnTo>
                  <a:lnTo>
                    <a:pt x="6" y="23"/>
                  </a:lnTo>
                  <a:lnTo>
                    <a:pt x="12" y="18"/>
                  </a:lnTo>
                  <a:lnTo>
                    <a:pt x="19" y="12"/>
                  </a:lnTo>
                  <a:lnTo>
                    <a:pt x="29" y="8"/>
                  </a:lnTo>
                  <a:lnTo>
                    <a:pt x="41" y="3"/>
                  </a:lnTo>
                  <a:lnTo>
                    <a:pt x="52" y="2"/>
                  </a:lnTo>
                  <a:lnTo>
                    <a:pt x="64" y="0"/>
                  </a:lnTo>
                  <a:lnTo>
                    <a:pt x="75" y="2"/>
                  </a:lnTo>
                  <a:lnTo>
                    <a:pt x="88" y="3"/>
                  </a:lnTo>
                  <a:lnTo>
                    <a:pt x="98" y="8"/>
                  </a:lnTo>
                  <a:lnTo>
                    <a:pt x="108" y="12"/>
                  </a:lnTo>
                  <a:close/>
                </a:path>
              </a:pathLst>
            </a:custGeom>
            <a:solidFill>
              <a:srgbClr val="BABA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331" name="Freeform 147"/>
            <p:cNvSpPr>
              <a:spLocks/>
            </p:cNvSpPr>
            <p:nvPr/>
          </p:nvSpPr>
          <p:spPr bwMode="auto">
            <a:xfrm>
              <a:off x="2738438" y="5757863"/>
              <a:ext cx="747713" cy="474663"/>
            </a:xfrm>
            <a:custGeom>
              <a:avLst/>
              <a:gdLst>
                <a:gd name="T0" fmla="*/ 1413 w 1413"/>
                <a:gd name="T1" fmla="*/ 816 h 897"/>
                <a:gd name="T2" fmla="*/ 1413 w 1413"/>
                <a:gd name="T3" fmla="*/ 897 h 897"/>
                <a:gd name="T4" fmla="*/ 0 w 1413"/>
                <a:gd name="T5" fmla="*/ 81 h 897"/>
                <a:gd name="T6" fmla="*/ 1 w 1413"/>
                <a:gd name="T7" fmla="*/ 0 h 897"/>
                <a:gd name="T8" fmla="*/ 1413 w 1413"/>
                <a:gd name="T9" fmla="*/ 816 h 8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13" h="897">
                  <a:moveTo>
                    <a:pt x="1413" y="816"/>
                  </a:moveTo>
                  <a:lnTo>
                    <a:pt x="1413" y="897"/>
                  </a:lnTo>
                  <a:lnTo>
                    <a:pt x="0" y="81"/>
                  </a:lnTo>
                  <a:lnTo>
                    <a:pt x="1" y="0"/>
                  </a:lnTo>
                  <a:lnTo>
                    <a:pt x="1413" y="816"/>
                  </a:lnTo>
                  <a:close/>
                </a:path>
              </a:pathLst>
            </a:custGeom>
            <a:solidFill>
              <a:srgbClr val="113A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332" name="Freeform 148"/>
            <p:cNvSpPr>
              <a:spLocks/>
            </p:cNvSpPr>
            <p:nvPr/>
          </p:nvSpPr>
          <p:spPr bwMode="auto">
            <a:xfrm>
              <a:off x="3557588" y="6189663"/>
              <a:ext cx="12700" cy="49213"/>
            </a:xfrm>
            <a:custGeom>
              <a:avLst/>
              <a:gdLst>
                <a:gd name="T0" fmla="*/ 25 w 25"/>
                <a:gd name="T1" fmla="*/ 0 h 92"/>
                <a:gd name="T2" fmla="*/ 23 w 25"/>
                <a:gd name="T3" fmla="*/ 81 h 92"/>
                <a:gd name="T4" fmla="*/ 12 w 25"/>
                <a:gd name="T5" fmla="*/ 87 h 92"/>
                <a:gd name="T6" fmla="*/ 0 w 25"/>
                <a:gd name="T7" fmla="*/ 92 h 92"/>
                <a:gd name="T8" fmla="*/ 0 w 25"/>
                <a:gd name="T9" fmla="*/ 11 h 92"/>
                <a:gd name="T10" fmla="*/ 12 w 25"/>
                <a:gd name="T11" fmla="*/ 5 h 92"/>
                <a:gd name="T12" fmla="*/ 25 w 25"/>
                <a:gd name="T13" fmla="*/ 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" h="92">
                  <a:moveTo>
                    <a:pt x="25" y="0"/>
                  </a:moveTo>
                  <a:lnTo>
                    <a:pt x="23" y="81"/>
                  </a:lnTo>
                  <a:lnTo>
                    <a:pt x="12" y="87"/>
                  </a:lnTo>
                  <a:lnTo>
                    <a:pt x="0" y="92"/>
                  </a:lnTo>
                  <a:lnTo>
                    <a:pt x="0" y="11"/>
                  </a:lnTo>
                  <a:lnTo>
                    <a:pt x="12" y="5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113A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333" name="Freeform 149"/>
            <p:cNvSpPr>
              <a:spLocks/>
            </p:cNvSpPr>
            <p:nvPr/>
          </p:nvSpPr>
          <p:spPr bwMode="auto">
            <a:xfrm>
              <a:off x="3546475" y="6196013"/>
              <a:ext cx="11113" cy="46038"/>
            </a:xfrm>
            <a:custGeom>
              <a:avLst/>
              <a:gdLst>
                <a:gd name="T0" fmla="*/ 21 w 21"/>
                <a:gd name="T1" fmla="*/ 0 h 86"/>
                <a:gd name="T2" fmla="*/ 21 w 21"/>
                <a:gd name="T3" fmla="*/ 81 h 86"/>
                <a:gd name="T4" fmla="*/ 10 w 21"/>
                <a:gd name="T5" fmla="*/ 83 h 86"/>
                <a:gd name="T6" fmla="*/ 0 w 21"/>
                <a:gd name="T7" fmla="*/ 86 h 86"/>
                <a:gd name="T8" fmla="*/ 0 w 21"/>
                <a:gd name="T9" fmla="*/ 4 h 86"/>
                <a:gd name="T10" fmla="*/ 10 w 21"/>
                <a:gd name="T11" fmla="*/ 3 h 86"/>
                <a:gd name="T12" fmla="*/ 21 w 21"/>
                <a:gd name="T13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" h="86">
                  <a:moveTo>
                    <a:pt x="21" y="0"/>
                  </a:moveTo>
                  <a:lnTo>
                    <a:pt x="21" y="81"/>
                  </a:lnTo>
                  <a:lnTo>
                    <a:pt x="10" y="83"/>
                  </a:lnTo>
                  <a:lnTo>
                    <a:pt x="0" y="86"/>
                  </a:lnTo>
                  <a:lnTo>
                    <a:pt x="0" y="4"/>
                  </a:lnTo>
                  <a:lnTo>
                    <a:pt x="10" y="3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184B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334" name="Freeform 150"/>
            <p:cNvSpPr>
              <a:spLocks/>
            </p:cNvSpPr>
            <p:nvPr/>
          </p:nvSpPr>
          <p:spPr bwMode="auto">
            <a:xfrm>
              <a:off x="3538538" y="6197600"/>
              <a:ext cx="7938" cy="44450"/>
            </a:xfrm>
            <a:custGeom>
              <a:avLst/>
              <a:gdLst>
                <a:gd name="T0" fmla="*/ 15 w 15"/>
                <a:gd name="T1" fmla="*/ 0 h 84"/>
                <a:gd name="T2" fmla="*/ 15 w 15"/>
                <a:gd name="T3" fmla="*/ 82 h 84"/>
                <a:gd name="T4" fmla="*/ 7 w 15"/>
                <a:gd name="T5" fmla="*/ 84 h 84"/>
                <a:gd name="T6" fmla="*/ 0 w 15"/>
                <a:gd name="T7" fmla="*/ 84 h 84"/>
                <a:gd name="T8" fmla="*/ 0 w 15"/>
                <a:gd name="T9" fmla="*/ 3 h 84"/>
                <a:gd name="T10" fmla="*/ 7 w 15"/>
                <a:gd name="T11" fmla="*/ 2 h 84"/>
                <a:gd name="T12" fmla="*/ 15 w 15"/>
                <a:gd name="T13" fmla="*/ 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84">
                  <a:moveTo>
                    <a:pt x="15" y="0"/>
                  </a:moveTo>
                  <a:lnTo>
                    <a:pt x="15" y="82"/>
                  </a:lnTo>
                  <a:lnTo>
                    <a:pt x="7" y="84"/>
                  </a:lnTo>
                  <a:lnTo>
                    <a:pt x="0" y="84"/>
                  </a:lnTo>
                  <a:lnTo>
                    <a:pt x="0" y="3"/>
                  </a:lnTo>
                  <a:lnTo>
                    <a:pt x="7" y="2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1649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335" name="Freeform 151"/>
            <p:cNvSpPr>
              <a:spLocks/>
            </p:cNvSpPr>
            <p:nvPr/>
          </p:nvSpPr>
          <p:spPr bwMode="auto">
            <a:xfrm>
              <a:off x="3530600" y="6199188"/>
              <a:ext cx="7938" cy="44450"/>
            </a:xfrm>
            <a:custGeom>
              <a:avLst/>
              <a:gdLst>
                <a:gd name="T0" fmla="*/ 13 w 13"/>
                <a:gd name="T1" fmla="*/ 0 h 82"/>
                <a:gd name="T2" fmla="*/ 13 w 13"/>
                <a:gd name="T3" fmla="*/ 81 h 82"/>
                <a:gd name="T4" fmla="*/ 8 w 13"/>
                <a:gd name="T5" fmla="*/ 82 h 82"/>
                <a:gd name="T6" fmla="*/ 0 w 13"/>
                <a:gd name="T7" fmla="*/ 82 h 82"/>
                <a:gd name="T8" fmla="*/ 0 w 13"/>
                <a:gd name="T9" fmla="*/ 0 h 82"/>
                <a:gd name="T10" fmla="*/ 8 w 13"/>
                <a:gd name="T11" fmla="*/ 0 h 82"/>
                <a:gd name="T12" fmla="*/ 13 w 13"/>
                <a:gd name="T13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" h="82">
                  <a:moveTo>
                    <a:pt x="13" y="0"/>
                  </a:moveTo>
                  <a:lnTo>
                    <a:pt x="13" y="81"/>
                  </a:lnTo>
                  <a:lnTo>
                    <a:pt x="8" y="82"/>
                  </a:lnTo>
                  <a:lnTo>
                    <a:pt x="0" y="82"/>
                  </a:lnTo>
                  <a:lnTo>
                    <a:pt x="0" y="0"/>
                  </a:lnTo>
                  <a:lnTo>
                    <a:pt x="8" y="0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1648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336" name="Freeform 152"/>
            <p:cNvSpPr>
              <a:spLocks/>
            </p:cNvSpPr>
            <p:nvPr/>
          </p:nvSpPr>
          <p:spPr bwMode="auto">
            <a:xfrm>
              <a:off x="3525838" y="6199188"/>
              <a:ext cx="4763" cy="44450"/>
            </a:xfrm>
            <a:custGeom>
              <a:avLst/>
              <a:gdLst>
                <a:gd name="T0" fmla="*/ 11 w 11"/>
                <a:gd name="T1" fmla="*/ 0 h 82"/>
                <a:gd name="T2" fmla="*/ 11 w 11"/>
                <a:gd name="T3" fmla="*/ 82 h 82"/>
                <a:gd name="T4" fmla="*/ 6 w 11"/>
                <a:gd name="T5" fmla="*/ 82 h 82"/>
                <a:gd name="T6" fmla="*/ 0 w 11"/>
                <a:gd name="T7" fmla="*/ 82 h 82"/>
                <a:gd name="T8" fmla="*/ 0 w 11"/>
                <a:gd name="T9" fmla="*/ 0 h 82"/>
                <a:gd name="T10" fmla="*/ 6 w 11"/>
                <a:gd name="T11" fmla="*/ 0 h 82"/>
                <a:gd name="T12" fmla="*/ 11 w 11"/>
                <a:gd name="T13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82">
                  <a:moveTo>
                    <a:pt x="11" y="0"/>
                  </a:moveTo>
                  <a:lnTo>
                    <a:pt x="11" y="82"/>
                  </a:lnTo>
                  <a:lnTo>
                    <a:pt x="6" y="82"/>
                  </a:lnTo>
                  <a:lnTo>
                    <a:pt x="0" y="82"/>
                  </a:lnTo>
                  <a:lnTo>
                    <a:pt x="0" y="0"/>
                  </a:lnTo>
                  <a:lnTo>
                    <a:pt x="6" y="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1646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337" name="Freeform 153"/>
            <p:cNvSpPr>
              <a:spLocks/>
            </p:cNvSpPr>
            <p:nvPr/>
          </p:nvSpPr>
          <p:spPr bwMode="auto">
            <a:xfrm>
              <a:off x="3519488" y="6199188"/>
              <a:ext cx="6350" cy="44450"/>
            </a:xfrm>
            <a:custGeom>
              <a:avLst/>
              <a:gdLst>
                <a:gd name="T0" fmla="*/ 12 w 12"/>
                <a:gd name="T1" fmla="*/ 0 h 82"/>
                <a:gd name="T2" fmla="*/ 12 w 12"/>
                <a:gd name="T3" fmla="*/ 82 h 82"/>
                <a:gd name="T4" fmla="*/ 6 w 12"/>
                <a:gd name="T5" fmla="*/ 82 h 82"/>
                <a:gd name="T6" fmla="*/ 0 w 12"/>
                <a:gd name="T7" fmla="*/ 82 h 82"/>
                <a:gd name="T8" fmla="*/ 2 w 12"/>
                <a:gd name="T9" fmla="*/ 0 h 82"/>
                <a:gd name="T10" fmla="*/ 6 w 12"/>
                <a:gd name="T11" fmla="*/ 0 h 82"/>
                <a:gd name="T12" fmla="*/ 12 w 12"/>
                <a:gd name="T13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82">
                  <a:moveTo>
                    <a:pt x="12" y="0"/>
                  </a:moveTo>
                  <a:lnTo>
                    <a:pt x="12" y="82"/>
                  </a:lnTo>
                  <a:lnTo>
                    <a:pt x="6" y="82"/>
                  </a:lnTo>
                  <a:lnTo>
                    <a:pt x="0" y="82"/>
                  </a:lnTo>
                  <a:lnTo>
                    <a:pt x="2" y="0"/>
                  </a:lnTo>
                  <a:lnTo>
                    <a:pt x="6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544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338" name="Freeform 154"/>
            <p:cNvSpPr>
              <a:spLocks/>
            </p:cNvSpPr>
            <p:nvPr/>
          </p:nvSpPr>
          <p:spPr bwMode="auto">
            <a:xfrm>
              <a:off x="3513138" y="6199188"/>
              <a:ext cx="6350" cy="44450"/>
            </a:xfrm>
            <a:custGeom>
              <a:avLst/>
              <a:gdLst>
                <a:gd name="T0" fmla="*/ 12 w 12"/>
                <a:gd name="T1" fmla="*/ 1 h 83"/>
                <a:gd name="T2" fmla="*/ 10 w 12"/>
                <a:gd name="T3" fmla="*/ 83 h 83"/>
                <a:gd name="T4" fmla="*/ 6 w 12"/>
                <a:gd name="T5" fmla="*/ 82 h 83"/>
                <a:gd name="T6" fmla="*/ 0 w 12"/>
                <a:gd name="T7" fmla="*/ 82 h 83"/>
                <a:gd name="T8" fmla="*/ 0 w 12"/>
                <a:gd name="T9" fmla="*/ 0 h 83"/>
                <a:gd name="T10" fmla="*/ 6 w 12"/>
                <a:gd name="T11" fmla="*/ 1 h 83"/>
                <a:gd name="T12" fmla="*/ 12 w 12"/>
                <a:gd name="T13" fmla="*/ 1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83">
                  <a:moveTo>
                    <a:pt x="12" y="1"/>
                  </a:moveTo>
                  <a:lnTo>
                    <a:pt x="10" y="83"/>
                  </a:lnTo>
                  <a:lnTo>
                    <a:pt x="6" y="82"/>
                  </a:lnTo>
                  <a:lnTo>
                    <a:pt x="0" y="82"/>
                  </a:lnTo>
                  <a:lnTo>
                    <a:pt x="0" y="0"/>
                  </a:lnTo>
                  <a:lnTo>
                    <a:pt x="6" y="1"/>
                  </a:lnTo>
                  <a:lnTo>
                    <a:pt x="12" y="1"/>
                  </a:lnTo>
                  <a:close/>
                </a:path>
              </a:pathLst>
            </a:custGeom>
            <a:solidFill>
              <a:srgbClr val="1341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339" name="Freeform 155"/>
            <p:cNvSpPr>
              <a:spLocks/>
            </p:cNvSpPr>
            <p:nvPr/>
          </p:nvSpPr>
          <p:spPr bwMode="auto">
            <a:xfrm>
              <a:off x="3508375" y="6197600"/>
              <a:ext cx="4763" cy="44450"/>
            </a:xfrm>
            <a:custGeom>
              <a:avLst/>
              <a:gdLst>
                <a:gd name="T0" fmla="*/ 11 w 11"/>
                <a:gd name="T1" fmla="*/ 2 h 84"/>
                <a:gd name="T2" fmla="*/ 11 w 11"/>
                <a:gd name="T3" fmla="*/ 84 h 84"/>
                <a:gd name="T4" fmla="*/ 6 w 11"/>
                <a:gd name="T5" fmla="*/ 82 h 84"/>
                <a:gd name="T6" fmla="*/ 0 w 11"/>
                <a:gd name="T7" fmla="*/ 81 h 84"/>
                <a:gd name="T8" fmla="*/ 0 w 11"/>
                <a:gd name="T9" fmla="*/ 0 h 84"/>
                <a:gd name="T10" fmla="*/ 6 w 11"/>
                <a:gd name="T11" fmla="*/ 0 h 84"/>
                <a:gd name="T12" fmla="*/ 11 w 11"/>
                <a:gd name="T13" fmla="*/ 2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84">
                  <a:moveTo>
                    <a:pt x="11" y="2"/>
                  </a:moveTo>
                  <a:lnTo>
                    <a:pt x="11" y="84"/>
                  </a:lnTo>
                  <a:lnTo>
                    <a:pt x="6" y="82"/>
                  </a:lnTo>
                  <a:lnTo>
                    <a:pt x="0" y="81"/>
                  </a:lnTo>
                  <a:lnTo>
                    <a:pt x="0" y="0"/>
                  </a:lnTo>
                  <a:lnTo>
                    <a:pt x="6" y="0"/>
                  </a:lnTo>
                  <a:lnTo>
                    <a:pt x="11" y="2"/>
                  </a:lnTo>
                  <a:close/>
                </a:path>
              </a:pathLst>
            </a:custGeom>
            <a:solidFill>
              <a:srgbClr val="133F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340" name="Freeform 156"/>
            <p:cNvSpPr>
              <a:spLocks/>
            </p:cNvSpPr>
            <p:nvPr/>
          </p:nvSpPr>
          <p:spPr bwMode="auto">
            <a:xfrm>
              <a:off x="3502025" y="6196013"/>
              <a:ext cx="6350" cy="44450"/>
            </a:xfrm>
            <a:custGeom>
              <a:avLst/>
              <a:gdLst>
                <a:gd name="T0" fmla="*/ 12 w 12"/>
                <a:gd name="T1" fmla="*/ 3 h 84"/>
                <a:gd name="T2" fmla="*/ 12 w 12"/>
                <a:gd name="T3" fmla="*/ 84 h 84"/>
                <a:gd name="T4" fmla="*/ 6 w 12"/>
                <a:gd name="T5" fmla="*/ 82 h 84"/>
                <a:gd name="T6" fmla="*/ 0 w 12"/>
                <a:gd name="T7" fmla="*/ 81 h 84"/>
                <a:gd name="T8" fmla="*/ 0 w 12"/>
                <a:gd name="T9" fmla="*/ 0 h 84"/>
                <a:gd name="T10" fmla="*/ 6 w 12"/>
                <a:gd name="T11" fmla="*/ 2 h 84"/>
                <a:gd name="T12" fmla="*/ 12 w 12"/>
                <a:gd name="T13" fmla="*/ 3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84">
                  <a:moveTo>
                    <a:pt x="12" y="3"/>
                  </a:moveTo>
                  <a:lnTo>
                    <a:pt x="12" y="84"/>
                  </a:lnTo>
                  <a:lnTo>
                    <a:pt x="6" y="82"/>
                  </a:lnTo>
                  <a:lnTo>
                    <a:pt x="0" y="81"/>
                  </a:lnTo>
                  <a:lnTo>
                    <a:pt x="0" y="0"/>
                  </a:lnTo>
                  <a:lnTo>
                    <a:pt x="6" y="2"/>
                  </a:lnTo>
                  <a:lnTo>
                    <a:pt x="12" y="3"/>
                  </a:lnTo>
                  <a:close/>
                </a:path>
              </a:pathLst>
            </a:custGeom>
            <a:solidFill>
              <a:srgbClr val="133D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341" name="Freeform 157"/>
            <p:cNvSpPr>
              <a:spLocks/>
            </p:cNvSpPr>
            <p:nvPr/>
          </p:nvSpPr>
          <p:spPr bwMode="auto">
            <a:xfrm>
              <a:off x="3494088" y="6194425"/>
              <a:ext cx="7938" cy="44450"/>
            </a:xfrm>
            <a:custGeom>
              <a:avLst/>
              <a:gdLst>
                <a:gd name="T0" fmla="*/ 14 w 14"/>
                <a:gd name="T1" fmla="*/ 4 h 85"/>
                <a:gd name="T2" fmla="*/ 14 w 14"/>
                <a:gd name="T3" fmla="*/ 85 h 85"/>
                <a:gd name="T4" fmla="*/ 7 w 14"/>
                <a:gd name="T5" fmla="*/ 84 h 85"/>
                <a:gd name="T6" fmla="*/ 0 w 14"/>
                <a:gd name="T7" fmla="*/ 81 h 85"/>
                <a:gd name="T8" fmla="*/ 1 w 14"/>
                <a:gd name="T9" fmla="*/ 0 h 85"/>
                <a:gd name="T10" fmla="*/ 7 w 14"/>
                <a:gd name="T11" fmla="*/ 2 h 85"/>
                <a:gd name="T12" fmla="*/ 14 w 14"/>
                <a:gd name="T13" fmla="*/ 4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85">
                  <a:moveTo>
                    <a:pt x="14" y="4"/>
                  </a:moveTo>
                  <a:lnTo>
                    <a:pt x="14" y="85"/>
                  </a:lnTo>
                  <a:lnTo>
                    <a:pt x="7" y="84"/>
                  </a:lnTo>
                  <a:lnTo>
                    <a:pt x="0" y="81"/>
                  </a:lnTo>
                  <a:lnTo>
                    <a:pt x="1" y="0"/>
                  </a:lnTo>
                  <a:lnTo>
                    <a:pt x="7" y="2"/>
                  </a:lnTo>
                  <a:lnTo>
                    <a:pt x="14" y="4"/>
                  </a:lnTo>
                  <a:close/>
                </a:path>
              </a:pathLst>
            </a:custGeom>
            <a:solidFill>
              <a:srgbClr val="113B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342" name="Freeform 158"/>
            <p:cNvSpPr>
              <a:spLocks/>
            </p:cNvSpPr>
            <p:nvPr/>
          </p:nvSpPr>
          <p:spPr bwMode="auto">
            <a:xfrm>
              <a:off x="3486150" y="6189663"/>
              <a:ext cx="7938" cy="47625"/>
            </a:xfrm>
            <a:custGeom>
              <a:avLst/>
              <a:gdLst>
                <a:gd name="T0" fmla="*/ 17 w 17"/>
                <a:gd name="T1" fmla="*/ 8 h 89"/>
                <a:gd name="T2" fmla="*/ 16 w 17"/>
                <a:gd name="T3" fmla="*/ 89 h 89"/>
                <a:gd name="T4" fmla="*/ 9 w 17"/>
                <a:gd name="T5" fmla="*/ 86 h 89"/>
                <a:gd name="T6" fmla="*/ 0 w 17"/>
                <a:gd name="T7" fmla="*/ 81 h 89"/>
                <a:gd name="T8" fmla="*/ 0 w 17"/>
                <a:gd name="T9" fmla="*/ 0 h 89"/>
                <a:gd name="T10" fmla="*/ 9 w 17"/>
                <a:gd name="T11" fmla="*/ 4 h 89"/>
                <a:gd name="T12" fmla="*/ 17 w 17"/>
                <a:gd name="T13" fmla="*/ 8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89">
                  <a:moveTo>
                    <a:pt x="17" y="8"/>
                  </a:moveTo>
                  <a:lnTo>
                    <a:pt x="16" y="89"/>
                  </a:lnTo>
                  <a:lnTo>
                    <a:pt x="9" y="86"/>
                  </a:lnTo>
                  <a:lnTo>
                    <a:pt x="0" y="81"/>
                  </a:lnTo>
                  <a:lnTo>
                    <a:pt x="0" y="0"/>
                  </a:lnTo>
                  <a:lnTo>
                    <a:pt x="9" y="4"/>
                  </a:lnTo>
                  <a:lnTo>
                    <a:pt x="17" y="8"/>
                  </a:lnTo>
                  <a:close/>
                </a:path>
              </a:pathLst>
            </a:custGeom>
            <a:solidFill>
              <a:srgbClr val="1138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343" name="Freeform 159"/>
            <p:cNvSpPr>
              <a:spLocks noEditPoints="1"/>
            </p:cNvSpPr>
            <p:nvPr/>
          </p:nvSpPr>
          <p:spPr bwMode="auto">
            <a:xfrm>
              <a:off x="2627313" y="5410200"/>
              <a:ext cx="1466850" cy="850900"/>
            </a:xfrm>
            <a:custGeom>
              <a:avLst/>
              <a:gdLst>
                <a:gd name="T0" fmla="*/ 2746 w 2773"/>
                <a:gd name="T1" fmla="*/ 966 h 1606"/>
                <a:gd name="T2" fmla="*/ 2766 w 2773"/>
                <a:gd name="T3" fmla="*/ 992 h 1606"/>
                <a:gd name="T4" fmla="*/ 2773 w 2773"/>
                <a:gd name="T5" fmla="*/ 1021 h 1606"/>
                <a:gd name="T6" fmla="*/ 2766 w 2773"/>
                <a:gd name="T7" fmla="*/ 1050 h 1606"/>
                <a:gd name="T8" fmla="*/ 2746 w 2773"/>
                <a:gd name="T9" fmla="*/ 1076 h 1606"/>
                <a:gd name="T10" fmla="*/ 1889 w 2773"/>
                <a:gd name="T11" fmla="*/ 1576 h 1606"/>
                <a:gd name="T12" fmla="*/ 1847 w 2773"/>
                <a:gd name="T13" fmla="*/ 1595 h 1606"/>
                <a:gd name="T14" fmla="*/ 1800 w 2773"/>
                <a:gd name="T15" fmla="*/ 1603 h 1606"/>
                <a:gd name="T16" fmla="*/ 1751 w 2773"/>
                <a:gd name="T17" fmla="*/ 1605 h 1606"/>
                <a:gd name="T18" fmla="*/ 1704 w 2773"/>
                <a:gd name="T19" fmla="*/ 1599 h 1606"/>
                <a:gd name="T20" fmla="*/ 1660 w 2773"/>
                <a:gd name="T21" fmla="*/ 1583 h 1606"/>
                <a:gd name="T22" fmla="*/ 37 w 2773"/>
                <a:gd name="T23" fmla="*/ 647 h 1606"/>
                <a:gd name="T24" fmla="*/ 11 w 2773"/>
                <a:gd name="T25" fmla="*/ 621 h 1606"/>
                <a:gd name="T26" fmla="*/ 0 w 2773"/>
                <a:gd name="T27" fmla="*/ 594 h 1606"/>
                <a:gd name="T28" fmla="*/ 3 w 2773"/>
                <a:gd name="T29" fmla="*/ 565 h 1606"/>
                <a:gd name="T30" fmla="*/ 19 w 2773"/>
                <a:gd name="T31" fmla="*/ 538 h 1606"/>
                <a:gd name="T32" fmla="*/ 49 w 2773"/>
                <a:gd name="T33" fmla="*/ 515 h 1606"/>
                <a:gd name="T34" fmla="*/ 911 w 2773"/>
                <a:gd name="T35" fmla="*/ 16 h 1606"/>
                <a:gd name="T36" fmla="*/ 956 w 2773"/>
                <a:gd name="T37" fmla="*/ 4 h 1606"/>
                <a:gd name="T38" fmla="*/ 1005 w 2773"/>
                <a:gd name="T39" fmla="*/ 0 h 1606"/>
                <a:gd name="T40" fmla="*/ 1054 w 2773"/>
                <a:gd name="T41" fmla="*/ 4 h 1606"/>
                <a:gd name="T42" fmla="*/ 1100 w 2773"/>
                <a:gd name="T43" fmla="*/ 16 h 1606"/>
                <a:gd name="T44" fmla="*/ 2723 w 2773"/>
                <a:gd name="T45" fmla="*/ 951 h 1606"/>
                <a:gd name="T46" fmla="*/ 2545 w 2773"/>
                <a:gd name="T47" fmla="*/ 1030 h 1606"/>
                <a:gd name="T48" fmla="*/ 2565 w 2773"/>
                <a:gd name="T49" fmla="*/ 1014 h 1606"/>
                <a:gd name="T50" fmla="*/ 2575 w 2773"/>
                <a:gd name="T51" fmla="*/ 997 h 1606"/>
                <a:gd name="T52" fmla="*/ 2576 w 2773"/>
                <a:gd name="T53" fmla="*/ 978 h 1606"/>
                <a:gd name="T54" fmla="*/ 2569 w 2773"/>
                <a:gd name="T55" fmla="*/ 959 h 1606"/>
                <a:gd name="T56" fmla="*/ 2552 w 2773"/>
                <a:gd name="T57" fmla="*/ 943 h 1606"/>
                <a:gd name="T58" fmla="*/ 1123 w 2773"/>
                <a:gd name="T59" fmla="*/ 118 h 1606"/>
                <a:gd name="T60" fmla="*/ 1094 w 2773"/>
                <a:gd name="T61" fmla="*/ 108 h 1606"/>
                <a:gd name="T62" fmla="*/ 1031 w 2773"/>
                <a:gd name="T63" fmla="*/ 104 h 1606"/>
                <a:gd name="T64" fmla="*/ 990 w 2773"/>
                <a:gd name="T65" fmla="*/ 114 h 1606"/>
                <a:gd name="T66" fmla="*/ 210 w 2773"/>
                <a:gd name="T67" fmla="*/ 565 h 1606"/>
                <a:gd name="T68" fmla="*/ 190 w 2773"/>
                <a:gd name="T69" fmla="*/ 581 h 1606"/>
                <a:gd name="T70" fmla="*/ 180 w 2773"/>
                <a:gd name="T71" fmla="*/ 598 h 1606"/>
                <a:gd name="T72" fmla="*/ 178 w 2773"/>
                <a:gd name="T73" fmla="*/ 617 h 1606"/>
                <a:gd name="T74" fmla="*/ 185 w 2773"/>
                <a:gd name="T75" fmla="*/ 636 h 1606"/>
                <a:gd name="T76" fmla="*/ 203 w 2773"/>
                <a:gd name="T77" fmla="*/ 651 h 1606"/>
                <a:gd name="T78" fmla="*/ 1632 w 2773"/>
                <a:gd name="T79" fmla="*/ 1477 h 1606"/>
                <a:gd name="T80" fmla="*/ 1660 w 2773"/>
                <a:gd name="T81" fmla="*/ 1487 h 1606"/>
                <a:gd name="T82" fmla="*/ 1724 w 2773"/>
                <a:gd name="T83" fmla="*/ 1491 h 1606"/>
                <a:gd name="T84" fmla="*/ 1764 w 2773"/>
                <a:gd name="T85" fmla="*/ 1481 h 1606"/>
                <a:gd name="T86" fmla="*/ 2168 w 2773"/>
                <a:gd name="T87" fmla="*/ 1332 h 1606"/>
                <a:gd name="T88" fmla="*/ 2190 w 2773"/>
                <a:gd name="T89" fmla="*/ 1339 h 1606"/>
                <a:gd name="T90" fmla="*/ 2225 w 2773"/>
                <a:gd name="T91" fmla="*/ 1342 h 1606"/>
                <a:gd name="T92" fmla="*/ 2257 w 2773"/>
                <a:gd name="T93" fmla="*/ 1332 h 1606"/>
                <a:gd name="T94" fmla="*/ 2274 w 2773"/>
                <a:gd name="T95" fmla="*/ 1313 h 1606"/>
                <a:gd name="T96" fmla="*/ 2272 w 2773"/>
                <a:gd name="T97" fmla="*/ 1291 h 1606"/>
                <a:gd name="T98" fmla="*/ 2247 w 2773"/>
                <a:gd name="T99" fmla="*/ 1276 h 1606"/>
                <a:gd name="T100" fmla="*/ 2213 w 2773"/>
                <a:gd name="T101" fmla="*/ 1268 h 1606"/>
                <a:gd name="T102" fmla="*/ 2178 w 2773"/>
                <a:gd name="T103" fmla="*/ 1276 h 1606"/>
                <a:gd name="T104" fmla="*/ 2155 w 2773"/>
                <a:gd name="T105" fmla="*/ 1291 h 1606"/>
                <a:gd name="T106" fmla="*/ 2151 w 2773"/>
                <a:gd name="T107" fmla="*/ 1313 h 1606"/>
                <a:gd name="T108" fmla="*/ 2168 w 2773"/>
                <a:gd name="T109" fmla="*/ 1332 h 16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773" h="1606">
                  <a:moveTo>
                    <a:pt x="2723" y="951"/>
                  </a:moveTo>
                  <a:lnTo>
                    <a:pt x="2734" y="959"/>
                  </a:lnTo>
                  <a:lnTo>
                    <a:pt x="2746" y="966"/>
                  </a:lnTo>
                  <a:lnTo>
                    <a:pt x="2755" y="975"/>
                  </a:lnTo>
                  <a:lnTo>
                    <a:pt x="2760" y="984"/>
                  </a:lnTo>
                  <a:lnTo>
                    <a:pt x="2766" y="992"/>
                  </a:lnTo>
                  <a:lnTo>
                    <a:pt x="2770" y="1002"/>
                  </a:lnTo>
                  <a:lnTo>
                    <a:pt x="2773" y="1011"/>
                  </a:lnTo>
                  <a:lnTo>
                    <a:pt x="2773" y="1021"/>
                  </a:lnTo>
                  <a:lnTo>
                    <a:pt x="2773" y="1031"/>
                  </a:lnTo>
                  <a:lnTo>
                    <a:pt x="2770" y="1040"/>
                  </a:lnTo>
                  <a:lnTo>
                    <a:pt x="2766" y="1050"/>
                  </a:lnTo>
                  <a:lnTo>
                    <a:pt x="2762" y="1058"/>
                  </a:lnTo>
                  <a:lnTo>
                    <a:pt x="2755" y="1067"/>
                  </a:lnTo>
                  <a:lnTo>
                    <a:pt x="2746" y="1076"/>
                  </a:lnTo>
                  <a:lnTo>
                    <a:pt x="2736" y="1083"/>
                  </a:lnTo>
                  <a:lnTo>
                    <a:pt x="2724" y="1091"/>
                  </a:lnTo>
                  <a:lnTo>
                    <a:pt x="1889" y="1576"/>
                  </a:lnTo>
                  <a:lnTo>
                    <a:pt x="1876" y="1583"/>
                  </a:lnTo>
                  <a:lnTo>
                    <a:pt x="1862" y="1589"/>
                  </a:lnTo>
                  <a:lnTo>
                    <a:pt x="1847" y="1595"/>
                  </a:lnTo>
                  <a:lnTo>
                    <a:pt x="1832" y="1599"/>
                  </a:lnTo>
                  <a:lnTo>
                    <a:pt x="1817" y="1602"/>
                  </a:lnTo>
                  <a:lnTo>
                    <a:pt x="1800" y="1603"/>
                  </a:lnTo>
                  <a:lnTo>
                    <a:pt x="1784" y="1605"/>
                  </a:lnTo>
                  <a:lnTo>
                    <a:pt x="1768" y="1606"/>
                  </a:lnTo>
                  <a:lnTo>
                    <a:pt x="1751" y="1605"/>
                  </a:lnTo>
                  <a:lnTo>
                    <a:pt x="1735" y="1603"/>
                  </a:lnTo>
                  <a:lnTo>
                    <a:pt x="1719" y="1602"/>
                  </a:lnTo>
                  <a:lnTo>
                    <a:pt x="1704" y="1599"/>
                  </a:lnTo>
                  <a:lnTo>
                    <a:pt x="1688" y="1595"/>
                  </a:lnTo>
                  <a:lnTo>
                    <a:pt x="1673" y="1589"/>
                  </a:lnTo>
                  <a:lnTo>
                    <a:pt x="1660" y="1583"/>
                  </a:lnTo>
                  <a:lnTo>
                    <a:pt x="1648" y="1576"/>
                  </a:lnTo>
                  <a:lnTo>
                    <a:pt x="50" y="654"/>
                  </a:lnTo>
                  <a:lnTo>
                    <a:pt x="37" y="647"/>
                  </a:lnTo>
                  <a:lnTo>
                    <a:pt x="27" y="639"/>
                  </a:lnTo>
                  <a:lnTo>
                    <a:pt x="19" y="630"/>
                  </a:lnTo>
                  <a:lnTo>
                    <a:pt x="11" y="621"/>
                  </a:lnTo>
                  <a:lnTo>
                    <a:pt x="7" y="613"/>
                  </a:lnTo>
                  <a:lnTo>
                    <a:pt x="3" y="604"/>
                  </a:lnTo>
                  <a:lnTo>
                    <a:pt x="0" y="594"/>
                  </a:lnTo>
                  <a:lnTo>
                    <a:pt x="0" y="584"/>
                  </a:lnTo>
                  <a:lnTo>
                    <a:pt x="0" y="575"/>
                  </a:lnTo>
                  <a:lnTo>
                    <a:pt x="3" y="565"/>
                  </a:lnTo>
                  <a:lnTo>
                    <a:pt x="6" y="557"/>
                  </a:lnTo>
                  <a:lnTo>
                    <a:pt x="11" y="546"/>
                  </a:lnTo>
                  <a:lnTo>
                    <a:pt x="19" y="538"/>
                  </a:lnTo>
                  <a:lnTo>
                    <a:pt x="27" y="529"/>
                  </a:lnTo>
                  <a:lnTo>
                    <a:pt x="37" y="522"/>
                  </a:lnTo>
                  <a:lnTo>
                    <a:pt x="49" y="515"/>
                  </a:lnTo>
                  <a:lnTo>
                    <a:pt x="884" y="29"/>
                  </a:lnTo>
                  <a:lnTo>
                    <a:pt x="897" y="22"/>
                  </a:lnTo>
                  <a:lnTo>
                    <a:pt x="911" y="16"/>
                  </a:lnTo>
                  <a:lnTo>
                    <a:pt x="926" y="12"/>
                  </a:lnTo>
                  <a:lnTo>
                    <a:pt x="940" y="7"/>
                  </a:lnTo>
                  <a:lnTo>
                    <a:pt x="956" y="4"/>
                  </a:lnTo>
                  <a:lnTo>
                    <a:pt x="972" y="2"/>
                  </a:lnTo>
                  <a:lnTo>
                    <a:pt x="989" y="0"/>
                  </a:lnTo>
                  <a:lnTo>
                    <a:pt x="1005" y="0"/>
                  </a:lnTo>
                  <a:lnTo>
                    <a:pt x="1022" y="0"/>
                  </a:lnTo>
                  <a:lnTo>
                    <a:pt x="1038" y="2"/>
                  </a:lnTo>
                  <a:lnTo>
                    <a:pt x="1054" y="4"/>
                  </a:lnTo>
                  <a:lnTo>
                    <a:pt x="1070" y="7"/>
                  </a:lnTo>
                  <a:lnTo>
                    <a:pt x="1085" y="12"/>
                  </a:lnTo>
                  <a:lnTo>
                    <a:pt x="1100" y="16"/>
                  </a:lnTo>
                  <a:lnTo>
                    <a:pt x="1113" y="22"/>
                  </a:lnTo>
                  <a:lnTo>
                    <a:pt x="1126" y="29"/>
                  </a:lnTo>
                  <a:lnTo>
                    <a:pt x="2723" y="951"/>
                  </a:lnTo>
                  <a:close/>
                  <a:moveTo>
                    <a:pt x="1783" y="1473"/>
                  </a:moveTo>
                  <a:lnTo>
                    <a:pt x="1783" y="1473"/>
                  </a:lnTo>
                  <a:lnTo>
                    <a:pt x="2545" y="1030"/>
                  </a:lnTo>
                  <a:lnTo>
                    <a:pt x="2552" y="1025"/>
                  </a:lnTo>
                  <a:lnTo>
                    <a:pt x="2559" y="1020"/>
                  </a:lnTo>
                  <a:lnTo>
                    <a:pt x="2565" y="1014"/>
                  </a:lnTo>
                  <a:lnTo>
                    <a:pt x="2569" y="1008"/>
                  </a:lnTo>
                  <a:lnTo>
                    <a:pt x="2572" y="1002"/>
                  </a:lnTo>
                  <a:lnTo>
                    <a:pt x="2575" y="997"/>
                  </a:lnTo>
                  <a:lnTo>
                    <a:pt x="2576" y="989"/>
                  </a:lnTo>
                  <a:lnTo>
                    <a:pt x="2576" y="984"/>
                  </a:lnTo>
                  <a:lnTo>
                    <a:pt x="2576" y="978"/>
                  </a:lnTo>
                  <a:lnTo>
                    <a:pt x="2575" y="971"/>
                  </a:lnTo>
                  <a:lnTo>
                    <a:pt x="2572" y="965"/>
                  </a:lnTo>
                  <a:lnTo>
                    <a:pt x="2569" y="959"/>
                  </a:lnTo>
                  <a:lnTo>
                    <a:pt x="2563" y="953"/>
                  </a:lnTo>
                  <a:lnTo>
                    <a:pt x="2559" y="948"/>
                  </a:lnTo>
                  <a:lnTo>
                    <a:pt x="2552" y="943"/>
                  </a:lnTo>
                  <a:lnTo>
                    <a:pt x="2545" y="938"/>
                  </a:lnTo>
                  <a:lnTo>
                    <a:pt x="1131" y="122"/>
                  </a:lnTo>
                  <a:lnTo>
                    <a:pt x="1123" y="118"/>
                  </a:lnTo>
                  <a:lnTo>
                    <a:pt x="1114" y="114"/>
                  </a:lnTo>
                  <a:lnTo>
                    <a:pt x="1104" y="111"/>
                  </a:lnTo>
                  <a:lnTo>
                    <a:pt x="1094" y="108"/>
                  </a:lnTo>
                  <a:lnTo>
                    <a:pt x="1074" y="104"/>
                  </a:lnTo>
                  <a:lnTo>
                    <a:pt x="1052" y="104"/>
                  </a:lnTo>
                  <a:lnTo>
                    <a:pt x="1031" y="104"/>
                  </a:lnTo>
                  <a:lnTo>
                    <a:pt x="1009" y="108"/>
                  </a:lnTo>
                  <a:lnTo>
                    <a:pt x="999" y="111"/>
                  </a:lnTo>
                  <a:lnTo>
                    <a:pt x="990" y="114"/>
                  </a:lnTo>
                  <a:lnTo>
                    <a:pt x="982" y="118"/>
                  </a:lnTo>
                  <a:lnTo>
                    <a:pt x="973" y="122"/>
                  </a:lnTo>
                  <a:lnTo>
                    <a:pt x="210" y="565"/>
                  </a:lnTo>
                  <a:lnTo>
                    <a:pt x="203" y="569"/>
                  </a:lnTo>
                  <a:lnTo>
                    <a:pt x="195" y="575"/>
                  </a:lnTo>
                  <a:lnTo>
                    <a:pt x="190" y="581"/>
                  </a:lnTo>
                  <a:lnTo>
                    <a:pt x="185" y="587"/>
                  </a:lnTo>
                  <a:lnTo>
                    <a:pt x="182" y="592"/>
                  </a:lnTo>
                  <a:lnTo>
                    <a:pt x="180" y="598"/>
                  </a:lnTo>
                  <a:lnTo>
                    <a:pt x="178" y="605"/>
                  </a:lnTo>
                  <a:lnTo>
                    <a:pt x="178" y="611"/>
                  </a:lnTo>
                  <a:lnTo>
                    <a:pt x="178" y="617"/>
                  </a:lnTo>
                  <a:lnTo>
                    <a:pt x="180" y="624"/>
                  </a:lnTo>
                  <a:lnTo>
                    <a:pt x="182" y="630"/>
                  </a:lnTo>
                  <a:lnTo>
                    <a:pt x="185" y="636"/>
                  </a:lnTo>
                  <a:lnTo>
                    <a:pt x="191" y="641"/>
                  </a:lnTo>
                  <a:lnTo>
                    <a:pt x="197" y="647"/>
                  </a:lnTo>
                  <a:lnTo>
                    <a:pt x="203" y="651"/>
                  </a:lnTo>
                  <a:lnTo>
                    <a:pt x="211" y="657"/>
                  </a:lnTo>
                  <a:lnTo>
                    <a:pt x="1623" y="1473"/>
                  </a:lnTo>
                  <a:lnTo>
                    <a:pt x="1632" y="1477"/>
                  </a:lnTo>
                  <a:lnTo>
                    <a:pt x="1642" y="1481"/>
                  </a:lnTo>
                  <a:lnTo>
                    <a:pt x="1650" y="1484"/>
                  </a:lnTo>
                  <a:lnTo>
                    <a:pt x="1660" y="1487"/>
                  </a:lnTo>
                  <a:lnTo>
                    <a:pt x="1682" y="1491"/>
                  </a:lnTo>
                  <a:lnTo>
                    <a:pt x="1704" y="1491"/>
                  </a:lnTo>
                  <a:lnTo>
                    <a:pt x="1724" y="1491"/>
                  </a:lnTo>
                  <a:lnTo>
                    <a:pt x="1745" y="1487"/>
                  </a:lnTo>
                  <a:lnTo>
                    <a:pt x="1755" y="1484"/>
                  </a:lnTo>
                  <a:lnTo>
                    <a:pt x="1764" y="1481"/>
                  </a:lnTo>
                  <a:lnTo>
                    <a:pt x="1774" y="1477"/>
                  </a:lnTo>
                  <a:lnTo>
                    <a:pt x="1783" y="1473"/>
                  </a:lnTo>
                  <a:close/>
                  <a:moveTo>
                    <a:pt x="2168" y="1332"/>
                  </a:moveTo>
                  <a:lnTo>
                    <a:pt x="2168" y="1332"/>
                  </a:lnTo>
                  <a:lnTo>
                    <a:pt x="2178" y="1336"/>
                  </a:lnTo>
                  <a:lnTo>
                    <a:pt x="2190" y="1339"/>
                  </a:lnTo>
                  <a:lnTo>
                    <a:pt x="2201" y="1342"/>
                  </a:lnTo>
                  <a:lnTo>
                    <a:pt x="2213" y="1342"/>
                  </a:lnTo>
                  <a:lnTo>
                    <a:pt x="2225" y="1342"/>
                  </a:lnTo>
                  <a:lnTo>
                    <a:pt x="2237" y="1339"/>
                  </a:lnTo>
                  <a:lnTo>
                    <a:pt x="2247" y="1336"/>
                  </a:lnTo>
                  <a:lnTo>
                    <a:pt x="2257" y="1332"/>
                  </a:lnTo>
                  <a:lnTo>
                    <a:pt x="2266" y="1326"/>
                  </a:lnTo>
                  <a:lnTo>
                    <a:pt x="2272" y="1319"/>
                  </a:lnTo>
                  <a:lnTo>
                    <a:pt x="2274" y="1313"/>
                  </a:lnTo>
                  <a:lnTo>
                    <a:pt x="2276" y="1306"/>
                  </a:lnTo>
                  <a:lnTo>
                    <a:pt x="2274" y="1299"/>
                  </a:lnTo>
                  <a:lnTo>
                    <a:pt x="2272" y="1291"/>
                  </a:lnTo>
                  <a:lnTo>
                    <a:pt x="2266" y="1286"/>
                  </a:lnTo>
                  <a:lnTo>
                    <a:pt x="2257" y="1280"/>
                  </a:lnTo>
                  <a:lnTo>
                    <a:pt x="2247" y="1276"/>
                  </a:lnTo>
                  <a:lnTo>
                    <a:pt x="2237" y="1271"/>
                  </a:lnTo>
                  <a:lnTo>
                    <a:pt x="2224" y="1270"/>
                  </a:lnTo>
                  <a:lnTo>
                    <a:pt x="2213" y="1268"/>
                  </a:lnTo>
                  <a:lnTo>
                    <a:pt x="2201" y="1270"/>
                  </a:lnTo>
                  <a:lnTo>
                    <a:pt x="2190" y="1271"/>
                  </a:lnTo>
                  <a:lnTo>
                    <a:pt x="2178" y="1276"/>
                  </a:lnTo>
                  <a:lnTo>
                    <a:pt x="2168" y="1280"/>
                  </a:lnTo>
                  <a:lnTo>
                    <a:pt x="2161" y="1286"/>
                  </a:lnTo>
                  <a:lnTo>
                    <a:pt x="2155" y="1291"/>
                  </a:lnTo>
                  <a:lnTo>
                    <a:pt x="2151" y="1299"/>
                  </a:lnTo>
                  <a:lnTo>
                    <a:pt x="2149" y="1306"/>
                  </a:lnTo>
                  <a:lnTo>
                    <a:pt x="2151" y="1313"/>
                  </a:lnTo>
                  <a:lnTo>
                    <a:pt x="2155" y="1319"/>
                  </a:lnTo>
                  <a:lnTo>
                    <a:pt x="2161" y="1326"/>
                  </a:lnTo>
                  <a:lnTo>
                    <a:pt x="2168" y="1332"/>
                  </a:lnTo>
                  <a:close/>
                </a:path>
              </a:pathLst>
            </a:custGeom>
            <a:solidFill>
              <a:srgbClr val="F4E8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344" name="Freeform 160"/>
            <p:cNvSpPr>
              <a:spLocks/>
            </p:cNvSpPr>
            <p:nvPr/>
          </p:nvSpPr>
          <p:spPr bwMode="auto">
            <a:xfrm>
              <a:off x="2720975" y="5465763"/>
              <a:ext cx="1268413" cy="733425"/>
            </a:xfrm>
            <a:custGeom>
              <a:avLst/>
              <a:gdLst>
                <a:gd name="T0" fmla="*/ 2367 w 2398"/>
                <a:gd name="T1" fmla="*/ 926 h 1387"/>
                <a:gd name="T2" fmla="*/ 1720 w 2398"/>
                <a:gd name="T3" fmla="*/ 1301 h 1387"/>
                <a:gd name="T4" fmla="*/ 1605 w 2398"/>
                <a:gd name="T5" fmla="*/ 1369 h 1387"/>
                <a:gd name="T6" fmla="*/ 1596 w 2398"/>
                <a:gd name="T7" fmla="*/ 1373 h 1387"/>
                <a:gd name="T8" fmla="*/ 1586 w 2398"/>
                <a:gd name="T9" fmla="*/ 1377 h 1387"/>
                <a:gd name="T10" fmla="*/ 1577 w 2398"/>
                <a:gd name="T11" fmla="*/ 1380 h 1387"/>
                <a:gd name="T12" fmla="*/ 1567 w 2398"/>
                <a:gd name="T13" fmla="*/ 1383 h 1387"/>
                <a:gd name="T14" fmla="*/ 1547 w 2398"/>
                <a:gd name="T15" fmla="*/ 1387 h 1387"/>
                <a:gd name="T16" fmla="*/ 1526 w 2398"/>
                <a:gd name="T17" fmla="*/ 1387 h 1387"/>
                <a:gd name="T18" fmla="*/ 1504 w 2398"/>
                <a:gd name="T19" fmla="*/ 1387 h 1387"/>
                <a:gd name="T20" fmla="*/ 1482 w 2398"/>
                <a:gd name="T21" fmla="*/ 1383 h 1387"/>
                <a:gd name="T22" fmla="*/ 1472 w 2398"/>
                <a:gd name="T23" fmla="*/ 1380 h 1387"/>
                <a:gd name="T24" fmla="*/ 1464 w 2398"/>
                <a:gd name="T25" fmla="*/ 1377 h 1387"/>
                <a:gd name="T26" fmla="*/ 1454 w 2398"/>
                <a:gd name="T27" fmla="*/ 1373 h 1387"/>
                <a:gd name="T28" fmla="*/ 1447 w 2398"/>
                <a:gd name="T29" fmla="*/ 1369 h 1387"/>
                <a:gd name="T30" fmla="*/ 33 w 2398"/>
                <a:gd name="T31" fmla="*/ 553 h 1387"/>
                <a:gd name="T32" fmla="*/ 25 w 2398"/>
                <a:gd name="T33" fmla="*/ 547 h 1387"/>
                <a:gd name="T34" fmla="*/ 19 w 2398"/>
                <a:gd name="T35" fmla="*/ 543 h 1387"/>
                <a:gd name="T36" fmla="*/ 13 w 2398"/>
                <a:gd name="T37" fmla="*/ 537 h 1387"/>
                <a:gd name="T38" fmla="*/ 9 w 2398"/>
                <a:gd name="T39" fmla="*/ 532 h 1387"/>
                <a:gd name="T40" fmla="*/ 4 w 2398"/>
                <a:gd name="T41" fmla="*/ 526 h 1387"/>
                <a:gd name="T42" fmla="*/ 2 w 2398"/>
                <a:gd name="T43" fmla="*/ 520 h 1387"/>
                <a:gd name="T44" fmla="*/ 0 w 2398"/>
                <a:gd name="T45" fmla="*/ 513 h 1387"/>
                <a:gd name="T46" fmla="*/ 0 w 2398"/>
                <a:gd name="T47" fmla="*/ 507 h 1387"/>
                <a:gd name="T48" fmla="*/ 0 w 2398"/>
                <a:gd name="T49" fmla="*/ 501 h 1387"/>
                <a:gd name="T50" fmla="*/ 2 w 2398"/>
                <a:gd name="T51" fmla="*/ 494 h 1387"/>
                <a:gd name="T52" fmla="*/ 4 w 2398"/>
                <a:gd name="T53" fmla="*/ 488 h 1387"/>
                <a:gd name="T54" fmla="*/ 7 w 2398"/>
                <a:gd name="T55" fmla="*/ 483 h 1387"/>
                <a:gd name="T56" fmla="*/ 12 w 2398"/>
                <a:gd name="T57" fmla="*/ 477 h 1387"/>
                <a:gd name="T58" fmla="*/ 17 w 2398"/>
                <a:gd name="T59" fmla="*/ 471 h 1387"/>
                <a:gd name="T60" fmla="*/ 25 w 2398"/>
                <a:gd name="T61" fmla="*/ 465 h 1387"/>
                <a:gd name="T62" fmla="*/ 32 w 2398"/>
                <a:gd name="T63" fmla="*/ 461 h 1387"/>
                <a:gd name="T64" fmla="*/ 748 w 2398"/>
                <a:gd name="T65" fmla="*/ 46 h 1387"/>
                <a:gd name="T66" fmla="*/ 795 w 2398"/>
                <a:gd name="T67" fmla="*/ 18 h 1387"/>
                <a:gd name="T68" fmla="*/ 802 w 2398"/>
                <a:gd name="T69" fmla="*/ 14 h 1387"/>
                <a:gd name="T70" fmla="*/ 812 w 2398"/>
                <a:gd name="T71" fmla="*/ 10 h 1387"/>
                <a:gd name="T72" fmla="*/ 821 w 2398"/>
                <a:gd name="T73" fmla="*/ 7 h 1387"/>
                <a:gd name="T74" fmla="*/ 831 w 2398"/>
                <a:gd name="T75" fmla="*/ 4 h 1387"/>
                <a:gd name="T76" fmla="*/ 853 w 2398"/>
                <a:gd name="T77" fmla="*/ 1 h 1387"/>
                <a:gd name="T78" fmla="*/ 874 w 2398"/>
                <a:gd name="T79" fmla="*/ 0 h 1387"/>
                <a:gd name="T80" fmla="*/ 894 w 2398"/>
                <a:gd name="T81" fmla="*/ 1 h 1387"/>
                <a:gd name="T82" fmla="*/ 916 w 2398"/>
                <a:gd name="T83" fmla="*/ 4 h 1387"/>
                <a:gd name="T84" fmla="*/ 926 w 2398"/>
                <a:gd name="T85" fmla="*/ 7 h 1387"/>
                <a:gd name="T86" fmla="*/ 935 w 2398"/>
                <a:gd name="T87" fmla="*/ 10 h 1387"/>
                <a:gd name="T88" fmla="*/ 945 w 2398"/>
                <a:gd name="T89" fmla="*/ 14 h 1387"/>
                <a:gd name="T90" fmla="*/ 953 w 2398"/>
                <a:gd name="T91" fmla="*/ 18 h 1387"/>
                <a:gd name="T92" fmla="*/ 2367 w 2398"/>
                <a:gd name="T93" fmla="*/ 834 h 1387"/>
                <a:gd name="T94" fmla="*/ 2374 w 2398"/>
                <a:gd name="T95" fmla="*/ 839 h 1387"/>
                <a:gd name="T96" fmla="*/ 2381 w 2398"/>
                <a:gd name="T97" fmla="*/ 844 h 1387"/>
                <a:gd name="T98" fmla="*/ 2385 w 2398"/>
                <a:gd name="T99" fmla="*/ 849 h 1387"/>
                <a:gd name="T100" fmla="*/ 2391 w 2398"/>
                <a:gd name="T101" fmla="*/ 855 h 1387"/>
                <a:gd name="T102" fmla="*/ 2394 w 2398"/>
                <a:gd name="T103" fmla="*/ 861 h 1387"/>
                <a:gd name="T104" fmla="*/ 2397 w 2398"/>
                <a:gd name="T105" fmla="*/ 868 h 1387"/>
                <a:gd name="T106" fmla="*/ 2398 w 2398"/>
                <a:gd name="T107" fmla="*/ 874 h 1387"/>
                <a:gd name="T108" fmla="*/ 2398 w 2398"/>
                <a:gd name="T109" fmla="*/ 880 h 1387"/>
                <a:gd name="T110" fmla="*/ 2398 w 2398"/>
                <a:gd name="T111" fmla="*/ 885 h 1387"/>
                <a:gd name="T112" fmla="*/ 2397 w 2398"/>
                <a:gd name="T113" fmla="*/ 893 h 1387"/>
                <a:gd name="T114" fmla="*/ 2394 w 2398"/>
                <a:gd name="T115" fmla="*/ 898 h 1387"/>
                <a:gd name="T116" fmla="*/ 2391 w 2398"/>
                <a:gd name="T117" fmla="*/ 904 h 1387"/>
                <a:gd name="T118" fmla="*/ 2387 w 2398"/>
                <a:gd name="T119" fmla="*/ 910 h 1387"/>
                <a:gd name="T120" fmla="*/ 2381 w 2398"/>
                <a:gd name="T121" fmla="*/ 916 h 1387"/>
                <a:gd name="T122" fmla="*/ 2374 w 2398"/>
                <a:gd name="T123" fmla="*/ 921 h 1387"/>
                <a:gd name="T124" fmla="*/ 2367 w 2398"/>
                <a:gd name="T125" fmla="*/ 926 h 13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398" h="1387">
                  <a:moveTo>
                    <a:pt x="2367" y="926"/>
                  </a:moveTo>
                  <a:lnTo>
                    <a:pt x="1720" y="1301"/>
                  </a:lnTo>
                  <a:lnTo>
                    <a:pt x="1605" y="1369"/>
                  </a:lnTo>
                  <a:lnTo>
                    <a:pt x="1596" y="1373"/>
                  </a:lnTo>
                  <a:lnTo>
                    <a:pt x="1586" y="1377"/>
                  </a:lnTo>
                  <a:lnTo>
                    <a:pt x="1577" y="1380"/>
                  </a:lnTo>
                  <a:lnTo>
                    <a:pt x="1567" y="1383"/>
                  </a:lnTo>
                  <a:lnTo>
                    <a:pt x="1547" y="1387"/>
                  </a:lnTo>
                  <a:lnTo>
                    <a:pt x="1526" y="1387"/>
                  </a:lnTo>
                  <a:lnTo>
                    <a:pt x="1504" y="1387"/>
                  </a:lnTo>
                  <a:lnTo>
                    <a:pt x="1482" y="1383"/>
                  </a:lnTo>
                  <a:lnTo>
                    <a:pt x="1472" y="1380"/>
                  </a:lnTo>
                  <a:lnTo>
                    <a:pt x="1464" y="1377"/>
                  </a:lnTo>
                  <a:lnTo>
                    <a:pt x="1454" y="1373"/>
                  </a:lnTo>
                  <a:lnTo>
                    <a:pt x="1447" y="1369"/>
                  </a:lnTo>
                  <a:lnTo>
                    <a:pt x="33" y="553"/>
                  </a:lnTo>
                  <a:lnTo>
                    <a:pt x="25" y="547"/>
                  </a:lnTo>
                  <a:lnTo>
                    <a:pt x="19" y="543"/>
                  </a:lnTo>
                  <a:lnTo>
                    <a:pt x="13" y="537"/>
                  </a:lnTo>
                  <a:lnTo>
                    <a:pt x="9" y="532"/>
                  </a:lnTo>
                  <a:lnTo>
                    <a:pt x="4" y="526"/>
                  </a:lnTo>
                  <a:lnTo>
                    <a:pt x="2" y="520"/>
                  </a:lnTo>
                  <a:lnTo>
                    <a:pt x="0" y="513"/>
                  </a:lnTo>
                  <a:lnTo>
                    <a:pt x="0" y="507"/>
                  </a:lnTo>
                  <a:lnTo>
                    <a:pt x="0" y="501"/>
                  </a:lnTo>
                  <a:lnTo>
                    <a:pt x="2" y="494"/>
                  </a:lnTo>
                  <a:lnTo>
                    <a:pt x="4" y="488"/>
                  </a:lnTo>
                  <a:lnTo>
                    <a:pt x="7" y="483"/>
                  </a:lnTo>
                  <a:lnTo>
                    <a:pt x="12" y="477"/>
                  </a:lnTo>
                  <a:lnTo>
                    <a:pt x="17" y="471"/>
                  </a:lnTo>
                  <a:lnTo>
                    <a:pt x="25" y="465"/>
                  </a:lnTo>
                  <a:lnTo>
                    <a:pt x="32" y="461"/>
                  </a:lnTo>
                  <a:lnTo>
                    <a:pt x="748" y="46"/>
                  </a:lnTo>
                  <a:lnTo>
                    <a:pt x="795" y="18"/>
                  </a:lnTo>
                  <a:lnTo>
                    <a:pt x="802" y="14"/>
                  </a:lnTo>
                  <a:lnTo>
                    <a:pt x="812" y="10"/>
                  </a:lnTo>
                  <a:lnTo>
                    <a:pt x="821" y="7"/>
                  </a:lnTo>
                  <a:lnTo>
                    <a:pt x="831" y="4"/>
                  </a:lnTo>
                  <a:lnTo>
                    <a:pt x="853" y="1"/>
                  </a:lnTo>
                  <a:lnTo>
                    <a:pt x="874" y="0"/>
                  </a:lnTo>
                  <a:lnTo>
                    <a:pt x="894" y="1"/>
                  </a:lnTo>
                  <a:lnTo>
                    <a:pt x="916" y="4"/>
                  </a:lnTo>
                  <a:lnTo>
                    <a:pt x="926" y="7"/>
                  </a:lnTo>
                  <a:lnTo>
                    <a:pt x="935" y="10"/>
                  </a:lnTo>
                  <a:lnTo>
                    <a:pt x="945" y="14"/>
                  </a:lnTo>
                  <a:lnTo>
                    <a:pt x="953" y="18"/>
                  </a:lnTo>
                  <a:lnTo>
                    <a:pt x="2367" y="834"/>
                  </a:lnTo>
                  <a:lnTo>
                    <a:pt x="2374" y="839"/>
                  </a:lnTo>
                  <a:lnTo>
                    <a:pt x="2381" y="844"/>
                  </a:lnTo>
                  <a:lnTo>
                    <a:pt x="2385" y="849"/>
                  </a:lnTo>
                  <a:lnTo>
                    <a:pt x="2391" y="855"/>
                  </a:lnTo>
                  <a:lnTo>
                    <a:pt x="2394" y="861"/>
                  </a:lnTo>
                  <a:lnTo>
                    <a:pt x="2397" y="868"/>
                  </a:lnTo>
                  <a:lnTo>
                    <a:pt x="2398" y="874"/>
                  </a:lnTo>
                  <a:lnTo>
                    <a:pt x="2398" y="880"/>
                  </a:lnTo>
                  <a:lnTo>
                    <a:pt x="2398" y="885"/>
                  </a:lnTo>
                  <a:lnTo>
                    <a:pt x="2397" y="893"/>
                  </a:lnTo>
                  <a:lnTo>
                    <a:pt x="2394" y="898"/>
                  </a:lnTo>
                  <a:lnTo>
                    <a:pt x="2391" y="904"/>
                  </a:lnTo>
                  <a:lnTo>
                    <a:pt x="2387" y="910"/>
                  </a:lnTo>
                  <a:lnTo>
                    <a:pt x="2381" y="916"/>
                  </a:lnTo>
                  <a:lnTo>
                    <a:pt x="2374" y="921"/>
                  </a:lnTo>
                  <a:lnTo>
                    <a:pt x="2367" y="926"/>
                  </a:ln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345" name="Freeform 161"/>
            <p:cNvSpPr>
              <a:spLocks/>
            </p:cNvSpPr>
            <p:nvPr/>
          </p:nvSpPr>
          <p:spPr bwMode="auto">
            <a:xfrm>
              <a:off x="3625850" y="5988050"/>
              <a:ext cx="442913" cy="300038"/>
            </a:xfrm>
            <a:custGeom>
              <a:avLst/>
              <a:gdLst>
                <a:gd name="T0" fmla="*/ 836 w 836"/>
                <a:gd name="T1" fmla="*/ 0 h 567"/>
                <a:gd name="T2" fmla="*/ 836 w 836"/>
                <a:gd name="T3" fmla="*/ 81 h 567"/>
                <a:gd name="T4" fmla="*/ 0 w 836"/>
                <a:gd name="T5" fmla="*/ 567 h 567"/>
                <a:gd name="T6" fmla="*/ 1 w 836"/>
                <a:gd name="T7" fmla="*/ 485 h 567"/>
                <a:gd name="T8" fmla="*/ 836 w 836"/>
                <a:gd name="T9" fmla="*/ 0 h 5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6" h="567">
                  <a:moveTo>
                    <a:pt x="836" y="0"/>
                  </a:moveTo>
                  <a:lnTo>
                    <a:pt x="836" y="81"/>
                  </a:lnTo>
                  <a:lnTo>
                    <a:pt x="0" y="567"/>
                  </a:lnTo>
                  <a:lnTo>
                    <a:pt x="1" y="485"/>
                  </a:lnTo>
                  <a:lnTo>
                    <a:pt x="836" y="0"/>
                  </a:lnTo>
                  <a:close/>
                </a:path>
              </a:pathLst>
            </a:custGeom>
            <a:solidFill>
              <a:srgbClr val="BABA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346" name="Freeform 162"/>
            <p:cNvSpPr>
              <a:spLocks/>
            </p:cNvSpPr>
            <p:nvPr/>
          </p:nvSpPr>
          <p:spPr bwMode="auto">
            <a:xfrm>
              <a:off x="2652713" y="5756275"/>
              <a:ext cx="846138" cy="531813"/>
            </a:xfrm>
            <a:custGeom>
              <a:avLst/>
              <a:gdLst>
                <a:gd name="T0" fmla="*/ 1599 w 1599"/>
                <a:gd name="T1" fmla="*/ 922 h 1004"/>
                <a:gd name="T2" fmla="*/ 1597 w 1599"/>
                <a:gd name="T3" fmla="*/ 1004 h 1004"/>
                <a:gd name="T4" fmla="*/ 0 w 1599"/>
                <a:gd name="T5" fmla="*/ 82 h 1004"/>
                <a:gd name="T6" fmla="*/ 1 w 1599"/>
                <a:gd name="T7" fmla="*/ 0 h 1004"/>
                <a:gd name="T8" fmla="*/ 1599 w 1599"/>
                <a:gd name="T9" fmla="*/ 922 h 10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99" h="1004">
                  <a:moveTo>
                    <a:pt x="1599" y="922"/>
                  </a:moveTo>
                  <a:lnTo>
                    <a:pt x="1597" y="1004"/>
                  </a:lnTo>
                  <a:lnTo>
                    <a:pt x="0" y="82"/>
                  </a:lnTo>
                  <a:lnTo>
                    <a:pt x="1" y="0"/>
                  </a:lnTo>
                  <a:lnTo>
                    <a:pt x="1599" y="922"/>
                  </a:lnTo>
                  <a:close/>
                </a:path>
              </a:pathLst>
            </a:custGeom>
            <a:solidFill>
              <a:srgbClr val="BABA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347" name="Freeform 163"/>
            <p:cNvSpPr>
              <a:spLocks/>
            </p:cNvSpPr>
            <p:nvPr/>
          </p:nvSpPr>
          <p:spPr bwMode="auto">
            <a:xfrm>
              <a:off x="3606800" y="6245225"/>
              <a:ext cx="19050" cy="50800"/>
            </a:xfrm>
            <a:custGeom>
              <a:avLst/>
              <a:gdLst>
                <a:gd name="T0" fmla="*/ 37 w 37"/>
                <a:gd name="T1" fmla="*/ 0 h 98"/>
                <a:gd name="T2" fmla="*/ 36 w 37"/>
                <a:gd name="T3" fmla="*/ 82 h 98"/>
                <a:gd name="T4" fmla="*/ 18 w 37"/>
                <a:gd name="T5" fmla="*/ 91 h 98"/>
                <a:gd name="T6" fmla="*/ 0 w 37"/>
                <a:gd name="T7" fmla="*/ 98 h 98"/>
                <a:gd name="T8" fmla="*/ 0 w 37"/>
                <a:gd name="T9" fmla="*/ 17 h 98"/>
                <a:gd name="T10" fmla="*/ 18 w 37"/>
                <a:gd name="T11" fmla="*/ 10 h 98"/>
                <a:gd name="T12" fmla="*/ 37 w 37"/>
                <a:gd name="T13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" h="98">
                  <a:moveTo>
                    <a:pt x="37" y="0"/>
                  </a:moveTo>
                  <a:lnTo>
                    <a:pt x="36" y="82"/>
                  </a:lnTo>
                  <a:lnTo>
                    <a:pt x="18" y="91"/>
                  </a:lnTo>
                  <a:lnTo>
                    <a:pt x="0" y="98"/>
                  </a:lnTo>
                  <a:lnTo>
                    <a:pt x="0" y="17"/>
                  </a:lnTo>
                  <a:lnTo>
                    <a:pt x="18" y="10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BABA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348" name="Freeform 164"/>
            <p:cNvSpPr>
              <a:spLocks/>
            </p:cNvSpPr>
            <p:nvPr/>
          </p:nvSpPr>
          <p:spPr bwMode="auto">
            <a:xfrm>
              <a:off x="3589338" y="6253163"/>
              <a:ext cx="17463" cy="47625"/>
            </a:xfrm>
            <a:custGeom>
              <a:avLst/>
              <a:gdLst>
                <a:gd name="T0" fmla="*/ 33 w 33"/>
                <a:gd name="T1" fmla="*/ 0 h 89"/>
                <a:gd name="T2" fmla="*/ 33 w 33"/>
                <a:gd name="T3" fmla="*/ 81 h 89"/>
                <a:gd name="T4" fmla="*/ 17 w 33"/>
                <a:gd name="T5" fmla="*/ 85 h 89"/>
                <a:gd name="T6" fmla="*/ 0 w 33"/>
                <a:gd name="T7" fmla="*/ 89 h 89"/>
                <a:gd name="T8" fmla="*/ 0 w 33"/>
                <a:gd name="T9" fmla="*/ 7 h 89"/>
                <a:gd name="T10" fmla="*/ 17 w 33"/>
                <a:gd name="T11" fmla="*/ 5 h 89"/>
                <a:gd name="T12" fmla="*/ 33 w 33"/>
                <a:gd name="T13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89">
                  <a:moveTo>
                    <a:pt x="33" y="0"/>
                  </a:moveTo>
                  <a:lnTo>
                    <a:pt x="33" y="81"/>
                  </a:lnTo>
                  <a:lnTo>
                    <a:pt x="17" y="85"/>
                  </a:lnTo>
                  <a:lnTo>
                    <a:pt x="0" y="89"/>
                  </a:lnTo>
                  <a:lnTo>
                    <a:pt x="0" y="7"/>
                  </a:lnTo>
                  <a:lnTo>
                    <a:pt x="17" y="5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BABA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349" name="Freeform 165"/>
            <p:cNvSpPr>
              <a:spLocks/>
            </p:cNvSpPr>
            <p:nvPr/>
          </p:nvSpPr>
          <p:spPr bwMode="auto">
            <a:xfrm>
              <a:off x="3578225" y="6257925"/>
              <a:ext cx="11113" cy="44450"/>
            </a:xfrm>
            <a:custGeom>
              <a:avLst/>
              <a:gdLst>
                <a:gd name="T0" fmla="*/ 22 w 22"/>
                <a:gd name="T1" fmla="*/ 0 h 85"/>
                <a:gd name="T2" fmla="*/ 22 w 22"/>
                <a:gd name="T3" fmla="*/ 82 h 85"/>
                <a:gd name="T4" fmla="*/ 12 w 22"/>
                <a:gd name="T5" fmla="*/ 84 h 85"/>
                <a:gd name="T6" fmla="*/ 0 w 22"/>
                <a:gd name="T7" fmla="*/ 85 h 85"/>
                <a:gd name="T8" fmla="*/ 0 w 22"/>
                <a:gd name="T9" fmla="*/ 5 h 85"/>
                <a:gd name="T10" fmla="*/ 12 w 22"/>
                <a:gd name="T11" fmla="*/ 3 h 85"/>
                <a:gd name="T12" fmla="*/ 22 w 22"/>
                <a:gd name="T13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" h="85">
                  <a:moveTo>
                    <a:pt x="22" y="0"/>
                  </a:moveTo>
                  <a:lnTo>
                    <a:pt x="22" y="82"/>
                  </a:lnTo>
                  <a:lnTo>
                    <a:pt x="12" y="84"/>
                  </a:lnTo>
                  <a:lnTo>
                    <a:pt x="0" y="85"/>
                  </a:lnTo>
                  <a:lnTo>
                    <a:pt x="0" y="5"/>
                  </a:lnTo>
                  <a:lnTo>
                    <a:pt x="12" y="3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BABA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350" name="Freeform 166"/>
            <p:cNvSpPr>
              <a:spLocks/>
            </p:cNvSpPr>
            <p:nvPr/>
          </p:nvSpPr>
          <p:spPr bwMode="auto">
            <a:xfrm>
              <a:off x="3567113" y="6259513"/>
              <a:ext cx="11113" cy="44450"/>
            </a:xfrm>
            <a:custGeom>
              <a:avLst/>
              <a:gdLst>
                <a:gd name="T0" fmla="*/ 19 w 19"/>
                <a:gd name="T1" fmla="*/ 0 h 82"/>
                <a:gd name="T2" fmla="*/ 19 w 19"/>
                <a:gd name="T3" fmla="*/ 80 h 82"/>
                <a:gd name="T4" fmla="*/ 9 w 19"/>
                <a:gd name="T5" fmla="*/ 82 h 82"/>
                <a:gd name="T6" fmla="*/ 0 w 19"/>
                <a:gd name="T7" fmla="*/ 82 h 82"/>
                <a:gd name="T8" fmla="*/ 0 w 19"/>
                <a:gd name="T9" fmla="*/ 0 h 82"/>
                <a:gd name="T10" fmla="*/ 9 w 19"/>
                <a:gd name="T11" fmla="*/ 0 h 82"/>
                <a:gd name="T12" fmla="*/ 19 w 19"/>
                <a:gd name="T13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82">
                  <a:moveTo>
                    <a:pt x="19" y="0"/>
                  </a:moveTo>
                  <a:lnTo>
                    <a:pt x="19" y="80"/>
                  </a:lnTo>
                  <a:lnTo>
                    <a:pt x="9" y="82"/>
                  </a:lnTo>
                  <a:lnTo>
                    <a:pt x="0" y="82"/>
                  </a:lnTo>
                  <a:lnTo>
                    <a:pt x="0" y="0"/>
                  </a:lnTo>
                  <a:lnTo>
                    <a:pt x="9" y="0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BABA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351" name="Freeform 167"/>
            <p:cNvSpPr>
              <a:spLocks/>
            </p:cNvSpPr>
            <p:nvPr/>
          </p:nvSpPr>
          <p:spPr bwMode="auto">
            <a:xfrm>
              <a:off x="3557588" y="6259513"/>
              <a:ext cx="9525" cy="44450"/>
            </a:xfrm>
            <a:custGeom>
              <a:avLst/>
              <a:gdLst>
                <a:gd name="T0" fmla="*/ 18 w 18"/>
                <a:gd name="T1" fmla="*/ 0 h 82"/>
                <a:gd name="T2" fmla="*/ 18 w 18"/>
                <a:gd name="T3" fmla="*/ 82 h 82"/>
                <a:gd name="T4" fmla="*/ 8 w 18"/>
                <a:gd name="T5" fmla="*/ 82 h 82"/>
                <a:gd name="T6" fmla="*/ 0 w 18"/>
                <a:gd name="T7" fmla="*/ 82 h 82"/>
                <a:gd name="T8" fmla="*/ 1 w 18"/>
                <a:gd name="T9" fmla="*/ 0 h 82"/>
                <a:gd name="T10" fmla="*/ 10 w 18"/>
                <a:gd name="T11" fmla="*/ 1 h 82"/>
                <a:gd name="T12" fmla="*/ 18 w 18"/>
                <a:gd name="T13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82">
                  <a:moveTo>
                    <a:pt x="18" y="0"/>
                  </a:moveTo>
                  <a:lnTo>
                    <a:pt x="18" y="82"/>
                  </a:lnTo>
                  <a:lnTo>
                    <a:pt x="8" y="82"/>
                  </a:lnTo>
                  <a:lnTo>
                    <a:pt x="0" y="82"/>
                  </a:lnTo>
                  <a:lnTo>
                    <a:pt x="1" y="0"/>
                  </a:lnTo>
                  <a:lnTo>
                    <a:pt x="10" y="1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BABA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352" name="Freeform 168"/>
            <p:cNvSpPr>
              <a:spLocks/>
            </p:cNvSpPr>
            <p:nvPr/>
          </p:nvSpPr>
          <p:spPr bwMode="auto">
            <a:xfrm>
              <a:off x="3549650" y="6259513"/>
              <a:ext cx="9525" cy="44450"/>
            </a:xfrm>
            <a:custGeom>
              <a:avLst/>
              <a:gdLst>
                <a:gd name="T0" fmla="*/ 17 w 17"/>
                <a:gd name="T1" fmla="*/ 0 h 82"/>
                <a:gd name="T2" fmla="*/ 16 w 17"/>
                <a:gd name="T3" fmla="*/ 82 h 82"/>
                <a:gd name="T4" fmla="*/ 7 w 17"/>
                <a:gd name="T5" fmla="*/ 82 h 82"/>
                <a:gd name="T6" fmla="*/ 0 w 17"/>
                <a:gd name="T7" fmla="*/ 80 h 82"/>
                <a:gd name="T8" fmla="*/ 0 w 17"/>
                <a:gd name="T9" fmla="*/ 0 h 82"/>
                <a:gd name="T10" fmla="*/ 8 w 17"/>
                <a:gd name="T11" fmla="*/ 0 h 82"/>
                <a:gd name="T12" fmla="*/ 17 w 17"/>
                <a:gd name="T13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82">
                  <a:moveTo>
                    <a:pt x="17" y="0"/>
                  </a:moveTo>
                  <a:lnTo>
                    <a:pt x="16" y="82"/>
                  </a:lnTo>
                  <a:lnTo>
                    <a:pt x="7" y="82"/>
                  </a:lnTo>
                  <a:lnTo>
                    <a:pt x="0" y="80"/>
                  </a:lnTo>
                  <a:lnTo>
                    <a:pt x="0" y="0"/>
                  </a:lnTo>
                  <a:lnTo>
                    <a:pt x="8" y="0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BABA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353" name="Freeform 169"/>
            <p:cNvSpPr>
              <a:spLocks/>
            </p:cNvSpPr>
            <p:nvPr/>
          </p:nvSpPr>
          <p:spPr bwMode="auto">
            <a:xfrm>
              <a:off x="3540125" y="6259513"/>
              <a:ext cx="9525" cy="42863"/>
            </a:xfrm>
            <a:custGeom>
              <a:avLst/>
              <a:gdLst>
                <a:gd name="T0" fmla="*/ 17 w 17"/>
                <a:gd name="T1" fmla="*/ 2 h 82"/>
                <a:gd name="T2" fmla="*/ 17 w 17"/>
                <a:gd name="T3" fmla="*/ 82 h 82"/>
                <a:gd name="T4" fmla="*/ 8 w 17"/>
                <a:gd name="T5" fmla="*/ 82 h 82"/>
                <a:gd name="T6" fmla="*/ 0 w 17"/>
                <a:gd name="T7" fmla="*/ 81 h 82"/>
                <a:gd name="T8" fmla="*/ 0 w 17"/>
                <a:gd name="T9" fmla="*/ 0 h 82"/>
                <a:gd name="T10" fmla="*/ 8 w 17"/>
                <a:gd name="T11" fmla="*/ 0 h 82"/>
                <a:gd name="T12" fmla="*/ 17 w 17"/>
                <a:gd name="T13" fmla="*/ 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82">
                  <a:moveTo>
                    <a:pt x="17" y="2"/>
                  </a:moveTo>
                  <a:lnTo>
                    <a:pt x="17" y="82"/>
                  </a:lnTo>
                  <a:lnTo>
                    <a:pt x="8" y="82"/>
                  </a:lnTo>
                  <a:lnTo>
                    <a:pt x="0" y="81"/>
                  </a:lnTo>
                  <a:lnTo>
                    <a:pt x="0" y="0"/>
                  </a:lnTo>
                  <a:lnTo>
                    <a:pt x="8" y="0"/>
                  </a:lnTo>
                  <a:lnTo>
                    <a:pt x="17" y="2"/>
                  </a:lnTo>
                  <a:close/>
                </a:path>
              </a:pathLst>
            </a:custGeom>
            <a:solidFill>
              <a:srgbClr val="BABA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354" name="Freeform 170"/>
            <p:cNvSpPr>
              <a:spLocks/>
            </p:cNvSpPr>
            <p:nvPr/>
          </p:nvSpPr>
          <p:spPr bwMode="auto">
            <a:xfrm>
              <a:off x="3530600" y="6256338"/>
              <a:ext cx="9525" cy="46038"/>
            </a:xfrm>
            <a:custGeom>
              <a:avLst/>
              <a:gdLst>
                <a:gd name="T0" fmla="*/ 18 w 18"/>
                <a:gd name="T1" fmla="*/ 4 h 85"/>
                <a:gd name="T2" fmla="*/ 18 w 18"/>
                <a:gd name="T3" fmla="*/ 85 h 85"/>
                <a:gd name="T4" fmla="*/ 9 w 18"/>
                <a:gd name="T5" fmla="*/ 83 h 85"/>
                <a:gd name="T6" fmla="*/ 0 w 18"/>
                <a:gd name="T7" fmla="*/ 82 h 85"/>
                <a:gd name="T8" fmla="*/ 0 w 18"/>
                <a:gd name="T9" fmla="*/ 0 h 85"/>
                <a:gd name="T10" fmla="*/ 9 w 18"/>
                <a:gd name="T11" fmla="*/ 3 h 85"/>
                <a:gd name="T12" fmla="*/ 18 w 18"/>
                <a:gd name="T13" fmla="*/ 4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85">
                  <a:moveTo>
                    <a:pt x="18" y="4"/>
                  </a:moveTo>
                  <a:lnTo>
                    <a:pt x="18" y="85"/>
                  </a:lnTo>
                  <a:lnTo>
                    <a:pt x="9" y="83"/>
                  </a:lnTo>
                  <a:lnTo>
                    <a:pt x="0" y="82"/>
                  </a:lnTo>
                  <a:lnTo>
                    <a:pt x="0" y="0"/>
                  </a:lnTo>
                  <a:lnTo>
                    <a:pt x="9" y="3"/>
                  </a:lnTo>
                  <a:lnTo>
                    <a:pt x="18" y="4"/>
                  </a:lnTo>
                  <a:close/>
                </a:path>
              </a:pathLst>
            </a:custGeom>
            <a:solidFill>
              <a:srgbClr val="BABA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355" name="Freeform 171"/>
            <p:cNvSpPr>
              <a:spLocks/>
            </p:cNvSpPr>
            <p:nvPr/>
          </p:nvSpPr>
          <p:spPr bwMode="auto">
            <a:xfrm>
              <a:off x="3522663" y="6254750"/>
              <a:ext cx="7938" cy="46038"/>
            </a:xfrm>
            <a:custGeom>
              <a:avLst/>
              <a:gdLst>
                <a:gd name="T0" fmla="*/ 17 w 17"/>
                <a:gd name="T1" fmla="*/ 4 h 86"/>
                <a:gd name="T2" fmla="*/ 17 w 17"/>
                <a:gd name="T3" fmla="*/ 86 h 86"/>
                <a:gd name="T4" fmla="*/ 9 w 17"/>
                <a:gd name="T5" fmla="*/ 85 h 86"/>
                <a:gd name="T6" fmla="*/ 0 w 17"/>
                <a:gd name="T7" fmla="*/ 82 h 86"/>
                <a:gd name="T8" fmla="*/ 0 w 17"/>
                <a:gd name="T9" fmla="*/ 0 h 86"/>
                <a:gd name="T10" fmla="*/ 9 w 17"/>
                <a:gd name="T11" fmla="*/ 3 h 86"/>
                <a:gd name="T12" fmla="*/ 17 w 17"/>
                <a:gd name="T13" fmla="*/ 4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86">
                  <a:moveTo>
                    <a:pt x="17" y="4"/>
                  </a:moveTo>
                  <a:lnTo>
                    <a:pt x="17" y="86"/>
                  </a:lnTo>
                  <a:lnTo>
                    <a:pt x="9" y="85"/>
                  </a:lnTo>
                  <a:lnTo>
                    <a:pt x="0" y="82"/>
                  </a:lnTo>
                  <a:lnTo>
                    <a:pt x="0" y="0"/>
                  </a:lnTo>
                  <a:lnTo>
                    <a:pt x="9" y="3"/>
                  </a:lnTo>
                  <a:lnTo>
                    <a:pt x="17" y="4"/>
                  </a:lnTo>
                  <a:close/>
                </a:path>
              </a:pathLst>
            </a:custGeom>
            <a:solidFill>
              <a:srgbClr val="BABA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356" name="Freeform 172"/>
            <p:cNvSpPr>
              <a:spLocks/>
            </p:cNvSpPr>
            <p:nvPr/>
          </p:nvSpPr>
          <p:spPr bwMode="auto">
            <a:xfrm>
              <a:off x="3511550" y="6251575"/>
              <a:ext cx="11113" cy="46038"/>
            </a:xfrm>
            <a:custGeom>
              <a:avLst/>
              <a:gdLst>
                <a:gd name="T0" fmla="*/ 21 w 21"/>
                <a:gd name="T1" fmla="*/ 6 h 88"/>
                <a:gd name="T2" fmla="*/ 21 w 21"/>
                <a:gd name="T3" fmla="*/ 88 h 88"/>
                <a:gd name="T4" fmla="*/ 10 w 21"/>
                <a:gd name="T5" fmla="*/ 85 h 88"/>
                <a:gd name="T6" fmla="*/ 0 w 21"/>
                <a:gd name="T7" fmla="*/ 80 h 88"/>
                <a:gd name="T8" fmla="*/ 1 w 21"/>
                <a:gd name="T9" fmla="*/ 0 h 88"/>
                <a:gd name="T10" fmla="*/ 11 w 21"/>
                <a:gd name="T11" fmla="*/ 3 h 88"/>
                <a:gd name="T12" fmla="*/ 21 w 21"/>
                <a:gd name="T13" fmla="*/ 6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" h="88">
                  <a:moveTo>
                    <a:pt x="21" y="6"/>
                  </a:moveTo>
                  <a:lnTo>
                    <a:pt x="21" y="88"/>
                  </a:lnTo>
                  <a:lnTo>
                    <a:pt x="10" y="85"/>
                  </a:lnTo>
                  <a:lnTo>
                    <a:pt x="0" y="80"/>
                  </a:lnTo>
                  <a:lnTo>
                    <a:pt x="1" y="0"/>
                  </a:lnTo>
                  <a:lnTo>
                    <a:pt x="11" y="3"/>
                  </a:lnTo>
                  <a:lnTo>
                    <a:pt x="21" y="6"/>
                  </a:lnTo>
                  <a:close/>
                </a:path>
              </a:pathLst>
            </a:custGeom>
            <a:solidFill>
              <a:srgbClr val="BABA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357" name="Freeform 173"/>
            <p:cNvSpPr>
              <a:spLocks/>
            </p:cNvSpPr>
            <p:nvPr/>
          </p:nvSpPr>
          <p:spPr bwMode="auto">
            <a:xfrm>
              <a:off x="3497263" y="6245225"/>
              <a:ext cx="14288" cy="49213"/>
            </a:xfrm>
            <a:custGeom>
              <a:avLst/>
              <a:gdLst>
                <a:gd name="T0" fmla="*/ 26 w 26"/>
                <a:gd name="T1" fmla="*/ 13 h 93"/>
                <a:gd name="T2" fmla="*/ 25 w 26"/>
                <a:gd name="T3" fmla="*/ 93 h 93"/>
                <a:gd name="T4" fmla="*/ 13 w 26"/>
                <a:gd name="T5" fmla="*/ 88 h 93"/>
                <a:gd name="T6" fmla="*/ 0 w 26"/>
                <a:gd name="T7" fmla="*/ 82 h 93"/>
                <a:gd name="T8" fmla="*/ 2 w 26"/>
                <a:gd name="T9" fmla="*/ 0 h 93"/>
                <a:gd name="T10" fmla="*/ 13 w 26"/>
                <a:gd name="T11" fmla="*/ 7 h 93"/>
                <a:gd name="T12" fmla="*/ 26 w 26"/>
                <a:gd name="T13" fmla="*/ 13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93">
                  <a:moveTo>
                    <a:pt x="26" y="13"/>
                  </a:moveTo>
                  <a:lnTo>
                    <a:pt x="25" y="93"/>
                  </a:lnTo>
                  <a:lnTo>
                    <a:pt x="13" y="88"/>
                  </a:lnTo>
                  <a:lnTo>
                    <a:pt x="0" y="82"/>
                  </a:lnTo>
                  <a:lnTo>
                    <a:pt x="2" y="0"/>
                  </a:lnTo>
                  <a:lnTo>
                    <a:pt x="13" y="7"/>
                  </a:lnTo>
                  <a:lnTo>
                    <a:pt x="26" y="13"/>
                  </a:lnTo>
                  <a:close/>
                </a:path>
              </a:pathLst>
            </a:custGeom>
            <a:solidFill>
              <a:srgbClr val="BABA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358" name="Freeform 174"/>
            <p:cNvSpPr>
              <a:spLocks/>
            </p:cNvSpPr>
            <p:nvPr/>
          </p:nvSpPr>
          <p:spPr bwMode="auto">
            <a:xfrm>
              <a:off x="3497263" y="6245225"/>
              <a:ext cx="128588" cy="58738"/>
            </a:xfrm>
            <a:custGeom>
              <a:avLst/>
              <a:gdLst>
                <a:gd name="T0" fmla="*/ 243 w 243"/>
                <a:gd name="T1" fmla="*/ 0 h 111"/>
                <a:gd name="T2" fmla="*/ 242 w 243"/>
                <a:gd name="T3" fmla="*/ 82 h 111"/>
                <a:gd name="T4" fmla="*/ 230 w 243"/>
                <a:gd name="T5" fmla="*/ 89 h 111"/>
                <a:gd name="T6" fmla="*/ 216 w 243"/>
                <a:gd name="T7" fmla="*/ 95 h 111"/>
                <a:gd name="T8" fmla="*/ 201 w 243"/>
                <a:gd name="T9" fmla="*/ 99 h 111"/>
                <a:gd name="T10" fmla="*/ 186 w 243"/>
                <a:gd name="T11" fmla="*/ 104 h 111"/>
                <a:gd name="T12" fmla="*/ 170 w 243"/>
                <a:gd name="T13" fmla="*/ 106 h 111"/>
                <a:gd name="T14" fmla="*/ 154 w 243"/>
                <a:gd name="T15" fmla="*/ 109 h 111"/>
                <a:gd name="T16" fmla="*/ 138 w 243"/>
                <a:gd name="T17" fmla="*/ 111 h 111"/>
                <a:gd name="T18" fmla="*/ 122 w 243"/>
                <a:gd name="T19" fmla="*/ 111 h 111"/>
                <a:gd name="T20" fmla="*/ 105 w 243"/>
                <a:gd name="T21" fmla="*/ 111 h 111"/>
                <a:gd name="T22" fmla="*/ 89 w 243"/>
                <a:gd name="T23" fmla="*/ 109 h 111"/>
                <a:gd name="T24" fmla="*/ 73 w 243"/>
                <a:gd name="T25" fmla="*/ 106 h 111"/>
                <a:gd name="T26" fmla="*/ 58 w 243"/>
                <a:gd name="T27" fmla="*/ 104 h 111"/>
                <a:gd name="T28" fmla="*/ 42 w 243"/>
                <a:gd name="T29" fmla="*/ 99 h 111"/>
                <a:gd name="T30" fmla="*/ 27 w 243"/>
                <a:gd name="T31" fmla="*/ 95 h 111"/>
                <a:gd name="T32" fmla="*/ 13 w 243"/>
                <a:gd name="T33" fmla="*/ 89 h 111"/>
                <a:gd name="T34" fmla="*/ 0 w 243"/>
                <a:gd name="T35" fmla="*/ 82 h 111"/>
                <a:gd name="T36" fmla="*/ 2 w 243"/>
                <a:gd name="T37" fmla="*/ 0 h 111"/>
                <a:gd name="T38" fmla="*/ 14 w 243"/>
                <a:gd name="T39" fmla="*/ 7 h 111"/>
                <a:gd name="T40" fmla="*/ 27 w 243"/>
                <a:gd name="T41" fmla="*/ 13 h 111"/>
                <a:gd name="T42" fmla="*/ 42 w 243"/>
                <a:gd name="T43" fmla="*/ 19 h 111"/>
                <a:gd name="T44" fmla="*/ 58 w 243"/>
                <a:gd name="T45" fmla="*/ 23 h 111"/>
                <a:gd name="T46" fmla="*/ 73 w 243"/>
                <a:gd name="T47" fmla="*/ 26 h 111"/>
                <a:gd name="T48" fmla="*/ 89 w 243"/>
                <a:gd name="T49" fmla="*/ 27 h 111"/>
                <a:gd name="T50" fmla="*/ 105 w 243"/>
                <a:gd name="T51" fmla="*/ 29 h 111"/>
                <a:gd name="T52" fmla="*/ 122 w 243"/>
                <a:gd name="T53" fmla="*/ 30 h 111"/>
                <a:gd name="T54" fmla="*/ 138 w 243"/>
                <a:gd name="T55" fmla="*/ 29 h 111"/>
                <a:gd name="T56" fmla="*/ 154 w 243"/>
                <a:gd name="T57" fmla="*/ 27 h 111"/>
                <a:gd name="T58" fmla="*/ 171 w 243"/>
                <a:gd name="T59" fmla="*/ 26 h 111"/>
                <a:gd name="T60" fmla="*/ 186 w 243"/>
                <a:gd name="T61" fmla="*/ 23 h 111"/>
                <a:gd name="T62" fmla="*/ 201 w 243"/>
                <a:gd name="T63" fmla="*/ 19 h 111"/>
                <a:gd name="T64" fmla="*/ 216 w 243"/>
                <a:gd name="T65" fmla="*/ 13 h 111"/>
                <a:gd name="T66" fmla="*/ 230 w 243"/>
                <a:gd name="T67" fmla="*/ 7 h 111"/>
                <a:gd name="T68" fmla="*/ 243 w 243"/>
                <a:gd name="T69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43" h="111">
                  <a:moveTo>
                    <a:pt x="243" y="0"/>
                  </a:moveTo>
                  <a:lnTo>
                    <a:pt x="242" y="82"/>
                  </a:lnTo>
                  <a:lnTo>
                    <a:pt x="230" y="89"/>
                  </a:lnTo>
                  <a:lnTo>
                    <a:pt x="216" y="95"/>
                  </a:lnTo>
                  <a:lnTo>
                    <a:pt x="201" y="99"/>
                  </a:lnTo>
                  <a:lnTo>
                    <a:pt x="186" y="104"/>
                  </a:lnTo>
                  <a:lnTo>
                    <a:pt x="170" y="106"/>
                  </a:lnTo>
                  <a:lnTo>
                    <a:pt x="154" y="109"/>
                  </a:lnTo>
                  <a:lnTo>
                    <a:pt x="138" y="111"/>
                  </a:lnTo>
                  <a:lnTo>
                    <a:pt x="122" y="111"/>
                  </a:lnTo>
                  <a:lnTo>
                    <a:pt x="105" y="111"/>
                  </a:lnTo>
                  <a:lnTo>
                    <a:pt x="89" y="109"/>
                  </a:lnTo>
                  <a:lnTo>
                    <a:pt x="73" y="106"/>
                  </a:lnTo>
                  <a:lnTo>
                    <a:pt x="58" y="104"/>
                  </a:lnTo>
                  <a:lnTo>
                    <a:pt x="42" y="99"/>
                  </a:lnTo>
                  <a:lnTo>
                    <a:pt x="27" y="95"/>
                  </a:lnTo>
                  <a:lnTo>
                    <a:pt x="13" y="89"/>
                  </a:lnTo>
                  <a:lnTo>
                    <a:pt x="0" y="82"/>
                  </a:lnTo>
                  <a:lnTo>
                    <a:pt x="2" y="0"/>
                  </a:lnTo>
                  <a:lnTo>
                    <a:pt x="14" y="7"/>
                  </a:lnTo>
                  <a:lnTo>
                    <a:pt x="27" y="13"/>
                  </a:lnTo>
                  <a:lnTo>
                    <a:pt x="42" y="19"/>
                  </a:lnTo>
                  <a:lnTo>
                    <a:pt x="58" y="23"/>
                  </a:lnTo>
                  <a:lnTo>
                    <a:pt x="73" y="26"/>
                  </a:lnTo>
                  <a:lnTo>
                    <a:pt x="89" y="27"/>
                  </a:lnTo>
                  <a:lnTo>
                    <a:pt x="105" y="29"/>
                  </a:lnTo>
                  <a:lnTo>
                    <a:pt x="122" y="30"/>
                  </a:lnTo>
                  <a:lnTo>
                    <a:pt x="138" y="29"/>
                  </a:lnTo>
                  <a:lnTo>
                    <a:pt x="154" y="27"/>
                  </a:lnTo>
                  <a:lnTo>
                    <a:pt x="171" y="26"/>
                  </a:lnTo>
                  <a:lnTo>
                    <a:pt x="186" y="23"/>
                  </a:lnTo>
                  <a:lnTo>
                    <a:pt x="201" y="19"/>
                  </a:lnTo>
                  <a:lnTo>
                    <a:pt x="216" y="13"/>
                  </a:lnTo>
                  <a:lnTo>
                    <a:pt x="230" y="7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ABA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359" name="Freeform 175"/>
            <p:cNvSpPr>
              <a:spLocks/>
            </p:cNvSpPr>
            <p:nvPr/>
          </p:nvSpPr>
          <p:spPr bwMode="auto">
            <a:xfrm>
              <a:off x="2889250" y="5538788"/>
              <a:ext cx="71438" cy="41275"/>
            </a:xfrm>
            <a:custGeom>
              <a:avLst/>
              <a:gdLst>
                <a:gd name="T0" fmla="*/ 129 w 135"/>
                <a:gd name="T1" fmla="*/ 3 h 78"/>
                <a:gd name="T2" fmla="*/ 134 w 135"/>
                <a:gd name="T3" fmla="*/ 6 h 78"/>
                <a:gd name="T4" fmla="*/ 135 w 135"/>
                <a:gd name="T5" fmla="*/ 10 h 78"/>
                <a:gd name="T6" fmla="*/ 134 w 135"/>
                <a:gd name="T7" fmla="*/ 14 h 78"/>
                <a:gd name="T8" fmla="*/ 129 w 135"/>
                <a:gd name="T9" fmla="*/ 17 h 78"/>
                <a:gd name="T10" fmla="*/ 29 w 135"/>
                <a:gd name="T11" fmla="*/ 75 h 78"/>
                <a:gd name="T12" fmla="*/ 23 w 135"/>
                <a:gd name="T13" fmla="*/ 78 h 78"/>
                <a:gd name="T14" fmla="*/ 17 w 135"/>
                <a:gd name="T15" fmla="*/ 78 h 78"/>
                <a:gd name="T16" fmla="*/ 10 w 135"/>
                <a:gd name="T17" fmla="*/ 78 h 78"/>
                <a:gd name="T18" fmla="*/ 4 w 135"/>
                <a:gd name="T19" fmla="*/ 75 h 78"/>
                <a:gd name="T20" fmla="*/ 1 w 135"/>
                <a:gd name="T21" fmla="*/ 72 h 78"/>
                <a:gd name="T22" fmla="*/ 0 w 135"/>
                <a:gd name="T23" fmla="*/ 69 h 78"/>
                <a:gd name="T24" fmla="*/ 1 w 135"/>
                <a:gd name="T25" fmla="*/ 65 h 78"/>
                <a:gd name="T26" fmla="*/ 4 w 135"/>
                <a:gd name="T27" fmla="*/ 62 h 78"/>
                <a:gd name="T28" fmla="*/ 105 w 135"/>
                <a:gd name="T29" fmla="*/ 3 h 78"/>
                <a:gd name="T30" fmla="*/ 111 w 135"/>
                <a:gd name="T31" fmla="*/ 2 h 78"/>
                <a:gd name="T32" fmla="*/ 118 w 135"/>
                <a:gd name="T33" fmla="*/ 0 h 78"/>
                <a:gd name="T34" fmla="*/ 124 w 135"/>
                <a:gd name="T35" fmla="*/ 2 h 78"/>
                <a:gd name="T36" fmla="*/ 129 w 135"/>
                <a:gd name="T37" fmla="*/ 3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35" h="78">
                  <a:moveTo>
                    <a:pt x="129" y="3"/>
                  </a:moveTo>
                  <a:lnTo>
                    <a:pt x="134" y="6"/>
                  </a:lnTo>
                  <a:lnTo>
                    <a:pt x="135" y="10"/>
                  </a:lnTo>
                  <a:lnTo>
                    <a:pt x="134" y="14"/>
                  </a:lnTo>
                  <a:lnTo>
                    <a:pt x="129" y="17"/>
                  </a:lnTo>
                  <a:lnTo>
                    <a:pt x="29" y="75"/>
                  </a:lnTo>
                  <a:lnTo>
                    <a:pt x="23" y="78"/>
                  </a:lnTo>
                  <a:lnTo>
                    <a:pt x="17" y="78"/>
                  </a:lnTo>
                  <a:lnTo>
                    <a:pt x="10" y="78"/>
                  </a:lnTo>
                  <a:lnTo>
                    <a:pt x="4" y="75"/>
                  </a:lnTo>
                  <a:lnTo>
                    <a:pt x="1" y="72"/>
                  </a:lnTo>
                  <a:lnTo>
                    <a:pt x="0" y="69"/>
                  </a:lnTo>
                  <a:lnTo>
                    <a:pt x="1" y="65"/>
                  </a:lnTo>
                  <a:lnTo>
                    <a:pt x="4" y="62"/>
                  </a:lnTo>
                  <a:lnTo>
                    <a:pt x="105" y="3"/>
                  </a:lnTo>
                  <a:lnTo>
                    <a:pt x="111" y="2"/>
                  </a:lnTo>
                  <a:lnTo>
                    <a:pt x="118" y="0"/>
                  </a:lnTo>
                  <a:lnTo>
                    <a:pt x="124" y="2"/>
                  </a:lnTo>
                  <a:lnTo>
                    <a:pt x="129" y="3"/>
                  </a:lnTo>
                  <a:close/>
                </a:path>
              </a:pathLst>
            </a:custGeom>
            <a:solidFill>
              <a:srgbClr val="A1A0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360" name="Freeform 177"/>
            <p:cNvSpPr>
              <a:spLocks/>
            </p:cNvSpPr>
            <p:nvPr/>
          </p:nvSpPr>
          <p:spPr bwMode="auto">
            <a:xfrm>
              <a:off x="3692525" y="5237163"/>
              <a:ext cx="149225" cy="117475"/>
            </a:xfrm>
            <a:custGeom>
              <a:avLst/>
              <a:gdLst>
                <a:gd name="T0" fmla="*/ 99 w 282"/>
                <a:gd name="T1" fmla="*/ 61 h 223"/>
                <a:gd name="T2" fmla="*/ 110 w 282"/>
                <a:gd name="T3" fmla="*/ 51 h 223"/>
                <a:gd name="T4" fmla="*/ 122 w 282"/>
                <a:gd name="T5" fmla="*/ 39 h 223"/>
                <a:gd name="T6" fmla="*/ 135 w 282"/>
                <a:gd name="T7" fmla="*/ 30 h 223"/>
                <a:gd name="T8" fmla="*/ 149 w 282"/>
                <a:gd name="T9" fmla="*/ 22 h 223"/>
                <a:gd name="T10" fmla="*/ 164 w 282"/>
                <a:gd name="T11" fmla="*/ 15 h 223"/>
                <a:gd name="T12" fmla="*/ 178 w 282"/>
                <a:gd name="T13" fmla="*/ 9 h 223"/>
                <a:gd name="T14" fmla="*/ 194 w 282"/>
                <a:gd name="T15" fmla="*/ 5 h 223"/>
                <a:gd name="T16" fmla="*/ 210 w 282"/>
                <a:gd name="T17" fmla="*/ 2 h 223"/>
                <a:gd name="T18" fmla="*/ 221 w 282"/>
                <a:gd name="T19" fmla="*/ 0 h 223"/>
                <a:gd name="T20" fmla="*/ 234 w 282"/>
                <a:gd name="T21" fmla="*/ 0 h 223"/>
                <a:gd name="T22" fmla="*/ 246 w 282"/>
                <a:gd name="T23" fmla="*/ 2 h 223"/>
                <a:gd name="T24" fmla="*/ 256 w 282"/>
                <a:gd name="T25" fmla="*/ 6 h 223"/>
                <a:gd name="T26" fmla="*/ 263 w 282"/>
                <a:gd name="T27" fmla="*/ 10 h 223"/>
                <a:gd name="T28" fmla="*/ 269 w 282"/>
                <a:gd name="T29" fmla="*/ 17 h 223"/>
                <a:gd name="T30" fmla="*/ 274 w 282"/>
                <a:gd name="T31" fmla="*/ 25 h 223"/>
                <a:gd name="T32" fmla="*/ 277 w 282"/>
                <a:gd name="T33" fmla="*/ 33 h 223"/>
                <a:gd name="T34" fmla="*/ 280 w 282"/>
                <a:gd name="T35" fmla="*/ 42 h 223"/>
                <a:gd name="T36" fmla="*/ 282 w 282"/>
                <a:gd name="T37" fmla="*/ 51 h 223"/>
                <a:gd name="T38" fmla="*/ 282 w 282"/>
                <a:gd name="T39" fmla="*/ 59 h 223"/>
                <a:gd name="T40" fmla="*/ 280 w 282"/>
                <a:gd name="T41" fmla="*/ 68 h 223"/>
                <a:gd name="T42" fmla="*/ 277 w 282"/>
                <a:gd name="T43" fmla="*/ 76 h 223"/>
                <a:gd name="T44" fmla="*/ 274 w 282"/>
                <a:gd name="T45" fmla="*/ 85 h 223"/>
                <a:gd name="T46" fmla="*/ 270 w 282"/>
                <a:gd name="T47" fmla="*/ 94 h 223"/>
                <a:gd name="T48" fmla="*/ 266 w 282"/>
                <a:gd name="T49" fmla="*/ 101 h 223"/>
                <a:gd name="T50" fmla="*/ 254 w 282"/>
                <a:gd name="T51" fmla="*/ 115 h 223"/>
                <a:gd name="T52" fmla="*/ 243 w 282"/>
                <a:gd name="T53" fmla="*/ 128 h 223"/>
                <a:gd name="T54" fmla="*/ 224 w 282"/>
                <a:gd name="T55" fmla="*/ 148 h 223"/>
                <a:gd name="T56" fmla="*/ 204 w 282"/>
                <a:gd name="T57" fmla="*/ 166 h 223"/>
                <a:gd name="T58" fmla="*/ 184 w 282"/>
                <a:gd name="T59" fmla="*/ 183 h 223"/>
                <a:gd name="T60" fmla="*/ 162 w 282"/>
                <a:gd name="T61" fmla="*/ 199 h 223"/>
                <a:gd name="T62" fmla="*/ 145 w 282"/>
                <a:gd name="T63" fmla="*/ 209 h 223"/>
                <a:gd name="T64" fmla="*/ 128 w 282"/>
                <a:gd name="T65" fmla="*/ 217 h 223"/>
                <a:gd name="T66" fmla="*/ 118 w 282"/>
                <a:gd name="T67" fmla="*/ 222 h 223"/>
                <a:gd name="T68" fmla="*/ 108 w 282"/>
                <a:gd name="T69" fmla="*/ 223 h 223"/>
                <a:gd name="T70" fmla="*/ 99 w 282"/>
                <a:gd name="T71" fmla="*/ 223 h 223"/>
                <a:gd name="T72" fmla="*/ 89 w 282"/>
                <a:gd name="T73" fmla="*/ 223 h 223"/>
                <a:gd name="T74" fmla="*/ 79 w 282"/>
                <a:gd name="T75" fmla="*/ 220 h 223"/>
                <a:gd name="T76" fmla="*/ 69 w 282"/>
                <a:gd name="T77" fmla="*/ 216 h 223"/>
                <a:gd name="T78" fmla="*/ 59 w 282"/>
                <a:gd name="T79" fmla="*/ 209 h 223"/>
                <a:gd name="T80" fmla="*/ 51 w 282"/>
                <a:gd name="T81" fmla="*/ 202 h 223"/>
                <a:gd name="T82" fmla="*/ 43 w 282"/>
                <a:gd name="T83" fmla="*/ 194 h 223"/>
                <a:gd name="T84" fmla="*/ 36 w 282"/>
                <a:gd name="T85" fmla="*/ 184 h 223"/>
                <a:gd name="T86" fmla="*/ 30 w 282"/>
                <a:gd name="T87" fmla="*/ 176 h 223"/>
                <a:gd name="T88" fmla="*/ 23 w 282"/>
                <a:gd name="T89" fmla="*/ 166 h 223"/>
                <a:gd name="T90" fmla="*/ 13 w 282"/>
                <a:gd name="T91" fmla="*/ 145 h 223"/>
                <a:gd name="T92" fmla="*/ 4 w 282"/>
                <a:gd name="T93" fmla="*/ 125 h 223"/>
                <a:gd name="T94" fmla="*/ 1 w 282"/>
                <a:gd name="T95" fmla="*/ 114 h 223"/>
                <a:gd name="T96" fmla="*/ 0 w 282"/>
                <a:gd name="T97" fmla="*/ 102 h 223"/>
                <a:gd name="T98" fmla="*/ 0 w 282"/>
                <a:gd name="T99" fmla="*/ 92 h 223"/>
                <a:gd name="T100" fmla="*/ 1 w 282"/>
                <a:gd name="T101" fmla="*/ 81 h 223"/>
                <a:gd name="T102" fmla="*/ 99 w 282"/>
                <a:gd name="T103" fmla="*/ 61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82" h="223">
                  <a:moveTo>
                    <a:pt x="99" y="61"/>
                  </a:moveTo>
                  <a:lnTo>
                    <a:pt x="110" y="51"/>
                  </a:lnTo>
                  <a:lnTo>
                    <a:pt x="122" y="39"/>
                  </a:lnTo>
                  <a:lnTo>
                    <a:pt x="135" y="30"/>
                  </a:lnTo>
                  <a:lnTo>
                    <a:pt x="149" y="22"/>
                  </a:lnTo>
                  <a:lnTo>
                    <a:pt x="164" y="15"/>
                  </a:lnTo>
                  <a:lnTo>
                    <a:pt x="178" y="9"/>
                  </a:lnTo>
                  <a:lnTo>
                    <a:pt x="194" y="5"/>
                  </a:lnTo>
                  <a:lnTo>
                    <a:pt x="210" y="2"/>
                  </a:lnTo>
                  <a:lnTo>
                    <a:pt x="221" y="0"/>
                  </a:lnTo>
                  <a:lnTo>
                    <a:pt x="234" y="0"/>
                  </a:lnTo>
                  <a:lnTo>
                    <a:pt x="246" y="2"/>
                  </a:lnTo>
                  <a:lnTo>
                    <a:pt x="256" y="6"/>
                  </a:lnTo>
                  <a:lnTo>
                    <a:pt x="263" y="10"/>
                  </a:lnTo>
                  <a:lnTo>
                    <a:pt x="269" y="17"/>
                  </a:lnTo>
                  <a:lnTo>
                    <a:pt x="274" y="25"/>
                  </a:lnTo>
                  <a:lnTo>
                    <a:pt x="277" y="33"/>
                  </a:lnTo>
                  <a:lnTo>
                    <a:pt x="280" y="42"/>
                  </a:lnTo>
                  <a:lnTo>
                    <a:pt x="282" y="51"/>
                  </a:lnTo>
                  <a:lnTo>
                    <a:pt x="282" y="59"/>
                  </a:lnTo>
                  <a:lnTo>
                    <a:pt x="280" y="68"/>
                  </a:lnTo>
                  <a:lnTo>
                    <a:pt x="277" y="76"/>
                  </a:lnTo>
                  <a:lnTo>
                    <a:pt x="274" y="85"/>
                  </a:lnTo>
                  <a:lnTo>
                    <a:pt x="270" y="94"/>
                  </a:lnTo>
                  <a:lnTo>
                    <a:pt x="266" y="101"/>
                  </a:lnTo>
                  <a:lnTo>
                    <a:pt x="254" y="115"/>
                  </a:lnTo>
                  <a:lnTo>
                    <a:pt x="243" y="128"/>
                  </a:lnTo>
                  <a:lnTo>
                    <a:pt x="224" y="148"/>
                  </a:lnTo>
                  <a:lnTo>
                    <a:pt x="204" y="166"/>
                  </a:lnTo>
                  <a:lnTo>
                    <a:pt x="184" y="183"/>
                  </a:lnTo>
                  <a:lnTo>
                    <a:pt x="162" y="199"/>
                  </a:lnTo>
                  <a:lnTo>
                    <a:pt x="145" y="209"/>
                  </a:lnTo>
                  <a:lnTo>
                    <a:pt x="128" y="217"/>
                  </a:lnTo>
                  <a:lnTo>
                    <a:pt x="118" y="222"/>
                  </a:lnTo>
                  <a:lnTo>
                    <a:pt x="108" y="223"/>
                  </a:lnTo>
                  <a:lnTo>
                    <a:pt x="99" y="223"/>
                  </a:lnTo>
                  <a:lnTo>
                    <a:pt x="89" y="223"/>
                  </a:lnTo>
                  <a:lnTo>
                    <a:pt x="79" y="220"/>
                  </a:lnTo>
                  <a:lnTo>
                    <a:pt x="69" y="216"/>
                  </a:lnTo>
                  <a:lnTo>
                    <a:pt x="59" y="209"/>
                  </a:lnTo>
                  <a:lnTo>
                    <a:pt x="51" y="202"/>
                  </a:lnTo>
                  <a:lnTo>
                    <a:pt x="43" y="194"/>
                  </a:lnTo>
                  <a:lnTo>
                    <a:pt x="36" y="184"/>
                  </a:lnTo>
                  <a:lnTo>
                    <a:pt x="30" y="176"/>
                  </a:lnTo>
                  <a:lnTo>
                    <a:pt x="23" y="166"/>
                  </a:lnTo>
                  <a:lnTo>
                    <a:pt x="13" y="145"/>
                  </a:lnTo>
                  <a:lnTo>
                    <a:pt x="4" y="125"/>
                  </a:lnTo>
                  <a:lnTo>
                    <a:pt x="1" y="114"/>
                  </a:lnTo>
                  <a:lnTo>
                    <a:pt x="0" y="102"/>
                  </a:lnTo>
                  <a:lnTo>
                    <a:pt x="0" y="92"/>
                  </a:lnTo>
                  <a:lnTo>
                    <a:pt x="1" y="81"/>
                  </a:lnTo>
                  <a:lnTo>
                    <a:pt x="99" y="61"/>
                  </a:ln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361" name="Freeform 178"/>
            <p:cNvSpPr>
              <a:spLocks/>
            </p:cNvSpPr>
            <p:nvPr/>
          </p:nvSpPr>
          <p:spPr bwMode="auto">
            <a:xfrm>
              <a:off x="3446463" y="5424488"/>
              <a:ext cx="493713" cy="349250"/>
            </a:xfrm>
            <a:custGeom>
              <a:avLst/>
              <a:gdLst>
                <a:gd name="T0" fmla="*/ 910 w 933"/>
                <a:gd name="T1" fmla="*/ 118 h 658"/>
                <a:gd name="T2" fmla="*/ 900 w 933"/>
                <a:gd name="T3" fmla="*/ 87 h 658"/>
                <a:gd name="T4" fmla="*/ 885 w 933"/>
                <a:gd name="T5" fmla="*/ 58 h 658"/>
                <a:gd name="T6" fmla="*/ 862 w 933"/>
                <a:gd name="T7" fmla="*/ 33 h 658"/>
                <a:gd name="T8" fmla="*/ 831 w 933"/>
                <a:gd name="T9" fmla="*/ 16 h 658"/>
                <a:gd name="T10" fmla="*/ 797 w 933"/>
                <a:gd name="T11" fmla="*/ 6 h 658"/>
                <a:gd name="T12" fmla="*/ 758 w 933"/>
                <a:gd name="T13" fmla="*/ 2 h 658"/>
                <a:gd name="T14" fmla="*/ 718 w 933"/>
                <a:gd name="T15" fmla="*/ 0 h 658"/>
                <a:gd name="T16" fmla="*/ 676 w 933"/>
                <a:gd name="T17" fmla="*/ 3 h 658"/>
                <a:gd name="T18" fmla="*/ 637 w 933"/>
                <a:gd name="T19" fmla="*/ 10 h 658"/>
                <a:gd name="T20" fmla="*/ 583 w 933"/>
                <a:gd name="T21" fmla="*/ 26 h 658"/>
                <a:gd name="T22" fmla="*/ 516 w 933"/>
                <a:gd name="T23" fmla="*/ 55 h 658"/>
                <a:gd name="T24" fmla="*/ 424 w 933"/>
                <a:gd name="T25" fmla="*/ 104 h 658"/>
                <a:gd name="T26" fmla="*/ 307 w 933"/>
                <a:gd name="T27" fmla="*/ 170 h 658"/>
                <a:gd name="T28" fmla="*/ 190 w 933"/>
                <a:gd name="T29" fmla="*/ 241 h 658"/>
                <a:gd name="T30" fmla="*/ 74 w 933"/>
                <a:gd name="T31" fmla="*/ 310 h 658"/>
                <a:gd name="T32" fmla="*/ 10 w 933"/>
                <a:gd name="T33" fmla="*/ 354 h 658"/>
                <a:gd name="T34" fmla="*/ 5 w 933"/>
                <a:gd name="T35" fmla="*/ 376 h 658"/>
                <a:gd name="T36" fmla="*/ 0 w 933"/>
                <a:gd name="T37" fmla="*/ 397 h 658"/>
                <a:gd name="T38" fmla="*/ 0 w 933"/>
                <a:gd name="T39" fmla="*/ 420 h 658"/>
                <a:gd name="T40" fmla="*/ 6 w 933"/>
                <a:gd name="T41" fmla="*/ 453 h 658"/>
                <a:gd name="T42" fmla="*/ 23 w 933"/>
                <a:gd name="T43" fmla="*/ 496 h 658"/>
                <a:gd name="T44" fmla="*/ 51 w 933"/>
                <a:gd name="T45" fmla="*/ 534 h 658"/>
                <a:gd name="T46" fmla="*/ 84 w 933"/>
                <a:gd name="T47" fmla="*/ 567 h 658"/>
                <a:gd name="T48" fmla="*/ 123 w 933"/>
                <a:gd name="T49" fmla="*/ 594 h 658"/>
                <a:gd name="T50" fmla="*/ 164 w 933"/>
                <a:gd name="T51" fmla="*/ 619 h 658"/>
                <a:gd name="T52" fmla="*/ 209 w 933"/>
                <a:gd name="T53" fmla="*/ 639 h 658"/>
                <a:gd name="T54" fmla="*/ 245 w 933"/>
                <a:gd name="T55" fmla="*/ 652 h 658"/>
                <a:gd name="T56" fmla="*/ 269 w 933"/>
                <a:gd name="T57" fmla="*/ 656 h 658"/>
                <a:gd name="T58" fmla="*/ 302 w 933"/>
                <a:gd name="T59" fmla="*/ 658 h 658"/>
                <a:gd name="T60" fmla="*/ 343 w 933"/>
                <a:gd name="T61" fmla="*/ 650 h 658"/>
                <a:gd name="T62" fmla="*/ 391 w 933"/>
                <a:gd name="T63" fmla="*/ 633 h 658"/>
                <a:gd name="T64" fmla="*/ 446 w 933"/>
                <a:gd name="T65" fmla="*/ 604 h 658"/>
                <a:gd name="T66" fmla="*/ 496 w 933"/>
                <a:gd name="T67" fmla="*/ 568 h 658"/>
                <a:gd name="T68" fmla="*/ 541 w 933"/>
                <a:gd name="T69" fmla="*/ 525 h 658"/>
                <a:gd name="T70" fmla="*/ 578 w 933"/>
                <a:gd name="T71" fmla="*/ 482 h 658"/>
                <a:gd name="T72" fmla="*/ 610 w 933"/>
                <a:gd name="T73" fmla="*/ 440 h 658"/>
                <a:gd name="T74" fmla="*/ 653 w 933"/>
                <a:gd name="T75" fmla="*/ 373 h 658"/>
                <a:gd name="T76" fmla="*/ 689 w 933"/>
                <a:gd name="T77" fmla="*/ 338 h 658"/>
                <a:gd name="T78" fmla="*/ 703 w 933"/>
                <a:gd name="T79" fmla="*/ 364 h 658"/>
                <a:gd name="T80" fmla="*/ 722 w 933"/>
                <a:gd name="T81" fmla="*/ 407 h 658"/>
                <a:gd name="T82" fmla="*/ 739 w 933"/>
                <a:gd name="T83" fmla="*/ 469 h 658"/>
                <a:gd name="T84" fmla="*/ 748 w 933"/>
                <a:gd name="T85" fmla="*/ 524 h 658"/>
                <a:gd name="T86" fmla="*/ 751 w 933"/>
                <a:gd name="T87" fmla="*/ 558 h 658"/>
                <a:gd name="T88" fmla="*/ 755 w 933"/>
                <a:gd name="T89" fmla="*/ 584 h 658"/>
                <a:gd name="T90" fmla="*/ 764 w 933"/>
                <a:gd name="T91" fmla="*/ 609 h 658"/>
                <a:gd name="T92" fmla="*/ 775 w 933"/>
                <a:gd name="T93" fmla="*/ 624 h 658"/>
                <a:gd name="T94" fmla="*/ 785 w 933"/>
                <a:gd name="T95" fmla="*/ 632 h 658"/>
                <a:gd name="T96" fmla="*/ 801 w 933"/>
                <a:gd name="T97" fmla="*/ 637 h 658"/>
                <a:gd name="T98" fmla="*/ 823 w 933"/>
                <a:gd name="T99" fmla="*/ 639 h 658"/>
                <a:gd name="T100" fmla="*/ 843 w 933"/>
                <a:gd name="T101" fmla="*/ 633 h 658"/>
                <a:gd name="T102" fmla="*/ 860 w 933"/>
                <a:gd name="T103" fmla="*/ 623 h 658"/>
                <a:gd name="T104" fmla="*/ 874 w 933"/>
                <a:gd name="T105" fmla="*/ 609 h 658"/>
                <a:gd name="T106" fmla="*/ 886 w 933"/>
                <a:gd name="T107" fmla="*/ 593 h 658"/>
                <a:gd name="T108" fmla="*/ 900 w 933"/>
                <a:gd name="T109" fmla="*/ 565 h 658"/>
                <a:gd name="T110" fmla="*/ 915 w 933"/>
                <a:gd name="T111" fmla="*/ 525 h 658"/>
                <a:gd name="T112" fmla="*/ 925 w 933"/>
                <a:gd name="T113" fmla="*/ 478 h 658"/>
                <a:gd name="T114" fmla="*/ 932 w 933"/>
                <a:gd name="T115" fmla="*/ 426 h 658"/>
                <a:gd name="T116" fmla="*/ 933 w 933"/>
                <a:gd name="T117" fmla="*/ 371 h 658"/>
                <a:gd name="T118" fmla="*/ 931 w 933"/>
                <a:gd name="T119" fmla="*/ 288 h 658"/>
                <a:gd name="T120" fmla="*/ 920 w 933"/>
                <a:gd name="T121" fmla="*/ 182 h 6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933" h="658">
                  <a:moveTo>
                    <a:pt x="913" y="136"/>
                  </a:moveTo>
                  <a:lnTo>
                    <a:pt x="910" y="118"/>
                  </a:lnTo>
                  <a:lnTo>
                    <a:pt x="906" y="102"/>
                  </a:lnTo>
                  <a:lnTo>
                    <a:pt x="900" y="87"/>
                  </a:lnTo>
                  <a:lnTo>
                    <a:pt x="893" y="71"/>
                  </a:lnTo>
                  <a:lnTo>
                    <a:pt x="885" y="58"/>
                  </a:lnTo>
                  <a:lnTo>
                    <a:pt x="874" y="45"/>
                  </a:lnTo>
                  <a:lnTo>
                    <a:pt x="862" y="33"/>
                  </a:lnTo>
                  <a:lnTo>
                    <a:pt x="849" y="23"/>
                  </a:lnTo>
                  <a:lnTo>
                    <a:pt x="831" y="16"/>
                  </a:lnTo>
                  <a:lnTo>
                    <a:pt x="814" y="10"/>
                  </a:lnTo>
                  <a:lnTo>
                    <a:pt x="797" y="6"/>
                  </a:lnTo>
                  <a:lnTo>
                    <a:pt x="778" y="5"/>
                  </a:lnTo>
                  <a:lnTo>
                    <a:pt x="758" y="2"/>
                  </a:lnTo>
                  <a:lnTo>
                    <a:pt x="738" y="2"/>
                  </a:lnTo>
                  <a:lnTo>
                    <a:pt x="718" y="0"/>
                  </a:lnTo>
                  <a:lnTo>
                    <a:pt x="698" y="2"/>
                  </a:lnTo>
                  <a:lnTo>
                    <a:pt x="676" y="3"/>
                  </a:lnTo>
                  <a:lnTo>
                    <a:pt x="656" y="6"/>
                  </a:lnTo>
                  <a:lnTo>
                    <a:pt x="637" y="10"/>
                  </a:lnTo>
                  <a:lnTo>
                    <a:pt x="617" y="15"/>
                  </a:lnTo>
                  <a:lnTo>
                    <a:pt x="583" y="26"/>
                  </a:lnTo>
                  <a:lnTo>
                    <a:pt x="550" y="39"/>
                  </a:lnTo>
                  <a:lnTo>
                    <a:pt x="516" y="55"/>
                  </a:lnTo>
                  <a:lnTo>
                    <a:pt x="485" y="71"/>
                  </a:lnTo>
                  <a:lnTo>
                    <a:pt x="424" y="104"/>
                  </a:lnTo>
                  <a:lnTo>
                    <a:pt x="366" y="137"/>
                  </a:lnTo>
                  <a:lnTo>
                    <a:pt x="307" y="170"/>
                  </a:lnTo>
                  <a:lnTo>
                    <a:pt x="249" y="205"/>
                  </a:lnTo>
                  <a:lnTo>
                    <a:pt x="190" y="241"/>
                  </a:lnTo>
                  <a:lnTo>
                    <a:pt x="133" y="275"/>
                  </a:lnTo>
                  <a:lnTo>
                    <a:pt x="74" y="310"/>
                  </a:lnTo>
                  <a:lnTo>
                    <a:pt x="16" y="344"/>
                  </a:lnTo>
                  <a:lnTo>
                    <a:pt x="10" y="354"/>
                  </a:lnTo>
                  <a:lnTo>
                    <a:pt x="8" y="364"/>
                  </a:lnTo>
                  <a:lnTo>
                    <a:pt x="5" y="376"/>
                  </a:lnTo>
                  <a:lnTo>
                    <a:pt x="2" y="386"/>
                  </a:lnTo>
                  <a:lnTo>
                    <a:pt x="0" y="397"/>
                  </a:lnTo>
                  <a:lnTo>
                    <a:pt x="0" y="409"/>
                  </a:lnTo>
                  <a:lnTo>
                    <a:pt x="0" y="420"/>
                  </a:lnTo>
                  <a:lnTo>
                    <a:pt x="2" y="432"/>
                  </a:lnTo>
                  <a:lnTo>
                    <a:pt x="6" y="453"/>
                  </a:lnTo>
                  <a:lnTo>
                    <a:pt x="13" y="475"/>
                  </a:lnTo>
                  <a:lnTo>
                    <a:pt x="23" y="496"/>
                  </a:lnTo>
                  <a:lnTo>
                    <a:pt x="36" y="517"/>
                  </a:lnTo>
                  <a:lnTo>
                    <a:pt x="51" y="534"/>
                  </a:lnTo>
                  <a:lnTo>
                    <a:pt x="66" y="551"/>
                  </a:lnTo>
                  <a:lnTo>
                    <a:pt x="84" y="567"/>
                  </a:lnTo>
                  <a:lnTo>
                    <a:pt x="102" y="581"/>
                  </a:lnTo>
                  <a:lnTo>
                    <a:pt x="123" y="594"/>
                  </a:lnTo>
                  <a:lnTo>
                    <a:pt x="144" y="607"/>
                  </a:lnTo>
                  <a:lnTo>
                    <a:pt x="164" y="619"/>
                  </a:lnTo>
                  <a:lnTo>
                    <a:pt x="186" y="629"/>
                  </a:lnTo>
                  <a:lnTo>
                    <a:pt x="209" y="639"/>
                  </a:lnTo>
                  <a:lnTo>
                    <a:pt x="233" y="647"/>
                  </a:lnTo>
                  <a:lnTo>
                    <a:pt x="245" y="652"/>
                  </a:lnTo>
                  <a:lnTo>
                    <a:pt x="258" y="655"/>
                  </a:lnTo>
                  <a:lnTo>
                    <a:pt x="269" y="656"/>
                  </a:lnTo>
                  <a:lnTo>
                    <a:pt x="282" y="658"/>
                  </a:lnTo>
                  <a:lnTo>
                    <a:pt x="302" y="658"/>
                  </a:lnTo>
                  <a:lnTo>
                    <a:pt x="322" y="655"/>
                  </a:lnTo>
                  <a:lnTo>
                    <a:pt x="343" y="650"/>
                  </a:lnTo>
                  <a:lnTo>
                    <a:pt x="363" y="645"/>
                  </a:lnTo>
                  <a:lnTo>
                    <a:pt x="391" y="633"/>
                  </a:lnTo>
                  <a:lnTo>
                    <a:pt x="420" y="620"/>
                  </a:lnTo>
                  <a:lnTo>
                    <a:pt x="446" y="604"/>
                  </a:lnTo>
                  <a:lnTo>
                    <a:pt x="472" y="587"/>
                  </a:lnTo>
                  <a:lnTo>
                    <a:pt x="496" y="568"/>
                  </a:lnTo>
                  <a:lnTo>
                    <a:pt x="519" y="547"/>
                  </a:lnTo>
                  <a:lnTo>
                    <a:pt x="541" y="525"/>
                  </a:lnTo>
                  <a:lnTo>
                    <a:pt x="561" y="504"/>
                  </a:lnTo>
                  <a:lnTo>
                    <a:pt x="578" y="482"/>
                  </a:lnTo>
                  <a:lnTo>
                    <a:pt x="596" y="462"/>
                  </a:lnTo>
                  <a:lnTo>
                    <a:pt x="610" y="440"/>
                  </a:lnTo>
                  <a:lnTo>
                    <a:pt x="626" y="417"/>
                  </a:lnTo>
                  <a:lnTo>
                    <a:pt x="653" y="373"/>
                  </a:lnTo>
                  <a:lnTo>
                    <a:pt x="680" y="328"/>
                  </a:lnTo>
                  <a:lnTo>
                    <a:pt x="689" y="338"/>
                  </a:lnTo>
                  <a:lnTo>
                    <a:pt x="696" y="350"/>
                  </a:lnTo>
                  <a:lnTo>
                    <a:pt x="703" y="364"/>
                  </a:lnTo>
                  <a:lnTo>
                    <a:pt x="711" y="377"/>
                  </a:lnTo>
                  <a:lnTo>
                    <a:pt x="722" y="407"/>
                  </a:lnTo>
                  <a:lnTo>
                    <a:pt x="731" y="438"/>
                  </a:lnTo>
                  <a:lnTo>
                    <a:pt x="739" y="469"/>
                  </a:lnTo>
                  <a:lnTo>
                    <a:pt x="744" y="498"/>
                  </a:lnTo>
                  <a:lnTo>
                    <a:pt x="748" y="524"/>
                  </a:lnTo>
                  <a:lnTo>
                    <a:pt x="749" y="545"/>
                  </a:lnTo>
                  <a:lnTo>
                    <a:pt x="751" y="558"/>
                  </a:lnTo>
                  <a:lnTo>
                    <a:pt x="752" y="571"/>
                  </a:lnTo>
                  <a:lnTo>
                    <a:pt x="755" y="584"/>
                  </a:lnTo>
                  <a:lnTo>
                    <a:pt x="759" y="597"/>
                  </a:lnTo>
                  <a:lnTo>
                    <a:pt x="764" y="609"/>
                  </a:lnTo>
                  <a:lnTo>
                    <a:pt x="771" y="620"/>
                  </a:lnTo>
                  <a:lnTo>
                    <a:pt x="775" y="624"/>
                  </a:lnTo>
                  <a:lnTo>
                    <a:pt x="781" y="629"/>
                  </a:lnTo>
                  <a:lnTo>
                    <a:pt x="785" y="632"/>
                  </a:lnTo>
                  <a:lnTo>
                    <a:pt x="793" y="635"/>
                  </a:lnTo>
                  <a:lnTo>
                    <a:pt x="801" y="637"/>
                  </a:lnTo>
                  <a:lnTo>
                    <a:pt x="811" y="639"/>
                  </a:lnTo>
                  <a:lnTo>
                    <a:pt x="823" y="639"/>
                  </a:lnTo>
                  <a:lnTo>
                    <a:pt x="833" y="636"/>
                  </a:lnTo>
                  <a:lnTo>
                    <a:pt x="843" y="633"/>
                  </a:lnTo>
                  <a:lnTo>
                    <a:pt x="851" y="629"/>
                  </a:lnTo>
                  <a:lnTo>
                    <a:pt x="860" y="623"/>
                  </a:lnTo>
                  <a:lnTo>
                    <a:pt x="869" y="616"/>
                  </a:lnTo>
                  <a:lnTo>
                    <a:pt x="874" y="609"/>
                  </a:lnTo>
                  <a:lnTo>
                    <a:pt x="882" y="600"/>
                  </a:lnTo>
                  <a:lnTo>
                    <a:pt x="886" y="593"/>
                  </a:lnTo>
                  <a:lnTo>
                    <a:pt x="892" y="584"/>
                  </a:lnTo>
                  <a:lnTo>
                    <a:pt x="900" y="565"/>
                  </a:lnTo>
                  <a:lnTo>
                    <a:pt x="908" y="547"/>
                  </a:lnTo>
                  <a:lnTo>
                    <a:pt x="915" y="525"/>
                  </a:lnTo>
                  <a:lnTo>
                    <a:pt x="920" y="502"/>
                  </a:lnTo>
                  <a:lnTo>
                    <a:pt x="925" y="478"/>
                  </a:lnTo>
                  <a:lnTo>
                    <a:pt x="929" y="452"/>
                  </a:lnTo>
                  <a:lnTo>
                    <a:pt x="932" y="426"/>
                  </a:lnTo>
                  <a:lnTo>
                    <a:pt x="933" y="399"/>
                  </a:lnTo>
                  <a:lnTo>
                    <a:pt x="933" y="371"/>
                  </a:lnTo>
                  <a:lnTo>
                    <a:pt x="933" y="343"/>
                  </a:lnTo>
                  <a:lnTo>
                    <a:pt x="931" y="288"/>
                  </a:lnTo>
                  <a:lnTo>
                    <a:pt x="926" y="233"/>
                  </a:lnTo>
                  <a:lnTo>
                    <a:pt x="920" y="182"/>
                  </a:lnTo>
                  <a:lnTo>
                    <a:pt x="913" y="136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362" name="Freeform 179"/>
            <p:cNvSpPr>
              <a:spLocks/>
            </p:cNvSpPr>
            <p:nvPr/>
          </p:nvSpPr>
          <p:spPr bwMode="auto">
            <a:xfrm>
              <a:off x="3916363" y="5180013"/>
              <a:ext cx="66675" cy="100013"/>
            </a:xfrm>
            <a:custGeom>
              <a:avLst/>
              <a:gdLst>
                <a:gd name="T0" fmla="*/ 79 w 126"/>
                <a:gd name="T1" fmla="*/ 182 h 189"/>
                <a:gd name="T2" fmla="*/ 93 w 126"/>
                <a:gd name="T3" fmla="*/ 171 h 189"/>
                <a:gd name="T4" fmla="*/ 106 w 126"/>
                <a:gd name="T5" fmla="*/ 159 h 189"/>
                <a:gd name="T6" fmla="*/ 115 w 126"/>
                <a:gd name="T7" fmla="*/ 144 h 189"/>
                <a:gd name="T8" fmla="*/ 125 w 126"/>
                <a:gd name="T9" fmla="*/ 120 h 189"/>
                <a:gd name="T10" fmla="*/ 126 w 126"/>
                <a:gd name="T11" fmla="*/ 94 h 189"/>
                <a:gd name="T12" fmla="*/ 125 w 126"/>
                <a:gd name="T13" fmla="*/ 77 h 189"/>
                <a:gd name="T14" fmla="*/ 119 w 126"/>
                <a:gd name="T15" fmla="*/ 61 h 189"/>
                <a:gd name="T16" fmla="*/ 109 w 126"/>
                <a:gd name="T17" fmla="*/ 46 h 189"/>
                <a:gd name="T18" fmla="*/ 95 w 126"/>
                <a:gd name="T19" fmla="*/ 31 h 189"/>
                <a:gd name="T20" fmla="*/ 76 w 126"/>
                <a:gd name="T21" fmla="*/ 13 h 189"/>
                <a:gd name="T22" fmla="*/ 59 w 126"/>
                <a:gd name="T23" fmla="*/ 3 h 189"/>
                <a:gd name="T24" fmla="*/ 49 w 126"/>
                <a:gd name="T25" fmla="*/ 0 h 189"/>
                <a:gd name="T26" fmla="*/ 42 w 126"/>
                <a:gd name="T27" fmla="*/ 2 h 189"/>
                <a:gd name="T28" fmla="*/ 36 w 126"/>
                <a:gd name="T29" fmla="*/ 9 h 189"/>
                <a:gd name="T30" fmla="*/ 37 w 126"/>
                <a:gd name="T31" fmla="*/ 21 h 189"/>
                <a:gd name="T32" fmla="*/ 47 w 126"/>
                <a:gd name="T33" fmla="*/ 36 h 189"/>
                <a:gd name="T34" fmla="*/ 49 w 126"/>
                <a:gd name="T35" fmla="*/ 39 h 189"/>
                <a:gd name="T36" fmla="*/ 33 w 126"/>
                <a:gd name="T37" fmla="*/ 28 h 189"/>
                <a:gd name="T38" fmla="*/ 21 w 126"/>
                <a:gd name="T39" fmla="*/ 23 h 189"/>
                <a:gd name="T40" fmla="*/ 17 w 126"/>
                <a:gd name="T41" fmla="*/ 25 h 189"/>
                <a:gd name="T42" fmla="*/ 14 w 126"/>
                <a:gd name="T43" fmla="*/ 32 h 189"/>
                <a:gd name="T44" fmla="*/ 19 w 126"/>
                <a:gd name="T45" fmla="*/ 42 h 189"/>
                <a:gd name="T46" fmla="*/ 27 w 126"/>
                <a:gd name="T47" fmla="*/ 52 h 189"/>
                <a:gd name="T48" fmla="*/ 33 w 126"/>
                <a:gd name="T49" fmla="*/ 59 h 189"/>
                <a:gd name="T50" fmla="*/ 33 w 126"/>
                <a:gd name="T51" fmla="*/ 58 h 189"/>
                <a:gd name="T52" fmla="*/ 23 w 126"/>
                <a:gd name="T53" fmla="*/ 55 h 189"/>
                <a:gd name="T54" fmla="*/ 11 w 126"/>
                <a:gd name="T55" fmla="*/ 52 h 189"/>
                <a:gd name="T56" fmla="*/ 6 w 126"/>
                <a:gd name="T57" fmla="*/ 55 h 189"/>
                <a:gd name="T58" fmla="*/ 4 w 126"/>
                <a:gd name="T59" fmla="*/ 64 h 189"/>
                <a:gd name="T60" fmla="*/ 7 w 126"/>
                <a:gd name="T61" fmla="*/ 77 h 189"/>
                <a:gd name="T62" fmla="*/ 19 w 126"/>
                <a:gd name="T63" fmla="*/ 94 h 189"/>
                <a:gd name="T64" fmla="*/ 20 w 126"/>
                <a:gd name="T65" fmla="*/ 101 h 189"/>
                <a:gd name="T66" fmla="*/ 7 w 126"/>
                <a:gd name="T67" fmla="*/ 98 h 189"/>
                <a:gd name="T68" fmla="*/ 3 w 126"/>
                <a:gd name="T69" fmla="*/ 100 h 189"/>
                <a:gd name="T70" fmla="*/ 0 w 126"/>
                <a:gd name="T71" fmla="*/ 104 h 189"/>
                <a:gd name="T72" fmla="*/ 7 w 126"/>
                <a:gd name="T73" fmla="*/ 125 h 189"/>
                <a:gd name="T74" fmla="*/ 23 w 126"/>
                <a:gd name="T75" fmla="*/ 159 h 189"/>
                <a:gd name="T76" fmla="*/ 37 w 126"/>
                <a:gd name="T77" fmla="*/ 179 h 189"/>
                <a:gd name="T78" fmla="*/ 52 w 126"/>
                <a:gd name="T79" fmla="*/ 187 h 189"/>
                <a:gd name="T80" fmla="*/ 65 w 126"/>
                <a:gd name="T81" fmla="*/ 189 h 189"/>
                <a:gd name="T82" fmla="*/ 69 w 126"/>
                <a:gd name="T83" fmla="*/ 186 h 189"/>
                <a:gd name="T84" fmla="*/ 69 w 126"/>
                <a:gd name="T85" fmla="*/ 182 h 189"/>
                <a:gd name="T86" fmla="*/ 70 w 126"/>
                <a:gd name="T87" fmla="*/ 184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26" h="189">
                  <a:moveTo>
                    <a:pt x="70" y="184"/>
                  </a:moveTo>
                  <a:lnTo>
                    <a:pt x="79" y="182"/>
                  </a:lnTo>
                  <a:lnTo>
                    <a:pt x="86" y="177"/>
                  </a:lnTo>
                  <a:lnTo>
                    <a:pt x="93" y="171"/>
                  </a:lnTo>
                  <a:lnTo>
                    <a:pt x="100" y="166"/>
                  </a:lnTo>
                  <a:lnTo>
                    <a:pt x="106" y="159"/>
                  </a:lnTo>
                  <a:lnTo>
                    <a:pt x="111" y="151"/>
                  </a:lnTo>
                  <a:lnTo>
                    <a:pt x="115" y="144"/>
                  </a:lnTo>
                  <a:lnTo>
                    <a:pt x="119" y="136"/>
                  </a:lnTo>
                  <a:lnTo>
                    <a:pt x="125" y="120"/>
                  </a:lnTo>
                  <a:lnTo>
                    <a:pt x="126" y="102"/>
                  </a:lnTo>
                  <a:lnTo>
                    <a:pt x="126" y="94"/>
                  </a:lnTo>
                  <a:lnTo>
                    <a:pt x="126" y="85"/>
                  </a:lnTo>
                  <a:lnTo>
                    <a:pt x="125" y="77"/>
                  </a:lnTo>
                  <a:lnTo>
                    <a:pt x="122" y="69"/>
                  </a:lnTo>
                  <a:lnTo>
                    <a:pt x="119" y="61"/>
                  </a:lnTo>
                  <a:lnTo>
                    <a:pt x="113" y="54"/>
                  </a:lnTo>
                  <a:lnTo>
                    <a:pt x="109" y="46"/>
                  </a:lnTo>
                  <a:lnTo>
                    <a:pt x="103" y="39"/>
                  </a:lnTo>
                  <a:lnTo>
                    <a:pt x="95" y="31"/>
                  </a:lnTo>
                  <a:lnTo>
                    <a:pt x="86" y="22"/>
                  </a:lnTo>
                  <a:lnTo>
                    <a:pt x="76" y="13"/>
                  </a:lnTo>
                  <a:lnTo>
                    <a:pt x="66" y="6"/>
                  </a:lnTo>
                  <a:lnTo>
                    <a:pt x="59" y="3"/>
                  </a:lnTo>
                  <a:lnTo>
                    <a:pt x="52" y="0"/>
                  </a:lnTo>
                  <a:lnTo>
                    <a:pt x="49" y="0"/>
                  </a:lnTo>
                  <a:lnTo>
                    <a:pt x="44" y="0"/>
                  </a:lnTo>
                  <a:lnTo>
                    <a:pt x="42" y="2"/>
                  </a:lnTo>
                  <a:lnTo>
                    <a:pt x="39" y="5"/>
                  </a:lnTo>
                  <a:lnTo>
                    <a:pt x="36" y="9"/>
                  </a:lnTo>
                  <a:lnTo>
                    <a:pt x="36" y="15"/>
                  </a:lnTo>
                  <a:lnTo>
                    <a:pt x="37" y="21"/>
                  </a:lnTo>
                  <a:lnTo>
                    <a:pt x="40" y="26"/>
                  </a:lnTo>
                  <a:lnTo>
                    <a:pt x="47" y="36"/>
                  </a:lnTo>
                  <a:lnTo>
                    <a:pt x="54" y="46"/>
                  </a:lnTo>
                  <a:lnTo>
                    <a:pt x="49" y="39"/>
                  </a:lnTo>
                  <a:lnTo>
                    <a:pt x="40" y="33"/>
                  </a:lnTo>
                  <a:lnTo>
                    <a:pt x="33" y="28"/>
                  </a:lnTo>
                  <a:lnTo>
                    <a:pt x="24" y="25"/>
                  </a:lnTo>
                  <a:lnTo>
                    <a:pt x="21" y="23"/>
                  </a:lnTo>
                  <a:lnTo>
                    <a:pt x="17" y="23"/>
                  </a:lnTo>
                  <a:lnTo>
                    <a:pt x="17" y="25"/>
                  </a:lnTo>
                  <a:lnTo>
                    <a:pt x="16" y="26"/>
                  </a:lnTo>
                  <a:lnTo>
                    <a:pt x="14" y="32"/>
                  </a:lnTo>
                  <a:lnTo>
                    <a:pt x="16" y="36"/>
                  </a:lnTo>
                  <a:lnTo>
                    <a:pt x="19" y="42"/>
                  </a:lnTo>
                  <a:lnTo>
                    <a:pt x="23" y="46"/>
                  </a:lnTo>
                  <a:lnTo>
                    <a:pt x="27" y="52"/>
                  </a:lnTo>
                  <a:lnTo>
                    <a:pt x="31" y="58"/>
                  </a:lnTo>
                  <a:lnTo>
                    <a:pt x="33" y="59"/>
                  </a:lnTo>
                  <a:lnTo>
                    <a:pt x="33" y="59"/>
                  </a:lnTo>
                  <a:lnTo>
                    <a:pt x="33" y="58"/>
                  </a:lnTo>
                  <a:lnTo>
                    <a:pt x="33" y="58"/>
                  </a:lnTo>
                  <a:lnTo>
                    <a:pt x="23" y="55"/>
                  </a:lnTo>
                  <a:lnTo>
                    <a:pt x="13" y="52"/>
                  </a:lnTo>
                  <a:lnTo>
                    <a:pt x="11" y="52"/>
                  </a:lnTo>
                  <a:lnTo>
                    <a:pt x="8" y="52"/>
                  </a:lnTo>
                  <a:lnTo>
                    <a:pt x="6" y="55"/>
                  </a:lnTo>
                  <a:lnTo>
                    <a:pt x="4" y="58"/>
                  </a:lnTo>
                  <a:lnTo>
                    <a:pt x="4" y="64"/>
                  </a:lnTo>
                  <a:lnTo>
                    <a:pt x="4" y="71"/>
                  </a:lnTo>
                  <a:lnTo>
                    <a:pt x="7" y="77"/>
                  </a:lnTo>
                  <a:lnTo>
                    <a:pt x="10" y="84"/>
                  </a:lnTo>
                  <a:lnTo>
                    <a:pt x="19" y="94"/>
                  </a:lnTo>
                  <a:lnTo>
                    <a:pt x="29" y="102"/>
                  </a:lnTo>
                  <a:lnTo>
                    <a:pt x="20" y="101"/>
                  </a:lnTo>
                  <a:lnTo>
                    <a:pt x="10" y="98"/>
                  </a:lnTo>
                  <a:lnTo>
                    <a:pt x="7" y="98"/>
                  </a:lnTo>
                  <a:lnTo>
                    <a:pt x="4" y="98"/>
                  </a:lnTo>
                  <a:lnTo>
                    <a:pt x="3" y="100"/>
                  </a:lnTo>
                  <a:lnTo>
                    <a:pt x="0" y="101"/>
                  </a:lnTo>
                  <a:lnTo>
                    <a:pt x="0" y="104"/>
                  </a:lnTo>
                  <a:lnTo>
                    <a:pt x="0" y="107"/>
                  </a:lnTo>
                  <a:lnTo>
                    <a:pt x="7" y="125"/>
                  </a:lnTo>
                  <a:lnTo>
                    <a:pt x="16" y="143"/>
                  </a:lnTo>
                  <a:lnTo>
                    <a:pt x="23" y="159"/>
                  </a:lnTo>
                  <a:lnTo>
                    <a:pt x="31" y="171"/>
                  </a:lnTo>
                  <a:lnTo>
                    <a:pt x="37" y="179"/>
                  </a:lnTo>
                  <a:lnTo>
                    <a:pt x="44" y="183"/>
                  </a:lnTo>
                  <a:lnTo>
                    <a:pt x="52" y="187"/>
                  </a:lnTo>
                  <a:lnTo>
                    <a:pt x="60" y="189"/>
                  </a:lnTo>
                  <a:lnTo>
                    <a:pt x="65" y="189"/>
                  </a:lnTo>
                  <a:lnTo>
                    <a:pt x="67" y="187"/>
                  </a:lnTo>
                  <a:lnTo>
                    <a:pt x="69" y="186"/>
                  </a:lnTo>
                  <a:lnTo>
                    <a:pt x="69" y="183"/>
                  </a:lnTo>
                  <a:lnTo>
                    <a:pt x="69" y="182"/>
                  </a:lnTo>
                  <a:lnTo>
                    <a:pt x="67" y="180"/>
                  </a:lnTo>
                  <a:lnTo>
                    <a:pt x="70" y="184"/>
                  </a:lnTo>
                  <a:close/>
                </a:path>
              </a:pathLst>
            </a:custGeom>
            <a:solidFill>
              <a:srgbClr val="F2EB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363" name="Freeform 180"/>
            <p:cNvSpPr>
              <a:spLocks/>
            </p:cNvSpPr>
            <p:nvPr/>
          </p:nvSpPr>
          <p:spPr bwMode="auto">
            <a:xfrm>
              <a:off x="3825875" y="5195888"/>
              <a:ext cx="84138" cy="69850"/>
            </a:xfrm>
            <a:custGeom>
              <a:avLst/>
              <a:gdLst>
                <a:gd name="T0" fmla="*/ 151 w 158"/>
                <a:gd name="T1" fmla="*/ 4 h 132"/>
                <a:gd name="T2" fmla="*/ 138 w 158"/>
                <a:gd name="T3" fmla="*/ 4 h 132"/>
                <a:gd name="T4" fmla="*/ 124 w 158"/>
                <a:gd name="T5" fmla="*/ 4 h 132"/>
                <a:gd name="T6" fmla="*/ 109 w 158"/>
                <a:gd name="T7" fmla="*/ 5 h 132"/>
                <a:gd name="T8" fmla="*/ 97 w 158"/>
                <a:gd name="T9" fmla="*/ 8 h 132"/>
                <a:gd name="T10" fmla="*/ 81 w 158"/>
                <a:gd name="T11" fmla="*/ 14 h 132"/>
                <a:gd name="T12" fmla="*/ 66 w 158"/>
                <a:gd name="T13" fmla="*/ 21 h 132"/>
                <a:gd name="T14" fmla="*/ 53 w 158"/>
                <a:gd name="T15" fmla="*/ 31 h 132"/>
                <a:gd name="T16" fmla="*/ 42 w 158"/>
                <a:gd name="T17" fmla="*/ 41 h 132"/>
                <a:gd name="T18" fmla="*/ 30 w 158"/>
                <a:gd name="T19" fmla="*/ 54 h 132"/>
                <a:gd name="T20" fmla="*/ 20 w 158"/>
                <a:gd name="T21" fmla="*/ 67 h 132"/>
                <a:gd name="T22" fmla="*/ 10 w 158"/>
                <a:gd name="T23" fmla="*/ 80 h 132"/>
                <a:gd name="T24" fmla="*/ 0 w 158"/>
                <a:gd name="T25" fmla="*/ 94 h 132"/>
                <a:gd name="T26" fmla="*/ 3 w 158"/>
                <a:gd name="T27" fmla="*/ 105 h 132"/>
                <a:gd name="T28" fmla="*/ 7 w 158"/>
                <a:gd name="T29" fmla="*/ 113 h 132"/>
                <a:gd name="T30" fmla="*/ 13 w 158"/>
                <a:gd name="T31" fmla="*/ 120 h 132"/>
                <a:gd name="T32" fmla="*/ 20 w 158"/>
                <a:gd name="T33" fmla="*/ 126 h 132"/>
                <a:gd name="T34" fmla="*/ 30 w 158"/>
                <a:gd name="T35" fmla="*/ 130 h 132"/>
                <a:gd name="T36" fmla="*/ 40 w 158"/>
                <a:gd name="T37" fmla="*/ 132 h 132"/>
                <a:gd name="T38" fmla="*/ 51 w 158"/>
                <a:gd name="T39" fmla="*/ 132 h 132"/>
                <a:gd name="T40" fmla="*/ 59 w 158"/>
                <a:gd name="T41" fmla="*/ 130 h 132"/>
                <a:gd name="T42" fmla="*/ 78 w 158"/>
                <a:gd name="T43" fmla="*/ 123 h 132"/>
                <a:gd name="T44" fmla="*/ 95 w 158"/>
                <a:gd name="T45" fmla="*/ 112 h 132"/>
                <a:gd name="T46" fmla="*/ 104 w 158"/>
                <a:gd name="T47" fmla="*/ 107 h 132"/>
                <a:gd name="T48" fmla="*/ 112 w 158"/>
                <a:gd name="T49" fmla="*/ 103 h 132"/>
                <a:gd name="T50" fmla="*/ 122 w 158"/>
                <a:gd name="T51" fmla="*/ 100 h 132"/>
                <a:gd name="T52" fmla="*/ 131 w 158"/>
                <a:gd name="T53" fmla="*/ 99 h 132"/>
                <a:gd name="T54" fmla="*/ 135 w 158"/>
                <a:gd name="T55" fmla="*/ 99 h 132"/>
                <a:gd name="T56" fmla="*/ 141 w 158"/>
                <a:gd name="T57" fmla="*/ 99 h 132"/>
                <a:gd name="T58" fmla="*/ 145 w 158"/>
                <a:gd name="T59" fmla="*/ 97 h 132"/>
                <a:gd name="T60" fmla="*/ 147 w 158"/>
                <a:gd name="T61" fmla="*/ 94 h 132"/>
                <a:gd name="T62" fmla="*/ 148 w 158"/>
                <a:gd name="T63" fmla="*/ 90 h 132"/>
                <a:gd name="T64" fmla="*/ 145 w 158"/>
                <a:gd name="T65" fmla="*/ 86 h 132"/>
                <a:gd name="T66" fmla="*/ 141 w 158"/>
                <a:gd name="T67" fmla="*/ 83 h 132"/>
                <a:gd name="T68" fmla="*/ 137 w 158"/>
                <a:gd name="T69" fmla="*/ 82 h 132"/>
                <a:gd name="T70" fmla="*/ 128 w 158"/>
                <a:gd name="T71" fmla="*/ 80 h 132"/>
                <a:gd name="T72" fmla="*/ 120 w 158"/>
                <a:gd name="T73" fmla="*/ 79 h 132"/>
                <a:gd name="T74" fmla="*/ 125 w 158"/>
                <a:gd name="T75" fmla="*/ 76 h 132"/>
                <a:gd name="T76" fmla="*/ 130 w 158"/>
                <a:gd name="T77" fmla="*/ 71 h 132"/>
                <a:gd name="T78" fmla="*/ 132 w 158"/>
                <a:gd name="T79" fmla="*/ 67 h 132"/>
                <a:gd name="T80" fmla="*/ 132 w 158"/>
                <a:gd name="T81" fmla="*/ 60 h 132"/>
                <a:gd name="T82" fmla="*/ 131 w 158"/>
                <a:gd name="T83" fmla="*/ 54 h 132"/>
                <a:gd name="T84" fmla="*/ 128 w 158"/>
                <a:gd name="T85" fmla="*/ 50 h 132"/>
                <a:gd name="T86" fmla="*/ 122 w 158"/>
                <a:gd name="T87" fmla="*/ 47 h 132"/>
                <a:gd name="T88" fmla="*/ 117 w 158"/>
                <a:gd name="T89" fmla="*/ 44 h 132"/>
                <a:gd name="T90" fmla="*/ 134 w 158"/>
                <a:gd name="T91" fmla="*/ 36 h 132"/>
                <a:gd name="T92" fmla="*/ 153 w 158"/>
                <a:gd name="T93" fmla="*/ 27 h 132"/>
                <a:gd name="T94" fmla="*/ 157 w 158"/>
                <a:gd name="T95" fmla="*/ 21 h 132"/>
                <a:gd name="T96" fmla="*/ 158 w 158"/>
                <a:gd name="T97" fmla="*/ 14 h 132"/>
                <a:gd name="T98" fmla="*/ 158 w 158"/>
                <a:gd name="T99" fmla="*/ 7 h 132"/>
                <a:gd name="T100" fmla="*/ 157 w 158"/>
                <a:gd name="T101" fmla="*/ 0 h 132"/>
                <a:gd name="T102" fmla="*/ 153 w 158"/>
                <a:gd name="T103" fmla="*/ 1 h 132"/>
                <a:gd name="T104" fmla="*/ 150 w 158"/>
                <a:gd name="T105" fmla="*/ 1 h 132"/>
                <a:gd name="T106" fmla="*/ 151 w 158"/>
                <a:gd name="T107" fmla="*/ 4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8" h="132">
                  <a:moveTo>
                    <a:pt x="151" y="4"/>
                  </a:moveTo>
                  <a:lnTo>
                    <a:pt x="138" y="4"/>
                  </a:lnTo>
                  <a:lnTo>
                    <a:pt x="124" y="4"/>
                  </a:lnTo>
                  <a:lnTo>
                    <a:pt x="109" y="5"/>
                  </a:lnTo>
                  <a:lnTo>
                    <a:pt x="97" y="8"/>
                  </a:lnTo>
                  <a:lnTo>
                    <a:pt x="81" y="14"/>
                  </a:lnTo>
                  <a:lnTo>
                    <a:pt x="66" y="21"/>
                  </a:lnTo>
                  <a:lnTo>
                    <a:pt x="53" y="31"/>
                  </a:lnTo>
                  <a:lnTo>
                    <a:pt x="42" y="41"/>
                  </a:lnTo>
                  <a:lnTo>
                    <a:pt x="30" y="54"/>
                  </a:lnTo>
                  <a:lnTo>
                    <a:pt x="20" y="67"/>
                  </a:lnTo>
                  <a:lnTo>
                    <a:pt x="10" y="80"/>
                  </a:lnTo>
                  <a:lnTo>
                    <a:pt x="0" y="94"/>
                  </a:lnTo>
                  <a:lnTo>
                    <a:pt x="3" y="105"/>
                  </a:lnTo>
                  <a:lnTo>
                    <a:pt x="7" y="113"/>
                  </a:lnTo>
                  <a:lnTo>
                    <a:pt x="13" y="120"/>
                  </a:lnTo>
                  <a:lnTo>
                    <a:pt x="20" y="126"/>
                  </a:lnTo>
                  <a:lnTo>
                    <a:pt x="30" y="130"/>
                  </a:lnTo>
                  <a:lnTo>
                    <a:pt x="40" y="132"/>
                  </a:lnTo>
                  <a:lnTo>
                    <a:pt x="51" y="132"/>
                  </a:lnTo>
                  <a:lnTo>
                    <a:pt x="59" y="130"/>
                  </a:lnTo>
                  <a:lnTo>
                    <a:pt x="78" y="123"/>
                  </a:lnTo>
                  <a:lnTo>
                    <a:pt x="95" y="112"/>
                  </a:lnTo>
                  <a:lnTo>
                    <a:pt x="104" y="107"/>
                  </a:lnTo>
                  <a:lnTo>
                    <a:pt x="112" y="103"/>
                  </a:lnTo>
                  <a:lnTo>
                    <a:pt x="122" y="100"/>
                  </a:lnTo>
                  <a:lnTo>
                    <a:pt x="131" y="99"/>
                  </a:lnTo>
                  <a:lnTo>
                    <a:pt x="135" y="99"/>
                  </a:lnTo>
                  <a:lnTo>
                    <a:pt x="141" y="99"/>
                  </a:lnTo>
                  <a:lnTo>
                    <a:pt x="145" y="97"/>
                  </a:lnTo>
                  <a:lnTo>
                    <a:pt x="147" y="94"/>
                  </a:lnTo>
                  <a:lnTo>
                    <a:pt x="148" y="90"/>
                  </a:lnTo>
                  <a:lnTo>
                    <a:pt x="145" y="86"/>
                  </a:lnTo>
                  <a:lnTo>
                    <a:pt x="141" y="83"/>
                  </a:lnTo>
                  <a:lnTo>
                    <a:pt x="137" y="82"/>
                  </a:lnTo>
                  <a:lnTo>
                    <a:pt x="128" y="80"/>
                  </a:lnTo>
                  <a:lnTo>
                    <a:pt x="120" y="79"/>
                  </a:lnTo>
                  <a:lnTo>
                    <a:pt x="125" y="76"/>
                  </a:lnTo>
                  <a:lnTo>
                    <a:pt x="130" y="71"/>
                  </a:lnTo>
                  <a:lnTo>
                    <a:pt x="132" y="67"/>
                  </a:lnTo>
                  <a:lnTo>
                    <a:pt x="132" y="60"/>
                  </a:lnTo>
                  <a:lnTo>
                    <a:pt x="131" y="54"/>
                  </a:lnTo>
                  <a:lnTo>
                    <a:pt x="128" y="50"/>
                  </a:lnTo>
                  <a:lnTo>
                    <a:pt x="122" y="47"/>
                  </a:lnTo>
                  <a:lnTo>
                    <a:pt x="117" y="44"/>
                  </a:lnTo>
                  <a:lnTo>
                    <a:pt x="134" y="36"/>
                  </a:lnTo>
                  <a:lnTo>
                    <a:pt x="153" y="27"/>
                  </a:lnTo>
                  <a:lnTo>
                    <a:pt x="157" y="21"/>
                  </a:lnTo>
                  <a:lnTo>
                    <a:pt x="158" y="14"/>
                  </a:lnTo>
                  <a:lnTo>
                    <a:pt x="158" y="7"/>
                  </a:lnTo>
                  <a:lnTo>
                    <a:pt x="157" y="0"/>
                  </a:lnTo>
                  <a:lnTo>
                    <a:pt x="153" y="1"/>
                  </a:lnTo>
                  <a:lnTo>
                    <a:pt x="150" y="1"/>
                  </a:lnTo>
                  <a:lnTo>
                    <a:pt x="151" y="4"/>
                  </a:lnTo>
                  <a:close/>
                </a:path>
              </a:pathLst>
            </a:custGeom>
            <a:solidFill>
              <a:srgbClr val="F0EB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364" name="Freeform 181"/>
            <p:cNvSpPr>
              <a:spLocks/>
            </p:cNvSpPr>
            <p:nvPr/>
          </p:nvSpPr>
          <p:spPr bwMode="auto">
            <a:xfrm>
              <a:off x="3868738" y="5141913"/>
              <a:ext cx="106363" cy="131763"/>
            </a:xfrm>
            <a:custGeom>
              <a:avLst/>
              <a:gdLst>
                <a:gd name="T0" fmla="*/ 128 w 203"/>
                <a:gd name="T1" fmla="*/ 249 h 249"/>
                <a:gd name="T2" fmla="*/ 0 w 203"/>
                <a:gd name="T3" fmla="*/ 202 h 249"/>
                <a:gd name="T4" fmla="*/ 75 w 203"/>
                <a:gd name="T5" fmla="*/ 0 h 249"/>
                <a:gd name="T6" fmla="*/ 203 w 203"/>
                <a:gd name="T7" fmla="*/ 48 h 249"/>
                <a:gd name="T8" fmla="*/ 128 w 203"/>
                <a:gd name="T9" fmla="*/ 249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3" h="249">
                  <a:moveTo>
                    <a:pt x="128" y="249"/>
                  </a:moveTo>
                  <a:lnTo>
                    <a:pt x="0" y="202"/>
                  </a:lnTo>
                  <a:lnTo>
                    <a:pt x="75" y="0"/>
                  </a:lnTo>
                  <a:lnTo>
                    <a:pt x="203" y="48"/>
                  </a:lnTo>
                  <a:lnTo>
                    <a:pt x="128" y="249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365" name="Freeform 182"/>
            <p:cNvSpPr>
              <a:spLocks/>
            </p:cNvSpPr>
            <p:nvPr/>
          </p:nvSpPr>
          <p:spPr bwMode="auto">
            <a:xfrm>
              <a:off x="3878263" y="5154613"/>
              <a:ext cx="87313" cy="104775"/>
            </a:xfrm>
            <a:custGeom>
              <a:avLst/>
              <a:gdLst>
                <a:gd name="T0" fmla="*/ 102 w 163"/>
                <a:gd name="T1" fmla="*/ 198 h 198"/>
                <a:gd name="T2" fmla="*/ 0 w 163"/>
                <a:gd name="T3" fmla="*/ 160 h 198"/>
                <a:gd name="T4" fmla="*/ 61 w 163"/>
                <a:gd name="T5" fmla="*/ 0 h 198"/>
                <a:gd name="T6" fmla="*/ 163 w 163"/>
                <a:gd name="T7" fmla="*/ 39 h 198"/>
                <a:gd name="T8" fmla="*/ 102 w 163"/>
                <a:gd name="T9" fmla="*/ 198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3" h="198">
                  <a:moveTo>
                    <a:pt x="102" y="198"/>
                  </a:moveTo>
                  <a:lnTo>
                    <a:pt x="0" y="160"/>
                  </a:lnTo>
                  <a:lnTo>
                    <a:pt x="61" y="0"/>
                  </a:lnTo>
                  <a:lnTo>
                    <a:pt x="163" y="39"/>
                  </a:lnTo>
                  <a:lnTo>
                    <a:pt x="102" y="198"/>
                  </a:ln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366" name="Freeform 183"/>
            <p:cNvSpPr>
              <a:spLocks/>
            </p:cNvSpPr>
            <p:nvPr/>
          </p:nvSpPr>
          <p:spPr bwMode="auto">
            <a:xfrm>
              <a:off x="3911600" y="5219700"/>
              <a:ext cx="60325" cy="60325"/>
            </a:xfrm>
            <a:custGeom>
              <a:avLst/>
              <a:gdLst>
                <a:gd name="T0" fmla="*/ 71 w 115"/>
                <a:gd name="T1" fmla="*/ 95 h 116"/>
                <a:gd name="T2" fmla="*/ 65 w 115"/>
                <a:gd name="T3" fmla="*/ 93 h 116"/>
                <a:gd name="T4" fmla="*/ 59 w 115"/>
                <a:gd name="T5" fmla="*/ 90 h 116"/>
                <a:gd name="T6" fmla="*/ 53 w 115"/>
                <a:gd name="T7" fmla="*/ 85 h 116"/>
                <a:gd name="T8" fmla="*/ 51 w 115"/>
                <a:gd name="T9" fmla="*/ 79 h 116"/>
                <a:gd name="T10" fmla="*/ 48 w 115"/>
                <a:gd name="T11" fmla="*/ 66 h 116"/>
                <a:gd name="T12" fmla="*/ 46 w 115"/>
                <a:gd name="T13" fmla="*/ 51 h 116"/>
                <a:gd name="T14" fmla="*/ 45 w 115"/>
                <a:gd name="T15" fmla="*/ 46 h 116"/>
                <a:gd name="T16" fmla="*/ 42 w 115"/>
                <a:gd name="T17" fmla="*/ 39 h 116"/>
                <a:gd name="T18" fmla="*/ 39 w 115"/>
                <a:gd name="T19" fmla="*/ 33 h 116"/>
                <a:gd name="T20" fmla="*/ 33 w 115"/>
                <a:gd name="T21" fmla="*/ 30 h 116"/>
                <a:gd name="T22" fmla="*/ 23 w 115"/>
                <a:gd name="T23" fmla="*/ 27 h 116"/>
                <a:gd name="T24" fmla="*/ 13 w 115"/>
                <a:gd name="T25" fmla="*/ 27 h 116"/>
                <a:gd name="T26" fmla="*/ 9 w 115"/>
                <a:gd name="T27" fmla="*/ 26 h 116"/>
                <a:gd name="T28" fmla="*/ 5 w 115"/>
                <a:gd name="T29" fmla="*/ 24 h 116"/>
                <a:gd name="T30" fmla="*/ 2 w 115"/>
                <a:gd name="T31" fmla="*/ 20 h 116"/>
                <a:gd name="T32" fmla="*/ 0 w 115"/>
                <a:gd name="T33" fmla="*/ 16 h 116"/>
                <a:gd name="T34" fmla="*/ 0 w 115"/>
                <a:gd name="T35" fmla="*/ 13 h 116"/>
                <a:gd name="T36" fmla="*/ 2 w 115"/>
                <a:gd name="T37" fmla="*/ 11 h 116"/>
                <a:gd name="T38" fmla="*/ 3 w 115"/>
                <a:gd name="T39" fmla="*/ 8 h 116"/>
                <a:gd name="T40" fmla="*/ 5 w 115"/>
                <a:gd name="T41" fmla="*/ 7 h 116"/>
                <a:gd name="T42" fmla="*/ 10 w 115"/>
                <a:gd name="T43" fmla="*/ 4 h 116"/>
                <a:gd name="T44" fmla="*/ 17 w 115"/>
                <a:gd name="T45" fmla="*/ 3 h 116"/>
                <a:gd name="T46" fmla="*/ 35 w 115"/>
                <a:gd name="T47" fmla="*/ 0 h 116"/>
                <a:gd name="T48" fmla="*/ 51 w 115"/>
                <a:gd name="T49" fmla="*/ 0 h 116"/>
                <a:gd name="T50" fmla="*/ 58 w 115"/>
                <a:gd name="T51" fmla="*/ 0 h 116"/>
                <a:gd name="T52" fmla="*/ 63 w 115"/>
                <a:gd name="T53" fmla="*/ 1 h 116"/>
                <a:gd name="T54" fmla="*/ 71 w 115"/>
                <a:gd name="T55" fmla="*/ 3 h 116"/>
                <a:gd name="T56" fmla="*/ 76 w 115"/>
                <a:gd name="T57" fmla="*/ 5 h 116"/>
                <a:gd name="T58" fmla="*/ 82 w 115"/>
                <a:gd name="T59" fmla="*/ 11 h 116"/>
                <a:gd name="T60" fmla="*/ 88 w 115"/>
                <a:gd name="T61" fmla="*/ 18 h 116"/>
                <a:gd name="T62" fmla="*/ 99 w 115"/>
                <a:gd name="T63" fmla="*/ 34 h 116"/>
                <a:gd name="T64" fmla="*/ 109 w 115"/>
                <a:gd name="T65" fmla="*/ 51 h 116"/>
                <a:gd name="T66" fmla="*/ 114 w 115"/>
                <a:gd name="T67" fmla="*/ 63 h 116"/>
                <a:gd name="T68" fmla="*/ 115 w 115"/>
                <a:gd name="T69" fmla="*/ 74 h 116"/>
                <a:gd name="T70" fmla="*/ 114 w 115"/>
                <a:gd name="T71" fmla="*/ 83 h 116"/>
                <a:gd name="T72" fmla="*/ 111 w 115"/>
                <a:gd name="T73" fmla="*/ 90 h 116"/>
                <a:gd name="T74" fmla="*/ 105 w 115"/>
                <a:gd name="T75" fmla="*/ 97 h 116"/>
                <a:gd name="T76" fmla="*/ 98 w 115"/>
                <a:gd name="T77" fmla="*/ 103 h 116"/>
                <a:gd name="T78" fmla="*/ 91 w 115"/>
                <a:gd name="T79" fmla="*/ 108 h 116"/>
                <a:gd name="T80" fmla="*/ 84 w 115"/>
                <a:gd name="T81" fmla="*/ 112 h 116"/>
                <a:gd name="T82" fmla="*/ 75 w 115"/>
                <a:gd name="T83" fmla="*/ 113 h 116"/>
                <a:gd name="T84" fmla="*/ 66 w 115"/>
                <a:gd name="T85" fmla="*/ 116 h 116"/>
                <a:gd name="T86" fmla="*/ 71 w 115"/>
                <a:gd name="T87" fmla="*/ 95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15" h="116">
                  <a:moveTo>
                    <a:pt x="71" y="95"/>
                  </a:moveTo>
                  <a:lnTo>
                    <a:pt x="65" y="93"/>
                  </a:lnTo>
                  <a:lnTo>
                    <a:pt x="59" y="90"/>
                  </a:lnTo>
                  <a:lnTo>
                    <a:pt x="53" y="85"/>
                  </a:lnTo>
                  <a:lnTo>
                    <a:pt x="51" y="79"/>
                  </a:lnTo>
                  <a:lnTo>
                    <a:pt x="48" y="66"/>
                  </a:lnTo>
                  <a:lnTo>
                    <a:pt x="46" y="51"/>
                  </a:lnTo>
                  <a:lnTo>
                    <a:pt x="45" y="46"/>
                  </a:lnTo>
                  <a:lnTo>
                    <a:pt x="42" y="39"/>
                  </a:lnTo>
                  <a:lnTo>
                    <a:pt x="39" y="33"/>
                  </a:lnTo>
                  <a:lnTo>
                    <a:pt x="33" y="30"/>
                  </a:lnTo>
                  <a:lnTo>
                    <a:pt x="23" y="27"/>
                  </a:lnTo>
                  <a:lnTo>
                    <a:pt x="13" y="27"/>
                  </a:lnTo>
                  <a:lnTo>
                    <a:pt x="9" y="26"/>
                  </a:lnTo>
                  <a:lnTo>
                    <a:pt x="5" y="24"/>
                  </a:lnTo>
                  <a:lnTo>
                    <a:pt x="2" y="20"/>
                  </a:lnTo>
                  <a:lnTo>
                    <a:pt x="0" y="16"/>
                  </a:lnTo>
                  <a:lnTo>
                    <a:pt x="0" y="13"/>
                  </a:lnTo>
                  <a:lnTo>
                    <a:pt x="2" y="11"/>
                  </a:lnTo>
                  <a:lnTo>
                    <a:pt x="3" y="8"/>
                  </a:lnTo>
                  <a:lnTo>
                    <a:pt x="5" y="7"/>
                  </a:lnTo>
                  <a:lnTo>
                    <a:pt x="10" y="4"/>
                  </a:lnTo>
                  <a:lnTo>
                    <a:pt x="17" y="3"/>
                  </a:lnTo>
                  <a:lnTo>
                    <a:pt x="35" y="0"/>
                  </a:lnTo>
                  <a:lnTo>
                    <a:pt x="51" y="0"/>
                  </a:lnTo>
                  <a:lnTo>
                    <a:pt x="58" y="0"/>
                  </a:lnTo>
                  <a:lnTo>
                    <a:pt x="63" y="1"/>
                  </a:lnTo>
                  <a:lnTo>
                    <a:pt x="71" y="3"/>
                  </a:lnTo>
                  <a:lnTo>
                    <a:pt x="76" y="5"/>
                  </a:lnTo>
                  <a:lnTo>
                    <a:pt x="82" y="11"/>
                  </a:lnTo>
                  <a:lnTo>
                    <a:pt x="88" y="18"/>
                  </a:lnTo>
                  <a:lnTo>
                    <a:pt x="99" y="34"/>
                  </a:lnTo>
                  <a:lnTo>
                    <a:pt x="109" y="51"/>
                  </a:lnTo>
                  <a:lnTo>
                    <a:pt x="114" y="63"/>
                  </a:lnTo>
                  <a:lnTo>
                    <a:pt x="115" y="74"/>
                  </a:lnTo>
                  <a:lnTo>
                    <a:pt x="114" y="83"/>
                  </a:lnTo>
                  <a:lnTo>
                    <a:pt x="111" y="90"/>
                  </a:lnTo>
                  <a:lnTo>
                    <a:pt x="105" y="97"/>
                  </a:lnTo>
                  <a:lnTo>
                    <a:pt x="98" y="103"/>
                  </a:lnTo>
                  <a:lnTo>
                    <a:pt x="91" y="108"/>
                  </a:lnTo>
                  <a:lnTo>
                    <a:pt x="84" y="112"/>
                  </a:lnTo>
                  <a:lnTo>
                    <a:pt x="75" y="113"/>
                  </a:lnTo>
                  <a:lnTo>
                    <a:pt x="66" y="116"/>
                  </a:lnTo>
                  <a:lnTo>
                    <a:pt x="71" y="95"/>
                  </a:lnTo>
                  <a:close/>
                </a:path>
              </a:pathLst>
            </a:custGeom>
            <a:solidFill>
              <a:srgbClr val="F2EB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367" name="Freeform 184"/>
            <p:cNvSpPr>
              <a:spLocks/>
            </p:cNvSpPr>
            <p:nvPr/>
          </p:nvSpPr>
          <p:spPr bwMode="auto">
            <a:xfrm>
              <a:off x="3643313" y="5081588"/>
              <a:ext cx="152400" cy="177800"/>
            </a:xfrm>
            <a:custGeom>
              <a:avLst/>
              <a:gdLst>
                <a:gd name="T0" fmla="*/ 288 w 288"/>
                <a:gd name="T1" fmla="*/ 161 h 335"/>
                <a:gd name="T2" fmla="*/ 288 w 288"/>
                <a:gd name="T3" fmla="*/ 194 h 335"/>
                <a:gd name="T4" fmla="*/ 282 w 288"/>
                <a:gd name="T5" fmla="*/ 226 h 335"/>
                <a:gd name="T6" fmla="*/ 270 w 288"/>
                <a:gd name="T7" fmla="*/ 254 h 335"/>
                <a:gd name="T8" fmla="*/ 255 w 288"/>
                <a:gd name="T9" fmla="*/ 280 h 335"/>
                <a:gd name="T10" fmla="*/ 236 w 288"/>
                <a:gd name="T11" fmla="*/ 302 h 335"/>
                <a:gd name="T12" fmla="*/ 211 w 288"/>
                <a:gd name="T13" fmla="*/ 319 h 335"/>
                <a:gd name="T14" fmla="*/ 186 w 288"/>
                <a:gd name="T15" fmla="*/ 329 h 335"/>
                <a:gd name="T16" fmla="*/ 157 w 288"/>
                <a:gd name="T17" fmla="*/ 335 h 335"/>
                <a:gd name="T18" fmla="*/ 128 w 288"/>
                <a:gd name="T19" fmla="*/ 332 h 335"/>
                <a:gd name="T20" fmla="*/ 101 w 288"/>
                <a:gd name="T21" fmla="*/ 325 h 335"/>
                <a:gd name="T22" fmla="*/ 75 w 288"/>
                <a:gd name="T23" fmla="*/ 310 h 335"/>
                <a:gd name="T24" fmla="*/ 52 w 288"/>
                <a:gd name="T25" fmla="*/ 290 h 335"/>
                <a:gd name="T26" fmla="*/ 33 w 288"/>
                <a:gd name="T27" fmla="*/ 267 h 335"/>
                <a:gd name="T28" fmla="*/ 17 w 288"/>
                <a:gd name="T29" fmla="*/ 239 h 335"/>
                <a:gd name="T30" fmla="*/ 6 w 288"/>
                <a:gd name="T31" fmla="*/ 207 h 335"/>
                <a:gd name="T32" fmla="*/ 0 w 288"/>
                <a:gd name="T33" fmla="*/ 174 h 335"/>
                <a:gd name="T34" fmla="*/ 2 w 288"/>
                <a:gd name="T35" fmla="*/ 141 h 335"/>
                <a:gd name="T36" fmla="*/ 7 w 288"/>
                <a:gd name="T37" fmla="*/ 109 h 335"/>
                <a:gd name="T38" fmla="*/ 17 w 288"/>
                <a:gd name="T39" fmla="*/ 80 h 335"/>
                <a:gd name="T40" fmla="*/ 33 w 288"/>
                <a:gd name="T41" fmla="*/ 55 h 335"/>
                <a:gd name="T42" fmla="*/ 53 w 288"/>
                <a:gd name="T43" fmla="*/ 33 h 335"/>
                <a:gd name="T44" fmla="*/ 76 w 288"/>
                <a:gd name="T45" fmla="*/ 16 h 335"/>
                <a:gd name="T46" fmla="*/ 102 w 288"/>
                <a:gd name="T47" fmla="*/ 6 h 335"/>
                <a:gd name="T48" fmla="*/ 131 w 288"/>
                <a:gd name="T49" fmla="*/ 0 h 335"/>
                <a:gd name="T50" fmla="*/ 160 w 288"/>
                <a:gd name="T51" fmla="*/ 3 h 335"/>
                <a:gd name="T52" fmla="*/ 187 w 288"/>
                <a:gd name="T53" fmla="*/ 11 h 335"/>
                <a:gd name="T54" fmla="*/ 213 w 288"/>
                <a:gd name="T55" fmla="*/ 24 h 335"/>
                <a:gd name="T56" fmla="*/ 236 w 288"/>
                <a:gd name="T57" fmla="*/ 44 h 335"/>
                <a:gd name="T58" fmla="*/ 256 w 288"/>
                <a:gd name="T59" fmla="*/ 67 h 335"/>
                <a:gd name="T60" fmla="*/ 270 w 288"/>
                <a:gd name="T61" fmla="*/ 96 h 335"/>
                <a:gd name="T62" fmla="*/ 282 w 288"/>
                <a:gd name="T63" fmla="*/ 128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88" h="335">
                  <a:moveTo>
                    <a:pt x="285" y="144"/>
                  </a:moveTo>
                  <a:lnTo>
                    <a:pt x="288" y="161"/>
                  </a:lnTo>
                  <a:lnTo>
                    <a:pt x="288" y="178"/>
                  </a:lnTo>
                  <a:lnTo>
                    <a:pt x="288" y="194"/>
                  </a:lnTo>
                  <a:lnTo>
                    <a:pt x="285" y="211"/>
                  </a:lnTo>
                  <a:lnTo>
                    <a:pt x="282" y="226"/>
                  </a:lnTo>
                  <a:lnTo>
                    <a:pt x="276" y="241"/>
                  </a:lnTo>
                  <a:lnTo>
                    <a:pt x="270" y="254"/>
                  </a:lnTo>
                  <a:lnTo>
                    <a:pt x="263" y="269"/>
                  </a:lnTo>
                  <a:lnTo>
                    <a:pt x="255" y="280"/>
                  </a:lnTo>
                  <a:lnTo>
                    <a:pt x="246" y="292"/>
                  </a:lnTo>
                  <a:lnTo>
                    <a:pt x="236" y="302"/>
                  </a:lnTo>
                  <a:lnTo>
                    <a:pt x="224" y="310"/>
                  </a:lnTo>
                  <a:lnTo>
                    <a:pt x="211" y="319"/>
                  </a:lnTo>
                  <a:lnTo>
                    <a:pt x="200" y="325"/>
                  </a:lnTo>
                  <a:lnTo>
                    <a:pt x="186" y="329"/>
                  </a:lnTo>
                  <a:lnTo>
                    <a:pt x="171" y="333"/>
                  </a:lnTo>
                  <a:lnTo>
                    <a:pt x="157" y="335"/>
                  </a:lnTo>
                  <a:lnTo>
                    <a:pt x="142" y="335"/>
                  </a:lnTo>
                  <a:lnTo>
                    <a:pt x="128" y="332"/>
                  </a:lnTo>
                  <a:lnTo>
                    <a:pt x="114" y="329"/>
                  </a:lnTo>
                  <a:lnTo>
                    <a:pt x="101" y="325"/>
                  </a:lnTo>
                  <a:lnTo>
                    <a:pt x="88" y="318"/>
                  </a:lnTo>
                  <a:lnTo>
                    <a:pt x="75" y="310"/>
                  </a:lnTo>
                  <a:lnTo>
                    <a:pt x="63" y="300"/>
                  </a:lnTo>
                  <a:lnTo>
                    <a:pt x="52" y="290"/>
                  </a:lnTo>
                  <a:lnTo>
                    <a:pt x="42" y="279"/>
                  </a:lnTo>
                  <a:lnTo>
                    <a:pt x="33" y="267"/>
                  </a:lnTo>
                  <a:lnTo>
                    <a:pt x="25" y="253"/>
                  </a:lnTo>
                  <a:lnTo>
                    <a:pt x="17" y="239"/>
                  </a:lnTo>
                  <a:lnTo>
                    <a:pt x="12" y="224"/>
                  </a:lnTo>
                  <a:lnTo>
                    <a:pt x="6" y="207"/>
                  </a:lnTo>
                  <a:lnTo>
                    <a:pt x="3" y="191"/>
                  </a:lnTo>
                  <a:lnTo>
                    <a:pt x="0" y="174"/>
                  </a:lnTo>
                  <a:lnTo>
                    <a:pt x="0" y="157"/>
                  </a:lnTo>
                  <a:lnTo>
                    <a:pt x="2" y="141"/>
                  </a:lnTo>
                  <a:lnTo>
                    <a:pt x="3" y="125"/>
                  </a:lnTo>
                  <a:lnTo>
                    <a:pt x="7" y="109"/>
                  </a:lnTo>
                  <a:lnTo>
                    <a:pt x="12" y="95"/>
                  </a:lnTo>
                  <a:lnTo>
                    <a:pt x="17" y="80"/>
                  </a:lnTo>
                  <a:lnTo>
                    <a:pt x="25" y="67"/>
                  </a:lnTo>
                  <a:lnTo>
                    <a:pt x="33" y="55"/>
                  </a:lnTo>
                  <a:lnTo>
                    <a:pt x="43" y="43"/>
                  </a:lnTo>
                  <a:lnTo>
                    <a:pt x="53" y="33"/>
                  </a:lnTo>
                  <a:lnTo>
                    <a:pt x="65" y="24"/>
                  </a:lnTo>
                  <a:lnTo>
                    <a:pt x="76" y="16"/>
                  </a:lnTo>
                  <a:lnTo>
                    <a:pt x="89" y="10"/>
                  </a:lnTo>
                  <a:lnTo>
                    <a:pt x="102" y="6"/>
                  </a:lnTo>
                  <a:lnTo>
                    <a:pt x="117" y="1"/>
                  </a:lnTo>
                  <a:lnTo>
                    <a:pt x="131" y="0"/>
                  </a:lnTo>
                  <a:lnTo>
                    <a:pt x="145" y="0"/>
                  </a:lnTo>
                  <a:lnTo>
                    <a:pt x="160" y="3"/>
                  </a:lnTo>
                  <a:lnTo>
                    <a:pt x="174" y="6"/>
                  </a:lnTo>
                  <a:lnTo>
                    <a:pt x="187" y="11"/>
                  </a:lnTo>
                  <a:lnTo>
                    <a:pt x="200" y="17"/>
                  </a:lnTo>
                  <a:lnTo>
                    <a:pt x="213" y="24"/>
                  </a:lnTo>
                  <a:lnTo>
                    <a:pt x="224" y="34"/>
                  </a:lnTo>
                  <a:lnTo>
                    <a:pt x="236" y="44"/>
                  </a:lnTo>
                  <a:lnTo>
                    <a:pt x="246" y="56"/>
                  </a:lnTo>
                  <a:lnTo>
                    <a:pt x="256" y="67"/>
                  </a:lnTo>
                  <a:lnTo>
                    <a:pt x="263" y="82"/>
                  </a:lnTo>
                  <a:lnTo>
                    <a:pt x="270" y="96"/>
                  </a:lnTo>
                  <a:lnTo>
                    <a:pt x="278" y="112"/>
                  </a:lnTo>
                  <a:lnTo>
                    <a:pt x="282" y="128"/>
                  </a:lnTo>
                  <a:lnTo>
                    <a:pt x="285" y="144"/>
                  </a:lnTo>
                  <a:close/>
                </a:path>
              </a:pathLst>
            </a:custGeom>
            <a:solidFill>
              <a:srgbClr val="F2EB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368" name="Freeform 185"/>
            <p:cNvSpPr>
              <a:spLocks/>
            </p:cNvSpPr>
            <p:nvPr/>
          </p:nvSpPr>
          <p:spPr bwMode="auto">
            <a:xfrm>
              <a:off x="3595688" y="5053013"/>
              <a:ext cx="193675" cy="188913"/>
            </a:xfrm>
            <a:custGeom>
              <a:avLst/>
              <a:gdLst>
                <a:gd name="T0" fmla="*/ 17 w 367"/>
                <a:gd name="T1" fmla="*/ 148 h 358"/>
                <a:gd name="T2" fmla="*/ 12 w 367"/>
                <a:gd name="T3" fmla="*/ 154 h 358"/>
                <a:gd name="T4" fmla="*/ 4 w 367"/>
                <a:gd name="T5" fmla="*/ 166 h 358"/>
                <a:gd name="T6" fmla="*/ 0 w 367"/>
                <a:gd name="T7" fmla="*/ 191 h 358"/>
                <a:gd name="T8" fmla="*/ 2 w 367"/>
                <a:gd name="T9" fmla="*/ 226 h 358"/>
                <a:gd name="T10" fmla="*/ 13 w 367"/>
                <a:gd name="T11" fmla="*/ 259 h 358"/>
                <a:gd name="T12" fmla="*/ 30 w 367"/>
                <a:gd name="T13" fmla="*/ 289 h 358"/>
                <a:gd name="T14" fmla="*/ 56 w 367"/>
                <a:gd name="T15" fmla="*/ 315 h 358"/>
                <a:gd name="T16" fmla="*/ 86 w 367"/>
                <a:gd name="T17" fmla="*/ 337 h 358"/>
                <a:gd name="T18" fmla="*/ 121 w 367"/>
                <a:gd name="T19" fmla="*/ 350 h 358"/>
                <a:gd name="T20" fmla="*/ 158 w 367"/>
                <a:gd name="T21" fmla="*/ 358 h 358"/>
                <a:gd name="T22" fmla="*/ 194 w 367"/>
                <a:gd name="T23" fmla="*/ 358 h 358"/>
                <a:gd name="T24" fmla="*/ 219 w 367"/>
                <a:gd name="T25" fmla="*/ 353 h 358"/>
                <a:gd name="T26" fmla="*/ 234 w 367"/>
                <a:gd name="T27" fmla="*/ 347 h 358"/>
                <a:gd name="T28" fmla="*/ 249 w 367"/>
                <a:gd name="T29" fmla="*/ 337 h 358"/>
                <a:gd name="T30" fmla="*/ 260 w 367"/>
                <a:gd name="T31" fmla="*/ 324 h 358"/>
                <a:gd name="T32" fmla="*/ 270 w 367"/>
                <a:gd name="T33" fmla="*/ 302 h 358"/>
                <a:gd name="T34" fmla="*/ 276 w 367"/>
                <a:gd name="T35" fmla="*/ 269 h 358"/>
                <a:gd name="T36" fmla="*/ 276 w 367"/>
                <a:gd name="T37" fmla="*/ 236 h 358"/>
                <a:gd name="T38" fmla="*/ 282 w 367"/>
                <a:gd name="T39" fmla="*/ 210 h 358"/>
                <a:gd name="T40" fmla="*/ 301 w 367"/>
                <a:gd name="T41" fmla="*/ 194 h 358"/>
                <a:gd name="T42" fmla="*/ 324 w 367"/>
                <a:gd name="T43" fmla="*/ 181 h 358"/>
                <a:gd name="T44" fmla="*/ 344 w 367"/>
                <a:gd name="T45" fmla="*/ 163 h 358"/>
                <a:gd name="T46" fmla="*/ 360 w 367"/>
                <a:gd name="T47" fmla="*/ 141 h 358"/>
                <a:gd name="T48" fmla="*/ 367 w 367"/>
                <a:gd name="T49" fmla="*/ 117 h 358"/>
                <a:gd name="T50" fmla="*/ 367 w 367"/>
                <a:gd name="T51" fmla="*/ 95 h 358"/>
                <a:gd name="T52" fmla="*/ 361 w 367"/>
                <a:gd name="T53" fmla="*/ 78 h 358"/>
                <a:gd name="T54" fmla="*/ 352 w 367"/>
                <a:gd name="T55" fmla="*/ 62 h 358"/>
                <a:gd name="T56" fmla="*/ 341 w 367"/>
                <a:gd name="T57" fmla="*/ 48 h 358"/>
                <a:gd name="T58" fmla="*/ 319 w 367"/>
                <a:gd name="T59" fmla="*/ 30 h 358"/>
                <a:gd name="T60" fmla="*/ 283 w 367"/>
                <a:gd name="T61" fmla="*/ 12 h 358"/>
                <a:gd name="T62" fmla="*/ 243 w 367"/>
                <a:gd name="T63" fmla="*/ 3 h 358"/>
                <a:gd name="T64" fmla="*/ 201 w 367"/>
                <a:gd name="T65" fmla="*/ 0 h 358"/>
                <a:gd name="T66" fmla="*/ 160 w 367"/>
                <a:gd name="T67" fmla="*/ 7 h 358"/>
                <a:gd name="T68" fmla="*/ 121 w 367"/>
                <a:gd name="T69" fmla="*/ 20 h 358"/>
                <a:gd name="T70" fmla="*/ 85 w 367"/>
                <a:gd name="T71" fmla="*/ 41 h 358"/>
                <a:gd name="T72" fmla="*/ 55 w 367"/>
                <a:gd name="T73" fmla="*/ 68 h 358"/>
                <a:gd name="T74" fmla="*/ 32 w 367"/>
                <a:gd name="T75" fmla="*/ 99 h 358"/>
                <a:gd name="T76" fmla="*/ 14 w 367"/>
                <a:gd name="T77" fmla="*/ 134 h 358"/>
                <a:gd name="T78" fmla="*/ 22 w 367"/>
                <a:gd name="T79" fmla="*/ 147 h 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367" h="358">
                  <a:moveTo>
                    <a:pt x="22" y="147"/>
                  </a:moveTo>
                  <a:lnTo>
                    <a:pt x="17" y="148"/>
                  </a:lnTo>
                  <a:lnTo>
                    <a:pt x="14" y="151"/>
                  </a:lnTo>
                  <a:lnTo>
                    <a:pt x="12" y="154"/>
                  </a:lnTo>
                  <a:lnTo>
                    <a:pt x="9" y="158"/>
                  </a:lnTo>
                  <a:lnTo>
                    <a:pt x="4" y="166"/>
                  </a:lnTo>
                  <a:lnTo>
                    <a:pt x="2" y="174"/>
                  </a:lnTo>
                  <a:lnTo>
                    <a:pt x="0" y="191"/>
                  </a:lnTo>
                  <a:lnTo>
                    <a:pt x="0" y="209"/>
                  </a:lnTo>
                  <a:lnTo>
                    <a:pt x="2" y="226"/>
                  </a:lnTo>
                  <a:lnTo>
                    <a:pt x="6" y="243"/>
                  </a:lnTo>
                  <a:lnTo>
                    <a:pt x="13" y="259"/>
                  </a:lnTo>
                  <a:lnTo>
                    <a:pt x="20" y="275"/>
                  </a:lnTo>
                  <a:lnTo>
                    <a:pt x="30" y="289"/>
                  </a:lnTo>
                  <a:lnTo>
                    <a:pt x="43" y="304"/>
                  </a:lnTo>
                  <a:lnTo>
                    <a:pt x="56" y="315"/>
                  </a:lnTo>
                  <a:lnTo>
                    <a:pt x="71" y="327"/>
                  </a:lnTo>
                  <a:lnTo>
                    <a:pt x="86" y="337"/>
                  </a:lnTo>
                  <a:lnTo>
                    <a:pt x="104" y="344"/>
                  </a:lnTo>
                  <a:lnTo>
                    <a:pt x="121" y="350"/>
                  </a:lnTo>
                  <a:lnTo>
                    <a:pt x="140" y="355"/>
                  </a:lnTo>
                  <a:lnTo>
                    <a:pt x="158" y="358"/>
                  </a:lnTo>
                  <a:lnTo>
                    <a:pt x="177" y="358"/>
                  </a:lnTo>
                  <a:lnTo>
                    <a:pt x="194" y="358"/>
                  </a:lnTo>
                  <a:lnTo>
                    <a:pt x="211" y="355"/>
                  </a:lnTo>
                  <a:lnTo>
                    <a:pt x="219" y="353"/>
                  </a:lnTo>
                  <a:lnTo>
                    <a:pt x="227" y="350"/>
                  </a:lnTo>
                  <a:lnTo>
                    <a:pt x="234" y="347"/>
                  </a:lnTo>
                  <a:lnTo>
                    <a:pt x="242" y="342"/>
                  </a:lnTo>
                  <a:lnTo>
                    <a:pt x="249" y="337"/>
                  </a:lnTo>
                  <a:lnTo>
                    <a:pt x="255" y="331"/>
                  </a:lnTo>
                  <a:lnTo>
                    <a:pt x="260" y="324"/>
                  </a:lnTo>
                  <a:lnTo>
                    <a:pt x="265" y="317"/>
                  </a:lnTo>
                  <a:lnTo>
                    <a:pt x="270" y="302"/>
                  </a:lnTo>
                  <a:lnTo>
                    <a:pt x="275" y="285"/>
                  </a:lnTo>
                  <a:lnTo>
                    <a:pt x="276" y="269"/>
                  </a:lnTo>
                  <a:lnTo>
                    <a:pt x="276" y="252"/>
                  </a:lnTo>
                  <a:lnTo>
                    <a:pt x="276" y="236"/>
                  </a:lnTo>
                  <a:lnTo>
                    <a:pt x="273" y="219"/>
                  </a:lnTo>
                  <a:lnTo>
                    <a:pt x="282" y="210"/>
                  </a:lnTo>
                  <a:lnTo>
                    <a:pt x="291" y="202"/>
                  </a:lnTo>
                  <a:lnTo>
                    <a:pt x="301" y="194"/>
                  </a:lnTo>
                  <a:lnTo>
                    <a:pt x="312" y="187"/>
                  </a:lnTo>
                  <a:lnTo>
                    <a:pt x="324" y="181"/>
                  </a:lnTo>
                  <a:lnTo>
                    <a:pt x="335" y="173"/>
                  </a:lnTo>
                  <a:lnTo>
                    <a:pt x="344" y="163"/>
                  </a:lnTo>
                  <a:lnTo>
                    <a:pt x="352" y="153"/>
                  </a:lnTo>
                  <a:lnTo>
                    <a:pt x="360" y="141"/>
                  </a:lnTo>
                  <a:lnTo>
                    <a:pt x="364" y="130"/>
                  </a:lnTo>
                  <a:lnTo>
                    <a:pt x="367" y="117"/>
                  </a:lnTo>
                  <a:lnTo>
                    <a:pt x="367" y="104"/>
                  </a:lnTo>
                  <a:lnTo>
                    <a:pt x="367" y="95"/>
                  </a:lnTo>
                  <a:lnTo>
                    <a:pt x="364" y="87"/>
                  </a:lnTo>
                  <a:lnTo>
                    <a:pt x="361" y="78"/>
                  </a:lnTo>
                  <a:lnTo>
                    <a:pt x="357" y="71"/>
                  </a:lnTo>
                  <a:lnTo>
                    <a:pt x="352" y="62"/>
                  </a:lnTo>
                  <a:lnTo>
                    <a:pt x="347" y="55"/>
                  </a:lnTo>
                  <a:lnTo>
                    <a:pt x="341" y="48"/>
                  </a:lnTo>
                  <a:lnTo>
                    <a:pt x="334" y="42"/>
                  </a:lnTo>
                  <a:lnTo>
                    <a:pt x="319" y="30"/>
                  </a:lnTo>
                  <a:lnTo>
                    <a:pt x="302" y="20"/>
                  </a:lnTo>
                  <a:lnTo>
                    <a:pt x="283" y="12"/>
                  </a:lnTo>
                  <a:lnTo>
                    <a:pt x="265" y="6"/>
                  </a:lnTo>
                  <a:lnTo>
                    <a:pt x="243" y="3"/>
                  </a:lnTo>
                  <a:lnTo>
                    <a:pt x="223" y="0"/>
                  </a:lnTo>
                  <a:lnTo>
                    <a:pt x="201" y="0"/>
                  </a:lnTo>
                  <a:lnTo>
                    <a:pt x="180" y="3"/>
                  </a:lnTo>
                  <a:lnTo>
                    <a:pt x="160" y="7"/>
                  </a:lnTo>
                  <a:lnTo>
                    <a:pt x="140" y="13"/>
                  </a:lnTo>
                  <a:lnTo>
                    <a:pt x="121" y="20"/>
                  </a:lnTo>
                  <a:lnTo>
                    <a:pt x="102" y="29"/>
                  </a:lnTo>
                  <a:lnTo>
                    <a:pt x="85" y="41"/>
                  </a:lnTo>
                  <a:lnTo>
                    <a:pt x="69" y="53"/>
                  </a:lnTo>
                  <a:lnTo>
                    <a:pt x="55" y="68"/>
                  </a:lnTo>
                  <a:lnTo>
                    <a:pt x="42" y="82"/>
                  </a:lnTo>
                  <a:lnTo>
                    <a:pt x="32" y="99"/>
                  </a:lnTo>
                  <a:lnTo>
                    <a:pt x="22" y="117"/>
                  </a:lnTo>
                  <a:lnTo>
                    <a:pt x="14" y="134"/>
                  </a:lnTo>
                  <a:lnTo>
                    <a:pt x="10" y="153"/>
                  </a:lnTo>
                  <a:lnTo>
                    <a:pt x="22" y="147"/>
                  </a:ln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369" name="Freeform 186"/>
            <p:cNvSpPr>
              <a:spLocks/>
            </p:cNvSpPr>
            <p:nvPr/>
          </p:nvSpPr>
          <p:spPr bwMode="auto">
            <a:xfrm>
              <a:off x="3856038" y="5716588"/>
              <a:ext cx="138113" cy="71438"/>
            </a:xfrm>
            <a:custGeom>
              <a:avLst/>
              <a:gdLst>
                <a:gd name="T0" fmla="*/ 260 w 260"/>
                <a:gd name="T1" fmla="*/ 17 h 135"/>
                <a:gd name="T2" fmla="*/ 260 w 260"/>
                <a:gd name="T3" fmla="*/ 23 h 135"/>
                <a:gd name="T4" fmla="*/ 260 w 260"/>
                <a:gd name="T5" fmla="*/ 28 h 135"/>
                <a:gd name="T6" fmla="*/ 259 w 260"/>
                <a:gd name="T7" fmla="*/ 34 h 135"/>
                <a:gd name="T8" fmla="*/ 256 w 260"/>
                <a:gd name="T9" fmla="*/ 40 h 135"/>
                <a:gd name="T10" fmla="*/ 253 w 260"/>
                <a:gd name="T11" fmla="*/ 46 h 135"/>
                <a:gd name="T12" fmla="*/ 248 w 260"/>
                <a:gd name="T13" fmla="*/ 51 h 135"/>
                <a:gd name="T14" fmla="*/ 242 w 260"/>
                <a:gd name="T15" fmla="*/ 59 h 135"/>
                <a:gd name="T16" fmla="*/ 235 w 260"/>
                <a:gd name="T17" fmla="*/ 64 h 135"/>
                <a:gd name="T18" fmla="*/ 217 w 260"/>
                <a:gd name="T19" fmla="*/ 79 h 135"/>
                <a:gd name="T20" fmla="*/ 197 w 260"/>
                <a:gd name="T21" fmla="*/ 90 h 135"/>
                <a:gd name="T22" fmla="*/ 174 w 260"/>
                <a:gd name="T23" fmla="*/ 103 h 135"/>
                <a:gd name="T24" fmla="*/ 148 w 260"/>
                <a:gd name="T25" fmla="*/ 113 h 135"/>
                <a:gd name="T26" fmla="*/ 122 w 260"/>
                <a:gd name="T27" fmla="*/ 123 h 135"/>
                <a:gd name="T28" fmla="*/ 97 w 260"/>
                <a:gd name="T29" fmla="*/ 129 h 135"/>
                <a:gd name="T30" fmla="*/ 74 w 260"/>
                <a:gd name="T31" fmla="*/ 133 h 135"/>
                <a:gd name="T32" fmla="*/ 52 w 260"/>
                <a:gd name="T33" fmla="*/ 135 h 135"/>
                <a:gd name="T34" fmla="*/ 42 w 260"/>
                <a:gd name="T35" fmla="*/ 135 h 135"/>
                <a:gd name="T36" fmla="*/ 33 w 260"/>
                <a:gd name="T37" fmla="*/ 135 h 135"/>
                <a:gd name="T38" fmla="*/ 25 w 260"/>
                <a:gd name="T39" fmla="*/ 133 h 135"/>
                <a:gd name="T40" fmla="*/ 19 w 260"/>
                <a:gd name="T41" fmla="*/ 132 h 135"/>
                <a:gd name="T42" fmla="*/ 12 w 260"/>
                <a:gd name="T43" fmla="*/ 129 h 135"/>
                <a:gd name="T44" fmla="*/ 7 w 260"/>
                <a:gd name="T45" fmla="*/ 125 h 135"/>
                <a:gd name="T46" fmla="*/ 3 w 260"/>
                <a:gd name="T47" fmla="*/ 122 h 135"/>
                <a:gd name="T48" fmla="*/ 2 w 260"/>
                <a:gd name="T49" fmla="*/ 118 h 135"/>
                <a:gd name="T50" fmla="*/ 0 w 260"/>
                <a:gd name="T51" fmla="*/ 112 h 135"/>
                <a:gd name="T52" fmla="*/ 0 w 260"/>
                <a:gd name="T53" fmla="*/ 106 h 135"/>
                <a:gd name="T54" fmla="*/ 2 w 260"/>
                <a:gd name="T55" fmla="*/ 100 h 135"/>
                <a:gd name="T56" fmla="*/ 5 w 260"/>
                <a:gd name="T57" fmla="*/ 95 h 135"/>
                <a:gd name="T58" fmla="*/ 7 w 260"/>
                <a:gd name="T59" fmla="*/ 89 h 135"/>
                <a:gd name="T60" fmla="*/ 13 w 260"/>
                <a:gd name="T61" fmla="*/ 83 h 135"/>
                <a:gd name="T62" fmla="*/ 19 w 260"/>
                <a:gd name="T63" fmla="*/ 76 h 135"/>
                <a:gd name="T64" fmla="*/ 26 w 260"/>
                <a:gd name="T65" fmla="*/ 70 h 135"/>
                <a:gd name="T66" fmla="*/ 43 w 260"/>
                <a:gd name="T67" fmla="*/ 57 h 135"/>
                <a:gd name="T68" fmla="*/ 64 w 260"/>
                <a:gd name="T69" fmla="*/ 44 h 135"/>
                <a:gd name="T70" fmla="*/ 87 w 260"/>
                <a:gd name="T71" fmla="*/ 31 h 135"/>
                <a:gd name="T72" fmla="*/ 112 w 260"/>
                <a:gd name="T73" fmla="*/ 21 h 135"/>
                <a:gd name="T74" fmla="*/ 138 w 260"/>
                <a:gd name="T75" fmla="*/ 11 h 135"/>
                <a:gd name="T76" fmla="*/ 164 w 260"/>
                <a:gd name="T77" fmla="*/ 5 h 135"/>
                <a:gd name="T78" fmla="*/ 189 w 260"/>
                <a:gd name="T79" fmla="*/ 1 h 135"/>
                <a:gd name="T80" fmla="*/ 209 w 260"/>
                <a:gd name="T81" fmla="*/ 0 h 135"/>
                <a:gd name="T82" fmla="*/ 219 w 260"/>
                <a:gd name="T83" fmla="*/ 0 h 135"/>
                <a:gd name="T84" fmla="*/ 227 w 260"/>
                <a:gd name="T85" fmla="*/ 0 h 135"/>
                <a:gd name="T86" fmla="*/ 236 w 260"/>
                <a:gd name="T87" fmla="*/ 1 h 135"/>
                <a:gd name="T88" fmla="*/ 243 w 260"/>
                <a:gd name="T89" fmla="*/ 3 h 135"/>
                <a:gd name="T90" fmla="*/ 249 w 260"/>
                <a:gd name="T91" fmla="*/ 5 h 135"/>
                <a:gd name="T92" fmla="*/ 253 w 260"/>
                <a:gd name="T93" fmla="*/ 10 h 135"/>
                <a:gd name="T94" fmla="*/ 258 w 260"/>
                <a:gd name="T95" fmla="*/ 13 h 135"/>
                <a:gd name="T96" fmla="*/ 260 w 260"/>
                <a:gd name="T97" fmla="*/ 17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60" h="135">
                  <a:moveTo>
                    <a:pt x="260" y="17"/>
                  </a:moveTo>
                  <a:lnTo>
                    <a:pt x="260" y="23"/>
                  </a:lnTo>
                  <a:lnTo>
                    <a:pt x="260" y="28"/>
                  </a:lnTo>
                  <a:lnTo>
                    <a:pt x="259" y="34"/>
                  </a:lnTo>
                  <a:lnTo>
                    <a:pt x="256" y="40"/>
                  </a:lnTo>
                  <a:lnTo>
                    <a:pt x="253" y="46"/>
                  </a:lnTo>
                  <a:lnTo>
                    <a:pt x="248" y="51"/>
                  </a:lnTo>
                  <a:lnTo>
                    <a:pt x="242" y="59"/>
                  </a:lnTo>
                  <a:lnTo>
                    <a:pt x="235" y="64"/>
                  </a:lnTo>
                  <a:lnTo>
                    <a:pt x="217" y="79"/>
                  </a:lnTo>
                  <a:lnTo>
                    <a:pt x="197" y="90"/>
                  </a:lnTo>
                  <a:lnTo>
                    <a:pt x="174" y="103"/>
                  </a:lnTo>
                  <a:lnTo>
                    <a:pt x="148" y="113"/>
                  </a:lnTo>
                  <a:lnTo>
                    <a:pt x="122" y="123"/>
                  </a:lnTo>
                  <a:lnTo>
                    <a:pt x="97" y="129"/>
                  </a:lnTo>
                  <a:lnTo>
                    <a:pt x="74" y="133"/>
                  </a:lnTo>
                  <a:lnTo>
                    <a:pt x="52" y="135"/>
                  </a:lnTo>
                  <a:lnTo>
                    <a:pt x="42" y="135"/>
                  </a:lnTo>
                  <a:lnTo>
                    <a:pt x="33" y="135"/>
                  </a:lnTo>
                  <a:lnTo>
                    <a:pt x="25" y="133"/>
                  </a:lnTo>
                  <a:lnTo>
                    <a:pt x="19" y="132"/>
                  </a:lnTo>
                  <a:lnTo>
                    <a:pt x="12" y="129"/>
                  </a:lnTo>
                  <a:lnTo>
                    <a:pt x="7" y="125"/>
                  </a:lnTo>
                  <a:lnTo>
                    <a:pt x="3" y="122"/>
                  </a:lnTo>
                  <a:lnTo>
                    <a:pt x="2" y="118"/>
                  </a:lnTo>
                  <a:lnTo>
                    <a:pt x="0" y="112"/>
                  </a:lnTo>
                  <a:lnTo>
                    <a:pt x="0" y="106"/>
                  </a:lnTo>
                  <a:lnTo>
                    <a:pt x="2" y="100"/>
                  </a:lnTo>
                  <a:lnTo>
                    <a:pt x="5" y="95"/>
                  </a:lnTo>
                  <a:lnTo>
                    <a:pt x="7" y="89"/>
                  </a:lnTo>
                  <a:lnTo>
                    <a:pt x="13" y="83"/>
                  </a:lnTo>
                  <a:lnTo>
                    <a:pt x="19" y="76"/>
                  </a:lnTo>
                  <a:lnTo>
                    <a:pt x="26" y="70"/>
                  </a:lnTo>
                  <a:lnTo>
                    <a:pt x="43" y="57"/>
                  </a:lnTo>
                  <a:lnTo>
                    <a:pt x="64" y="44"/>
                  </a:lnTo>
                  <a:lnTo>
                    <a:pt x="87" y="31"/>
                  </a:lnTo>
                  <a:lnTo>
                    <a:pt x="112" y="21"/>
                  </a:lnTo>
                  <a:lnTo>
                    <a:pt x="138" y="11"/>
                  </a:lnTo>
                  <a:lnTo>
                    <a:pt x="164" y="5"/>
                  </a:lnTo>
                  <a:lnTo>
                    <a:pt x="189" y="1"/>
                  </a:lnTo>
                  <a:lnTo>
                    <a:pt x="209" y="0"/>
                  </a:lnTo>
                  <a:lnTo>
                    <a:pt x="219" y="0"/>
                  </a:lnTo>
                  <a:lnTo>
                    <a:pt x="227" y="0"/>
                  </a:lnTo>
                  <a:lnTo>
                    <a:pt x="236" y="1"/>
                  </a:lnTo>
                  <a:lnTo>
                    <a:pt x="243" y="3"/>
                  </a:lnTo>
                  <a:lnTo>
                    <a:pt x="249" y="5"/>
                  </a:lnTo>
                  <a:lnTo>
                    <a:pt x="253" y="10"/>
                  </a:lnTo>
                  <a:lnTo>
                    <a:pt x="258" y="13"/>
                  </a:lnTo>
                  <a:lnTo>
                    <a:pt x="260" y="17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370" name="Freeform 187"/>
            <p:cNvSpPr>
              <a:spLocks/>
            </p:cNvSpPr>
            <p:nvPr/>
          </p:nvSpPr>
          <p:spPr bwMode="auto">
            <a:xfrm>
              <a:off x="3419475" y="5237163"/>
              <a:ext cx="573088" cy="431800"/>
            </a:xfrm>
            <a:custGeom>
              <a:avLst/>
              <a:gdLst>
                <a:gd name="T0" fmla="*/ 1038 w 1083"/>
                <a:gd name="T1" fmla="*/ 41 h 817"/>
                <a:gd name="T2" fmla="*/ 1006 w 1083"/>
                <a:gd name="T3" fmla="*/ 40 h 817"/>
                <a:gd name="T4" fmla="*/ 976 w 1083"/>
                <a:gd name="T5" fmla="*/ 50 h 817"/>
                <a:gd name="T6" fmla="*/ 950 w 1083"/>
                <a:gd name="T7" fmla="*/ 70 h 817"/>
                <a:gd name="T8" fmla="*/ 914 w 1083"/>
                <a:gd name="T9" fmla="*/ 111 h 817"/>
                <a:gd name="T10" fmla="*/ 853 w 1083"/>
                <a:gd name="T11" fmla="*/ 190 h 817"/>
                <a:gd name="T12" fmla="*/ 832 w 1083"/>
                <a:gd name="T13" fmla="*/ 217 h 817"/>
                <a:gd name="T14" fmla="*/ 817 w 1083"/>
                <a:gd name="T15" fmla="*/ 200 h 817"/>
                <a:gd name="T16" fmla="*/ 801 w 1083"/>
                <a:gd name="T17" fmla="*/ 182 h 817"/>
                <a:gd name="T18" fmla="*/ 717 w 1083"/>
                <a:gd name="T19" fmla="*/ 99 h 817"/>
                <a:gd name="T20" fmla="*/ 656 w 1083"/>
                <a:gd name="T21" fmla="*/ 52 h 817"/>
                <a:gd name="T22" fmla="*/ 604 w 1083"/>
                <a:gd name="T23" fmla="*/ 24 h 817"/>
                <a:gd name="T24" fmla="*/ 549 w 1083"/>
                <a:gd name="T25" fmla="*/ 6 h 817"/>
                <a:gd name="T26" fmla="*/ 477 w 1083"/>
                <a:gd name="T27" fmla="*/ 1 h 817"/>
                <a:gd name="T28" fmla="*/ 408 w 1083"/>
                <a:gd name="T29" fmla="*/ 17 h 817"/>
                <a:gd name="T30" fmla="*/ 341 w 1083"/>
                <a:gd name="T31" fmla="*/ 49 h 817"/>
                <a:gd name="T32" fmla="*/ 280 w 1083"/>
                <a:gd name="T33" fmla="*/ 93 h 817"/>
                <a:gd name="T34" fmla="*/ 226 w 1083"/>
                <a:gd name="T35" fmla="*/ 146 h 817"/>
                <a:gd name="T36" fmla="*/ 173 w 1083"/>
                <a:gd name="T37" fmla="*/ 214 h 817"/>
                <a:gd name="T38" fmla="*/ 121 w 1083"/>
                <a:gd name="T39" fmla="*/ 292 h 817"/>
                <a:gd name="T40" fmla="*/ 79 w 1083"/>
                <a:gd name="T41" fmla="*/ 374 h 817"/>
                <a:gd name="T42" fmla="*/ 45 w 1083"/>
                <a:gd name="T43" fmla="*/ 460 h 817"/>
                <a:gd name="T44" fmla="*/ 19 w 1083"/>
                <a:gd name="T45" fmla="*/ 549 h 817"/>
                <a:gd name="T46" fmla="*/ 3 w 1083"/>
                <a:gd name="T47" fmla="*/ 632 h 817"/>
                <a:gd name="T48" fmla="*/ 1 w 1083"/>
                <a:gd name="T49" fmla="*/ 680 h 817"/>
                <a:gd name="T50" fmla="*/ 10 w 1083"/>
                <a:gd name="T51" fmla="*/ 716 h 817"/>
                <a:gd name="T52" fmla="*/ 30 w 1083"/>
                <a:gd name="T53" fmla="*/ 749 h 817"/>
                <a:gd name="T54" fmla="*/ 60 w 1083"/>
                <a:gd name="T55" fmla="*/ 776 h 817"/>
                <a:gd name="T56" fmla="*/ 96 w 1083"/>
                <a:gd name="T57" fmla="*/ 796 h 817"/>
                <a:gd name="T58" fmla="*/ 137 w 1083"/>
                <a:gd name="T59" fmla="*/ 809 h 817"/>
                <a:gd name="T60" fmla="*/ 178 w 1083"/>
                <a:gd name="T61" fmla="*/ 815 h 817"/>
                <a:gd name="T62" fmla="*/ 240 w 1083"/>
                <a:gd name="T63" fmla="*/ 814 h 817"/>
                <a:gd name="T64" fmla="*/ 300 w 1083"/>
                <a:gd name="T65" fmla="*/ 802 h 817"/>
                <a:gd name="T66" fmla="*/ 359 w 1083"/>
                <a:gd name="T67" fmla="*/ 782 h 817"/>
                <a:gd name="T68" fmla="*/ 414 w 1083"/>
                <a:gd name="T69" fmla="*/ 752 h 817"/>
                <a:gd name="T70" fmla="*/ 464 w 1083"/>
                <a:gd name="T71" fmla="*/ 714 h 817"/>
                <a:gd name="T72" fmla="*/ 508 w 1083"/>
                <a:gd name="T73" fmla="*/ 670 h 817"/>
                <a:gd name="T74" fmla="*/ 541 w 1083"/>
                <a:gd name="T75" fmla="*/ 611 h 817"/>
                <a:gd name="T76" fmla="*/ 566 w 1083"/>
                <a:gd name="T77" fmla="*/ 543 h 817"/>
                <a:gd name="T78" fmla="*/ 601 w 1083"/>
                <a:gd name="T79" fmla="*/ 402 h 817"/>
                <a:gd name="T80" fmla="*/ 641 w 1083"/>
                <a:gd name="T81" fmla="*/ 366 h 817"/>
                <a:gd name="T82" fmla="*/ 706 w 1083"/>
                <a:gd name="T83" fmla="*/ 397 h 817"/>
                <a:gd name="T84" fmla="*/ 807 w 1083"/>
                <a:gd name="T85" fmla="*/ 450 h 817"/>
                <a:gd name="T86" fmla="*/ 855 w 1083"/>
                <a:gd name="T87" fmla="*/ 466 h 817"/>
                <a:gd name="T88" fmla="*/ 910 w 1083"/>
                <a:gd name="T89" fmla="*/ 471 h 817"/>
                <a:gd name="T90" fmla="*/ 940 w 1083"/>
                <a:gd name="T91" fmla="*/ 469 h 817"/>
                <a:gd name="T92" fmla="*/ 965 w 1083"/>
                <a:gd name="T93" fmla="*/ 457 h 817"/>
                <a:gd name="T94" fmla="*/ 992 w 1083"/>
                <a:gd name="T95" fmla="*/ 427 h 817"/>
                <a:gd name="T96" fmla="*/ 1037 w 1083"/>
                <a:gd name="T97" fmla="*/ 326 h 817"/>
                <a:gd name="T98" fmla="*/ 1073 w 1083"/>
                <a:gd name="T99" fmla="*/ 194 h 817"/>
                <a:gd name="T100" fmla="*/ 1083 w 1083"/>
                <a:gd name="T101" fmla="*/ 122 h 817"/>
                <a:gd name="T102" fmla="*/ 1078 w 1083"/>
                <a:gd name="T103" fmla="*/ 83 h 817"/>
                <a:gd name="T104" fmla="*/ 1057 w 1083"/>
                <a:gd name="T105" fmla="*/ 52 h 8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083" h="817">
                  <a:moveTo>
                    <a:pt x="1057" y="52"/>
                  </a:moveTo>
                  <a:lnTo>
                    <a:pt x="1048" y="46"/>
                  </a:lnTo>
                  <a:lnTo>
                    <a:pt x="1038" y="41"/>
                  </a:lnTo>
                  <a:lnTo>
                    <a:pt x="1028" y="40"/>
                  </a:lnTo>
                  <a:lnTo>
                    <a:pt x="1018" y="39"/>
                  </a:lnTo>
                  <a:lnTo>
                    <a:pt x="1006" y="40"/>
                  </a:lnTo>
                  <a:lnTo>
                    <a:pt x="996" y="41"/>
                  </a:lnTo>
                  <a:lnTo>
                    <a:pt x="985" y="46"/>
                  </a:lnTo>
                  <a:lnTo>
                    <a:pt x="976" y="50"/>
                  </a:lnTo>
                  <a:lnTo>
                    <a:pt x="966" y="56"/>
                  </a:lnTo>
                  <a:lnTo>
                    <a:pt x="958" y="63"/>
                  </a:lnTo>
                  <a:lnTo>
                    <a:pt x="950" y="70"/>
                  </a:lnTo>
                  <a:lnTo>
                    <a:pt x="942" y="77"/>
                  </a:lnTo>
                  <a:lnTo>
                    <a:pt x="927" y="93"/>
                  </a:lnTo>
                  <a:lnTo>
                    <a:pt x="914" y="111"/>
                  </a:lnTo>
                  <a:lnTo>
                    <a:pt x="894" y="138"/>
                  </a:lnTo>
                  <a:lnTo>
                    <a:pt x="873" y="164"/>
                  </a:lnTo>
                  <a:lnTo>
                    <a:pt x="853" y="190"/>
                  </a:lnTo>
                  <a:lnTo>
                    <a:pt x="832" y="217"/>
                  </a:lnTo>
                  <a:lnTo>
                    <a:pt x="832" y="217"/>
                  </a:lnTo>
                  <a:lnTo>
                    <a:pt x="832" y="217"/>
                  </a:lnTo>
                  <a:lnTo>
                    <a:pt x="831" y="215"/>
                  </a:lnTo>
                  <a:lnTo>
                    <a:pt x="831" y="215"/>
                  </a:lnTo>
                  <a:lnTo>
                    <a:pt x="817" y="200"/>
                  </a:lnTo>
                  <a:lnTo>
                    <a:pt x="804" y="185"/>
                  </a:lnTo>
                  <a:lnTo>
                    <a:pt x="801" y="182"/>
                  </a:lnTo>
                  <a:lnTo>
                    <a:pt x="801" y="182"/>
                  </a:lnTo>
                  <a:lnTo>
                    <a:pt x="774" y="154"/>
                  </a:lnTo>
                  <a:lnTo>
                    <a:pt x="746" y="126"/>
                  </a:lnTo>
                  <a:lnTo>
                    <a:pt x="717" y="99"/>
                  </a:lnTo>
                  <a:lnTo>
                    <a:pt x="687" y="75"/>
                  </a:lnTo>
                  <a:lnTo>
                    <a:pt x="671" y="63"/>
                  </a:lnTo>
                  <a:lnTo>
                    <a:pt x="656" y="52"/>
                  </a:lnTo>
                  <a:lnTo>
                    <a:pt x="638" y="41"/>
                  </a:lnTo>
                  <a:lnTo>
                    <a:pt x="621" y="33"/>
                  </a:lnTo>
                  <a:lnTo>
                    <a:pt x="604" y="24"/>
                  </a:lnTo>
                  <a:lnTo>
                    <a:pt x="587" y="17"/>
                  </a:lnTo>
                  <a:lnTo>
                    <a:pt x="568" y="11"/>
                  </a:lnTo>
                  <a:lnTo>
                    <a:pt x="549" y="6"/>
                  </a:lnTo>
                  <a:lnTo>
                    <a:pt x="525" y="1"/>
                  </a:lnTo>
                  <a:lnTo>
                    <a:pt x="502" y="0"/>
                  </a:lnTo>
                  <a:lnTo>
                    <a:pt x="477" y="1"/>
                  </a:lnTo>
                  <a:lnTo>
                    <a:pt x="454" y="4"/>
                  </a:lnTo>
                  <a:lnTo>
                    <a:pt x="431" y="10"/>
                  </a:lnTo>
                  <a:lnTo>
                    <a:pt x="408" y="17"/>
                  </a:lnTo>
                  <a:lnTo>
                    <a:pt x="385" y="26"/>
                  </a:lnTo>
                  <a:lnTo>
                    <a:pt x="364" y="37"/>
                  </a:lnTo>
                  <a:lnTo>
                    <a:pt x="341" y="49"/>
                  </a:lnTo>
                  <a:lnTo>
                    <a:pt x="321" y="63"/>
                  </a:lnTo>
                  <a:lnTo>
                    <a:pt x="300" y="77"/>
                  </a:lnTo>
                  <a:lnTo>
                    <a:pt x="280" y="93"/>
                  </a:lnTo>
                  <a:lnTo>
                    <a:pt x="262" y="111"/>
                  </a:lnTo>
                  <a:lnTo>
                    <a:pt x="243" y="129"/>
                  </a:lnTo>
                  <a:lnTo>
                    <a:pt x="226" y="146"/>
                  </a:lnTo>
                  <a:lnTo>
                    <a:pt x="210" y="165"/>
                  </a:lnTo>
                  <a:lnTo>
                    <a:pt x="190" y="190"/>
                  </a:lnTo>
                  <a:lnTo>
                    <a:pt x="173" y="214"/>
                  </a:lnTo>
                  <a:lnTo>
                    <a:pt x="154" y="240"/>
                  </a:lnTo>
                  <a:lnTo>
                    <a:pt x="138" y="266"/>
                  </a:lnTo>
                  <a:lnTo>
                    <a:pt x="121" y="292"/>
                  </a:lnTo>
                  <a:lnTo>
                    <a:pt x="106" y="319"/>
                  </a:lnTo>
                  <a:lnTo>
                    <a:pt x="92" y="346"/>
                  </a:lnTo>
                  <a:lnTo>
                    <a:pt x="79" y="374"/>
                  </a:lnTo>
                  <a:lnTo>
                    <a:pt x="66" y="402"/>
                  </a:lnTo>
                  <a:lnTo>
                    <a:pt x="55" y="431"/>
                  </a:lnTo>
                  <a:lnTo>
                    <a:pt x="45" y="460"/>
                  </a:lnTo>
                  <a:lnTo>
                    <a:pt x="35" y="489"/>
                  </a:lnTo>
                  <a:lnTo>
                    <a:pt x="26" y="519"/>
                  </a:lnTo>
                  <a:lnTo>
                    <a:pt x="19" y="549"/>
                  </a:lnTo>
                  <a:lnTo>
                    <a:pt x="11" y="578"/>
                  </a:lnTo>
                  <a:lnTo>
                    <a:pt x="6" y="609"/>
                  </a:lnTo>
                  <a:lnTo>
                    <a:pt x="3" y="632"/>
                  </a:lnTo>
                  <a:lnTo>
                    <a:pt x="0" y="655"/>
                  </a:lnTo>
                  <a:lnTo>
                    <a:pt x="0" y="668"/>
                  </a:lnTo>
                  <a:lnTo>
                    <a:pt x="1" y="680"/>
                  </a:lnTo>
                  <a:lnTo>
                    <a:pt x="3" y="691"/>
                  </a:lnTo>
                  <a:lnTo>
                    <a:pt x="6" y="703"/>
                  </a:lnTo>
                  <a:lnTo>
                    <a:pt x="10" y="716"/>
                  </a:lnTo>
                  <a:lnTo>
                    <a:pt x="16" y="727"/>
                  </a:lnTo>
                  <a:lnTo>
                    <a:pt x="23" y="739"/>
                  </a:lnTo>
                  <a:lnTo>
                    <a:pt x="30" y="749"/>
                  </a:lnTo>
                  <a:lnTo>
                    <a:pt x="40" y="759"/>
                  </a:lnTo>
                  <a:lnTo>
                    <a:pt x="50" y="768"/>
                  </a:lnTo>
                  <a:lnTo>
                    <a:pt x="60" y="776"/>
                  </a:lnTo>
                  <a:lnTo>
                    <a:pt x="72" y="783"/>
                  </a:lnTo>
                  <a:lnTo>
                    <a:pt x="85" y="791"/>
                  </a:lnTo>
                  <a:lnTo>
                    <a:pt x="96" y="796"/>
                  </a:lnTo>
                  <a:lnTo>
                    <a:pt x="109" y="801"/>
                  </a:lnTo>
                  <a:lnTo>
                    <a:pt x="124" y="805"/>
                  </a:lnTo>
                  <a:lnTo>
                    <a:pt x="137" y="809"/>
                  </a:lnTo>
                  <a:lnTo>
                    <a:pt x="151" y="812"/>
                  </a:lnTo>
                  <a:lnTo>
                    <a:pt x="165" y="814"/>
                  </a:lnTo>
                  <a:lnTo>
                    <a:pt x="178" y="815"/>
                  </a:lnTo>
                  <a:lnTo>
                    <a:pt x="198" y="817"/>
                  </a:lnTo>
                  <a:lnTo>
                    <a:pt x="220" y="815"/>
                  </a:lnTo>
                  <a:lnTo>
                    <a:pt x="240" y="814"/>
                  </a:lnTo>
                  <a:lnTo>
                    <a:pt x="260" y="811"/>
                  </a:lnTo>
                  <a:lnTo>
                    <a:pt x="280" y="808"/>
                  </a:lnTo>
                  <a:lnTo>
                    <a:pt x="300" y="802"/>
                  </a:lnTo>
                  <a:lnTo>
                    <a:pt x="321" y="796"/>
                  </a:lnTo>
                  <a:lnTo>
                    <a:pt x="341" y="789"/>
                  </a:lnTo>
                  <a:lnTo>
                    <a:pt x="359" y="782"/>
                  </a:lnTo>
                  <a:lnTo>
                    <a:pt x="378" y="772"/>
                  </a:lnTo>
                  <a:lnTo>
                    <a:pt x="397" y="763"/>
                  </a:lnTo>
                  <a:lnTo>
                    <a:pt x="414" y="752"/>
                  </a:lnTo>
                  <a:lnTo>
                    <a:pt x="431" y="740"/>
                  </a:lnTo>
                  <a:lnTo>
                    <a:pt x="447" y="729"/>
                  </a:lnTo>
                  <a:lnTo>
                    <a:pt x="464" y="714"/>
                  </a:lnTo>
                  <a:lnTo>
                    <a:pt x="479" y="701"/>
                  </a:lnTo>
                  <a:lnTo>
                    <a:pt x="493" y="686"/>
                  </a:lnTo>
                  <a:lnTo>
                    <a:pt x="508" y="670"/>
                  </a:lnTo>
                  <a:lnTo>
                    <a:pt x="519" y="651"/>
                  </a:lnTo>
                  <a:lnTo>
                    <a:pt x="531" y="631"/>
                  </a:lnTo>
                  <a:lnTo>
                    <a:pt x="541" y="611"/>
                  </a:lnTo>
                  <a:lnTo>
                    <a:pt x="551" y="588"/>
                  </a:lnTo>
                  <a:lnTo>
                    <a:pt x="559" y="566"/>
                  </a:lnTo>
                  <a:lnTo>
                    <a:pt x="566" y="543"/>
                  </a:lnTo>
                  <a:lnTo>
                    <a:pt x="579" y="496"/>
                  </a:lnTo>
                  <a:lnTo>
                    <a:pt x="591" y="448"/>
                  </a:lnTo>
                  <a:lnTo>
                    <a:pt x="601" y="402"/>
                  </a:lnTo>
                  <a:lnTo>
                    <a:pt x="610" y="359"/>
                  </a:lnTo>
                  <a:lnTo>
                    <a:pt x="625" y="362"/>
                  </a:lnTo>
                  <a:lnTo>
                    <a:pt x="641" y="366"/>
                  </a:lnTo>
                  <a:lnTo>
                    <a:pt x="657" y="372"/>
                  </a:lnTo>
                  <a:lnTo>
                    <a:pt x="673" y="379"/>
                  </a:lnTo>
                  <a:lnTo>
                    <a:pt x="706" y="397"/>
                  </a:lnTo>
                  <a:lnTo>
                    <a:pt x="740" y="414"/>
                  </a:lnTo>
                  <a:lnTo>
                    <a:pt x="774" y="433"/>
                  </a:lnTo>
                  <a:lnTo>
                    <a:pt x="807" y="450"/>
                  </a:lnTo>
                  <a:lnTo>
                    <a:pt x="824" y="456"/>
                  </a:lnTo>
                  <a:lnTo>
                    <a:pt x="840" y="461"/>
                  </a:lnTo>
                  <a:lnTo>
                    <a:pt x="855" y="466"/>
                  </a:lnTo>
                  <a:lnTo>
                    <a:pt x="871" y="469"/>
                  </a:lnTo>
                  <a:lnTo>
                    <a:pt x="890" y="471"/>
                  </a:lnTo>
                  <a:lnTo>
                    <a:pt x="910" y="471"/>
                  </a:lnTo>
                  <a:lnTo>
                    <a:pt x="920" y="471"/>
                  </a:lnTo>
                  <a:lnTo>
                    <a:pt x="930" y="471"/>
                  </a:lnTo>
                  <a:lnTo>
                    <a:pt x="940" y="469"/>
                  </a:lnTo>
                  <a:lnTo>
                    <a:pt x="949" y="466"/>
                  </a:lnTo>
                  <a:lnTo>
                    <a:pt x="958" y="463"/>
                  </a:lnTo>
                  <a:lnTo>
                    <a:pt x="965" y="457"/>
                  </a:lnTo>
                  <a:lnTo>
                    <a:pt x="972" y="451"/>
                  </a:lnTo>
                  <a:lnTo>
                    <a:pt x="979" y="444"/>
                  </a:lnTo>
                  <a:lnTo>
                    <a:pt x="992" y="427"/>
                  </a:lnTo>
                  <a:lnTo>
                    <a:pt x="1004" y="407"/>
                  </a:lnTo>
                  <a:lnTo>
                    <a:pt x="1022" y="364"/>
                  </a:lnTo>
                  <a:lnTo>
                    <a:pt x="1037" y="326"/>
                  </a:lnTo>
                  <a:lnTo>
                    <a:pt x="1051" y="283"/>
                  </a:lnTo>
                  <a:lnTo>
                    <a:pt x="1064" y="238"/>
                  </a:lnTo>
                  <a:lnTo>
                    <a:pt x="1073" y="194"/>
                  </a:lnTo>
                  <a:lnTo>
                    <a:pt x="1080" y="149"/>
                  </a:lnTo>
                  <a:lnTo>
                    <a:pt x="1081" y="135"/>
                  </a:lnTo>
                  <a:lnTo>
                    <a:pt x="1083" y="122"/>
                  </a:lnTo>
                  <a:lnTo>
                    <a:pt x="1083" y="109"/>
                  </a:lnTo>
                  <a:lnTo>
                    <a:pt x="1081" y="95"/>
                  </a:lnTo>
                  <a:lnTo>
                    <a:pt x="1078" y="83"/>
                  </a:lnTo>
                  <a:lnTo>
                    <a:pt x="1073" y="72"/>
                  </a:lnTo>
                  <a:lnTo>
                    <a:pt x="1067" y="60"/>
                  </a:lnTo>
                  <a:lnTo>
                    <a:pt x="1057" y="52"/>
                  </a:ln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371" name="Freeform 188"/>
            <p:cNvSpPr>
              <a:spLocks/>
            </p:cNvSpPr>
            <p:nvPr/>
          </p:nvSpPr>
          <p:spPr bwMode="auto">
            <a:xfrm>
              <a:off x="3822700" y="5214938"/>
              <a:ext cx="60325" cy="49213"/>
            </a:xfrm>
            <a:custGeom>
              <a:avLst/>
              <a:gdLst>
                <a:gd name="T0" fmla="*/ 109 w 114"/>
                <a:gd name="T1" fmla="*/ 15 h 93"/>
                <a:gd name="T2" fmla="*/ 101 w 114"/>
                <a:gd name="T3" fmla="*/ 8 h 93"/>
                <a:gd name="T4" fmla="*/ 89 w 114"/>
                <a:gd name="T5" fmla="*/ 2 h 93"/>
                <a:gd name="T6" fmla="*/ 85 w 114"/>
                <a:gd name="T7" fmla="*/ 1 h 93"/>
                <a:gd name="T8" fmla="*/ 79 w 114"/>
                <a:gd name="T9" fmla="*/ 0 h 93"/>
                <a:gd name="T10" fmla="*/ 73 w 114"/>
                <a:gd name="T11" fmla="*/ 0 h 93"/>
                <a:gd name="T12" fmla="*/ 68 w 114"/>
                <a:gd name="T13" fmla="*/ 0 h 93"/>
                <a:gd name="T14" fmla="*/ 55 w 114"/>
                <a:gd name="T15" fmla="*/ 4 h 93"/>
                <a:gd name="T16" fmla="*/ 43 w 114"/>
                <a:gd name="T17" fmla="*/ 8 h 93"/>
                <a:gd name="T18" fmla="*/ 33 w 114"/>
                <a:gd name="T19" fmla="*/ 12 h 93"/>
                <a:gd name="T20" fmla="*/ 26 w 114"/>
                <a:gd name="T21" fmla="*/ 17 h 93"/>
                <a:gd name="T22" fmla="*/ 19 w 114"/>
                <a:gd name="T23" fmla="*/ 23 h 93"/>
                <a:gd name="T24" fmla="*/ 14 w 114"/>
                <a:gd name="T25" fmla="*/ 28 h 93"/>
                <a:gd name="T26" fmla="*/ 10 w 114"/>
                <a:gd name="T27" fmla="*/ 34 h 93"/>
                <a:gd name="T28" fmla="*/ 6 w 114"/>
                <a:gd name="T29" fmla="*/ 40 h 93"/>
                <a:gd name="T30" fmla="*/ 3 w 114"/>
                <a:gd name="T31" fmla="*/ 50 h 93"/>
                <a:gd name="T32" fmla="*/ 0 w 114"/>
                <a:gd name="T33" fmla="*/ 58 h 93"/>
                <a:gd name="T34" fmla="*/ 0 w 114"/>
                <a:gd name="T35" fmla="*/ 66 h 93"/>
                <a:gd name="T36" fmla="*/ 0 w 114"/>
                <a:gd name="T37" fmla="*/ 67 h 93"/>
                <a:gd name="T38" fmla="*/ 1 w 114"/>
                <a:gd name="T39" fmla="*/ 73 h 93"/>
                <a:gd name="T40" fmla="*/ 3 w 114"/>
                <a:gd name="T41" fmla="*/ 79 h 93"/>
                <a:gd name="T42" fmla="*/ 6 w 114"/>
                <a:gd name="T43" fmla="*/ 83 h 93"/>
                <a:gd name="T44" fmla="*/ 10 w 114"/>
                <a:gd name="T45" fmla="*/ 87 h 93"/>
                <a:gd name="T46" fmla="*/ 14 w 114"/>
                <a:gd name="T47" fmla="*/ 90 h 93"/>
                <a:gd name="T48" fmla="*/ 19 w 114"/>
                <a:gd name="T49" fmla="*/ 92 h 93"/>
                <a:gd name="T50" fmla="*/ 24 w 114"/>
                <a:gd name="T51" fmla="*/ 93 h 93"/>
                <a:gd name="T52" fmla="*/ 30 w 114"/>
                <a:gd name="T53" fmla="*/ 93 h 93"/>
                <a:gd name="T54" fmla="*/ 36 w 114"/>
                <a:gd name="T55" fmla="*/ 92 h 93"/>
                <a:gd name="T56" fmla="*/ 40 w 114"/>
                <a:gd name="T57" fmla="*/ 89 h 93"/>
                <a:gd name="T58" fmla="*/ 45 w 114"/>
                <a:gd name="T59" fmla="*/ 87 h 93"/>
                <a:gd name="T60" fmla="*/ 49 w 114"/>
                <a:gd name="T61" fmla="*/ 83 h 93"/>
                <a:gd name="T62" fmla="*/ 56 w 114"/>
                <a:gd name="T63" fmla="*/ 74 h 93"/>
                <a:gd name="T64" fmla="*/ 60 w 114"/>
                <a:gd name="T65" fmla="*/ 66 h 93"/>
                <a:gd name="T66" fmla="*/ 65 w 114"/>
                <a:gd name="T67" fmla="*/ 54 h 93"/>
                <a:gd name="T68" fmla="*/ 66 w 114"/>
                <a:gd name="T69" fmla="*/ 44 h 93"/>
                <a:gd name="T70" fmla="*/ 68 w 114"/>
                <a:gd name="T71" fmla="*/ 38 h 93"/>
                <a:gd name="T72" fmla="*/ 70 w 114"/>
                <a:gd name="T73" fmla="*/ 34 h 93"/>
                <a:gd name="T74" fmla="*/ 75 w 114"/>
                <a:gd name="T75" fmla="*/ 31 h 93"/>
                <a:gd name="T76" fmla="*/ 81 w 114"/>
                <a:gd name="T77" fmla="*/ 31 h 93"/>
                <a:gd name="T78" fmla="*/ 88 w 114"/>
                <a:gd name="T79" fmla="*/ 31 h 93"/>
                <a:gd name="T80" fmla="*/ 93 w 114"/>
                <a:gd name="T81" fmla="*/ 33 h 93"/>
                <a:gd name="T82" fmla="*/ 101 w 114"/>
                <a:gd name="T83" fmla="*/ 34 h 93"/>
                <a:gd name="T84" fmla="*/ 106 w 114"/>
                <a:gd name="T85" fmla="*/ 33 h 93"/>
                <a:gd name="T86" fmla="*/ 109 w 114"/>
                <a:gd name="T87" fmla="*/ 33 h 93"/>
                <a:gd name="T88" fmla="*/ 112 w 114"/>
                <a:gd name="T89" fmla="*/ 30 h 93"/>
                <a:gd name="T90" fmla="*/ 114 w 114"/>
                <a:gd name="T91" fmla="*/ 28 h 93"/>
                <a:gd name="T92" fmla="*/ 114 w 114"/>
                <a:gd name="T93" fmla="*/ 25 h 93"/>
                <a:gd name="T94" fmla="*/ 112 w 114"/>
                <a:gd name="T95" fmla="*/ 20 h 93"/>
                <a:gd name="T96" fmla="*/ 109 w 114"/>
                <a:gd name="T97" fmla="*/ 15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14" h="93">
                  <a:moveTo>
                    <a:pt x="109" y="15"/>
                  </a:moveTo>
                  <a:lnTo>
                    <a:pt x="101" y="8"/>
                  </a:lnTo>
                  <a:lnTo>
                    <a:pt x="89" y="2"/>
                  </a:lnTo>
                  <a:lnTo>
                    <a:pt x="85" y="1"/>
                  </a:lnTo>
                  <a:lnTo>
                    <a:pt x="79" y="0"/>
                  </a:lnTo>
                  <a:lnTo>
                    <a:pt x="73" y="0"/>
                  </a:lnTo>
                  <a:lnTo>
                    <a:pt x="68" y="0"/>
                  </a:lnTo>
                  <a:lnTo>
                    <a:pt x="55" y="4"/>
                  </a:lnTo>
                  <a:lnTo>
                    <a:pt x="43" y="8"/>
                  </a:lnTo>
                  <a:lnTo>
                    <a:pt x="33" y="12"/>
                  </a:lnTo>
                  <a:lnTo>
                    <a:pt x="26" y="17"/>
                  </a:lnTo>
                  <a:lnTo>
                    <a:pt x="19" y="23"/>
                  </a:lnTo>
                  <a:lnTo>
                    <a:pt x="14" y="28"/>
                  </a:lnTo>
                  <a:lnTo>
                    <a:pt x="10" y="34"/>
                  </a:lnTo>
                  <a:lnTo>
                    <a:pt x="6" y="40"/>
                  </a:lnTo>
                  <a:lnTo>
                    <a:pt x="3" y="50"/>
                  </a:lnTo>
                  <a:lnTo>
                    <a:pt x="0" y="58"/>
                  </a:lnTo>
                  <a:lnTo>
                    <a:pt x="0" y="66"/>
                  </a:lnTo>
                  <a:lnTo>
                    <a:pt x="0" y="67"/>
                  </a:lnTo>
                  <a:lnTo>
                    <a:pt x="1" y="73"/>
                  </a:lnTo>
                  <a:lnTo>
                    <a:pt x="3" y="79"/>
                  </a:lnTo>
                  <a:lnTo>
                    <a:pt x="6" y="83"/>
                  </a:lnTo>
                  <a:lnTo>
                    <a:pt x="10" y="87"/>
                  </a:lnTo>
                  <a:lnTo>
                    <a:pt x="14" y="90"/>
                  </a:lnTo>
                  <a:lnTo>
                    <a:pt x="19" y="92"/>
                  </a:lnTo>
                  <a:lnTo>
                    <a:pt x="24" y="93"/>
                  </a:lnTo>
                  <a:lnTo>
                    <a:pt x="30" y="93"/>
                  </a:lnTo>
                  <a:lnTo>
                    <a:pt x="36" y="92"/>
                  </a:lnTo>
                  <a:lnTo>
                    <a:pt x="40" y="89"/>
                  </a:lnTo>
                  <a:lnTo>
                    <a:pt x="45" y="87"/>
                  </a:lnTo>
                  <a:lnTo>
                    <a:pt x="49" y="83"/>
                  </a:lnTo>
                  <a:lnTo>
                    <a:pt x="56" y="74"/>
                  </a:lnTo>
                  <a:lnTo>
                    <a:pt x="60" y="66"/>
                  </a:lnTo>
                  <a:lnTo>
                    <a:pt x="65" y="54"/>
                  </a:lnTo>
                  <a:lnTo>
                    <a:pt x="66" y="44"/>
                  </a:lnTo>
                  <a:lnTo>
                    <a:pt x="68" y="38"/>
                  </a:lnTo>
                  <a:lnTo>
                    <a:pt x="70" y="34"/>
                  </a:lnTo>
                  <a:lnTo>
                    <a:pt x="75" y="31"/>
                  </a:lnTo>
                  <a:lnTo>
                    <a:pt x="81" y="31"/>
                  </a:lnTo>
                  <a:lnTo>
                    <a:pt x="88" y="31"/>
                  </a:lnTo>
                  <a:lnTo>
                    <a:pt x="93" y="33"/>
                  </a:lnTo>
                  <a:lnTo>
                    <a:pt x="101" y="34"/>
                  </a:lnTo>
                  <a:lnTo>
                    <a:pt x="106" y="33"/>
                  </a:lnTo>
                  <a:lnTo>
                    <a:pt x="109" y="33"/>
                  </a:lnTo>
                  <a:lnTo>
                    <a:pt x="112" y="30"/>
                  </a:lnTo>
                  <a:lnTo>
                    <a:pt x="114" y="28"/>
                  </a:lnTo>
                  <a:lnTo>
                    <a:pt x="114" y="25"/>
                  </a:lnTo>
                  <a:lnTo>
                    <a:pt x="112" y="20"/>
                  </a:lnTo>
                  <a:lnTo>
                    <a:pt x="109" y="15"/>
                  </a:lnTo>
                  <a:close/>
                </a:path>
              </a:pathLst>
            </a:custGeom>
            <a:solidFill>
              <a:srgbClr val="F0EB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372" name="Freeform 189"/>
            <p:cNvSpPr>
              <a:spLocks/>
            </p:cNvSpPr>
            <p:nvPr/>
          </p:nvSpPr>
          <p:spPr bwMode="auto">
            <a:xfrm>
              <a:off x="3706813" y="5160963"/>
              <a:ext cx="42863" cy="42863"/>
            </a:xfrm>
            <a:custGeom>
              <a:avLst/>
              <a:gdLst>
                <a:gd name="T0" fmla="*/ 62 w 83"/>
                <a:gd name="T1" fmla="*/ 16 h 80"/>
                <a:gd name="T2" fmla="*/ 69 w 83"/>
                <a:gd name="T3" fmla="*/ 23 h 80"/>
                <a:gd name="T4" fmla="*/ 75 w 83"/>
                <a:gd name="T5" fmla="*/ 31 h 80"/>
                <a:gd name="T6" fmla="*/ 79 w 83"/>
                <a:gd name="T7" fmla="*/ 38 h 80"/>
                <a:gd name="T8" fmla="*/ 82 w 83"/>
                <a:gd name="T9" fmla="*/ 45 h 80"/>
                <a:gd name="T10" fmla="*/ 83 w 83"/>
                <a:gd name="T11" fmla="*/ 52 h 80"/>
                <a:gd name="T12" fmla="*/ 83 w 83"/>
                <a:gd name="T13" fmla="*/ 59 h 80"/>
                <a:gd name="T14" fmla="*/ 82 w 83"/>
                <a:gd name="T15" fmla="*/ 65 h 80"/>
                <a:gd name="T16" fmla="*/ 79 w 83"/>
                <a:gd name="T17" fmla="*/ 71 h 80"/>
                <a:gd name="T18" fmla="*/ 73 w 83"/>
                <a:gd name="T19" fmla="*/ 75 h 80"/>
                <a:gd name="T20" fmla="*/ 68 w 83"/>
                <a:gd name="T21" fmla="*/ 78 h 80"/>
                <a:gd name="T22" fmla="*/ 60 w 83"/>
                <a:gd name="T23" fmla="*/ 80 h 80"/>
                <a:gd name="T24" fmla="*/ 53 w 83"/>
                <a:gd name="T25" fmla="*/ 80 h 80"/>
                <a:gd name="T26" fmla="*/ 45 w 83"/>
                <a:gd name="T27" fmla="*/ 78 h 80"/>
                <a:gd name="T28" fmla="*/ 37 w 83"/>
                <a:gd name="T29" fmla="*/ 75 h 80"/>
                <a:gd name="T30" fmla="*/ 29 w 83"/>
                <a:gd name="T31" fmla="*/ 71 h 80"/>
                <a:gd name="T32" fmla="*/ 22 w 83"/>
                <a:gd name="T33" fmla="*/ 65 h 80"/>
                <a:gd name="T34" fmla="*/ 14 w 83"/>
                <a:gd name="T35" fmla="*/ 58 h 80"/>
                <a:gd name="T36" fmla="*/ 9 w 83"/>
                <a:gd name="T37" fmla="*/ 51 h 80"/>
                <a:gd name="T38" fmla="*/ 4 w 83"/>
                <a:gd name="T39" fmla="*/ 44 h 80"/>
                <a:gd name="T40" fmla="*/ 1 w 83"/>
                <a:gd name="T41" fmla="*/ 35 h 80"/>
                <a:gd name="T42" fmla="*/ 0 w 83"/>
                <a:gd name="T43" fmla="*/ 28 h 80"/>
                <a:gd name="T44" fmla="*/ 0 w 83"/>
                <a:gd name="T45" fmla="*/ 21 h 80"/>
                <a:gd name="T46" fmla="*/ 1 w 83"/>
                <a:gd name="T47" fmla="*/ 15 h 80"/>
                <a:gd name="T48" fmla="*/ 4 w 83"/>
                <a:gd name="T49" fmla="*/ 9 h 80"/>
                <a:gd name="T50" fmla="*/ 10 w 83"/>
                <a:gd name="T51" fmla="*/ 5 h 80"/>
                <a:gd name="T52" fmla="*/ 16 w 83"/>
                <a:gd name="T53" fmla="*/ 2 h 80"/>
                <a:gd name="T54" fmla="*/ 22 w 83"/>
                <a:gd name="T55" fmla="*/ 0 h 80"/>
                <a:gd name="T56" fmla="*/ 30 w 83"/>
                <a:gd name="T57" fmla="*/ 2 h 80"/>
                <a:gd name="T58" fmla="*/ 37 w 83"/>
                <a:gd name="T59" fmla="*/ 3 h 80"/>
                <a:gd name="T60" fmla="*/ 46 w 83"/>
                <a:gd name="T61" fmla="*/ 6 h 80"/>
                <a:gd name="T62" fmla="*/ 53 w 83"/>
                <a:gd name="T63" fmla="*/ 10 h 80"/>
                <a:gd name="T64" fmla="*/ 62 w 83"/>
                <a:gd name="T65" fmla="*/ 16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83" h="80">
                  <a:moveTo>
                    <a:pt x="62" y="16"/>
                  </a:moveTo>
                  <a:lnTo>
                    <a:pt x="69" y="23"/>
                  </a:lnTo>
                  <a:lnTo>
                    <a:pt x="75" y="31"/>
                  </a:lnTo>
                  <a:lnTo>
                    <a:pt x="79" y="38"/>
                  </a:lnTo>
                  <a:lnTo>
                    <a:pt x="82" y="45"/>
                  </a:lnTo>
                  <a:lnTo>
                    <a:pt x="83" y="52"/>
                  </a:lnTo>
                  <a:lnTo>
                    <a:pt x="83" y="59"/>
                  </a:lnTo>
                  <a:lnTo>
                    <a:pt x="82" y="65"/>
                  </a:lnTo>
                  <a:lnTo>
                    <a:pt x="79" y="71"/>
                  </a:lnTo>
                  <a:lnTo>
                    <a:pt x="73" y="75"/>
                  </a:lnTo>
                  <a:lnTo>
                    <a:pt x="68" y="78"/>
                  </a:lnTo>
                  <a:lnTo>
                    <a:pt x="60" y="80"/>
                  </a:lnTo>
                  <a:lnTo>
                    <a:pt x="53" y="80"/>
                  </a:lnTo>
                  <a:lnTo>
                    <a:pt x="45" y="78"/>
                  </a:lnTo>
                  <a:lnTo>
                    <a:pt x="37" y="75"/>
                  </a:lnTo>
                  <a:lnTo>
                    <a:pt x="29" y="71"/>
                  </a:lnTo>
                  <a:lnTo>
                    <a:pt x="22" y="65"/>
                  </a:lnTo>
                  <a:lnTo>
                    <a:pt x="14" y="58"/>
                  </a:lnTo>
                  <a:lnTo>
                    <a:pt x="9" y="51"/>
                  </a:lnTo>
                  <a:lnTo>
                    <a:pt x="4" y="44"/>
                  </a:lnTo>
                  <a:lnTo>
                    <a:pt x="1" y="35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1" y="15"/>
                  </a:lnTo>
                  <a:lnTo>
                    <a:pt x="4" y="9"/>
                  </a:lnTo>
                  <a:lnTo>
                    <a:pt x="10" y="5"/>
                  </a:lnTo>
                  <a:lnTo>
                    <a:pt x="16" y="2"/>
                  </a:lnTo>
                  <a:lnTo>
                    <a:pt x="22" y="0"/>
                  </a:lnTo>
                  <a:lnTo>
                    <a:pt x="30" y="2"/>
                  </a:lnTo>
                  <a:lnTo>
                    <a:pt x="37" y="3"/>
                  </a:lnTo>
                  <a:lnTo>
                    <a:pt x="46" y="6"/>
                  </a:lnTo>
                  <a:lnTo>
                    <a:pt x="53" y="10"/>
                  </a:lnTo>
                  <a:lnTo>
                    <a:pt x="62" y="16"/>
                  </a:lnTo>
                  <a:close/>
                </a:path>
              </a:pathLst>
            </a:custGeom>
            <a:solidFill>
              <a:srgbClr val="F0EB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373" name="Freeform 190"/>
            <p:cNvSpPr>
              <a:spLocks/>
            </p:cNvSpPr>
            <p:nvPr/>
          </p:nvSpPr>
          <p:spPr bwMode="auto">
            <a:xfrm>
              <a:off x="3208338" y="5510213"/>
              <a:ext cx="92075" cy="63500"/>
            </a:xfrm>
            <a:custGeom>
              <a:avLst/>
              <a:gdLst>
                <a:gd name="T0" fmla="*/ 2 w 174"/>
                <a:gd name="T1" fmla="*/ 73 h 122"/>
                <a:gd name="T2" fmla="*/ 0 w 174"/>
                <a:gd name="T3" fmla="*/ 82 h 122"/>
                <a:gd name="T4" fmla="*/ 3 w 174"/>
                <a:gd name="T5" fmla="*/ 91 h 122"/>
                <a:gd name="T6" fmla="*/ 6 w 174"/>
                <a:gd name="T7" fmla="*/ 99 h 122"/>
                <a:gd name="T8" fmla="*/ 12 w 174"/>
                <a:gd name="T9" fmla="*/ 108 h 122"/>
                <a:gd name="T10" fmla="*/ 19 w 174"/>
                <a:gd name="T11" fmla="*/ 114 h 122"/>
                <a:gd name="T12" fmla="*/ 26 w 174"/>
                <a:gd name="T13" fmla="*/ 119 h 122"/>
                <a:gd name="T14" fmla="*/ 35 w 174"/>
                <a:gd name="T15" fmla="*/ 122 h 122"/>
                <a:gd name="T16" fmla="*/ 45 w 174"/>
                <a:gd name="T17" fmla="*/ 122 h 122"/>
                <a:gd name="T18" fmla="*/ 55 w 174"/>
                <a:gd name="T19" fmla="*/ 122 h 122"/>
                <a:gd name="T20" fmla="*/ 64 w 174"/>
                <a:gd name="T21" fmla="*/ 118 h 122"/>
                <a:gd name="T22" fmla="*/ 74 w 174"/>
                <a:gd name="T23" fmla="*/ 114 h 122"/>
                <a:gd name="T24" fmla="*/ 82 w 174"/>
                <a:gd name="T25" fmla="*/ 109 h 122"/>
                <a:gd name="T26" fmla="*/ 105 w 174"/>
                <a:gd name="T27" fmla="*/ 96 h 122"/>
                <a:gd name="T28" fmla="*/ 128 w 174"/>
                <a:gd name="T29" fmla="*/ 83 h 122"/>
                <a:gd name="T30" fmla="*/ 151 w 174"/>
                <a:gd name="T31" fmla="*/ 70 h 122"/>
                <a:gd name="T32" fmla="*/ 174 w 174"/>
                <a:gd name="T33" fmla="*/ 59 h 122"/>
                <a:gd name="T34" fmla="*/ 173 w 174"/>
                <a:gd name="T35" fmla="*/ 53 h 122"/>
                <a:gd name="T36" fmla="*/ 170 w 174"/>
                <a:gd name="T37" fmla="*/ 49 h 122"/>
                <a:gd name="T38" fmla="*/ 166 w 174"/>
                <a:gd name="T39" fmla="*/ 46 h 122"/>
                <a:gd name="T40" fmla="*/ 160 w 174"/>
                <a:gd name="T41" fmla="*/ 43 h 122"/>
                <a:gd name="T42" fmla="*/ 156 w 174"/>
                <a:gd name="T43" fmla="*/ 42 h 122"/>
                <a:gd name="T44" fmla="*/ 150 w 174"/>
                <a:gd name="T45" fmla="*/ 42 h 122"/>
                <a:gd name="T46" fmla="*/ 144 w 174"/>
                <a:gd name="T47" fmla="*/ 43 h 122"/>
                <a:gd name="T48" fmla="*/ 140 w 174"/>
                <a:gd name="T49" fmla="*/ 46 h 122"/>
                <a:gd name="T50" fmla="*/ 144 w 174"/>
                <a:gd name="T51" fmla="*/ 43 h 122"/>
                <a:gd name="T52" fmla="*/ 147 w 174"/>
                <a:gd name="T53" fmla="*/ 40 h 122"/>
                <a:gd name="T54" fmla="*/ 150 w 174"/>
                <a:gd name="T55" fmla="*/ 35 h 122"/>
                <a:gd name="T56" fmla="*/ 153 w 174"/>
                <a:gd name="T57" fmla="*/ 30 h 122"/>
                <a:gd name="T58" fmla="*/ 153 w 174"/>
                <a:gd name="T59" fmla="*/ 26 h 122"/>
                <a:gd name="T60" fmla="*/ 150 w 174"/>
                <a:gd name="T61" fmla="*/ 20 h 122"/>
                <a:gd name="T62" fmla="*/ 146 w 174"/>
                <a:gd name="T63" fmla="*/ 17 h 122"/>
                <a:gd name="T64" fmla="*/ 140 w 174"/>
                <a:gd name="T65" fmla="*/ 16 h 122"/>
                <a:gd name="T66" fmla="*/ 134 w 174"/>
                <a:gd name="T67" fmla="*/ 16 h 122"/>
                <a:gd name="T68" fmla="*/ 128 w 174"/>
                <a:gd name="T69" fmla="*/ 17 h 122"/>
                <a:gd name="T70" fmla="*/ 124 w 174"/>
                <a:gd name="T71" fmla="*/ 20 h 122"/>
                <a:gd name="T72" fmla="*/ 118 w 174"/>
                <a:gd name="T73" fmla="*/ 23 h 122"/>
                <a:gd name="T74" fmla="*/ 120 w 174"/>
                <a:gd name="T75" fmla="*/ 22 h 122"/>
                <a:gd name="T76" fmla="*/ 120 w 174"/>
                <a:gd name="T77" fmla="*/ 19 h 122"/>
                <a:gd name="T78" fmla="*/ 120 w 174"/>
                <a:gd name="T79" fmla="*/ 16 h 122"/>
                <a:gd name="T80" fmla="*/ 118 w 174"/>
                <a:gd name="T81" fmla="*/ 12 h 122"/>
                <a:gd name="T82" fmla="*/ 114 w 174"/>
                <a:gd name="T83" fmla="*/ 6 h 122"/>
                <a:gd name="T84" fmla="*/ 111 w 174"/>
                <a:gd name="T85" fmla="*/ 1 h 122"/>
                <a:gd name="T86" fmla="*/ 107 w 174"/>
                <a:gd name="T87" fmla="*/ 0 h 122"/>
                <a:gd name="T88" fmla="*/ 102 w 174"/>
                <a:gd name="T89" fmla="*/ 0 h 122"/>
                <a:gd name="T90" fmla="*/ 98 w 174"/>
                <a:gd name="T91" fmla="*/ 0 h 122"/>
                <a:gd name="T92" fmla="*/ 94 w 174"/>
                <a:gd name="T93" fmla="*/ 1 h 122"/>
                <a:gd name="T94" fmla="*/ 82 w 174"/>
                <a:gd name="T95" fmla="*/ 4 h 122"/>
                <a:gd name="T96" fmla="*/ 69 w 174"/>
                <a:gd name="T97" fmla="*/ 7 h 122"/>
                <a:gd name="T98" fmla="*/ 58 w 174"/>
                <a:gd name="T99" fmla="*/ 13 h 122"/>
                <a:gd name="T100" fmla="*/ 48 w 174"/>
                <a:gd name="T101" fmla="*/ 17 h 122"/>
                <a:gd name="T102" fmla="*/ 38 w 174"/>
                <a:gd name="T103" fmla="*/ 24 h 122"/>
                <a:gd name="T104" fmla="*/ 29 w 174"/>
                <a:gd name="T105" fmla="*/ 33 h 122"/>
                <a:gd name="T106" fmla="*/ 22 w 174"/>
                <a:gd name="T107" fmla="*/ 42 h 122"/>
                <a:gd name="T108" fmla="*/ 16 w 174"/>
                <a:gd name="T109" fmla="*/ 52 h 122"/>
                <a:gd name="T110" fmla="*/ 13 w 174"/>
                <a:gd name="T111" fmla="*/ 58 h 122"/>
                <a:gd name="T112" fmla="*/ 12 w 174"/>
                <a:gd name="T113" fmla="*/ 63 h 122"/>
                <a:gd name="T114" fmla="*/ 7 w 174"/>
                <a:gd name="T115" fmla="*/ 68 h 122"/>
                <a:gd name="T116" fmla="*/ 3 w 174"/>
                <a:gd name="T117" fmla="*/ 70 h 122"/>
                <a:gd name="T118" fmla="*/ 2 w 174"/>
                <a:gd name="T119" fmla="*/ 73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74" h="122">
                  <a:moveTo>
                    <a:pt x="2" y="73"/>
                  </a:moveTo>
                  <a:lnTo>
                    <a:pt x="0" y="82"/>
                  </a:lnTo>
                  <a:lnTo>
                    <a:pt x="3" y="91"/>
                  </a:lnTo>
                  <a:lnTo>
                    <a:pt x="6" y="99"/>
                  </a:lnTo>
                  <a:lnTo>
                    <a:pt x="12" y="108"/>
                  </a:lnTo>
                  <a:lnTo>
                    <a:pt x="19" y="114"/>
                  </a:lnTo>
                  <a:lnTo>
                    <a:pt x="26" y="119"/>
                  </a:lnTo>
                  <a:lnTo>
                    <a:pt x="35" y="122"/>
                  </a:lnTo>
                  <a:lnTo>
                    <a:pt x="45" y="122"/>
                  </a:lnTo>
                  <a:lnTo>
                    <a:pt x="55" y="122"/>
                  </a:lnTo>
                  <a:lnTo>
                    <a:pt x="64" y="118"/>
                  </a:lnTo>
                  <a:lnTo>
                    <a:pt x="74" y="114"/>
                  </a:lnTo>
                  <a:lnTo>
                    <a:pt x="82" y="109"/>
                  </a:lnTo>
                  <a:lnTo>
                    <a:pt x="105" y="96"/>
                  </a:lnTo>
                  <a:lnTo>
                    <a:pt x="128" y="83"/>
                  </a:lnTo>
                  <a:lnTo>
                    <a:pt x="151" y="70"/>
                  </a:lnTo>
                  <a:lnTo>
                    <a:pt x="174" y="59"/>
                  </a:lnTo>
                  <a:lnTo>
                    <a:pt x="173" y="53"/>
                  </a:lnTo>
                  <a:lnTo>
                    <a:pt x="170" y="49"/>
                  </a:lnTo>
                  <a:lnTo>
                    <a:pt x="166" y="46"/>
                  </a:lnTo>
                  <a:lnTo>
                    <a:pt x="160" y="43"/>
                  </a:lnTo>
                  <a:lnTo>
                    <a:pt x="156" y="42"/>
                  </a:lnTo>
                  <a:lnTo>
                    <a:pt x="150" y="42"/>
                  </a:lnTo>
                  <a:lnTo>
                    <a:pt x="144" y="43"/>
                  </a:lnTo>
                  <a:lnTo>
                    <a:pt x="140" y="46"/>
                  </a:lnTo>
                  <a:lnTo>
                    <a:pt x="144" y="43"/>
                  </a:lnTo>
                  <a:lnTo>
                    <a:pt x="147" y="40"/>
                  </a:lnTo>
                  <a:lnTo>
                    <a:pt x="150" y="35"/>
                  </a:lnTo>
                  <a:lnTo>
                    <a:pt x="153" y="30"/>
                  </a:lnTo>
                  <a:lnTo>
                    <a:pt x="153" y="26"/>
                  </a:lnTo>
                  <a:lnTo>
                    <a:pt x="150" y="20"/>
                  </a:lnTo>
                  <a:lnTo>
                    <a:pt x="146" y="17"/>
                  </a:lnTo>
                  <a:lnTo>
                    <a:pt x="140" y="16"/>
                  </a:lnTo>
                  <a:lnTo>
                    <a:pt x="134" y="16"/>
                  </a:lnTo>
                  <a:lnTo>
                    <a:pt x="128" y="17"/>
                  </a:lnTo>
                  <a:lnTo>
                    <a:pt x="124" y="20"/>
                  </a:lnTo>
                  <a:lnTo>
                    <a:pt x="118" y="23"/>
                  </a:lnTo>
                  <a:lnTo>
                    <a:pt x="120" y="22"/>
                  </a:lnTo>
                  <a:lnTo>
                    <a:pt x="120" y="19"/>
                  </a:lnTo>
                  <a:lnTo>
                    <a:pt x="120" y="16"/>
                  </a:lnTo>
                  <a:lnTo>
                    <a:pt x="118" y="12"/>
                  </a:lnTo>
                  <a:lnTo>
                    <a:pt x="114" y="6"/>
                  </a:lnTo>
                  <a:lnTo>
                    <a:pt x="111" y="1"/>
                  </a:lnTo>
                  <a:lnTo>
                    <a:pt x="107" y="0"/>
                  </a:lnTo>
                  <a:lnTo>
                    <a:pt x="102" y="0"/>
                  </a:lnTo>
                  <a:lnTo>
                    <a:pt x="98" y="0"/>
                  </a:lnTo>
                  <a:lnTo>
                    <a:pt x="94" y="1"/>
                  </a:lnTo>
                  <a:lnTo>
                    <a:pt x="82" y="4"/>
                  </a:lnTo>
                  <a:lnTo>
                    <a:pt x="69" y="7"/>
                  </a:lnTo>
                  <a:lnTo>
                    <a:pt x="58" y="13"/>
                  </a:lnTo>
                  <a:lnTo>
                    <a:pt x="48" y="17"/>
                  </a:lnTo>
                  <a:lnTo>
                    <a:pt x="38" y="24"/>
                  </a:lnTo>
                  <a:lnTo>
                    <a:pt x="29" y="33"/>
                  </a:lnTo>
                  <a:lnTo>
                    <a:pt x="22" y="42"/>
                  </a:lnTo>
                  <a:lnTo>
                    <a:pt x="16" y="52"/>
                  </a:lnTo>
                  <a:lnTo>
                    <a:pt x="13" y="58"/>
                  </a:lnTo>
                  <a:lnTo>
                    <a:pt x="12" y="63"/>
                  </a:lnTo>
                  <a:lnTo>
                    <a:pt x="7" y="68"/>
                  </a:lnTo>
                  <a:lnTo>
                    <a:pt x="3" y="70"/>
                  </a:lnTo>
                  <a:lnTo>
                    <a:pt x="2" y="73"/>
                  </a:lnTo>
                  <a:close/>
                </a:path>
              </a:pathLst>
            </a:custGeom>
            <a:solidFill>
              <a:srgbClr val="F2EB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374" name="Freeform 191"/>
            <p:cNvSpPr>
              <a:spLocks/>
            </p:cNvSpPr>
            <p:nvPr/>
          </p:nvSpPr>
          <p:spPr bwMode="auto">
            <a:xfrm>
              <a:off x="2938463" y="5754688"/>
              <a:ext cx="96838" cy="84138"/>
            </a:xfrm>
            <a:custGeom>
              <a:avLst/>
              <a:gdLst>
                <a:gd name="T0" fmla="*/ 23 w 184"/>
                <a:gd name="T1" fmla="*/ 14 h 161"/>
                <a:gd name="T2" fmla="*/ 15 w 184"/>
                <a:gd name="T3" fmla="*/ 23 h 161"/>
                <a:gd name="T4" fmla="*/ 8 w 184"/>
                <a:gd name="T5" fmla="*/ 40 h 161"/>
                <a:gd name="T6" fmla="*/ 3 w 184"/>
                <a:gd name="T7" fmla="*/ 69 h 161"/>
                <a:gd name="T8" fmla="*/ 0 w 184"/>
                <a:gd name="T9" fmla="*/ 99 h 161"/>
                <a:gd name="T10" fmla="*/ 2 w 184"/>
                <a:gd name="T11" fmla="*/ 120 h 161"/>
                <a:gd name="T12" fmla="*/ 8 w 184"/>
                <a:gd name="T13" fmla="*/ 128 h 161"/>
                <a:gd name="T14" fmla="*/ 18 w 184"/>
                <a:gd name="T15" fmla="*/ 125 h 161"/>
                <a:gd name="T16" fmla="*/ 25 w 184"/>
                <a:gd name="T17" fmla="*/ 112 h 161"/>
                <a:gd name="T18" fmla="*/ 28 w 184"/>
                <a:gd name="T19" fmla="*/ 96 h 161"/>
                <a:gd name="T20" fmla="*/ 33 w 184"/>
                <a:gd name="T21" fmla="*/ 87 h 161"/>
                <a:gd name="T22" fmla="*/ 46 w 184"/>
                <a:gd name="T23" fmla="*/ 103 h 161"/>
                <a:gd name="T24" fmla="*/ 66 w 184"/>
                <a:gd name="T25" fmla="*/ 139 h 161"/>
                <a:gd name="T26" fmla="*/ 79 w 184"/>
                <a:gd name="T27" fmla="*/ 159 h 161"/>
                <a:gd name="T28" fmla="*/ 85 w 184"/>
                <a:gd name="T29" fmla="*/ 161 h 161"/>
                <a:gd name="T30" fmla="*/ 89 w 184"/>
                <a:gd name="T31" fmla="*/ 158 h 161"/>
                <a:gd name="T32" fmla="*/ 89 w 184"/>
                <a:gd name="T33" fmla="*/ 138 h 161"/>
                <a:gd name="T34" fmla="*/ 94 w 184"/>
                <a:gd name="T35" fmla="*/ 129 h 161"/>
                <a:gd name="T36" fmla="*/ 102 w 184"/>
                <a:gd name="T37" fmla="*/ 138 h 161"/>
                <a:gd name="T38" fmla="*/ 118 w 184"/>
                <a:gd name="T39" fmla="*/ 149 h 161"/>
                <a:gd name="T40" fmla="*/ 131 w 184"/>
                <a:gd name="T41" fmla="*/ 142 h 161"/>
                <a:gd name="T42" fmla="*/ 124 w 184"/>
                <a:gd name="T43" fmla="*/ 116 h 161"/>
                <a:gd name="T44" fmla="*/ 121 w 184"/>
                <a:gd name="T45" fmla="*/ 110 h 161"/>
                <a:gd name="T46" fmla="*/ 130 w 184"/>
                <a:gd name="T47" fmla="*/ 120 h 161"/>
                <a:gd name="T48" fmla="*/ 148 w 184"/>
                <a:gd name="T49" fmla="*/ 132 h 161"/>
                <a:gd name="T50" fmla="*/ 160 w 184"/>
                <a:gd name="T51" fmla="*/ 123 h 161"/>
                <a:gd name="T52" fmla="*/ 150 w 184"/>
                <a:gd name="T53" fmla="*/ 96 h 161"/>
                <a:gd name="T54" fmla="*/ 151 w 184"/>
                <a:gd name="T55" fmla="*/ 92 h 161"/>
                <a:gd name="T56" fmla="*/ 173 w 184"/>
                <a:gd name="T57" fmla="*/ 99 h 161"/>
                <a:gd name="T58" fmla="*/ 184 w 184"/>
                <a:gd name="T59" fmla="*/ 94 h 161"/>
                <a:gd name="T60" fmla="*/ 179 w 184"/>
                <a:gd name="T61" fmla="*/ 82 h 161"/>
                <a:gd name="T62" fmla="*/ 164 w 184"/>
                <a:gd name="T63" fmla="*/ 64 h 161"/>
                <a:gd name="T64" fmla="*/ 140 w 184"/>
                <a:gd name="T65" fmla="*/ 44 h 161"/>
                <a:gd name="T66" fmla="*/ 112 w 184"/>
                <a:gd name="T67" fmla="*/ 25 h 161"/>
                <a:gd name="T68" fmla="*/ 85 w 184"/>
                <a:gd name="T69" fmla="*/ 8 h 161"/>
                <a:gd name="T70" fmla="*/ 61 w 184"/>
                <a:gd name="T71" fmla="*/ 0 h 161"/>
                <a:gd name="T72" fmla="*/ 45 w 184"/>
                <a:gd name="T73" fmla="*/ 0 h 161"/>
                <a:gd name="T74" fmla="*/ 28 w 184"/>
                <a:gd name="T75" fmla="*/ 10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84" h="161">
                  <a:moveTo>
                    <a:pt x="28" y="10"/>
                  </a:moveTo>
                  <a:lnTo>
                    <a:pt x="23" y="14"/>
                  </a:lnTo>
                  <a:lnTo>
                    <a:pt x="19" y="18"/>
                  </a:lnTo>
                  <a:lnTo>
                    <a:pt x="15" y="23"/>
                  </a:lnTo>
                  <a:lnTo>
                    <a:pt x="12" y="28"/>
                  </a:lnTo>
                  <a:lnTo>
                    <a:pt x="8" y="40"/>
                  </a:lnTo>
                  <a:lnTo>
                    <a:pt x="5" y="53"/>
                  </a:lnTo>
                  <a:lnTo>
                    <a:pt x="3" y="69"/>
                  </a:lnTo>
                  <a:lnTo>
                    <a:pt x="2" y="84"/>
                  </a:lnTo>
                  <a:lnTo>
                    <a:pt x="0" y="99"/>
                  </a:lnTo>
                  <a:lnTo>
                    <a:pt x="2" y="115"/>
                  </a:lnTo>
                  <a:lnTo>
                    <a:pt x="2" y="120"/>
                  </a:lnTo>
                  <a:lnTo>
                    <a:pt x="3" y="125"/>
                  </a:lnTo>
                  <a:lnTo>
                    <a:pt x="8" y="128"/>
                  </a:lnTo>
                  <a:lnTo>
                    <a:pt x="13" y="128"/>
                  </a:lnTo>
                  <a:lnTo>
                    <a:pt x="18" y="125"/>
                  </a:lnTo>
                  <a:lnTo>
                    <a:pt x="20" y="120"/>
                  </a:lnTo>
                  <a:lnTo>
                    <a:pt x="25" y="112"/>
                  </a:lnTo>
                  <a:lnTo>
                    <a:pt x="26" y="100"/>
                  </a:lnTo>
                  <a:lnTo>
                    <a:pt x="28" y="96"/>
                  </a:lnTo>
                  <a:lnTo>
                    <a:pt x="29" y="90"/>
                  </a:lnTo>
                  <a:lnTo>
                    <a:pt x="33" y="87"/>
                  </a:lnTo>
                  <a:lnTo>
                    <a:pt x="38" y="84"/>
                  </a:lnTo>
                  <a:lnTo>
                    <a:pt x="46" y="103"/>
                  </a:lnTo>
                  <a:lnTo>
                    <a:pt x="56" y="122"/>
                  </a:lnTo>
                  <a:lnTo>
                    <a:pt x="66" y="139"/>
                  </a:lnTo>
                  <a:lnTo>
                    <a:pt x="78" y="156"/>
                  </a:lnTo>
                  <a:lnTo>
                    <a:pt x="79" y="159"/>
                  </a:lnTo>
                  <a:lnTo>
                    <a:pt x="82" y="161"/>
                  </a:lnTo>
                  <a:lnTo>
                    <a:pt x="85" y="161"/>
                  </a:lnTo>
                  <a:lnTo>
                    <a:pt x="88" y="161"/>
                  </a:lnTo>
                  <a:lnTo>
                    <a:pt x="89" y="158"/>
                  </a:lnTo>
                  <a:lnTo>
                    <a:pt x="89" y="153"/>
                  </a:lnTo>
                  <a:lnTo>
                    <a:pt x="89" y="138"/>
                  </a:lnTo>
                  <a:lnTo>
                    <a:pt x="89" y="122"/>
                  </a:lnTo>
                  <a:lnTo>
                    <a:pt x="94" y="129"/>
                  </a:lnTo>
                  <a:lnTo>
                    <a:pt x="97" y="133"/>
                  </a:lnTo>
                  <a:lnTo>
                    <a:pt x="102" y="138"/>
                  </a:lnTo>
                  <a:lnTo>
                    <a:pt x="107" y="142"/>
                  </a:lnTo>
                  <a:lnTo>
                    <a:pt x="118" y="149"/>
                  </a:lnTo>
                  <a:lnTo>
                    <a:pt x="131" y="156"/>
                  </a:lnTo>
                  <a:lnTo>
                    <a:pt x="131" y="142"/>
                  </a:lnTo>
                  <a:lnTo>
                    <a:pt x="128" y="129"/>
                  </a:lnTo>
                  <a:lnTo>
                    <a:pt x="124" y="116"/>
                  </a:lnTo>
                  <a:lnTo>
                    <a:pt x="117" y="103"/>
                  </a:lnTo>
                  <a:lnTo>
                    <a:pt x="121" y="110"/>
                  </a:lnTo>
                  <a:lnTo>
                    <a:pt x="125" y="116"/>
                  </a:lnTo>
                  <a:lnTo>
                    <a:pt x="130" y="120"/>
                  </a:lnTo>
                  <a:lnTo>
                    <a:pt x="135" y="125"/>
                  </a:lnTo>
                  <a:lnTo>
                    <a:pt x="148" y="132"/>
                  </a:lnTo>
                  <a:lnTo>
                    <a:pt x="163" y="138"/>
                  </a:lnTo>
                  <a:lnTo>
                    <a:pt x="160" y="123"/>
                  </a:lnTo>
                  <a:lnTo>
                    <a:pt x="157" y="109"/>
                  </a:lnTo>
                  <a:lnTo>
                    <a:pt x="150" y="96"/>
                  </a:lnTo>
                  <a:lnTo>
                    <a:pt x="141" y="84"/>
                  </a:lnTo>
                  <a:lnTo>
                    <a:pt x="151" y="92"/>
                  </a:lnTo>
                  <a:lnTo>
                    <a:pt x="161" y="96"/>
                  </a:lnTo>
                  <a:lnTo>
                    <a:pt x="173" y="99"/>
                  </a:lnTo>
                  <a:lnTo>
                    <a:pt x="184" y="100"/>
                  </a:lnTo>
                  <a:lnTo>
                    <a:pt x="184" y="94"/>
                  </a:lnTo>
                  <a:lnTo>
                    <a:pt x="181" y="87"/>
                  </a:lnTo>
                  <a:lnTo>
                    <a:pt x="179" y="82"/>
                  </a:lnTo>
                  <a:lnTo>
                    <a:pt x="174" y="74"/>
                  </a:lnTo>
                  <a:lnTo>
                    <a:pt x="164" y="64"/>
                  </a:lnTo>
                  <a:lnTo>
                    <a:pt x="153" y="54"/>
                  </a:lnTo>
                  <a:lnTo>
                    <a:pt x="140" y="44"/>
                  </a:lnTo>
                  <a:lnTo>
                    <a:pt x="127" y="36"/>
                  </a:lnTo>
                  <a:lnTo>
                    <a:pt x="112" y="25"/>
                  </a:lnTo>
                  <a:lnTo>
                    <a:pt x="100" y="17"/>
                  </a:lnTo>
                  <a:lnTo>
                    <a:pt x="85" y="8"/>
                  </a:lnTo>
                  <a:lnTo>
                    <a:pt x="69" y="1"/>
                  </a:lnTo>
                  <a:lnTo>
                    <a:pt x="61" y="0"/>
                  </a:lnTo>
                  <a:lnTo>
                    <a:pt x="52" y="0"/>
                  </a:lnTo>
                  <a:lnTo>
                    <a:pt x="45" y="0"/>
                  </a:lnTo>
                  <a:lnTo>
                    <a:pt x="38" y="2"/>
                  </a:lnTo>
                  <a:lnTo>
                    <a:pt x="28" y="10"/>
                  </a:lnTo>
                  <a:close/>
                </a:path>
              </a:pathLst>
            </a:custGeom>
            <a:solidFill>
              <a:srgbClr val="F2EB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375" name="Freeform 192"/>
            <p:cNvSpPr>
              <a:spLocks/>
            </p:cNvSpPr>
            <p:nvPr/>
          </p:nvSpPr>
          <p:spPr bwMode="auto">
            <a:xfrm>
              <a:off x="2559050" y="5332413"/>
              <a:ext cx="407988" cy="368300"/>
            </a:xfrm>
            <a:custGeom>
              <a:avLst/>
              <a:gdLst>
                <a:gd name="T0" fmla="*/ 522 w 771"/>
                <a:gd name="T1" fmla="*/ 294 h 697"/>
                <a:gd name="T2" fmla="*/ 424 w 771"/>
                <a:gd name="T3" fmla="*/ 178 h 697"/>
                <a:gd name="T4" fmla="*/ 352 w 771"/>
                <a:gd name="T5" fmla="*/ 104 h 697"/>
                <a:gd name="T6" fmla="*/ 286 w 771"/>
                <a:gd name="T7" fmla="*/ 51 h 697"/>
                <a:gd name="T8" fmla="*/ 231 w 771"/>
                <a:gd name="T9" fmla="*/ 17 h 697"/>
                <a:gd name="T10" fmla="*/ 182 w 771"/>
                <a:gd name="T11" fmla="*/ 1 h 697"/>
                <a:gd name="T12" fmla="*/ 147 w 771"/>
                <a:gd name="T13" fmla="*/ 1 h 697"/>
                <a:gd name="T14" fmla="*/ 124 w 771"/>
                <a:gd name="T15" fmla="*/ 10 h 697"/>
                <a:gd name="T16" fmla="*/ 108 w 771"/>
                <a:gd name="T17" fmla="*/ 27 h 697"/>
                <a:gd name="T18" fmla="*/ 75 w 771"/>
                <a:gd name="T19" fmla="*/ 92 h 697"/>
                <a:gd name="T20" fmla="*/ 36 w 771"/>
                <a:gd name="T21" fmla="*/ 222 h 697"/>
                <a:gd name="T22" fmla="*/ 6 w 771"/>
                <a:gd name="T23" fmla="*/ 358 h 697"/>
                <a:gd name="T24" fmla="*/ 0 w 771"/>
                <a:gd name="T25" fmla="*/ 438 h 697"/>
                <a:gd name="T26" fmla="*/ 6 w 771"/>
                <a:gd name="T27" fmla="*/ 516 h 697"/>
                <a:gd name="T28" fmla="*/ 21 w 771"/>
                <a:gd name="T29" fmla="*/ 568 h 697"/>
                <a:gd name="T30" fmla="*/ 36 w 771"/>
                <a:gd name="T31" fmla="*/ 583 h 697"/>
                <a:gd name="T32" fmla="*/ 53 w 771"/>
                <a:gd name="T33" fmla="*/ 589 h 697"/>
                <a:gd name="T34" fmla="*/ 76 w 771"/>
                <a:gd name="T35" fmla="*/ 583 h 697"/>
                <a:gd name="T36" fmla="*/ 102 w 771"/>
                <a:gd name="T37" fmla="*/ 557 h 697"/>
                <a:gd name="T38" fmla="*/ 135 w 771"/>
                <a:gd name="T39" fmla="*/ 488 h 697"/>
                <a:gd name="T40" fmla="*/ 178 w 771"/>
                <a:gd name="T41" fmla="*/ 382 h 697"/>
                <a:gd name="T42" fmla="*/ 205 w 771"/>
                <a:gd name="T43" fmla="*/ 358 h 697"/>
                <a:gd name="T44" fmla="*/ 249 w 771"/>
                <a:gd name="T45" fmla="*/ 425 h 697"/>
                <a:gd name="T46" fmla="*/ 298 w 771"/>
                <a:gd name="T47" fmla="*/ 488 h 697"/>
                <a:gd name="T48" fmla="*/ 352 w 771"/>
                <a:gd name="T49" fmla="*/ 549 h 697"/>
                <a:gd name="T50" fmla="*/ 411 w 771"/>
                <a:gd name="T51" fmla="*/ 605 h 697"/>
                <a:gd name="T52" fmla="*/ 474 w 771"/>
                <a:gd name="T53" fmla="*/ 657 h 697"/>
                <a:gd name="T54" fmla="*/ 515 w 771"/>
                <a:gd name="T55" fmla="*/ 681 h 697"/>
                <a:gd name="T56" fmla="*/ 558 w 771"/>
                <a:gd name="T57" fmla="*/ 695 h 697"/>
                <a:gd name="T58" fmla="*/ 599 w 771"/>
                <a:gd name="T59" fmla="*/ 691 h 697"/>
                <a:gd name="T60" fmla="*/ 630 w 771"/>
                <a:gd name="T61" fmla="*/ 674 h 697"/>
                <a:gd name="T62" fmla="*/ 687 w 771"/>
                <a:gd name="T63" fmla="*/ 631 h 697"/>
                <a:gd name="T64" fmla="*/ 736 w 771"/>
                <a:gd name="T65" fmla="*/ 580 h 697"/>
                <a:gd name="T66" fmla="*/ 766 w 771"/>
                <a:gd name="T67" fmla="*/ 530 h 697"/>
                <a:gd name="T68" fmla="*/ 771 w 771"/>
                <a:gd name="T69" fmla="*/ 503 h 697"/>
                <a:gd name="T70" fmla="*/ 765 w 771"/>
                <a:gd name="T71" fmla="*/ 483 h 697"/>
                <a:gd name="T72" fmla="*/ 749 w 771"/>
                <a:gd name="T73" fmla="*/ 463 h 697"/>
                <a:gd name="T74" fmla="*/ 661 w 771"/>
                <a:gd name="T75" fmla="*/ 385 h 697"/>
                <a:gd name="T76" fmla="*/ 617 w 771"/>
                <a:gd name="T77" fmla="*/ 353 h 697"/>
                <a:gd name="T78" fmla="*/ 599 w 771"/>
                <a:gd name="T79" fmla="*/ 350 h 697"/>
                <a:gd name="T80" fmla="*/ 591 w 771"/>
                <a:gd name="T81" fmla="*/ 358 h 697"/>
                <a:gd name="T82" fmla="*/ 588 w 771"/>
                <a:gd name="T83" fmla="*/ 366 h 6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771" h="697">
                  <a:moveTo>
                    <a:pt x="592" y="372"/>
                  </a:moveTo>
                  <a:lnTo>
                    <a:pt x="556" y="333"/>
                  </a:lnTo>
                  <a:lnTo>
                    <a:pt x="522" y="294"/>
                  </a:lnTo>
                  <a:lnTo>
                    <a:pt x="489" y="255"/>
                  </a:lnTo>
                  <a:lnTo>
                    <a:pt x="457" y="217"/>
                  </a:lnTo>
                  <a:lnTo>
                    <a:pt x="424" y="178"/>
                  </a:lnTo>
                  <a:lnTo>
                    <a:pt x="390" y="140"/>
                  </a:lnTo>
                  <a:lnTo>
                    <a:pt x="371" y="122"/>
                  </a:lnTo>
                  <a:lnTo>
                    <a:pt x="352" y="104"/>
                  </a:lnTo>
                  <a:lnTo>
                    <a:pt x="332" y="87"/>
                  </a:lnTo>
                  <a:lnTo>
                    <a:pt x="312" y="70"/>
                  </a:lnTo>
                  <a:lnTo>
                    <a:pt x="286" y="51"/>
                  </a:lnTo>
                  <a:lnTo>
                    <a:pt x="259" y="33"/>
                  </a:lnTo>
                  <a:lnTo>
                    <a:pt x="246" y="24"/>
                  </a:lnTo>
                  <a:lnTo>
                    <a:pt x="231" y="17"/>
                  </a:lnTo>
                  <a:lnTo>
                    <a:pt x="216" y="11"/>
                  </a:lnTo>
                  <a:lnTo>
                    <a:pt x="201" y="5"/>
                  </a:lnTo>
                  <a:lnTo>
                    <a:pt x="182" y="1"/>
                  </a:lnTo>
                  <a:lnTo>
                    <a:pt x="165" y="0"/>
                  </a:lnTo>
                  <a:lnTo>
                    <a:pt x="155" y="0"/>
                  </a:lnTo>
                  <a:lnTo>
                    <a:pt x="147" y="1"/>
                  </a:lnTo>
                  <a:lnTo>
                    <a:pt x="138" y="4"/>
                  </a:lnTo>
                  <a:lnTo>
                    <a:pt x="129" y="7"/>
                  </a:lnTo>
                  <a:lnTo>
                    <a:pt x="124" y="10"/>
                  </a:lnTo>
                  <a:lnTo>
                    <a:pt x="118" y="14"/>
                  </a:lnTo>
                  <a:lnTo>
                    <a:pt x="112" y="20"/>
                  </a:lnTo>
                  <a:lnTo>
                    <a:pt x="108" y="27"/>
                  </a:lnTo>
                  <a:lnTo>
                    <a:pt x="98" y="41"/>
                  </a:lnTo>
                  <a:lnTo>
                    <a:pt x="89" y="57"/>
                  </a:lnTo>
                  <a:lnTo>
                    <a:pt x="75" y="92"/>
                  </a:lnTo>
                  <a:lnTo>
                    <a:pt x="65" y="120"/>
                  </a:lnTo>
                  <a:lnTo>
                    <a:pt x="50" y="171"/>
                  </a:lnTo>
                  <a:lnTo>
                    <a:pt x="36" y="222"/>
                  </a:lnTo>
                  <a:lnTo>
                    <a:pt x="21" y="276"/>
                  </a:lnTo>
                  <a:lnTo>
                    <a:pt x="10" y="330"/>
                  </a:lnTo>
                  <a:lnTo>
                    <a:pt x="6" y="358"/>
                  </a:lnTo>
                  <a:lnTo>
                    <a:pt x="3" y="385"/>
                  </a:lnTo>
                  <a:lnTo>
                    <a:pt x="0" y="412"/>
                  </a:lnTo>
                  <a:lnTo>
                    <a:pt x="0" y="438"/>
                  </a:lnTo>
                  <a:lnTo>
                    <a:pt x="0" y="464"/>
                  </a:lnTo>
                  <a:lnTo>
                    <a:pt x="1" y="490"/>
                  </a:lnTo>
                  <a:lnTo>
                    <a:pt x="6" y="516"/>
                  </a:lnTo>
                  <a:lnTo>
                    <a:pt x="11" y="540"/>
                  </a:lnTo>
                  <a:lnTo>
                    <a:pt x="16" y="555"/>
                  </a:lnTo>
                  <a:lnTo>
                    <a:pt x="21" y="568"/>
                  </a:lnTo>
                  <a:lnTo>
                    <a:pt x="26" y="573"/>
                  </a:lnTo>
                  <a:lnTo>
                    <a:pt x="30" y="579"/>
                  </a:lnTo>
                  <a:lnTo>
                    <a:pt x="36" y="583"/>
                  </a:lnTo>
                  <a:lnTo>
                    <a:pt x="43" y="586"/>
                  </a:lnTo>
                  <a:lnTo>
                    <a:pt x="49" y="588"/>
                  </a:lnTo>
                  <a:lnTo>
                    <a:pt x="53" y="589"/>
                  </a:lnTo>
                  <a:lnTo>
                    <a:pt x="59" y="588"/>
                  </a:lnTo>
                  <a:lnTo>
                    <a:pt x="65" y="588"/>
                  </a:lnTo>
                  <a:lnTo>
                    <a:pt x="76" y="583"/>
                  </a:lnTo>
                  <a:lnTo>
                    <a:pt x="85" y="576"/>
                  </a:lnTo>
                  <a:lnTo>
                    <a:pt x="95" y="568"/>
                  </a:lnTo>
                  <a:lnTo>
                    <a:pt x="102" y="557"/>
                  </a:lnTo>
                  <a:lnTo>
                    <a:pt x="109" y="546"/>
                  </a:lnTo>
                  <a:lnTo>
                    <a:pt x="115" y="534"/>
                  </a:lnTo>
                  <a:lnTo>
                    <a:pt x="135" y="488"/>
                  </a:lnTo>
                  <a:lnTo>
                    <a:pt x="158" y="435"/>
                  </a:lnTo>
                  <a:lnTo>
                    <a:pt x="168" y="408"/>
                  </a:lnTo>
                  <a:lnTo>
                    <a:pt x="178" y="382"/>
                  </a:lnTo>
                  <a:lnTo>
                    <a:pt x="185" y="358"/>
                  </a:lnTo>
                  <a:lnTo>
                    <a:pt x="193" y="335"/>
                  </a:lnTo>
                  <a:lnTo>
                    <a:pt x="205" y="358"/>
                  </a:lnTo>
                  <a:lnTo>
                    <a:pt x="218" y="381"/>
                  </a:lnTo>
                  <a:lnTo>
                    <a:pt x="233" y="402"/>
                  </a:lnTo>
                  <a:lnTo>
                    <a:pt x="249" y="425"/>
                  </a:lnTo>
                  <a:lnTo>
                    <a:pt x="264" y="447"/>
                  </a:lnTo>
                  <a:lnTo>
                    <a:pt x="280" y="468"/>
                  </a:lnTo>
                  <a:lnTo>
                    <a:pt x="298" y="488"/>
                  </a:lnTo>
                  <a:lnTo>
                    <a:pt x="315" y="510"/>
                  </a:lnTo>
                  <a:lnTo>
                    <a:pt x="333" y="530"/>
                  </a:lnTo>
                  <a:lnTo>
                    <a:pt x="352" y="549"/>
                  </a:lnTo>
                  <a:lnTo>
                    <a:pt x="371" y="569"/>
                  </a:lnTo>
                  <a:lnTo>
                    <a:pt x="391" y="586"/>
                  </a:lnTo>
                  <a:lnTo>
                    <a:pt x="411" y="605"/>
                  </a:lnTo>
                  <a:lnTo>
                    <a:pt x="431" y="622"/>
                  </a:lnTo>
                  <a:lnTo>
                    <a:pt x="453" y="639"/>
                  </a:lnTo>
                  <a:lnTo>
                    <a:pt x="474" y="657"/>
                  </a:lnTo>
                  <a:lnTo>
                    <a:pt x="487" y="665"/>
                  </a:lnTo>
                  <a:lnTo>
                    <a:pt x="500" y="674"/>
                  </a:lnTo>
                  <a:lnTo>
                    <a:pt x="515" y="681"/>
                  </a:lnTo>
                  <a:lnTo>
                    <a:pt x="529" y="688"/>
                  </a:lnTo>
                  <a:lnTo>
                    <a:pt x="543" y="693"/>
                  </a:lnTo>
                  <a:lnTo>
                    <a:pt x="558" y="695"/>
                  </a:lnTo>
                  <a:lnTo>
                    <a:pt x="572" y="697"/>
                  </a:lnTo>
                  <a:lnTo>
                    <a:pt x="588" y="694"/>
                  </a:lnTo>
                  <a:lnTo>
                    <a:pt x="599" y="691"/>
                  </a:lnTo>
                  <a:lnTo>
                    <a:pt x="610" y="685"/>
                  </a:lnTo>
                  <a:lnTo>
                    <a:pt x="621" y="680"/>
                  </a:lnTo>
                  <a:lnTo>
                    <a:pt x="630" y="674"/>
                  </a:lnTo>
                  <a:lnTo>
                    <a:pt x="650" y="660"/>
                  </a:lnTo>
                  <a:lnTo>
                    <a:pt x="668" y="647"/>
                  </a:lnTo>
                  <a:lnTo>
                    <a:pt x="687" y="631"/>
                  </a:lnTo>
                  <a:lnTo>
                    <a:pt x="704" y="615"/>
                  </a:lnTo>
                  <a:lnTo>
                    <a:pt x="720" y="599"/>
                  </a:lnTo>
                  <a:lnTo>
                    <a:pt x="736" y="580"/>
                  </a:lnTo>
                  <a:lnTo>
                    <a:pt x="749" y="562"/>
                  </a:lnTo>
                  <a:lnTo>
                    <a:pt x="760" y="542"/>
                  </a:lnTo>
                  <a:lnTo>
                    <a:pt x="766" y="530"/>
                  </a:lnTo>
                  <a:lnTo>
                    <a:pt x="769" y="517"/>
                  </a:lnTo>
                  <a:lnTo>
                    <a:pt x="771" y="510"/>
                  </a:lnTo>
                  <a:lnTo>
                    <a:pt x="771" y="503"/>
                  </a:lnTo>
                  <a:lnTo>
                    <a:pt x="771" y="497"/>
                  </a:lnTo>
                  <a:lnTo>
                    <a:pt x="769" y="491"/>
                  </a:lnTo>
                  <a:lnTo>
                    <a:pt x="765" y="483"/>
                  </a:lnTo>
                  <a:lnTo>
                    <a:pt x="760" y="475"/>
                  </a:lnTo>
                  <a:lnTo>
                    <a:pt x="755" y="470"/>
                  </a:lnTo>
                  <a:lnTo>
                    <a:pt x="749" y="463"/>
                  </a:lnTo>
                  <a:lnTo>
                    <a:pt x="722" y="435"/>
                  </a:lnTo>
                  <a:lnTo>
                    <a:pt x="691" y="409"/>
                  </a:lnTo>
                  <a:lnTo>
                    <a:pt x="661" y="385"/>
                  </a:lnTo>
                  <a:lnTo>
                    <a:pt x="630" y="360"/>
                  </a:lnTo>
                  <a:lnTo>
                    <a:pt x="624" y="358"/>
                  </a:lnTo>
                  <a:lnTo>
                    <a:pt x="617" y="353"/>
                  </a:lnTo>
                  <a:lnTo>
                    <a:pt x="610" y="352"/>
                  </a:lnTo>
                  <a:lnTo>
                    <a:pt x="604" y="350"/>
                  </a:lnTo>
                  <a:lnTo>
                    <a:pt x="599" y="350"/>
                  </a:lnTo>
                  <a:lnTo>
                    <a:pt x="597" y="352"/>
                  </a:lnTo>
                  <a:lnTo>
                    <a:pt x="594" y="355"/>
                  </a:lnTo>
                  <a:lnTo>
                    <a:pt x="591" y="358"/>
                  </a:lnTo>
                  <a:lnTo>
                    <a:pt x="589" y="360"/>
                  </a:lnTo>
                  <a:lnTo>
                    <a:pt x="588" y="363"/>
                  </a:lnTo>
                  <a:lnTo>
                    <a:pt x="588" y="366"/>
                  </a:lnTo>
                  <a:lnTo>
                    <a:pt x="589" y="369"/>
                  </a:lnTo>
                  <a:lnTo>
                    <a:pt x="592" y="372"/>
                  </a:ln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376" name="Freeform 193"/>
            <p:cNvSpPr>
              <a:spLocks/>
            </p:cNvSpPr>
            <p:nvPr/>
          </p:nvSpPr>
          <p:spPr bwMode="auto">
            <a:xfrm>
              <a:off x="2698750" y="5256213"/>
              <a:ext cx="282575" cy="266700"/>
            </a:xfrm>
            <a:custGeom>
              <a:avLst/>
              <a:gdLst>
                <a:gd name="T0" fmla="*/ 507 w 534"/>
                <a:gd name="T1" fmla="*/ 289 h 505"/>
                <a:gd name="T2" fmla="*/ 455 w 534"/>
                <a:gd name="T3" fmla="*/ 223 h 505"/>
                <a:gd name="T4" fmla="*/ 403 w 534"/>
                <a:gd name="T5" fmla="*/ 155 h 505"/>
                <a:gd name="T6" fmla="*/ 351 w 534"/>
                <a:gd name="T7" fmla="*/ 89 h 505"/>
                <a:gd name="T8" fmla="*/ 317 w 534"/>
                <a:gd name="T9" fmla="*/ 46 h 505"/>
                <a:gd name="T10" fmla="*/ 299 w 534"/>
                <a:gd name="T11" fmla="*/ 26 h 505"/>
                <a:gd name="T12" fmla="*/ 279 w 534"/>
                <a:gd name="T13" fmla="*/ 10 h 505"/>
                <a:gd name="T14" fmla="*/ 256 w 534"/>
                <a:gd name="T15" fmla="*/ 2 h 505"/>
                <a:gd name="T16" fmla="*/ 232 w 534"/>
                <a:gd name="T17" fmla="*/ 2 h 505"/>
                <a:gd name="T18" fmla="*/ 207 w 534"/>
                <a:gd name="T19" fmla="*/ 12 h 505"/>
                <a:gd name="T20" fmla="*/ 187 w 534"/>
                <a:gd name="T21" fmla="*/ 30 h 505"/>
                <a:gd name="T22" fmla="*/ 170 w 534"/>
                <a:gd name="T23" fmla="*/ 52 h 505"/>
                <a:gd name="T24" fmla="*/ 140 w 534"/>
                <a:gd name="T25" fmla="*/ 98 h 505"/>
                <a:gd name="T26" fmla="*/ 98 w 534"/>
                <a:gd name="T27" fmla="*/ 167 h 505"/>
                <a:gd name="T28" fmla="*/ 58 w 534"/>
                <a:gd name="T29" fmla="*/ 236 h 505"/>
                <a:gd name="T30" fmla="*/ 19 w 534"/>
                <a:gd name="T31" fmla="*/ 306 h 505"/>
                <a:gd name="T32" fmla="*/ 12 w 534"/>
                <a:gd name="T33" fmla="*/ 365 h 505"/>
                <a:gd name="T34" fmla="*/ 29 w 534"/>
                <a:gd name="T35" fmla="*/ 396 h 505"/>
                <a:gd name="T36" fmla="*/ 44 w 534"/>
                <a:gd name="T37" fmla="*/ 413 h 505"/>
                <a:gd name="T38" fmla="*/ 61 w 534"/>
                <a:gd name="T39" fmla="*/ 427 h 505"/>
                <a:gd name="T40" fmla="*/ 72 w 534"/>
                <a:gd name="T41" fmla="*/ 429 h 505"/>
                <a:gd name="T42" fmla="*/ 81 w 534"/>
                <a:gd name="T43" fmla="*/ 424 h 505"/>
                <a:gd name="T44" fmla="*/ 123 w 534"/>
                <a:gd name="T45" fmla="*/ 393 h 505"/>
                <a:gd name="T46" fmla="*/ 197 w 534"/>
                <a:gd name="T47" fmla="*/ 332 h 505"/>
                <a:gd name="T48" fmla="*/ 259 w 534"/>
                <a:gd name="T49" fmla="*/ 350 h 505"/>
                <a:gd name="T50" fmla="*/ 314 w 534"/>
                <a:gd name="T51" fmla="*/ 444 h 505"/>
                <a:gd name="T52" fmla="*/ 348 w 534"/>
                <a:gd name="T53" fmla="*/ 498 h 505"/>
                <a:gd name="T54" fmla="*/ 361 w 534"/>
                <a:gd name="T55" fmla="*/ 505 h 505"/>
                <a:gd name="T56" fmla="*/ 373 w 534"/>
                <a:gd name="T57" fmla="*/ 502 h 505"/>
                <a:gd name="T58" fmla="*/ 387 w 534"/>
                <a:gd name="T59" fmla="*/ 492 h 505"/>
                <a:gd name="T60" fmla="*/ 427 w 534"/>
                <a:gd name="T61" fmla="*/ 440 h 505"/>
                <a:gd name="T62" fmla="*/ 491 w 534"/>
                <a:gd name="T63" fmla="*/ 357 h 505"/>
                <a:gd name="T64" fmla="*/ 534 w 534"/>
                <a:gd name="T65" fmla="*/ 324 h 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34" h="505">
                  <a:moveTo>
                    <a:pt x="534" y="324"/>
                  </a:moveTo>
                  <a:lnTo>
                    <a:pt x="507" y="289"/>
                  </a:lnTo>
                  <a:lnTo>
                    <a:pt x="481" y="256"/>
                  </a:lnTo>
                  <a:lnTo>
                    <a:pt x="455" y="223"/>
                  </a:lnTo>
                  <a:lnTo>
                    <a:pt x="429" y="190"/>
                  </a:lnTo>
                  <a:lnTo>
                    <a:pt x="403" y="155"/>
                  </a:lnTo>
                  <a:lnTo>
                    <a:pt x="377" y="122"/>
                  </a:lnTo>
                  <a:lnTo>
                    <a:pt x="351" y="89"/>
                  </a:lnTo>
                  <a:lnTo>
                    <a:pt x="325" y="55"/>
                  </a:lnTo>
                  <a:lnTo>
                    <a:pt x="317" y="46"/>
                  </a:lnTo>
                  <a:lnTo>
                    <a:pt x="308" y="36"/>
                  </a:lnTo>
                  <a:lnTo>
                    <a:pt x="299" y="26"/>
                  </a:lnTo>
                  <a:lnTo>
                    <a:pt x="289" y="17"/>
                  </a:lnTo>
                  <a:lnTo>
                    <a:pt x="279" y="10"/>
                  </a:lnTo>
                  <a:lnTo>
                    <a:pt x="268" y="4"/>
                  </a:lnTo>
                  <a:lnTo>
                    <a:pt x="256" y="2"/>
                  </a:lnTo>
                  <a:lnTo>
                    <a:pt x="245" y="0"/>
                  </a:lnTo>
                  <a:lnTo>
                    <a:pt x="232" y="2"/>
                  </a:lnTo>
                  <a:lnTo>
                    <a:pt x="219" y="6"/>
                  </a:lnTo>
                  <a:lnTo>
                    <a:pt x="207" y="12"/>
                  </a:lnTo>
                  <a:lnTo>
                    <a:pt x="197" y="20"/>
                  </a:lnTo>
                  <a:lnTo>
                    <a:pt x="187" y="30"/>
                  </a:lnTo>
                  <a:lnTo>
                    <a:pt x="179" y="40"/>
                  </a:lnTo>
                  <a:lnTo>
                    <a:pt x="170" y="52"/>
                  </a:lnTo>
                  <a:lnTo>
                    <a:pt x="161" y="63"/>
                  </a:lnTo>
                  <a:lnTo>
                    <a:pt x="140" y="98"/>
                  </a:lnTo>
                  <a:lnTo>
                    <a:pt x="118" y="132"/>
                  </a:lnTo>
                  <a:lnTo>
                    <a:pt x="98" y="167"/>
                  </a:lnTo>
                  <a:lnTo>
                    <a:pt x="78" y="201"/>
                  </a:lnTo>
                  <a:lnTo>
                    <a:pt x="58" y="236"/>
                  </a:lnTo>
                  <a:lnTo>
                    <a:pt x="38" y="272"/>
                  </a:lnTo>
                  <a:lnTo>
                    <a:pt x="19" y="306"/>
                  </a:lnTo>
                  <a:lnTo>
                    <a:pt x="0" y="342"/>
                  </a:lnTo>
                  <a:lnTo>
                    <a:pt x="12" y="365"/>
                  </a:lnTo>
                  <a:lnTo>
                    <a:pt x="23" y="386"/>
                  </a:lnTo>
                  <a:lnTo>
                    <a:pt x="29" y="396"/>
                  </a:lnTo>
                  <a:lnTo>
                    <a:pt x="36" y="404"/>
                  </a:lnTo>
                  <a:lnTo>
                    <a:pt x="44" y="413"/>
                  </a:lnTo>
                  <a:lnTo>
                    <a:pt x="54" y="423"/>
                  </a:lnTo>
                  <a:lnTo>
                    <a:pt x="61" y="427"/>
                  </a:lnTo>
                  <a:lnTo>
                    <a:pt x="68" y="430"/>
                  </a:lnTo>
                  <a:lnTo>
                    <a:pt x="72" y="429"/>
                  </a:lnTo>
                  <a:lnTo>
                    <a:pt x="77" y="427"/>
                  </a:lnTo>
                  <a:lnTo>
                    <a:pt x="81" y="424"/>
                  </a:lnTo>
                  <a:lnTo>
                    <a:pt x="84" y="421"/>
                  </a:lnTo>
                  <a:lnTo>
                    <a:pt x="123" y="393"/>
                  </a:lnTo>
                  <a:lnTo>
                    <a:pt x="160" y="363"/>
                  </a:lnTo>
                  <a:lnTo>
                    <a:pt x="197" y="332"/>
                  </a:lnTo>
                  <a:lnTo>
                    <a:pt x="235" y="302"/>
                  </a:lnTo>
                  <a:lnTo>
                    <a:pt x="259" y="350"/>
                  </a:lnTo>
                  <a:lnTo>
                    <a:pt x="287" y="397"/>
                  </a:lnTo>
                  <a:lnTo>
                    <a:pt x="314" y="444"/>
                  </a:lnTo>
                  <a:lnTo>
                    <a:pt x="343" y="489"/>
                  </a:lnTo>
                  <a:lnTo>
                    <a:pt x="348" y="498"/>
                  </a:lnTo>
                  <a:lnTo>
                    <a:pt x="356" y="503"/>
                  </a:lnTo>
                  <a:lnTo>
                    <a:pt x="361" y="505"/>
                  </a:lnTo>
                  <a:lnTo>
                    <a:pt x="367" y="505"/>
                  </a:lnTo>
                  <a:lnTo>
                    <a:pt x="373" y="502"/>
                  </a:lnTo>
                  <a:lnTo>
                    <a:pt x="379" y="501"/>
                  </a:lnTo>
                  <a:lnTo>
                    <a:pt x="387" y="492"/>
                  </a:lnTo>
                  <a:lnTo>
                    <a:pt x="396" y="482"/>
                  </a:lnTo>
                  <a:lnTo>
                    <a:pt x="427" y="440"/>
                  </a:lnTo>
                  <a:lnTo>
                    <a:pt x="459" y="398"/>
                  </a:lnTo>
                  <a:lnTo>
                    <a:pt x="491" y="357"/>
                  </a:lnTo>
                  <a:lnTo>
                    <a:pt x="522" y="317"/>
                  </a:lnTo>
                  <a:lnTo>
                    <a:pt x="534" y="324"/>
                  </a:ln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377" name="Freeform 194"/>
            <p:cNvSpPr>
              <a:spLocks/>
            </p:cNvSpPr>
            <p:nvPr/>
          </p:nvSpPr>
          <p:spPr bwMode="auto">
            <a:xfrm>
              <a:off x="2886075" y="5203825"/>
              <a:ext cx="258763" cy="569913"/>
            </a:xfrm>
            <a:custGeom>
              <a:avLst/>
              <a:gdLst>
                <a:gd name="T0" fmla="*/ 267 w 490"/>
                <a:gd name="T1" fmla="*/ 29 h 1076"/>
                <a:gd name="T2" fmla="*/ 182 w 490"/>
                <a:gd name="T3" fmla="*/ 87 h 1076"/>
                <a:gd name="T4" fmla="*/ 123 w 490"/>
                <a:gd name="T5" fmla="*/ 134 h 1076"/>
                <a:gd name="T6" fmla="*/ 89 w 490"/>
                <a:gd name="T7" fmla="*/ 169 h 1076"/>
                <a:gd name="T8" fmla="*/ 57 w 490"/>
                <a:gd name="T9" fmla="*/ 207 h 1076"/>
                <a:gd name="T10" fmla="*/ 33 w 490"/>
                <a:gd name="T11" fmla="*/ 248 h 1076"/>
                <a:gd name="T12" fmla="*/ 16 w 490"/>
                <a:gd name="T13" fmla="*/ 294 h 1076"/>
                <a:gd name="T14" fmla="*/ 5 w 490"/>
                <a:gd name="T15" fmla="*/ 340 h 1076"/>
                <a:gd name="T16" fmla="*/ 1 w 490"/>
                <a:gd name="T17" fmla="*/ 389 h 1076"/>
                <a:gd name="T18" fmla="*/ 1 w 490"/>
                <a:gd name="T19" fmla="*/ 436 h 1076"/>
                <a:gd name="T20" fmla="*/ 8 w 490"/>
                <a:gd name="T21" fmla="*/ 511 h 1076"/>
                <a:gd name="T22" fmla="*/ 26 w 490"/>
                <a:gd name="T23" fmla="*/ 609 h 1076"/>
                <a:gd name="T24" fmla="*/ 41 w 490"/>
                <a:gd name="T25" fmla="*/ 689 h 1076"/>
                <a:gd name="T26" fmla="*/ 50 w 490"/>
                <a:gd name="T27" fmla="*/ 752 h 1076"/>
                <a:gd name="T28" fmla="*/ 57 w 490"/>
                <a:gd name="T29" fmla="*/ 816 h 1076"/>
                <a:gd name="T30" fmla="*/ 63 w 490"/>
                <a:gd name="T31" fmla="*/ 879 h 1076"/>
                <a:gd name="T32" fmla="*/ 66 w 490"/>
                <a:gd name="T33" fmla="*/ 938 h 1076"/>
                <a:gd name="T34" fmla="*/ 70 w 490"/>
                <a:gd name="T35" fmla="*/ 977 h 1076"/>
                <a:gd name="T36" fmla="*/ 76 w 490"/>
                <a:gd name="T37" fmla="*/ 1003 h 1076"/>
                <a:gd name="T38" fmla="*/ 86 w 490"/>
                <a:gd name="T39" fmla="*/ 1027 h 1076"/>
                <a:gd name="T40" fmla="*/ 102 w 490"/>
                <a:gd name="T41" fmla="*/ 1049 h 1076"/>
                <a:gd name="T42" fmla="*/ 122 w 490"/>
                <a:gd name="T43" fmla="*/ 1064 h 1076"/>
                <a:gd name="T44" fmla="*/ 145 w 490"/>
                <a:gd name="T45" fmla="*/ 1075 h 1076"/>
                <a:gd name="T46" fmla="*/ 169 w 490"/>
                <a:gd name="T47" fmla="*/ 1076 h 1076"/>
                <a:gd name="T48" fmla="*/ 189 w 490"/>
                <a:gd name="T49" fmla="*/ 1069 h 1076"/>
                <a:gd name="T50" fmla="*/ 207 w 490"/>
                <a:gd name="T51" fmla="*/ 1057 h 1076"/>
                <a:gd name="T52" fmla="*/ 221 w 490"/>
                <a:gd name="T53" fmla="*/ 1041 h 1076"/>
                <a:gd name="T54" fmla="*/ 233 w 490"/>
                <a:gd name="T55" fmla="*/ 1021 h 1076"/>
                <a:gd name="T56" fmla="*/ 243 w 490"/>
                <a:gd name="T57" fmla="*/ 1000 h 1076"/>
                <a:gd name="T58" fmla="*/ 250 w 490"/>
                <a:gd name="T59" fmla="*/ 964 h 1076"/>
                <a:gd name="T60" fmla="*/ 253 w 490"/>
                <a:gd name="T61" fmla="*/ 893 h 1076"/>
                <a:gd name="T62" fmla="*/ 258 w 490"/>
                <a:gd name="T63" fmla="*/ 836 h 1076"/>
                <a:gd name="T64" fmla="*/ 263 w 490"/>
                <a:gd name="T65" fmla="*/ 814 h 1076"/>
                <a:gd name="T66" fmla="*/ 271 w 490"/>
                <a:gd name="T67" fmla="*/ 794 h 1076"/>
                <a:gd name="T68" fmla="*/ 283 w 490"/>
                <a:gd name="T69" fmla="*/ 775 h 1076"/>
                <a:gd name="T70" fmla="*/ 306 w 490"/>
                <a:gd name="T71" fmla="*/ 754 h 1076"/>
                <a:gd name="T72" fmla="*/ 339 w 490"/>
                <a:gd name="T73" fmla="*/ 734 h 1076"/>
                <a:gd name="T74" fmla="*/ 369 w 490"/>
                <a:gd name="T75" fmla="*/ 711 h 1076"/>
                <a:gd name="T76" fmla="*/ 391 w 490"/>
                <a:gd name="T77" fmla="*/ 685 h 1076"/>
                <a:gd name="T78" fmla="*/ 408 w 490"/>
                <a:gd name="T79" fmla="*/ 653 h 1076"/>
                <a:gd name="T80" fmla="*/ 422 w 490"/>
                <a:gd name="T81" fmla="*/ 620 h 1076"/>
                <a:gd name="T82" fmla="*/ 443 w 490"/>
                <a:gd name="T83" fmla="*/ 561 h 1076"/>
                <a:gd name="T84" fmla="*/ 464 w 490"/>
                <a:gd name="T85" fmla="*/ 476 h 1076"/>
                <a:gd name="T86" fmla="*/ 480 w 490"/>
                <a:gd name="T87" fmla="*/ 389 h 1076"/>
                <a:gd name="T88" fmla="*/ 489 w 490"/>
                <a:gd name="T89" fmla="*/ 299 h 1076"/>
                <a:gd name="T90" fmla="*/ 490 w 490"/>
                <a:gd name="T91" fmla="*/ 233 h 1076"/>
                <a:gd name="T92" fmla="*/ 487 w 490"/>
                <a:gd name="T93" fmla="*/ 187 h 1076"/>
                <a:gd name="T94" fmla="*/ 480 w 490"/>
                <a:gd name="T95" fmla="*/ 144 h 1076"/>
                <a:gd name="T96" fmla="*/ 467 w 490"/>
                <a:gd name="T97" fmla="*/ 101 h 1076"/>
                <a:gd name="T98" fmla="*/ 451 w 490"/>
                <a:gd name="T99" fmla="*/ 71 h 1076"/>
                <a:gd name="T100" fmla="*/ 437 w 490"/>
                <a:gd name="T101" fmla="*/ 54 h 1076"/>
                <a:gd name="T102" fmla="*/ 421 w 490"/>
                <a:gd name="T103" fmla="*/ 38 h 1076"/>
                <a:gd name="T104" fmla="*/ 402 w 490"/>
                <a:gd name="T105" fmla="*/ 23 h 1076"/>
                <a:gd name="T106" fmla="*/ 384 w 490"/>
                <a:gd name="T107" fmla="*/ 12 h 1076"/>
                <a:gd name="T108" fmla="*/ 362 w 490"/>
                <a:gd name="T109" fmla="*/ 5 h 1076"/>
                <a:gd name="T110" fmla="*/ 340 w 490"/>
                <a:gd name="T111" fmla="*/ 0 h 1076"/>
                <a:gd name="T112" fmla="*/ 319 w 490"/>
                <a:gd name="T113" fmla="*/ 2 h 10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490" h="1076">
                  <a:moveTo>
                    <a:pt x="307" y="3"/>
                  </a:moveTo>
                  <a:lnTo>
                    <a:pt x="267" y="29"/>
                  </a:lnTo>
                  <a:lnTo>
                    <a:pt x="224" y="56"/>
                  </a:lnTo>
                  <a:lnTo>
                    <a:pt x="182" y="87"/>
                  </a:lnTo>
                  <a:lnTo>
                    <a:pt x="142" y="117"/>
                  </a:lnTo>
                  <a:lnTo>
                    <a:pt x="123" y="134"/>
                  </a:lnTo>
                  <a:lnTo>
                    <a:pt x="105" y="151"/>
                  </a:lnTo>
                  <a:lnTo>
                    <a:pt x="89" y="169"/>
                  </a:lnTo>
                  <a:lnTo>
                    <a:pt x="73" y="187"/>
                  </a:lnTo>
                  <a:lnTo>
                    <a:pt x="57" y="207"/>
                  </a:lnTo>
                  <a:lnTo>
                    <a:pt x="44" y="228"/>
                  </a:lnTo>
                  <a:lnTo>
                    <a:pt x="33" y="248"/>
                  </a:lnTo>
                  <a:lnTo>
                    <a:pt x="24" y="271"/>
                  </a:lnTo>
                  <a:lnTo>
                    <a:pt x="16" y="294"/>
                  </a:lnTo>
                  <a:lnTo>
                    <a:pt x="10" y="317"/>
                  </a:lnTo>
                  <a:lnTo>
                    <a:pt x="5" y="340"/>
                  </a:lnTo>
                  <a:lnTo>
                    <a:pt x="3" y="364"/>
                  </a:lnTo>
                  <a:lnTo>
                    <a:pt x="1" y="389"/>
                  </a:lnTo>
                  <a:lnTo>
                    <a:pt x="0" y="412"/>
                  </a:lnTo>
                  <a:lnTo>
                    <a:pt x="1" y="436"/>
                  </a:lnTo>
                  <a:lnTo>
                    <a:pt x="3" y="462"/>
                  </a:lnTo>
                  <a:lnTo>
                    <a:pt x="8" y="511"/>
                  </a:lnTo>
                  <a:lnTo>
                    <a:pt x="17" y="560"/>
                  </a:lnTo>
                  <a:lnTo>
                    <a:pt x="26" y="609"/>
                  </a:lnTo>
                  <a:lnTo>
                    <a:pt x="36" y="658"/>
                  </a:lnTo>
                  <a:lnTo>
                    <a:pt x="41" y="689"/>
                  </a:lnTo>
                  <a:lnTo>
                    <a:pt x="46" y="721"/>
                  </a:lnTo>
                  <a:lnTo>
                    <a:pt x="50" y="752"/>
                  </a:lnTo>
                  <a:lnTo>
                    <a:pt x="54" y="784"/>
                  </a:lnTo>
                  <a:lnTo>
                    <a:pt x="57" y="816"/>
                  </a:lnTo>
                  <a:lnTo>
                    <a:pt x="60" y="847"/>
                  </a:lnTo>
                  <a:lnTo>
                    <a:pt x="63" y="879"/>
                  </a:lnTo>
                  <a:lnTo>
                    <a:pt x="64" y="912"/>
                  </a:lnTo>
                  <a:lnTo>
                    <a:pt x="66" y="938"/>
                  </a:lnTo>
                  <a:lnTo>
                    <a:pt x="67" y="964"/>
                  </a:lnTo>
                  <a:lnTo>
                    <a:pt x="70" y="977"/>
                  </a:lnTo>
                  <a:lnTo>
                    <a:pt x="72" y="990"/>
                  </a:lnTo>
                  <a:lnTo>
                    <a:pt x="76" y="1003"/>
                  </a:lnTo>
                  <a:lnTo>
                    <a:pt x="80" y="1014"/>
                  </a:lnTo>
                  <a:lnTo>
                    <a:pt x="86" y="1027"/>
                  </a:lnTo>
                  <a:lnTo>
                    <a:pt x="93" y="1037"/>
                  </a:lnTo>
                  <a:lnTo>
                    <a:pt x="102" y="1049"/>
                  </a:lnTo>
                  <a:lnTo>
                    <a:pt x="112" y="1057"/>
                  </a:lnTo>
                  <a:lnTo>
                    <a:pt x="122" y="1064"/>
                  </a:lnTo>
                  <a:lnTo>
                    <a:pt x="133" y="1070"/>
                  </a:lnTo>
                  <a:lnTo>
                    <a:pt x="145" y="1075"/>
                  </a:lnTo>
                  <a:lnTo>
                    <a:pt x="158" y="1076"/>
                  </a:lnTo>
                  <a:lnTo>
                    <a:pt x="169" y="1076"/>
                  </a:lnTo>
                  <a:lnTo>
                    <a:pt x="179" y="1073"/>
                  </a:lnTo>
                  <a:lnTo>
                    <a:pt x="189" y="1069"/>
                  </a:lnTo>
                  <a:lnTo>
                    <a:pt x="198" y="1064"/>
                  </a:lnTo>
                  <a:lnTo>
                    <a:pt x="207" y="1057"/>
                  </a:lnTo>
                  <a:lnTo>
                    <a:pt x="214" y="1050"/>
                  </a:lnTo>
                  <a:lnTo>
                    <a:pt x="221" y="1041"/>
                  </a:lnTo>
                  <a:lnTo>
                    <a:pt x="228" y="1031"/>
                  </a:lnTo>
                  <a:lnTo>
                    <a:pt x="233" y="1021"/>
                  </a:lnTo>
                  <a:lnTo>
                    <a:pt x="238" y="1011"/>
                  </a:lnTo>
                  <a:lnTo>
                    <a:pt x="243" y="1000"/>
                  </a:lnTo>
                  <a:lnTo>
                    <a:pt x="246" y="988"/>
                  </a:lnTo>
                  <a:lnTo>
                    <a:pt x="250" y="964"/>
                  </a:lnTo>
                  <a:lnTo>
                    <a:pt x="253" y="941"/>
                  </a:lnTo>
                  <a:lnTo>
                    <a:pt x="253" y="893"/>
                  </a:lnTo>
                  <a:lnTo>
                    <a:pt x="256" y="847"/>
                  </a:lnTo>
                  <a:lnTo>
                    <a:pt x="258" y="836"/>
                  </a:lnTo>
                  <a:lnTo>
                    <a:pt x="260" y="824"/>
                  </a:lnTo>
                  <a:lnTo>
                    <a:pt x="263" y="814"/>
                  </a:lnTo>
                  <a:lnTo>
                    <a:pt x="267" y="804"/>
                  </a:lnTo>
                  <a:lnTo>
                    <a:pt x="271" y="794"/>
                  </a:lnTo>
                  <a:lnTo>
                    <a:pt x="277" y="784"/>
                  </a:lnTo>
                  <a:lnTo>
                    <a:pt x="283" y="775"/>
                  </a:lnTo>
                  <a:lnTo>
                    <a:pt x="292" y="767"/>
                  </a:lnTo>
                  <a:lnTo>
                    <a:pt x="306" y="754"/>
                  </a:lnTo>
                  <a:lnTo>
                    <a:pt x="322" y="744"/>
                  </a:lnTo>
                  <a:lnTo>
                    <a:pt x="339" y="734"/>
                  </a:lnTo>
                  <a:lnTo>
                    <a:pt x="355" y="722"/>
                  </a:lnTo>
                  <a:lnTo>
                    <a:pt x="369" y="711"/>
                  </a:lnTo>
                  <a:lnTo>
                    <a:pt x="381" y="698"/>
                  </a:lnTo>
                  <a:lnTo>
                    <a:pt x="391" y="685"/>
                  </a:lnTo>
                  <a:lnTo>
                    <a:pt x="401" y="669"/>
                  </a:lnTo>
                  <a:lnTo>
                    <a:pt x="408" y="653"/>
                  </a:lnTo>
                  <a:lnTo>
                    <a:pt x="415" y="637"/>
                  </a:lnTo>
                  <a:lnTo>
                    <a:pt x="422" y="620"/>
                  </a:lnTo>
                  <a:lnTo>
                    <a:pt x="428" y="604"/>
                  </a:lnTo>
                  <a:lnTo>
                    <a:pt x="443" y="561"/>
                  </a:lnTo>
                  <a:lnTo>
                    <a:pt x="454" y="519"/>
                  </a:lnTo>
                  <a:lnTo>
                    <a:pt x="464" y="476"/>
                  </a:lnTo>
                  <a:lnTo>
                    <a:pt x="473" y="432"/>
                  </a:lnTo>
                  <a:lnTo>
                    <a:pt x="480" y="389"/>
                  </a:lnTo>
                  <a:lnTo>
                    <a:pt x="484" y="344"/>
                  </a:lnTo>
                  <a:lnTo>
                    <a:pt x="489" y="299"/>
                  </a:lnTo>
                  <a:lnTo>
                    <a:pt x="490" y="256"/>
                  </a:lnTo>
                  <a:lnTo>
                    <a:pt x="490" y="233"/>
                  </a:lnTo>
                  <a:lnTo>
                    <a:pt x="490" y="210"/>
                  </a:lnTo>
                  <a:lnTo>
                    <a:pt x="487" y="187"/>
                  </a:lnTo>
                  <a:lnTo>
                    <a:pt x="484" y="166"/>
                  </a:lnTo>
                  <a:lnTo>
                    <a:pt x="480" y="144"/>
                  </a:lnTo>
                  <a:lnTo>
                    <a:pt x="474" y="123"/>
                  </a:lnTo>
                  <a:lnTo>
                    <a:pt x="467" y="101"/>
                  </a:lnTo>
                  <a:lnTo>
                    <a:pt x="457" y="81"/>
                  </a:lnTo>
                  <a:lnTo>
                    <a:pt x="451" y="71"/>
                  </a:lnTo>
                  <a:lnTo>
                    <a:pt x="444" y="62"/>
                  </a:lnTo>
                  <a:lnTo>
                    <a:pt x="437" y="54"/>
                  </a:lnTo>
                  <a:lnTo>
                    <a:pt x="430" y="45"/>
                  </a:lnTo>
                  <a:lnTo>
                    <a:pt x="421" y="38"/>
                  </a:lnTo>
                  <a:lnTo>
                    <a:pt x="412" y="31"/>
                  </a:lnTo>
                  <a:lnTo>
                    <a:pt x="402" y="23"/>
                  </a:lnTo>
                  <a:lnTo>
                    <a:pt x="394" y="18"/>
                  </a:lnTo>
                  <a:lnTo>
                    <a:pt x="384" y="12"/>
                  </a:lnTo>
                  <a:lnTo>
                    <a:pt x="374" y="9"/>
                  </a:lnTo>
                  <a:lnTo>
                    <a:pt x="362" y="5"/>
                  </a:lnTo>
                  <a:lnTo>
                    <a:pt x="352" y="2"/>
                  </a:lnTo>
                  <a:lnTo>
                    <a:pt x="340" y="0"/>
                  </a:lnTo>
                  <a:lnTo>
                    <a:pt x="330" y="0"/>
                  </a:lnTo>
                  <a:lnTo>
                    <a:pt x="319" y="2"/>
                  </a:lnTo>
                  <a:lnTo>
                    <a:pt x="307" y="3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378" name="Freeform 195"/>
            <p:cNvSpPr>
              <a:spLocks/>
            </p:cNvSpPr>
            <p:nvPr/>
          </p:nvSpPr>
          <p:spPr bwMode="auto">
            <a:xfrm>
              <a:off x="3028950" y="5213350"/>
              <a:ext cx="223838" cy="350838"/>
            </a:xfrm>
            <a:custGeom>
              <a:avLst/>
              <a:gdLst>
                <a:gd name="T0" fmla="*/ 4 w 423"/>
                <a:gd name="T1" fmla="*/ 36 h 665"/>
                <a:gd name="T2" fmla="*/ 16 w 423"/>
                <a:gd name="T3" fmla="*/ 25 h 665"/>
                <a:gd name="T4" fmla="*/ 36 w 423"/>
                <a:gd name="T5" fmla="*/ 10 h 665"/>
                <a:gd name="T6" fmla="*/ 68 w 423"/>
                <a:gd name="T7" fmla="*/ 2 h 665"/>
                <a:gd name="T8" fmla="*/ 101 w 423"/>
                <a:gd name="T9" fmla="*/ 0 h 665"/>
                <a:gd name="T10" fmla="*/ 132 w 423"/>
                <a:gd name="T11" fmla="*/ 9 h 665"/>
                <a:gd name="T12" fmla="*/ 160 w 423"/>
                <a:gd name="T13" fmla="*/ 26 h 665"/>
                <a:gd name="T14" fmla="*/ 185 w 423"/>
                <a:gd name="T15" fmla="*/ 48 h 665"/>
                <a:gd name="T16" fmla="*/ 206 w 423"/>
                <a:gd name="T17" fmla="*/ 74 h 665"/>
                <a:gd name="T18" fmla="*/ 230 w 423"/>
                <a:gd name="T19" fmla="*/ 117 h 665"/>
                <a:gd name="T20" fmla="*/ 254 w 423"/>
                <a:gd name="T21" fmla="*/ 177 h 665"/>
                <a:gd name="T22" fmla="*/ 277 w 423"/>
                <a:gd name="T23" fmla="*/ 242 h 665"/>
                <a:gd name="T24" fmla="*/ 305 w 423"/>
                <a:gd name="T25" fmla="*/ 309 h 665"/>
                <a:gd name="T26" fmla="*/ 334 w 423"/>
                <a:gd name="T27" fmla="*/ 376 h 665"/>
                <a:gd name="T28" fmla="*/ 365 w 423"/>
                <a:gd name="T29" fmla="*/ 439 h 665"/>
                <a:gd name="T30" fmla="*/ 398 w 423"/>
                <a:gd name="T31" fmla="*/ 501 h 665"/>
                <a:gd name="T32" fmla="*/ 417 w 423"/>
                <a:gd name="T33" fmla="*/ 545 h 665"/>
                <a:gd name="T34" fmla="*/ 423 w 423"/>
                <a:gd name="T35" fmla="*/ 577 h 665"/>
                <a:gd name="T36" fmla="*/ 421 w 423"/>
                <a:gd name="T37" fmla="*/ 601 h 665"/>
                <a:gd name="T38" fmla="*/ 416 w 423"/>
                <a:gd name="T39" fmla="*/ 617 h 665"/>
                <a:gd name="T40" fmla="*/ 408 w 423"/>
                <a:gd name="T41" fmla="*/ 631 h 665"/>
                <a:gd name="T42" fmla="*/ 398 w 423"/>
                <a:gd name="T43" fmla="*/ 644 h 665"/>
                <a:gd name="T44" fmla="*/ 385 w 423"/>
                <a:gd name="T45" fmla="*/ 654 h 665"/>
                <a:gd name="T46" fmla="*/ 371 w 423"/>
                <a:gd name="T47" fmla="*/ 662 h 665"/>
                <a:gd name="T48" fmla="*/ 357 w 423"/>
                <a:gd name="T49" fmla="*/ 665 h 665"/>
                <a:gd name="T50" fmla="*/ 342 w 423"/>
                <a:gd name="T51" fmla="*/ 665 h 665"/>
                <a:gd name="T52" fmla="*/ 325 w 423"/>
                <a:gd name="T53" fmla="*/ 657 h 665"/>
                <a:gd name="T54" fmla="*/ 309 w 423"/>
                <a:gd name="T55" fmla="*/ 644 h 665"/>
                <a:gd name="T56" fmla="*/ 272 w 423"/>
                <a:gd name="T57" fmla="*/ 604 h 665"/>
                <a:gd name="T58" fmla="*/ 216 w 423"/>
                <a:gd name="T59" fmla="*/ 538 h 665"/>
                <a:gd name="T60" fmla="*/ 165 w 423"/>
                <a:gd name="T61" fmla="*/ 469 h 665"/>
                <a:gd name="T62" fmla="*/ 121 w 423"/>
                <a:gd name="T63" fmla="*/ 397 h 665"/>
                <a:gd name="T64" fmla="*/ 83 w 423"/>
                <a:gd name="T65" fmla="*/ 322 h 665"/>
                <a:gd name="T66" fmla="*/ 52 w 423"/>
                <a:gd name="T67" fmla="*/ 245 h 665"/>
                <a:gd name="T68" fmla="*/ 26 w 423"/>
                <a:gd name="T69" fmla="*/ 164 h 665"/>
                <a:gd name="T70" fmla="*/ 7 w 423"/>
                <a:gd name="T71" fmla="*/ 79 h 665"/>
                <a:gd name="T72" fmla="*/ 0 w 423"/>
                <a:gd name="T73" fmla="*/ 43 h 6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23" h="665">
                  <a:moveTo>
                    <a:pt x="0" y="43"/>
                  </a:moveTo>
                  <a:lnTo>
                    <a:pt x="4" y="36"/>
                  </a:lnTo>
                  <a:lnTo>
                    <a:pt x="10" y="30"/>
                  </a:lnTo>
                  <a:lnTo>
                    <a:pt x="16" y="25"/>
                  </a:lnTo>
                  <a:lnTo>
                    <a:pt x="22" y="19"/>
                  </a:lnTo>
                  <a:lnTo>
                    <a:pt x="36" y="10"/>
                  </a:lnTo>
                  <a:lnTo>
                    <a:pt x="50" y="5"/>
                  </a:lnTo>
                  <a:lnTo>
                    <a:pt x="68" y="2"/>
                  </a:lnTo>
                  <a:lnTo>
                    <a:pt x="83" y="0"/>
                  </a:lnTo>
                  <a:lnTo>
                    <a:pt x="101" y="0"/>
                  </a:lnTo>
                  <a:lnTo>
                    <a:pt x="116" y="5"/>
                  </a:lnTo>
                  <a:lnTo>
                    <a:pt x="132" y="9"/>
                  </a:lnTo>
                  <a:lnTo>
                    <a:pt x="147" y="17"/>
                  </a:lnTo>
                  <a:lnTo>
                    <a:pt x="160" y="26"/>
                  </a:lnTo>
                  <a:lnTo>
                    <a:pt x="173" y="36"/>
                  </a:lnTo>
                  <a:lnTo>
                    <a:pt x="185" y="48"/>
                  </a:lnTo>
                  <a:lnTo>
                    <a:pt x="196" y="59"/>
                  </a:lnTo>
                  <a:lnTo>
                    <a:pt x="206" y="74"/>
                  </a:lnTo>
                  <a:lnTo>
                    <a:pt x="216" y="86"/>
                  </a:lnTo>
                  <a:lnTo>
                    <a:pt x="230" y="117"/>
                  </a:lnTo>
                  <a:lnTo>
                    <a:pt x="243" y="147"/>
                  </a:lnTo>
                  <a:lnTo>
                    <a:pt x="254" y="177"/>
                  </a:lnTo>
                  <a:lnTo>
                    <a:pt x="266" y="209"/>
                  </a:lnTo>
                  <a:lnTo>
                    <a:pt x="277" y="242"/>
                  </a:lnTo>
                  <a:lnTo>
                    <a:pt x="290" y="276"/>
                  </a:lnTo>
                  <a:lnTo>
                    <a:pt x="305" y="309"/>
                  </a:lnTo>
                  <a:lnTo>
                    <a:pt x="319" y="342"/>
                  </a:lnTo>
                  <a:lnTo>
                    <a:pt x="334" y="376"/>
                  </a:lnTo>
                  <a:lnTo>
                    <a:pt x="349" y="407"/>
                  </a:lnTo>
                  <a:lnTo>
                    <a:pt x="365" y="439"/>
                  </a:lnTo>
                  <a:lnTo>
                    <a:pt x="382" y="472"/>
                  </a:lnTo>
                  <a:lnTo>
                    <a:pt x="398" y="501"/>
                  </a:lnTo>
                  <a:lnTo>
                    <a:pt x="411" y="531"/>
                  </a:lnTo>
                  <a:lnTo>
                    <a:pt x="417" y="545"/>
                  </a:lnTo>
                  <a:lnTo>
                    <a:pt x="420" y="561"/>
                  </a:lnTo>
                  <a:lnTo>
                    <a:pt x="423" y="577"/>
                  </a:lnTo>
                  <a:lnTo>
                    <a:pt x="423" y="593"/>
                  </a:lnTo>
                  <a:lnTo>
                    <a:pt x="421" y="601"/>
                  </a:lnTo>
                  <a:lnTo>
                    <a:pt x="418" y="610"/>
                  </a:lnTo>
                  <a:lnTo>
                    <a:pt x="416" y="617"/>
                  </a:lnTo>
                  <a:lnTo>
                    <a:pt x="413" y="624"/>
                  </a:lnTo>
                  <a:lnTo>
                    <a:pt x="408" y="631"/>
                  </a:lnTo>
                  <a:lnTo>
                    <a:pt x="403" y="639"/>
                  </a:lnTo>
                  <a:lnTo>
                    <a:pt x="398" y="644"/>
                  </a:lnTo>
                  <a:lnTo>
                    <a:pt x="391" y="650"/>
                  </a:lnTo>
                  <a:lnTo>
                    <a:pt x="385" y="654"/>
                  </a:lnTo>
                  <a:lnTo>
                    <a:pt x="378" y="659"/>
                  </a:lnTo>
                  <a:lnTo>
                    <a:pt x="371" y="662"/>
                  </a:lnTo>
                  <a:lnTo>
                    <a:pt x="364" y="665"/>
                  </a:lnTo>
                  <a:lnTo>
                    <a:pt x="357" y="665"/>
                  </a:lnTo>
                  <a:lnTo>
                    <a:pt x="349" y="665"/>
                  </a:lnTo>
                  <a:lnTo>
                    <a:pt x="342" y="665"/>
                  </a:lnTo>
                  <a:lnTo>
                    <a:pt x="334" y="662"/>
                  </a:lnTo>
                  <a:lnTo>
                    <a:pt x="325" y="657"/>
                  </a:lnTo>
                  <a:lnTo>
                    <a:pt x="318" y="652"/>
                  </a:lnTo>
                  <a:lnTo>
                    <a:pt x="309" y="644"/>
                  </a:lnTo>
                  <a:lnTo>
                    <a:pt x="303" y="637"/>
                  </a:lnTo>
                  <a:lnTo>
                    <a:pt x="272" y="604"/>
                  </a:lnTo>
                  <a:lnTo>
                    <a:pt x="243" y="571"/>
                  </a:lnTo>
                  <a:lnTo>
                    <a:pt x="216" y="538"/>
                  </a:lnTo>
                  <a:lnTo>
                    <a:pt x="190" y="503"/>
                  </a:lnTo>
                  <a:lnTo>
                    <a:pt x="165" y="469"/>
                  </a:lnTo>
                  <a:lnTo>
                    <a:pt x="142" y="433"/>
                  </a:lnTo>
                  <a:lnTo>
                    <a:pt x="121" y="397"/>
                  </a:lnTo>
                  <a:lnTo>
                    <a:pt x="102" y="360"/>
                  </a:lnTo>
                  <a:lnTo>
                    <a:pt x="83" y="322"/>
                  </a:lnTo>
                  <a:lnTo>
                    <a:pt x="66" y="285"/>
                  </a:lnTo>
                  <a:lnTo>
                    <a:pt x="52" y="245"/>
                  </a:lnTo>
                  <a:lnTo>
                    <a:pt x="37" y="204"/>
                  </a:lnTo>
                  <a:lnTo>
                    <a:pt x="26" y="164"/>
                  </a:lnTo>
                  <a:lnTo>
                    <a:pt x="16" y="122"/>
                  </a:lnTo>
                  <a:lnTo>
                    <a:pt x="7" y="79"/>
                  </a:lnTo>
                  <a:lnTo>
                    <a:pt x="0" y="35"/>
                  </a:lnTo>
                  <a:lnTo>
                    <a:pt x="0" y="43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379" name="Freeform 196"/>
            <p:cNvSpPr>
              <a:spLocks/>
            </p:cNvSpPr>
            <p:nvPr/>
          </p:nvSpPr>
          <p:spPr bwMode="auto">
            <a:xfrm>
              <a:off x="2819400" y="5280025"/>
              <a:ext cx="223838" cy="365125"/>
            </a:xfrm>
            <a:custGeom>
              <a:avLst/>
              <a:gdLst>
                <a:gd name="T0" fmla="*/ 289 w 422"/>
                <a:gd name="T1" fmla="*/ 26 h 691"/>
                <a:gd name="T2" fmla="*/ 261 w 422"/>
                <a:gd name="T3" fmla="*/ 39 h 691"/>
                <a:gd name="T4" fmla="*/ 238 w 422"/>
                <a:gd name="T5" fmla="*/ 60 h 691"/>
                <a:gd name="T6" fmla="*/ 220 w 422"/>
                <a:gd name="T7" fmla="*/ 86 h 691"/>
                <a:gd name="T8" fmla="*/ 197 w 422"/>
                <a:gd name="T9" fmla="*/ 126 h 691"/>
                <a:gd name="T10" fmla="*/ 176 w 422"/>
                <a:gd name="T11" fmla="*/ 169 h 691"/>
                <a:gd name="T12" fmla="*/ 161 w 422"/>
                <a:gd name="T13" fmla="*/ 195 h 691"/>
                <a:gd name="T14" fmla="*/ 138 w 422"/>
                <a:gd name="T15" fmla="*/ 223 h 691"/>
                <a:gd name="T16" fmla="*/ 107 w 422"/>
                <a:gd name="T17" fmla="*/ 247 h 691"/>
                <a:gd name="T18" fmla="*/ 77 w 422"/>
                <a:gd name="T19" fmla="*/ 272 h 691"/>
                <a:gd name="T20" fmla="*/ 48 w 422"/>
                <a:gd name="T21" fmla="*/ 297 h 691"/>
                <a:gd name="T22" fmla="*/ 30 w 422"/>
                <a:gd name="T23" fmla="*/ 323 h 691"/>
                <a:gd name="T24" fmla="*/ 18 w 422"/>
                <a:gd name="T25" fmla="*/ 346 h 691"/>
                <a:gd name="T26" fmla="*/ 7 w 422"/>
                <a:gd name="T27" fmla="*/ 384 h 691"/>
                <a:gd name="T28" fmla="*/ 1 w 422"/>
                <a:gd name="T29" fmla="*/ 437 h 691"/>
                <a:gd name="T30" fmla="*/ 2 w 422"/>
                <a:gd name="T31" fmla="*/ 492 h 691"/>
                <a:gd name="T32" fmla="*/ 13 w 422"/>
                <a:gd name="T33" fmla="*/ 545 h 691"/>
                <a:gd name="T34" fmla="*/ 27 w 422"/>
                <a:gd name="T35" fmla="*/ 584 h 691"/>
                <a:gd name="T36" fmla="*/ 41 w 422"/>
                <a:gd name="T37" fmla="*/ 607 h 691"/>
                <a:gd name="T38" fmla="*/ 57 w 422"/>
                <a:gd name="T39" fmla="*/ 628 h 691"/>
                <a:gd name="T40" fmla="*/ 77 w 422"/>
                <a:gd name="T41" fmla="*/ 647 h 691"/>
                <a:gd name="T42" fmla="*/ 100 w 422"/>
                <a:gd name="T43" fmla="*/ 664 h 691"/>
                <a:gd name="T44" fmla="*/ 123 w 422"/>
                <a:gd name="T45" fmla="*/ 677 h 691"/>
                <a:gd name="T46" fmla="*/ 149 w 422"/>
                <a:gd name="T47" fmla="*/ 686 h 691"/>
                <a:gd name="T48" fmla="*/ 176 w 422"/>
                <a:gd name="T49" fmla="*/ 690 h 691"/>
                <a:gd name="T50" fmla="*/ 202 w 422"/>
                <a:gd name="T51" fmla="*/ 690 h 691"/>
                <a:gd name="T52" fmla="*/ 230 w 422"/>
                <a:gd name="T53" fmla="*/ 686 h 691"/>
                <a:gd name="T54" fmla="*/ 253 w 422"/>
                <a:gd name="T55" fmla="*/ 677 h 691"/>
                <a:gd name="T56" fmla="*/ 271 w 422"/>
                <a:gd name="T57" fmla="*/ 667 h 691"/>
                <a:gd name="T58" fmla="*/ 296 w 422"/>
                <a:gd name="T59" fmla="*/ 645 h 691"/>
                <a:gd name="T60" fmla="*/ 325 w 422"/>
                <a:gd name="T61" fmla="*/ 612 h 691"/>
                <a:gd name="T62" fmla="*/ 349 w 422"/>
                <a:gd name="T63" fmla="*/ 573 h 691"/>
                <a:gd name="T64" fmla="*/ 373 w 422"/>
                <a:gd name="T65" fmla="*/ 520 h 691"/>
                <a:gd name="T66" fmla="*/ 399 w 422"/>
                <a:gd name="T67" fmla="*/ 450 h 691"/>
                <a:gd name="T68" fmla="*/ 415 w 422"/>
                <a:gd name="T69" fmla="*/ 376 h 691"/>
                <a:gd name="T70" fmla="*/ 422 w 422"/>
                <a:gd name="T71" fmla="*/ 303 h 691"/>
                <a:gd name="T72" fmla="*/ 419 w 422"/>
                <a:gd name="T73" fmla="*/ 247 h 691"/>
                <a:gd name="T74" fmla="*/ 414 w 422"/>
                <a:gd name="T75" fmla="*/ 210 h 691"/>
                <a:gd name="T76" fmla="*/ 405 w 422"/>
                <a:gd name="T77" fmla="*/ 174 h 691"/>
                <a:gd name="T78" fmla="*/ 394 w 422"/>
                <a:gd name="T79" fmla="*/ 138 h 691"/>
                <a:gd name="T80" fmla="*/ 379 w 422"/>
                <a:gd name="T81" fmla="*/ 105 h 691"/>
                <a:gd name="T82" fmla="*/ 360 w 422"/>
                <a:gd name="T83" fmla="*/ 72 h 691"/>
                <a:gd name="T84" fmla="*/ 339 w 422"/>
                <a:gd name="T85" fmla="*/ 41 h 691"/>
                <a:gd name="T86" fmla="*/ 316 w 422"/>
                <a:gd name="T87" fmla="*/ 13 h 691"/>
                <a:gd name="T88" fmla="*/ 303 w 422"/>
                <a:gd name="T89" fmla="*/ 21 h 6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422" h="691">
                  <a:moveTo>
                    <a:pt x="303" y="21"/>
                  </a:moveTo>
                  <a:lnTo>
                    <a:pt x="289" y="26"/>
                  </a:lnTo>
                  <a:lnTo>
                    <a:pt x="274" y="31"/>
                  </a:lnTo>
                  <a:lnTo>
                    <a:pt x="261" y="39"/>
                  </a:lnTo>
                  <a:lnTo>
                    <a:pt x="250" y="49"/>
                  </a:lnTo>
                  <a:lnTo>
                    <a:pt x="238" y="60"/>
                  </a:lnTo>
                  <a:lnTo>
                    <a:pt x="228" y="72"/>
                  </a:lnTo>
                  <a:lnTo>
                    <a:pt x="220" y="86"/>
                  </a:lnTo>
                  <a:lnTo>
                    <a:pt x="211" y="99"/>
                  </a:lnTo>
                  <a:lnTo>
                    <a:pt x="197" y="126"/>
                  </a:lnTo>
                  <a:lnTo>
                    <a:pt x="184" y="155"/>
                  </a:lnTo>
                  <a:lnTo>
                    <a:pt x="176" y="169"/>
                  </a:lnTo>
                  <a:lnTo>
                    <a:pt x="168" y="182"/>
                  </a:lnTo>
                  <a:lnTo>
                    <a:pt x="161" y="195"/>
                  </a:lnTo>
                  <a:lnTo>
                    <a:pt x="151" y="208"/>
                  </a:lnTo>
                  <a:lnTo>
                    <a:pt x="138" y="223"/>
                  </a:lnTo>
                  <a:lnTo>
                    <a:pt x="123" y="236"/>
                  </a:lnTo>
                  <a:lnTo>
                    <a:pt x="107" y="247"/>
                  </a:lnTo>
                  <a:lnTo>
                    <a:pt x="92" y="259"/>
                  </a:lnTo>
                  <a:lnTo>
                    <a:pt x="77" y="272"/>
                  </a:lnTo>
                  <a:lnTo>
                    <a:pt x="63" y="283"/>
                  </a:lnTo>
                  <a:lnTo>
                    <a:pt x="48" y="297"/>
                  </a:lnTo>
                  <a:lnTo>
                    <a:pt x="37" y="312"/>
                  </a:lnTo>
                  <a:lnTo>
                    <a:pt x="30" y="323"/>
                  </a:lnTo>
                  <a:lnTo>
                    <a:pt x="24" y="333"/>
                  </a:lnTo>
                  <a:lnTo>
                    <a:pt x="18" y="346"/>
                  </a:lnTo>
                  <a:lnTo>
                    <a:pt x="14" y="358"/>
                  </a:lnTo>
                  <a:lnTo>
                    <a:pt x="7" y="384"/>
                  </a:lnTo>
                  <a:lnTo>
                    <a:pt x="2" y="410"/>
                  </a:lnTo>
                  <a:lnTo>
                    <a:pt x="1" y="437"/>
                  </a:lnTo>
                  <a:lnTo>
                    <a:pt x="0" y="464"/>
                  </a:lnTo>
                  <a:lnTo>
                    <a:pt x="2" y="492"/>
                  </a:lnTo>
                  <a:lnTo>
                    <a:pt x="5" y="519"/>
                  </a:lnTo>
                  <a:lnTo>
                    <a:pt x="13" y="545"/>
                  </a:lnTo>
                  <a:lnTo>
                    <a:pt x="23" y="571"/>
                  </a:lnTo>
                  <a:lnTo>
                    <a:pt x="27" y="584"/>
                  </a:lnTo>
                  <a:lnTo>
                    <a:pt x="34" y="595"/>
                  </a:lnTo>
                  <a:lnTo>
                    <a:pt x="41" y="607"/>
                  </a:lnTo>
                  <a:lnTo>
                    <a:pt x="48" y="618"/>
                  </a:lnTo>
                  <a:lnTo>
                    <a:pt x="57" y="628"/>
                  </a:lnTo>
                  <a:lnTo>
                    <a:pt x="67" y="638"/>
                  </a:lnTo>
                  <a:lnTo>
                    <a:pt x="77" y="647"/>
                  </a:lnTo>
                  <a:lnTo>
                    <a:pt x="89" y="655"/>
                  </a:lnTo>
                  <a:lnTo>
                    <a:pt x="100" y="664"/>
                  </a:lnTo>
                  <a:lnTo>
                    <a:pt x="112" y="670"/>
                  </a:lnTo>
                  <a:lnTo>
                    <a:pt x="123" y="677"/>
                  </a:lnTo>
                  <a:lnTo>
                    <a:pt x="136" y="681"/>
                  </a:lnTo>
                  <a:lnTo>
                    <a:pt x="149" y="686"/>
                  </a:lnTo>
                  <a:lnTo>
                    <a:pt x="164" y="689"/>
                  </a:lnTo>
                  <a:lnTo>
                    <a:pt x="176" y="690"/>
                  </a:lnTo>
                  <a:lnTo>
                    <a:pt x="189" y="691"/>
                  </a:lnTo>
                  <a:lnTo>
                    <a:pt x="202" y="690"/>
                  </a:lnTo>
                  <a:lnTo>
                    <a:pt x="217" y="689"/>
                  </a:lnTo>
                  <a:lnTo>
                    <a:pt x="230" y="686"/>
                  </a:lnTo>
                  <a:lnTo>
                    <a:pt x="243" y="681"/>
                  </a:lnTo>
                  <a:lnTo>
                    <a:pt x="253" y="677"/>
                  </a:lnTo>
                  <a:lnTo>
                    <a:pt x="263" y="673"/>
                  </a:lnTo>
                  <a:lnTo>
                    <a:pt x="271" y="667"/>
                  </a:lnTo>
                  <a:lnTo>
                    <a:pt x="280" y="660"/>
                  </a:lnTo>
                  <a:lnTo>
                    <a:pt x="296" y="645"/>
                  </a:lnTo>
                  <a:lnTo>
                    <a:pt x="312" y="630"/>
                  </a:lnTo>
                  <a:lnTo>
                    <a:pt x="325" y="612"/>
                  </a:lnTo>
                  <a:lnTo>
                    <a:pt x="337" y="594"/>
                  </a:lnTo>
                  <a:lnTo>
                    <a:pt x="349" y="573"/>
                  </a:lnTo>
                  <a:lnTo>
                    <a:pt x="359" y="553"/>
                  </a:lnTo>
                  <a:lnTo>
                    <a:pt x="373" y="520"/>
                  </a:lnTo>
                  <a:lnTo>
                    <a:pt x="388" y="486"/>
                  </a:lnTo>
                  <a:lnTo>
                    <a:pt x="399" y="450"/>
                  </a:lnTo>
                  <a:lnTo>
                    <a:pt x="408" y="414"/>
                  </a:lnTo>
                  <a:lnTo>
                    <a:pt x="415" y="376"/>
                  </a:lnTo>
                  <a:lnTo>
                    <a:pt x="419" y="341"/>
                  </a:lnTo>
                  <a:lnTo>
                    <a:pt x="422" y="303"/>
                  </a:lnTo>
                  <a:lnTo>
                    <a:pt x="421" y="266"/>
                  </a:lnTo>
                  <a:lnTo>
                    <a:pt x="419" y="247"/>
                  </a:lnTo>
                  <a:lnTo>
                    <a:pt x="417" y="228"/>
                  </a:lnTo>
                  <a:lnTo>
                    <a:pt x="414" y="210"/>
                  </a:lnTo>
                  <a:lnTo>
                    <a:pt x="409" y="192"/>
                  </a:lnTo>
                  <a:lnTo>
                    <a:pt x="405" y="174"/>
                  </a:lnTo>
                  <a:lnTo>
                    <a:pt x="399" y="156"/>
                  </a:lnTo>
                  <a:lnTo>
                    <a:pt x="394" y="138"/>
                  </a:lnTo>
                  <a:lnTo>
                    <a:pt x="386" y="121"/>
                  </a:lnTo>
                  <a:lnTo>
                    <a:pt x="379" y="105"/>
                  </a:lnTo>
                  <a:lnTo>
                    <a:pt x="371" y="87"/>
                  </a:lnTo>
                  <a:lnTo>
                    <a:pt x="360" y="72"/>
                  </a:lnTo>
                  <a:lnTo>
                    <a:pt x="350" y="56"/>
                  </a:lnTo>
                  <a:lnTo>
                    <a:pt x="339" y="41"/>
                  </a:lnTo>
                  <a:lnTo>
                    <a:pt x="327" y="27"/>
                  </a:lnTo>
                  <a:lnTo>
                    <a:pt x="316" y="13"/>
                  </a:lnTo>
                  <a:lnTo>
                    <a:pt x="303" y="0"/>
                  </a:lnTo>
                  <a:lnTo>
                    <a:pt x="303" y="21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380" name="Freeform 197"/>
            <p:cNvSpPr>
              <a:spLocks/>
            </p:cNvSpPr>
            <p:nvPr/>
          </p:nvSpPr>
          <p:spPr bwMode="auto">
            <a:xfrm>
              <a:off x="2486025" y="5605463"/>
              <a:ext cx="130175" cy="53975"/>
            </a:xfrm>
            <a:custGeom>
              <a:avLst/>
              <a:gdLst>
                <a:gd name="T0" fmla="*/ 247 w 247"/>
                <a:gd name="T1" fmla="*/ 83 h 103"/>
                <a:gd name="T2" fmla="*/ 246 w 247"/>
                <a:gd name="T3" fmla="*/ 87 h 103"/>
                <a:gd name="T4" fmla="*/ 243 w 247"/>
                <a:gd name="T5" fmla="*/ 90 h 103"/>
                <a:gd name="T6" fmla="*/ 239 w 247"/>
                <a:gd name="T7" fmla="*/ 93 h 103"/>
                <a:gd name="T8" fmla="*/ 233 w 247"/>
                <a:gd name="T9" fmla="*/ 96 h 103"/>
                <a:gd name="T10" fmla="*/ 220 w 247"/>
                <a:gd name="T11" fmla="*/ 100 h 103"/>
                <a:gd name="T12" fmla="*/ 204 w 247"/>
                <a:gd name="T13" fmla="*/ 103 h 103"/>
                <a:gd name="T14" fmla="*/ 184 w 247"/>
                <a:gd name="T15" fmla="*/ 103 h 103"/>
                <a:gd name="T16" fmla="*/ 162 w 247"/>
                <a:gd name="T17" fmla="*/ 102 h 103"/>
                <a:gd name="T18" fmla="*/ 138 w 247"/>
                <a:gd name="T19" fmla="*/ 99 h 103"/>
                <a:gd name="T20" fmla="*/ 113 w 247"/>
                <a:gd name="T21" fmla="*/ 93 h 103"/>
                <a:gd name="T22" fmla="*/ 89 w 247"/>
                <a:gd name="T23" fmla="*/ 86 h 103"/>
                <a:gd name="T24" fmla="*/ 66 w 247"/>
                <a:gd name="T25" fmla="*/ 77 h 103"/>
                <a:gd name="T26" fmla="*/ 46 w 247"/>
                <a:gd name="T27" fmla="*/ 69 h 103"/>
                <a:gd name="T28" fmla="*/ 29 w 247"/>
                <a:gd name="T29" fmla="*/ 59 h 103"/>
                <a:gd name="T30" fmla="*/ 16 w 247"/>
                <a:gd name="T31" fmla="*/ 49 h 103"/>
                <a:gd name="T32" fmla="*/ 6 w 247"/>
                <a:gd name="T33" fmla="*/ 39 h 103"/>
                <a:gd name="T34" fmla="*/ 3 w 247"/>
                <a:gd name="T35" fmla="*/ 34 h 103"/>
                <a:gd name="T36" fmla="*/ 1 w 247"/>
                <a:gd name="T37" fmla="*/ 30 h 103"/>
                <a:gd name="T38" fmla="*/ 0 w 247"/>
                <a:gd name="T39" fmla="*/ 24 h 103"/>
                <a:gd name="T40" fmla="*/ 0 w 247"/>
                <a:gd name="T41" fmla="*/ 20 h 103"/>
                <a:gd name="T42" fmla="*/ 1 w 247"/>
                <a:gd name="T43" fmla="*/ 16 h 103"/>
                <a:gd name="T44" fmla="*/ 4 w 247"/>
                <a:gd name="T45" fmla="*/ 13 h 103"/>
                <a:gd name="T46" fmla="*/ 9 w 247"/>
                <a:gd name="T47" fmla="*/ 10 h 103"/>
                <a:gd name="T48" fmla="*/ 14 w 247"/>
                <a:gd name="T49" fmla="*/ 7 h 103"/>
                <a:gd name="T50" fmla="*/ 27 w 247"/>
                <a:gd name="T51" fmla="*/ 3 h 103"/>
                <a:gd name="T52" fmla="*/ 44 w 247"/>
                <a:gd name="T53" fmla="*/ 0 h 103"/>
                <a:gd name="T54" fmla="*/ 63 w 247"/>
                <a:gd name="T55" fmla="*/ 0 h 103"/>
                <a:gd name="T56" fmla="*/ 85 w 247"/>
                <a:gd name="T57" fmla="*/ 1 h 103"/>
                <a:gd name="T58" fmla="*/ 109 w 247"/>
                <a:gd name="T59" fmla="*/ 4 h 103"/>
                <a:gd name="T60" fmla="*/ 134 w 247"/>
                <a:gd name="T61" fmla="*/ 10 h 103"/>
                <a:gd name="T62" fmla="*/ 159 w 247"/>
                <a:gd name="T63" fmla="*/ 17 h 103"/>
                <a:gd name="T64" fmla="*/ 181 w 247"/>
                <a:gd name="T65" fmla="*/ 26 h 103"/>
                <a:gd name="T66" fmla="*/ 201 w 247"/>
                <a:gd name="T67" fmla="*/ 34 h 103"/>
                <a:gd name="T68" fmla="*/ 218 w 247"/>
                <a:gd name="T69" fmla="*/ 44 h 103"/>
                <a:gd name="T70" fmla="*/ 231 w 247"/>
                <a:gd name="T71" fmla="*/ 54 h 103"/>
                <a:gd name="T72" fmla="*/ 241 w 247"/>
                <a:gd name="T73" fmla="*/ 64 h 103"/>
                <a:gd name="T74" fmla="*/ 244 w 247"/>
                <a:gd name="T75" fmla="*/ 69 h 103"/>
                <a:gd name="T76" fmla="*/ 247 w 247"/>
                <a:gd name="T77" fmla="*/ 73 h 103"/>
                <a:gd name="T78" fmla="*/ 247 w 247"/>
                <a:gd name="T79" fmla="*/ 79 h 103"/>
                <a:gd name="T80" fmla="*/ 247 w 247"/>
                <a:gd name="T81" fmla="*/ 83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47" h="103">
                  <a:moveTo>
                    <a:pt x="247" y="83"/>
                  </a:moveTo>
                  <a:lnTo>
                    <a:pt x="246" y="87"/>
                  </a:lnTo>
                  <a:lnTo>
                    <a:pt x="243" y="90"/>
                  </a:lnTo>
                  <a:lnTo>
                    <a:pt x="239" y="93"/>
                  </a:lnTo>
                  <a:lnTo>
                    <a:pt x="233" y="96"/>
                  </a:lnTo>
                  <a:lnTo>
                    <a:pt x="220" y="100"/>
                  </a:lnTo>
                  <a:lnTo>
                    <a:pt x="204" y="103"/>
                  </a:lnTo>
                  <a:lnTo>
                    <a:pt x="184" y="103"/>
                  </a:lnTo>
                  <a:lnTo>
                    <a:pt x="162" y="102"/>
                  </a:lnTo>
                  <a:lnTo>
                    <a:pt x="138" y="99"/>
                  </a:lnTo>
                  <a:lnTo>
                    <a:pt x="113" y="93"/>
                  </a:lnTo>
                  <a:lnTo>
                    <a:pt x="89" y="86"/>
                  </a:lnTo>
                  <a:lnTo>
                    <a:pt x="66" y="77"/>
                  </a:lnTo>
                  <a:lnTo>
                    <a:pt x="46" y="69"/>
                  </a:lnTo>
                  <a:lnTo>
                    <a:pt x="29" y="59"/>
                  </a:lnTo>
                  <a:lnTo>
                    <a:pt x="16" y="49"/>
                  </a:lnTo>
                  <a:lnTo>
                    <a:pt x="6" y="39"/>
                  </a:lnTo>
                  <a:lnTo>
                    <a:pt x="3" y="34"/>
                  </a:lnTo>
                  <a:lnTo>
                    <a:pt x="1" y="30"/>
                  </a:lnTo>
                  <a:lnTo>
                    <a:pt x="0" y="24"/>
                  </a:lnTo>
                  <a:lnTo>
                    <a:pt x="0" y="20"/>
                  </a:lnTo>
                  <a:lnTo>
                    <a:pt x="1" y="16"/>
                  </a:lnTo>
                  <a:lnTo>
                    <a:pt x="4" y="13"/>
                  </a:lnTo>
                  <a:lnTo>
                    <a:pt x="9" y="10"/>
                  </a:lnTo>
                  <a:lnTo>
                    <a:pt x="14" y="7"/>
                  </a:lnTo>
                  <a:lnTo>
                    <a:pt x="27" y="3"/>
                  </a:lnTo>
                  <a:lnTo>
                    <a:pt x="44" y="0"/>
                  </a:lnTo>
                  <a:lnTo>
                    <a:pt x="63" y="0"/>
                  </a:lnTo>
                  <a:lnTo>
                    <a:pt x="85" y="1"/>
                  </a:lnTo>
                  <a:lnTo>
                    <a:pt x="109" y="4"/>
                  </a:lnTo>
                  <a:lnTo>
                    <a:pt x="134" y="10"/>
                  </a:lnTo>
                  <a:lnTo>
                    <a:pt x="159" y="17"/>
                  </a:lnTo>
                  <a:lnTo>
                    <a:pt x="181" y="26"/>
                  </a:lnTo>
                  <a:lnTo>
                    <a:pt x="201" y="34"/>
                  </a:lnTo>
                  <a:lnTo>
                    <a:pt x="218" y="44"/>
                  </a:lnTo>
                  <a:lnTo>
                    <a:pt x="231" y="54"/>
                  </a:lnTo>
                  <a:lnTo>
                    <a:pt x="241" y="64"/>
                  </a:lnTo>
                  <a:lnTo>
                    <a:pt x="244" y="69"/>
                  </a:lnTo>
                  <a:lnTo>
                    <a:pt x="247" y="73"/>
                  </a:lnTo>
                  <a:lnTo>
                    <a:pt x="247" y="79"/>
                  </a:lnTo>
                  <a:lnTo>
                    <a:pt x="247" y="83"/>
                  </a:ln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381" name="Freeform 198"/>
            <p:cNvSpPr>
              <a:spLocks/>
            </p:cNvSpPr>
            <p:nvPr/>
          </p:nvSpPr>
          <p:spPr bwMode="auto">
            <a:xfrm>
              <a:off x="2940050" y="5075238"/>
              <a:ext cx="150813" cy="184150"/>
            </a:xfrm>
            <a:custGeom>
              <a:avLst/>
              <a:gdLst>
                <a:gd name="T0" fmla="*/ 274 w 287"/>
                <a:gd name="T1" fmla="*/ 226 h 347"/>
                <a:gd name="T2" fmla="*/ 260 w 287"/>
                <a:gd name="T3" fmla="*/ 258 h 347"/>
                <a:gd name="T4" fmla="*/ 243 w 287"/>
                <a:gd name="T5" fmla="*/ 287 h 347"/>
                <a:gd name="T6" fmla="*/ 220 w 287"/>
                <a:gd name="T7" fmla="*/ 310 h 347"/>
                <a:gd name="T8" fmla="*/ 195 w 287"/>
                <a:gd name="T9" fmla="*/ 327 h 347"/>
                <a:gd name="T10" fmla="*/ 169 w 287"/>
                <a:gd name="T11" fmla="*/ 340 h 347"/>
                <a:gd name="T12" fmla="*/ 142 w 287"/>
                <a:gd name="T13" fmla="*/ 345 h 347"/>
                <a:gd name="T14" fmla="*/ 113 w 287"/>
                <a:gd name="T15" fmla="*/ 345 h 347"/>
                <a:gd name="T16" fmla="*/ 85 w 287"/>
                <a:gd name="T17" fmla="*/ 338 h 347"/>
                <a:gd name="T18" fmla="*/ 60 w 287"/>
                <a:gd name="T19" fmla="*/ 325 h 347"/>
                <a:gd name="T20" fmla="*/ 39 w 287"/>
                <a:gd name="T21" fmla="*/ 305 h 347"/>
                <a:gd name="T22" fmla="*/ 23 w 287"/>
                <a:gd name="T23" fmla="*/ 282 h 347"/>
                <a:gd name="T24" fmla="*/ 10 w 287"/>
                <a:gd name="T25" fmla="*/ 253 h 347"/>
                <a:gd name="T26" fmla="*/ 3 w 287"/>
                <a:gd name="T27" fmla="*/ 223 h 347"/>
                <a:gd name="T28" fmla="*/ 0 w 287"/>
                <a:gd name="T29" fmla="*/ 190 h 347"/>
                <a:gd name="T30" fmla="*/ 3 w 287"/>
                <a:gd name="T31" fmla="*/ 156 h 347"/>
                <a:gd name="T32" fmla="*/ 11 w 287"/>
                <a:gd name="T33" fmla="*/ 121 h 347"/>
                <a:gd name="T34" fmla="*/ 26 w 287"/>
                <a:gd name="T35" fmla="*/ 90 h 347"/>
                <a:gd name="T36" fmla="*/ 44 w 287"/>
                <a:gd name="T37" fmla="*/ 62 h 347"/>
                <a:gd name="T38" fmla="*/ 66 w 287"/>
                <a:gd name="T39" fmla="*/ 39 h 347"/>
                <a:gd name="T40" fmla="*/ 90 w 287"/>
                <a:gd name="T41" fmla="*/ 21 h 347"/>
                <a:gd name="T42" fmla="*/ 116 w 287"/>
                <a:gd name="T43" fmla="*/ 8 h 347"/>
                <a:gd name="T44" fmla="*/ 145 w 287"/>
                <a:gd name="T45" fmla="*/ 2 h 347"/>
                <a:gd name="T46" fmla="*/ 172 w 287"/>
                <a:gd name="T47" fmla="*/ 2 h 347"/>
                <a:gd name="T48" fmla="*/ 201 w 287"/>
                <a:gd name="T49" fmla="*/ 9 h 347"/>
                <a:gd name="T50" fmla="*/ 226 w 287"/>
                <a:gd name="T51" fmla="*/ 23 h 347"/>
                <a:gd name="T52" fmla="*/ 247 w 287"/>
                <a:gd name="T53" fmla="*/ 42 h 347"/>
                <a:gd name="T54" fmla="*/ 264 w 287"/>
                <a:gd name="T55" fmla="*/ 67 h 347"/>
                <a:gd name="T56" fmla="*/ 276 w 287"/>
                <a:gd name="T57" fmla="*/ 94 h 347"/>
                <a:gd name="T58" fmla="*/ 284 w 287"/>
                <a:gd name="T59" fmla="*/ 124 h 347"/>
                <a:gd name="T60" fmla="*/ 287 w 287"/>
                <a:gd name="T61" fmla="*/ 157 h 347"/>
                <a:gd name="T62" fmla="*/ 283 w 287"/>
                <a:gd name="T63" fmla="*/ 192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87" h="347">
                  <a:moveTo>
                    <a:pt x="280" y="209"/>
                  </a:moveTo>
                  <a:lnTo>
                    <a:pt x="274" y="226"/>
                  </a:lnTo>
                  <a:lnTo>
                    <a:pt x="269" y="243"/>
                  </a:lnTo>
                  <a:lnTo>
                    <a:pt x="260" y="258"/>
                  </a:lnTo>
                  <a:lnTo>
                    <a:pt x="251" y="272"/>
                  </a:lnTo>
                  <a:lnTo>
                    <a:pt x="243" y="287"/>
                  </a:lnTo>
                  <a:lnTo>
                    <a:pt x="231" y="298"/>
                  </a:lnTo>
                  <a:lnTo>
                    <a:pt x="220" y="310"/>
                  </a:lnTo>
                  <a:lnTo>
                    <a:pt x="208" y="318"/>
                  </a:lnTo>
                  <a:lnTo>
                    <a:pt x="195" y="327"/>
                  </a:lnTo>
                  <a:lnTo>
                    <a:pt x="182" y="334"/>
                  </a:lnTo>
                  <a:lnTo>
                    <a:pt x="169" y="340"/>
                  </a:lnTo>
                  <a:lnTo>
                    <a:pt x="155" y="344"/>
                  </a:lnTo>
                  <a:lnTo>
                    <a:pt x="142" y="345"/>
                  </a:lnTo>
                  <a:lnTo>
                    <a:pt x="128" y="347"/>
                  </a:lnTo>
                  <a:lnTo>
                    <a:pt x="113" y="345"/>
                  </a:lnTo>
                  <a:lnTo>
                    <a:pt x="99" y="343"/>
                  </a:lnTo>
                  <a:lnTo>
                    <a:pt x="85" y="338"/>
                  </a:lnTo>
                  <a:lnTo>
                    <a:pt x="72" y="333"/>
                  </a:lnTo>
                  <a:lnTo>
                    <a:pt x="60" y="325"/>
                  </a:lnTo>
                  <a:lnTo>
                    <a:pt x="49" y="315"/>
                  </a:lnTo>
                  <a:lnTo>
                    <a:pt x="39" y="305"/>
                  </a:lnTo>
                  <a:lnTo>
                    <a:pt x="30" y="294"/>
                  </a:lnTo>
                  <a:lnTo>
                    <a:pt x="23" y="282"/>
                  </a:lnTo>
                  <a:lnTo>
                    <a:pt x="16" y="268"/>
                  </a:lnTo>
                  <a:lnTo>
                    <a:pt x="10" y="253"/>
                  </a:lnTo>
                  <a:lnTo>
                    <a:pt x="6" y="239"/>
                  </a:lnTo>
                  <a:lnTo>
                    <a:pt x="3" y="223"/>
                  </a:lnTo>
                  <a:lnTo>
                    <a:pt x="0" y="207"/>
                  </a:lnTo>
                  <a:lnTo>
                    <a:pt x="0" y="190"/>
                  </a:lnTo>
                  <a:lnTo>
                    <a:pt x="0" y="173"/>
                  </a:lnTo>
                  <a:lnTo>
                    <a:pt x="3" y="156"/>
                  </a:lnTo>
                  <a:lnTo>
                    <a:pt x="7" y="138"/>
                  </a:lnTo>
                  <a:lnTo>
                    <a:pt x="11" y="121"/>
                  </a:lnTo>
                  <a:lnTo>
                    <a:pt x="18" y="105"/>
                  </a:lnTo>
                  <a:lnTo>
                    <a:pt x="26" y="90"/>
                  </a:lnTo>
                  <a:lnTo>
                    <a:pt x="34" y="75"/>
                  </a:lnTo>
                  <a:lnTo>
                    <a:pt x="44" y="62"/>
                  </a:lnTo>
                  <a:lnTo>
                    <a:pt x="54" y="49"/>
                  </a:lnTo>
                  <a:lnTo>
                    <a:pt x="66" y="39"/>
                  </a:lnTo>
                  <a:lnTo>
                    <a:pt x="77" y="29"/>
                  </a:lnTo>
                  <a:lnTo>
                    <a:pt x="90" y="21"/>
                  </a:lnTo>
                  <a:lnTo>
                    <a:pt x="103" y="13"/>
                  </a:lnTo>
                  <a:lnTo>
                    <a:pt x="116" y="8"/>
                  </a:lnTo>
                  <a:lnTo>
                    <a:pt x="131" y="5"/>
                  </a:lnTo>
                  <a:lnTo>
                    <a:pt x="145" y="2"/>
                  </a:lnTo>
                  <a:lnTo>
                    <a:pt x="159" y="0"/>
                  </a:lnTo>
                  <a:lnTo>
                    <a:pt x="172" y="2"/>
                  </a:lnTo>
                  <a:lnTo>
                    <a:pt x="187" y="5"/>
                  </a:lnTo>
                  <a:lnTo>
                    <a:pt x="201" y="9"/>
                  </a:lnTo>
                  <a:lnTo>
                    <a:pt x="214" y="15"/>
                  </a:lnTo>
                  <a:lnTo>
                    <a:pt x="226" y="23"/>
                  </a:lnTo>
                  <a:lnTo>
                    <a:pt x="237" y="32"/>
                  </a:lnTo>
                  <a:lnTo>
                    <a:pt x="247" y="42"/>
                  </a:lnTo>
                  <a:lnTo>
                    <a:pt x="256" y="54"/>
                  </a:lnTo>
                  <a:lnTo>
                    <a:pt x="264" y="67"/>
                  </a:lnTo>
                  <a:lnTo>
                    <a:pt x="272" y="79"/>
                  </a:lnTo>
                  <a:lnTo>
                    <a:pt x="276" y="94"/>
                  </a:lnTo>
                  <a:lnTo>
                    <a:pt x="282" y="108"/>
                  </a:lnTo>
                  <a:lnTo>
                    <a:pt x="284" y="124"/>
                  </a:lnTo>
                  <a:lnTo>
                    <a:pt x="286" y="141"/>
                  </a:lnTo>
                  <a:lnTo>
                    <a:pt x="287" y="157"/>
                  </a:lnTo>
                  <a:lnTo>
                    <a:pt x="286" y="174"/>
                  </a:lnTo>
                  <a:lnTo>
                    <a:pt x="283" y="192"/>
                  </a:lnTo>
                  <a:lnTo>
                    <a:pt x="280" y="209"/>
                  </a:lnTo>
                  <a:close/>
                </a:path>
              </a:pathLst>
            </a:custGeom>
            <a:solidFill>
              <a:srgbClr val="F4E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382" name="Freeform 199"/>
            <p:cNvSpPr>
              <a:spLocks/>
            </p:cNvSpPr>
            <p:nvPr/>
          </p:nvSpPr>
          <p:spPr bwMode="auto">
            <a:xfrm>
              <a:off x="2955925" y="5049838"/>
              <a:ext cx="163513" cy="200025"/>
            </a:xfrm>
            <a:custGeom>
              <a:avLst/>
              <a:gdLst>
                <a:gd name="T0" fmla="*/ 276 w 309"/>
                <a:gd name="T1" fmla="*/ 123 h 377"/>
                <a:gd name="T2" fmla="*/ 260 w 309"/>
                <a:gd name="T3" fmla="*/ 85 h 377"/>
                <a:gd name="T4" fmla="*/ 236 w 309"/>
                <a:gd name="T5" fmla="*/ 52 h 377"/>
                <a:gd name="T6" fmla="*/ 206 w 309"/>
                <a:gd name="T7" fmla="*/ 25 h 377"/>
                <a:gd name="T8" fmla="*/ 175 w 309"/>
                <a:gd name="T9" fmla="*/ 11 h 377"/>
                <a:gd name="T10" fmla="*/ 151 w 309"/>
                <a:gd name="T11" fmla="*/ 3 h 377"/>
                <a:gd name="T12" fmla="*/ 125 w 309"/>
                <a:gd name="T13" fmla="*/ 0 h 377"/>
                <a:gd name="T14" fmla="*/ 98 w 309"/>
                <a:gd name="T15" fmla="*/ 2 h 377"/>
                <a:gd name="T16" fmla="*/ 72 w 309"/>
                <a:gd name="T17" fmla="*/ 9 h 377"/>
                <a:gd name="T18" fmla="*/ 47 w 309"/>
                <a:gd name="T19" fmla="*/ 21 h 377"/>
                <a:gd name="T20" fmla="*/ 29 w 309"/>
                <a:gd name="T21" fmla="*/ 38 h 377"/>
                <a:gd name="T22" fmla="*/ 13 w 309"/>
                <a:gd name="T23" fmla="*/ 59 h 377"/>
                <a:gd name="T24" fmla="*/ 4 w 309"/>
                <a:gd name="T25" fmla="*/ 87 h 377"/>
                <a:gd name="T26" fmla="*/ 0 w 309"/>
                <a:gd name="T27" fmla="*/ 116 h 377"/>
                <a:gd name="T28" fmla="*/ 4 w 309"/>
                <a:gd name="T29" fmla="*/ 146 h 377"/>
                <a:gd name="T30" fmla="*/ 13 w 309"/>
                <a:gd name="T31" fmla="*/ 173 h 377"/>
                <a:gd name="T32" fmla="*/ 27 w 309"/>
                <a:gd name="T33" fmla="*/ 197 h 377"/>
                <a:gd name="T34" fmla="*/ 46 w 309"/>
                <a:gd name="T35" fmla="*/ 219 h 377"/>
                <a:gd name="T36" fmla="*/ 53 w 309"/>
                <a:gd name="T37" fmla="*/ 233 h 377"/>
                <a:gd name="T38" fmla="*/ 47 w 309"/>
                <a:gd name="T39" fmla="*/ 244 h 377"/>
                <a:gd name="T40" fmla="*/ 43 w 309"/>
                <a:gd name="T41" fmla="*/ 261 h 377"/>
                <a:gd name="T42" fmla="*/ 45 w 309"/>
                <a:gd name="T43" fmla="*/ 287 h 377"/>
                <a:gd name="T44" fmla="*/ 55 w 309"/>
                <a:gd name="T45" fmla="*/ 310 h 377"/>
                <a:gd name="T46" fmla="*/ 70 w 309"/>
                <a:gd name="T47" fmla="*/ 330 h 377"/>
                <a:gd name="T48" fmla="*/ 91 w 309"/>
                <a:gd name="T49" fmla="*/ 346 h 377"/>
                <a:gd name="T50" fmla="*/ 124 w 309"/>
                <a:gd name="T51" fmla="*/ 361 h 377"/>
                <a:gd name="T52" fmla="*/ 157 w 309"/>
                <a:gd name="T53" fmla="*/ 373 h 377"/>
                <a:gd name="T54" fmla="*/ 174 w 309"/>
                <a:gd name="T55" fmla="*/ 377 h 377"/>
                <a:gd name="T56" fmla="*/ 191 w 309"/>
                <a:gd name="T57" fmla="*/ 376 h 377"/>
                <a:gd name="T58" fmla="*/ 207 w 309"/>
                <a:gd name="T59" fmla="*/ 369 h 377"/>
                <a:gd name="T60" fmla="*/ 230 w 309"/>
                <a:gd name="T61" fmla="*/ 353 h 377"/>
                <a:gd name="T62" fmla="*/ 259 w 309"/>
                <a:gd name="T63" fmla="*/ 325 h 377"/>
                <a:gd name="T64" fmla="*/ 282 w 309"/>
                <a:gd name="T65" fmla="*/ 294 h 377"/>
                <a:gd name="T66" fmla="*/ 299 w 309"/>
                <a:gd name="T67" fmla="*/ 259 h 377"/>
                <a:gd name="T68" fmla="*/ 308 w 309"/>
                <a:gd name="T69" fmla="*/ 226 h 377"/>
                <a:gd name="T70" fmla="*/ 309 w 309"/>
                <a:gd name="T71" fmla="*/ 199 h 377"/>
                <a:gd name="T72" fmla="*/ 303 w 309"/>
                <a:gd name="T73" fmla="*/ 172 h 377"/>
                <a:gd name="T74" fmla="*/ 295 w 309"/>
                <a:gd name="T75" fmla="*/ 156 h 377"/>
                <a:gd name="T76" fmla="*/ 285 w 309"/>
                <a:gd name="T77" fmla="*/ 146 h 3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09" h="377">
                  <a:moveTo>
                    <a:pt x="280" y="143"/>
                  </a:moveTo>
                  <a:lnTo>
                    <a:pt x="276" y="123"/>
                  </a:lnTo>
                  <a:lnTo>
                    <a:pt x="269" y="104"/>
                  </a:lnTo>
                  <a:lnTo>
                    <a:pt x="260" y="85"/>
                  </a:lnTo>
                  <a:lnTo>
                    <a:pt x="249" y="68"/>
                  </a:lnTo>
                  <a:lnTo>
                    <a:pt x="236" y="52"/>
                  </a:lnTo>
                  <a:lnTo>
                    <a:pt x="221" y="38"/>
                  </a:lnTo>
                  <a:lnTo>
                    <a:pt x="206" y="25"/>
                  </a:lnTo>
                  <a:lnTo>
                    <a:pt x="188" y="15"/>
                  </a:lnTo>
                  <a:lnTo>
                    <a:pt x="175" y="11"/>
                  </a:lnTo>
                  <a:lnTo>
                    <a:pt x="164" y="6"/>
                  </a:lnTo>
                  <a:lnTo>
                    <a:pt x="151" y="3"/>
                  </a:lnTo>
                  <a:lnTo>
                    <a:pt x="138" y="2"/>
                  </a:lnTo>
                  <a:lnTo>
                    <a:pt x="125" y="0"/>
                  </a:lnTo>
                  <a:lnTo>
                    <a:pt x="111" y="0"/>
                  </a:lnTo>
                  <a:lnTo>
                    <a:pt x="98" y="2"/>
                  </a:lnTo>
                  <a:lnTo>
                    <a:pt x="85" y="5"/>
                  </a:lnTo>
                  <a:lnTo>
                    <a:pt x="72" y="9"/>
                  </a:lnTo>
                  <a:lnTo>
                    <a:pt x="59" y="13"/>
                  </a:lnTo>
                  <a:lnTo>
                    <a:pt x="47" y="21"/>
                  </a:lnTo>
                  <a:lnTo>
                    <a:pt x="37" y="28"/>
                  </a:lnTo>
                  <a:lnTo>
                    <a:pt x="29" y="38"/>
                  </a:lnTo>
                  <a:lnTo>
                    <a:pt x="20" y="48"/>
                  </a:lnTo>
                  <a:lnTo>
                    <a:pt x="13" y="59"/>
                  </a:lnTo>
                  <a:lnTo>
                    <a:pt x="9" y="72"/>
                  </a:lnTo>
                  <a:lnTo>
                    <a:pt x="4" y="87"/>
                  </a:lnTo>
                  <a:lnTo>
                    <a:pt x="1" y="101"/>
                  </a:lnTo>
                  <a:lnTo>
                    <a:pt x="0" y="116"/>
                  </a:lnTo>
                  <a:lnTo>
                    <a:pt x="1" y="131"/>
                  </a:lnTo>
                  <a:lnTo>
                    <a:pt x="4" y="146"/>
                  </a:lnTo>
                  <a:lnTo>
                    <a:pt x="7" y="159"/>
                  </a:lnTo>
                  <a:lnTo>
                    <a:pt x="13" y="173"/>
                  </a:lnTo>
                  <a:lnTo>
                    <a:pt x="19" y="186"/>
                  </a:lnTo>
                  <a:lnTo>
                    <a:pt x="27" y="197"/>
                  </a:lnTo>
                  <a:lnTo>
                    <a:pt x="36" y="209"/>
                  </a:lnTo>
                  <a:lnTo>
                    <a:pt x="46" y="219"/>
                  </a:lnTo>
                  <a:lnTo>
                    <a:pt x="57" y="229"/>
                  </a:lnTo>
                  <a:lnTo>
                    <a:pt x="53" y="233"/>
                  </a:lnTo>
                  <a:lnTo>
                    <a:pt x="49" y="238"/>
                  </a:lnTo>
                  <a:lnTo>
                    <a:pt x="47" y="244"/>
                  </a:lnTo>
                  <a:lnTo>
                    <a:pt x="45" y="249"/>
                  </a:lnTo>
                  <a:lnTo>
                    <a:pt x="43" y="261"/>
                  </a:lnTo>
                  <a:lnTo>
                    <a:pt x="43" y="274"/>
                  </a:lnTo>
                  <a:lnTo>
                    <a:pt x="45" y="287"/>
                  </a:lnTo>
                  <a:lnTo>
                    <a:pt x="49" y="298"/>
                  </a:lnTo>
                  <a:lnTo>
                    <a:pt x="55" y="310"/>
                  </a:lnTo>
                  <a:lnTo>
                    <a:pt x="62" y="321"/>
                  </a:lnTo>
                  <a:lnTo>
                    <a:pt x="70" y="330"/>
                  </a:lnTo>
                  <a:lnTo>
                    <a:pt x="79" y="338"/>
                  </a:lnTo>
                  <a:lnTo>
                    <a:pt x="91" y="346"/>
                  </a:lnTo>
                  <a:lnTo>
                    <a:pt x="101" y="351"/>
                  </a:lnTo>
                  <a:lnTo>
                    <a:pt x="124" y="361"/>
                  </a:lnTo>
                  <a:lnTo>
                    <a:pt x="147" y="371"/>
                  </a:lnTo>
                  <a:lnTo>
                    <a:pt x="157" y="373"/>
                  </a:lnTo>
                  <a:lnTo>
                    <a:pt x="165" y="376"/>
                  </a:lnTo>
                  <a:lnTo>
                    <a:pt x="174" y="377"/>
                  </a:lnTo>
                  <a:lnTo>
                    <a:pt x="183" y="377"/>
                  </a:lnTo>
                  <a:lnTo>
                    <a:pt x="191" y="376"/>
                  </a:lnTo>
                  <a:lnTo>
                    <a:pt x="200" y="373"/>
                  </a:lnTo>
                  <a:lnTo>
                    <a:pt x="207" y="369"/>
                  </a:lnTo>
                  <a:lnTo>
                    <a:pt x="214" y="364"/>
                  </a:lnTo>
                  <a:lnTo>
                    <a:pt x="230" y="353"/>
                  </a:lnTo>
                  <a:lnTo>
                    <a:pt x="244" y="340"/>
                  </a:lnTo>
                  <a:lnTo>
                    <a:pt x="259" y="325"/>
                  </a:lnTo>
                  <a:lnTo>
                    <a:pt x="272" y="311"/>
                  </a:lnTo>
                  <a:lnTo>
                    <a:pt x="282" y="294"/>
                  </a:lnTo>
                  <a:lnTo>
                    <a:pt x="292" y="277"/>
                  </a:lnTo>
                  <a:lnTo>
                    <a:pt x="299" y="259"/>
                  </a:lnTo>
                  <a:lnTo>
                    <a:pt x="305" y="241"/>
                  </a:lnTo>
                  <a:lnTo>
                    <a:pt x="308" y="226"/>
                  </a:lnTo>
                  <a:lnTo>
                    <a:pt x="309" y="213"/>
                  </a:lnTo>
                  <a:lnTo>
                    <a:pt x="309" y="199"/>
                  </a:lnTo>
                  <a:lnTo>
                    <a:pt x="308" y="185"/>
                  </a:lnTo>
                  <a:lnTo>
                    <a:pt x="303" y="172"/>
                  </a:lnTo>
                  <a:lnTo>
                    <a:pt x="298" y="160"/>
                  </a:lnTo>
                  <a:lnTo>
                    <a:pt x="295" y="156"/>
                  </a:lnTo>
                  <a:lnTo>
                    <a:pt x="290" y="150"/>
                  </a:lnTo>
                  <a:lnTo>
                    <a:pt x="285" y="146"/>
                  </a:lnTo>
                  <a:lnTo>
                    <a:pt x="280" y="143"/>
                  </a:ln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383" name="Freeform 200"/>
            <p:cNvSpPr>
              <a:spLocks/>
            </p:cNvSpPr>
            <p:nvPr/>
          </p:nvSpPr>
          <p:spPr bwMode="auto">
            <a:xfrm>
              <a:off x="2962275" y="5164138"/>
              <a:ext cx="36513" cy="39688"/>
            </a:xfrm>
            <a:custGeom>
              <a:avLst/>
              <a:gdLst>
                <a:gd name="T0" fmla="*/ 56 w 70"/>
                <a:gd name="T1" fmla="*/ 55 h 74"/>
                <a:gd name="T2" fmla="*/ 50 w 70"/>
                <a:gd name="T3" fmla="*/ 61 h 74"/>
                <a:gd name="T4" fmla="*/ 43 w 70"/>
                <a:gd name="T5" fmla="*/ 66 h 74"/>
                <a:gd name="T6" fmla="*/ 37 w 70"/>
                <a:gd name="T7" fmla="*/ 69 h 74"/>
                <a:gd name="T8" fmla="*/ 30 w 70"/>
                <a:gd name="T9" fmla="*/ 72 h 74"/>
                <a:gd name="T10" fmla="*/ 24 w 70"/>
                <a:gd name="T11" fmla="*/ 74 h 74"/>
                <a:gd name="T12" fmla="*/ 17 w 70"/>
                <a:gd name="T13" fmla="*/ 74 h 74"/>
                <a:gd name="T14" fmla="*/ 13 w 70"/>
                <a:gd name="T15" fmla="*/ 72 h 74"/>
                <a:gd name="T16" fmla="*/ 7 w 70"/>
                <a:gd name="T17" fmla="*/ 69 h 74"/>
                <a:gd name="T18" fmla="*/ 4 w 70"/>
                <a:gd name="T19" fmla="*/ 65 h 74"/>
                <a:gd name="T20" fmla="*/ 1 w 70"/>
                <a:gd name="T21" fmla="*/ 59 h 74"/>
                <a:gd name="T22" fmla="*/ 0 w 70"/>
                <a:gd name="T23" fmla="*/ 53 h 74"/>
                <a:gd name="T24" fmla="*/ 1 w 70"/>
                <a:gd name="T25" fmla="*/ 48 h 74"/>
                <a:gd name="T26" fmla="*/ 3 w 70"/>
                <a:gd name="T27" fmla="*/ 40 h 74"/>
                <a:gd name="T28" fmla="*/ 6 w 70"/>
                <a:gd name="T29" fmla="*/ 33 h 74"/>
                <a:gd name="T30" fmla="*/ 9 w 70"/>
                <a:gd name="T31" fmla="*/ 26 h 74"/>
                <a:gd name="T32" fmla="*/ 14 w 70"/>
                <a:gd name="T33" fmla="*/ 19 h 74"/>
                <a:gd name="T34" fmla="*/ 20 w 70"/>
                <a:gd name="T35" fmla="*/ 13 h 74"/>
                <a:gd name="T36" fmla="*/ 27 w 70"/>
                <a:gd name="T37" fmla="*/ 7 h 74"/>
                <a:gd name="T38" fmla="*/ 33 w 70"/>
                <a:gd name="T39" fmla="*/ 4 h 74"/>
                <a:gd name="T40" fmla="*/ 40 w 70"/>
                <a:gd name="T41" fmla="*/ 2 h 74"/>
                <a:gd name="T42" fmla="*/ 46 w 70"/>
                <a:gd name="T43" fmla="*/ 0 h 74"/>
                <a:gd name="T44" fmla="*/ 53 w 70"/>
                <a:gd name="T45" fmla="*/ 0 h 74"/>
                <a:gd name="T46" fmla="*/ 59 w 70"/>
                <a:gd name="T47" fmla="*/ 2 h 74"/>
                <a:gd name="T48" fmla="*/ 63 w 70"/>
                <a:gd name="T49" fmla="*/ 4 h 74"/>
                <a:gd name="T50" fmla="*/ 66 w 70"/>
                <a:gd name="T51" fmla="*/ 9 h 74"/>
                <a:gd name="T52" fmla="*/ 69 w 70"/>
                <a:gd name="T53" fmla="*/ 15 h 74"/>
                <a:gd name="T54" fmla="*/ 70 w 70"/>
                <a:gd name="T55" fmla="*/ 20 h 74"/>
                <a:gd name="T56" fmla="*/ 70 w 70"/>
                <a:gd name="T57" fmla="*/ 26 h 74"/>
                <a:gd name="T58" fmla="*/ 67 w 70"/>
                <a:gd name="T59" fmla="*/ 33 h 74"/>
                <a:gd name="T60" fmla="*/ 65 w 70"/>
                <a:gd name="T61" fmla="*/ 40 h 74"/>
                <a:gd name="T62" fmla="*/ 62 w 70"/>
                <a:gd name="T63" fmla="*/ 48 h 74"/>
                <a:gd name="T64" fmla="*/ 56 w 70"/>
                <a:gd name="T65" fmla="*/ 55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0" h="74">
                  <a:moveTo>
                    <a:pt x="56" y="55"/>
                  </a:moveTo>
                  <a:lnTo>
                    <a:pt x="50" y="61"/>
                  </a:lnTo>
                  <a:lnTo>
                    <a:pt x="43" y="66"/>
                  </a:lnTo>
                  <a:lnTo>
                    <a:pt x="37" y="69"/>
                  </a:lnTo>
                  <a:lnTo>
                    <a:pt x="30" y="72"/>
                  </a:lnTo>
                  <a:lnTo>
                    <a:pt x="24" y="74"/>
                  </a:lnTo>
                  <a:lnTo>
                    <a:pt x="17" y="74"/>
                  </a:lnTo>
                  <a:lnTo>
                    <a:pt x="13" y="72"/>
                  </a:lnTo>
                  <a:lnTo>
                    <a:pt x="7" y="69"/>
                  </a:lnTo>
                  <a:lnTo>
                    <a:pt x="4" y="65"/>
                  </a:lnTo>
                  <a:lnTo>
                    <a:pt x="1" y="59"/>
                  </a:lnTo>
                  <a:lnTo>
                    <a:pt x="0" y="53"/>
                  </a:lnTo>
                  <a:lnTo>
                    <a:pt x="1" y="48"/>
                  </a:lnTo>
                  <a:lnTo>
                    <a:pt x="3" y="40"/>
                  </a:lnTo>
                  <a:lnTo>
                    <a:pt x="6" y="33"/>
                  </a:lnTo>
                  <a:lnTo>
                    <a:pt x="9" y="26"/>
                  </a:lnTo>
                  <a:lnTo>
                    <a:pt x="14" y="19"/>
                  </a:lnTo>
                  <a:lnTo>
                    <a:pt x="20" y="13"/>
                  </a:lnTo>
                  <a:lnTo>
                    <a:pt x="27" y="7"/>
                  </a:lnTo>
                  <a:lnTo>
                    <a:pt x="33" y="4"/>
                  </a:lnTo>
                  <a:lnTo>
                    <a:pt x="40" y="2"/>
                  </a:lnTo>
                  <a:lnTo>
                    <a:pt x="46" y="0"/>
                  </a:lnTo>
                  <a:lnTo>
                    <a:pt x="53" y="0"/>
                  </a:lnTo>
                  <a:lnTo>
                    <a:pt x="59" y="2"/>
                  </a:lnTo>
                  <a:lnTo>
                    <a:pt x="63" y="4"/>
                  </a:lnTo>
                  <a:lnTo>
                    <a:pt x="66" y="9"/>
                  </a:lnTo>
                  <a:lnTo>
                    <a:pt x="69" y="15"/>
                  </a:lnTo>
                  <a:lnTo>
                    <a:pt x="70" y="20"/>
                  </a:lnTo>
                  <a:lnTo>
                    <a:pt x="70" y="26"/>
                  </a:lnTo>
                  <a:lnTo>
                    <a:pt x="67" y="33"/>
                  </a:lnTo>
                  <a:lnTo>
                    <a:pt x="65" y="40"/>
                  </a:lnTo>
                  <a:lnTo>
                    <a:pt x="62" y="48"/>
                  </a:lnTo>
                  <a:lnTo>
                    <a:pt x="56" y="55"/>
                  </a:lnTo>
                  <a:close/>
                </a:path>
              </a:pathLst>
            </a:custGeom>
            <a:solidFill>
              <a:srgbClr val="F4E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152" name="Freeform 201"/>
            <p:cNvSpPr>
              <a:spLocks/>
            </p:cNvSpPr>
            <p:nvPr/>
          </p:nvSpPr>
          <p:spPr bwMode="auto">
            <a:xfrm>
              <a:off x="3022600" y="5367338"/>
              <a:ext cx="15875" cy="273050"/>
            </a:xfrm>
            <a:custGeom>
              <a:avLst/>
              <a:gdLst>
                <a:gd name="T0" fmla="*/ 0 w 30"/>
                <a:gd name="T1" fmla="*/ 515 h 515"/>
                <a:gd name="T2" fmla="*/ 0 w 30"/>
                <a:gd name="T3" fmla="*/ 509 h 515"/>
                <a:gd name="T4" fmla="*/ 3 w 30"/>
                <a:gd name="T5" fmla="*/ 493 h 515"/>
                <a:gd name="T6" fmla="*/ 6 w 30"/>
                <a:gd name="T7" fmla="*/ 467 h 515"/>
                <a:gd name="T8" fmla="*/ 10 w 30"/>
                <a:gd name="T9" fmla="*/ 436 h 515"/>
                <a:gd name="T10" fmla="*/ 13 w 30"/>
                <a:gd name="T11" fmla="*/ 397 h 515"/>
                <a:gd name="T12" fmla="*/ 17 w 30"/>
                <a:gd name="T13" fmla="*/ 352 h 515"/>
                <a:gd name="T14" fmla="*/ 20 w 30"/>
                <a:gd name="T15" fmla="*/ 306 h 515"/>
                <a:gd name="T16" fmla="*/ 21 w 30"/>
                <a:gd name="T17" fmla="*/ 259 h 515"/>
                <a:gd name="T18" fmla="*/ 23 w 30"/>
                <a:gd name="T19" fmla="*/ 210 h 515"/>
                <a:gd name="T20" fmla="*/ 23 w 30"/>
                <a:gd name="T21" fmla="*/ 164 h 515"/>
                <a:gd name="T22" fmla="*/ 21 w 30"/>
                <a:gd name="T23" fmla="*/ 121 h 515"/>
                <a:gd name="T24" fmla="*/ 19 w 30"/>
                <a:gd name="T25" fmla="*/ 82 h 515"/>
                <a:gd name="T26" fmla="*/ 17 w 30"/>
                <a:gd name="T27" fmla="*/ 49 h 515"/>
                <a:gd name="T28" fmla="*/ 14 w 30"/>
                <a:gd name="T29" fmla="*/ 23 h 515"/>
                <a:gd name="T30" fmla="*/ 13 w 30"/>
                <a:gd name="T31" fmla="*/ 7 h 515"/>
                <a:gd name="T32" fmla="*/ 13 w 30"/>
                <a:gd name="T33" fmla="*/ 2 h 515"/>
                <a:gd name="T34" fmla="*/ 20 w 30"/>
                <a:gd name="T35" fmla="*/ 0 h 515"/>
                <a:gd name="T36" fmla="*/ 21 w 30"/>
                <a:gd name="T37" fmla="*/ 6 h 515"/>
                <a:gd name="T38" fmla="*/ 23 w 30"/>
                <a:gd name="T39" fmla="*/ 23 h 515"/>
                <a:gd name="T40" fmla="*/ 24 w 30"/>
                <a:gd name="T41" fmla="*/ 48 h 515"/>
                <a:gd name="T42" fmla="*/ 27 w 30"/>
                <a:gd name="T43" fmla="*/ 81 h 515"/>
                <a:gd name="T44" fmla="*/ 29 w 30"/>
                <a:gd name="T45" fmla="*/ 121 h 515"/>
                <a:gd name="T46" fmla="*/ 30 w 30"/>
                <a:gd name="T47" fmla="*/ 164 h 515"/>
                <a:gd name="T48" fmla="*/ 30 w 30"/>
                <a:gd name="T49" fmla="*/ 210 h 515"/>
                <a:gd name="T50" fmla="*/ 29 w 30"/>
                <a:gd name="T51" fmla="*/ 259 h 515"/>
                <a:gd name="T52" fmla="*/ 26 w 30"/>
                <a:gd name="T53" fmla="*/ 306 h 515"/>
                <a:gd name="T54" fmla="*/ 21 w 30"/>
                <a:gd name="T55" fmla="*/ 354 h 515"/>
                <a:gd name="T56" fmla="*/ 17 w 30"/>
                <a:gd name="T57" fmla="*/ 397 h 515"/>
                <a:gd name="T58" fmla="*/ 13 w 30"/>
                <a:gd name="T59" fmla="*/ 436 h 515"/>
                <a:gd name="T60" fmla="*/ 9 w 30"/>
                <a:gd name="T61" fmla="*/ 469 h 515"/>
                <a:gd name="T62" fmla="*/ 6 w 30"/>
                <a:gd name="T63" fmla="*/ 493 h 515"/>
                <a:gd name="T64" fmla="*/ 3 w 30"/>
                <a:gd name="T65" fmla="*/ 509 h 515"/>
                <a:gd name="T66" fmla="*/ 1 w 30"/>
                <a:gd name="T67" fmla="*/ 515 h 515"/>
                <a:gd name="T68" fmla="*/ 0 w 30"/>
                <a:gd name="T69" fmla="*/ 515 h 5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0" h="515">
                  <a:moveTo>
                    <a:pt x="0" y="515"/>
                  </a:moveTo>
                  <a:lnTo>
                    <a:pt x="0" y="509"/>
                  </a:lnTo>
                  <a:lnTo>
                    <a:pt x="3" y="493"/>
                  </a:lnTo>
                  <a:lnTo>
                    <a:pt x="6" y="467"/>
                  </a:lnTo>
                  <a:lnTo>
                    <a:pt x="10" y="436"/>
                  </a:lnTo>
                  <a:lnTo>
                    <a:pt x="13" y="397"/>
                  </a:lnTo>
                  <a:lnTo>
                    <a:pt x="17" y="352"/>
                  </a:lnTo>
                  <a:lnTo>
                    <a:pt x="20" y="306"/>
                  </a:lnTo>
                  <a:lnTo>
                    <a:pt x="21" y="259"/>
                  </a:lnTo>
                  <a:lnTo>
                    <a:pt x="23" y="210"/>
                  </a:lnTo>
                  <a:lnTo>
                    <a:pt x="23" y="164"/>
                  </a:lnTo>
                  <a:lnTo>
                    <a:pt x="21" y="121"/>
                  </a:lnTo>
                  <a:lnTo>
                    <a:pt x="19" y="82"/>
                  </a:lnTo>
                  <a:lnTo>
                    <a:pt x="17" y="49"/>
                  </a:lnTo>
                  <a:lnTo>
                    <a:pt x="14" y="23"/>
                  </a:lnTo>
                  <a:lnTo>
                    <a:pt x="13" y="7"/>
                  </a:lnTo>
                  <a:lnTo>
                    <a:pt x="13" y="2"/>
                  </a:lnTo>
                  <a:lnTo>
                    <a:pt x="20" y="0"/>
                  </a:lnTo>
                  <a:lnTo>
                    <a:pt x="21" y="6"/>
                  </a:lnTo>
                  <a:lnTo>
                    <a:pt x="23" y="23"/>
                  </a:lnTo>
                  <a:lnTo>
                    <a:pt x="24" y="48"/>
                  </a:lnTo>
                  <a:lnTo>
                    <a:pt x="27" y="81"/>
                  </a:lnTo>
                  <a:lnTo>
                    <a:pt x="29" y="121"/>
                  </a:lnTo>
                  <a:lnTo>
                    <a:pt x="30" y="164"/>
                  </a:lnTo>
                  <a:lnTo>
                    <a:pt x="30" y="210"/>
                  </a:lnTo>
                  <a:lnTo>
                    <a:pt x="29" y="259"/>
                  </a:lnTo>
                  <a:lnTo>
                    <a:pt x="26" y="306"/>
                  </a:lnTo>
                  <a:lnTo>
                    <a:pt x="21" y="354"/>
                  </a:lnTo>
                  <a:lnTo>
                    <a:pt x="17" y="397"/>
                  </a:lnTo>
                  <a:lnTo>
                    <a:pt x="13" y="436"/>
                  </a:lnTo>
                  <a:lnTo>
                    <a:pt x="9" y="469"/>
                  </a:lnTo>
                  <a:lnTo>
                    <a:pt x="6" y="493"/>
                  </a:lnTo>
                  <a:lnTo>
                    <a:pt x="3" y="509"/>
                  </a:lnTo>
                  <a:lnTo>
                    <a:pt x="1" y="515"/>
                  </a:lnTo>
                  <a:lnTo>
                    <a:pt x="0" y="515"/>
                  </a:ln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153" name="Freeform 202"/>
            <p:cNvSpPr>
              <a:spLocks/>
            </p:cNvSpPr>
            <p:nvPr/>
          </p:nvSpPr>
          <p:spPr bwMode="auto">
            <a:xfrm>
              <a:off x="2913063" y="5380038"/>
              <a:ext cx="3175" cy="265113"/>
            </a:xfrm>
            <a:custGeom>
              <a:avLst/>
              <a:gdLst>
                <a:gd name="T0" fmla="*/ 8 w 8"/>
                <a:gd name="T1" fmla="*/ 500 h 500"/>
                <a:gd name="T2" fmla="*/ 5 w 8"/>
                <a:gd name="T3" fmla="*/ 437 h 500"/>
                <a:gd name="T4" fmla="*/ 2 w 8"/>
                <a:gd name="T5" fmla="*/ 375 h 500"/>
                <a:gd name="T6" fmla="*/ 0 w 8"/>
                <a:gd name="T7" fmla="*/ 312 h 500"/>
                <a:gd name="T8" fmla="*/ 0 w 8"/>
                <a:gd name="T9" fmla="*/ 250 h 500"/>
                <a:gd name="T10" fmla="*/ 0 w 8"/>
                <a:gd name="T11" fmla="*/ 186 h 500"/>
                <a:gd name="T12" fmla="*/ 2 w 8"/>
                <a:gd name="T13" fmla="*/ 125 h 500"/>
                <a:gd name="T14" fmla="*/ 5 w 8"/>
                <a:gd name="T15" fmla="*/ 61 h 500"/>
                <a:gd name="T16" fmla="*/ 8 w 8"/>
                <a:gd name="T17" fmla="*/ 0 h 500"/>
                <a:gd name="T18" fmla="*/ 8 w 8"/>
                <a:gd name="T19" fmla="*/ 500 h 5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" h="500">
                  <a:moveTo>
                    <a:pt x="8" y="500"/>
                  </a:moveTo>
                  <a:lnTo>
                    <a:pt x="5" y="437"/>
                  </a:lnTo>
                  <a:lnTo>
                    <a:pt x="2" y="375"/>
                  </a:lnTo>
                  <a:lnTo>
                    <a:pt x="0" y="312"/>
                  </a:lnTo>
                  <a:lnTo>
                    <a:pt x="0" y="250"/>
                  </a:lnTo>
                  <a:lnTo>
                    <a:pt x="0" y="186"/>
                  </a:lnTo>
                  <a:lnTo>
                    <a:pt x="2" y="125"/>
                  </a:lnTo>
                  <a:lnTo>
                    <a:pt x="5" y="61"/>
                  </a:lnTo>
                  <a:lnTo>
                    <a:pt x="8" y="0"/>
                  </a:lnTo>
                  <a:lnTo>
                    <a:pt x="8" y="500"/>
                  </a:lnTo>
                  <a:close/>
                </a:path>
              </a:pathLst>
            </a:custGeom>
            <a:noFill/>
            <a:ln w="9525">
              <a:solidFill>
                <a:schemeClr val="accent5">
                  <a:lumMod val="50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154" name="Freeform 203"/>
            <p:cNvSpPr>
              <a:spLocks/>
            </p:cNvSpPr>
            <p:nvPr/>
          </p:nvSpPr>
          <p:spPr bwMode="auto">
            <a:xfrm>
              <a:off x="3119438" y="5316538"/>
              <a:ext cx="6350" cy="158750"/>
            </a:xfrm>
            <a:custGeom>
              <a:avLst/>
              <a:gdLst>
                <a:gd name="T0" fmla="*/ 7 w 12"/>
                <a:gd name="T1" fmla="*/ 299 h 299"/>
                <a:gd name="T2" fmla="*/ 0 w 12"/>
                <a:gd name="T3" fmla="*/ 0 h 299"/>
                <a:gd name="T4" fmla="*/ 8 w 12"/>
                <a:gd name="T5" fmla="*/ 0 h 299"/>
                <a:gd name="T6" fmla="*/ 12 w 12"/>
                <a:gd name="T7" fmla="*/ 299 h 299"/>
                <a:gd name="T8" fmla="*/ 7 w 12"/>
                <a:gd name="T9" fmla="*/ 29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299">
                  <a:moveTo>
                    <a:pt x="7" y="299"/>
                  </a:moveTo>
                  <a:lnTo>
                    <a:pt x="0" y="0"/>
                  </a:lnTo>
                  <a:lnTo>
                    <a:pt x="8" y="0"/>
                  </a:lnTo>
                  <a:lnTo>
                    <a:pt x="12" y="299"/>
                  </a:lnTo>
                  <a:lnTo>
                    <a:pt x="7" y="299"/>
                  </a:ln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</p:grpSp>
      <p:grpSp>
        <p:nvGrpSpPr>
          <p:cNvPr id="1161" name="Group 1160"/>
          <p:cNvGrpSpPr/>
          <p:nvPr/>
        </p:nvGrpSpPr>
        <p:grpSpPr>
          <a:xfrm>
            <a:off x="4722276" y="2819924"/>
            <a:ext cx="1303338" cy="2714625"/>
            <a:chOff x="4722813" y="2773363"/>
            <a:chExt cx="1303338" cy="2714625"/>
          </a:xfrm>
        </p:grpSpPr>
        <p:sp>
          <p:nvSpPr>
            <p:cNvPr id="1155" name="Freeform 204"/>
            <p:cNvSpPr>
              <a:spLocks/>
            </p:cNvSpPr>
            <p:nvPr/>
          </p:nvSpPr>
          <p:spPr bwMode="auto">
            <a:xfrm>
              <a:off x="4722813" y="4387850"/>
              <a:ext cx="73025" cy="382588"/>
            </a:xfrm>
            <a:custGeom>
              <a:avLst/>
              <a:gdLst>
                <a:gd name="T0" fmla="*/ 138 w 138"/>
                <a:gd name="T1" fmla="*/ 723 h 723"/>
                <a:gd name="T2" fmla="*/ 1 w 138"/>
                <a:gd name="T3" fmla="*/ 644 h 723"/>
                <a:gd name="T4" fmla="*/ 0 w 138"/>
                <a:gd name="T5" fmla="*/ 0 h 723"/>
                <a:gd name="T6" fmla="*/ 136 w 138"/>
                <a:gd name="T7" fmla="*/ 79 h 723"/>
                <a:gd name="T8" fmla="*/ 138 w 138"/>
                <a:gd name="T9" fmla="*/ 723 h 7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8" h="723">
                  <a:moveTo>
                    <a:pt x="138" y="723"/>
                  </a:moveTo>
                  <a:lnTo>
                    <a:pt x="1" y="644"/>
                  </a:lnTo>
                  <a:lnTo>
                    <a:pt x="0" y="0"/>
                  </a:lnTo>
                  <a:lnTo>
                    <a:pt x="136" y="79"/>
                  </a:lnTo>
                  <a:lnTo>
                    <a:pt x="138" y="723"/>
                  </a:lnTo>
                  <a:close/>
                </a:path>
              </a:pathLst>
            </a:custGeom>
            <a:solidFill>
              <a:srgbClr val="BABA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6" name="Freeform 206"/>
            <p:cNvSpPr>
              <a:spLocks/>
            </p:cNvSpPr>
            <p:nvPr/>
          </p:nvSpPr>
          <p:spPr bwMode="auto">
            <a:xfrm>
              <a:off x="4722813" y="4141788"/>
              <a:ext cx="500063" cy="288925"/>
            </a:xfrm>
            <a:custGeom>
              <a:avLst/>
              <a:gdLst>
                <a:gd name="T0" fmla="*/ 136 w 944"/>
                <a:gd name="T1" fmla="*/ 545 h 545"/>
                <a:gd name="T2" fmla="*/ 0 w 944"/>
                <a:gd name="T3" fmla="*/ 466 h 545"/>
                <a:gd name="T4" fmla="*/ 808 w 944"/>
                <a:gd name="T5" fmla="*/ 0 h 545"/>
                <a:gd name="T6" fmla="*/ 944 w 944"/>
                <a:gd name="T7" fmla="*/ 79 h 545"/>
                <a:gd name="T8" fmla="*/ 136 w 944"/>
                <a:gd name="T9" fmla="*/ 545 h 5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44" h="545">
                  <a:moveTo>
                    <a:pt x="136" y="545"/>
                  </a:moveTo>
                  <a:lnTo>
                    <a:pt x="0" y="466"/>
                  </a:lnTo>
                  <a:lnTo>
                    <a:pt x="808" y="0"/>
                  </a:lnTo>
                  <a:lnTo>
                    <a:pt x="944" y="79"/>
                  </a:lnTo>
                  <a:lnTo>
                    <a:pt x="136" y="545"/>
                  </a:lnTo>
                  <a:close/>
                </a:path>
              </a:pathLst>
            </a:custGeom>
            <a:solidFill>
              <a:srgbClr val="BABA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7" name="Freeform 207"/>
            <p:cNvSpPr>
              <a:spLocks/>
            </p:cNvSpPr>
            <p:nvPr/>
          </p:nvSpPr>
          <p:spPr bwMode="auto">
            <a:xfrm>
              <a:off x="4794250" y="4183063"/>
              <a:ext cx="428625" cy="587375"/>
            </a:xfrm>
            <a:custGeom>
              <a:avLst/>
              <a:gdLst>
                <a:gd name="T0" fmla="*/ 808 w 810"/>
                <a:gd name="T1" fmla="*/ 0 h 1110"/>
                <a:gd name="T2" fmla="*/ 810 w 810"/>
                <a:gd name="T3" fmla="*/ 644 h 1110"/>
                <a:gd name="T4" fmla="*/ 2 w 810"/>
                <a:gd name="T5" fmla="*/ 1110 h 1110"/>
                <a:gd name="T6" fmla="*/ 0 w 810"/>
                <a:gd name="T7" fmla="*/ 466 h 1110"/>
                <a:gd name="T8" fmla="*/ 808 w 810"/>
                <a:gd name="T9" fmla="*/ 0 h 1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0" h="1110">
                  <a:moveTo>
                    <a:pt x="808" y="0"/>
                  </a:moveTo>
                  <a:lnTo>
                    <a:pt x="810" y="644"/>
                  </a:lnTo>
                  <a:lnTo>
                    <a:pt x="2" y="1110"/>
                  </a:lnTo>
                  <a:lnTo>
                    <a:pt x="0" y="466"/>
                  </a:lnTo>
                  <a:lnTo>
                    <a:pt x="808" y="0"/>
                  </a:lnTo>
                  <a:close/>
                </a:path>
              </a:pathLst>
            </a:custGeom>
            <a:solidFill>
              <a:srgbClr val="F4E8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8" name="Freeform 208"/>
            <p:cNvSpPr>
              <a:spLocks/>
            </p:cNvSpPr>
            <p:nvPr/>
          </p:nvSpPr>
          <p:spPr bwMode="auto">
            <a:xfrm>
              <a:off x="5014913" y="4210050"/>
              <a:ext cx="63500" cy="17463"/>
            </a:xfrm>
            <a:custGeom>
              <a:avLst/>
              <a:gdLst>
                <a:gd name="T0" fmla="*/ 122 w 122"/>
                <a:gd name="T1" fmla="*/ 34 h 34"/>
                <a:gd name="T2" fmla="*/ 113 w 122"/>
                <a:gd name="T3" fmla="*/ 25 h 34"/>
                <a:gd name="T4" fmla="*/ 93 w 122"/>
                <a:gd name="T5" fmla="*/ 10 h 34"/>
                <a:gd name="T6" fmla="*/ 86 w 122"/>
                <a:gd name="T7" fmla="*/ 5 h 34"/>
                <a:gd name="T8" fmla="*/ 79 w 122"/>
                <a:gd name="T9" fmla="*/ 2 h 34"/>
                <a:gd name="T10" fmla="*/ 69 w 122"/>
                <a:gd name="T11" fmla="*/ 1 h 34"/>
                <a:gd name="T12" fmla="*/ 57 w 122"/>
                <a:gd name="T13" fmla="*/ 0 h 34"/>
                <a:gd name="T14" fmla="*/ 46 w 122"/>
                <a:gd name="T15" fmla="*/ 0 h 34"/>
                <a:gd name="T16" fmla="*/ 33 w 122"/>
                <a:gd name="T17" fmla="*/ 1 h 34"/>
                <a:gd name="T18" fmla="*/ 17 w 122"/>
                <a:gd name="T19" fmla="*/ 5 h 34"/>
                <a:gd name="T20" fmla="*/ 0 w 122"/>
                <a:gd name="T21" fmla="*/ 11 h 34"/>
                <a:gd name="T22" fmla="*/ 122 w 122"/>
                <a:gd name="T2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2" h="34">
                  <a:moveTo>
                    <a:pt x="122" y="34"/>
                  </a:moveTo>
                  <a:lnTo>
                    <a:pt x="113" y="25"/>
                  </a:lnTo>
                  <a:lnTo>
                    <a:pt x="93" y="10"/>
                  </a:lnTo>
                  <a:lnTo>
                    <a:pt x="86" y="5"/>
                  </a:lnTo>
                  <a:lnTo>
                    <a:pt x="79" y="2"/>
                  </a:lnTo>
                  <a:lnTo>
                    <a:pt x="69" y="1"/>
                  </a:lnTo>
                  <a:lnTo>
                    <a:pt x="57" y="0"/>
                  </a:lnTo>
                  <a:lnTo>
                    <a:pt x="46" y="0"/>
                  </a:lnTo>
                  <a:lnTo>
                    <a:pt x="33" y="1"/>
                  </a:lnTo>
                  <a:lnTo>
                    <a:pt x="17" y="5"/>
                  </a:lnTo>
                  <a:lnTo>
                    <a:pt x="0" y="11"/>
                  </a:lnTo>
                  <a:lnTo>
                    <a:pt x="122" y="34"/>
                  </a:lnTo>
                  <a:close/>
                </a:path>
              </a:pathLst>
            </a:custGeom>
            <a:noFill/>
            <a:ln w="28575">
              <a:solidFill>
                <a:srgbClr val="BABAB8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9" name="Freeform 209"/>
            <p:cNvSpPr>
              <a:spLocks/>
            </p:cNvSpPr>
            <p:nvPr/>
          </p:nvSpPr>
          <p:spPr bwMode="auto">
            <a:xfrm>
              <a:off x="4922838" y="3943350"/>
              <a:ext cx="911225" cy="1425575"/>
            </a:xfrm>
            <a:custGeom>
              <a:avLst/>
              <a:gdLst>
                <a:gd name="T0" fmla="*/ 1430 w 1721"/>
                <a:gd name="T1" fmla="*/ 110 h 2696"/>
                <a:gd name="T2" fmla="*/ 1500 w 1721"/>
                <a:gd name="T3" fmla="*/ 229 h 2696"/>
                <a:gd name="T4" fmla="*/ 1599 w 1721"/>
                <a:gd name="T5" fmla="*/ 452 h 2696"/>
                <a:gd name="T6" fmla="*/ 1674 w 1721"/>
                <a:gd name="T7" fmla="*/ 721 h 2696"/>
                <a:gd name="T8" fmla="*/ 1713 w 1721"/>
                <a:gd name="T9" fmla="*/ 997 h 2696"/>
                <a:gd name="T10" fmla="*/ 1721 w 1721"/>
                <a:gd name="T11" fmla="*/ 1292 h 2696"/>
                <a:gd name="T12" fmla="*/ 1703 w 1721"/>
                <a:gd name="T13" fmla="*/ 1625 h 2696"/>
                <a:gd name="T14" fmla="*/ 1665 w 1721"/>
                <a:gd name="T15" fmla="*/ 1965 h 2696"/>
                <a:gd name="T16" fmla="*/ 1614 w 1721"/>
                <a:gd name="T17" fmla="*/ 2277 h 2696"/>
                <a:gd name="T18" fmla="*/ 1569 w 1721"/>
                <a:gd name="T19" fmla="*/ 2465 h 2696"/>
                <a:gd name="T20" fmla="*/ 1530 w 1721"/>
                <a:gd name="T21" fmla="*/ 2557 h 2696"/>
                <a:gd name="T22" fmla="*/ 1486 w 1721"/>
                <a:gd name="T23" fmla="*/ 2622 h 2696"/>
                <a:gd name="T24" fmla="*/ 1422 w 1721"/>
                <a:gd name="T25" fmla="*/ 2671 h 2696"/>
                <a:gd name="T26" fmla="*/ 1345 w 1721"/>
                <a:gd name="T27" fmla="*/ 2695 h 2696"/>
                <a:gd name="T28" fmla="*/ 1266 w 1721"/>
                <a:gd name="T29" fmla="*/ 2689 h 2696"/>
                <a:gd name="T30" fmla="*/ 1202 w 1721"/>
                <a:gd name="T31" fmla="*/ 2650 h 2696"/>
                <a:gd name="T32" fmla="*/ 1174 w 1721"/>
                <a:gd name="T33" fmla="*/ 2606 h 2696"/>
                <a:gd name="T34" fmla="*/ 1158 w 1721"/>
                <a:gd name="T35" fmla="*/ 2530 h 2696"/>
                <a:gd name="T36" fmla="*/ 1159 w 1721"/>
                <a:gd name="T37" fmla="*/ 2400 h 2696"/>
                <a:gd name="T38" fmla="*/ 1156 w 1721"/>
                <a:gd name="T39" fmla="*/ 2126 h 2696"/>
                <a:gd name="T40" fmla="*/ 1145 w 1721"/>
                <a:gd name="T41" fmla="*/ 1828 h 2696"/>
                <a:gd name="T42" fmla="*/ 1125 w 1721"/>
                <a:gd name="T43" fmla="*/ 1537 h 2696"/>
                <a:gd name="T44" fmla="*/ 1099 w 1721"/>
                <a:gd name="T45" fmla="*/ 1313 h 2696"/>
                <a:gd name="T46" fmla="*/ 1079 w 1721"/>
                <a:gd name="T47" fmla="*/ 1207 h 2696"/>
                <a:gd name="T48" fmla="*/ 1054 w 1721"/>
                <a:gd name="T49" fmla="*/ 1154 h 2696"/>
                <a:gd name="T50" fmla="*/ 1023 w 1721"/>
                <a:gd name="T51" fmla="*/ 1162 h 2696"/>
                <a:gd name="T52" fmla="*/ 1004 w 1721"/>
                <a:gd name="T53" fmla="*/ 1338 h 2696"/>
                <a:gd name="T54" fmla="*/ 968 w 1721"/>
                <a:gd name="T55" fmla="*/ 1510 h 2696"/>
                <a:gd name="T56" fmla="*/ 913 w 1721"/>
                <a:gd name="T57" fmla="*/ 1678 h 2696"/>
                <a:gd name="T58" fmla="*/ 843 w 1721"/>
                <a:gd name="T59" fmla="*/ 1841 h 2696"/>
                <a:gd name="T60" fmla="*/ 755 w 1721"/>
                <a:gd name="T61" fmla="*/ 1995 h 2696"/>
                <a:gd name="T62" fmla="*/ 653 w 1721"/>
                <a:gd name="T63" fmla="*/ 2139 h 2696"/>
                <a:gd name="T64" fmla="*/ 537 w 1721"/>
                <a:gd name="T65" fmla="*/ 2272 h 2696"/>
                <a:gd name="T66" fmla="*/ 422 w 1721"/>
                <a:gd name="T67" fmla="*/ 2379 h 2696"/>
                <a:gd name="T68" fmla="*/ 337 w 1721"/>
                <a:gd name="T69" fmla="*/ 2436 h 2696"/>
                <a:gd name="T70" fmla="*/ 243 w 1721"/>
                <a:gd name="T71" fmla="*/ 2475 h 2696"/>
                <a:gd name="T72" fmla="*/ 163 w 1721"/>
                <a:gd name="T73" fmla="*/ 2482 h 2696"/>
                <a:gd name="T74" fmla="*/ 118 w 1721"/>
                <a:gd name="T75" fmla="*/ 2471 h 2696"/>
                <a:gd name="T76" fmla="*/ 69 w 1721"/>
                <a:gd name="T77" fmla="*/ 2443 h 2696"/>
                <a:gd name="T78" fmla="*/ 21 w 1721"/>
                <a:gd name="T79" fmla="*/ 2379 h 2696"/>
                <a:gd name="T80" fmla="*/ 0 w 1721"/>
                <a:gd name="T81" fmla="*/ 2300 h 2696"/>
                <a:gd name="T82" fmla="*/ 5 w 1721"/>
                <a:gd name="T83" fmla="*/ 2215 h 2696"/>
                <a:gd name="T84" fmla="*/ 32 w 1721"/>
                <a:gd name="T85" fmla="*/ 2134 h 2696"/>
                <a:gd name="T86" fmla="*/ 84 w 1721"/>
                <a:gd name="T87" fmla="*/ 2045 h 2696"/>
                <a:gd name="T88" fmla="*/ 183 w 1721"/>
                <a:gd name="T89" fmla="*/ 1910 h 2696"/>
                <a:gd name="T90" fmla="*/ 262 w 1721"/>
                <a:gd name="T91" fmla="*/ 1776 h 2696"/>
                <a:gd name="T92" fmla="*/ 315 w 1721"/>
                <a:gd name="T93" fmla="*/ 1637 h 2696"/>
                <a:gd name="T94" fmla="*/ 350 w 1721"/>
                <a:gd name="T95" fmla="*/ 1491 h 2696"/>
                <a:gd name="T96" fmla="*/ 368 w 1721"/>
                <a:gd name="T97" fmla="*/ 1340 h 2696"/>
                <a:gd name="T98" fmla="*/ 377 w 1721"/>
                <a:gd name="T99" fmla="*/ 1069 h 2696"/>
                <a:gd name="T100" fmla="*/ 373 w 1721"/>
                <a:gd name="T101" fmla="*/ 757 h 2696"/>
                <a:gd name="T102" fmla="*/ 380 w 1721"/>
                <a:gd name="T103" fmla="*/ 544 h 2696"/>
                <a:gd name="T104" fmla="*/ 413 w 1721"/>
                <a:gd name="T105" fmla="*/ 366 h 2696"/>
                <a:gd name="T106" fmla="*/ 450 w 1721"/>
                <a:gd name="T107" fmla="*/ 262 h 2696"/>
                <a:gd name="T108" fmla="*/ 494 w 1721"/>
                <a:gd name="T109" fmla="*/ 187 h 2696"/>
                <a:gd name="T110" fmla="*/ 547 w 1721"/>
                <a:gd name="T111" fmla="*/ 123 h 2696"/>
                <a:gd name="T112" fmla="*/ 614 w 1721"/>
                <a:gd name="T113" fmla="*/ 71 h 2696"/>
                <a:gd name="T114" fmla="*/ 659 w 1721"/>
                <a:gd name="T115" fmla="*/ 64 h 2696"/>
                <a:gd name="T116" fmla="*/ 719 w 1721"/>
                <a:gd name="T117" fmla="*/ 46 h 2696"/>
                <a:gd name="T118" fmla="*/ 846 w 1721"/>
                <a:gd name="T119" fmla="*/ 19 h 2696"/>
                <a:gd name="T120" fmla="*/ 1146 w 1721"/>
                <a:gd name="T121" fmla="*/ 0 h 2696"/>
                <a:gd name="T122" fmla="*/ 1371 w 1721"/>
                <a:gd name="T123" fmla="*/ 25 h 26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721" h="2696">
                  <a:moveTo>
                    <a:pt x="1371" y="25"/>
                  </a:moveTo>
                  <a:lnTo>
                    <a:pt x="1391" y="54"/>
                  </a:lnTo>
                  <a:lnTo>
                    <a:pt x="1411" y="81"/>
                  </a:lnTo>
                  <a:lnTo>
                    <a:pt x="1430" y="110"/>
                  </a:lnTo>
                  <a:lnTo>
                    <a:pt x="1448" y="140"/>
                  </a:lnTo>
                  <a:lnTo>
                    <a:pt x="1467" y="169"/>
                  </a:lnTo>
                  <a:lnTo>
                    <a:pt x="1484" y="199"/>
                  </a:lnTo>
                  <a:lnTo>
                    <a:pt x="1500" y="229"/>
                  </a:lnTo>
                  <a:lnTo>
                    <a:pt x="1516" y="261"/>
                  </a:lnTo>
                  <a:lnTo>
                    <a:pt x="1546" y="322"/>
                  </a:lnTo>
                  <a:lnTo>
                    <a:pt x="1573" y="387"/>
                  </a:lnTo>
                  <a:lnTo>
                    <a:pt x="1599" y="452"/>
                  </a:lnTo>
                  <a:lnTo>
                    <a:pt x="1621" y="518"/>
                  </a:lnTo>
                  <a:lnTo>
                    <a:pt x="1641" y="584"/>
                  </a:lnTo>
                  <a:lnTo>
                    <a:pt x="1658" y="652"/>
                  </a:lnTo>
                  <a:lnTo>
                    <a:pt x="1674" y="721"/>
                  </a:lnTo>
                  <a:lnTo>
                    <a:pt x="1687" y="790"/>
                  </a:lnTo>
                  <a:lnTo>
                    <a:pt x="1698" y="859"/>
                  </a:lnTo>
                  <a:lnTo>
                    <a:pt x="1707" y="928"/>
                  </a:lnTo>
                  <a:lnTo>
                    <a:pt x="1713" y="997"/>
                  </a:lnTo>
                  <a:lnTo>
                    <a:pt x="1719" y="1067"/>
                  </a:lnTo>
                  <a:lnTo>
                    <a:pt x="1720" y="1139"/>
                  </a:lnTo>
                  <a:lnTo>
                    <a:pt x="1721" y="1214"/>
                  </a:lnTo>
                  <a:lnTo>
                    <a:pt x="1721" y="1292"/>
                  </a:lnTo>
                  <a:lnTo>
                    <a:pt x="1719" y="1372"/>
                  </a:lnTo>
                  <a:lnTo>
                    <a:pt x="1714" y="1455"/>
                  </a:lnTo>
                  <a:lnTo>
                    <a:pt x="1710" y="1539"/>
                  </a:lnTo>
                  <a:lnTo>
                    <a:pt x="1703" y="1625"/>
                  </a:lnTo>
                  <a:lnTo>
                    <a:pt x="1694" y="1710"/>
                  </a:lnTo>
                  <a:lnTo>
                    <a:pt x="1685" y="1795"/>
                  </a:lnTo>
                  <a:lnTo>
                    <a:pt x="1675" y="1880"/>
                  </a:lnTo>
                  <a:lnTo>
                    <a:pt x="1665" y="1965"/>
                  </a:lnTo>
                  <a:lnTo>
                    <a:pt x="1652" y="2046"/>
                  </a:lnTo>
                  <a:lnTo>
                    <a:pt x="1641" y="2126"/>
                  </a:lnTo>
                  <a:lnTo>
                    <a:pt x="1627" y="2203"/>
                  </a:lnTo>
                  <a:lnTo>
                    <a:pt x="1614" y="2277"/>
                  </a:lnTo>
                  <a:lnTo>
                    <a:pt x="1598" y="2347"/>
                  </a:lnTo>
                  <a:lnTo>
                    <a:pt x="1589" y="2386"/>
                  </a:lnTo>
                  <a:lnTo>
                    <a:pt x="1581" y="2426"/>
                  </a:lnTo>
                  <a:lnTo>
                    <a:pt x="1569" y="2465"/>
                  </a:lnTo>
                  <a:lnTo>
                    <a:pt x="1555" y="2502"/>
                  </a:lnTo>
                  <a:lnTo>
                    <a:pt x="1547" y="2521"/>
                  </a:lnTo>
                  <a:lnTo>
                    <a:pt x="1539" y="2540"/>
                  </a:lnTo>
                  <a:lnTo>
                    <a:pt x="1530" y="2557"/>
                  </a:lnTo>
                  <a:lnTo>
                    <a:pt x="1520" y="2574"/>
                  </a:lnTo>
                  <a:lnTo>
                    <a:pt x="1510" y="2590"/>
                  </a:lnTo>
                  <a:lnTo>
                    <a:pt x="1499" y="2606"/>
                  </a:lnTo>
                  <a:lnTo>
                    <a:pt x="1486" y="2622"/>
                  </a:lnTo>
                  <a:lnTo>
                    <a:pt x="1471" y="2636"/>
                  </a:lnTo>
                  <a:lnTo>
                    <a:pt x="1455" y="2649"/>
                  </a:lnTo>
                  <a:lnTo>
                    <a:pt x="1440" y="2660"/>
                  </a:lnTo>
                  <a:lnTo>
                    <a:pt x="1422" y="2671"/>
                  </a:lnTo>
                  <a:lnTo>
                    <a:pt x="1404" y="2679"/>
                  </a:lnTo>
                  <a:lnTo>
                    <a:pt x="1384" y="2686"/>
                  </a:lnTo>
                  <a:lnTo>
                    <a:pt x="1365" y="2691"/>
                  </a:lnTo>
                  <a:lnTo>
                    <a:pt x="1345" y="2695"/>
                  </a:lnTo>
                  <a:lnTo>
                    <a:pt x="1325" y="2696"/>
                  </a:lnTo>
                  <a:lnTo>
                    <a:pt x="1304" y="2696"/>
                  </a:lnTo>
                  <a:lnTo>
                    <a:pt x="1284" y="2694"/>
                  </a:lnTo>
                  <a:lnTo>
                    <a:pt x="1266" y="2689"/>
                  </a:lnTo>
                  <a:lnTo>
                    <a:pt x="1248" y="2682"/>
                  </a:lnTo>
                  <a:lnTo>
                    <a:pt x="1231" y="2675"/>
                  </a:lnTo>
                  <a:lnTo>
                    <a:pt x="1215" y="2663"/>
                  </a:lnTo>
                  <a:lnTo>
                    <a:pt x="1202" y="2650"/>
                  </a:lnTo>
                  <a:lnTo>
                    <a:pt x="1189" y="2635"/>
                  </a:lnTo>
                  <a:lnTo>
                    <a:pt x="1184" y="2626"/>
                  </a:lnTo>
                  <a:lnTo>
                    <a:pt x="1178" y="2616"/>
                  </a:lnTo>
                  <a:lnTo>
                    <a:pt x="1174" y="2606"/>
                  </a:lnTo>
                  <a:lnTo>
                    <a:pt x="1169" y="2596"/>
                  </a:lnTo>
                  <a:lnTo>
                    <a:pt x="1164" y="2574"/>
                  </a:lnTo>
                  <a:lnTo>
                    <a:pt x="1161" y="2553"/>
                  </a:lnTo>
                  <a:lnTo>
                    <a:pt x="1158" y="2530"/>
                  </a:lnTo>
                  <a:lnTo>
                    <a:pt x="1158" y="2507"/>
                  </a:lnTo>
                  <a:lnTo>
                    <a:pt x="1158" y="2484"/>
                  </a:lnTo>
                  <a:lnTo>
                    <a:pt x="1158" y="2462"/>
                  </a:lnTo>
                  <a:lnTo>
                    <a:pt x="1159" y="2400"/>
                  </a:lnTo>
                  <a:lnTo>
                    <a:pt x="1159" y="2336"/>
                  </a:lnTo>
                  <a:lnTo>
                    <a:pt x="1159" y="2268"/>
                  </a:lnTo>
                  <a:lnTo>
                    <a:pt x="1158" y="2199"/>
                  </a:lnTo>
                  <a:lnTo>
                    <a:pt x="1156" y="2126"/>
                  </a:lnTo>
                  <a:lnTo>
                    <a:pt x="1155" y="2052"/>
                  </a:lnTo>
                  <a:lnTo>
                    <a:pt x="1152" y="1977"/>
                  </a:lnTo>
                  <a:lnTo>
                    <a:pt x="1149" y="1903"/>
                  </a:lnTo>
                  <a:lnTo>
                    <a:pt x="1145" y="1828"/>
                  </a:lnTo>
                  <a:lnTo>
                    <a:pt x="1141" y="1753"/>
                  </a:lnTo>
                  <a:lnTo>
                    <a:pt x="1136" y="1680"/>
                  </a:lnTo>
                  <a:lnTo>
                    <a:pt x="1130" y="1608"/>
                  </a:lnTo>
                  <a:lnTo>
                    <a:pt x="1125" y="1537"/>
                  </a:lnTo>
                  <a:lnTo>
                    <a:pt x="1118" y="1470"/>
                  </a:lnTo>
                  <a:lnTo>
                    <a:pt x="1110" y="1407"/>
                  </a:lnTo>
                  <a:lnTo>
                    <a:pt x="1103" y="1346"/>
                  </a:lnTo>
                  <a:lnTo>
                    <a:pt x="1099" y="1313"/>
                  </a:lnTo>
                  <a:lnTo>
                    <a:pt x="1095" y="1282"/>
                  </a:lnTo>
                  <a:lnTo>
                    <a:pt x="1089" y="1251"/>
                  </a:lnTo>
                  <a:lnTo>
                    <a:pt x="1083" y="1221"/>
                  </a:lnTo>
                  <a:lnTo>
                    <a:pt x="1079" y="1207"/>
                  </a:lnTo>
                  <a:lnTo>
                    <a:pt x="1074" y="1194"/>
                  </a:lnTo>
                  <a:lnTo>
                    <a:pt x="1069" y="1179"/>
                  </a:lnTo>
                  <a:lnTo>
                    <a:pt x="1061" y="1166"/>
                  </a:lnTo>
                  <a:lnTo>
                    <a:pt x="1054" y="1154"/>
                  </a:lnTo>
                  <a:lnTo>
                    <a:pt x="1046" y="1141"/>
                  </a:lnTo>
                  <a:lnTo>
                    <a:pt x="1036" y="1129"/>
                  </a:lnTo>
                  <a:lnTo>
                    <a:pt x="1024" y="1118"/>
                  </a:lnTo>
                  <a:lnTo>
                    <a:pt x="1023" y="1162"/>
                  </a:lnTo>
                  <a:lnTo>
                    <a:pt x="1020" y="1205"/>
                  </a:lnTo>
                  <a:lnTo>
                    <a:pt x="1015" y="1250"/>
                  </a:lnTo>
                  <a:lnTo>
                    <a:pt x="1011" y="1293"/>
                  </a:lnTo>
                  <a:lnTo>
                    <a:pt x="1004" y="1338"/>
                  </a:lnTo>
                  <a:lnTo>
                    <a:pt x="997" y="1381"/>
                  </a:lnTo>
                  <a:lnTo>
                    <a:pt x="988" y="1424"/>
                  </a:lnTo>
                  <a:lnTo>
                    <a:pt x="978" y="1467"/>
                  </a:lnTo>
                  <a:lnTo>
                    <a:pt x="968" y="1510"/>
                  </a:lnTo>
                  <a:lnTo>
                    <a:pt x="957" y="1553"/>
                  </a:lnTo>
                  <a:lnTo>
                    <a:pt x="942" y="1595"/>
                  </a:lnTo>
                  <a:lnTo>
                    <a:pt x="929" y="1637"/>
                  </a:lnTo>
                  <a:lnTo>
                    <a:pt x="913" y="1678"/>
                  </a:lnTo>
                  <a:lnTo>
                    <a:pt x="898" y="1720"/>
                  </a:lnTo>
                  <a:lnTo>
                    <a:pt x="880" y="1760"/>
                  </a:lnTo>
                  <a:lnTo>
                    <a:pt x="862" y="1801"/>
                  </a:lnTo>
                  <a:lnTo>
                    <a:pt x="843" y="1841"/>
                  </a:lnTo>
                  <a:lnTo>
                    <a:pt x="823" y="1880"/>
                  </a:lnTo>
                  <a:lnTo>
                    <a:pt x="801" y="1919"/>
                  </a:lnTo>
                  <a:lnTo>
                    <a:pt x="778" y="1957"/>
                  </a:lnTo>
                  <a:lnTo>
                    <a:pt x="755" y="1995"/>
                  </a:lnTo>
                  <a:lnTo>
                    <a:pt x="731" y="2032"/>
                  </a:lnTo>
                  <a:lnTo>
                    <a:pt x="706" y="2068"/>
                  </a:lnTo>
                  <a:lnTo>
                    <a:pt x="680" y="2104"/>
                  </a:lnTo>
                  <a:lnTo>
                    <a:pt x="653" y="2139"/>
                  </a:lnTo>
                  <a:lnTo>
                    <a:pt x="626" y="2173"/>
                  </a:lnTo>
                  <a:lnTo>
                    <a:pt x="597" y="2206"/>
                  </a:lnTo>
                  <a:lnTo>
                    <a:pt x="567" y="2239"/>
                  </a:lnTo>
                  <a:lnTo>
                    <a:pt x="537" y="2272"/>
                  </a:lnTo>
                  <a:lnTo>
                    <a:pt x="505" y="2302"/>
                  </a:lnTo>
                  <a:lnTo>
                    <a:pt x="473" y="2333"/>
                  </a:lnTo>
                  <a:lnTo>
                    <a:pt x="440" y="2363"/>
                  </a:lnTo>
                  <a:lnTo>
                    <a:pt x="422" y="2379"/>
                  </a:lnTo>
                  <a:lnTo>
                    <a:pt x="402" y="2394"/>
                  </a:lnTo>
                  <a:lnTo>
                    <a:pt x="380" y="2409"/>
                  </a:lnTo>
                  <a:lnTo>
                    <a:pt x="358" y="2423"/>
                  </a:lnTo>
                  <a:lnTo>
                    <a:pt x="337" y="2436"/>
                  </a:lnTo>
                  <a:lnTo>
                    <a:pt x="314" y="2449"/>
                  </a:lnTo>
                  <a:lnTo>
                    <a:pt x="291" y="2459"/>
                  </a:lnTo>
                  <a:lnTo>
                    <a:pt x="268" y="2468"/>
                  </a:lnTo>
                  <a:lnTo>
                    <a:pt x="243" y="2475"/>
                  </a:lnTo>
                  <a:lnTo>
                    <a:pt x="220" y="2479"/>
                  </a:lnTo>
                  <a:lnTo>
                    <a:pt x="197" y="2482"/>
                  </a:lnTo>
                  <a:lnTo>
                    <a:pt x="174" y="2482"/>
                  </a:lnTo>
                  <a:lnTo>
                    <a:pt x="163" y="2482"/>
                  </a:lnTo>
                  <a:lnTo>
                    <a:pt x="151" y="2481"/>
                  </a:lnTo>
                  <a:lnTo>
                    <a:pt x="140" y="2478"/>
                  </a:lnTo>
                  <a:lnTo>
                    <a:pt x="128" y="2475"/>
                  </a:lnTo>
                  <a:lnTo>
                    <a:pt x="118" y="2471"/>
                  </a:lnTo>
                  <a:lnTo>
                    <a:pt x="107" y="2466"/>
                  </a:lnTo>
                  <a:lnTo>
                    <a:pt x="97" y="2461"/>
                  </a:lnTo>
                  <a:lnTo>
                    <a:pt x="85" y="2455"/>
                  </a:lnTo>
                  <a:lnTo>
                    <a:pt x="69" y="2443"/>
                  </a:lnTo>
                  <a:lnTo>
                    <a:pt x="55" y="2429"/>
                  </a:lnTo>
                  <a:lnTo>
                    <a:pt x="42" y="2413"/>
                  </a:lnTo>
                  <a:lnTo>
                    <a:pt x="31" y="2397"/>
                  </a:lnTo>
                  <a:lnTo>
                    <a:pt x="21" y="2379"/>
                  </a:lnTo>
                  <a:lnTo>
                    <a:pt x="13" y="2360"/>
                  </a:lnTo>
                  <a:lnTo>
                    <a:pt x="8" y="2341"/>
                  </a:lnTo>
                  <a:lnTo>
                    <a:pt x="3" y="2321"/>
                  </a:lnTo>
                  <a:lnTo>
                    <a:pt x="0" y="2300"/>
                  </a:lnTo>
                  <a:lnTo>
                    <a:pt x="0" y="2278"/>
                  </a:lnTo>
                  <a:lnTo>
                    <a:pt x="0" y="2258"/>
                  </a:lnTo>
                  <a:lnTo>
                    <a:pt x="2" y="2236"/>
                  </a:lnTo>
                  <a:lnTo>
                    <a:pt x="5" y="2215"/>
                  </a:lnTo>
                  <a:lnTo>
                    <a:pt x="10" y="2193"/>
                  </a:lnTo>
                  <a:lnTo>
                    <a:pt x="16" y="2173"/>
                  </a:lnTo>
                  <a:lnTo>
                    <a:pt x="23" y="2154"/>
                  </a:lnTo>
                  <a:lnTo>
                    <a:pt x="32" y="2134"/>
                  </a:lnTo>
                  <a:lnTo>
                    <a:pt x="41" y="2116"/>
                  </a:lnTo>
                  <a:lnTo>
                    <a:pt x="51" y="2098"/>
                  </a:lnTo>
                  <a:lnTo>
                    <a:pt x="61" y="2080"/>
                  </a:lnTo>
                  <a:lnTo>
                    <a:pt x="84" y="2045"/>
                  </a:lnTo>
                  <a:lnTo>
                    <a:pt x="108" y="2011"/>
                  </a:lnTo>
                  <a:lnTo>
                    <a:pt x="133" y="1977"/>
                  </a:lnTo>
                  <a:lnTo>
                    <a:pt x="157" y="1943"/>
                  </a:lnTo>
                  <a:lnTo>
                    <a:pt x="183" y="1910"/>
                  </a:lnTo>
                  <a:lnTo>
                    <a:pt x="206" y="1875"/>
                  </a:lnTo>
                  <a:lnTo>
                    <a:pt x="226" y="1842"/>
                  </a:lnTo>
                  <a:lnTo>
                    <a:pt x="245" y="1809"/>
                  </a:lnTo>
                  <a:lnTo>
                    <a:pt x="262" y="1776"/>
                  </a:lnTo>
                  <a:lnTo>
                    <a:pt x="278" y="1742"/>
                  </a:lnTo>
                  <a:lnTo>
                    <a:pt x="291" y="1707"/>
                  </a:lnTo>
                  <a:lnTo>
                    <a:pt x="304" y="1673"/>
                  </a:lnTo>
                  <a:lnTo>
                    <a:pt x="315" y="1637"/>
                  </a:lnTo>
                  <a:lnTo>
                    <a:pt x="325" y="1601"/>
                  </a:lnTo>
                  <a:lnTo>
                    <a:pt x="335" y="1565"/>
                  </a:lnTo>
                  <a:lnTo>
                    <a:pt x="343" y="1529"/>
                  </a:lnTo>
                  <a:lnTo>
                    <a:pt x="350" y="1491"/>
                  </a:lnTo>
                  <a:lnTo>
                    <a:pt x="356" y="1454"/>
                  </a:lnTo>
                  <a:lnTo>
                    <a:pt x="361" y="1417"/>
                  </a:lnTo>
                  <a:lnTo>
                    <a:pt x="366" y="1378"/>
                  </a:lnTo>
                  <a:lnTo>
                    <a:pt x="368" y="1340"/>
                  </a:lnTo>
                  <a:lnTo>
                    <a:pt x="371" y="1302"/>
                  </a:lnTo>
                  <a:lnTo>
                    <a:pt x="376" y="1225"/>
                  </a:lnTo>
                  <a:lnTo>
                    <a:pt x="377" y="1146"/>
                  </a:lnTo>
                  <a:lnTo>
                    <a:pt x="377" y="1069"/>
                  </a:lnTo>
                  <a:lnTo>
                    <a:pt x="377" y="991"/>
                  </a:lnTo>
                  <a:lnTo>
                    <a:pt x="376" y="912"/>
                  </a:lnTo>
                  <a:lnTo>
                    <a:pt x="374" y="834"/>
                  </a:lnTo>
                  <a:lnTo>
                    <a:pt x="373" y="757"/>
                  </a:lnTo>
                  <a:lnTo>
                    <a:pt x="373" y="679"/>
                  </a:lnTo>
                  <a:lnTo>
                    <a:pt x="374" y="634"/>
                  </a:lnTo>
                  <a:lnTo>
                    <a:pt x="376" y="590"/>
                  </a:lnTo>
                  <a:lnTo>
                    <a:pt x="380" y="544"/>
                  </a:lnTo>
                  <a:lnTo>
                    <a:pt x="386" y="499"/>
                  </a:lnTo>
                  <a:lnTo>
                    <a:pt x="393" y="453"/>
                  </a:lnTo>
                  <a:lnTo>
                    <a:pt x="402" y="409"/>
                  </a:lnTo>
                  <a:lnTo>
                    <a:pt x="413" y="366"/>
                  </a:lnTo>
                  <a:lnTo>
                    <a:pt x="426" y="322"/>
                  </a:lnTo>
                  <a:lnTo>
                    <a:pt x="433" y="302"/>
                  </a:lnTo>
                  <a:lnTo>
                    <a:pt x="442" y="282"/>
                  </a:lnTo>
                  <a:lnTo>
                    <a:pt x="450" y="262"/>
                  </a:lnTo>
                  <a:lnTo>
                    <a:pt x="461" y="242"/>
                  </a:lnTo>
                  <a:lnTo>
                    <a:pt x="471" y="223"/>
                  </a:lnTo>
                  <a:lnTo>
                    <a:pt x="481" y="205"/>
                  </a:lnTo>
                  <a:lnTo>
                    <a:pt x="494" y="187"/>
                  </a:lnTo>
                  <a:lnTo>
                    <a:pt x="505" y="170"/>
                  </a:lnTo>
                  <a:lnTo>
                    <a:pt x="518" y="154"/>
                  </a:lnTo>
                  <a:lnTo>
                    <a:pt x="532" y="138"/>
                  </a:lnTo>
                  <a:lnTo>
                    <a:pt x="547" y="123"/>
                  </a:lnTo>
                  <a:lnTo>
                    <a:pt x="563" y="108"/>
                  </a:lnTo>
                  <a:lnTo>
                    <a:pt x="580" y="95"/>
                  </a:lnTo>
                  <a:lnTo>
                    <a:pt x="597" y="82"/>
                  </a:lnTo>
                  <a:lnTo>
                    <a:pt x="614" y="71"/>
                  </a:lnTo>
                  <a:lnTo>
                    <a:pt x="634" y="61"/>
                  </a:lnTo>
                  <a:lnTo>
                    <a:pt x="642" y="62"/>
                  </a:lnTo>
                  <a:lnTo>
                    <a:pt x="650" y="64"/>
                  </a:lnTo>
                  <a:lnTo>
                    <a:pt x="659" y="64"/>
                  </a:lnTo>
                  <a:lnTo>
                    <a:pt x="668" y="62"/>
                  </a:lnTo>
                  <a:lnTo>
                    <a:pt x="685" y="59"/>
                  </a:lnTo>
                  <a:lnTo>
                    <a:pt x="702" y="54"/>
                  </a:lnTo>
                  <a:lnTo>
                    <a:pt x="719" y="46"/>
                  </a:lnTo>
                  <a:lnTo>
                    <a:pt x="737" y="41"/>
                  </a:lnTo>
                  <a:lnTo>
                    <a:pt x="754" y="35"/>
                  </a:lnTo>
                  <a:lnTo>
                    <a:pt x="771" y="31"/>
                  </a:lnTo>
                  <a:lnTo>
                    <a:pt x="846" y="19"/>
                  </a:lnTo>
                  <a:lnTo>
                    <a:pt x="921" y="10"/>
                  </a:lnTo>
                  <a:lnTo>
                    <a:pt x="995" y="5"/>
                  </a:lnTo>
                  <a:lnTo>
                    <a:pt x="1072" y="0"/>
                  </a:lnTo>
                  <a:lnTo>
                    <a:pt x="1146" y="0"/>
                  </a:lnTo>
                  <a:lnTo>
                    <a:pt x="1223" y="2"/>
                  </a:lnTo>
                  <a:lnTo>
                    <a:pt x="1297" y="6"/>
                  </a:lnTo>
                  <a:lnTo>
                    <a:pt x="1372" y="13"/>
                  </a:lnTo>
                  <a:lnTo>
                    <a:pt x="1371" y="25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0" name="Freeform 210"/>
            <p:cNvSpPr>
              <a:spLocks/>
            </p:cNvSpPr>
            <p:nvPr/>
          </p:nvSpPr>
          <p:spPr bwMode="auto">
            <a:xfrm>
              <a:off x="5297488" y="2871788"/>
              <a:ext cx="292100" cy="369888"/>
            </a:xfrm>
            <a:custGeom>
              <a:avLst/>
              <a:gdLst>
                <a:gd name="T0" fmla="*/ 537 w 554"/>
                <a:gd name="T1" fmla="*/ 293 h 700"/>
                <a:gd name="T2" fmla="*/ 551 w 554"/>
                <a:gd name="T3" fmla="*/ 362 h 700"/>
                <a:gd name="T4" fmla="*/ 554 w 554"/>
                <a:gd name="T5" fmla="*/ 430 h 700"/>
                <a:gd name="T6" fmla="*/ 548 w 554"/>
                <a:gd name="T7" fmla="*/ 494 h 700"/>
                <a:gd name="T8" fmla="*/ 531 w 554"/>
                <a:gd name="T9" fmla="*/ 552 h 700"/>
                <a:gd name="T10" fmla="*/ 512 w 554"/>
                <a:gd name="T11" fmla="*/ 591 h 700"/>
                <a:gd name="T12" fmla="*/ 496 w 554"/>
                <a:gd name="T13" fmla="*/ 615 h 700"/>
                <a:gd name="T14" fmla="*/ 479 w 554"/>
                <a:gd name="T15" fmla="*/ 635 h 700"/>
                <a:gd name="T16" fmla="*/ 460 w 554"/>
                <a:gd name="T17" fmla="*/ 654 h 700"/>
                <a:gd name="T18" fmla="*/ 439 w 554"/>
                <a:gd name="T19" fmla="*/ 670 h 700"/>
                <a:gd name="T20" fmla="*/ 414 w 554"/>
                <a:gd name="T21" fmla="*/ 683 h 700"/>
                <a:gd name="T22" fmla="*/ 389 w 554"/>
                <a:gd name="T23" fmla="*/ 691 h 700"/>
                <a:gd name="T24" fmla="*/ 363 w 554"/>
                <a:gd name="T25" fmla="*/ 697 h 700"/>
                <a:gd name="T26" fmla="*/ 337 w 554"/>
                <a:gd name="T27" fmla="*/ 700 h 700"/>
                <a:gd name="T28" fmla="*/ 309 w 554"/>
                <a:gd name="T29" fmla="*/ 699 h 700"/>
                <a:gd name="T30" fmla="*/ 282 w 554"/>
                <a:gd name="T31" fmla="*/ 694 h 700"/>
                <a:gd name="T32" fmla="*/ 255 w 554"/>
                <a:gd name="T33" fmla="*/ 686 h 700"/>
                <a:gd name="T34" fmla="*/ 216 w 554"/>
                <a:gd name="T35" fmla="*/ 668 h 700"/>
                <a:gd name="T36" fmla="*/ 166 w 554"/>
                <a:gd name="T37" fmla="*/ 635 h 700"/>
                <a:gd name="T38" fmla="*/ 118 w 554"/>
                <a:gd name="T39" fmla="*/ 592 h 700"/>
                <a:gd name="T40" fmla="*/ 78 w 554"/>
                <a:gd name="T41" fmla="*/ 538 h 700"/>
                <a:gd name="T42" fmla="*/ 43 w 554"/>
                <a:gd name="T43" fmla="*/ 476 h 700"/>
                <a:gd name="T44" fmla="*/ 18 w 554"/>
                <a:gd name="T45" fmla="*/ 407 h 700"/>
                <a:gd name="T46" fmla="*/ 3 w 554"/>
                <a:gd name="T47" fmla="*/ 338 h 700"/>
                <a:gd name="T48" fmla="*/ 0 w 554"/>
                <a:gd name="T49" fmla="*/ 270 h 700"/>
                <a:gd name="T50" fmla="*/ 6 w 554"/>
                <a:gd name="T51" fmla="*/ 205 h 700"/>
                <a:gd name="T52" fmla="*/ 23 w 554"/>
                <a:gd name="T53" fmla="*/ 148 h 700"/>
                <a:gd name="T54" fmla="*/ 42 w 554"/>
                <a:gd name="T55" fmla="*/ 109 h 700"/>
                <a:gd name="T56" fmla="*/ 56 w 554"/>
                <a:gd name="T57" fmla="*/ 85 h 700"/>
                <a:gd name="T58" fmla="*/ 75 w 554"/>
                <a:gd name="T59" fmla="*/ 64 h 700"/>
                <a:gd name="T60" fmla="*/ 94 w 554"/>
                <a:gd name="T61" fmla="*/ 46 h 700"/>
                <a:gd name="T62" fmla="*/ 115 w 554"/>
                <a:gd name="T63" fmla="*/ 30 h 700"/>
                <a:gd name="T64" fmla="*/ 140 w 554"/>
                <a:gd name="T65" fmla="*/ 17 h 700"/>
                <a:gd name="T66" fmla="*/ 164 w 554"/>
                <a:gd name="T67" fmla="*/ 8 h 700"/>
                <a:gd name="T68" fmla="*/ 192 w 554"/>
                <a:gd name="T69" fmla="*/ 3 h 700"/>
                <a:gd name="T70" fmla="*/ 217 w 554"/>
                <a:gd name="T71" fmla="*/ 0 h 700"/>
                <a:gd name="T72" fmla="*/ 245 w 554"/>
                <a:gd name="T73" fmla="*/ 1 h 700"/>
                <a:gd name="T74" fmla="*/ 272 w 554"/>
                <a:gd name="T75" fmla="*/ 5 h 700"/>
                <a:gd name="T76" fmla="*/ 298 w 554"/>
                <a:gd name="T77" fmla="*/ 14 h 700"/>
                <a:gd name="T78" fmla="*/ 338 w 554"/>
                <a:gd name="T79" fmla="*/ 31 h 700"/>
                <a:gd name="T80" fmla="*/ 389 w 554"/>
                <a:gd name="T81" fmla="*/ 64 h 700"/>
                <a:gd name="T82" fmla="*/ 435 w 554"/>
                <a:gd name="T83" fmla="*/ 109 h 700"/>
                <a:gd name="T84" fmla="*/ 476 w 554"/>
                <a:gd name="T85" fmla="*/ 162 h 700"/>
                <a:gd name="T86" fmla="*/ 511 w 554"/>
                <a:gd name="T87" fmla="*/ 224 h 7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554" h="700">
                  <a:moveTo>
                    <a:pt x="525" y="259"/>
                  </a:moveTo>
                  <a:lnTo>
                    <a:pt x="537" y="293"/>
                  </a:lnTo>
                  <a:lnTo>
                    <a:pt x="545" y="328"/>
                  </a:lnTo>
                  <a:lnTo>
                    <a:pt x="551" y="362"/>
                  </a:lnTo>
                  <a:lnTo>
                    <a:pt x="554" y="397"/>
                  </a:lnTo>
                  <a:lnTo>
                    <a:pt x="554" y="430"/>
                  </a:lnTo>
                  <a:lnTo>
                    <a:pt x="552" y="463"/>
                  </a:lnTo>
                  <a:lnTo>
                    <a:pt x="548" y="494"/>
                  </a:lnTo>
                  <a:lnTo>
                    <a:pt x="541" y="525"/>
                  </a:lnTo>
                  <a:lnTo>
                    <a:pt x="531" y="552"/>
                  </a:lnTo>
                  <a:lnTo>
                    <a:pt x="519" y="579"/>
                  </a:lnTo>
                  <a:lnTo>
                    <a:pt x="512" y="591"/>
                  </a:lnTo>
                  <a:lnTo>
                    <a:pt x="505" y="604"/>
                  </a:lnTo>
                  <a:lnTo>
                    <a:pt x="496" y="615"/>
                  </a:lnTo>
                  <a:lnTo>
                    <a:pt x="489" y="625"/>
                  </a:lnTo>
                  <a:lnTo>
                    <a:pt x="479" y="635"/>
                  </a:lnTo>
                  <a:lnTo>
                    <a:pt x="471" y="645"/>
                  </a:lnTo>
                  <a:lnTo>
                    <a:pt x="460" y="654"/>
                  </a:lnTo>
                  <a:lnTo>
                    <a:pt x="449" y="663"/>
                  </a:lnTo>
                  <a:lnTo>
                    <a:pt x="439" y="670"/>
                  </a:lnTo>
                  <a:lnTo>
                    <a:pt x="427" y="677"/>
                  </a:lnTo>
                  <a:lnTo>
                    <a:pt x="414" y="683"/>
                  </a:lnTo>
                  <a:lnTo>
                    <a:pt x="401" y="687"/>
                  </a:lnTo>
                  <a:lnTo>
                    <a:pt x="389" y="691"/>
                  </a:lnTo>
                  <a:lnTo>
                    <a:pt x="376" y="696"/>
                  </a:lnTo>
                  <a:lnTo>
                    <a:pt x="363" y="697"/>
                  </a:lnTo>
                  <a:lnTo>
                    <a:pt x="350" y="699"/>
                  </a:lnTo>
                  <a:lnTo>
                    <a:pt x="337" y="700"/>
                  </a:lnTo>
                  <a:lnTo>
                    <a:pt x="322" y="700"/>
                  </a:lnTo>
                  <a:lnTo>
                    <a:pt x="309" y="699"/>
                  </a:lnTo>
                  <a:lnTo>
                    <a:pt x="297" y="697"/>
                  </a:lnTo>
                  <a:lnTo>
                    <a:pt x="282" y="694"/>
                  </a:lnTo>
                  <a:lnTo>
                    <a:pt x="269" y="690"/>
                  </a:lnTo>
                  <a:lnTo>
                    <a:pt x="255" y="686"/>
                  </a:lnTo>
                  <a:lnTo>
                    <a:pt x="242" y="681"/>
                  </a:lnTo>
                  <a:lnTo>
                    <a:pt x="216" y="668"/>
                  </a:lnTo>
                  <a:lnTo>
                    <a:pt x="190" y="654"/>
                  </a:lnTo>
                  <a:lnTo>
                    <a:pt x="166" y="635"/>
                  </a:lnTo>
                  <a:lnTo>
                    <a:pt x="141" y="615"/>
                  </a:lnTo>
                  <a:lnTo>
                    <a:pt x="118" y="592"/>
                  </a:lnTo>
                  <a:lnTo>
                    <a:pt x="98" y="566"/>
                  </a:lnTo>
                  <a:lnTo>
                    <a:pt x="78" y="538"/>
                  </a:lnTo>
                  <a:lnTo>
                    <a:pt x="59" y="507"/>
                  </a:lnTo>
                  <a:lnTo>
                    <a:pt x="43" y="476"/>
                  </a:lnTo>
                  <a:lnTo>
                    <a:pt x="29" y="441"/>
                  </a:lnTo>
                  <a:lnTo>
                    <a:pt x="18" y="407"/>
                  </a:lnTo>
                  <a:lnTo>
                    <a:pt x="9" y="372"/>
                  </a:lnTo>
                  <a:lnTo>
                    <a:pt x="3" y="338"/>
                  </a:lnTo>
                  <a:lnTo>
                    <a:pt x="0" y="303"/>
                  </a:lnTo>
                  <a:lnTo>
                    <a:pt x="0" y="270"/>
                  </a:lnTo>
                  <a:lnTo>
                    <a:pt x="2" y="237"/>
                  </a:lnTo>
                  <a:lnTo>
                    <a:pt x="6" y="205"/>
                  </a:lnTo>
                  <a:lnTo>
                    <a:pt x="13" y="175"/>
                  </a:lnTo>
                  <a:lnTo>
                    <a:pt x="23" y="148"/>
                  </a:lnTo>
                  <a:lnTo>
                    <a:pt x="35" y="121"/>
                  </a:lnTo>
                  <a:lnTo>
                    <a:pt x="42" y="109"/>
                  </a:lnTo>
                  <a:lnTo>
                    <a:pt x="49" y="96"/>
                  </a:lnTo>
                  <a:lnTo>
                    <a:pt x="56" y="85"/>
                  </a:lnTo>
                  <a:lnTo>
                    <a:pt x="65" y="74"/>
                  </a:lnTo>
                  <a:lnTo>
                    <a:pt x="75" y="64"/>
                  </a:lnTo>
                  <a:lnTo>
                    <a:pt x="84" y="54"/>
                  </a:lnTo>
                  <a:lnTo>
                    <a:pt x="94" y="46"/>
                  </a:lnTo>
                  <a:lnTo>
                    <a:pt x="104" y="37"/>
                  </a:lnTo>
                  <a:lnTo>
                    <a:pt x="115" y="30"/>
                  </a:lnTo>
                  <a:lnTo>
                    <a:pt x="127" y="23"/>
                  </a:lnTo>
                  <a:lnTo>
                    <a:pt x="140" y="17"/>
                  </a:lnTo>
                  <a:lnTo>
                    <a:pt x="151" y="13"/>
                  </a:lnTo>
                  <a:lnTo>
                    <a:pt x="164" y="8"/>
                  </a:lnTo>
                  <a:lnTo>
                    <a:pt x="177" y="4"/>
                  </a:lnTo>
                  <a:lnTo>
                    <a:pt x="192" y="3"/>
                  </a:lnTo>
                  <a:lnTo>
                    <a:pt x="205" y="1"/>
                  </a:lnTo>
                  <a:lnTo>
                    <a:pt x="217" y="0"/>
                  </a:lnTo>
                  <a:lnTo>
                    <a:pt x="232" y="0"/>
                  </a:lnTo>
                  <a:lnTo>
                    <a:pt x="245" y="1"/>
                  </a:lnTo>
                  <a:lnTo>
                    <a:pt x="258" y="3"/>
                  </a:lnTo>
                  <a:lnTo>
                    <a:pt x="272" y="5"/>
                  </a:lnTo>
                  <a:lnTo>
                    <a:pt x="285" y="10"/>
                  </a:lnTo>
                  <a:lnTo>
                    <a:pt x="298" y="14"/>
                  </a:lnTo>
                  <a:lnTo>
                    <a:pt x="312" y="18"/>
                  </a:lnTo>
                  <a:lnTo>
                    <a:pt x="338" y="31"/>
                  </a:lnTo>
                  <a:lnTo>
                    <a:pt x="364" y="46"/>
                  </a:lnTo>
                  <a:lnTo>
                    <a:pt x="389" y="64"/>
                  </a:lnTo>
                  <a:lnTo>
                    <a:pt x="413" y="85"/>
                  </a:lnTo>
                  <a:lnTo>
                    <a:pt x="435" y="109"/>
                  </a:lnTo>
                  <a:lnTo>
                    <a:pt x="456" y="133"/>
                  </a:lnTo>
                  <a:lnTo>
                    <a:pt x="476" y="162"/>
                  </a:lnTo>
                  <a:lnTo>
                    <a:pt x="495" y="192"/>
                  </a:lnTo>
                  <a:lnTo>
                    <a:pt x="511" y="224"/>
                  </a:lnTo>
                  <a:lnTo>
                    <a:pt x="525" y="259"/>
                  </a:lnTo>
                  <a:close/>
                </a:path>
              </a:pathLst>
            </a:custGeom>
            <a:solidFill>
              <a:srgbClr val="F2EB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1" name="Freeform 211"/>
            <p:cNvSpPr>
              <a:spLocks/>
            </p:cNvSpPr>
            <p:nvPr/>
          </p:nvSpPr>
          <p:spPr bwMode="auto">
            <a:xfrm>
              <a:off x="5859463" y="2898775"/>
              <a:ext cx="125413" cy="153988"/>
            </a:xfrm>
            <a:custGeom>
              <a:avLst/>
              <a:gdLst>
                <a:gd name="T0" fmla="*/ 209 w 235"/>
                <a:gd name="T1" fmla="*/ 267 h 291"/>
                <a:gd name="T2" fmla="*/ 219 w 235"/>
                <a:gd name="T3" fmla="*/ 252 h 291"/>
                <a:gd name="T4" fmla="*/ 225 w 235"/>
                <a:gd name="T5" fmla="*/ 238 h 291"/>
                <a:gd name="T6" fmla="*/ 230 w 235"/>
                <a:gd name="T7" fmla="*/ 222 h 291"/>
                <a:gd name="T8" fmla="*/ 233 w 235"/>
                <a:gd name="T9" fmla="*/ 205 h 291"/>
                <a:gd name="T10" fmla="*/ 235 w 235"/>
                <a:gd name="T11" fmla="*/ 189 h 291"/>
                <a:gd name="T12" fmla="*/ 235 w 235"/>
                <a:gd name="T13" fmla="*/ 172 h 291"/>
                <a:gd name="T14" fmla="*/ 232 w 235"/>
                <a:gd name="T15" fmla="*/ 154 h 291"/>
                <a:gd name="T16" fmla="*/ 229 w 235"/>
                <a:gd name="T17" fmla="*/ 139 h 291"/>
                <a:gd name="T18" fmla="*/ 223 w 235"/>
                <a:gd name="T19" fmla="*/ 123 h 291"/>
                <a:gd name="T20" fmla="*/ 216 w 235"/>
                <a:gd name="T21" fmla="*/ 107 h 291"/>
                <a:gd name="T22" fmla="*/ 207 w 235"/>
                <a:gd name="T23" fmla="*/ 93 h 291"/>
                <a:gd name="T24" fmla="*/ 197 w 235"/>
                <a:gd name="T25" fmla="*/ 80 h 291"/>
                <a:gd name="T26" fmla="*/ 187 w 235"/>
                <a:gd name="T27" fmla="*/ 67 h 291"/>
                <a:gd name="T28" fmla="*/ 176 w 235"/>
                <a:gd name="T29" fmla="*/ 54 h 291"/>
                <a:gd name="T30" fmla="*/ 163 w 235"/>
                <a:gd name="T31" fmla="*/ 42 h 291"/>
                <a:gd name="T32" fmla="*/ 150 w 235"/>
                <a:gd name="T33" fmla="*/ 32 h 291"/>
                <a:gd name="T34" fmla="*/ 140 w 235"/>
                <a:gd name="T35" fmla="*/ 25 h 291"/>
                <a:gd name="T36" fmla="*/ 128 w 235"/>
                <a:gd name="T37" fmla="*/ 18 h 291"/>
                <a:gd name="T38" fmla="*/ 117 w 235"/>
                <a:gd name="T39" fmla="*/ 12 h 291"/>
                <a:gd name="T40" fmla="*/ 104 w 235"/>
                <a:gd name="T41" fmla="*/ 6 h 291"/>
                <a:gd name="T42" fmla="*/ 91 w 235"/>
                <a:gd name="T43" fmla="*/ 3 h 291"/>
                <a:gd name="T44" fmla="*/ 79 w 235"/>
                <a:gd name="T45" fmla="*/ 0 h 291"/>
                <a:gd name="T46" fmla="*/ 66 w 235"/>
                <a:gd name="T47" fmla="*/ 0 h 291"/>
                <a:gd name="T48" fmla="*/ 53 w 235"/>
                <a:gd name="T49" fmla="*/ 2 h 291"/>
                <a:gd name="T50" fmla="*/ 46 w 235"/>
                <a:gd name="T51" fmla="*/ 3 h 291"/>
                <a:gd name="T52" fmla="*/ 39 w 235"/>
                <a:gd name="T53" fmla="*/ 6 h 291"/>
                <a:gd name="T54" fmla="*/ 32 w 235"/>
                <a:gd name="T55" fmla="*/ 9 h 291"/>
                <a:gd name="T56" fmla="*/ 26 w 235"/>
                <a:gd name="T57" fmla="*/ 13 h 291"/>
                <a:gd name="T58" fmla="*/ 19 w 235"/>
                <a:gd name="T59" fmla="*/ 22 h 291"/>
                <a:gd name="T60" fmla="*/ 13 w 235"/>
                <a:gd name="T61" fmla="*/ 32 h 291"/>
                <a:gd name="T62" fmla="*/ 7 w 235"/>
                <a:gd name="T63" fmla="*/ 42 h 291"/>
                <a:gd name="T64" fmla="*/ 5 w 235"/>
                <a:gd name="T65" fmla="*/ 54 h 291"/>
                <a:gd name="T66" fmla="*/ 2 w 235"/>
                <a:gd name="T67" fmla="*/ 72 h 291"/>
                <a:gd name="T68" fmla="*/ 0 w 235"/>
                <a:gd name="T69" fmla="*/ 91 h 291"/>
                <a:gd name="T70" fmla="*/ 2 w 235"/>
                <a:gd name="T71" fmla="*/ 110 h 291"/>
                <a:gd name="T72" fmla="*/ 3 w 235"/>
                <a:gd name="T73" fmla="*/ 128 h 291"/>
                <a:gd name="T74" fmla="*/ 7 w 235"/>
                <a:gd name="T75" fmla="*/ 147 h 291"/>
                <a:gd name="T76" fmla="*/ 12 w 235"/>
                <a:gd name="T77" fmla="*/ 166 h 291"/>
                <a:gd name="T78" fmla="*/ 18 w 235"/>
                <a:gd name="T79" fmla="*/ 183 h 291"/>
                <a:gd name="T80" fmla="*/ 25 w 235"/>
                <a:gd name="T81" fmla="*/ 202 h 291"/>
                <a:gd name="T82" fmla="*/ 32 w 235"/>
                <a:gd name="T83" fmla="*/ 216 h 291"/>
                <a:gd name="T84" fmla="*/ 38 w 235"/>
                <a:gd name="T85" fmla="*/ 229 h 291"/>
                <a:gd name="T86" fmla="*/ 46 w 235"/>
                <a:gd name="T87" fmla="*/ 242 h 291"/>
                <a:gd name="T88" fmla="*/ 56 w 235"/>
                <a:gd name="T89" fmla="*/ 255 h 291"/>
                <a:gd name="T90" fmla="*/ 65 w 235"/>
                <a:gd name="T91" fmla="*/ 264 h 291"/>
                <a:gd name="T92" fmla="*/ 75 w 235"/>
                <a:gd name="T93" fmla="*/ 271 h 291"/>
                <a:gd name="T94" fmla="*/ 85 w 235"/>
                <a:gd name="T95" fmla="*/ 277 h 291"/>
                <a:gd name="T96" fmla="*/ 95 w 235"/>
                <a:gd name="T97" fmla="*/ 282 h 291"/>
                <a:gd name="T98" fmla="*/ 107 w 235"/>
                <a:gd name="T99" fmla="*/ 287 h 291"/>
                <a:gd name="T100" fmla="*/ 118 w 235"/>
                <a:gd name="T101" fmla="*/ 290 h 291"/>
                <a:gd name="T102" fmla="*/ 131 w 235"/>
                <a:gd name="T103" fmla="*/ 291 h 291"/>
                <a:gd name="T104" fmla="*/ 143 w 235"/>
                <a:gd name="T105" fmla="*/ 291 h 291"/>
                <a:gd name="T106" fmla="*/ 161 w 235"/>
                <a:gd name="T107" fmla="*/ 288 h 291"/>
                <a:gd name="T108" fmla="*/ 179 w 235"/>
                <a:gd name="T109" fmla="*/ 284 h 291"/>
                <a:gd name="T110" fmla="*/ 196 w 235"/>
                <a:gd name="T111" fmla="*/ 277 h 291"/>
                <a:gd name="T112" fmla="*/ 213 w 235"/>
                <a:gd name="T113" fmla="*/ 268 h 291"/>
                <a:gd name="T114" fmla="*/ 209 w 235"/>
                <a:gd name="T115" fmla="*/ 267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35" h="291">
                  <a:moveTo>
                    <a:pt x="209" y="267"/>
                  </a:moveTo>
                  <a:lnTo>
                    <a:pt x="219" y="252"/>
                  </a:lnTo>
                  <a:lnTo>
                    <a:pt x="225" y="238"/>
                  </a:lnTo>
                  <a:lnTo>
                    <a:pt x="230" y="222"/>
                  </a:lnTo>
                  <a:lnTo>
                    <a:pt x="233" y="205"/>
                  </a:lnTo>
                  <a:lnTo>
                    <a:pt x="235" y="189"/>
                  </a:lnTo>
                  <a:lnTo>
                    <a:pt x="235" y="172"/>
                  </a:lnTo>
                  <a:lnTo>
                    <a:pt x="232" y="154"/>
                  </a:lnTo>
                  <a:lnTo>
                    <a:pt x="229" y="139"/>
                  </a:lnTo>
                  <a:lnTo>
                    <a:pt x="223" y="123"/>
                  </a:lnTo>
                  <a:lnTo>
                    <a:pt x="216" y="107"/>
                  </a:lnTo>
                  <a:lnTo>
                    <a:pt x="207" y="93"/>
                  </a:lnTo>
                  <a:lnTo>
                    <a:pt x="197" y="80"/>
                  </a:lnTo>
                  <a:lnTo>
                    <a:pt x="187" y="67"/>
                  </a:lnTo>
                  <a:lnTo>
                    <a:pt x="176" y="54"/>
                  </a:lnTo>
                  <a:lnTo>
                    <a:pt x="163" y="42"/>
                  </a:lnTo>
                  <a:lnTo>
                    <a:pt x="150" y="32"/>
                  </a:lnTo>
                  <a:lnTo>
                    <a:pt x="140" y="25"/>
                  </a:lnTo>
                  <a:lnTo>
                    <a:pt x="128" y="18"/>
                  </a:lnTo>
                  <a:lnTo>
                    <a:pt x="117" y="12"/>
                  </a:lnTo>
                  <a:lnTo>
                    <a:pt x="104" y="6"/>
                  </a:lnTo>
                  <a:lnTo>
                    <a:pt x="91" y="3"/>
                  </a:lnTo>
                  <a:lnTo>
                    <a:pt x="79" y="0"/>
                  </a:lnTo>
                  <a:lnTo>
                    <a:pt x="66" y="0"/>
                  </a:lnTo>
                  <a:lnTo>
                    <a:pt x="53" y="2"/>
                  </a:lnTo>
                  <a:lnTo>
                    <a:pt x="46" y="3"/>
                  </a:lnTo>
                  <a:lnTo>
                    <a:pt x="39" y="6"/>
                  </a:lnTo>
                  <a:lnTo>
                    <a:pt x="32" y="9"/>
                  </a:lnTo>
                  <a:lnTo>
                    <a:pt x="26" y="13"/>
                  </a:lnTo>
                  <a:lnTo>
                    <a:pt x="19" y="22"/>
                  </a:lnTo>
                  <a:lnTo>
                    <a:pt x="13" y="32"/>
                  </a:lnTo>
                  <a:lnTo>
                    <a:pt x="7" y="42"/>
                  </a:lnTo>
                  <a:lnTo>
                    <a:pt x="5" y="54"/>
                  </a:lnTo>
                  <a:lnTo>
                    <a:pt x="2" y="72"/>
                  </a:lnTo>
                  <a:lnTo>
                    <a:pt x="0" y="91"/>
                  </a:lnTo>
                  <a:lnTo>
                    <a:pt x="2" y="110"/>
                  </a:lnTo>
                  <a:lnTo>
                    <a:pt x="3" y="128"/>
                  </a:lnTo>
                  <a:lnTo>
                    <a:pt x="7" y="147"/>
                  </a:lnTo>
                  <a:lnTo>
                    <a:pt x="12" y="166"/>
                  </a:lnTo>
                  <a:lnTo>
                    <a:pt x="18" y="183"/>
                  </a:lnTo>
                  <a:lnTo>
                    <a:pt x="25" y="202"/>
                  </a:lnTo>
                  <a:lnTo>
                    <a:pt x="32" y="216"/>
                  </a:lnTo>
                  <a:lnTo>
                    <a:pt x="38" y="229"/>
                  </a:lnTo>
                  <a:lnTo>
                    <a:pt x="46" y="242"/>
                  </a:lnTo>
                  <a:lnTo>
                    <a:pt x="56" y="255"/>
                  </a:lnTo>
                  <a:lnTo>
                    <a:pt x="65" y="264"/>
                  </a:lnTo>
                  <a:lnTo>
                    <a:pt x="75" y="271"/>
                  </a:lnTo>
                  <a:lnTo>
                    <a:pt x="85" y="277"/>
                  </a:lnTo>
                  <a:lnTo>
                    <a:pt x="95" y="282"/>
                  </a:lnTo>
                  <a:lnTo>
                    <a:pt x="107" y="287"/>
                  </a:lnTo>
                  <a:lnTo>
                    <a:pt x="118" y="290"/>
                  </a:lnTo>
                  <a:lnTo>
                    <a:pt x="131" y="291"/>
                  </a:lnTo>
                  <a:lnTo>
                    <a:pt x="143" y="291"/>
                  </a:lnTo>
                  <a:lnTo>
                    <a:pt x="161" y="288"/>
                  </a:lnTo>
                  <a:lnTo>
                    <a:pt x="179" y="284"/>
                  </a:lnTo>
                  <a:lnTo>
                    <a:pt x="196" y="277"/>
                  </a:lnTo>
                  <a:lnTo>
                    <a:pt x="213" y="268"/>
                  </a:lnTo>
                  <a:lnTo>
                    <a:pt x="209" y="267"/>
                  </a:lnTo>
                  <a:close/>
                </a:path>
              </a:pathLst>
            </a:custGeom>
            <a:solidFill>
              <a:srgbClr val="F2EB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2" name="Freeform 212"/>
            <p:cNvSpPr>
              <a:spLocks/>
            </p:cNvSpPr>
            <p:nvPr/>
          </p:nvSpPr>
          <p:spPr bwMode="auto">
            <a:xfrm>
              <a:off x="5808663" y="2805113"/>
              <a:ext cx="161925" cy="230188"/>
            </a:xfrm>
            <a:custGeom>
              <a:avLst/>
              <a:gdLst>
                <a:gd name="T0" fmla="*/ 254 w 306"/>
                <a:gd name="T1" fmla="*/ 435 h 435"/>
                <a:gd name="T2" fmla="*/ 0 w 306"/>
                <a:gd name="T3" fmla="*/ 402 h 435"/>
                <a:gd name="T4" fmla="*/ 51 w 306"/>
                <a:gd name="T5" fmla="*/ 0 h 435"/>
                <a:gd name="T6" fmla="*/ 306 w 306"/>
                <a:gd name="T7" fmla="*/ 33 h 435"/>
                <a:gd name="T8" fmla="*/ 254 w 306"/>
                <a:gd name="T9" fmla="*/ 435 h 4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6" h="435">
                  <a:moveTo>
                    <a:pt x="254" y="435"/>
                  </a:moveTo>
                  <a:lnTo>
                    <a:pt x="0" y="402"/>
                  </a:lnTo>
                  <a:lnTo>
                    <a:pt x="51" y="0"/>
                  </a:lnTo>
                  <a:lnTo>
                    <a:pt x="306" y="33"/>
                  </a:lnTo>
                  <a:lnTo>
                    <a:pt x="254" y="435"/>
                  </a:lnTo>
                  <a:close/>
                </a:path>
              </a:pathLst>
            </a:custGeom>
            <a:solidFill>
              <a:srgbClr val="286B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3" name="Freeform 213"/>
            <p:cNvSpPr>
              <a:spLocks/>
            </p:cNvSpPr>
            <p:nvPr/>
          </p:nvSpPr>
          <p:spPr bwMode="auto">
            <a:xfrm>
              <a:off x="5827713" y="2824163"/>
              <a:ext cx="123825" cy="184150"/>
            </a:xfrm>
            <a:custGeom>
              <a:avLst/>
              <a:gdLst>
                <a:gd name="T0" fmla="*/ 193 w 234"/>
                <a:gd name="T1" fmla="*/ 346 h 346"/>
                <a:gd name="T2" fmla="*/ 0 w 234"/>
                <a:gd name="T3" fmla="*/ 320 h 346"/>
                <a:gd name="T4" fmla="*/ 42 w 234"/>
                <a:gd name="T5" fmla="*/ 0 h 346"/>
                <a:gd name="T6" fmla="*/ 234 w 234"/>
                <a:gd name="T7" fmla="*/ 25 h 346"/>
                <a:gd name="T8" fmla="*/ 193 w 234"/>
                <a:gd name="T9" fmla="*/ 346 h 3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4" h="346">
                  <a:moveTo>
                    <a:pt x="193" y="346"/>
                  </a:moveTo>
                  <a:lnTo>
                    <a:pt x="0" y="320"/>
                  </a:lnTo>
                  <a:lnTo>
                    <a:pt x="42" y="0"/>
                  </a:lnTo>
                  <a:lnTo>
                    <a:pt x="234" y="25"/>
                  </a:lnTo>
                  <a:lnTo>
                    <a:pt x="193" y="346"/>
                  </a:lnTo>
                  <a:close/>
                </a:path>
              </a:pathLst>
            </a:custGeom>
            <a:solidFill>
              <a:srgbClr val="8CBF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4" name="Freeform 214"/>
            <p:cNvSpPr>
              <a:spLocks/>
            </p:cNvSpPr>
            <p:nvPr/>
          </p:nvSpPr>
          <p:spPr bwMode="auto">
            <a:xfrm>
              <a:off x="5892800" y="2935288"/>
              <a:ext cx="92075" cy="117475"/>
            </a:xfrm>
            <a:custGeom>
              <a:avLst/>
              <a:gdLst>
                <a:gd name="T0" fmla="*/ 137 w 173"/>
                <a:gd name="T1" fmla="*/ 92 h 221"/>
                <a:gd name="T2" fmla="*/ 114 w 173"/>
                <a:gd name="T3" fmla="*/ 73 h 221"/>
                <a:gd name="T4" fmla="*/ 91 w 173"/>
                <a:gd name="T5" fmla="*/ 57 h 221"/>
                <a:gd name="T6" fmla="*/ 79 w 173"/>
                <a:gd name="T7" fmla="*/ 48 h 221"/>
                <a:gd name="T8" fmla="*/ 68 w 173"/>
                <a:gd name="T9" fmla="*/ 40 h 221"/>
                <a:gd name="T10" fmla="*/ 58 w 173"/>
                <a:gd name="T11" fmla="*/ 30 h 221"/>
                <a:gd name="T12" fmla="*/ 48 w 173"/>
                <a:gd name="T13" fmla="*/ 20 h 221"/>
                <a:gd name="T14" fmla="*/ 39 w 173"/>
                <a:gd name="T15" fmla="*/ 12 h 221"/>
                <a:gd name="T16" fmla="*/ 30 w 173"/>
                <a:gd name="T17" fmla="*/ 4 h 221"/>
                <a:gd name="T18" fmla="*/ 26 w 173"/>
                <a:gd name="T19" fmla="*/ 2 h 221"/>
                <a:gd name="T20" fmla="*/ 22 w 173"/>
                <a:gd name="T21" fmla="*/ 1 h 221"/>
                <a:gd name="T22" fmla="*/ 17 w 173"/>
                <a:gd name="T23" fmla="*/ 0 h 221"/>
                <a:gd name="T24" fmla="*/ 12 w 173"/>
                <a:gd name="T25" fmla="*/ 1 h 221"/>
                <a:gd name="T26" fmla="*/ 6 w 173"/>
                <a:gd name="T27" fmla="*/ 5 h 221"/>
                <a:gd name="T28" fmla="*/ 3 w 173"/>
                <a:gd name="T29" fmla="*/ 11 h 221"/>
                <a:gd name="T30" fmla="*/ 0 w 173"/>
                <a:gd name="T31" fmla="*/ 17 h 221"/>
                <a:gd name="T32" fmla="*/ 2 w 173"/>
                <a:gd name="T33" fmla="*/ 24 h 221"/>
                <a:gd name="T34" fmla="*/ 3 w 173"/>
                <a:gd name="T35" fmla="*/ 31 h 221"/>
                <a:gd name="T36" fmla="*/ 6 w 173"/>
                <a:gd name="T37" fmla="*/ 37 h 221"/>
                <a:gd name="T38" fmla="*/ 9 w 173"/>
                <a:gd name="T39" fmla="*/ 44 h 221"/>
                <a:gd name="T40" fmla="*/ 13 w 173"/>
                <a:gd name="T41" fmla="*/ 50 h 221"/>
                <a:gd name="T42" fmla="*/ 26 w 173"/>
                <a:gd name="T43" fmla="*/ 70 h 221"/>
                <a:gd name="T44" fmla="*/ 39 w 173"/>
                <a:gd name="T45" fmla="*/ 92 h 221"/>
                <a:gd name="T46" fmla="*/ 49 w 173"/>
                <a:gd name="T47" fmla="*/ 115 h 221"/>
                <a:gd name="T48" fmla="*/ 58 w 173"/>
                <a:gd name="T49" fmla="*/ 138 h 221"/>
                <a:gd name="T50" fmla="*/ 63 w 173"/>
                <a:gd name="T51" fmla="*/ 159 h 221"/>
                <a:gd name="T52" fmla="*/ 71 w 173"/>
                <a:gd name="T53" fmla="*/ 179 h 221"/>
                <a:gd name="T54" fmla="*/ 75 w 173"/>
                <a:gd name="T55" fmla="*/ 189 h 221"/>
                <a:gd name="T56" fmla="*/ 79 w 173"/>
                <a:gd name="T57" fmla="*/ 199 h 221"/>
                <a:gd name="T58" fmla="*/ 85 w 173"/>
                <a:gd name="T59" fmla="*/ 208 h 221"/>
                <a:gd name="T60" fmla="*/ 94 w 173"/>
                <a:gd name="T61" fmla="*/ 215 h 221"/>
                <a:gd name="T62" fmla="*/ 102 w 173"/>
                <a:gd name="T63" fmla="*/ 220 h 221"/>
                <a:gd name="T64" fmla="*/ 114 w 173"/>
                <a:gd name="T65" fmla="*/ 221 h 221"/>
                <a:gd name="T66" fmla="*/ 124 w 173"/>
                <a:gd name="T67" fmla="*/ 220 h 221"/>
                <a:gd name="T68" fmla="*/ 134 w 173"/>
                <a:gd name="T69" fmla="*/ 218 h 221"/>
                <a:gd name="T70" fmla="*/ 144 w 173"/>
                <a:gd name="T71" fmla="*/ 214 h 221"/>
                <a:gd name="T72" fmla="*/ 153 w 173"/>
                <a:gd name="T73" fmla="*/ 208 h 221"/>
                <a:gd name="T74" fmla="*/ 160 w 173"/>
                <a:gd name="T75" fmla="*/ 201 h 221"/>
                <a:gd name="T76" fmla="*/ 167 w 173"/>
                <a:gd name="T77" fmla="*/ 192 h 221"/>
                <a:gd name="T78" fmla="*/ 170 w 173"/>
                <a:gd name="T79" fmla="*/ 186 h 221"/>
                <a:gd name="T80" fmla="*/ 171 w 173"/>
                <a:gd name="T81" fmla="*/ 179 h 221"/>
                <a:gd name="T82" fmla="*/ 173 w 173"/>
                <a:gd name="T83" fmla="*/ 172 h 221"/>
                <a:gd name="T84" fmla="*/ 173 w 173"/>
                <a:gd name="T85" fmla="*/ 166 h 221"/>
                <a:gd name="T86" fmla="*/ 173 w 173"/>
                <a:gd name="T87" fmla="*/ 152 h 221"/>
                <a:gd name="T88" fmla="*/ 168 w 173"/>
                <a:gd name="T89" fmla="*/ 139 h 221"/>
                <a:gd name="T90" fmla="*/ 163 w 173"/>
                <a:gd name="T91" fmla="*/ 126 h 221"/>
                <a:gd name="T92" fmla="*/ 155 w 173"/>
                <a:gd name="T93" fmla="*/ 113 h 221"/>
                <a:gd name="T94" fmla="*/ 147 w 173"/>
                <a:gd name="T95" fmla="*/ 102 h 221"/>
                <a:gd name="T96" fmla="*/ 137 w 173"/>
                <a:gd name="T97" fmla="*/ 92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73" h="221">
                  <a:moveTo>
                    <a:pt x="137" y="92"/>
                  </a:moveTo>
                  <a:lnTo>
                    <a:pt x="114" y="73"/>
                  </a:lnTo>
                  <a:lnTo>
                    <a:pt x="91" y="57"/>
                  </a:lnTo>
                  <a:lnTo>
                    <a:pt x="79" y="48"/>
                  </a:lnTo>
                  <a:lnTo>
                    <a:pt x="68" y="40"/>
                  </a:lnTo>
                  <a:lnTo>
                    <a:pt x="58" y="30"/>
                  </a:lnTo>
                  <a:lnTo>
                    <a:pt x="48" y="20"/>
                  </a:lnTo>
                  <a:lnTo>
                    <a:pt x="39" y="12"/>
                  </a:lnTo>
                  <a:lnTo>
                    <a:pt x="30" y="4"/>
                  </a:lnTo>
                  <a:lnTo>
                    <a:pt x="26" y="2"/>
                  </a:lnTo>
                  <a:lnTo>
                    <a:pt x="22" y="1"/>
                  </a:lnTo>
                  <a:lnTo>
                    <a:pt x="17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3" y="11"/>
                  </a:lnTo>
                  <a:lnTo>
                    <a:pt x="0" y="17"/>
                  </a:lnTo>
                  <a:lnTo>
                    <a:pt x="2" y="24"/>
                  </a:lnTo>
                  <a:lnTo>
                    <a:pt x="3" y="31"/>
                  </a:lnTo>
                  <a:lnTo>
                    <a:pt x="6" y="37"/>
                  </a:lnTo>
                  <a:lnTo>
                    <a:pt x="9" y="44"/>
                  </a:lnTo>
                  <a:lnTo>
                    <a:pt x="13" y="50"/>
                  </a:lnTo>
                  <a:lnTo>
                    <a:pt x="26" y="70"/>
                  </a:lnTo>
                  <a:lnTo>
                    <a:pt x="39" y="92"/>
                  </a:lnTo>
                  <a:lnTo>
                    <a:pt x="49" y="115"/>
                  </a:lnTo>
                  <a:lnTo>
                    <a:pt x="58" y="138"/>
                  </a:lnTo>
                  <a:lnTo>
                    <a:pt x="63" y="159"/>
                  </a:lnTo>
                  <a:lnTo>
                    <a:pt x="71" y="179"/>
                  </a:lnTo>
                  <a:lnTo>
                    <a:pt x="75" y="189"/>
                  </a:lnTo>
                  <a:lnTo>
                    <a:pt x="79" y="199"/>
                  </a:lnTo>
                  <a:lnTo>
                    <a:pt x="85" y="208"/>
                  </a:lnTo>
                  <a:lnTo>
                    <a:pt x="94" y="215"/>
                  </a:lnTo>
                  <a:lnTo>
                    <a:pt x="102" y="220"/>
                  </a:lnTo>
                  <a:lnTo>
                    <a:pt x="114" y="221"/>
                  </a:lnTo>
                  <a:lnTo>
                    <a:pt x="124" y="220"/>
                  </a:lnTo>
                  <a:lnTo>
                    <a:pt x="134" y="218"/>
                  </a:lnTo>
                  <a:lnTo>
                    <a:pt x="144" y="214"/>
                  </a:lnTo>
                  <a:lnTo>
                    <a:pt x="153" y="208"/>
                  </a:lnTo>
                  <a:lnTo>
                    <a:pt x="160" y="201"/>
                  </a:lnTo>
                  <a:lnTo>
                    <a:pt x="167" y="192"/>
                  </a:lnTo>
                  <a:lnTo>
                    <a:pt x="170" y="186"/>
                  </a:lnTo>
                  <a:lnTo>
                    <a:pt x="171" y="179"/>
                  </a:lnTo>
                  <a:lnTo>
                    <a:pt x="173" y="172"/>
                  </a:lnTo>
                  <a:lnTo>
                    <a:pt x="173" y="166"/>
                  </a:lnTo>
                  <a:lnTo>
                    <a:pt x="173" y="152"/>
                  </a:lnTo>
                  <a:lnTo>
                    <a:pt x="168" y="139"/>
                  </a:lnTo>
                  <a:lnTo>
                    <a:pt x="163" y="126"/>
                  </a:lnTo>
                  <a:lnTo>
                    <a:pt x="155" y="113"/>
                  </a:lnTo>
                  <a:lnTo>
                    <a:pt x="147" y="102"/>
                  </a:lnTo>
                  <a:lnTo>
                    <a:pt x="137" y="92"/>
                  </a:lnTo>
                  <a:close/>
                </a:path>
              </a:pathLst>
            </a:custGeom>
            <a:solidFill>
              <a:srgbClr val="F2EB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5" name="Freeform 215"/>
            <p:cNvSpPr>
              <a:spLocks/>
            </p:cNvSpPr>
            <p:nvPr/>
          </p:nvSpPr>
          <p:spPr bwMode="auto">
            <a:xfrm>
              <a:off x="4918075" y="4119563"/>
              <a:ext cx="123825" cy="146050"/>
            </a:xfrm>
            <a:custGeom>
              <a:avLst/>
              <a:gdLst>
                <a:gd name="T0" fmla="*/ 68 w 233"/>
                <a:gd name="T1" fmla="*/ 43 h 276"/>
                <a:gd name="T2" fmla="*/ 56 w 233"/>
                <a:gd name="T3" fmla="*/ 68 h 276"/>
                <a:gd name="T4" fmla="*/ 45 w 233"/>
                <a:gd name="T5" fmla="*/ 91 h 276"/>
                <a:gd name="T6" fmla="*/ 32 w 233"/>
                <a:gd name="T7" fmla="*/ 115 h 276"/>
                <a:gd name="T8" fmla="*/ 20 w 233"/>
                <a:gd name="T9" fmla="*/ 140 h 276"/>
                <a:gd name="T10" fmla="*/ 12 w 233"/>
                <a:gd name="T11" fmla="*/ 161 h 276"/>
                <a:gd name="T12" fmla="*/ 3 w 233"/>
                <a:gd name="T13" fmla="*/ 184 h 276"/>
                <a:gd name="T14" fmla="*/ 2 w 233"/>
                <a:gd name="T15" fmla="*/ 194 h 276"/>
                <a:gd name="T16" fmla="*/ 0 w 233"/>
                <a:gd name="T17" fmla="*/ 206 h 276"/>
                <a:gd name="T18" fmla="*/ 2 w 233"/>
                <a:gd name="T19" fmla="*/ 217 h 276"/>
                <a:gd name="T20" fmla="*/ 5 w 233"/>
                <a:gd name="T21" fmla="*/ 229 h 276"/>
                <a:gd name="T22" fmla="*/ 9 w 233"/>
                <a:gd name="T23" fmla="*/ 236 h 276"/>
                <a:gd name="T24" fmla="*/ 13 w 233"/>
                <a:gd name="T25" fmla="*/ 243 h 276"/>
                <a:gd name="T26" fmla="*/ 19 w 233"/>
                <a:gd name="T27" fmla="*/ 249 h 276"/>
                <a:gd name="T28" fmla="*/ 25 w 233"/>
                <a:gd name="T29" fmla="*/ 255 h 276"/>
                <a:gd name="T30" fmla="*/ 32 w 233"/>
                <a:gd name="T31" fmla="*/ 261 h 276"/>
                <a:gd name="T32" fmla="*/ 39 w 233"/>
                <a:gd name="T33" fmla="*/ 265 h 276"/>
                <a:gd name="T34" fmla="*/ 46 w 233"/>
                <a:gd name="T35" fmla="*/ 268 h 276"/>
                <a:gd name="T36" fmla="*/ 55 w 233"/>
                <a:gd name="T37" fmla="*/ 271 h 276"/>
                <a:gd name="T38" fmla="*/ 71 w 233"/>
                <a:gd name="T39" fmla="*/ 275 h 276"/>
                <a:gd name="T40" fmla="*/ 88 w 233"/>
                <a:gd name="T41" fmla="*/ 276 h 276"/>
                <a:gd name="T42" fmla="*/ 105 w 233"/>
                <a:gd name="T43" fmla="*/ 276 h 276"/>
                <a:gd name="T44" fmla="*/ 123 w 233"/>
                <a:gd name="T45" fmla="*/ 276 h 276"/>
                <a:gd name="T46" fmla="*/ 137 w 233"/>
                <a:gd name="T47" fmla="*/ 275 h 276"/>
                <a:gd name="T48" fmla="*/ 151 w 233"/>
                <a:gd name="T49" fmla="*/ 274 h 276"/>
                <a:gd name="T50" fmla="*/ 166 w 233"/>
                <a:gd name="T51" fmla="*/ 271 h 276"/>
                <a:gd name="T52" fmla="*/ 180 w 233"/>
                <a:gd name="T53" fmla="*/ 268 h 276"/>
                <a:gd name="T54" fmla="*/ 193 w 233"/>
                <a:gd name="T55" fmla="*/ 262 h 276"/>
                <a:gd name="T56" fmla="*/ 205 w 233"/>
                <a:gd name="T57" fmla="*/ 255 h 276"/>
                <a:gd name="T58" fmla="*/ 210 w 233"/>
                <a:gd name="T59" fmla="*/ 252 h 276"/>
                <a:gd name="T60" fmla="*/ 215 w 233"/>
                <a:gd name="T61" fmla="*/ 246 h 276"/>
                <a:gd name="T62" fmla="*/ 220 w 233"/>
                <a:gd name="T63" fmla="*/ 242 h 276"/>
                <a:gd name="T64" fmla="*/ 223 w 233"/>
                <a:gd name="T65" fmla="*/ 236 h 276"/>
                <a:gd name="T66" fmla="*/ 228 w 233"/>
                <a:gd name="T67" fmla="*/ 229 h 276"/>
                <a:gd name="T68" fmla="*/ 229 w 233"/>
                <a:gd name="T69" fmla="*/ 223 h 276"/>
                <a:gd name="T70" fmla="*/ 232 w 233"/>
                <a:gd name="T71" fmla="*/ 216 h 276"/>
                <a:gd name="T72" fmla="*/ 232 w 233"/>
                <a:gd name="T73" fmla="*/ 210 h 276"/>
                <a:gd name="T74" fmla="*/ 233 w 233"/>
                <a:gd name="T75" fmla="*/ 196 h 276"/>
                <a:gd name="T76" fmla="*/ 232 w 233"/>
                <a:gd name="T77" fmla="*/ 182 h 276"/>
                <a:gd name="T78" fmla="*/ 228 w 233"/>
                <a:gd name="T79" fmla="*/ 169 h 276"/>
                <a:gd name="T80" fmla="*/ 223 w 233"/>
                <a:gd name="T81" fmla="*/ 154 h 276"/>
                <a:gd name="T82" fmla="*/ 216 w 233"/>
                <a:gd name="T83" fmla="*/ 141 h 276"/>
                <a:gd name="T84" fmla="*/ 210 w 233"/>
                <a:gd name="T85" fmla="*/ 128 h 276"/>
                <a:gd name="T86" fmla="*/ 192 w 233"/>
                <a:gd name="T87" fmla="*/ 97 h 276"/>
                <a:gd name="T88" fmla="*/ 171 w 233"/>
                <a:gd name="T89" fmla="*/ 66 h 276"/>
                <a:gd name="T90" fmla="*/ 148 w 233"/>
                <a:gd name="T91" fmla="*/ 39 h 276"/>
                <a:gd name="T92" fmla="*/ 124 w 233"/>
                <a:gd name="T93" fmla="*/ 12 h 276"/>
                <a:gd name="T94" fmla="*/ 117 w 233"/>
                <a:gd name="T95" fmla="*/ 6 h 276"/>
                <a:gd name="T96" fmla="*/ 108 w 233"/>
                <a:gd name="T97" fmla="*/ 0 h 276"/>
                <a:gd name="T98" fmla="*/ 101 w 233"/>
                <a:gd name="T99" fmla="*/ 0 h 276"/>
                <a:gd name="T100" fmla="*/ 94 w 233"/>
                <a:gd name="T101" fmla="*/ 2 h 276"/>
                <a:gd name="T102" fmla="*/ 88 w 233"/>
                <a:gd name="T103" fmla="*/ 6 h 276"/>
                <a:gd name="T104" fmla="*/ 82 w 233"/>
                <a:gd name="T105" fmla="*/ 12 h 276"/>
                <a:gd name="T106" fmla="*/ 71 w 233"/>
                <a:gd name="T107" fmla="*/ 26 h 276"/>
                <a:gd name="T108" fmla="*/ 59 w 233"/>
                <a:gd name="T109" fmla="*/ 39 h 276"/>
                <a:gd name="T110" fmla="*/ 68 w 233"/>
                <a:gd name="T111" fmla="*/ 43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33" h="276">
                  <a:moveTo>
                    <a:pt x="68" y="43"/>
                  </a:moveTo>
                  <a:lnTo>
                    <a:pt x="56" y="68"/>
                  </a:lnTo>
                  <a:lnTo>
                    <a:pt x="45" y="91"/>
                  </a:lnTo>
                  <a:lnTo>
                    <a:pt x="32" y="115"/>
                  </a:lnTo>
                  <a:lnTo>
                    <a:pt x="20" y="140"/>
                  </a:lnTo>
                  <a:lnTo>
                    <a:pt x="12" y="161"/>
                  </a:lnTo>
                  <a:lnTo>
                    <a:pt x="3" y="184"/>
                  </a:lnTo>
                  <a:lnTo>
                    <a:pt x="2" y="194"/>
                  </a:lnTo>
                  <a:lnTo>
                    <a:pt x="0" y="206"/>
                  </a:lnTo>
                  <a:lnTo>
                    <a:pt x="2" y="217"/>
                  </a:lnTo>
                  <a:lnTo>
                    <a:pt x="5" y="229"/>
                  </a:lnTo>
                  <a:lnTo>
                    <a:pt x="9" y="236"/>
                  </a:lnTo>
                  <a:lnTo>
                    <a:pt x="13" y="243"/>
                  </a:lnTo>
                  <a:lnTo>
                    <a:pt x="19" y="249"/>
                  </a:lnTo>
                  <a:lnTo>
                    <a:pt x="25" y="255"/>
                  </a:lnTo>
                  <a:lnTo>
                    <a:pt x="32" y="261"/>
                  </a:lnTo>
                  <a:lnTo>
                    <a:pt x="39" y="265"/>
                  </a:lnTo>
                  <a:lnTo>
                    <a:pt x="46" y="268"/>
                  </a:lnTo>
                  <a:lnTo>
                    <a:pt x="55" y="271"/>
                  </a:lnTo>
                  <a:lnTo>
                    <a:pt x="71" y="275"/>
                  </a:lnTo>
                  <a:lnTo>
                    <a:pt x="88" y="276"/>
                  </a:lnTo>
                  <a:lnTo>
                    <a:pt x="105" y="276"/>
                  </a:lnTo>
                  <a:lnTo>
                    <a:pt x="123" y="276"/>
                  </a:lnTo>
                  <a:lnTo>
                    <a:pt x="137" y="275"/>
                  </a:lnTo>
                  <a:lnTo>
                    <a:pt x="151" y="274"/>
                  </a:lnTo>
                  <a:lnTo>
                    <a:pt x="166" y="271"/>
                  </a:lnTo>
                  <a:lnTo>
                    <a:pt x="180" y="268"/>
                  </a:lnTo>
                  <a:lnTo>
                    <a:pt x="193" y="262"/>
                  </a:lnTo>
                  <a:lnTo>
                    <a:pt x="205" y="255"/>
                  </a:lnTo>
                  <a:lnTo>
                    <a:pt x="210" y="252"/>
                  </a:lnTo>
                  <a:lnTo>
                    <a:pt x="215" y="246"/>
                  </a:lnTo>
                  <a:lnTo>
                    <a:pt x="220" y="242"/>
                  </a:lnTo>
                  <a:lnTo>
                    <a:pt x="223" y="236"/>
                  </a:lnTo>
                  <a:lnTo>
                    <a:pt x="228" y="229"/>
                  </a:lnTo>
                  <a:lnTo>
                    <a:pt x="229" y="223"/>
                  </a:lnTo>
                  <a:lnTo>
                    <a:pt x="232" y="216"/>
                  </a:lnTo>
                  <a:lnTo>
                    <a:pt x="232" y="210"/>
                  </a:lnTo>
                  <a:lnTo>
                    <a:pt x="233" y="196"/>
                  </a:lnTo>
                  <a:lnTo>
                    <a:pt x="232" y="182"/>
                  </a:lnTo>
                  <a:lnTo>
                    <a:pt x="228" y="169"/>
                  </a:lnTo>
                  <a:lnTo>
                    <a:pt x="223" y="154"/>
                  </a:lnTo>
                  <a:lnTo>
                    <a:pt x="216" y="141"/>
                  </a:lnTo>
                  <a:lnTo>
                    <a:pt x="210" y="128"/>
                  </a:lnTo>
                  <a:lnTo>
                    <a:pt x="192" y="97"/>
                  </a:lnTo>
                  <a:lnTo>
                    <a:pt x="171" y="66"/>
                  </a:lnTo>
                  <a:lnTo>
                    <a:pt x="148" y="39"/>
                  </a:lnTo>
                  <a:lnTo>
                    <a:pt x="124" y="12"/>
                  </a:lnTo>
                  <a:lnTo>
                    <a:pt x="117" y="6"/>
                  </a:lnTo>
                  <a:lnTo>
                    <a:pt x="108" y="0"/>
                  </a:lnTo>
                  <a:lnTo>
                    <a:pt x="101" y="0"/>
                  </a:lnTo>
                  <a:lnTo>
                    <a:pt x="94" y="2"/>
                  </a:lnTo>
                  <a:lnTo>
                    <a:pt x="88" y="6"/>
                  </a:lnTo>
                  <a:lnTo>
                    <a:pt x="82" y="12"/>
                  </a:lnTo>
                  <a:lnTo>
                    <a:pt x="71" y="26"/>
                  </a:lnTo>
                  <a:lnTo>
                    <a:pt x="59" y="39"/>
                  </a:lnTo>
                  <a:lnTo>
                    <a:pt x="68" y="43"/>
                  </a:lnTo>
                  <a:close/>
                </a:path>
              </a:pathLst>
            </a:custGeom>
            <a:solidFill>
              <a:srgbClr val="F2EB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6" name="Freeform 216"/>
            <p:cNvSpPr>
              <a:spLocks/>
            </p:cNvSpPr>
            <p:nvPr/>
          </p:nvSpPr>
          <p:spPr bwMode="auto">
            <a:xfrm>
              <a:off x="5253038" y="3025775"/>
              <a:ext cx="773113" cy="636588"/>
            </a:xfrm>
            <a:custGeom>
              <a:avLst/>
              <a:gdLst>
                <a:gd name="T0" fmla="*/ 440 w 1461"/>
                <a:gd name="T1" fmla="*/ 1190 h 1203"/>
                <a:gd name="T2" fmla="*/ 525 w 1461"/>
                <a:gd name="T3" fmla="*/ 1200 h 1203"/>
                <a:gd name="T4" fmla="*/ 610 w 1461"/>
                <a:gd name="T5" fmla="*/ 1202 h 1203"/>
                <a:gd name="T6" fmla="*/ 695 w 1461"/>
                <a:gd name="T7" fmla="*/ 1196 h 1203"/>
                <a:gd name="T8" fmla="*/ 780 w 1461"/>
                <a:gd name="T9" fmla="*/ 1182 h 1203"/>
                <a:gd name="T10" fmla="*/ 862 w 1461"/>
                <a:gd name="T11" fmla="*/ 1159 h 1203"/>
                <a:gd name="T12" fmla="*/ 942 w 1461"/>
                <a:gd name="T13" fmla="*/ 1128 h 1203"/>
                <a:gd name="T14" fmla="*/ 1018 w 1461"/>
                <a:gd name="T15" fmla="*/ 1091 h 1203"/>
                <a:gd name="T16" fmla="*/ 1092 w 1461"/>
                <a:gd name="T17" fmla="*/ 1046 h 1203"/>
                <a:gd name="T18" fmla="*/ 1159 w 1461"/>
                <a:gd name="T19" fmla="*/ 995 h 1203"/>
                <a:gd name="T20" fmla="*/ 1221 w 1461"/>
                <a:gd name="T21" fmla="*/ 936 h 1203"/>
                <a:gd name="T22" fmla="*/ 1277 w 1461"/>
                <a:gd name="T23" fmla="*/ 871 h 1203"/>
                <a:gd name="T24" fmla="*/ 1326 w 1461"/>
                <a:gd name="T25" fmla="*/ 802 h 1203"/>
                <a:gd name="T26" fmla="*/ 1368 w 1461"/>
                <a:gd name="T27" fmla="*/ 727 h 1203"/>
                <a:gd name="T28" fmla="*/ 1402 w 1461"/>
                <a:gd name="T29" fmla="*/ 648 h 1203"/>
                <a:gd name="T30" fmla="*/ 1428 w 1461"/>
                <a:gd name="T31" fmla="*/ 568 h 1203"/>
                <a:gd name="T32" fmla="*/ 1447 w 1461"/>
                <a:gd name="T33" fmla="*/ 484 h 1203"/>
                <a:gd name="T34" fmla="*/ 1458 w 1461"/>
                <a:gd name="T35" fmla="*/ 399 h 1203"/>
                <a:gd name="T36" fmla="*/ 1461 w 1461"/>
                <a:gd name="T37" fmla="*/ 315 h 1203"/>
                <a:gd name="T38" fmla="*/ 1455 w 1461"/>
                <a:gd name="T39" fmla="*/ 228 h 1203"/>
                <a:gd name="T40" fmla="*/ 1441 w 1461"/>
                <a:gd name="T41" fmla="*/ 145 h 1203"/>
                <a:gd name="T42" fmla="*/ 1421 w 1461"/>
                <a:gd name="T43" fmla="*/ 70 h 1203"/>
                <a:gd name="T44" fmla="*/ 1404 w 1461"/>
                <a:gd name="T45" fmla="*/ 36 h 1203"/>
                <a:gd name="T46" fmla="*/ 1384 w 1461"/>
                <a:gd name="T47" fmla="*/ 15 h 1203"/>
                <a:gd name="T48" fmla="*/ 1359 w 1461"/>
                <a:gd name="T49" fmla="*/ 2 h 1203"/>
                <a:gd name="T50" fmla="*/ 1332 w 1461"/>
                <a:gd name="T51" fmla="*/ 0 h 1203"/>
                <a:gd name="T52" fmla="*/ 1304 w 1461"/>
                <a:gd name="T53" fmla="*/ 2 h 1203"/>
                <a:gd name="T54" fmla="*/ 1277 w 1461"/>
                <a:gd name="T55" fmla="*/ 13 h 1203"/>
                <a:gd name="T56" fmla="*/ 1253 w 1461"/>
                <a:gd name="T57" fmla="*/ 28 h 1203"/>
                <a:gd name="T58" fmla="*/ 1217 w 1461"/>
                <a:gd name="T59" fmla="*/ 70 h 1203"/>
                <a:gd name="T60" fmla="*/ 1176 w 1461"/>
                <a:gd name="T61" fmla="*/ 156 h 1203"/>
                <a:gd name="T62" fmla="*/ 1122 w 1461"/>
                <a:gd name="T63" fmla="*/ 297 h 1203"/>
                <a:gd name="T64" fmla="*/ 1077 w 1461"/>
                <a:gd name="T65" fmla="*/ 385 h 1203"/>
                <a:gd name="T66" fmla="*/ 1033 w 1461"/>
                <a:gd name="T67" fmla="*/ 443 h 1203"/>
                <a:gd name="T68" fmla="*/ 978 w 1461"/>
                <a:gd name="T69" fmla="*/ 490 h 1203"/>
                <a:gd name="T70" fmla="*/ 921 w 1461"/>
                <a:gd name="T71" fmla="*/ 517 h 1203"/>
                <a:gd name="T72" fmla="*/ 860 w 1461"/>
                <a:gd name="T73" fmla="*/ 535 h 1203"/>
                <a:gd name="T74" fmla="*/ 797 w 1461"/>
                <a:gd name="T75" fmla="*/ 540 h 1203"/>
                <a:gd name="T76" fmla="*/ 732 w 1461"/>
                <a:gd name="T77" fmla="*/ 537 h 1203"/>
                <a:gd name="T78" fmla="*/ 604 w 1461"/>
                <a:gd name="T79" fmla="*/ 517 h 1203"/>
                <a:gd name="T80" fmla="*/ 479 w 1461"/>
                <a:gd name="T81" fmla="*/ 490 h 1203"/>
                <a:gd name="T82" fmla="*/ 373 w 1461"/>
                <a:gd name="T83" fmla="*/ 474 h 1203"/>
                <a:gd name="T84" fmla="*/ 310 w 1461"/>
                <a:gd name="T85" fmla="*/ 473 h 1203"/>
                <a:gd name="T86" fmla="*/ 245 w 1461"/>
                <a:gd name="T87" fmla="*/ 481 h 1203"/>
                <a:gd name="T88" fmla="*/ 183 w 1461"/>
                <a:gd name="T89" fmla="*/ 497 h 1203"/>
                <a:gd name="T90" fmla="*/ 123 w 1461"/>
                <a:gd name="T91" fmla="*/ 522 h 1203"/>
                <a:gd name="T92" fmla="*/ 67 w 1461"/>
                <a:gd name="T93" fmla="*/ 555 h 1203"/>
                <a:gd name="T94" fmla="*/ 16 w 1461"/>
                <a:gd name="T95" fmla="*/ 595 h 1203"/>
                <a:gd name="T96" fmla="*/ 5 w 1461"/>
                <a:gd name="T97" fmla="*/ 687 h 1203"/>
                <a:gd name="T98" fmla="*/ 28 w 1461"/>
                <a:gd name="T99" fmla="*/ 799 h 1203"/>
                <a:gd name="T100" fmla="*/ 71 w 1461"/>
                <a:gd name="T101" fmla="*/ 906 h 1203"/>
                <a:gd name="T102" fmla="*/ 131 w 1461"/>
                <a:gd name="T103" fmla="*/ 1003 h 1203"/>
                <a:gd name="T104" fmla="*/ 206 w 1461"/>
                <a:gd name="T105" fmla="*/ 1092 h 1203"/>
                <a:gd name="T106" fmla="*/ 278 w 1461"/>
                <a:gd name="T107" fmla="*/ 1157 h 1203"/>
                <a:gd name="T108" fmla="*/ 322 w 1461"/>
                <a:gd name="T109" fmla="*/ 1186 h 1203"/>
                <a:gd name="T110" fmla="*/ 363 w 1461"/>
                <a:gd name="T111" fmla="*/ 1197 h 1203"/>
                <a:gd name="T112" fmla="*/ 389 w 1461"/>
                <a:gd name="T113" fmla="*/ 1196 h 1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461" h="1203">
                  <a:moveTo>
                    <a:pt x="384" y="1179"/>
                  </a:moveTo>
                  <a:lnTo>
                    <a:pt x="413" y="1184"/>
                  </a:lnTo>
                  <a:lnTo>
                    <a:pt x="440" y="1190"/>
                  </a:lnTo>
                  <a:lnTo>
                    <a:pt x="469" y="1195"/>
                  </a:lnTo>
                  <a:lnTo>
                    <a:pt x="496" y="1197"/>
                  </a:lnTo>
                  <a:lnTo>
                    <a:pt x="525" y="1200"/>
                  </a:lnTo>
                  <a:lnTo>
                    <a:pt x="554" y="1202"/>
                  </a:lnTo>
                  <a:lnTo>
                    <a:pt x="583" y="1203"/>
                  </a:lnTo>
                  <a:lnTo>
                    <a:pt x="610" y="1202"/>
                  </a:lnTo>
                  <a:lnTo>
                    <a:pt x="639" y="1202"/>
                  </a:lnTo>
                  <a:lnTo>
                    <a:pt x="668" y="1199"/>
                  </a:lnTo>
                  <a:lnTo>
                    <a:pt x="695" y="1196"/>
                  </a:lnTo>
                  <a:lnTo>
                    <a:pt x="724" y="1192"/>
                  </a:lnTo>
                  <a:lnTo>
                    <a:pt x="752" y="1187"/>
                  </a:lnTo>
                  <a:lnTo>
                    <a:pt x="780" y="1182"/>
                  </a:lnTo>
                  <a:lnTo>
                    <a:pt x="807" y="1174"/>
                  </a:lnTo>
                  <a:lnTo>
                    <a:pt x="834" y="1167"/>
                  </a:lnTo>
                  <a:lnTo>
                    <a:pt x="862" y="1159"/>
                  </a:lnTo>
                  <a:lnTo>
                    <a:pt x="889" y="1150"/>
                  </a:lnTo>
                  <a:lnTo>
                    <a:pt x="916" y="1140"/>
                  </a:lnTo>
                  <a:lnTo>
                    <a:pt x="942" y="1128"/>
                  </a:lnTo>
                  <a:lnTo>
                    <a:pt x="968" y="1117"/>
                  </a:lnTo>
                  <a:lnTo>
                    <a:pt x="994" y="1104"/>
                  </a:lnTo>
                  <a:lnTo>
                    <a:pt x="1018" y="1091"/>
                  </a:lnTo>
                  <a:lnTo>
                    <a:pt x="1043" y="1077"/>
                  </a:lnTo>
                  <a:lnTo>
                    <a:pt x="1067" y="1062"/>
                  </a:lnTo>
                  <a:lnTo>
                    <a:pt x="1092" y="1046"/>
                  </a:lnTo>
                  <a:lnTo>
                    <a:pt x="1115" y="1029"/>
                  </a:lnTo>
                  <a:lnTo>
                    <a:pt x="1138" y="1012"/>
                  </a:lnTo>
                  <a:lnTo>
                    <a:pt x="1159" y="995"/>
                  </a:lnTo>
                  <a:lnTo>
                    <a:pt x="1181" y="976"/>
                  </a:lnTo>
                  <a:lnTo>
                    <a:pt x="1201" y="956"/>
                  </a:lnTo>
                  <a:lnTo>
                    <a:pt x="1221" y="936"/>
                  </a:lnTo>
                  <a:lnTo>
                    <a:pt x="1241" y="916"/>
                  </a:lnTo>
                  <a:lnTo>
                    <a:pt x="1260" y="894"/>
                  </a:lnTo>
                  <a:lnTo>
                    <a:pt x="1277" y="871"/>
                  </a:lnTo>
                  <a:lnTo>
                    <a:pt x="1294" y="848"/>
                  </a:lnTo>
                  <a:lnTo>
                    <a:pt x="1310" y="825"/>
                  </a:lnTo>
                  <a:lnTo>
                    <a:pt x="1326" y="802"/>
                  </a:lnTo>
                  <a:lnTo>
                    <a:pt x="1340" y="778"/>
                  </a:lnTo>
                  <a:lnTo>
                    <a:pt x="1355" y="752"/>
                  </a:lnTo>
                  <a:lnTo>
                    <a:pt x="1368" y="727"/>
                  </a:lnTo>
                  <a:lnTo>
                    <a:pt x="1379" y="701"/>
                  </a:lnTo>
                  <a:lnTo>
                    <a:pt x="1391" y="675"/>
                  </a:lnTo>
                  <a:lnTo>
                    <a:pt x="1402" y="648"/>
                  </a:lnTo>
                  <a:lnTo>
                    <a:pt x="1411" y="622"/>
                  </a:lnTo>
                  <a:lnTo>
                    <a:pt x="1419" y="595"/>
                  </a:lnTo>
                  <a:lnTo>
                    <a:pt x="1428" y="568"/>
                  </a:lnTo>
                  <a:lnTo>
                    <a:pt x="1435" y="540"/>
                  </a:lnTo>
                  <a:lnTo>
                    <a:pt x="1441" y="512"/>
                  </a:lnTo>
                  <a:lnTo>
                    <a:pt x="1447" y="484"/>
                  </a:lnTo>
                  <a:lnTo>
                    <a:pt x="1451" y="455"/>
                  </a:lnTo>
                  <a:lnTo>
                    <a:pt x="1455" y="428"/>
                  </a:lnTo>
                  <a:lnTo>
                    <a:pt x="1458" y="399"/>
                  </a:lnTo>
                  <a:lnTo>
                    <a:pt x="1460" y="371"/>
                  </a:lnTo>
                  <a:lnTo>
                    <a:pt x="1461" y="342"/>
                  </a:lnTo>
                  <a:lnTo>
                    <a:pt x="1461" y="315"/>
                  </a:lnTo>
                  <a:lnTo>
                    <a:pt x="1460" y="286"/>
                  </a:lnTo>
                  <a:lnTo>
                    <a:pt x="1458" y="257"/>
                  </a:lnTo>
                  <a:lnTo>
                    <a:pt x="1455" y="228"/>
                  </a:lnTo>
                  <a:lnTo>
                    <a:pt x="1451" y="201"/>
                  </a:lnTo>
                  <a:lnTo>
                    <a:pt x="1447" y="172"/>
                  </a:lnTo>
                  <a:lnTo>
                    <a:pt x="1441" y="145"/>
                  </a:lnTo>
                  <a:lnTo>
                    <a:pt x="1435" y="118"/>
                  </a:lnTo>
                  <a:lnTo>
                    <a:pt x="1427" y="90"/>
                  </a:lnTo>
                  <a:lnTo>
                    <a:pt x="1421" y="70"/>
                  </a:lnTo>
                  <a:lnTo>
                    <a:pt x="1414" y="53"/>
                  </a:lnTo>
                  <a:lnTo>
                    <a:pt x="1409" y="44"/>
                  </a:lnTo>
                  <a:lnTo>
                    <a:pt x="1404" y="36"/>
                  </a:lnTo>
                  <a:lnTo>
                    <a:pt x="1398" y="28"/>
                  </a:lnTo>
                  <a:lnTo>
                    <a:pt x="1391" y="21"/>
                  </a:lnTo>
                  <a:lnTo>
                    <a:pt x="1384" y="15"/>
                  </a:lnTo>
                  <a:lnTo>
                    <a:pt x="1376" y="10"/>
                  </a:lnTo>
                  <a:lnTo>
                    <a:pt x="1368" y="5"/>
                  </a:lnTo>
                  <a:lnTo>
                    <a:pt x="1359" y="2"/>
                  </a:lnTo>
                  <a:lnTo>
                    <a:pt x="1350" y="1"/>
                  </a:lnTo>
                  <a:lnTo>
                    <a:pt x="1342" y="0"/>
                  </a:lnTo>
                  <a:lnTo>
                    <a:pt x="1332" y="0"/>
                  </a:lnTo>
                  <a:lnTo>
                    <a:pt x="1323" y="0"/>
                  </a:lnTo>
                  <a:lnTo>
                    <a:pt x="1313" y="1"/>
                  </a:lnTo>
                  <a:lnTo>
                    <a:pt x="1304" y="2"/>
                  </a:lnTo>
                  <a:lnTo>
                    <a:pt x="1294" y="5"/>
                  </a:lnTo>
                  <a:lnTo>
                    <a:pt x="1286" y="8"/>
                  </a:lnTo>
                  <a:lnTo>
                    <a:pt x="1277" y="13"/>
                  </a:lnTo>
                  <a:lnTo>
                    <a:pt x="1269" y="17"/>
                  </a:lnTo>
                  <a:lnTo>
                    <a:pt x="1261" y="23"/>
                  </a:lnTo>
                  <a:lnTo>
                    <a:pt x="1253" y="28"/>
                  </a:lnTo>
                  <a:lnTo>
                    <a:pt x="1240" y="41"/>
                  </a:lnTo>
                  <a:lnTo>
                    <a:pt x="1227" y="54"/>
                  </a:lnTo>
                  <a:lnTo>
                    <a:pt x="1217" y="70"/>
                  </a:lnTo>
                  <a:lnTo>
                    <a:pt x="1207" y="86"/>
                  </a:lnTo>
                  <a:lnTo>
                    <a:pt x="1189" y="120"/>
                  </a:lnTo>
                  <a:lnTo>
                    <a:pt x="1176" y="156"/>
                  </a:lnTo>
                  <a:lnTo>
                    <a:pt x="1159" y="202"/>
                  </a:lnTo>
                  <a:lnTo>
                    <a:pt x="1142" y="250"/>
                  </a:lnTo>
                  <a:lnTo>
                    <a:pt x="1122" y="297"/>
                  </a:lnTo>
                  <a:lnTo>
                    <a:pt x="1102" y="342"/>
                  </a:lnTo>
                  <a:lnTo>
                    <a:pt x="1089" y="365"/>
                  </a:lnTo>
                  <a:lnTo>
                    <a:pt x="1077" y="385"/>
                  </a:lnTo>
                  <a:lnTo>
                    <a:pt x="1063" y="405"/>
                  </a:lnTo>
                  <a:lnTo>
                    <a:pt x="1049" y="425"/>
                  </a:lnTo>
                  <a:lnTo>
                    <a:pt x="1033" y="443"/>
                  </a:lnTo>
                  <a:lnTo>
                    <a:pt x="1015" y="460"/>
                  </a:lnTo>
                  <a:lnTo>
                    <a:pt x="997" y="476"/>
                  </a:lnTo>
                  <a:lnTo>
                    <a:pt x="978" y="490"/>
                  </a:lnTo>
                  <a:lnTo>
                    <a:pt x="959" y="500"/>
                  </a:lnTo>
                  <a:lnTo>
                    <a:pt x="941" y="510"/>
                  </a:lnTo>
                  <a:lnTo>
                    <a:pt x="921" y="517"/>
                  </a:lnTo>
                  <a:lnTo>
                    <a:pt x="900" y="524"/>
                  </a:lnTo>
                  <a:lnTo>
                    <a:pt x="880" y="530"/>
                  </a:lnTo>
                  <a:lnTo>
                    <a:pt x="860" y="535"/>
                  </a:lnTo>
                  <a:lnTo>
                    <a:pt x="839" y="537"/>
                  </a:lnTo>
                  <a:lnTo>
                    <a:pt x="818" y="539"/>
                  </a:lnTo>
                  <a:lnTo>
                    <a:pt x="797" y="540"/>
                  </a:lnTo>
                  <a:lnTo>
                    <a:pt x="775" y="540"/>
                  </a:lnTo>
                  <a:lnTo>
                    <a:pt x="754" y="539"/>
                  </a:lnTo>
                  <a:lnTo>
                    <a:pt x="732" y="537"/>
                  </a:lnTo>
                  <a:lnTo>
                    <a:pt x="689" y="533"/>
                  </a:lnTo>
                  <a:lnTo>
                    <a:pt x="646" y="526"/>
                  </a:lnTo>
                  <a:lnTo>
                    <a:pt x="604" y="517"/>
                  </a:lnTo>
                  <a:lnTo>
                    <a:pt x="563" y="509"/>
                  </a:lnTo>
                  <a:lnTo>
                    <a:pt x="521" y="499"/>
                  </a:lnTo>
                  <a:lnTo>
                    <a:pt x="479" y="490"/>
                  </a:lnTo>
                  <a:lnTo>
                    <a:pt x="436" y="481"/>
                  </a:lnTo>
                  <a:lnTo>
                    <a:pt x="394" y="477"/>
                  </a:lnTo>
                  <a:lnTo>
                    <a:pt x="373" y="474"/>
                  </a:lnTo>
                  <a:lnTo>
                    <a:pt x="353" y="473"/>
                  </a:lnTo>
                  <a:lnTo>
                    <a:pt x="331" y="473"/>
                  </a:lnTo>
                  <a:lnTo>
                    <a:pt x="310" y="473"/>
                  </a:lnTo>
                  <a:lnTo>
                    <a:pt x="288" y="474"/>
                  </a:lnTo>
                  <a:lnTo>
                    <a:pt x="266" y="477"/>
                  </a:lnTo>
                  <a:lnTo>
                    <a:pt x="245" y="481"/>
                  </a:lnTo>
                  <a:lnTo>
                    <a:pt x="225" y="486"/>
                  </a:lnTo>
                  <a:lnTo>
                    <a:pt x="203" y="491"/>
                  </a:lnTo>
                  <a:lnTo>
                    <a:pt x="183" y="497"/>
                  </a:lnTo>
                  <a:lnTo>
                    <a:pt x="163" y="504"/>
                  </a:lnTo>
                  <a:lnTo>
                    <a:pt x="143" y="513"/>
                  </a:lnTo>
                  <a:lnTo>
                    <a:pt x="123" y="522"/>
                  </a:lnTo>
                  <a:lnTo>
                    <a:pt x="104" y="532"/>
                  </a:lnTo>
                  <a:lnTo>
                    <a:pt x="85" y="543"/>
                  </a:lnTo>
                  <a:lnTo>
                    <a:pt x="67" y="555"/>
                  </a:lnTo>
                  <a:lnTo>
                    <a:pt x="49" y="568"/>
                  </a:lnTo>
                  <a:lnTo>
                    <a:pt x="32" y="581"/>
                  </a:lnTo>
                  <a:lnTo>
                    <a:pt x="16" y="595"/>
                  </a:lnTo>
                  <a:lnTo>
                    <a:pt x="0" y="609"/>
                  </a:lnTo>
                  <a:lnTo>
                    <a:pt x="2" y="650"/>
                  </a:lnTo>
                  <a:lnTo>
                    <a:pt x="5" y="687"/>
                  </a:lnTo>
                  <a:lnTo>
                    <a:pt x="9" y="726"/>
                  </a:lnTo>
                  <a:lnTo>
                    <a:pt x="18" y="763"/>
                  </a:lnTo>
                  <a:lnTo>
                    <a:pt x="28" y="799"/>
                  </a:lnTo>
                  <a:lnTo>
                    <a:pt x="41" y="836"/>
                  </a:lnTo>
                  <a:lnTo>
                    <a:pt x="55" y="871"/>
                  </a:lnTo>
                  <a:lnTo>
                    <a:pt x="71" y="906"/>
                  </a:lnTo>
                  <a:lnTo>
                    <a:pt x="90" y="939"/>
                  </a:lnTo>
                  <a:lnTo>
                    <a:pt x="110" y="972"/>
                  </a:lnTo>
                  <a:lnTo>
                    <a:pt x="131" y="1003"/>
                  </a:lnTo>
                  <a:lnTo>
                    <a:pt x="154" y="1035"/>
                  </a:lnTo>
                  <a:lnTo>
                    <a:pt x="180" y="1064"/>
                  </a:lnTo>
                  <a:lnTo>
                    <a:pt x="206" y="1092"/>
                  </a:lnTo>
                  <a:lnTo>
                    <a:pt x="235" y="1120"/>
                  </a:lnTo>
                  <a:lnTo>
                    <a:pt x="264" y="1147"/>
                  </a:lnTo>
                  <a:lnTo>
                    <a:pt x="278" y="1157"/>
                  </a:lnTo>
                  <a:lnTo>
                    <a:pt x="292" y="1169"/>
                  </a:lnTo>
                  <a:lnTo>
                    <a:pt x="307" y="1177"/>
                  </a:lnTo>
                  <a:lnTo>
                    <a:pt x="322" y="1186"/>
                  </a:lnTo>
                  <a:lnTo>
                    <a:pt x="338" y="1192"/>
                  </a:lnTo>
                  <a:lnTo>
                    <a:pt x="354" y="1196"/>
                  </a:lnTo>
                  <a:lnTo>
                    <a:pt x="363" y="1197"/>
                  </a:lnTo>
                  <a:lnTo>
                    <a:pt x="371" y="1197"/>
                  </a:lnTo>
                  <a:lnTo>
                    <a:pt x="380" y="1197"/>
                  </a:lnTo>
                  <a:lnTo>
                    <a:pt x="389" y="1196"/>
                  </a:lnTo>
                  <a:lnTo>
                    <a:pt x="384" y="1179"/>
                  </a:ln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7" name="Freeform 217"/>
            <p:cNvSpPr>
              <a:spLocks/>
            </p:cNvSpPr>
            <p:nvPr/>
          </p:nvSpPr>
          <p:spPr bwMode="auto">
            <a:xfrm>
              <a:off x="4924425" y="3349625"/>
              <a:ext cx="428625" cy="835025"/>
            </a:xfrm>
            <a:custGeom>
              <a:avLst/>
              <a:gdLst>
                <a:gd name="T0" fmla="*/ 545 w 810"/>
                <a:gd name="T1" fmla="*/ 78 h 1578"/>
                <a:gd name="T2" fmla="*/ 439 w 810"/>
                <a:gd name="T3" fmla="*/ 224 h 1578"/>
                <a:gd name="T4" fmla="*/ 338 w 810"/>
                <a:gd name="T5" fmla="*/ 375 h 1578"/>
                <a:gd name="T6" fmla="*/ 268 w 810"/>
                <a:gd name="T7" fmla="*/ 491 h 1578"/>
                <a:gd name="T8" fmla="*/ 223 w 810"/>
                <a:gd name="T9" fmla="*/ 570 h 1578"/>
                <a:gd name="T10" fmla="*/ 181 w 810"/>
                <a:gd name="T11" fmla="*/ 652 h 1578"/>
                <a:gd name="T12" fmla="*/ 143 w 810"/>
                <a:gd name="T13" fmla="*/ 744 h 1578"/>
                <a:gd name="T14" fmla="*/ 105 w 810"/>
                <a:gd name="T15" fmla="*/ 843 h 1578"/>
                <a:gd name="T16" fmla="*/ 72 w 810"/>
                <a:gd name="T17" fmla="*/ 949 h 1578"/>
                <a:gd name="T18" fmla="*/ 45 w 810"/>
                <a:gd name="T19" fmla="*/ 1057 h 1578"/>
                <a:gd name="T20" fmla="*/ 22 w 810"/>
                <a:gd name="T21" fmla="*/ 1165 h 1578"/>
                <a:gd name="T22" fmla="*/ 7 w 810"/>
                <a:gd name="T23" fmla="*/ 1270 h 1578"/>
                <a:gd name="T24" fmla="*/ 0 w 810"/>
                <a:gd name="T25" fmla="*/ 1369 h 1578"/>
                <a:gd name="T26" fmla="*/ 2 w 810"/>
                <a:gd name="T27" fmla="*/ 1444 h 1578"/>
                <a:gd name="T28" fmla="*/ 7 w 810"/>
                <a:gd name="T29" fmla="*/ 1486 h 1578"/>
                <a:gd name="T30" fmla="*/ 16 w 810"/>
                <a:gd name="T31" fmla="*/ 1511 h 1578"/>
                <a:gd name="T32" fmla="*/ 30 w 810"/>
                <a:gd name="T33" fmla="*/ 1536 h 1578"/>
                <a:gd name="T34" fmla="*/ 51 w 810"/>
                <a:gd name="T35" fmla="*/ 1557 h 1578"/>
                <a:gd name="T36" fmla="*/ 74 w 810"/>
                <a:gd name="T37" fmla="*/ 1572 h 1578"/>
                <a:gd name="T38" fmla="*/ 101 w 810"/>
                <a:gd name="T39" fmla="*/ 1578 h 1578"/>
                <a:gd name="T40" fmla="*/ 124 w 810"/>
                <a:gd name="T41" fmla="*/ 1575 h 1578"/>
                <a:gd name="T42" fmla="*/ 143 w 810"/>
                <a:gd name="T43" fmla="*/ 1566 h 1578"/>
                <a:gd name="T44" fmla="*/ 167 w 810"/>
                <a:gd name="T45" fmla="*/ 1547 h 1578"/>
                <a:gd name="T46" fmla="*/ 194 w 810"/>
                <a:gd name="T47" fmla="*/ 1519 h 1578"/>
                <a:gd name="T48" fmla="*/ 217 w 810"/>
                <a:gd name="T49" fmla="*/ 1487 h 1578"/>
                <a:gd name="T50" fmla="*/ 249 w 810"/>
                <a:gd name="T51" fmla="*/ 1432 h 1578"/>
                <a:gd name="T52" fmla="*/ 307 w 810"/>
                <a:gd name="T53" fmla="*/ 1309 h 1578"/>
                <a:gd name="T54" fmla="*/ 361 w 810"/>
                <a:gd name="T55" fmla="*/ 1175 h 1578"/>
                <a:gd name="T56" fmla="*/ 400 w 810"/>
                <a:gd name="T57" fmla="*/ 1090 h 1578"/>
                <a:gd name="T58" fmla="*/ 432 w 810"/>
                <a:gd name="T59" fmla="*/ 1031 h 1578"/>
                <a:gd name="T60" fmla="*/ 455 w 810"/>
                <a:gd name="T61" fmla="*/ 997 h 1578"/>
                <a:gd name="T62" fmla="*/ 479 w 810"/>
                <a:gd name="T63" fmla="*/ 964 h 1578"/>
                <a:gd name="T64" fmla="*/ 505 w 810"/>
                <a:gd name="T65" fmla="*/ 936 h 1578"/>
                <a:gd name="T66" fmla="*/ 550 w 810"/>
                <a:gd name="T67" fmla="*/ 902 h 1578"/>
                <a:gd name="T68" fmla="*/ 613 w 810"/>
                <a:gd name="T69" fmla="*/ 863 h 1578"/>
                <a:gd name="T70" fmla="*/ 676 w 810"/>
                <a:gd name="T71" fmla="*/ 824 h 1578"/>
                <a:gd name="T72" fmla="*/ 719 w 810"/>
                <a:gd name="T73" fmla="*/ 791 h 1578"/>
                <a:gd name="T74" fmla="*/ 744 w 810"/>
                <a:gd name="T75" fmla="*/ 765 h 1578"/>
                <a:gd name="T76" fmla="*/ 765 w 810"/>
                <a:gd name="T77" fmla="*/ 736 h 1578"/>
                <a:gd name="T78" fmla="*/ 781 w 810"/>
                <a:gd name="T79" fmla="*/ 703 h 1578"/>
                <a:gd name="T80" fmla="*/ 794 w 810"/>
                <a:gd name="T81" fmla="*/ 667 h 1578"/>
                <a:gd name="T82" fmla="*/ 801 w 810"/>
                <a:gd name="T83" fmla="*/ 631 h 1578"/>
                <a:gd name="T84" fmla="*/ 808 w 810"/>
                <a:gd name="T85" fmla="*/ 572 h 1578"/>
                <a:gd name="T86" fmla="*/ 808 w 810"/>
                <a:gd name="T87" fmla="*/ 492 h 1578"/>
                <a:gd name="T88" fmla="*/ 800 w 810"/>
                <a:gd name="T89" fmla="*/ 411 h 1578"/>
                <a:gd name="T90" fmla="*/ 781 w 810"/>
                <a:gd name="T91" fmla="*/ 332 h 1578"/>
                <a:gd name="T92" fmla="*/ 755 w 810"/>
                <a:gd name="T93" fmla="*/ 255 h 1578"/>
                <a:gd name="T94" fmla="*/ 722 w 810"/>
                <a:gd name="T95" fmla="*/ 178 h 1578"/>
                <a:gd name="T96" fmla="*/ 683 w 810"/>
                <a:gd name="T97" fmla="*/ 105 h 1578"/>
                <a:gd name="T98" fmla="*/ 642 w 810"/>
                <a:gd name="T99" fmla="*/ 33 h 1578"/>
                <a:gd name="T100" fmla="*/ 600 w 810"/>
                <a:gd name="T101" fmla="*/ 4 h 15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810" h="1578">
                  <a:moveTo>
                    <a:pt x="600" y="4"/>
                  </a:moveTo>
                  <a:lnTo>
                    <a:pt x="545" y="78"/>
                  </a:lnTo>
                  <a:lnTo>
                    <a:pt x="492" y="151"/>
                  </a:lnTo>
                  <a:lnTo>
                    <a:pt x="439" y="224"/>
                  </a:lnTo>
                  <a:lnTo>
                    <a:pt x="388" y="299"/>
                  </a:lnTo>
                  <a:lnTo>
                    <a:pt x="338" y="375"/>
                  </a:lnTo>
                  <a:lnTo>
                    <a:pt x="291" y="452"/>
                  </a:lnTo>
                  <a:lnTo>
                    <a:pt x="268" y="491"/>
                  </a:lnTo>
                  <a:lnTo>
                    <a:pt x="245" y="529"/>
                  </a:lnTo>
                  <a:lnTo>
                    <a:pt x="223" y="570"/>
                  </a:lnTo>
                  <a:lnTo>
                    <a:pt x="202" y="610"/>
                  </a:lnTo>
                  <a:lnTo>
                    <a:pt x="181" y="652"/>
                  </a:lnTo>
                  <a:lnTo>
                    <a:pt x="161" y="696"/>
                  </a:lnTo>
                  <a:lnTo>
                    <a:pt x="143" y="744"/>
                  </a:lnTo>
                  <a:lnTo>
                    <a:pt x="124" y="792"/>
                  </a:lnTo>
                  <a:lnTo>
                    <a:pt x="105" y="843"/>
                  </a:lnTo>
                  <a:lnTo>
                    <a:pt x="88" y="896"/>
                  </a:lnTo>
                  <a:lnTo>
                    <a:pt x="72" y="949"/>
                  </a:lnTo>
                  <a:lnTo>
                    <a:pt x="58" y="1002"/>
                  </a:lnTo>
                  <a:lnTo>
                    <a:pt x="45" y="1057"/>
                  </a:lnTo>
                  <a:lnTo>
                    <a:pt x="32" y="1112"/>
                  </a:lnTo>
                  <a:lnTo>
                    <a:pt x="22" y="1165"/>
                  </a:lnTo>
                  <a:lnTo>
                    <a:pt x="13" y="1218"/>
                  </a:lnTo>
                  <a:lnTo>
                    <a:pt x="7" y="1270"/>
                  </a:lnTo>
                  <a:lnTo>
                    <a:pt x="3" y="1320"/>
                  </a:lnTo>
                  <a:lnTo>
                    <a:pt x="0" y="1369"/>
                  </a:lnTo>
                  <a:lnTo>
                    <a:pt x="0" y="1415"/>
                  </a:lnTo>
                  <a:lnTo>
                    <a:pt x="2" y="1444"/>
                  </a:lnTo>
                  <a:lnTo>
                    <a:pt x="5" y="1471"/>
                  </a:lnTo>
                  <a:lnTo>
                    <a:pt x="7" y="1486"/>
                  </a:lnTo>
                  <a:lnTo>
                    <a:pt x="12" y="1498"/>
                  </a:lnTo>
                  <a:lnTo>
                    <a:pt x="16" y="1511"/>
                  </a:lnTo>
                  <a:lnTo>
                    <a:pt x="23" y="1524"/>
                  </a:lnTo>
                  <a:lnTo>
                    <a:pt x="30" y="1536"/>
                  </a:lnTo>
                  <a:lnTo>
                    <a:pt x="39" y="1547"/>
                  </a:lnTo>
                  <a:lnTo>
                    <a:pt x="51" y="1557"/>
                  </a:lnTo>
                  <a:lnTo>
                    <a:pt x="62" y="1565"/>
                  </a:lnTo>
                  <a:lnTo>
                    <a:pt x="74" y="1572"/>
                  </a:lnTo>
                  <a:lnTo>
                    <a:pt x="87" y="1576"/>
                  </a:lnTo>
                  <a:lnTo>
                    <a:pt x="101" y="1578"/>
                  </a:lnTo>
                  <a:lnTo>
                    <a:pt x="115" y="1576"/>
                  </a:lnTo>
                  <a:lnTo>
                    <a:pt x="124" y="1575"/>
                  </a:lnTo>
                  <a:lnTo>
                    <a:pt x="134" y="1570"/>
                  </a:lnTo>
                  <a:lnTo>
                    <a:pt x="143" y="1566"/>
                  </a:lnTo>
                  <a:lnTo>
                    <a:pt x="151" y="1560"/>
                  </a:lnTo>
                  <a:lnTo>
                    <a:pt x="167" y="1547"/>
                  </a:lnTo>
                  <a:lnTo>
                    <a:pt x="181" y="1533"/>
                  </a:lnTo>
                  <a:lnTo>
                    <a:pt x="194" y="1519"/>
                  </a:lnTo>
                  <a:lnTo>
                    <a:pt x="206" y="1503"/>
                  </a:lnTo>
                  <a:lnTo>
                    <a:pt x="217" y="1487"/>
                  </a:lnTo>
                  <a:lnTo>
                    <a:pt x="227" y="1470"/>
                  </a:lnTo>
                  <a:lnTo>
                    <a:pt x="249" y="1432"/>
                  </a:lnTo>
                  <a:lnTo>
                    <a:pt x="269" y="1394"/>
                  </a:lnTo>
                  <a:lnTo>
                    <a:pt x="307" y="1309"/>
                  </a:lnTo>
                  <a:lnTo>
                    <a:pt x="342" y="1220"/>
                  </a:lnTo>
                  <a:lnTo>
                    <a:pt x="361" y="1175"/>
                  </a:lnTo>
                  <a:lnTo>
                    <a:pt x="380" y="1132"/>
                  </a:lnTo>
                  <a:lnTo>
                    <a:pt x="400" y="1090"/>
                  </a:lnTo>
                  <a:lnTo>
                    <a:pt x="420" y="1050"/>
                  </a:lnTo>
                  <a:lnTo>
                    <a:pt x="432" y="1031"/>
                  </a:lnTo>
                  <a:lnTo>
                    <a:pt x="442" y="1014"/>
                  </a:lnTo>
                  <a:lnTo>
                    <a:pt x="455" y="997"/>
                  </a:lnTo>
                  <a:lnTo>
                    <a:pt x="466" y="979"/>
                  </a:lnTo>
                  <a:lnTo>
                    <a:pt x="479" y="964"/>
                  </a:lnTo>
                  <a:lnTo>
                    <a:pt x="492" y="949"/>
                  </a:lnTo>
                  <a:lnTo>
                    <a:pt x="505" y="936"/>
                  </a:lnTo>
                  <a:lnTo>
                    <a:pt x="519" y="923"/>
                  </a:lnTo>
                  <a:lnTo>
                    <a:pt x="550" y="902"/>
                  </a:lnTo>
                  <a:lnTo>
                    <a:pt x="581" y="882"/>
                  </a:lnTo>
                  <a:lnTo>
                    <a:pt x="613" y="863"/>
                  </a:lnTo>
                  <a:lnTo>
                    <a:pt x="644" y="844"/>
                  </a:lnTo>
                  <a:lnTo>
                    <a:pt x="676" y="824"/>
                  </a:lnTo>
                  <a:lnTo>
                    <a:pt x="705" y="804"/>
                  </a:lnTo>
                  <a:lnTo>
                    <a:pt x="719" y="791"/>
                  </a:lnTo>
                  <a:lnTo>
                    <a:pt x="732" y="780"/>
                  </a:lnTo>
                  <a:lnTo>
                    <a:pt x="744" y="765"/>
                  </a:lnTo>
                  <a:lnTo>
                    <a:pt x="755" y="751"/>
                  </a:lnTo>
                  <a:lnTo>
                    <a:pt x="765" y="736"/>
                  </a:lnTo>
                  <a:lnTo>
                    <a:pt x="774" y="719"/>
                  </a:lnTo>
                  <a:lnTo>
                    <a:pt x="781" y="703"/>
                  </a:lnTo>
                  <a:lnTo>
                    <a:pt x="788" y="686"/>
                  </a:lnTo>
                  <a:lnTo>
                    <a:pt x="794" y="667"/>
                  </a:lnTo>
                  <a:lnTo>
                    <a:pt x="798" y="650"/>
                  </a:lnTo>
                  <a:lnTo>
                    <a:pt x="801" y="631"/>
                  </a:lnTo>
                  <a:lnTo>
                    <a:pt x="804" y="613"/>
                  </a:lnTo>
                  <a:lnTo>
                    <a:pt x="808" y="572"/>
                  </a:lnTo>
                  <a:lnTo>
                    <a:pt x="810" y="532"/>
                  </a:lnTo>
                  <a:lnTo>
                    <a:pt x="808" y="492"/>
                  </a:lnTo>
                  <a:lnTo>
                    <a:pt x="805" y="452"/>
                  </a:lnTo>
                  <a:lnTo>
                    <a:pt x="800" y="411"/>
                  </a:lnTo>
                  <a:lnTo>
                    <a:pt x="791" y="371"/>
                  </a:lnTo>
                  <a:lnTo>
                    <a:pt x="781" y="332"/>
                  </a:lnTo>
                  <a:lnTo>
                    <a:pt x="769" y="294"/>
                  </a:lnTo>
                  <a:lnTo>
                    <a:pt x="755" y="255"/>
                  </a:lnTo>
                  <a:lnTo>
                    <a:pt x="739" y="216"/>
                  </a:lnTo>
                  <a:lnTo>
                    <a:pt x="722" y="178"/>
                  </a:lnTo>
                  <a:lnTo>
                    <a:pt x="703" y="141"/>
                  </a:lnTo>
                  <a:lnTo>
                    <a:pt x="683" y="105"/>
                  </a:lnTo>
                  <a:lnTo>
                    <a:pt x="663" y="69"/>
                  </a:lnTo>
                  <a:lnTo>
                    <a:pt x="642" y="33"/>
                  </a:lnTo>
                  <a:lnTo>
                    <a:pt x="619" y="0"/>
                  </a:lnTo>
                  <a:lnTo>
                    <a:pt x="600" y="4"/>
                  </a:ln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8" name="Freeform 218"/>
            <p:cNvSpPr>
              <a:spLocks/>
            </p:cNvSpPr>
            <p:nvPr/>
          </p:nvSpPr>
          <p:spPr bwMode="auto">
            <a:xfrm>
              <a:off x="5173663" y="3338513"/>
              <a:ext cx="585788" cy="736600"/>
            </a:xfrm>
            <a:custGeom>
              <a:avLst/>
              <a:gdLst>
                <a:gd name="T0" fmla="*/ 954 w 1108"/>
                <a:gd name="T1" fmla="*/ 401 h 1392"/>
                <a:gd name="T2" fmla="*/ 908 w 1108"/>
                <a:gd name="T3" fmla="*/ 335 h 1392"/>
                <a:gd name="T4" fmla="*/ 856 w 1108"/>
                <a:gd name="T5" fmla="*/ 274 h 1392"/>
                <a:gd name="T6" fmla="*/ 798 w 1108"/>
                <a:gd name="T7" fmla="*/ 217 h 1392"/>
                <a:gd name="T8" fmla="*/ 737 w 1108"/>
                <a:gd name="T9" fmla="*/ 166 h 1392"/>
                <a:gd name="T10" fmla="*/ 670 w 1108"/>
                <a:gd name="T11" fmla="*/ 122 h 1392"/>
                <a:gd name="T12" fmla="*/ 601 w 1108"/>
                <a:gd name="T13" fmla="*/ 83 h 1392"/>
                <a:gd name="T14" fmla="*/ 528 w 1108"/>
                <a:gd name="T15" fmla="*/ 50 h 1392"/>
                <a:gd name="T16" fmla="*/ 453 w 1108"/>
                <a:gd name="T17" fmla="*/ 25 h 1392"/>
                <a:gd name="T18" fmla="*/ 376 w 1108"/>
                <a:gd name="T19" fmla="*/ 10 h 1392"/>
                <a:gd name="T20" fmla="*/ 297 w 1108"/>
                <a:gd name="T21" fmla="*/ 1 h 1392"/>
                <a:gd name="T22" fmla="*/ 232 w 1108"/>
                <a:gd name="T23" fmla="*/ 2 h 1392"/>
                <a:gd name="T24" fmla="*/ 193 w 1108"/>
                <a:gd name="T25" fmla="*/ 11 h 1392"/>
                <a:gd name="T26" fmla="*/ 151 w 1108"/>
                <a:gd name="T27" fmla="*/ 31 h 1392"/>
                <a:gd name="T28" fmla="*/ 114 w 1108"/>
                <a:gd name="T29" fmla="*/ 61 h 1392"/>
                <a:gd name="T30" fmla="*/ 82 w 1108"/>
                <a:gd name="T31" fmla="*/ 100 h 1392"/>
                <a:gd name="T32" fmla="*/ 55 w 1108"/>
                <a:gd name="T33" fmla="*/ 149 h 1392"/>
                <a:gd name="T34" fmla="*/ 38 w 1108"/>
                <a:gd name="T35" fmla="*/ 202 h 1392"/>
                <a:gd name="T36" fmla="*/ 26 w 1108"/>
                <a:gd name="T37" fmla="*/ 257 h 1392"/>
                <a:gd name="T38" fmla="*/ 22 w 1108"/>
                <a:gd name="T39" fmla="*/ 333 h 1392"/>
                <a:gd name="T40" fmla="*/ 34 w 1108"/>
                <a:gd name="T41" fmla="*/ 445 h 1392"/>
                <a:gd name="T42" fmla="*/ 54 w 1108"/>
                <a:gd name="T43" fmla="*/ 556 h 1392"/>
                <a:gd name="T44" fmla="*/ 75 w 1108"/>
                <a:gd name="T45" fmla="*/ 667 h 1392"/>
                <a:gd name="T46" fmla="*/ 90 w 1108"/>
                <a:gd name="T47" fmla="*/ 796 h 1392"/>
                <a:gd name="T48" fmla="*/ 90 w 1108"/>
                <a:gd name="T49" fmla="*/ 926 h 1392"/>
                <a:gd name="T50" fmla="*/ 78 w 1108"/>
                <a:gd name="T51" fmla="*/ 1054 h 1392"/>
                <a:gd name="T52" fmla="*/ 54 w 1108"/>
                <a:gd name="T53" fmla="*/ 1180 h 1392"/>
                <a:gd name="T54" fmla="*/ 16 w 1108"/>
                <a:gd name="T55" fmla="*/ 1304 h 1392"/>
                <a:gd name="T56" fmla="*/ 57 w 1108"/>
                <a:gd name="T57" fmla="*/ 1328 h 1392"/>
                <a:gd name="T58" fmla="*/ 140 w 1108"/>
                <a:gd name="T59" fmla="*/ 1314 h 1392"/>
                <a:gd name="T60" fmla="*/ 225 w 1108"/>
                <a:gd name="T61" fmla="*/ 1308 h 1392"/>
                <a:gd name="T62" fmla="*/ 310 w 1108"/>
                <a:gd name="T63" fmla="*/ 1310 h 1392"/>
                <a:gd name="T64" fmla="*/ 450 w 1108"/>
                <a:gd name="T65" fmla="*/ 1325 h 1392"/>
                <a:gd name="T66" fmla="*/ 738 w 1108"/>
                <a:gd name="T67" fmla="*/ 1373 h 1392"/>
                <a:gd name="T68" fmla="*/ 913 w 1108"/>
                <a:gd name="T69" fmla="*/ 1390 h 1392"/>
                <a:gd name="T70" fmla="*/ 971 w 1108"/>
                <a:gd name="T71" fmla="*/ 1387 h 1392"/>
                <a:gd name="T72" fmla="*/ 1004 w 1108"/>
                <a:gd name="T73" fmla="*/ 1376 h 1392"/>
                <a:gd name="T74" fmla="*/ 1036 w 1108"/>
                <a:gd name="T75" fmla="*/ 1344 h 1392"/>
                <a:gd name="T76" fmla="*/ 1056 w 1108"/>
                <a:gd name="T77" fmla="*/ 1302 h 1392"/>
                <a:gd name="T78" fmla="*/ 1077 w 1108"/>
                <a:gd name="T79" fmla="*/ 1222 h 1392"/>
                <a:gd name="T80" fmla="*/ 1103 w 1108"/>
                <a:gd name="T81" fmla="*/ 1064 h 1392"/>
                <a:gd name="T82" fmla="*/ 1106 w 1108"/>
                <a:gd name="T83" fmla="*/ 903 h 1392"/>
                <a:gd name="T84" fmla="*/ 1087 w 1108"/>
                <a:gd name="T85" fmla="*/ 744 h 1392"/>
                <a:gd name="T86" fmla="*/ 1047 w 1108"/>
                <a:gd name="T87" fmla="*/ 591 h 1392"/>
                <a:gd name="T88" fmla="*/ 1005 w 1108"/>
                <a:gd name="T89" fmla="*/ 493 h 1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108" h="1392">
                  <a:moveTo>
                    <a:pt x="981" y="445"/>
                  </a:moveTo>
                  <a:lnTo>
                    <a:pt x="968" y="422"/>
                  </a:lnTo>
                  <a:lnTo>
                    <a:pt x="954" y="401"/>
                  </a:lnTo>
                  <a:lnTo>
                    <a:pt x="939" y="378"/>
                  </a:lnTo>
                  <a:lnTo>
                    <a:pt x="923" y="356"/>
                  </a:lnTo>
                  <a:lnTo>
                    <a:pt x="908" y="335"/>
                  </a:lnTo>
                  <a:lnTo>
                    <a:pt x="890" y="315"/>
                  </a:lnTo>
                  <a:lnTo>
                    <a:pt x="873" y="293"/>
                  </a:lnTo>
                  <a:lnTo>
                    <a:pt x="856" y="274"/>
                  </a:lnTo>
                  <a:lnTo>
                    <a:pt x="837" y="254"/>
                  </a:lnTo>
                  <a:lnTo>
                    <a:pt x="819" y="235"/>
                  </a:lnTo>
                  <a:lnTo>
                    <a:pt x="798" y="217"/>
                  </a:lnTo>
                  <a:lnTo>
                    <a:pt x="778" y="199"/>
                  </a:lnTo>
                  <a:lnTo>
                    <a:pt x="758" y="182"/>
                  </a:lnTo>
                  <a:lnTo>
                    <a:pt x="737" y="166"/>
                  </a:lnTo>
                  <a:lnTo>
                    <a:pt x="715" y="151"/>
                  </a:lnTo>
                  <a:lnTo>
                    <a:pt x="693" y="136"/>
                  </a:lnTo>
                  <a:lnTo>
                    <a:pt x="670" y="122"/>
                  </a:lnTo>
                  <a:lnTo>
                    <a:pt x="647" y="107"/>
                  </a:lnTo>
                  <a:lnTo>
                    <a:pt x="624" y="95"/>
                  </a:lnTo>
                  <a:lnTo>
                    <a:pt x="601" y="83"/>
                  </a:lnTo>
                  <a:lnTo>
                    <a:pt x="577" y="72"/>
                  </a:lnTo>
                  <a:lnTo>
                    <a:pt x="553" y="60"/>
                  </a:lnTo>
                  <a:lnTo>
                    <a:pt x="528" y="50"/>
                  </a:lnTo>
                  <a:lnTo>
                    <a:pt x="504" y="41"/>
                  </a:lnTo>
                  <a:lnTo>
                    <a:pt x="478" y="33"/>
                  </a:lnTo>
                  <a:lnTo>
                    <a:pt x="453" y="25"/>
                  </a:lnTo>
                  <a:lnTo>
                    <a:pt x="427" y="20"/>
                  </a:lnTo>
                  <a:lnTo>
                    <a:pt x="402" y="14"/>
                  </a:lnTo>
                  <a:lnTo>
                    <a:pt x="376" y="10"/>
                  </a:lnTo>
                  <a:lnTo>
                    <a:pt x="350" y="5"/>
                  </a:lnTo>
                  <a:lnTo>
                    <a:pt x="323" y="2"/>
                  </a:lnTo>
                  <a:lnTo>
                    <a:pt x="297" y="1"/>
                  </a:lnTo>
                  <a:lnTo>
                    <a:pt x="271" y="0"/>
                  </a:lnTo>
                  <a:lnTo>
                    <a:pt x="245" y="1"/>
                  </a:lnTo>
                  <a:lnTo>
                    <a:pt x="232" y="2"/>
                  </a:lnTo>
                  <a:lnTo>
                    <a:pt x="219" y="4"/>
                  </a:lnTo>
                  <a:lnTo>
                    <a:pt x="206" y="7"/>
                  </a:lnTo>
                  <a:lnTo>
                    <a:pt x="193" y="11"/>
                  </a:lnTo>
                  <a:lnTo>
                    <a:pt x="179" y="15"/>
                  </a:lnTo>
                  <a:lnTo>
                    <a:pt x="164" y="23"/>
                  </a:lnTo>
                  <a:lnTo>
                    <a:pt x="151" y="31"/>
                  </a:lnTo>
                  <a:lnTo>
                    <a:pt x="138" y="40"/>
                  </a:lnTo>
                  <a:lnTo>
                    <a:pt x="126" y="50"/>
                  </a:lnTo>
                  <a:lnTo>
                    <a:pt x="114" y="61"/>
                  </a:lnTo>
                  <a:lnTo>
                    <a:pt x="104" y="73"/>
                  </a:lnTo>
                  <a:lnTo>
                    <a:pt x="94" y="86"/>
                  </a:lnTo>
                  <a:lnTo>
                    <a:pt x="82" y="100"/>
                  </a:lnTo>
                  <a:lnTo>
                    <a:pt x="72" y="116"/>
                  </a:lnTo>
                  <a:lnTo>
                    <a:pt x="64" y="133"/>
                  </a:lnTo>
                  <a:lnTo>
                    <a:pt x="55" y="149"/>
                  </a:lnTo>
                  <a:lnTo>
                    <a:pt x="49" y="166"/>
                  </a:lnTo>
                  <a:lnTo>
                    <a:pt x="42" y="184"/>
                  </a:lnTo>
                  <a:lnTo>
                    <a:pt x="38" y="202"/>
                  </a:lnTo>
                  <a:lnTo>
                    <a:pt x="34" y="221"/>
                  </a:lnTo>
                  <a:lnTo>
                    <a:pt x="29" y="238"/>
                  </a:lnTo>
                  <a:lnTo>
                    <a:pt x="26" y="257"/>
                  </a:lnTo>
                  <a:lnTo>
                    <a:pt x="25" y="277"/>
                  </a:lnTo>
                  <a:lnTo>
                    <a:pt x="23" y="296"/>
                  </a:lnTo>
                  <a:lnTo>
                    <a:pt x="22" y="333"/>
                  </a:lnTo>
                  <a:lnTo>
                    <a:pt x="25" y="371"/>
                  </a:lnTo>
                  <a:lnTo>
                    <a:pt x="28" y="408"/>
                  </a:lnTo>
                  <a:lnTo>
                    <a:pt x="34" y="445"/>
                  </a:lnTo>
                  <a:lnTo>
                    <a:pt x="39" y="483"/>
                  </a:lnTo>
                  <a:lnTo>
                    <a:pt x="46" y="520"/>
                  </a:lnTo>
                  <a:lnTo>
                    <a:pt x="54" y="556"/>
                  </a:lnTo>
                  <a:lnTo>
                    <a:pt x="61" y="593"/>
                  </a:lnTo>
                  <a:lnTo>
                    <a:pt x="69" y="631"/>
                  </a:lnTo>
                  <a:lnTo>
                    <a:pt x="75" y="667"/>
                  </a:lnTo>
                  <a:lnTo>
                    <a:pt x="81" y="710"/>
                  </a:lnTo>
                  <a:lnTo>
                    <a:pt x="87" y="753"/>
                  </a:lnTo>
                  <a:lnTo>
                    <a:pt x="90" y="796"/>
                  </a:lnTo>
                  <a:lnTo>
                    <a:pt x="91" y="839"/>
                  </a:lnTo>
                  <a:lnTo>
                    <a:pt x="91" y="882"/>
                  </a:lnTo>
                  <a:lnTo>
                    <a:pt x="90" y="926"/>
                  </a:lnTo>
                  <a:lnTo>
                    <a:pt x="88" y="969"/>
                  </a:lnTo>
                  <a:lnTo>
                    <a:pt x="84" y="1010"/>
                  </a:lnTo>
                  <a:lnTo>
                    <a:pt x="78" y="1054"/>
                  </a:lnTo>
                  <a:lnTo>
                    <a:pt x="71" y="1097"/>
                  </a:lnTo>
                  <a:lnTo>
                    <a:pt x="64" y="1138"/>
                  </a:lnTo>
                  <a:lnTo>
                    <a:pt x="54" y="1180"/>
                  </a:lnTo>
                  <a:lnTo>
                    <a:pt x="42" y="1222"/>
                  </a:lnTo>
                  <a:lnTo>
                    <a:pt x="29" y="1264"/>
                  </a:lnTo>
                  <a:lnTo>
                    <a:pt x="16" y="1304"/>
                  </a:lnTo>
                  <a:lnTo>
                    <a:pt x="0" y="1344"/>
                  </a:lnTo>
                  <a:lnTo>
                    <a:pt x="29" y="1335"/>
                  </a:lnTo>
                  <a:lnTo>
                    <a:pt x="57" y="1328"/>
                  </a:lnTo>
                  <a:lnTo>
                    <a:pt x="84" y="1322"/>
                  </a:lnTo>
                  <a:lnTo>
                    <a:pt x="113" y="1317"/>
                  </a:lnTo>
                  <a:lnTo>
                    <a:pt x="140" y="1314"/>
                  </a:lnTo>
                  <a:lnTo>
                    <a:pt x="169" y="1311"/>
                  </a:lnTo>
                  <a:lnTo>
                    <a:pt x="196" y="1308"/>
                  </a:lnTo>
                  <a:lnTo>
                    <a:pt x="225" y="1308"/>
                  </a:lnTo>
                  <a:lnTo>
                    <a:pt x="253" y="1307"/>
                  </a:lnTo>
                  <a:lnTo>
                    <a:pt x="281" y="1308"/>
                  </a:lnTo>
                  <a:lnTo>
                    <a:pt x="310" y="1310"/>
                  </a:lnTo>
                  <a:lnTo>
                    <a:pt x="337" y="1311"/>
                  </a:lnTo>
                  <a:lnTo>
                    <a:pt x="394" y="1317"/>
                  </a:lnTo>
                  <a:lnTo>
                    <a:pt x="450" y="1325"/>
                  </a:lnTo>
                  <a:lnTo>
                    <a:pt x="564" y="1344"/>
                  </a:lnTo>
                  <a:lnTo>
                    <a:pt x="679" y="1364"/>
                  </a:lnTo>
                  <a:lnTo>
                    <a:pt x="738" y="1373"/>
                  </a:lnTo>
                  <a:lnTo>
                    <a:pt x="796" y="1381"/>
                  </a:lnTo>
                  <a:lnTo>
                    <a:pt x="854" y="1387"/>
                  </a:lnTo>
                  <a:lnTo>
                    <a:pt x="913" y="1390"/>
                  </a:lnTo>
                  <a:lnTo>
                    <a:pt x="936" y="1392"/>
                  </a:lnTo>
                  <a:lnTo>
                    <a:pt x="959" y="1390"/>
                  </a:lnTo>
                  <a:lnTo>
                    <a:pt x="971" y="1387"/>
                  </a:lnTo>
                  <a:lnTo>
                    <a:pt x="982" y="1384"/>
                  </a:lnTo>
                  <a:lnTo>
                    <a:pt x="994" y="1381"/>
                  </a:lnTo>
                  <a:lnTo>
                    <a:pt x="1004" y="1376"/>
                  </a:lnTo>
                  <a:lnTo>
                    <a:pt x="1015" y="1367"/>
                  </a:lnTo>
                  <a:lnTo>
                    <a:pt x="1027" y="1357"/>
                  </a:lnTo>
                  <a:lnTo>
                    <a:pt x="1036" y="1344"/>
                  </a:lnTo>
                  <a:lnTo>
                    <a:pt x="1043" y="1331"/>
                  </a:lnTo>
                  <a:lnTo>
                    <a:pt x="1050" y="1317"/>
                  </a:lnTo>
                  <a:lnTo>
                    <a:pt x="1056" y="1302"/>
                  </a:lnTo>
                  <a:lnTo>
                    <a:pt x="1060" y="1288"/>
                  </a:lnTo>
                  <a:lnTo>
                    <a:pt x="1064" y="1274"/>
                  </a:lnTo>
                  <a:lnTo>
                    <a:pt x="1077" y="1222"/>
                  </a:lnTo>
                  <a:lnTo>
                    <a:pt x="1089" y="1169"/>
                  </a:lnTo>
                  <a:lnTo>
                    <a:pt x="1096" y="1117"/>
                  </a:lnTo>
                  <a:lnTo>
                    <a:pt x="1103" y="1064"/>
                  </a:lnTo>
                  <a:lnTo>
                    <a:pt x="1106" y="1010"/>
                  </a:lnTo>
                  <a:lnTo>
                    <a:pt x="1108" y="956"/>
                  </a:lnTo>
                  <a:lnTo>
                    <a:pt x="1106" y="903"/>
                  </a:lnTo>
                  <a:lnTo>
                    <a:pt x="1103" y="849"/>
                  </a:lnTo>
                  <a:lnTo>
                    <a:pt x="1097" y="798"/>
                  </a:lnTo>
                  <a:lnTo>
                    <a:pt x="1087" y="744"/>
                  </a:lnTo>
                  <a:lnTo>
                    <a:pt x="1077" y="693"/>
                  </a:lnTo>
                  <a:lnTo>
                    <a:pt x="1063" y="641"/>
                  </a:lnTo>
                  <a:lnTo>
                    <a:pt x="1047" y="591"/>
                  </a:lnTo>
                  <a:lnTo>
                    <a:pt x="1027" y="542"/>
                  </a:lnTo>
                  <a:lnTo>
                    <a:pt x="1017" y="517"/>
                  </a:lnTo>
                  <a:lnTo>
                    <a:pt x="1005" y="493"/>
                  </a:lnTo>
                  <a:lnTo>
                    <a:pt x="994" y="470"/>
                  </a:lnTo>
                  <a:lnTo>
                    <a:pt x="981" y="445"/>
                  </a:ln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9" name="Freeform 219"/>
            <p:cNvSpPr>
              <a:spLocks/>
            </p:cNvSpPr>
            <p:nvPr/>
          </p:nvSpPr>
          <p:spPr bwMode="auto">
            <a:xfrm>
              <a:off x="4913313" y="2773363"/>
              <a:ext cx="622300" cy="1004888"/>
            </a:xfrm>
            <a:custGeom>
              <a:avLst/>
              <a:gdLst>
                <a:gd name="T0" fmla="*/ 1133 w 1178"/>
                <a:gd name="T1" fmla="*/ 460 h 1898"/>
                <a:gd name="T2" fmla="*/ 1171 w 1178"/>
                <a:gd name="T3" fmla="*/ 338 h 1898"/>
                <a:gd name="T4" fmla="*/ 1176 w 1178"/>
                <a:gd name="T5" fmla="*/ 230 h 1898"/>
                <a:gd name="T6" fmla="*/ 1166 w 1178"/>
                <a:gd name="T7" fmla="*/ 173 h 1898"/>
                <a:gd name="T8" fmla="*/ 1143 w 1178"/>
                <a:gd name="T9" fmla="*/ 118 h 1898"/>
                <a:gd name="T10" fmla="*/ 1103 w 1178"/>
                <a:gd name="T11" fmla="*/ 69 h 1898"/>
                <a:gd name="T12" fmla="*/ 1044 w 1178"/>
                <a:gd name="T13" fmla="*/ 28 h 1898"/>
                <a:gd name="T14" fmla="*/ 977 w 1178"/>
                <a:gd name="T15" fmla="*/ 5 h 1898"/>
                <a:gd name="T16" fmla="*/ 903 w 1178"/>
                <a:gd name="T17" fmla="*/ 0 h 1898"/>
                <a:gd name="T18" fmla="*/ 831 w 1178"/>
                <a:gd name="T19" fmla="*/ 12 h 1898"/>
                <a:gd name="T20" fmla="*/ 765 w 1178"/>
                <a:gd name="T21" fmla="*/ 39 h 1898"/>
                <a:gd name="T22" fmla="*/ 689 w 1178"/>
                <a:gd name="T23" fmla="*/ 89 h 1898"/>
                <a:gd name="T24" fmla="*/ 598 w 1178"/>
                <a:gd name="T25" fmla="*/ 186 h 1898"/>
                <a:gd name="T26" fmla="*/ 550 w 1178"/>
                <a:gd name="T27" fmla="*/ 265 h 1898"/>
                <a:gd name="T28" fmla="*/ 518 w 1178"/>
                <a:gd name="T29" fmla="*/ 350 h 1898"/>
                <a:gd name="T30" fmla="*/ 508 w 1178"/>
                <a:gd name="T31" fmla="*/ 439 h 1898"/>
                <a:gd name="T32" fmla="*/ 532 w 1178"/>
                <a:gd name="T33" fmla="*/ 541 h 1898"/>
                <a:gd name="T34" fmla="*/ 562 w 1178"/>
                <a:gd name="T35" fmla="*/ 630 h 1898"/>
                <a:gd name="T36" fmla="*/ 562 w 1178"/>
                <a:gd name="T37" fmla="*/ 683 h 1898"/>
                <a:gd name="T38" fmla="*/ 550 w 1178"/>
                <a:gd name="T39" fmla="*/ 726 h 1898"/>
                <a:gd name="T40" fmla="*/ 501 w 1178"/>
                <a:gd name="T41" fmla="*/ 790 h 1898"/>
                <a:gd name="T42" fmla="*/ 420 w 1178"/>
                <a:gd name="T43" fmla="*/ 850 h 1898"/>
                <a:gd name="T44" fmla="*/ 289 w 1178"/>
                <a:gd name="T45" fmla="*/ 926 h 1898"/>
                <a:gd name="T46" fmla="*/ 215 w 1178"/>
                <a:gd name="T47" fmla="*/ 981 h 1898"/>
                <a:gd name="T48" fmla="*/ 148 w 1178"/>
                <a:gd name="T49" fmla="*/ 1046 h 1898"/>
                <a:gd name="T50" fmla="*/ 91 w 1178"/>
                <a:gd name="T51" fmla="*/ 1120 h 1898"/>
                <a:gd name="T52" fmla="*/ 46 w 1178"/>
                <a:gd name="T53" fmla="*/ 1199 h 1898"/>
                <a:gd name="T54" fmla="*/ 16 w 1178"/>
                <a:gd name="T55" fmla="*/ 1284 h 1898"/>
                <a:gd name="T56" fmla="*/ 2 w 1178"/>
                <a:gd name="T57" fmla="*/ 1372 h 1898"/>
                <a:gd name="T58" fmla="*/ 6 w 1178"/>
                <a:gd name="T59" fmla="*/ 1460 h 1898"/>
                <a:gd name="T60" fmla="*/ 30 w 1178"/>
                <a:gd name="T61" fmla="*/ 1546 h 1898"/>
                <a:gd name="T62" fmla="*/ 71 w 1178"/>
                <a:gd name="T63" fmla="*/ 1619 h 1898"/>
                <a:gd name="T64" fmla="*/ 125 w 1178"/>
                <a:gd name="T65" fmla="*/ 1685 h 1898"/>
                <a:gd name="T66" fmla="*/ 204 w 1178"/>
                <a:gd name="T67" fmla="*/ 1754 h 1898"/>
                <a:gd name="T68" fmla="*/ 353 w 1178"/>
                <a:gd name="T69" fmla="*/ 1839 h 1898"/>
                <a:gd name="T70" fmla="*/ 518 w 1178"/>
                <a:gd name="T71" fmla="*/ 1888 h 1898"/>
                <a:gd name="T72" fmla="*/ 666 w 1178"/>
                <a:gd name="T73" fmla="*/ 1897 h 1898"/>
                <a:gd name="T74" fmla="*/ 751 w 1178"/>
                <a:gd name="T75" fmla="*/ 1887 h 1898"/>
                <a:gd name="T76" fmla="*/ 831 w 1178"/>
                <a:gd name="T77" fmla="*/ 1864 h 1898"/>
                <a:gd name="T78" fmla="*/ 909 w 1178"/>
                <a:gd name="T79" fmla="*/ 1829 h 1898"/>
                <a:gd name="T80" fmla="*/ 981 w 1178"/>
                <a:gd name="T81" fmla="*/ 1782 h 1898"/>
                <a:gd name="T82" fmla="*/ 1043 w 1178"/>
                <a:gd name="T83" fmla="*/ 1723 h 1898"/>
                <a:gd name="T84" fmla="*/ 1094 w 1178"/>
                <a:gd name="T85" fmla="*/ 1655 h 1898"/>
                <a:gd name="T86" fmla="*/ 1135 w 1178"/>
                <a:gd name="T87" fmla="*/ 1579 h 1898"/>
                <a:gd name="T88" fmla="*/ 1162 w 1178"/>
                <a:gd name="T89" fmla="*/ 1500 h 1898"/>
                <a:gd name="T90" fmla="*/ 1175 w 1178"/>
                <a:gd name="T91" fmla="*/ 1417 h 1898"/>
                <a:gd name="T92" fmla="*/ 1171 w 1178"/>
                <a:gd name="T93" fmla="*/ 1333 h 1898"/>
                <a:gd name="T94" fmla="*/ 1148 w 1178"/>
                <a:gd name="T95" fmla="*/ 1245 h 1898"/>
                <a:gd name="T96" fmla="*/ 1094 w 1178"/>
                <a:gd name="T97" fmla="*/ 1117 h 1898"/>
                <a:gd name="T98" fmla="*/ 1053 w 1178"/>
                <a:gd name="T99" fmla="*/ 991 h 1898"/>
                <a:gd name="T100" fmla="*/ 1051 w 1178"/>
                <a:gd name="T101" fmla="*/ 929 h 1898"/>
                <a:gd name="T102" fmla="*/ 1064 w 1178"/>
                <a:gd name="T103" fmla="*/ 882 h 1898"/>
                <a:gd name="T104" fmla="*/ 1099 w 1178"/>
                <a:gd name="T105" fmla="*/ 824 h 1898"/>
                <a:gd name="T106" fmla="*/ 1142 w 1178"/>
                <a:gd name="T107" fmla="*/ 768 h 1898"/>
                <a:gd name="T108" fmla="*/ 1168 w 1178"/>
                <a:gd name="T109" fmla="*/ 705 h 1898"/>
                <a:gd name="T110" fmla="*/ 1168 w 1178"/>
                <a:gd name="T111" fmla="*/ 637 h 1898"/>
                <a:gd name="T112" fmla="*/ 1143 w 1178"/>
                <a:gd name="T113" fmla="*/ 573 h 1898"/>
                <a:gd name="T114" fmla="*/ 1099 w 1178"/>
                <a:gd name="T115" fmla="*/ 521 h 18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178" h="1898">
                  <a:moveTo>
                    <a:pt x="1093" y="548"/>
                  </a:moveTo>
                  <a:lnTo>
                    <a:pt x="1107" y="519"/>
                  </a:lnTo>
                  <a:lnTo>
                    <a:pt x="1120" y="491"/>
                  </a:lnTo>
                  <a:lnTo>
                    <a:pt x="1133" y="460"/>
                  </a:lnTo>
                  <a:lnTo>
                    <a:pt x="1145" y="430"/>
                  </a:lnTo>
                  <a:lnTo>
                    <a:pt x="1155" y="400"/>
                  </a:lnTo>
                  <a:lnTo>
                    <a:pt x="1163" y="368"/>
                  </a:lnTo>
                  <a:lnTo>
                    <a:pt x="1171" y="338"/>
                  </a:lnTo>
                  <a:lnTo>
                    <a:pt x="1175" y="307"/>
                  </a:lnTo>
                  <a:lnTo>
                    <a:pt x="1178" y="275"/>
                  </a:lnTo>
                  <a:lnTo>
                    <a:pt x="1178" y="245"/>
                  </a:lnTo>
                  <a:lnTo>
                    <a:pt x="1176" y="230"/>
                  </a:lnTo>
                  <a:lnTo>
                    <a:pt x="1175" y="216"/>
                  </a:lnTo>
                  <a:lnTo>
                    <a:pt x="1174" y="200"/>
                  </a:lnTo>
                  <a:lnTo>
                    <a:pt x="1171" y="186"/>
                  </a:lnTo>
                  <a:lnTo>
                    <a:pt x="1166" y="173"/>
                  </a:lnTo>
                  <a:lnTo>
                    <a:pt x="1162" y="158"/>
                  </a:lnTo>
                  <a:lnTo>
                    <a:pt x="1156" y="144"/>
                  </a:lnTo>
                  <a:lnTo>
                    <a:pt x="1150" y="131"/>
                  </a:lnTo>
                  <a:lnTo>
                    <a:pt x="1143" y="118"/>
                  </a:lnTo>
                  <a:lnTo>
                    <a:pt x="1135" y="105"/>
                  </a:lnTo>
                  <a:lnTo>
                    <a:pt x="1126" y="94"/>
                  </a:lnTo>
                  <a:lnTo>
                    <a:pt x="1116" y="82"/>
                  </a:lnTo>
                  <a:lnTo>
                    <a:pt x="1103" y="69"/>
                  </a:lnTo>
                  <a:lnTo>
                    <a:pt x="1090" y="56"/>
                  </a:lnTo>
                  <a:lnTo>
                    <a:pt x="1076" y="46"/>
                  </a:lnTo>
                  <a:lnTo>
                    <a:pt x="1060" y="36"/>
                  </a:lnTo>
                  <a:lnTo>
                    <a:pt x="1044" y="28"/>
                  </a:lnTo>
                  <a:lnTo>
                    <a:pt x="1028" y="20"/>
                  </a:lnTo>
                  <a:lnTo>
                    <a:pt x="1011" y="15"/>
                  </a:lnTo>
                  <a:lnTo>
                    <a:pt x="994" y="9"/>
                  </a:lnTo>
                  <a:lnTo>
                    <a:pt x="977" y="5"/>
                  </a:lnTo>
                  <a:lnTo>
                    <a:pt x="958" y="2"/>
                  </a:lnTo>
                  <a:lnTo>
                    <a:pt x="939" y="0"/>
                  </a:lnTo>
                  <a:lnTo>
                    <a:pt x="922" y="0"/>
                  </a:lnTo>
                  <a:lnTo>
                    <a:pt x="903" y="0"/>
                  </a:lnTo>
                  <a:lnTo>
                    <a:pt x="885" y="2"/>
                  </a:lnTo>
                  <a:lnTo>
                    <a:pt x="867" y="5"/>
                  </a:lnTo>
                  <a:lnTo>
                    <a:pt x="849" y="7"/>
                  </a:lnTo>
                  <a:lnTo>
                    <a:pt x="831" y="12"/>
                  </a:lnTo>
                  <a:lnTo>
                    <a:pt x="814" y="17"/>
                  </a:lnTo>
                  <a:lnTo>
                    <a:pt x="797" y="25"/>
                  </a:lnTo>
                  <a:lnTo>
                    <a:pt x="781" y="32"/>
                  </a:lnTo>
                  <a:lnTo>
                    <a:pt x="765" y="39"/>
                  </a:lnTo>
                  <a:lnTo>
                    <a:pt x="749" y="49"/>
                  </a:lnTo>
                  <a:lnTo>
                    <a:pt x="734" y="58"/>
                  </a:lnTo>
                  <a:lnTo>
                    <a:pt x="718" y="68"/>
                  </a:lnTo>
                  <a:lnTo>
                    <a:pt x="689" y="89"/>
                  </a:lnTo>
                  <a:lnTo>
                    <a:pt x="662" y="114"/>
                  </a:lnTo>
                  <a:lnTo>
                    <a:pt x="636" y="140"/>
                  </a:lnTo>
                  <a:lnTo>
                    <a:pt x="613" y="168"/>
                  </a:lnTo>
                  <a:lnTo>
                    <a:pt x="598" y="186"/>
                  </a:lnTo>
                  <a:lnTo>
                    <a:pt x="584" y="204"/>
                  </a:lnTo>
                  <a:lnTo>
                    <a:pt x="573" y="225"/>
                  </a:lnTo>
                  <a:lnTo>
                    <a:pt x="561" y="243"/>
                  </a:lnTo>
                  <a:lnTo>
                    <a:pt x="550" y="265"/>
                  </a:lnTo>
                  <a:lnTo>
                    <a:pt x="539" y="285"/>
                  </a:lnTo>
                  <a:lnTo>
                    <a:pt x="531" y="307"/>
                  </a:lnTo>
                  <a:lnTo>
                    <a:pt x="524" y="328"/>
                  </a:lnTo>
                  <a:lnTo>
                    <a:pt x="518" y="350"/>
                  </a:lnTo>
                  <a:lnTo>
                    <a:pt x="514" y="371"/>
                  </a:lnTo>
                  <a:lnTo>
                    <a:pt x="509" y="394"/>
                  </a:lnTo>
                  <a:lnTo>
                    <a:pt x="508" y="416"/>
                  </a:lnTo>
                  <a:lnTo>
                    <a:pt x="508" y="439"/>
                  </a:lnTo>
                  <a:lnTo>
                    <a:pt x="509" y="460"/>
                  </a:lnTo>
                  <a:lnTo>
                    <a:pt x="514" y="483"/>
                  </a:lnTo>
                  <a:lnTo>
                    <a:pt x="519" y="505"/>
                  </a:lnTo>
                  <a:lnTo>
                    <a:pt x="532" y="541"/>
                  </a:lnTo>
                  <a:lnTo>
                    <a:pt x="547" y="575"/>
                  </a:lnTo>
                  <a:lnTo>
                    <a:pt x="552" y="594"/>
                  </a:lnTo>
                  <a:lnTo>
                    <a:pt x="558" y="611"/>
                  </a:lnTo>
                  <a:lnTo>
                    <a:pt x="562" y="630"/>
                  </a:lnTo>
                  <a:lnTo>
                    <a:pt x="565" y="649"/>
                  </a:lnTo>
                  <a:lnTo>
                    <a:pt x="565" y="660"/>
                  </a:lnTo>
                  <a:lnTo>
                    <a:pt x="564" y="673"/>
                  </a:lnTo>
                  <a:lnTo>
                    <a:pt x="562" y="683"/>
                  </a:lnTo>
                  <a:lnTo>
                    <a:pt x="561" y="695"/>
                  </a:lnTo>
                  <a:lnTo>
                    <a:pt x="558" y="706"/>
                  </a:lnTo>
                  <a:lnTo>
                    <a:pt x="554" y="716"/>
                  </a:lnTo>
                  <a:lnTo>
                    <a:pt x="550" y="726"/>
                  </a:lnTo>
                  <a:lnTo>
                    <a:pt x="544" y="736"/>
                  </a:lnTo>
                  <a:lnTo>
                    <a:pt x="532" y="755"/>
                  </a:lnTo>
                  <a:lnTo>
                    <a:pt x="518" y="772"/>
                  </a:lnTo>
                  <a:lnTo>
                    <a:pt x="501" y="790"/>
                  </a:lnTo>
                  <a:lnTo>
                    <a:pt x="482" y="805"/>
                  </a:lnTo>
                  <a:lnTo>
                    <a:pt x="463" y="821"/>
                  </a:lnTo>
                  <a:lnTo>
                    <a:pt x="442" y="836"/>
                  </a:lnTo>
                  <a:lnTo>
                    <a:pt x="420" y="850"/>
                  </a:lnTo>
                  <a:lnTo>
                    <a:pt x="399" y="864"/>
                  </a:lnTo>
                  <a:lnTo>
                    <a:pt x="354" y="890"/>
                  </a:lnTo>
                  <a:lnTo>
                    <a:pt x="309" y="915"/>
                  </a:lnTo>
                  <a:lnTo>
                    <a:pt x="289" y="926"/>
                  </a:lnTo>
                  <a:lnTo>
                    <a:pt x="271" y="939"/>
                  </a:lnTo>
                  <a:lnTo>
                    <a:pt x="252" y="952"/>
                  </a:lnTo>
                  <a:lnTo>
                    <a:pt x="233" y="967"/>
                  </a:lnTo>
                  <a:lnTo>
                    <a:pt x="215" y="981"/>
                  </a:lnTo>
                  <a:lnTo>
                    <a:pt x="197" y="997"/>
                  </a:lnTo>
                  <a:lnTo>
                    <a:pt x="180" y="1013"/>
                  </a:lnTo>
                  <a:lnTo>
                    <a:pt x="164" y="1028"/>
                  </a:lnTo>
                  <a:lnTo>
                    <a:pt x="148" y="1046"/>
                  </a:lnTo>
                  <a:lnTo>
                    <a:pt x="133" y="1064"/>
                  </a:lnTo>
                  <a:lnTo>
                    <a:pt x="118" y="1082"/>
                  </a:lnTo>
                  <a:lnTo>
                    <a:pt x="104" y="1100"/>
                  </a:lnTo>
                  <a:lnTo>
                    <a:pt x="91" y="1120"/>
                  </a:lnTo>
                  <a:lnTo>
                    <a:pt x="78" y="1139"/>
                  </a:lnTo>
                  <a:lnTo>
                    <a:pt x="66" y="1159"/>
                  </a:lnTo>
                  <a:lnTo>
                    <a:pt x="56" y="1179"/>
                  </a:lnTo>
                  <a:lnTo>
                    <a:pt x="46" y="1199"/>
                  </a:lnTo>
                  <a:lnTo>
                    <a:pt x="38" y="1221"/>
                  </a:lnTo>
                  <a:lnTo>
                    <a:pt x="29" y="1241"/>
                  </a:lnTo>
                  <a:lnTo>
                    <a:pt x="22" y="1263"/>
                  </a:lnTo>
                  <a:lnTo>
                    <a:pt x="16" y="1284"/>
                  </a:lnTo>
                  <a:lnTo>
                    <a:pt x="10" y="1306"/>
                  </a:lnTo>
                  <a:lnTo>
                    <a:pt x="6" y="1329"/>
                  </a:lnTo>
                  <a:lnTo>
                    <a:pt x="3" y="1350"/>
                  </a:lnTo>
                  <a:lnTo>
                    <a:pt x="2" y="1372"/>
                  </a:lnTo>
                  <a:lnTo>
                    <a:pt x="0" y="1394"/>
                  </a:lnTo>
                  <a:lnTo>
                    <a:pt x="2" y="1417"/>
                  </a:lnTo>
                  <a:lnTo>
                    <a:pt x="3" y="1438"/>
                  </a:lnTo>
                  <a:lnTo>
                    <a:pt x="6" y="1460"/>
                  </a:lnTo>
                  <a:lnTo>
                    <a:pt x="10" y="1483"/>
                  </a:lnTo>
                  <a:lnTo>
                    <a:pt x="16" y="1504"/>
                  </a:lnTo>
                  <a:lnTo>
                    <a:pt x="23" y="1526"/>
                  </a:lnTo>
                  <a:lnTo>
                    <a:pt x="30" y="1546"/>
                  </a:lnTo>
                  <a:lnTo>
                    <a:pt x="39" y="1565"/>
                  </a:lnTo>
                  <a:lnTo>
                    <a:pt x="49" y="1583"/>
                  </a:lnTo>
                  <a:lnTo>
                    <a:pt x="59" y="1602"/>
                  </a:lnTo>
                  <a:lnTo>
                    <a:pt x="71" y="1619"/>
                  </a:lnTo>
                  <a:lnTo>
                    <a:pt x="84" y="1637"/>
                  </a:lnTo>
                  <a:lnTo>
                    <a:pt x="97" y="1654"/>
                  </a:lnTo>
                  <a:lnTo>
                    <a:pt x="111" y="1670"/>
                  </a:lnTo>
                  <a:lnTo>
                    <a:pt x="125" y="1685"/>
                  </a:lnTo>
                  <a:lnTo>
                    <a:pt x="140" y="1700"/>
                  </a:lnTo>
                  <a:lnTo>
                    <a:pt x="156" y="1714"/>
                  </a:lnTo>
                  <a:lnTo>
                    <a:pt x="171" y="1729"/>
                  </a:lnTo>
                  <a:lnTo>
                    <a:pt x="204" y="1754"/>
                  </a:lnTo>
                  <a:lnTo>
                    <a:pt x="240" y="1779"/>
                  </a:lnTo>
                  <a:lnTo>
                    <a:pt x="276" y="1802"/>
                  </a:lnTo>
                  <a:lnTo>
                    <a:pt x="314" y="1822"/>
                  </a:lnTo>
                  <a:lnTo>
                    <a:pt x="353" y="1839"/>
                  </a:lnTo>
                  <a:lnTo>
                    <a:pt x="393" y="1855"/>
                  </a:lnTo>
                  <a:lnTo>
                    <a:pt x="434" y="1870"/>
                  </a:lnTo>
                  <a:lnTo>
                    <a:pt x="476" y="1880"/>
                  </a:lnTo>
                  <a:lnTo>
                    <a:pt x="518" y="1888"/>
                  </a:lnTo>
                  <a:lnTo>
                    <a:pt x="560" y="1894"/>
                  </a:lnTo>
                  <a:lnTo>
                    <a:pt x="603" y="1897"/>
                  </a:lnTo>
                  <a:lnTo>
                    <a:pt x="644" y="1898"/>
                  </a:lnTo>
                  <a:lnTo>
                    <a:pt x="666" y="1897"/>
                  </a:lnTo>
                  <a:lnTo>
                    <a:pt x="688" y="1895"/>
                  </a:lnTo>
                  <a:lnTo>
                    <a:pt x="709" y="1894"/>
                  </a:lnTo>
                  <a:lnTo>
                    <a:pt x="729" y="1890"/>
                  </a:lnTo>
                  <a:lnTo>
                    <a:pt x="751" y="1887"/>
                  </a:lnTo>
                  <a:lnTo>
                    <a:pt x="771" y="1882"/>
                  </a:lnTo>
                  <a:lnTo>
                    <a:pt x="791" y="1877"/>
                  </a:lnTo>
                  <a:lnTo>
                    <a:pt x="811" y="1871"/>
                  </a:lnTo>
                  <a:lnTo>
                    <a:pt x="831" y="1864"/>
                  </a:lnTo>
                  <a:lnTo>
                    <a:pt x="851" y="1857"/>
                  </a:lnTo>
                  <a:lnTo>
                    <a:pt x="872" y="1849"/>
                  </a:lnTo>
                  <a:lnTo>
                    <a:pt x="890" y="1839"/>
                  </a:lnTo>
                  <a:lnTo>
                    <a:pt x="909" y="1829"/>
                  </a:lnTo>
                  <a:lnTo>
                    <a:pt x="928" y="1819"/>
                  </a:lnTo>
                  <a:lnTo>
                    <a:pt x="946" y="1808"/>
                  </a:lnTo>
                  <a:lnTo>
                    <a:pt x="964" y="1795"/>
                  </a:lnTo>
                  <a:lnTo>
                    <a:pt x="981" y="1782"/>
                  </a:lnTo>
                  <a:lnTo>
                    <a:pt x="997" y="1769"/>
                  </a:lnTo>
                  <a:lnTo>
                    <a:pt x="1012" y="1754"/>
                  </a:lnTo>
                  <a:lnTo>
                    <a:pt x="1028" y="1739"/>
                  </a:lnTo>
                  <a:lnTo>
                    <a:pt x="1043" y="1723"/>
                  </a:lnTo>
                  <a:lnTo>
                    <a:pt x="1057" y="1707"/>
                  </a:lnTo>
                  <a:lnTo>
                    <a:pt x="1070" y="1690"/>
                  </a:lnTo>
                  <a:lnTo>
                    <a:pt x="1083" y="1673"/>
                  </a:lnTo>
                  <a:lnTo>
                    <a:pt x="1094" y="1655"/>
                  </a:lnTo>
                  <a:lnTo>
                    <a:pt x="1106" y="1637"/>
                  </a:lnTo>
                  <a:lnTo>
                    <a:pt x="1116" y="1618"/>
                  </a:lnTo>
                  <a:lnTo>
                    <a:pt x="1126" y="1599"/>
                  </a:lnTo>
                  <a:lnTo>
                    <a:pt x="1135" y="1579"/>
                  </a:lnTo>
                  <a:lnTo>
                    <a:pt x="1143" y="1560"/>
                  </a:lnTo>
                  <a:lnTo>
                    <a:pt x="1150" y="1540"/>
                  </a:lnTo>
                  <a:lnTo>
                    <a:pt x="1156" y="1520"/>
                  </a:lnTo>
                  <a:lnTo>
                    <a:pt x="1162" y="1500"/>
                  </a:lnTo>
                  <a:lnTo>
                    <a:pt x="1166" y="1478"/>
                  </a:lnTo>
                  <a:lnTo>
                    <a:pt x="1169" y="1458"/>
                  </a:lnTo>
                  <a:lnTo>
                    <a:pt x="1172" y="1437"/>
                  </a:lnTo>
                  <a:lnTo>
                    <a:pt x="1175" y="1417"/>
                  </a:lnTo>
                  <a:lnTo>
                    <a:pt x="1175" y="1395"/>
                  </a:lnTo>
                  <a:lnTo>
                    <a:pt x="1175" y="1375"/>
                  </a:lnTo>
                  <a:lnTo>
                    <a:pt x="1174" y="1353"/>
                  </a:lnTo>
                  <a:lnTo>
                    <a:pt x="1171" y="1333"/>
                  </a:lnTo>
                  <a:lnTo>
                    <a:pt x="1168" y="1312"/>
                  </a:lnTo>
                  <a:lnTo>
                    <a:pt x="1162" y="1291"/>
                  </a:lnTo>
                  <a:lnTo>
                    <a:pt x="1156" y="1271"/>
                  </a:lnTo>
                  <a:lnTo>
                    <a:pt x="1148" y="1245"/>
                  </a:lnTo>
                  <a:lnTo>
                    <a:pt x="1139" y="1220"/>
                  </a:lnTo>
                  <a:lnTo>
                    <a:pt x="1127" y="1194"/>
                  </a:lnTo>
                  <a:lnTo>
                    <a:pt x="1116" y="1169"/>
                  </a:lnTo>
                  <a:lnTo>
                    <a:pt x="1094" y="1117"/>
                  </a:lnTo>
                  <a:lnTo>
                    <a:pt x="1073" y="1067"/>
                  </a:lnTo>
                  <a:lnTo>
                    <a:pt x="1064" y="1041"/>
                  </a:lnTo>
                  <a:lnTo>
                    <a:pt x="1058" y="1017"/>
                  </a:lnTo>
                  <a:lnTo>
                    <a:pt x="1053" y="991"/>
                  </a:lnTo>
                  <a:lnTo>
                    <a:pt x="1050" y="967"/>
                  </a:lnTo>
                  <a:lnTo>
                    <a:pt x="1050" y="954"/>
                  </a:lnTo>
                  <a:lnTo>
                    <a:pt x="1050" y="942"/>
                  </a:lnTo>
                  <a:lnTo>
                    <a:pt x="1051" y="929"/>
                  </a:lnTo>
                  <a:lnTo>
                    <a:pt x="1053" y="918"/>
                  </a:lnTo>
                  <a:lnTo>
                    <a:pt x="1056" y="905"/>
                  </a:lnTo>
                  <a:lnTo>
                    <a:pt x="1058" y="893"/>
                  </a:lnTo>
                  <a:lnTo>
                    <a:pt x="1064" y="882"/>
                  </a:lnTo>
                  <a:lnTo>
                    <a:pt x="1069" y="869"/>
                  </a:lnTo>
                  <a:lnTo>
                    <a:pt x="1077" y="854"/>
                  </a:lnTo>
                  <a:lnTo>
                    <a:pt x="1087" y="839"/>
                  </a:lnTo>
                  <a:lnTo>
                    <a:pt x="1099" y="824"/>
                  </a:lnTo>
                  <a:lnTo>
                    <a:pt x="1110" y="811"/>
                  </a:lnTo>
                  <a:lnTo>
                    <a:pt x="1120" y="797"/>
                  </a:lnTo>
                  <a:lnTo>
                    <a:pt x="1132" y="782"/>
                  </a:lnTo>
                  <a:lnTo>
                    <a:pt x="1142" y="768"/>
                  </a:lnTo>
                  <a:lnTo>
                    <a:pt x="1150" y="754"/>
                  </a:lnTo>
                  <a:lnTo>
                    <a:pt x="1158" y="738"/>
                  </a:lnTo>
                  <a:lnTo>
                    <a:pt x="1163" y="722"/>
                  </a:lnTo>
                  <a:lnTo>
                    <a:pt x="1168" y="705"/>
                  </a:lnTo>
                  <a:lnTo>
                    <a:pt x="1171" y="688"/>
                  </a:lnTo>
                  <a:lnTo>
                    <a:pt x="1171" y="670"/>
                  </a:lnTo>
                  <a:lnTo>
                    <a:pt x="1171" y="653"/>
                  </a:lnTo>
                  <a:lnTo>
                    <a:pt x="1168" y="637"/>
                  </a:lnTo>
                  <a:lnTo>
                    <a:pt x="1163" y="620"/>
                  </a:lnTo>
                  <a:lnTo>
                    <a:pt x="1159" y="603"/>
                  </a:lnTo>
                  <a:lnTo>
                    <a:pt x="1152" y="587"/>
                  </a:lnTo>
                  <a:lnTo>
                    <a:pt x="1143" y="573"/>
                  </a:lnTo>
                  <a:lnTo>
                    <a:pt x="1135" y="558"/>
                  </a:lnTo>
                  <a:lnTo>
                    <a:pt x="1125" y="544"/>
                  </a:lnTo>
                  <a:lnTo>
                    <a:pt x="1112" y="532"/>
                  </a:lnTo>
                  <a:lnTo>
                    <a:pt x="1099" y="521"/>
                  </a:lnTo>
                  <a:lnTo>
                    <a:pt x="1084" y="512"/>
                  </a:lnTo>
                  <a:lnTo>
                    <a:pt x="1093" y="548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20" name="Freeform 220"/>
            <p:cNvSpPr>
              <a:spLocks/>
            </p:cNvSpPr>
            <p:nvPr/>
          </p:nvSpPr>
          <p:spPr bwMode="auto">
            <a:xfrm>
              <a:off x="4852988" y="5122863"/>
              <a:ext cx="120650" cy="365125"/>
            </a:xfrm>
            <a:custGeom>
              <a:avLst/>
              <a:gdLst>
                <a:gd name="T0" fmla="*/ 224 w 226"/>
                <a:gd name="T1" fmla="*/ 371 h 690"/>
                <a:gd name="T2" fmla="*/ 226 w 226"/>
                <a:gd name="T3" fmla="*/ 438 h 690"/>
                <a:gd name="T4" fmla="*/ 223 w 226"/>
                <a:gd name="T5" fmla="*/ 500 h 690"/>
                <a:gd name="T6" fmla="*/ 217 w 226"/>
                <a:gd name="T7" fmla="*/ 556 h 690"/>
                <a:gd name="T8" fmla="*/ 206 w 226"/>
                <a:gd name="T9" fmla="*/ 603 h 690"/>
                <a:gd name="T10" fmla="*/ 193 w 226"/>
                <a:gd name="T11" fmla="*/ 642 h 690"/>
                <a:gd name="T12" fmla="*/ 176 w 226"/>
                <a:gd name="T13" fmla="*/ 671 h 690"/>
                <a:gd name="T14" fmla="*/ 161 w 226"/>
                <a:gd name="T15" fmla="*/ 684 h 690"/>
                <a:gd name="T16" fmla="*/ 150 w 226"/>
                <a:gd name="T17" fmla="*/ 688 h 690"/>
                <a:gd name="T18" fmla="*/ 140 w 226"/>
                <a:gd name="T19" fmla="*/ 690 h 690"/>
                <a:gd name="T20" fmla="*/ 128 w 226"/>
                <a:gd name="T21" fmla="*/ 687 h 690"/>
                <a:gd name="T22" fmla="*/ 111 w 226"/>
                <a:gd name="T23" fmla="*/ 677 h 690"/>
                <a:gd name="T24" fmla="*/ 89 w 226"/>
                <a:gd name="T25" fmla="*/ 652 h 690"/>
                <a:gd name="T26" fmla="*/ 68 w 226"/>
                <a:gd name="T27" fmla="*/ 616 h 690"/>
                <a:gd name="T28" fmla="*/ 49 w 226"/>
                <a:gd name="T29" fmla="*/ 572 h 690"/>
                <a:gd name="T30" fmla="*/ 33 w 226"/>
                <a:gd name="T31" fmla="*/ 517 h 690"/>
                <a:gd name="T32" fmla="*/ 19 w 226"/>
                <a:gd name="T33" fmla="*/ 457 h 690"/>
                <a:gd name="T34" fmla="*/ 9 w 226"/>
                <a:gd name="T35" fmla="*/ 389 h 690"/>
                <a:gd name="T36" fmla="*/ 2 w 226"/>
                <a:gd name="T37" fmla="*/ 319 h 690"/>
                <a:gd name="T38" fmla="*/ 0 w 226"/>
                <a:gd name="T39" fmla="*/ 251 h 690"/>
                <a:gd name="T40" fmla="*/ 3 w 226"/>
                <a:gd name="T41" fmla="*/ 189 h 690"/>
                <a:gd name="T42" fmla="*/ 9 w 226"/>
                <a:gd name="T43" fmla="*/ 133 h 690"/>
                <a:gd name="T44" fmla="*/ 19 w 226"/>
                <a:gd name="T45" fmla="*/ 84 h 690"/>
                <a:gd name="T46" fmla="*/ 33 w 226"/>
                <a:gd name="T47" fmla="*/ 46 h 690"/>
                <a:gd name="T48" fmla="*/ 50 w 226"/>
                <a:gd name="T49" fmla="*/ 18 h 690"/>
                <a:gd name="T50" fmla="*/ 65 w 226"/>
                <a:gd name="T51" fmla="*/ 5 h 690"/>
                <a:gd name="T52" fmla="*/ 76 w 226"/>
                <a:gd name="T53" fmla="*/ 1 h 690"/>
                <a:gd name="T54" fmla="*/ 86 w 226"/>
                <a:gd name="T55" fmla="*/ 0 h 690"/>
                <a:gd name="T56" fmla="*/ 98 w 226"/>
                <a:gd name="T57" fmla="*/ 2 h 690"/>
                <a:gd name="T58" fmla="*/ 115 w 226"/>
                <a:gd name="T59" fmla="*/ 12 h 690"/>
                <a:gd name="T60" fmla="*/ 137 w 226"/>
                <a:gd name="T61" fmla="*/ 37 h 690"/>
                <a:gd name="T62" fmla="*/ 157 w 226"/>
                <a:gd name="T63" fmla="*/ 73 h 690"/>
                <a:gd name="T64" fmla="*/ 177 w 226"/>
                <a:gd name="T65" fmla="*/ 117 h 690"/>
                <a:gd name="T66" fmla="*/ 193 w 226"/>
                <a:gd name="T67" fmla="*/ 172 h 690"/>
                <a:gd name="T68" fmla="*/ 207 w 226"/>
                <a:gd name="T69" fmla="*/ 232 h 690"/>
                <a:gd name="T70" fmla="*/ 217 w 226"/>
                <a:gd name="T71" fmla="*/ 300 h 6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26" h="690">
                  <a:moveTo>
                    <a:pt x="222" y="335"/>
                  </a:moveTo>
                  <a:lnTo>
                    <a:pt x="224" y="371"/>
                  </a:lnTo>
                  <a:lnTo>
                    <a:pt x="226" y="404"/>
                  </a:lnTo>
                  <a:lnTo>
                    <a:pt x="226" y="438"/>
                  </a:lnTo>
                  <a:lnTo>
                    <a:pt x="226" y="470"/>
                  </a:lnTo>
                  <a:lnTo>
                    <a:pt x="223" y="500"/>
                  </a:lnTo>
                  <a:lnTo>
                    <a:pt x="220" y="529"/>
                  </a:lnTo>
                  <a:lnTo>
                    <a:pt x="217" y="556"/>
                  </a:lnTo>
                  <a:lnTo>
                    <a:pt x="212" y="582"/>
                  </a:lnTo>
                  <a:lnTo>
                    <a:pt x="206" y="603"/>
                  </a:lnTo>
                  <a:lnTo>
                    <a:pt x="200" y="625"/>
                  </a:lnTo>
                  <a:lnTo>
                    <a:pt x="193" y="642"/>
                  </a:lnTo>
                  <a:lnTo>
                    <a:pt x="184" y="658"/>
                  </a:lnTo>
                  <a:lnTo>
                    <a:pt x="176" y="671"/>
                  </a:lnTo>
                  <a:lnTo>
                    <a:pt x="165" y="680"/>
                  </a:lnTo>
                  <a:lnTo>
                    <a:pt x="161" y="684"/>
                  </a:lnTo>
                  <a:lnTo>
                    <a:pt x="155" y="687"/>
                  </a:lnTo>
                  <a:lnTo>
                    <a:pt x="150" y="688"/>
                  </a:lnTo>
                  <a:lnTo>
                    <a:pt x="144" y="690"/>
                  </a:lnTo>
                  <a:lnTo>
                    <a:pt x="140" y="690"/>
                  </a:lnTo>
                  <a:lnTo>
                    <a:pt x="134" y="688"/>
                  </a:lnTo>
                  <a:lnTo>
                    <a:pt x="128" y="687"/>
                  </a:lnTo>
                  <a:lnTo>
                    <a:pt x="122" y="684"/>
                  </a:lnTo>
                  <a:lnTo>
                    <a:pt x="111" y="677"/>
                  </a:lnTo>
                  <a:lnTo>
                    <a:pt x="99" y="667"/>
                  </a:lnTo>
                  <a:lnTo>
                    <a:pt x="89" y="652"/>
                  </a:lnTo>
                  <a:lnTo>
                    <a:pt x="79" y="637"/>
                  </a:lnTo>
                  <a:lnTo>
                    <a:pt x="68" y="616"/>
                  </a:lnTo>
                  <a:lnTo>
                    <a:pt x="59" y="595"/>
                  </a:lnTo>
                  <a:lnTo>
                    <a:pt x="49" y="572"/>
                  </a:lnTo>
                  <a:lnTo>
                    <a:pt x="40" y="546"/>
                  </a:lnTo>
                  <a:lnTo>
                    <a:pt x="33" y="517"/>
                  </a:lnTo>
                  <a:lnTo>
                    <a:pt x="26" y="488"/>
                  </a:lnTo>
                  <a:lnTo>
                    <a:pt x="19" y="457"/>
                  </a:lnTo>
                  <a:lnTo>
                    <a:pt x="13" y="424"/>
                  </a:lnTo>
                  <a:lnTo>
                    <a:pt x="9" y="389"/>
                  </a:lnTo>
                  <a:lnTo>
                    <a:pt x="4" y="355"/>
                  </a:lnTo>
                  <a:lnTo>
                    <a:pt x="2" y="319"/>
                  </a:lnTo>
                  <a:lnTo>
                    <a:pt x="0" y="284"/>
                  </a:lnTo>
                  <a:lnTo>
                    <a:pt x="0" y="251"/>
                  </a:lnTo>
                  <a:lnTo>
                    <a:pt x="0" y="220"/>
                  </a:lnTo>
                  <a:lnTo>
                    <a:pt x="3" y="189"/>
                  </a:lnTo>
                  <a:lnTo>
                    <a:pt x="6" y="161"/>
                  </a:lnTo>
                  <a:lnTo>
                    <a:pt x="9" y="133"/>
                  </a:lnTo>
                  <a:lnTo>
                    <a:pt x="15" y="107"/>
                  </a:lnTo>
                  <a:lnTo>
                    <a:pt x="19" y="84"/>
                  </a:lnTo>
                  <a:lnTo>
                    <a:pt x="26" y="64"/>
                  </a:lnTo>
                  <a:lnTo>
                    <a:pt x="33" y="46"/>
                  </a:lnTo>
                  <a:lnTo>
                    <a:pt x="42" y="31"/>
                  </a:lnTo>
                  <a:lnTo>
                    <a:pt x="50" y="18"/>
                  </a:lnTo>
                  <a:lnTo>
                    <a:pt x="61" y="8"/>
                  </a:lnTo>
                  <a:lnTo>
                    <a:pt x="65" y="5"/>
                  </a:lnTo>
                  <a:lnTo>
                    <a:pt x="71" y="2"/>
                  </a:lnTo>
                  <a:lnTo>
                    <a:pt x="76" y="1"/>
                  </a:lnTo>
                  <a:lnTo>
                    <a:pt x="81" y="0"/>
                  </a:lnTo>
                  <a:lnTo>
                    <a:pt x="86" y="0"/>
                  </a:lnTo>
                  <a:lnTo>
                    <a:pt x="92" y="1"/>
                  </a:lnTo>
                  <a:lnTo>
                    <a:pt x="98" y="2"/>
                  </a:lnTo>
                  <a:lnTo>
                    <a:pt x="104" y="5"/>
                  </a:lnTo>
                  <a:lnTo>
                    <a:pt x="115" y="12"/>
                  </a:lnTo>
                  <a:lnTo>
                    <a:pt x="127" y="23"/>
                  </a:lnTo>
                  <a:lnTo>
                    <a:pt x="137" y="37"/>
                  </a:lnTo>
                  <a:lnTo>
                    <a:pt x="147" y="53"/>
                  </a:lnTo>
                  <a:lnTo>
                    <a:pt x="157" y="73"/>
                  </a:lnTo>
                  <a:lnTo>
                    <a:pt x="167" y="94"/>
                  </a:lnTo>
                  <a:lnTo>
                    <a:pt x="177" y="117"/>
                  </a:lnTo>
                  <a:lnTo>
                    <a:pt x="186" y="143"/>
                  </a:lnTo>
                  <a:lnTo>
                    <a:pt x="193" y="172"/>
                  </a:lnTo>
                  <a:lnTo>
                    <a:pt x="200" y="201"/>
                  </a:lnTo>
                  <a:lnTo>
                    <a:pt x="207" y="232"/>
                  </a:lnTo>
                  <a:lnTo>
                    <a:pt x="213" y="266"/>
                  </a:lnTo>
                  <a:lnTo>
                    <a:pt x="217" y="300"/>
                  </a:lnTo>
                  <a:lnTo>
                    <a:pt x="222" y="335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21" name="Freeform 221"/>
            <p:cNvSpPr>
              <a:spLocks/>
            </p:cNvSpPr>
            <p:nvPr/>
          </p:nvSpPr>
          <p:spPr bwMode="auto">
            <a:xfrm>
              <a:off x="5557838" y="5316538"/>
              <a:ext cx="280988" cy="131763"/>
            </a:xfrm>
            <a:custGeom>
              <a:avLst/>
              <a:gdLst>
                <a:gd name="T0" fmla="*/ 269 w 533"/>
                <a:gd name="T1" fmla="*/ 12 h 248"/>
                <a:gd name="T2" fmla="*/ 322 w 533"/>
                <a:gd name="T3" fmla="*/ 5 h 248"/>
                <a:gd name="T4" fmla="*/ 371 w 533"/>
                <a:gd name="T5" fmla="*/ 0 h 248"/>
                <a:gd name="T6" fmla="*/ 417 w 533"/>
                <a:gd name="T7" fmla="*/ 2 h 248"/>
                <a:gd name="T8" fmla="*/ 456 w 533"/>
                <a:gd name="T9" fmla="*/ 7 h 248"/>
                <a:gd name="T10" fmla="*/ 489 w 533"/>
                <a:gd name="T11" fmla="*/ 17 h 248"/>
                <a:gd name="T12" fmla="*/ 513 w 533"/>
                <a:gd name="T13" fmla="*/ 32 h 248"/>
                <a:gd name="T14" fmla="*/ 529 w 533"/>
                <a:gd name="T15" fmla="*/ 51 h 248"/>
                <a:gd name="T16" fmla="*/ 533 w 533"/>
                <a:gd name="T17" fmla="*/ 72 h 248"/>
                <a:gd name="T18" fmla="*/ 528 w 533"/>
                <a:gd name="T19" fmla="*/ 95 h 248"/>
                <a:gd name="T20" fmla="*/ 513 w 533"/>
                <a:gd name="T21" fmla="*/ 118 h 248"/>
                <a:gd name="T22" fmla="*/ 487 w 533"/>
                <a:gd name="T23" fmla="*/ 143 h 248"/>
                <a:gd name="T24" fmla="*/ 456 w 533"/>
                <a:gd name="T25" fmla="*/ 166 h 248"/>
                <a:gd name="T26" fmla="*/ 416 w 533"/>
                <a:gd name="T27" fmla="*/ 187 h 248"/>
                <a:gd name="T28" fmla="*/ 371 w 533"/>
                <a:gd name="T29" fmla="*/ 206 h 248"/>
                <a:gd name="T30" fmla="*/ 319 w 533"/>
                <a:gd name="T31" fmla="*/ 223 h 248"/>
                <a:gd name="T32" fmla="*/ 265 w 533"/>
                <a:gd name="T33" fmla="*/ 236 h 248"/>
                <a:gd name="T34" fmla="*/ 213 w 533"/>
                <a:gd name="T35" fmla="*/ 245 h 248"/>
                <a:gd name="T36" fmla="*/ 163 w 533"/>
                <a:gd name="T37" fmla="*/ 248 h 248"/>
                <a:gd name="T38" fmla="*/ 118 w 533"/>
                <a:gd name="T39" fmla="*/ 246 h 248"/>
                <a:gd name="T40" fmla="*/ 78 w 533"/>
                <a:gd name="T41" fmla="*/ 240 h 248"/>
                <a:gd name="T42" fmla="*/ 46 w 533"/>
                <a:gd name="T43" fmla="*/ 230 h 248"/>
                <a:gd name="T44" fmla="*/ 22 w 533"/>
                <a:gd name="T45" fmla="*/ 216 h 248"/>
                <a:gd name="T46" fmla="*/ 6 w 533"/>
                <a:gd name="T47" fmla="*/ 199 h 248"/>
                <a:gd name="T48" fmla="*/ 0 w 533"/>
                <a:gd name="T49" fmla="*/ 176 h 248"/>
                <a:gd name="T50" fmla="*/ 6 w 533"/>
                <a:gd name="T51" fmla="*/ 153 h 248"/>
                <a:gd name="T52" fmla="*/ 22 w 533"/>
                <a:gd name="T53" fmla="*/ 130 h 248"/>
                <a:gd name="T54" fmla="*/ 46 w 533"/>
                <a:gd name="T55" fmla="*/ 105 h 248"/>
                <a:gd name="T56" fmla="*/ 79 w 533"/>
                <a:gd name="T57" fmla="*/ 82 h 248"/>
                <a:gd name="T58" fmla="*/ 118 w 533"/>
                <a:gd name="T59" fmla="*/ 61 h 248"/>
                <a:gd name="T60" fmla="*/ 164 w 533"/>
                <a:gd name="T61" fmla="*/ 42 h 248"/>
                <a:gd name="T62" fmla="*/ 214 w 533"/>
                <a:gd name="T63" fmla="*/ 25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33" h="248">
                  <a:moveTo>
                    <a:pt x="242" y="17"/>
                  </a:moveTo>
                  <a:lnTo>
                    <a:pt x="269" y="12"/>
                  </a:lnTo>
                  <a:lnTo>
                    <a:pt x="296" y="7"/>
                  </a:lnTo>
                  <a:lnTo>
                    <a:pt x="322" y="5"/>
                  </a:lnTo>
                  <a:lnTo>
                    <a:pt x="347" y="2"/>
                  </a:lnTo>
                  <a:lnTo>
                    <a:pt x="371" y="0"/>
                  </a:lnTo>
                  <a:lnTo>
                    <a:pt x="394" y="0"/>
                  </a:lnTo>
                  <a:lnTo>
                    <a:pt x="417" y="2"/>
                  </a:lnTo>
                  <a:lnTo>
                    <a:pt x="437" y="5"/>
                  </a:lnTo>
                  <a:lnTo>
                    <a:pt x="456" y="7"/>
                  </a:lnTo>
                  <a:lnTo>
                    <a:pt x="473" y="12"/>
                  </a:lnTo>
                  <a:lnTo>
                    <a:pt x="489" y="17"/>
                  </a:lnTo>
                  <a:lnTo>
                    <a:pt x="502" y="25"/>
                  </a:lnTo>
                  <a:lnTo>
                    <a:pt x="513" y="32"/>
                  </a:lnTo>
                  <a:lnTo>
                    <a:pt x="522" y="40"/>
                  </a:lnTo>
                  <a:lnTo>
                    <a:pt x="529" y="51"/>
                  </a:lnTo>
                  <a:lnTo>
                    <a:pt x="532" y="61"/>
                  </a:lnTo>
                  <a:lnTo>
                    <a:pt x="533" y="72"/>
                  </a:lnTo>
                  <a:lnTo>
                    <a:pt x="532" y="84"/>
                  </a:lnTo>
                  <a:lnTo>
                    <a:pt x="528" y="95"/>
                  </a:lnTo>
                  <a:lnTo>
                    <a:pt x="522" y="107"/>
                  </a:lnTo>
                  <a:lnTo>
                    <a:pt x="513" y="118"/>
                  </a:lnTo>
                  <a:lnTo>
                    <a:pt x="502" y="131"/>
                  </a:lnTo>
                  <a:lnTo>
                    <a:pt x="487" y="143"/>
                  </a:lnTo>
                  <a:lnTo>
                    <a:pt x="473" y="154"/>
                  </a:lnTo>
                  <a:lnTo>
                    <a:pt x="456" y="166"/>
                  </a:lnTo>
                  <a:lnTo>
                    <a:pt x="437" y="177"/>
                  </a:lnTo>
                  <a:lnTo>
                    <a:pt x="416" y="187"/>
                  </a:lnTo>
                  <a:lnTo>
                    <a:pt x="394" y="197"/>
                  </a:lnTo>
                  <a:lnTo>
                    <a:pt x="371" y="206"/>
                  </a:lnTo>
                  <a:lnTo>
                    <a:pt x="345" y="214"/>
                  </a:lnTo>
                  <a:lnTo>
                    <a:pt x="319" y="223"/>
                  </a:lnTo>
                  <a:lnTo>
                    <a:pt x="292" y="230"/>
                  </a:lnTo>
                  <a:lnTo>
                    <a:pt x="265" y="236"/>
                  </a:lnTo>
                  <a:lnTo>
                    <a:pt x="239" y="240"/>
                  </a:lnTo>
                  <a:lnTo>
                    <a:pt x="213" y="245"/>
                  </a:lnTo>
                  <a:lnTo>
                    <a:pt x="187" y="246"/>
                  </a:lnTo>
                  <a:lnTo>
                    <a:pt x="163" y="248"/>
                  </a:lnTo>
                  <a:lnTo>
                    <a:pt x="140" y="248"/>
                  </a:lnTo>
                  <a:lnTo>
                    <a:pt x="118" y="246"/>
                  </a:lnTo>
                  <a:lnTo>
                    <a:pt x="98" y="243"/>
                  </a:lnTo>
                  <a:lnTo>
                    <a:pt x="78" y="240"/>
                  </a:lnTo>
                  <a:lnTo>
                    <a:pt x="62" y="236"/>
                  </a:lnTo>
                  <a:lnTo>
                    <a:pt x="46" y="230"/>
                  </a:lnTo>
                  <a:lnTo>
                    <a:pt x="32" y="223"/>
                  </a:lnTo>
                  <a:lnTo>
                    <a:pt x="22" y="216"/>
                  </a:lnTo>
                  <a:lnTo>
                    <a:pt x="12" y="207"/>
                  </a:lnTo>
                  <a:lnTo>
                    <a:pt x="6" y="199"/>
                  </a:lnTo>
                  <a:lnTo>
                    <a:pt x="2" y="187"/>
                  </a:lnTo>
                  <a:lnTo>
                    <a:pt x="0" y="176"/>
                  </a:lnTo>
                  <a:lnTo>
                    <a:pt x="2" y="164"/>
                  </a:lnTo>
                  <a:lnTo>
                    <a:pt x="6" y="153"/>
                  </a:lnTo>
                  <a:lnTo>
                    <a:pt x="13" y="141"/>
                  </a:lnTo>
                  <a:lnTo>
                    <a:pt x="22" y="130"/>
                  </a:lnTo>
                  <a:lnTo>
                    <a:pt x="33" y="118"/>
                  </a:lnTo>
                  <a:lnTo>
                    <a:pt x="46" y="105"/>
                  </a:lnTo>
                  <a:lnTo>
                    <a:pt x="62" y="94"/>
                  </a:lnTo>
                  <a:lnTo>
                    <a:pt x="79" y="82"/>
                  </a:lnTo>
                  <a:lnTo>
                    <a:pt x="98" y="72"/>
                  </a:lnTo>
                  <a:lnTo>
                    <a:pt x="118" y="61"/>
                  </a:lnTo>
                  <a:lnTo>
                    <a:pt x="141" y="51"/>
                  </a:lnTo>
                  <a:lnTo>
                    <a:pt x="164" y="42"/>
                  </a:lnTo>
                  <a:lnTo>
                    <a:pt x="188" y="33"/>
                  </a:lnTo>
                  <a:lnTo>
                    <a:pt x="214" y="25"/>
                  </a:lnTo>
                  <a:lnTo>
                    <a:pt x="242" y="17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22" name="Freeform 222"/>
            <p:cNvSpPr>
              <a:spLocks/>
            </p:cNvSpPr>
            <p:nvPr/>
          </p:nvSpPr>
          <p:spPr bwMode="auto">
            <a:xfrm>
              <a:off x="4910138" y="4240213"/>
              <a:ext cx="53975" cy="69850"/>
            </a:xfrm>
            <a:custGeom>
              <a:avLst/>
              <a:gdLst>
                <a:gd name="T0" fmla="*/ 0 w 102"/>
                <a:gd name="T1" fmla="*/ 132 h 132"/>
                <a:gd name="T2" fmla="*/ 6 w 102"/>
                <a:gd name="T3" fmla="*/ 115 h 132"/>
                <a:gd name="T4" fmla="*/ 19 w 102"/>
                <a:gd name="T5" fmla="*/ 81 h 132"/>
                <a:gd name="T6" fmla="*/ 24 w 102"/>
                <a:gd name="T7" fmla="*/ 71 h 132"/>
                <a:gd name="T8" fmla="*/ 32 w 102"/>
                <a:gd name="T9" fmla="*/ 60 h 132"/>
                <a:gd name="T10" fmla="*/ 40 w 102"/>
                <a:gd name="T11" fmla="*/ 49 h 132"/>
                <a:gd name="T12" fmla="*/ 49 w 102"/>
                <a:gd name="T13" fmla="*/ 39 h 132"/>
                <a:gd name="T14" fmla="*/ 60 w 102"/>
                <a:gd name="T15" fmla="*/ 29 h 132"/>
                <a:gd name="T16" fmla="*/ 72 w 102"/>
                <a:gd name="T17" fmla="*/ 19 h 132"/>
                <a:gd name="T18" fmla="*/ 86 w 102"/>
                <a:gd name="T19" fmla="*/ 9 h 132"/>
                <a:gd name="T20" fmla="*/ 102 w 102"/>
                <a:gd name="T21" fmla="*/ 0 h 132"/>
                <a:gd name="T22" fmla="*/ 0 w 102"/>
                <a:gd name="T23" fmla="*/ 132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2" h="132">
                  <a:moveTo>
                    <a:pt x="0" y="132"/>
                  </a:moveTo>
                  <a:lnTo>
                    <a:pt x="6" y="115"/>
                  </a:lnTo>
                  <a:lnTo>
                    <a:pt x="19" y="81"/>
                  </a:lnTo>
                  <a:lnTo>
                    <a:pt x="24" y="71"/>
                  </a:lnTo>
                  <a:lnTo>
                    <a:pt x="32" y="60"/>
                  </a:lnTo>
                  <a:lnTo>
                    <a:pt x="40" y="49"/>
                  </a:lnTo>
                  <a:lnTo>
                    <a:pt x="49" y="39"/>
                  </a:lnTo>
                  <a:lnTo>
                    <a:pt x="60" y="29"/>
                  </a:lnTo>
                  <a:lnTo>
                    <a:pt x="72" y="19"/>
                  </a:lnTo>
                  <a:lnTo>
                    <a:pt x="86" y="9"/>
                  </a:lnTo>
                  <a:lnTo>
                    <a:pt x="102" y="0"/>
                  </a:lnTo>
                  <a:lnTo>
                    <a:pt x="0" y="132"/>
                  </a:lnTo>
                  <a:close/>
                </a:path>
              </a:pathLst>
            </a:custGeom>
            <a:noFill/>
            <a:ln w="28575">
              <a:solidFill>
                <a:srgbClr val="BABAB8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</p:grpSp>
      <p:grpSp>
        <p:nvGrpSpPr>
          <p:cNvPr id="1158" name="Group 1157"/>
          <p:cNvGrpSpPr/>
          <p:nvPr/>
        </p:nvGrpSpPr>
        <p:grpSpPr>
          <a:xfrm>
            <a:off x="811213" y="1073375"/>
            <a:ext cx="1114425" cy="1765300"/>
            <a:chOff x="666750" y="1443038"/>
            <a:chExt cx="1114425" cy="1765300"/>
          </a:xfrm>
        </p:grpSpPr>
        <p:sp>
          <p:nvSpPr>
            <p:cNvPr id="175" name="Freeform 375"/>
            <p:cNvSpPr>
              <a:spLocks/>
            </p:cNvSpPr>
            <p:nvPr/>
          </p:nvSpPr>
          <p:spPr bwMode="auto">
            <a:xfrm>
              <a:off x="860425" y="2276475"/>
              <a:ext cx="114300" cy="144463"/>
            </a:xfrm>
            <a:custGeom>
              <a:avLst/>
              <a:gdLst>
                <a:gd name="T0" fmla="*/ 199 w 218"/>
                <a:gd name="T1" fmla="*/ 40 h 273"/>
                <a:gd name="T2" fmla="*/ 209 w 218"/>
                <a:gd name="T3" fmla="*/ 100 h 273"/>
                <a:gd name="T4" fmla="*/ 216 w 218"/>
                <a:gd name="T5" fmla="*/ 146 h 273"/>
                <a:gd name="T6" fmla="*/ 218 w 218"/>
                <a:gd name="T7" fmla="*/ 180 h 273"/>
                <a:gd name="T8" fmla="*/ 213 w 218"/>
                <a:gd name="T9" fmla="*/ 200 h 273"/>
                <a:gd name="T10" fmla="*/ 206 w 218"/>
                <a:gd name="T11" fmla="*/ 204 h 273"/>
                <a:gd name="T12" fmla="*/ 200 w 218"/>
                <a:gd name="T13" fmla="*/ 201 h 273"/>
                <a:gd name="T14" fmla="*/ 190 w 218"/>
                <a:gd name="T15" fmla="*/ 190 h 273"/>
                <a:gd name="T16" fmla="*/ 179 w 218"/>
                <a:gd name="T17" fmla="*/ 170 h 273"/>
                <a:gd name="T18" fmla="*/ 166 w 218"/>
                <a:gd name="T19" fmla="*/ 181 h 273"/>
                <a:gd name="T20" fmla="*/ 154 w 218"/>
                <a:gd name="T21" fmla="*/ 228 h 273"/>
                <a:gd name="T22" fmla="*/ 144 w 218"/>
                <a:gd name="T23" fmla="*/ 260 h 273"/>
                <a:gd name="T24" fmla="*/ 136 w 218"/>
                <a:gd name="T25" fmla="*/ 270 h 273"/>
                <a:gd name="T26" fmla="*/ 127 w 218"/>
                <a:gd name="T27" fmla="*/ 270 h 273"/>
                <a:gd name="T28" fmla="*/ 123 w 218"/>
                <a:gd name="T29" fmla="*/ 263 h 273"/>
                <a:gd name="T30" fmla="*/ 123 w 218"/>
                <a:gd name="T31" fmla="*/ 240 h 273"/>
                <a:gd name="T32" fmla="*/ 131 w 218"/>
                <a:gd name="T33" fmla="*/ 198 h 273"/>
                <a:gd name="T34" fmla="*/ 121 w 218"/>
                <a:gd name="T35" fmla="*/ 207 h 273"/>
                <a:gd name="T36" fmla="*/ 100 w 218"/>
                <a:gd name="T37" fmla="*/ 251 h 273"/>
                <a:gd name="T38" fmla="*/ 88 w 218"/>
                <a:gd name="T39" fmla="*/ 267 h 273"/>
                <a:gd name="T40" fmla="*/ 82 w 218"/>
                <a:gd name="T41" fmla="*/ 272 h 273"/>
                <a:gd name="T42" fmla="*/ 75 w 218"/>
                <a:gd name="T43" fmla="*/ 269 h 273"/>
                <a:gd name="T44" fmla="*/ 71 w 218"/>
                <a:gd name="T45" fmla="*/ 260 h 273"/>
                <a:gd name="T46" fmla="*/ 69 w 218"/>
                <a:gd name="T47" fmla="*/ 243 h 273"/>
                <a:gd name="T48" fmla="*/ 79 w 218"/>
                <a:gd name="T49" fmla="*/ 200 h 273"/>
                <a:gd name="T50" fmla="*/ 72 w 218"/>
                <a:gd name="T51" fmla="*/ 194 h 273"/>
                <a:gd name="T52" fmla="*/ 51 w 218"/>
                <a:gd name="T53" fmla="*/ 214 h 273"/>
                <a:gd name="T54" fmla="*/ 45 w 218"/>
                <a:gd name="T55" fmla="*/ 217 h 273"/>
                <a:gd name="T56" fmla="*/ 38 w 218"/>
                <a:gd name="T57" fmla="*/ 214 h 273"/>
                <a:gd name="T58" fmla="*/ 36 w 218"/>
                <a:gd name="T59" fmla="*/ 205 h 273"/>
                <a:gd name="T60" fmla="*/ 41 w 218"/>
                <a:gd name="T61" fmla="*/ 185 h 273"/>
                <a:gd name="T62" fmla="*/ 54 w 218"/>
                <a:gd name="T63" fmla="*/ 157 h 273"/>
                <a:gd name="T64" fmla="*/ 46 w 218"/>
                <a:gd name="T65" fmla="*/ 155 h 273"/>
                <a:gd name="T66" fmla="*/ 22 w 218"/>
                <a:gd name="T67" fmla="*/ 174 h 273"/>
                <a:gd name="T68" fmla="*/ 8 w 218"/>
                <a:gd name="T69" fmla="*/ 180 h 273"/>
                <a:gd name="T70" fmla="*/ 0 w 218"/>
                <a:gd name="T71" fmla="*/ 175 h 273"/>
                <a:gd name="T72" fmla="*/ 3 w 218"/>
                <a:gd name="T73" fmla="*/ 167 h 273"/>
                <a:gd name="T74" fmla="*/ 12 w 218"/>
                <a:gd name="T75" fmla="*/ 154 h 273"/>
                <a:gd name="T76" fmla="*/ 42 w 218"/>
                <a:gd name="T77" fmla="*/ 109 h 273"/>
                <a:gd name="T78" fmla="*/ 95 w 218"/>
                <a:gd name="T79" fmla="*/ 39 h 273"/>
                <a:gd name="T80" fmla="*/ 143 w 218"/>
                <a:gd name="T81" fmla="*/ 1 h 273"/>
                <a:gd name="T82" fmla="*/ 177 w 218"/>
                <a:gd name="T83" fmla="*/ 0 h 273"/>
                <a:gd name="T84" fmla="*/ 195 w 218"/>
                <a:gd name="T85" fmla="*/ 10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18" h="273">
                  <a:moveTo>
                    <a:pt x="195" y="10"/>
                  </a:moveTo>
                  <a:lnTo>
                    <a:pt x="199" y="40"/>
                  </a:lnTo>
                  <a:lnTo>
                    <a:pt x="205" y="70"/>
                  </a:lnTo>
                  <a:lnTo>
                    <a:pt x="209" y="100"/>
                  </a:lnTo>
                  <a:lnTo>
                    <a:pt x="213" y="131"/>
                  </a:lnTo>
                  <a:lnTo>
                    <a:pt x="216" y="146"/>
                  </a:lnTo>
                  <a:lnTo>
                    <a:pt x="218" y="164"/>
                  </a:lnTo>
                  <a:lnTo>
                    <a:pt x="218" y="180"/>
                  </a:lnTo>
                  <a:lnTo>
                    <a:pt x="215" y="195"/>
                  </a:lnTo>
                  <a:lnTo>
                    <a:pt x="213" y="200"/>
                  </a:lnTo>
                  <a:lnTo>
                    <a:pt x="209" y="204"/>
                  </a:lnTo>
                  <a:lnTo>
                    <a:pt x="206" y="204"/>
                  </a:lnTo>
                  <a:lnTo>
                    <a:pt x="203" y="203"/>
                  </a:lnTo>
                  <a:lnTo>
                    <a:pt x="200" y="201"/>
                  </a:lnTo>
                  <a:lnTo>
                    <a:pt x="199" y="198"/>
                  </a:lnTo>
                  <a:lnTo>
                    <a:pt x="190" y="190"/>
                  </a:lnTo>
                  <a:lnTo>
                    <a:pt x="184" y="180"/>
                  </a:lnTo>
                  <a:lnTo>
                    <a:pt x="179" y="170"/>
                  </a:lnTo>
                  <a:lnTo>
                    <a:pt x="173" y="158"/>
                  </a:lnTo>
                  <a:lnTo>
                    <a:pt x="166" y="181"/>
                  </a:lnTo>
                  <a:lnTo>
                    <a:pt x="160" y="205"/>
                  </a:lnTo>
                  <a:lnTo>
                    <a:pt x="154" y="228"/>
                  </a:lnTo>
                  <a:lnTo>
                    <a:pt x="147" y="251"/>
                  </a:lnTo>
                  <a:lnTo>
                    <a:pt x="144" y="260"/>
                  </a:lnTo>
                  <a:lnTo>
                    <a:pt x="140" y="267"/>
                  </a:lnTo>
                  <a:lnTo>
                    <a:pt x="136" y="270"/>
                  </a:lnTo>
                  <a:lnTo>
                    <a:pt x="131" y="272"/>
                  </a:lnTo>
                  <a:lnTo>
                    <a:pt x="127" y="270"/>
                  </a:lnTo>
                  <a:lnTo>
                    <a:pt x="124" y="267"/>
                  </a:lnTo>
                  <a:lnTo>
                    <a:pt x="123" y="263"/>
                  </a:lnTo>
                  <a:lnTo>
                    <a:pt x="121" y="259"/>
                  </a:lnTo>
                  <a:lnTo>
                    <a:pt x="123" y="240"/>
                  </a:lnTo>
                  <a:lnTo>
                    <a:pt x="127" y="220"/>
                  </a:lnTo>
                  <a:lnTo>
                    <a:pt x="131" y="198"/>
                  </a:lnTo>
                  <a:lnTo>
                    <a:pt x="134" y="180"/>
                  </a:lnTo>
                  <a:lnTo>
                    <a:pt x="121" y="207"/>
                  </a:lnTo>
                  <a:lnTo>
                    <a:pt x="107" y="237"/>
                  </a:lnTo>
                  <a:lnTo>
                    <a:pt x="100" y="251"/>
                  </a:lnTo>
                  <a:lnTo>
                    <a:pt x="92" y="263"/>
                  </a:lnTo>
                  <a:lnTo>
                    <a:pt x="88" y="267"/>
                  </a:lnTo>
                  <a:lnTo>
                    <a:pt x="85" y="270"/>
                  </a:lnTo>
                  <a:lnTo>
                    <a:pt x="82" y="272"/>
                  </a:lnTo>
                  <a:lnTo>
                    <a:pt x="78" y="273"/>
                  </a:lnTo>
                  <a:lnTo>
                    <a:pt x="75" y="269"/>
                  </a:lnTo>
                  <a:lnTo>
                    <a:pt x="72" y="266"/>
                  </a:lnTo>
                  <a:lnTo>
                    <a:pt x="71" y="260"/>
                  </a:lnTo>
                  <a:lnTo>
                    <a:pt x="69" y="256"/>
                  </a:lnTo>
                  <a:lnTo>
                    <a:pt x="69" y="243"/>
                  </a:lnTo>
                  <a:lnTo>
                    <a:pt x="72" y="228"/>
                  </a:lnTo>
                  <a:lnTo>
                    <a:pt x="79" y="200"/>
                  </a:lnTo>
                  <a:lnTo>
                    <a:pt x="88" y="174"/>
                  </a:lnTo>
                  <a:lnTo>
                    <a:pt x="72" y="194"/>
                  </a:lnTo>
                  <a:lnTo>
                    <a:pt x="54" y="213"/>
                  </a:lnTo>
                  <a:lnTo>
                    <a:pt x="51" y="214"/>
                  </a:lnTo>
                  <a:lnTo>
                    <a:pt x="48" y="217"/>
                  </a:lnTo>
                  <a:lnTo>
                    <a:pt x="45" y="217"/>
                  </a:lnTo>
                  <a:lnTo>
                    <a:pt x="42" y="217"/>
                  </a:lnTo>
                  <a:lnTo>
                    <a:pt x="38" y="214"/>
                  </a:lnTo>
                  <a:lnTo>
                    <a:pt x="36" y="210"/>
                  </a:lnTo>
                  <a:lnTo>
                    <a:pt x="36" y="205"/>
                  </a:lnTo>
                  <a:lnTo>
                    <a:pt x="36" y="200"/>
                  </a:lnTo>
                  <a:lnTo>
                    <a:pt x="41" y="185"/>
                  </a:lnTo>
                  <a:lnTo>
                    <a:pt x="46" y="171"/>
                  </a:lnTo>
                  <a:lnTo>
                    <a:pt x="54" y="157"/>
                  </a:lnTo>
                  <a:lnTo>
                    <a:pt x="59" y="144"/>
                  </a:lnTo>
                  <a:lnTo>
                    <a:pt x="46" y="155"/>
                  </a:lnTo>
                  <a:lnTo>
                    <a:pt x="31" y="168"/>
                  </a:lnTo>
                  <a:lnTo>
                    <a:pt x="22" y="174"/>
                  </a:lnTo>
                  <a:lnTo>
                    <a:pt x="13" y="178"/>
                  </a:lnTo>
                  <a:lnTo>
                    <a:pt x="8" y="180"/>
                  </a:lnTo>
                  <a:lnTo>
                    <a:pt x="2" y="180"/>
                  </a:lnTo>
                  <a:lnTo>
                    <a:pt x="0" y="175"/>
                  </a:lnTo>
                  <a:lnTo>
                    <a:pt x="2" y="171"/>
                  </a:lnTo>
                  <a:lnTo>
                    <a:pt x="3" y="167"/>
                  </a:lnTo>
                  <a:lnTo>
                    <a:pt x="6" y="162"/>
                  </a:lnTo>
                  <a:lnTo>
                    <a:pt x="12" y="154"/>
                  </a:lnTo>
                  <a:lnTo>
                    <a:pt x="18" y="146"/>
                  </a:lnTo>
                  <a:lnTo>
                    <a:pt x="42" y="109"/>
                  </a:lnTo>
                  <a:lnTo>
                    <a:pt x="68" y="73"/>
                  </a:lnTo>
                  <a:lnTo>
                    <a:pt x="95" y="39"/>
                  </a:lnTo>
                  <a:lnTo>
                    <a:pt x="125" y="6"/>
                  </a:lnTo>
                  <a:lnTo>
                    <a:pt x="143" y="1"/>
                  </a:lnTo>
                  <a:lnTo>
                    <a:pt x="160" y="0"/>
                  </a:lnTo>
                  <a:lnTo>
                    <a:pt x="177" y="0"/>
                  </a:lnTo>
                  <a:lnTo>
                    <a:pt x="195" y="1"/>
                  </a:lnTo>
                  <a:lnTo>
                    <a:pt x="195" y="10"/>
                  </a:lnTo>
                  <a:close/>
                </a:path>
              </a:pathLst>
            </a:custGeom>
            <a:solidFill>
              <a:srgbClr val="F2EB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76" name="Freeform 376"/>
            <p:cNvSpPr>
              <a:spLocks/>
            </p:cNvSpPr>
            <p:nvPr/>
          </p:nvSpPr>
          <p:spPr bwMode="auto">
            <a:xfrm>
              <a:off x="898525" y="1808163"/>
              <a:ext cx="376238" cy="495300"/>
            </a:xfrm>
            <a:custGeom>
              <a:avLst/>
              <a:gdLst>
                <a:gd name="T0" fmla="*/ 675 w 709"/>
                <a:gd name="T1" fmla="*/ 17 h 937"/>
                <a:gd name="T2" fmla="*/ 671 w 709"/>
                <a:gd name="T3" fmla="*/ 10 h 937"/>
                <a:gd name="T4" fmla="*/ 658 w 709"/>
                <a:gd name="T5" fmla="*/ 1 h 937"/>
                <a:gd name="T6" fmla="*/ 638 w 709"/>
                <a:gd name="T7" fmla="*/ 0 h 937"/>
                <a:gd name="T8" fmla="*/ 615 w 709"/>
                <a:gd name="T9" fmla="*/ 4 h 937"/>
                <a:gd name="T10" fmla="*/ 579 w 709"/>
                <a:gd name="T11" fmla="*/ 20 h 937"/>
                <a:gd name="T12" fmla="*/ 529 w 709"/>
                <a:gd name="T13" fmla="*/ 48 h 937"/>
                <a:gd name="T14" fmla="*/ 481 w 709"/>
                <a:gd name="T15" fmla="*/ 79 h 937"/>
                <a:gd name="T16" fmla="*/ 437 w 709"/>
                <a:gd name="T17" fmla="*/ 115 h 937"/>
                <a:gd name="T18" fmla="*/ 395 w 709"/>
                <a:gd name="T19" fmla="*/ 152 h 937"/>
                <a:gd name="T20" fmla="*/ 355 w 709"/>
                <a:gd name="T21" fmla="*/ 192 h 937"/>
                <a:gd name="T22" fmla="*/ 299 w 709"/>
                <a:gd name="T23" fmla="*/ 257 h 937"/>
                <a:gd name="T24" fmla="*/ 231 w 709"/>
                <a:gd name="T25" fmla="*/ 349 h 937"/>
                <a:gd name="T26" fmla="*/ 172 w 709"/>
                <a:gd name="T27" fmla="*/ 447 h 937"/>
                <a:gd name="T28" fmla="*/ 118 w 709"/>
                <a:gd name="T29" fmla="*/ 546 h 937"/>
                <a:gd name="T30" fmla="*/ 66 w 709"/>
                <a:gd name="T31" fmla="*/ 648 h 937"/>
                <a:gd name="T32" fmla="*/ 27 w 709"/>
                <a:gd name="T33" fmla="*/ 726 h 937"/>
                <a:gd name="T34" fmla="*/ 11 w 709"/>
                <a:gd name="T35" fmla="*/ 767 h 937"/>
                <a:gd name="T36" fmla="*/ 3 w 709"/>
                <a:gd name="T37" fmla="*/ 798 h 937"/>
                <a:gd name="T38" fmla="*/ 0 w 709"/>
                <a:gd name="T39" fmla="*/ 828 h 937"/>
                <a:gd name="T40" fmla="*/ 4 w 709"/>
                <a:gd name="T41" fmla="*/ 858 h 937"/>
                <a:gd name="T42" fmla="*/ 14 w 709"/>
                <a:gd name="T43" fmla="*/ 885 h 937"/>
                <a:gd name="T44" fmla="*/ 30 w 709"/>
                <a:gd name="T45" fmla="*/ 910 h 937"/>
                <a:gd name="T46" fmla="*/ 50 w 709"/>
                <a:gd name="T47" fmla="*/ 924 h 937"/>
                <a:gd name="T48" fmla="*/ 66 w 709"/>
                <a:gd name="T49" fmla="*/ 931 h 937"/>
                <a:gd name="T50" fmla="*/ 83 w 709"/>
                <a:gd name="T51" fmla="*/ 936 h 937"/>
                <a:gd name="T52" fmla="*/ 102 w 709"/>
                <a:gd name="T53" fmla="*/ 937 h 937"/>
                <a:gd name="T54" fmla="*/ 129 w 709"/>
                <a:gd name="T55" fmla="*/ 933 h 937"/>
                <a:gd name="T56" fmla="*/ 164 w 709"/>
                <a:gd name="T57" fmla="*/ 918 h 937"/>
                <a:gd name="T58" fmla="*/ 194 w 709"/>
                <a:gd name="T59" fmla="*/ 898 h 937"/>
                <a:gd name="T60" fmla="*/ 220 w 709"/>
                <a:gd name="T61" fmla="*/ 872 h 937"/>
                <a:gd name="T62" fmla="*/ 254 w 709"/>
                <a:gd name="T63" fmla="*/ 829 h 937"/>
                <a:gd name="T64" fmla="*/ 302 w 709"/>
                <a:gd name="T65" fmla="*/ 767 h 937"/>
                <a:gd name="T66" fmla="*/ 356 w 709"/>
                <a:gd name="T67" fmla="*/ 707 h 937"/>
                <a:gd name="T68" fmla="*/ 417 w 709"/>
                <a:gd name="T69" fmla="*/ 652 h 937"/>
                <a:gd name="T70" fmla="*/ 481 w 709"/>
                <a:gd name="T71" fmla="*/ 602 h 937"/>
                <a:gd name="T72" fmla="*/ 542 w 709"/>
                <a:gd name="T73" fmla="*/ 563 h 937"/>
                <a:gd name="T74" fmla="*/ 594 w 709"/>
                <a:gd name="T75" fmla="*/ 530 h 937"/>
                <a:gd name="T76" fmla="*/ 629 w 709"/>
                <a:gd name="T77" fmla="*/ 503 h 937"/>
                <a:gd name="T78" fmla="*/ 651 w 709"/>
                <a:gd name="T79" fmla="*/ 483 h 937"/>
                <a:gd name="T80" fmla="*/ 671 w 709"/>
                <a:gd name="T81" fmla="*/ 460 h 937"/>
                <a:gd name="T82" fmla="*/ 686 w 709"/>
                <a:gd name="T83" fmla="*/ 435 h 937"/>
                <a:gd name="T84" fmla="*/ 697 w 709"/>
                <a:gd name="T85" fmla="*/ 402 h 937"/>
                <a:gd name="T86" fmla="*/ 704 w 709"/>
                <a:gd name="T87" fmla="*/ 365 h 937"/>
                <a:gd name="T88" fmla="*/ 709 w 709"/>
                <a:gd name="T89" fmla="*/ 301 h 937"/>
                <a:gd name="T90" fmla="*/ 707 w 709"/>
                <a:gd name="T91" fmla="*/ 214 h 937"/>
                <a:gd name="T92" fmla="*/ 696 w 709"/>
                <a:gd name="T93" fmla="*/ 127 h 937"/>
                <a:gd name="T94" fmla="*/ 677 w 709"/>
                <a:gd name="T95" fmla="*/ 43 h 937"/>
                <a:gd name="T96" fmla="*/ 677 w 709"/>
                <a:gd name="T97" fmla="*/ 23 h 9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709" h="937">
                  <a:moveTo>
                    <a:pt x="677" y="23"/>
                  </a:moveTo>
                  <a:lnTo>
                    <a:pt x="675" y="17"/>
                  </a:lnTo>
                  <a:lnTo>
                    <a:pt x="674" y="12"/>
                  </a:lnTo>
                  <a:lnTo>
                    <a:pt x="671" y="10"/>
                  </a:lnTo>
                  <a:lnTo>
                    <a:pt x="667" y="5"/>
                  </a:lnTo>
                  <a:lnTo>
                    <a:pt x="658" y="1"/>
                  </a:lnTo>
                  <a:lnTo>
                    <a:pt x="648" y="0"/>
                  </a:lnTo>
                  <a:lnTo>
                    <a:pt x="638" y="0"/>
                  </a:lnTo>
                  <a:lnTo>
                    <a:pt x="627" y="1"/>
                  </a:lnTo>
                  <a:lnTo>
                    <a:pt x="615" y="4"/>
                  </a:lnTo>
                  <a:lnTo>
                    <a:pt x="604" y="8"/>
                  </a:lnTo>
                  <a:lnTo>
                    <a:pt x="579" y="20"/>
                  </a:lnTo>
                  <a:lnTo>
                    <a:pt x="553" y="34"/>
                  </a:lnTo>
                  <a:lnTo>
                    <a:pt x="529" y="48"/>
                  </a:lnTo>
                  <a:lnTo>
                    <a:pt x="506" y="63"/>
                  </a:lnTo>
                  <a:lnTo>
                    <a:pt x="481" y="79"/>
                  </a:lnTo>
                  <a:lnTo>
                    <a:pt x="460" y="96"/>
                  </a:lnTo>
                  <a:lnTo>
                    <a:pt x="437" y="115"/>
                  </a:lnTo>
                  <a:lnTo>
                    <a:pt x="415" y="133"/>
                  </a:lnTo>
                  <a:lnTo>
                    <a:pt x="395" y="152"/>
                  </a:lnTo>
                  <a:lnTo>
                    <a:pt x="375" y="172"/>
                  </a:lnTo>
                  <a:lnTo>
                    <a:pt x="355" y="192"/>
                  </a:lnTo>
                  <a:lnTo>
                    <a:pt x="335" y="214"/>
                  </a:lnTo>
                  <a:lnTo>
                    <a:pt x="299" y="257"/>
                  </a:lnTo>
                  <a:lnTo>
                    <a:pt x="264" y="303"/>
                  </a:lnTo>
                  <a:lnTo>
                    <a:pt x="231" y="349"/>
                  </a:lnTo>
                  <a:lnTo>
                    <a:pt x="201" y="398"/>
                  </a:lnTo>
                  <a:lnTo>
                    <a:pt x="172" y="447"/>
                  </a:lnTo>
                  <a:lnTo>
                    <a:pt x="144" y="496"/>
                  </a:lnTo>
                  <a:lnTo>
                    <a:pt x="118" y="546"/>
                  </a:lnTo>
                  <a:lnTo>
                    <a:pt x="92" y="596"/>
                  </a:lnTo>
                  <a:lnTo>
                    <a:pt x="66" y="648"/>
                  </a:lnTo>
                  <a:lnTo>
                    <a:pt x="41" y="698"/>
                  </a:lnTo>
                  <a:lnTo>
                    <a:pt x="27" y="726"/>
                  </a:lnTo>
                  <a:lnTo>
                    <a:pt x="16" y="754"/>
                  </a:lnTo>
                  <a:lnTo>
                    <a:pt x="11" y="767"/>
                  </a:lnTo>
                  <a:lnTo>
                    <a:pt x="7" y="782"/>
                  </a:lnTo>
                  <a:lnTo>
                    <a:pt x="3" y="798"/>
                  </a:lnTo>
                  <a:lnTo>
                    <a:pt x="1" y="812"/>
                  </a:lnTo>
                  <a:lnTo>
                    <a:pt x="0" y="828"/>
                  </a:lnTo>
                  <a:lnTo>
                    <a:pt x="1" y="842"/>
                  </a:lnTo>
                  <a:lnTo>
                    <a:pt x="4" y="858"/>
                  </a:lnTo>
                  <a:lnTo>
                    <a:pt x="8" y="872"/>
                  </a:lnTo>
                  <a:lnTo>
                    <a:pt x="14" y="885"/>
                  </a:lnTo>
                  <a:lnTo>
                    <a:pt x="21" y="898"/>
                  </a:lnTo>
                  <a:lnTo>
                    <a:pt x="30" y="910"/>
                  </a:lnTo>
                  <a:lnTo>
                    <a:pt x="41" y="920"/>
                  </a:lnTo>
                  <a:lnTo>
                    <a:pt x="50" y="924"/>
                  </a:lnTo>
                  <a:lnTo>
                    <a:pt x="57" y="928"/>
                  </a:lnTo>
                  <a:lnTo>
                    <a:pt x="66" y="931"/>
                  </a:lnTo>
                  <a:lnTo>
                    <a:pt x="74" y="934"/>
                  </a:lnTo>
                  <a:lnTo>
                    <a:pt x="83" y="936"/>
                  </a:lnTo>
                  <a:lnTo>
                    <a:pt x="92" y="936"/>
                  </a:lnTo>
                  <a:lnTo>
                    <a:pt x="102" y="937"/>
                  </a:lnTo>
                  <a:lnTo>
                    <a:pt x="110" y="936"/>
                  </a:lnTo>
                  <a:lnTo>
                    <a:pt x="129" y="933"/>
                  </a:lnTo>
                  <a:lnTo>
                    <a:pt x="146" y="927"/>
                  </a:lnTo>
                  <a:lnTo>
                    <a:pt x="164" y="918"/>
                  </a:lnTo>
                  <a:lnTo>
                    <a:pt x="179" y="910"/>
                  </a:lnTo>
                  <a:lnTo>
                    <a:pt x="194" y="898"/>
                  </a:lnTo>
                  <a:lnTo>
                    <a:pt x="207" y="885"/>
                  </a:lnTo>
                  <a:lnTo>
                    <a:pt x="220" y="872"/>
                  </a:lnTo>
                  <a:lnTo>
                    <a:pt x="231" y="858"/>
                  </a:lnTo>
                  <a:lnTo>
                    <a:pt x="254" y="829"/>
                  </a:lnTo>
                  <a:lnTo>
                    <a:pt x="276" y="800"/>
                  </a:lnTo>
                  <a:lnTo>
                    <a:pt x="302" y="767"/>
                  </a:lnTo>
                  <a:lnTo>
                    <a:pt x="329" y="737"/>
                  </a:lnTo>
                  <a:lnTo>
                    <a:pt x="356" y="707"/>
                  </a:lnTo>
                  <a:lnTo>
                    <a:pt x="386" y="680"/>
                  </a:lnTo>
                  <a:lnTo>
                    <a:pt x="417" y="652"/>
                  </a:lnTo>
                  <a:lnTo>
                    <a:pt x="448" y="626"/>
                  </a:lnTo>
                  <a:lnTo>
                    <a:pt x="481" y="602"/>
                  </a:lnTo>
                  <a:lnTo>
                    <a:pt x="516" y="579"/>
                  </a:lnTo>
                  <a:lnTo>
                    <a:pt x="542" y="563"/>
                  </a:lnTo>
                  <a:lnTo>
                    <a:pt x="568" y="547"/>
                  </a:lnTo>
                  <a:lnTo>
                    <a:pt x="594" y="530"/>
                  </a:lnTo>
                  <a:lnTo>
                    <a:pt x="618" y="513"/>
                  </a:lnTo>
                  <a:lnTo>
                    <a:pt x="629" y="503"/>
                  </a:lnTo>
                  <a:lnTo>
                    <a:pt x="641" y="493"/>
                  </a:lnTo>
                  <a:lnTo>
                    <a:pt x="651" y="483"/>
                  </a:lnTo>
                  <a:lnTo>
                    <a:pt x="661" y="471"/>
                  </a:lnTo>
                  <a:lnTo>
                    <a:pt x="671" y="460"/>
                  </a:lnTo>
                  <a:lnTo>
                    <a:pt x="678" y="448"/>
                  </a:lnTo>
                  <a:lnTo>
                    <a:pt x="686" y="435"/>
                  </a:lnTo>
                  <a:lnTo>
                    <a:pt x="691" y="421"/>
                  </a:lnTo>
                  <a:lnTo>
                    <a:pt x="697" y="402"/>
                  </a:lnTo>
                  <a:lnTo>
                    <a:pt x="701" y="383"/>
                  </a:lnTo>
                  <a:lnTo>
                    <a:pt x="704" y="365"/>
                  </a:lnTo>
                  <a:lnTo>
                    <a:pt x="707" y="345"/>
                  </a:lnTo>
                  <a:lnTo>
                    <a:pt x="709" y="301"/>
                  </a:lnTo>
                  <a:lnTo>
                    <a:pt x="709" y="257"/>
                  </a:lnTo>
                  <a:lnTo>
                    <a:pt x="707" y="214"/>
                  </a:lnTo>
                  <a:lnTo>
                    <a:pt x="703" y="171"/>
                  </a:lnTo>
                  <a:lnTo>
                    <a:pt x="696" y="127"/>
                  </a:lnTo>
                  <a:lnTo>
                    <a:pt x="687" y="84"/>
                  </a:lnTo>
                  <a:lnTo>
                    <a:pt x="677" y="43"/>
                  </a:lnTo>
                  <a:lnTo>
                    <a:pt x="664" y="1"/>
                  </a:lnTo>
                  <a:lnTo>
                    <a:pt x="677" y="23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77" name="Freeform 377"/>
            <p:cNvSpPr>
              <a:spLocks/>
            </p:cNvSpPr>
            <p:nvPr/>
          </p:nvSpPr>
          <p:spPr bwMode="auto">
            <a:xfrm>
              <a:off x="1638300" y="2232025"/>
              <a:ext cx="142875" cy="114300"/>
            </a:xfrm>
            <a:custGeom>
              <a:avLst/>
              <a:gdLst>
                <a:gd name="T0" fmla="*/ 41 w 272"/>
                <a:gd name="T1" fmla="*/ 15 h 216"/>
                <a:gd name="T2" fmla="*/ 102 w 272"/>
                <a:gd name="T3" fmla="*/ 6 h 216"/>
                <a:gd name="T4" fmla="*/ 149 w 272"/>
                <a:gd name="T5" fmla="*/ 0 h 216"/>
                <a:gd name="T6" fmla="*/ 182 w 272"/>
                <a:gd name="T7" fmla="*/ 0 h 216"/>
                <a:gd name="T8" fmla="*/ 203 w 272"/>
                <a:gd name="T9" fmla="*/ 6 h 216"/>
                <a:gd name="T10" fmla="*/ 205 w 272"/>
                <a:gd name="T11" fmla="*/ 12 h 216"/>
                <a:gd name="T12" fmla="*/ 203 w 272"/>
                <a:gd name="T13" fmla="*/ 18 h 216"/>
                <a:gd name="T14" fmla="*/ 191 w 272"/>
                <a:gd name="T15" fmla="*/ 28 h 216"/>
                <a:gd name="T16" fmla="*/ 169 w 272"/>
                <a:gd name="T17" fmla="*/ 39 h 216"/>
                <a:gd name="T18" fmla="*/ 182 w 272"/>
                <a:gd name="T19" fmla="*/ 52 h 216"/>
                <a:gd name="T20" fmla="*/ 228 w 272"/>
                <a:gd name="T21" fmla="*/ 65 h 216"/>
                <a:gd name="T22" fmla="*/ 260 w 272"/>
                <a:gd name="T23" fmla="*/ 75 h 216"/>
                <a:gd name="T24" fmla="*/ 270 w 272"/>
                <a:gd name="T25" fmla="*/ 84 h 216"/>
                <a:gd name="T26" fmla="*/ 270 w 272"/>
                <a:gd name="T27" fmla="*/ 92 h 216"/>
                <a:gd name="T28" fmla="*/ 263 w 272"/>
                <a:gd name="T29" fmla="*/ 98 h 216"/>
                <a:gd name="T30" fmla="*/ 240 w 272"/>
                <a:gd name="T31" fmla="*/ 97 h 216"/>
                <a:gd name="T32" fmla="*/ 198 w 272"/>
                <a:gd name="T33" fmla="*/ 88 h 216"/>
                <a:gd name="T34" fmla="*/ 205 w 272"/>
                <a:gd name="T35" fmla="*/ 98 h 216"/>
                <a:gd name="T36" fmla="*/ 250 w 272"/>
                <a:gd name="T37" fmla="*/ 120 h 216"/>
                <a:gd name="T38" fmla="*/ 266 w 272"/>
                <a:gd name="T39" fmla="*/ 131 h 216"/>
                <a:gd name="T40" fmla="*/ 270 w 272"/>
                <a:gd name="T41" fmla="*/ 138 h 216"/>
                <a:gd name="T42" fmla="*/ 267 w 272"/>
                <a:gd name="T43" fmla="*/ 146 h 216"/>
                <a:gd name="T44" fmla="*/ 259 w 272"/>
                <a:gd name="T45" fmla="*/ 150 h 216"/>
                <a:gd name="T46" fmla="*/ 241 w 272"/>
                <a:gd name="T47" fmla="*/ 150 h 216"/>
                <a:gd name="T48" fmla="*/ 198 w 272"/>
                <a:gd name="T49" fmla="*/ 138 h 216"/>
                <a:gd name="T50" fmla="*/ 191 w 272"/>
                <a:gd name="T51" fmla="*/ 147 h 216"/>
                <a:gd name="T52" fmla="*/ 213 w 272"/>
                <a:gd name="T53" fmla="*/ 167 h 216"/>
                <a:gd name="T54" fmla="*/ 215 w 272"/>
                <a:gd name="T55" fmla="*/ 174 h 216"/>
                <a:gd name="T56" fmla="*/ 211 w 272"/>
                <a:gd name="T57" fmla="*/ 180 h 216"/>
                <a:gd name="T58" fmla="*/ 203 w 272"/>
                <a:gd name="T59" fmla="*/ 183 h 216"/>
                <a:gd name="T60" fmla="*/ 182 w 272"/>
                <a:gd name="T61" fmla="*/ 177 h 216"/>
                <a:gd name="T62" fmla="*/ 155 w 272"/>
                <a:gd name="T63" fmla="*/ 164 h 216"/>
                <a:gd name="T64" fmla="*/ 152 w 272"/>
                <a:gd name="T65" fmla="*/ 170 h 216"/>
                <a:gd name="T66" fmla="*/ 171 w 272"/>
                <a:gd name="T67" fmla="*/ 196 h 216"/>
                <a:gd name="T68" fmla="*/ 177 w 272"/>
                <a:gd name="T69" fmla="*/ 210 h 216"/>
                <a:gd name="T70" fmla="*/ 172 w 272"/>
                <a:gd name="T71" fmla="*/ 216 h 216"/>
                <a:gd name="T72" fmla="*/ 164 w 272"/>
                <a:gd name="T73" fmla="*/ 213 h 216"/>
                <a:gd name="T74" fmla="*/ 149 w 272"/>
                <a:gd name="T75" fmla="*/ 205 h 216"/>
                <a:gd name="T76" fmla="*/ 106 w 272"/>
                <a:gd name="T77" fmla="*/ 174 h 216"/>
                <a:gd name="T78" fmla="*/ 37 w 272"/>
                <a:gd name="T79" fmla="*/ 118 h 216"/>
                <a:gd name="T80" fmla="*/ 1 w 272"/>
                <a:gd name="T81" fmla="*/ 71 h 216"/>
                <a:gd name="T82" fmla="*/ 1 w 272"/>
                <a:gd name="T83" fmla="*/ 36 h 216"/>
                <a:gd name="T84" fmla="*/ 11 w 272"/>
                <a:gd name="T85" fmla="*/ 19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72" h="216">
                  <a:moveTo>
                    <a:pt x="11" y="19"/>
                  </a:moveTo>
                  <a:lnTo>
                    <a:pt x="41" y="15"/>
                  </a:lnTo>
                  <a:lnTo>
                    <a:pt x="72" y="10"/>
                  </a:lnTo>
                  <a:lnTo>
                    <a:pt x="102" y="6"/>
                  </a:lnTo>
                  <a:lnTo>
                    <a:pt x="132" y="3"/>
                  </a:lnTo>
                  <a:lnTo>
                    <a:pt x="149" y="0"/>
                  </a:lnTo>
                  <a:lnTo>
                    <a:pt x="165" y="0"/>
                  </a:lnTo>
                  <a:lnTo>
                    <a:pt x="182" y="0"/>
                  </a:lnTo>
                  <a:lnTo>
                    <a:pt x="198" y="3"/>
                  </a:lnTo>
                  <a:lnTo>
                    <a:pt x="203" y="6"/>
                  </a:lnTo>
                  <a:lnTo>
                    <a:pt x="205" y="9"/>
                  </a:lnTo>
                  <a:lnTo>
                    <a:pt x="205" y="12"/>
                  </a:lnTo>
                  <a:lnTo>
                    <a:pt x="204" y="15"/>
                  </a:lnTo>
                  <a:lnTo>
                    <a:pt x="203" y="18"/>
                  </a:lnTo>
                  <a:lnTo>
                    <a:pt x="201" y="21"/>
                  </a:lnTo>
                  <a:lnTo>
                    <a:pt x="191" y="28"/>
                  </a:lnTo>
                  <a:lnTo>
                    <a:pt x="181" y="34"/>
                  </a:lnTo>
                  <a:lnTo>
                    <a:pt x="169" y="39"/>
                  </a:lnTo>
                  <a:lnTo>
                    <a:pt x="159" y="45"/>
                  </a:lnTo>
                  <a:lnTo>
                    <a:pt x="182" y="52"/>
                  </a:lnTo>
                  <a:lnTo>
                    <a:pt x="205" y="58"/>
                  </a:lnTo>
                  <a:lnTo>
                    <a:pt x="228" y="65"/>
                  </a:lnTo>
                  <a:lnTo>
                    <a:pt x="251" y="72"/>
                  </a:lnTo>
                  <a:lnTo>
                    <a:pt x="260" y="75"/>
                  </a:lnTo>
                  <a:lnTo>
                    <a:pt x="267" y="81"/>
                  </a:lnTo>
                  <a:lnTo>
                    <a:pt x="270" y="84"/>
                  </a:lnTo>
                  <a:lnTo>
                    <a:pt x="272" y="88"/>
                  </a:lnTo>
                  <a:lnTo>
                    <a:pt x="270" y="92"/>
                  </a:lnTo>
                  <a:lnTo>
                    <a:pt x="267" y="97"/>
                  </a:lnTo>
                  <a:lnTo>
                    <a:pt x="263" y="98"/>
                  </a:lnTo>
                  <a:lnTo>
                    <a:pt x="259" y="98"/>
                  </a:lnTo>
                  <a:lnTo>
                    <a:pt x="240" y="97"/>
                  </a:lnTo>
                  <a:lnTo>
                    <a:pt x="218" y="92"/>
                  </a:lnTo>
                  <a:lnTo>
                    <a:pt x="198" y="88"/>
                  </a:lnTo>
                  <a:lnTo>
                    <a:pt x="180" y="84"/>
                  </a:lnTo>
                  <a:lnTo>
                    <a:pt x="205" y="98"/>
                  </a:lnTo>
                  <a:lnTo>
                    <a:pt x="237" y="113"/>
                  </a:lnTo>
                  <a:lnTo>
                    <a:pt x="250" y="120"/>
                  </a:lnTo>
                  <a:lnTo>
                    <a:pt x="261" y="128"/>
                  </a:lnTo>
                  <a:lnTo>
                    <a:pt x="266" y="131"/>
                  </a:lnTo>
                  <a:lnTo>
                    <a:pt x="269" y="136"/>
                  </a:lnTo>
                  <a:lnTo>
                    <a:pt x="270" y="138"/>
                  </a:lnTo>
                  <a:lnTo>
                    <a:pt x="272" y="141"/>
                  </a:lnTo>
                  <a:lnTo>
                    <a:pt x="267" y="146"/>
                  </a:lnTo>
                  <a:lnTo>
                    <a:pt x="263" y="147"/>
                  </a:lnTo>
                  <a:lnTo>
                    <a:pt x="259" y="150"/>
                  </a:lnTo>
                  <a:lnTo>
                    <a:pt x="253" y="150"/>
                  </a:lnTo>
                  <a:lnTo>
                    <a:pt x="241" y="150"/>
                  </a:lnTo>
                  <a:lnTo>
                    <a:pt x="227" y="147"/>
                  </a:lnTo>
                  <a:lnTo>
                    <a:pt x="198" y="138"/>
                  </a:lnTo>
                  <a:lnTo>
                    <a:pt x="172" y="130"/>
                  </a:lnTo>
                  <a:lnTo>
                    <a:pt x="191" y="147"/>
                  </a:lnTo>
                  <a:lnTo>
                    <a:pt x="210" y="164"/>
                  </a:lnTo>
                  <a:lnTo>
                    <a:pt x="213" y="167"/>
                  </a:lnTo>
                  <a:lnTo>
                    <a:pt x="214" y="170"/>
                  </a:lnTo>
                  <a:lnTo>
                    <a:pt x="215" y="174"/>
                  </a:lnTo>
                  <a:lnTo>
                    <a:pt x="214" y="177"/>
                  </a:lnTo>
                  <a:lnTo>
                    <a:pt x="211" y="180"/>
                  </a:lnTo>
                  <a:lnTo>
                    <a:pt x="207" y="183"/>
                  </a:lnTo>
                  <a:lnTo>
                    <a:pt x="203" y="183"/>
                  </a:lnTo>
                  <a:lnTo>
                    <a:pt x="197" y="182"/>
                  </a:lnTo>
                  <a:lnTo>
                    <a:pt x="182" y="177"/>
                  </a:lnTo>
                  <a:lnTo>
                    <a:pt x="168" y="172"/>
                  </a:lnTo>
                  <a:lnTo>
                    <a:pt x="155" y="164"/>
                  </a:lnTo>
                  <a:lnTo>
                    <a:pt x="141" y="157"/>
                  </a:lnTo>
                  <a:lnTo>
                    <a:pt x="152" y="170"/>
                  </a:lnTo>
                  <a:lnTo>
                    <a:pt x="165" y="187"/>
                  </a:lnTo>
                  <a:lnTo>
                    <a:pt x="171" y="196"/>
                  </a:lnTo>
                  <a:lnTo>
                    <a:pt x="174" y="203"/>
                  </a:lnTo>
                  <a:lnTo>
                    <a:pt x="177" y="210"/>
                  </a:lnTo>
                  <a:lnTo>
                    <a:pt x="175" y="216"/>
                  </a:lnTo>
                  <a:lnTo>
                    <a:pt x="172" y="216"/>
                  </a:lnTo>
                  <a:lnTo>
                    <a:pt x="168" y="216"/>
                  </a:lnTo>
                  <a:lnTo>
                    <a:pt x="164" y="213"/>
                  </a:lnTo>
                  <a:lnTo>
                    <a:pt x="158" y="212"/>
                  </a:lnTo>
                  <a:lnTo>
                    <a:pt x="149" y="205"/>
                  </a:lnTo>
                  <a:lnTo>
                    <a:pt x="142" y="199"/>
                  </a:lnTo>
                  <a:lnTo>
                    <a:pt x="106" y="174"/>
                  </a:lnTo>
                  <a:lnTo>
                    <a:pt x="72" y="147"/>
                  </a:lnTo>
                  <a:lnTo>
                    <a:pt x="37" y="118"/>
                  </a:lnTo>
                  <a:lnTo>
                    <a:pt x="6" y="88"/>
                  </a:lnTo>
                  <a:lnTo>
                    <a:pt x="1" y="71"/>
                  </a:lnTo>
                  <a:lnTo>
                    <a:pt x="0" y="54"/>
                  </a:lnTo>
                  <a:lnTo>
                    <a:pt x="1" y="36"/>
                  </a:lnTo>
                  <a:lnTo>
                    <a:pt x="3" y="19"/>
                  </a:lnTo>
                  <a:lnTo>
                    <a:pt x="11" y="19"/>
                  </a:lnTo>
                  <a:close/>
                </a:path>
              </a:pathLst>
            </a:custGeom>
            <a:solidFill>
              <a:srgbClr val="F2EB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78" name="Freeform 378"/>
            <p:cNvSpPr>
              <a:spLocks/>
            </p:cNvSpPr>
            <p:nvPr/>
          </p:nvSpPr>
          <p:spPr bwMode="auto">
            <a:xfrm>
              <a:off x="700088" y="2249488"/>
              <a:ext cx="865188" cy="865188"/>
            </a:xfrm>
            <a:custGeom>
              <a:avLst/>
              <a:gdLst>
                <a:gd name="T0" fmla="*/ 1378 w 1634"/>
                <a:gd name="T1" fmla="*/ 82 h 1633"/>
                <a:gd name="T2" fmla="*/ 1450 w 1634"/>
                <a:gd name="T3" fmla="*/ 206 h 1633"/>
                <a:gd name="T4" fmla="*/ 1510 w 1634"/>
                <a:gd name="T5" fmla="*/ 336 h 1633"/>
                <a:gd name="T6" fmla="*/ 1558 w 1634"/>
                <a:gd name="T7" fmla="*/ 472 h 1633"/>
                <a:gd name="T8" fmla="*/ 1594 w 1634"/>
                <a:gd name="T9" fmla="*/ 611 h 1633"/>
                <a:gd name="T10" fmla="*/ 1618 w 1634"/>
                <a:gd name="T11" fmla="*/ 753 h 1633"/>
                <a:gd name="T12" fmla="*/ 1631 w 1634"/>
                <a:gd name="T13" fmla="*/ 897 h 1633"/>
                <a:gd name="T14" fmla="*/ 1634 w 1634"/>
                <a:gd name="T15" fmla="*/ 1042 h 1633"/>
                <a:gd name="T16" fmla="*/ 1627 w 1634"/>
                <a:gd name="T17" fmla="*/ 1189 h 1633"/>
                <a:gd name="T18" fmla="*/ 1609 w 1634"/>
                <a:gd name="T19" fmla="*/ 1333 h 1633"/>
                <a:gd name="T20" fmla="*/ 1582 w 1634"/>
                <a:gd name="T21" fmla="*/ 1475 h 1633"/>
                <a:gd name="T22" fmla="*/ 1560 w 1634"/>
                <a:gd name="T23" fmla="*/ 1546 h 1633"/>
                <a:gd name="T24" fmla="*/ 1537 w 1634"/>
                <a:gd name="T25" fmla="*/ 1587 h 1633"/>
                <a:gd name="T26" fmla="*/ 1514 w 1634"/>
                <a:gd name="T27" fmla="*/ 1612 h 1633"/>
                <a:gd name="T28" fmla="*/ 1484 w 1634"/>
                <a:gd name="T29" fmla="*/ 1629 h 1633"/>
                <a:gd name="T30" fmla="*/ 1450 w 1634"/>
                <a:gd name="T31" fmla="*/ 1633 h 1633"/>
                <a:gd name="T32" fmla="*/ 1417 w 1634"/>
                <a:gd name="T33" fmla="*/ 1628 h 1633"/>
                <a:gd name="T34" fmla="*/ 1385 w 1634"/>
                <a:gd name="T35" fmla="*/ 1612 h 1633"/>
                <a:gd name="T36" fmla="*/ 1358 w 1634"/>
                <a:gd name="T37" fmla="*/ 1589 h 1633"/>
                <a:gd name="T38" fmla="*/ 1336 w 1634"/>
                <a:gd name="T39" fmla="*/ 1559 h 1633"/>
                <a:gd name="T40" fmla="*/ 1315 w 1634"/>
                <a:gd name="T41" fmla="*/ 1505 h 1633"/>
                <a:gd name="T42" fmla="*/ 1302 w 1634"/>
                <a:gd name="T43" fmla="*/ 1411 h 1633"/>
                <a:gd name="T44" fmla="*/ 1294 w 1634"/>
                <a:gd name="T45" fmla="*/ 1254 h 1633"/>
                <a:gd name="T46" fmla="*/ 1277 w 1634"/>
                <a:gd name="T47" fmla="*/ 1093 h 1633"/>
                <a:gd name="T48" fmla="*/ 1247 w 1634"/>
                <a:gd name="T49" fmla="*/ 936 h 1633"/>
                <a:gd name="T50" fmla="*/ 1207 w 1634"/>
                <a:gd name="T51" fmla="*/ 781 h 1633"/>
                <a:gd name="T52" fmla="*/ 1155 w 1634"/>
                <a:gd name="T53" fmla="*/ 628 h 1633"/>
                <a:gd name="T54" fmla="*/ 1092 w 1634"/>
                <a:gd name="T55" fmla="*/ 559 h 1633"/>
                <a:gd name="T56" fmla="*/ 1011 w 1634"/>
                <a:gd name="T57" fmla="*/ 651 h 1633"/>
                <a:gd name="T58" fmla="*/ 921 w 1634"/>
                <a:gd name="T59" fmla="*/ 733 h 1633"/>
                <a:gd name="T60" fmla="*/ 821 w 1634"/>
                <a:gd name="T61" fmla="*/ 804 h 1633"/>
                <a:gd name="T62" fmla="*/ 715 w 1634"/>
                <a:gd name="T63" fmla="*/ 867 h 1633"/>
                <a:gd name="T64" fmla="*/ 603 w 1634"/>
                <a:gd name="T65" fmla="*/ 919 h 1633"/>
                <a:gd name="T66" fmla="*/ 512 w 1634"/>
                <a:gd name="T67" fmla="*/ 955 h 1633"/>
                <a:gd name="T68" fmla="*/ 419 w 1634"/>
                <a:gd name="T69" fmla="*/ 981 h 1633"/>
                <a:gd name="T70" fmla="*/ 324 w 1634"/>
                <a:gd name="T71" fmla="*/ 995 h 1633"/>
                <a:gd name="T72" fmla="*/ 231 w 1634"/>
                <a:gd name="T73" fmla="*/ 994 h 1633"/>
                <a:gd name="T74" fmla="*/ 139 w 1634"/>
                <a:gd name="T75" fmla="*/ 973 h 1633"/>
                <a:gd name="T76" fmla="*/ 78 w 1634"/>
                <a:gd name="T77" fmla="*/ 946 h 1633"/>
                <a:gd name="T78" fmla="*/ 38 w 1634"/>
                <a:gd name="T79" fmla="*/ 914 h 1633"/>
                <a:gd name="T80" fmla="*/ 9 w 1634"/>
                <a:gd name="T81" fmla="*/ 874 h 1633"/>
                <a:gd name="T82" fmla="*/ 0 w 1634"/>
                <a:gd name="T83" fmla="*/ 824 h 1633"/>
                <a:gd name="T84" fmla="*/ 8 w 1634"/>
                <a:gd name="T85" fmla="*/ 791 h 1633"/>
                <a:gd name="T86" fmla="*/ 21 w 1634"/>
                <a:gd name="T87" fmla="*/ 769 h 1633"/>
                <a:gd name="T88" fmla="*/ 39 w 1634"/>
                <a:gd name="T89" fmla="*/ 753 h 1633"/>
                <a:gd name="T90" fmla="*/ 68 w 1634"/>
                <a:gd name="T91" fmla="*/ 743 h 1633"/>
                <a:gd name="T92" fmla="*/ 118 w 1634"/>
                <a:gd name="T93" fmla="*/ 739 h 1633"/>
                <a:gd name="T94" fmla="*/ 190 w 1634"/>
                <a:gd name="T95" fmla="*/ 728 h 1633"/>
                <a:gd name="T96" fmla="*/ 259 w 1634"/>
                <a:gd name="T97" fmla="*/ 705 h 1633"/>
                <a:gd name="T98" fmla="*/ 325 w 1634"/>
                <a:gd name="T99" fmla="*/ 671 h 1633"/>
                <a:gd name="T100" fmla="*/ 389 w 1634"/>
                <a:gd name="T101" fmla="*/ 633 h 1633"/>
                <a:gd name="T102" fmla="*/ 446 w 1634"/>
                <a:gd name="T103" fmla="*/ 585 h 1633"/>
                <a:gd name="T104" fmla="*/ 534 w 1634"/>
                <a:gd name="T105" fmla="*/ 500 h 1633"/>
                <a:gd name="T106" fmla="*/ 632 w 1634"/>
                <a:gd name="T107" fmla="*/ 390 h 1633"/>
                <a:gd name="T108" fmla="*/ 727 w 1634"/>
                <a:gd name="T109" fmla="*/ 277 h 1633"/>
                <a:gd name="T110" fmla="*/ 876 w 1634"/>
                <a:gd name="T111" fmla="*/ 128 h 1633"/>
                <a:gd name="T112" fmla="*/ 971 w 1634"/>
                <a:gd name="T113" fmla="*/ 52 h 1633"/>
                <a:gd name="T114" fmla="*/ 1040 w 1634"/>
                <a:gd name="T115" fmla="*/ 23 h 1633"/>
                <a:gd name="T116" fmla="*/ 1115 w 1634"/>
                <a:gd name="T117" fmla="*/ 7 h 1633"/>
                <a:gd name="T118" fmla="*/ 1194 w 1634"/>
                <a:gd name="T119" fmla="*/ 0 h 1633"/>
                <a:gd name="T120" fmla="*/ 1325 w 1634"/>
                <a:gd name="T121" fmla="*/ 0 h 1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634" h="1633">
                  <a:moveTo>
                    <a:pt x="1323" y="3"/>
                  </a:moveTo>
                  <a:lnTo>
                    <a:pt x="1351" y="42"/>
                  </a:lnTo>
                  <a:lnTo>
                    <a:pt x="1378" y="82"/>
                  </a:lnTo>
                  <a:lnTo>
                    <a:pt x="1404" y="122"/>
                  </a:lnTo>
                  <a:lnTo>
                    <a:pt x="1428" y="164"/>
                  </a:lnTo>
                  <a:lnTo>
                    <a:pt x="1450" y="206"/>
                  </a:lnTo>
                  <a:lnTo>
                    <a:pt x="1471" y="249"/>
                  </a:lnTo>
                  <a:lnTo>
                    <a:pt x="1491" y="292"/>
                  </a:lnTo>
                  <a:lnTo>
                    <a:pt x="1510" y="336"/>
                  </a:lnTo>
                  <a:lnTo>
                    <a:pt x="1527" y="381"/>
                  </a:lnTo>
                  <a:lnTo>
                    <a:pt x="1543" y="426"/>
                  </a:lnTo>
                  <a:lnTo>
                    <a:pt x="1558" y="472"/>
                  </a:lnTo>
                  <a:lnTo>
                    <a:pt x="1571" y="518"/>
                  </a:lnTo>
                  <a:lnTo>
                    <a:pt x="1583" y="564"/>
                  </a:lnTo>
                  <a:lnTo>
                    <a:pt x="1594" y="611"/>
                  </a:lnTo>
                  <a:lnTo>
                    <a:pt x="1604" y="657"/>
                  </a:lnTo>
                  <a:lnTo>
                    <a:pt x="1611" y="705"/>
                  </a:lnTo>
                  <a:lnTo>
                    <a:pt x="1618" y="753"/>
                  </a:lnTo>
                  <a:lnTo>
                    <a:pt x="1624" y="801"/>
                  </a:lnTo>
                  <a:lnTo>
                    <a:pt x="1628" y="850"/>
                  </a:lnTo>
                  <a:lnTo>
                    <a:pt x="1631" y="897"/>
                  </a:lnTo>
                  <a:lnTo>
                    <a:pt x="1634" y="946"/>
                  </a:lnTo>
                  <a:lnTo>
                    <a:pt x="1634" y="995"/>
                  </a:lnTo>
                  <a:lnTo>
                    <a:pt x="1634" y="1042"/>
                  </a:lnTo>
                  <a:lnTo>
                    <a:pt x="1632" y="1091"/>
                  </a:lnTo>
                  <a:lnTo>
                    <a:pt x="1631" y="1140"/>
                  </a:lnTo>
                  <a:lnTo>
                    <a:pt x="1627" y="1189"/>
                  </a:lnTo>
                  <a:lnTo>
                    <a:pt x="1622" y="1237"/>
                  </a:lnTo>
                  <a:lnTo>
                    <a:pt x="1617" y="1285"/>
                  </a:lnTo>
                  <a:lnTo>
                    <a:pt x="1609" y="1333"/>
                  </a:lnTo>
                  <a:lnTo>
                    <a:pt x="1601" y="1382"/>
                  </a:lnTo>
                  <a:lnTo>
                    <a:pt x="1592" y="1429"/>
                  </a:lnTo>
                  <a:lnTo>
                    <a:pt x="1582" y="1475"/>
                  </a:lnTo>
                  <a:lnTo>
                    <a:pt x="1576" y="1500"/>
                  </a:lnTo>
                  <a:lnTo>
                    <a:pt x="1569" y="1523"/>
                  </a:lnTo>
                  <a:lnTo>
                    <a:pt x="1560" y="1546"/>
                  </a:lnTo>
                  <a:lnTo>
                    <a:pt x="1550" y="1567"/>
                  </a:lnTo>
                  <a:lnTo>
                    <a:pt x="1545" y="1577"/>
                  </a:lnTo>
                  <a:lnTo>
                    <a:pt x="1537" y="1587"/>
                  </a:lnTo>
                  <a:lnTo>
                    <a:pt x="1530" y="1596"/>
                  </a:lnTo>
                  <a:lnTo>
                    <a:pt x="1523" y="1605"/>
                  </a:lnTo>
                  <a:lnTo>
                    <a:pt x="1514" y="1612"/>
                  </a:lnTo>
                  <a:lnTo>
                    <a:pt x="1506" y="1619"/>
                  </a:lnTo>
                  <a:lnTo>
                    <a:pt x="1496" y="1625"/>
                  </a:lnTo>
                  <a:lnTo>
                    <a:pt x="1484" y="1629"/>
                  </a:lnTo>
                  <a:lnTo>
                    <a:pt x="1473" y="1632"/>
                  </a:lnTo>
                  <a:lnTo>
                    <a:pt x="1461" y="1633"/>
                  </a:lnTo>
                  <a:lnTo>
                    <a:pt x="1450" y="1633"/>
                  </a:lnTo>
                  <a:lnTo>
                    <a:pt x="1440" y="1633"/>
                  </a:lnTo>
                  <a:lnTo>
                    <a:pt x="1428" y="1631"/>
                  </a:lnTo>
                  <a:lnTo>
                    <a:pt x="1417" y="1628"/>
                  </a:lnTo>
                  <a:lnTo>
                    <a:pt x="1407" y="1623"/>
                  </a:lnTo>
                  <a:lnTo>
                    <a:pt x="1395" y="1618"/>
                  </a:lnTo>
                  <a:lnTo>
                    <a:pt x="1385" y="1612"/>
                  </a:lnTo>
                  <a:lnTo>
                    <a:pt x="1375" y="1605"/>
                  </a:lnTo>
                  <a:lnTo>
                    <a:pt x="1366" y="1596"/>
                  </a:lnTo>
                  <a:lnTo>
                    <a:pt x="1358" y="1589"/>
                  </a:lnTo>
                  <a:lnTo>
                    <a:pt x="1349" y="1579"/>
                  </a:lnTo>
                  <a:lnTo>
                    <a:pt x="1342" y="1569"/>
                  </a:lnTo>
                  <a:lnTo>
                    <a:pt x="1336" y="1559"/>
                  </a:lnTo>
                  <a:lnTo>
                    <a:pt x="1330" y="1549"/>
                  </a:lnTo>
                  <a:lnTo>
                    <a:pt x="1322" y="1527"/>
                  </a:lnTo>
                  <a:lnTo>
                    <a:pt x="1315" y="1505"/>
                  </a:lnTo>
                  <a:lnTo>
                    <a:pt x="1309" y="1482"/>
                  </a:lnTo>
                  <a:lnTo>
                    <a:pt x="1306" y="1458"/>
                  </a:lnTo>
                  <a:lnTo>
                    <a:pt x="1302" y="1411"/>
                  </a:lnTo>
                  <a:lnTo>
                    <a:pt x="1300" y="1363"/>
                  </a:lnTo>
                  <a:lnTo>
                    <a:pt x="1299" y="1308"/>
                  </a:lnTo>
                  <a:lnTo>
                    <a:pt x="1294" y="1254"/>
                  </a:lnTo>
                  <a:lnTo>
                    <a:pt x="1290" y="1199"/>
                  </a:lnTo>
                  <a:lnTo>
                    <a:pt x="1284" y="1146"/>
                  </a:lnTo>
                  <a:lnTo>
                    <a:pt x="1277" y="1093"/>
                  </a:lnTo>
                  <a:lnTo>
                    <a:pt x="1269" y="1041"/>
                  </a:lnTo>
                  <a:lnTo>
                    <a:pt x="1259" y="988"/>
                  </a:lnTo>
                  <a:lnTo>
                    <a:pt x="1247" y="936"/>
                  </a:lnTo>
                  <a:lnTo>
                    <a:pt x="1236" y="884"/>
                  </a:lnTo>
                  <a:lnTo>
                    <a:pt x="1221" y="832"/>
                  </a:lnTo>
                  <a:lnTo>
                    <a:pt x="1207" y="781"/>
                  </a:lnTo>
                  <a:lnTo>
                    <a:pt x="1191" y="730"/>
                  </a:lnTo>
                  <a:lnTo>
                    <a:pt x="1174" y="679"/>
                  </a:lnTo>
                  <a:lnTo>
                    <a:pt x="1155" y="628"/>
                  </a:lnTo>
                  <a:lnTo>
                    <a:pt x="1136" y="577"/>
                  </a:lnTo>
                  <a:lnTo>
                    <a:pt x="1116" y="526"/>
                  </a:lnTo>
                  <a:lnTo>
                    <a:pt x="1092" y="559"/>
                  </a:lnTo>
                  <a:lnTo>
                    <a:pt x="1066" y="591"/>
                  </a:lnTo>
                  <a:lnTo>
                    <a:pt x="1040" y="621"/>
                  </a:lnTo>
                  <a:lnTo>
                    <a:pt x="1011" y="651"/>
                  </a:lnTo>
                  <a:lnTo>
                    <a:pt x="982" y="680"/>
                  </a:lnTo>
                  <a:lnTo>
                    <a:pt x="952" y="707"/>
                  </a:lnTo>
                  <a:lnTo>
                    <a:pt x="921" y="733"/>
                  </a:lnTo>
                  <a:lnTo>
                    <a:pt x="889" y="758"/>
                  </a:lnTo>
                  <a:lnTo>
                    <a:pt x="855" y="782"/>
                  </a:lnTo>
                  <a:lnTo>
                    <a:pt x="821" y="804"/>
                  </a:lnTo>
                  <a:lnTo>
                    <a:pt x="785" y="827"/>
                  </a:lnTo>
                  <a:lnTo>
                    <a:pt x="751" y="847"/>
                  </a:lnTo>
                  <a:lnTo>
                    <a:pt x="715" y="867"/>
                  </a:lnTo>
                  <a:lnTo>
                    <a:pt x="678" y="886"/>
                  </a:lnTo>
                  <a:lnTo>
                    <a:pt x="640" y="903"/>
                  </a:lnTo>
                  <a:lnTo>
                    <a:pt x="603" y="919"/>
                  </a:lnTo>
                  <a:lnTo>
                    <a:pt x="574" y="932"/>
                  </a:lnTo>
                  <a:lnTo>
                    <a:pt x="544" y="943"/>
                  </a:lnTo>
                  <a:lnTo>
                    <a:pt x="512" y="955"/>
                  </a:lnTo>
                  <a:lnTo>
                    <a:pt x="482" y="965"/>
                  </a:lnTo>
                  <a:lnTo>
                    <a:pt x="450" y="973"/>
                  </a:lnTo>
                  <a:lnTo>
                    <a:pt x="419" y="981"/>
                  </a:lnTo>
                  <a:lnTo>
                    <a:pt x="387" y="986"/>
                  </a:lnTo>
                  <a:lnTo>
                    <a:pt x="356" y="992"/>
                  </a:lnTo>
                  <a:lnTo>
                    <a:pt x="324" y="995"/>
                  </a:lnTo>
                  <a:lnTo>
                    <a:pt x="292" y="996"/>
                  </a:lnTo>
                  <a:lnTo>
                    <a:pt x="261" y="996"/>
                  </a:lnTo>
                  <a:lnTo>
                    <a:pt x="231" y="994"/>
                  </a:lnTo>
                  <a:lnTo>
                    <a:pt x="199" y="989"/>
                  </a:lnTo>
                  <a:lnTo>
                    <a:pt x="169" y="982"/>
                  </a:lnTo>
                  <a:lnTo>
                    <a:pt x="139" y="973"/>
                  </a:lnTo>
                  <a:lnTo>
                    <a:pt x="108" y="962"/>
                  </a:lnTo>
                  <a:lnTo>
                    <a:pt x="94" y="955"/>
                  </a:lnTo>
                  <a:lnTo>
                    <a:pt x="78" y="946"/>
                  </a:lnTo>
                  <a:lnTo>
                    <a:pt x="64" y="937"/>
                  </a:lnTo>
                  <a:lnTo>
                    <a:pt x="51" y="926"/>
                  </a:lnTo>
                  <a:lnTo>
                    <a:pt x="38" y="914"/>
                  </a:lnTo>
                  <a:lnTo>
                    <a:pt x="26" y="903"/>
                  </a:lnTo>
                  <a:lnTo>
                    <a:pt x="16" y="889"/>
                  </a:lnTo>
                  <a:lnTo>
                    <a:pt x="9" y="874"/>
                  </a:lnTo>
                  <a:lnTo>
                    <a:pt x="3" y="857"/>
                  </a:lnTo>
                  <a:lnTo>
                    <a:pt x="0" y="841"/>
                  </a:lnTo>
                  <a:lnTo>
                    <a:pt x="0" y="824"/>
                  </a:lnTo>
                  <a:lnTo>
                    <a:pt x="2" y="807"/>
                  </a:lnTo>
                  <a:lnTo>
                    <a:pt x="5" y="798"/>
                  </a:lnTo>
                  <a:lnTo>
                    <a:pt x="8" y="791"/>
                  </a:lnTo>
                  <a:lnTo>
                    <a:pt x="11" y="782"/>
                  </a:lnTo>
                  <a:lnTo>
                    <a:pt x="15" y="776"/>
                  </a:lnTo>
                  <a:lnTo>
                    <a:pt x="21" y="769"/>
                  </a:lnTo>
                  <a:lnTo>
                    <a:pt x="26" y="763"/>
                  </a:lnTo>
                  <a:lnTo>
                    <a:pt x="32" y="758"/>
                  </a:lnTo>
                  <a:lnTo>
                    <a:pt x="39" y="753"/>
                  </a:lnTo>
                  <a:lnTo>
                    <a:pt x="49" y="749"/>
                  </a:lnTo>
                  <a:lnTo>
                    <a:pt x="58" y="746"/>
                  </a:lnTo>
                  <a:lnTo>
                    <a:pt x="68" y="743"/>
                  </a:lnTo>
                  <a:lnTo>
                    <a:pt x="78" y="742"/>
                  </a:lnTo>
                  <a:lnTo>
                    <a:pt x="98" y="740"/>
                  </a:lnTo>
                  <a:lnTo>
                    <a:pt x="118" y="739"/>
                  </a:lnTo>
                  <a:lnTo>
                    <a:pt x="143" y="736"/>
                  </a:lnTo>
                  <a:lnTo>
                    <a:pt x="167" y="732"/>
                  </a:lnTo>
                  <a:lnTo>
                    <a:pt x="190" y="728"/>
                  </a:lnTo>
                  <a:lnTo>
                    <a:pt x="215" y="720"/>
                  </a:lnTo>
                  <a:lnTo>
                    <a:pt x="238" y="713"/>
                  </a:lnTo>
                  <a:lnTo>
                    <a:pt x="259" y="705"/>
                  </a:lnTo>
                  <a:lnTo>
                    <a:pt x="282" y="694"/>
                  </a:lnTo>
                  <a:lnTo>
                    <a:pt x="304" y="684"/>
                  </a:lnTo>
                  <a:lnTo>
                    <a:pt x="325" y="671"/>
                  </a:lnTo>
                  <a:lnTo>
                    <a:pt x="347" y="660"/>
                  </a:lnTo>
                  <a:lnTo>
                    <a:pt x="369" y="646"/>
                  </a:lnTo>
                  <a:lnTo>
                    <a:pt x="389" y="633"/>
                  </a:lnTo>
                  <a:lnTo>
                    <a:pt x="409" y="617"/>
                  </a:lnTo>
                  <a:lnTo>
                    <a:pt x="427" y="602"/>
                  </a:lnTo>
                  <a:lnTo>
                    <a:pt x="446" y="585"/>
                  </a:lnTo>
                  <a:lnTo>
                    <a:pt x="465" y="569"/>
                  </a:lnTo>
                  <a:lnTo>
                    <a:pt x="501" y="535"/>
                  </a:lnTo>
                  <a:lnTo>
                    <a:pt x="534" y="500"/>
                  </a:lnTo>
                  <a:lnTo>
                    <a:pt x="567" y="464"/>
                  </a:lnTo>
                  <a:lnTo>
                    <a:pt x="600" y="427"/>
                  </a:lnTo>
                  <a:lnTo>
                    <a:pt x="632" y="390"/>
                  </a:lnTo>
                  <a:lnTo>
                    <a:pt x="663" y="352"/>
                  </a:lnTo>
                  <a:lnTo>
                    <a:pt x="695" y="315"/>
                  </a:lnTo>
                  <a:lnTo>
                    <a:pt x="727" y="277"/>
                  </a:lnTo>
                  <a:lnTo>
                    <a:pt x="775" y="226"/>
                  </a:lnTo>
                  <a:lnTo>
                    <a:pt x="826" y="175"/>
                  </a:lnTo>
                  <a:lnTo>
                    <a:pt x="876" y="128"/>
                  </a:lnTo>
                  <a:lnTo>
                    <a:pt x="929" y="82"/>
                  </a:lnTo>
                  <a:lnTo>
                    <a:pt x="951" y="66"/>
                  </a:lnTo>
                  <a:lnTo>
                    <a:pt x="971" y="52"/>
                  </a:lnTo>
                  <a:lnTo>
                    <a:pt x="994" y="40"/>
                  </a:lnTo>
                  <a:lnTo>
                    <a:pt x="1017" y="32"/>
                  </a:lnTo>
                  <a:lnTo>
                    <a:pt x="1040" y="23"/>
                  </a:lnTo>
                  <a:lnTo>
                    <a:pt x="1064" y="16"/>
                  </a:lnTo>
                  <a:lnTo>
                    <a:pt x="1090" y="11"/>
                  </a:lnTo>
                  <a:lnTo>
                    <a:pt x="1115" y="7"/>
                  </a:lnTo>
                  <a:lnTo>
                    <a:pt x="1141" y="4"/>
                  </a:lnTo>
                  <a:lnTo>
                    <a:pt x="1166" y="1"/>
                  </a:lnTo>
                  <a:lnTo>
                    <a:pt x="1194" y="0"/>
                  </a:lnTo>
                  <a:lnTo>
                    <a:pt x="1220" y="0"/>
                  </a:lnTo>
                  <a:lnTo>
                    <a:pt x="1273" y="0"/>
                  </a:lnTo>
                  <a:lnTo>
                    <a:pt x="1325" y="0"/>
                  </a:lnTo>
                  <a:lnTo>
                    <a:pt x="1323" y="3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79" name="Freeform 379"/>
            <p:cNvSpPr>
              <a:spLocks/>
            </p:cNvSpPr>
            <p:nvPr/>
          </p:nvSpPr>
          <p:spPr bwMode="auto">
            <a:xfrm>
              <a:off x="1327150" y="1800225"/>
              <a:ext cx="350838" cy="490538"/>
            </a:xfrm>
            <a:custGeom>
              <a:avLst/>
              <a:gdLst>
                <a:gd name="T0" fmla="*/ 73 w 663"/>
                <a:gd name="T1" fmla="*/ 22 h 928"/>
                <a:gd name="T2" fmla="*/ 118 w 663"/>
                <a:gd name="T3" fmla="*/ 35 h 928"/>
                <a:gd name="T4" fmla="*/ 159 w 663"/>
                <a:gd name="T5" fmla="*/ 56 h 928"/>
                <a:gd name="T6" fmla="*/ 197 w 663"/>
                <a:gd name="T7" fmla="*/ 82 h 928"/>
                <a:gd name="T8" fmla="*/ 231 w 663"/>
                <a:gd name="T9" fmla="*/ 115 h 928"/>
                <a:gd name="T10" fmla="*/ 263 w 663"/>
                <a:gd name="T11" fmla="*/ 151 h 928"/>
                <a:gd name="T12" fmla="*/ 292 w 663"/>
                <a:gd name="T13" fmla="*/ 191 h 928"/>
                <a:gd name="T14" fmla="*/ 316 w 663"/>
                <a:gd name="T15" fmla="*/ 232 h 928"/>
                <a:gd name="T16" fmla="*/ 348 w 663"/>
                <a:gd name="T17" fmla="*/ 296 h 928"/>
                <a:gd name="T18" fmla="*/ 384 w 663"/>
                <a:gd name="T19" fmla="*/ 384 h 928"/>
                <a:gd name="T20" fmla="*/ 421 w 663"/>
                <a:gd name="T21" fmla="*/ 472 h 928"/>
                <a:gd name="T22" fmla="*/ 453 w 663"/>
                <a:gd name="T23" fmla="*/ 535 h 928"/>
                <a:gd name="T24" fmla="*/ 477 w 663"/>
                <a:gd name="T25" fmla="*/ 575 h 928"/>
                <a:gd name="T26" fmla="*/ 512 w 663"/>
                <a:gd name="T27" fmla="*/ 621 h 928"/>
                <a:gd name="T28" fmla="*/ 556 w 663"/>
                <a:gd name="T29" fmla="*/ 675 h 928"/>
                <a:gd name="T30" fmla="*/ 601 w 663"/>
                <a:gd name="T31" fmla="*/ 728 h 928"/>
                <a:gd name="T32" fmla="*/ 629 w 663"/>
                <a:gd name="T33" fmla="*/ 769 h 928"/>
                <a:gd name="T34" fmla="*/ 645 w 663"/>
                <a:gd name="T35" fmla="*/ 800 h 928"/>
                <a:gd name="T36" fmla="*/ 655 w 663"/>
                <a:gd name="T37" fmla="*/ 827 h 928"/>
                <a:gd name="T38" fmla="*/ 661 w 663"/>
                <a:gd name="T39" fmla="*/ 851 h 928"/>
                <a:gd name="T40" fmla="*/ 661 w 663"/>
                <a:gd name="T41" fmla="*/ 876 h 928"/>
                <a:gd name="T42" fmla="*/ 654 w 663"/>
                <a:gd name="T43" fmla="*/ 897 h 928"/>
                <a:gd name="T44" fmla="*/ 642 w 663"/>
                <a:gd name="T45" fmla="*/ 912 h 928"/>
                <a:gd name="T46" fmla="*/ 631 w 663"/>
                <a:gd name="T47" fmla="*/ 920 h 928"/>
                <a:gd name="T48" fmla="*/ 611 w 663"/>
                <a:gd name="T49" fmla="*/ 926 h 928"/>
                <a:gd name="T50" fmla="*/ 582 w 663"/>
                <a:gd name="T51" fmla="*/ 926 h 928"/>
                <a:gd name="T52" fmla="*/ 552 w 663"/>
                <a:gd name="T53" fmla="*/ 920 h 928"/>
                <a:gd name="T54" fmla="*/ 509 w 663"/>
                <a:gd name="T55" fmla="*/ 906 h 928"/>
                <a:gd name="T56" fmla="*/ 453 w 663"/>
                <a:gd name="T57" fmla="*/ 880 h 928"/>
                <a:gd name="T58" fmla="*/ 399 w 663"/>
                <a:gd name="T59" fmla="*/ 851 h 928"/>
                <a:gd name="T60" fmla="*/ 348 w 663"/>
                <a:gd name="T61" fmla="*/ 818 h 928"/>
                <a:gd name="T62" fmla="*/ 299 w 663"/>
                <a:gd name="T63" fmla="*/ 781 h 928"/>
                <a:gd name="T64" fmla="*/ 253 w 663"/>
                <a:gd name="T65" fmla="*/ 741 h 928"/>
                <a:gd name="T66" fmla="*/ 211 w 663"/>
                <a:gd name="T67" fmla="*/ 696 h 928"/>
                <a:gd name="T68" fmla="*/ 171 w 663"/>
                <a:gd name="T69" fmla="*/ 649 h 928"/>
                <a:gd name="T70" fmla="*/ 135 w 663"/>
                <a:gd name="T71" fmla="*/ 598 h 928"/>
                <a:gd name="T72" fmla="*/ 103 w 663"/>
                <a:gd name="T73" fmla="*/ 547 h 928"/>
                <a:gd name="T74" fmla="*/ 75 w 663"/>
                <a:gd name="T75" fmla="*/ 492 h 928"/>
                <a:gd name="T76" fmla="*/ 52 w 663"/>
                <a:gd name="T77" fmla="*/ 436 h 928"/>
                <a:gd name="T78" fmla="*/ 31 w 663"/>
                <a:gd name="T79" fmla="*/ 377 h 928"/>
                <a:gd name="T80" fmla="*/ 17 w 663"/>
                <a:gd name="T81" fmla="*/ 318 h 928"/>
                <a:gd name="T82" fmla="*/ 7 w 663"/>
                <a:gd name="T83" fmla="*/ 258 h 928"/>
                <a:gd name="T84" fmla="*/ 1 w 663"/>
                <a:gd name="T85" fmla="*/ 197 h 928"/>
                <a:gd name="T86" fmla="*/ 1 w 663"/>
                <a:gd name="T87" fmla="*/ 144 h 928"/>
                <a:gd name="T88" fmla="*/ 4 w 663"/>
                <a:gd name="T89" fmla="*/ 111 h 928"/>
                <a:gd name="T90" fmla="*/ 11 w 663"/>
                <a:gd name="T91" fmla="*/ 89 h 928"/>
                <a:gd name="T92" fmla="*/ 21 w 663"/>
                <a:gd name="T93" fmla="*/ 69 h 928"/>
                <a:gd name="T94" fmla="*/ 36 w 663"/>
                <a:gd name="T95" fmla="*/ 52 h 928"/>
                <a:gd name="T96" fmla="*/ 53 w 663"/>
                <a:gd name="T97" fmla="*/ 39 h 928"/>
                <a:gd name="T98" fmla="*/ 75 w 663"/>
                <a:gd name="T99" fmla="*/ 33 h 928"/>
                <a:gd name="T100" fmla="*/ 79 w 663"/>
                <a:gd name="T101" fmla="*/ 17 h 928"/>
                <a:gd name="T102" fmla="*/ 50 w 663"/>
                <a:gd name="T103" fmla="*/ 17 h 9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663" h="928">
                  <a:moveTo>
                    <a:pt x="50" y="17"/>
                  </a:moveTo>
                  <a:lnTo>
                    <a:pt x="73" y="22"/>
                  </a:lnTo>
                  <a:lnTo>
                    <a:pt x="96" y="27"/>
                  </a:lnTo>
                  <a:lnTo>
                    <a:pt x="118" y="35"/>
                  </a:lnTo>
                  <a:lnTo>
                    <a:pt x="139" y="45"/>
                  </a:lnTo>
                  <a:lnTo>
                    <a:pt x="159" y="56"/>
                  </a:lnTo>
                  <a:lnTo>
                    <a:pt x="178" y="68"/>
                  </a:lnTo>
                  <a:lnTo>
                    <a:pt x="197" y="82"/>
                  </a:lnTo>
                  <a:lnTo>
                    <a:pt x="214" y="98"/>
                  </a:lnTo>
                  <a:lnTo>
                    <a:pt x="231" y="115"/>
                  </a:lnTo>
                  <a:lnTo>
                    <a:pt x="247" y="132"/>
                  </a:lnTo>
                  <a:lnTo>
                    <a:pt x="263" y="151"/>
                  </a:lnTo>
                  <a:lnTo>
                    <a:pt x="277" y="171"/>
                  </a:lnTo>
                  <a:lnTo>
                    <a:pt x="292" y="191"/>
                  </a:lnTo>
                  <a:lnTo>
                    <a:pt x="305" y="212"/>
                  </a:lnTo>
                  <a:lnTo>
                    <a:pt x="316" y="232"/>
                  </a:lnTo>
                  <a:lnTo>
                    <a:pt x="328" y="253"/>
                  </a:lnTo>
                  <a:lnTo>
                    <a:pt x="348" y="296"/>
                  </a:lnTo>
                  <a:lnTo>
                    <a:pt x="366" y="339"/>
                  </a:lnTo>
                  <a:lnTo>
                    <a:pt x="384" y="384"/>
                  </a:lnTo>
                  <a:lnTo>
                    <a:pt x="402" y="427"/>
                  </a:lnTo>
                  <a:lnTo>
                    <a:pt x="421" y="472"/>
                  </a:lnTo>
                  <a:lnTo>
                    <a:pt x="441" y="513"/>
                  </a:lnTo>
                  <a:lnTo>
                    <a:pt x="453" y="535"/>
                  </a:lnTo>
                  <a:lnTo>
                    <a:pt x="464" y="555"/>
                  </a:lnTo>
                  <a:lnTo>
                    <a:pt x="477" y="575"/>
                  </a:lnTo>
                  <a:lnTo>
                    <a:pt x="490" y="594"/>
                  </a:lnTo>
                  <a:lnTo>
                    <a:pt x="512" y="621"/>
                  </a:lnTo>
                  <a:lnTo>
                    <a:pt x="533" y="649"/>
                  </a:lnTo>
                  <a:lnTo>
                    <a:pt x="556" y="675"/>
                  </a:lnTo>
                  <a:lnTo>
                    <a:pt x="579" y="700"/>
                  </a:lnTo>
                  <a:lnTo>
                    <a:pt x="601" y="728"/>
                  </a:lnTo>
                  <a:lnTo>
                    <a:pt x="619" y="755"/>
                  </a:lnTo>
                  <a:lnTo>
                    <a:pt x="629" y="769"/>
                  </a:lnTo>
                  <a:lnTo>
                    <a:pt x="638" y="784"/>
                  </a:lnTo>
                  <a:lnTo>
                    <a:pt x="645" y="800"/>
                  </a:lnTo>
                  <a:lnTo>
                    <a:pt x="651" y="815"/>
                  </a:lnTo>
                  <a:lnTo>
                    <a:pt x="655" y="827"/>
                  </a:lnTo>
                  <a:lnTo>
                    <a:pt x="660" y="838"/>
                  </a:lnTo>
                  <a:lnTo>
                    <a:pt x="661" y="851"/>
                  </a:lnTo>
                  <a:lnTo>
                    <a:pt x="663" y="863"/>
                  </a:lnTo>
                  <a:lnTo>
                    <a:pt x="661" y="876"/>
                  </a:lnTo>
                  <a:lnTo>
                    <a:pt x="658" y="887"/>
                  </a:lnTo>
                  <a:lnTo>
                    <a:pt x="654" y="897"/>
                  </a:lnTo>
                  <a:lnTo>
                    <a:pt x="647" y="907"/>
                  </a:lnTo>
                  <a:lnTo>
                    <a:pt x="642" y="912"/>
                  </a:lnTo>
                  <a:lnTo>
                    <a:pt x="637" y="916"/>
                  </a:lnTo>
                  <a:lnTo>
                    <a:pt x="631" y="920"/>
                  </a:lnTo>
                  <a:lnTo>
                    <a:pt x="624" y="922"/>
                  </a:lnTo>
                  <a:lnTo>
                    <a:pt x="611" y="926"/>
                  </a:lnTo>
                  <a:lnTo>
                    <a:pt x="596" y="928"/>
                  </a:lnTo>
                  <a:lnTo>
                    <a:pt x="582" y="926"/>
                  </a:lnTo>
                  <a:lnTo>
                    <a:pt x="568" y="923"/>
                  </a:lnTo>
                  <a:lnTo>
                    <a:pt x="552" y="920"/>
                  </a:lnTo>
                  <a:lnTo>
                    <a:pt x="537" y="916"/>
                  </a:lnTo>
                  <a:lnTo>
                    <a:pt x="509" y="906"/>
                  </a:lnTo>
                  <a:lnTo>
                    <a:pt x="481" y="893"/>
                  </a:lnTo>
                  <a:lnTo>
                    <a:pt x="453" y="880"/>
                  </a:lnTo>
                  <a:lnTo>
                    <a:pt x="425" y="867"/>
                  </a:lnTo>
                  <a:lnTo>
                    <a:pt x="399" y="851"/>
                  </a:lnTo>
                  <a:lnTo>
                    <a:pt x="374" y="836"/>
                  </a:lnTo>
                  <a:lnTo>
                    <a:pt x="348" y="818"/>
                  </a:lnTo>
                  <a:lnTo>
                    <a:pt x="323" y="800"/>
                  </a:lnTo>
                  <a:lnTo>
                    <a:pt x="299" y="781"/>
                  </a:lnTo>
                  <a:lnTo>
                    <a:pt x="276" y="761"/>
                  </a:lnTo>
                  <a:lnTo>
                    <a:pt x="253" y="741"/>
                  </a:lnTo>
                  <a:lnTo>
                    <a:pt x="231" y="719"/>
                  </a:lnTo>
                  <a:lnTo>
                    <a:pt x="211" y="696"/>
                  </a:lnTo>
                  <a:lnTo>
                    <a:pt x="191" y="673"/>
                  </a:lnTo>
                  <a:lnTo>
                    <a:pt x="171" y="649"/>
                  </a:lnTo>
                  <a:lnTo>
                    <a:pt x="154" y="624"/>
                  </a:lnTo>
                  <a:lnTo>
                    <a:pt x="135" y="598"/>
                  </a:lnTo>
                  <a:lnTo>
                    <a:pt x="119" y="572"/>
                  </a:lnTo>
                  <a:lnTo>
                    <a:pt x="103" y="547"/>
                  </a:lnTo>
                  <a:lnTo>
                    <a:pt x="89" y="519"/>
                  </a:lnTo>
                  <a:lnTo>
                    <a:pt x="75" y="492"/>
                  </a:lnTo>
                  <a:lnTo>
                    <a:pt x="63" y="465"/>
                  </a:lnTo>
                  <a:lnTo>
                    <a:pt x="52" y="436"/>
                  </a:lnTo>
                  <a:lnTo>
                    <a:pt x="41" y="407"/>
                  </a:lnTo>
                  <a:lnTo>
                    <a:pt x="31" y="377"/>
                  </a:lnTo>
                  <a:lnTo>
                    <a:pt x="24" y="348"/>
                  </a:lnTo>
                  <a:lnTo>
                    <a:pt x="17" y="318"/>
                  </a:lnTo>
                  <a:lnTo>
                    <a:pt x="11" y="288"/>
                  </a:lnTo>
                  <a:lnTo>
                    <a:pt x="7" y="258"/>
                  </a:lnTo>
                  <a:lnTo>
                    <a:pt x="3" y="227"/>
                  </a:lnTo>
                  <a:lnTo>
                    <a:pt x="1" y="197"/>
                  </a:lnTo>
                  <a:lnTo>
                    <a:pt x="0" y="165"/>
                  </a:lnTo>
                  <a:lnTo>
                    <a:pt x="1" y="144"/>
                  </a:lnTo>
                  <a:lnTo>
                    <a:pt x="3" y="121"/>
                  </a:lnTo>
                  <a:lnTo>
                    <a:pt x="4" y="111"/>
                  </a:lnTo>
                  <a:lnTo>
                    <a:pt x="7" y="99"/>
                  </a:lnTo>
                  <a:lnTo>
                    <a:pt x="11" y="89"/>
                  </a:lnTo>
                  <a:lnTo>
                    <a:pt x="16" y="79"/>
                  </a:lnTo>
                  <a:lnTo>
                    <a:pt x="21" y="69"/>
                  </a:lnTo>
                  <a:lnTo>
                    <a:pt x="27" y="61"/>
                  </a:lnTo>
                  <a:lnTo>
                    <a:pt x="36" y="52"/>
                  </a:lnTo>
                  <a:lnTo>
                    <a:pt x="44" y="45"/>
                  </a:lnTo>
                  <a:lnTo>
                    <a:pt x="53" y="39"/>
                  </a:lnTo>
                  <a:lnTo>
                    <a:pt x="63" y="36"/>
                  </a:lnTo>
                  <a:lnTo>
                    <a:pt x="75" y="33"/>
                  </a:lnTo>
                  <a:lnTo>
                    <a:pt x="85" y="33"/>
                  </a:lnTo>
                  <a:lnTo>
                    <a:pt x="79" y="17"/>
                  </a:lnTo>
                  <a:lnTo>
                    <a:pt x="75" y="0"/>
                  </a:lnTo>
                  <a:lnTo>
                    <a:pt x="50" y="17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80" name="Freeform 380"/>
            <p:cNvSpPr>
              <a:spLocks/>
            </p:cNvSpPr>
            <p:nvPr/>
          </p:nvSpPr>
          <p:spPr bwMode="auto">
            <a:xfrm>
              <a:off x="1087438" y="1784350"/>
              <a:ext cx="412750" cy="598488"/>
            </a:xfrm>
            <a:custGeom>
              <a:avLst/>
              <a:gdLst>
                <a:gd name="T0" fmla="*/ 420 w 781"/>
                <a:gd name="T1" fmla="*/ 22 h 1129"/>
                <a:gd name="T2" fmla="*/ 370 w 781"/>
                <a:gd name="T3" fmla="*/ 26 h 1129"/>
                <a:gd name="T4" fmla="*/ 321 w 781"/>
                <a:gd name="T5" fmla="*/ 39 h 1129"/>
                <a:gd name="T6" fmla="*/ 229 w 781"/>
                <a:gd name="T7" fmla="*/ 81 h 1129"/>
                <a:gd name="T8" fmla="*/ 150 w 781"/>
                <a:gd name="T9" fmla="*/ 144 h 1129"/>
                <a:gd name="T10" fmla="*/ 97 w 781"/>
                <a:gd name="T11" fmla="*/ 210 h 1129"/>
                <a:gd name="T12" fmla="*/ 72 w 781"/>
                <a:gd name="T13" fmla="*/ 255 h 1129"/>
                <a:gd name="T14" fmla="*/ 55 w 781"/>
                <a:gd name="T15" fmla="*/ 302 h 1129"/>
                <a:gd name="T16" fmla="*/ 42 w 781"/>
                <a:gd name="T17" fmla="*/ 360 h 1129"/>
                <a:gd name="T18" fmla="*/ 35 w 781"/>
                <a:gd name="T19" fmla="*/ 445 h 1129"/>
                <a:gd name="T20" fmla="*/ 33 w 781"/>
                <a:gd name="T21" fmla="*/ 574 h 1129"/>
                <a:gd name="T22" fmla="*/ 18 w 781"/>
                <a:gd name="T23" fmla="*/ 698 h 1129"/>
                <a:gd name="T24" fmla="*/ 3 w 781"/>
                <a:gd name="T25" fmla="*/ 774 h 1129"/>
                <a:gd name="T26" fmla="*/ 2 w 781"/>
                <a:gd name="T27" fmla="*/ 827 h 1129"/>
                <a:gd name="T28" fmla="*/ 9 w 781"/>
                <a:gd name="T29" fmla="*/ 872 h 1129"/>
                <a:gd name="T30" fmla="*/ 23 w 781"/>
                <a:gd name="T31" fmla="*/ 915 h 1129"/>
                <a:gd name="T32" fmla="*/ 62 w 781"/>
                <a:gd name="T33" fmla="*/ 980 h 1129"/>
                <a:gd name="T34" fmla="*/ 127 w 781"/>
                <a:gd name="T35" fmla="*/ 1044 h 1129"/>
                <a:gd name="T36" fmla="*/ 202 w 781"/>
                <a:gd name="T37" fmla="*/ 1090 h 1129"/>
                <a:gd name="T38" fmla="*/ 286 w 781"/>
                <a:gd name="T39" fmla="*/ 1119 h 1129"/>
                <a:gd name="T40" fmla="*/ 376 w 781"/>
                <a:gd name="T41" fmla="*/ 1129 h 1129"/>
                <a:gd name="T42" fmla="*/ 463 w 781"/>
                <a:gd name="T43" fmla="*/ 1122 h 1129"/>
                <a:gd name="T44" fmla="*/ 548 w 781"/>
                <a:gd name="T45" fmla="*/ 1093 h 1129"/>
                <a:gd name="T46" fmla="*/ 624 w 781"/>
                <a:gd name="T47" fmla="*/ 1046 h 1129"/>
                <a:gd name="T48" fmla="*/ 688 w 781"/>
                <a:gd name="T49" fmla="*/ 984 h 1129"/>
                <a:gd name="T50" fmla="*/ 736 w 781"/>
                <a:gd name="T51" fmla="*/ 909 h 1129"/>
                <a:gd name="T52" fmla="*/ 768 w 781"/>
                <a:gd name="T53" fmla="*/ 826 h 1129"/>
                <a:gd name="T54" fmla="*/ 781 w 781"/>
                <a:gd name="T55" fmla="*/ 738 h 1129"/>
                <a:gd name="T56" fmla="*/ 774 w 781"/>
                <a:gd name="T57" fmla="*/ 647 h 1129"/>
                <a:gd name="T58" fmla="*/ 754 w 781"/>
                <a:gd name="T59" fmla="*/ 560 h 1129"/>
                <a:gd name="T60" fmla="*/ 734 w 781"/>
                <a:gd name="T61" fmla="*/ 472 h 1129"/>
                <a:gd name="T62" fmla="*/ 716 w 781"/>
                <a:gd name="T63" fmla="*/ 360 h 1129"/>
                <a:gd name="T64" fmla="*/ 699 w 781"/>
                <a:gd name="T65" fmla="*/ 249 h 1129"/>
                <a:gd name="T66" fmla="*/ 683 w 781"/>
                <a:gd name="T67" fmla="*/ 196 h 1129"/>
                <a:gd name="T68" fmla="*/ 660 w 781"/>
                <a:gd name="T69" fmla="*/ 144 h 1129"/>
                <a:gd name="T70" fmla="*/ 627 w 781"/>
                <a:gd name="T71" fmla="*/ 97 h 1129"/>
                <a:gd name="T72" fmla="*/ 585 w 781"/>
                <a:gd name="T73" fmla="*/ 58 h 1129"/>
                <a:gd name="T74" fmla="*/ 538 w 781"/>
                <a:gd name="T75" fmla="*/ 31 h 1129"/>
                <a:gd name="T76" fmla="*/ 486 w 781"/>
                <a:gd name="T77" fmla="*/ 18 h 1129"/>
                <a:gd name="T78" fmla="*/ 442 w 781"/>
                <a:gd name="T79" fmla="*/ 22 h 1129"/>
                <a:gd name="T80" fmla="*/ 423 w 781"/>
                <a:gd name="T81" fmla="*/ 18 h 1129"/>
                <a:gd name="T82" fmla="*/ 420 w 781"/>
                <a:gd name="T83" fmla="*/ 8 h 1129"/>
                <a:gd name="T84" fmla="*/ 426 w 781"/>
                <a:gd name="T85" fmla="*/ 0 h 1129"/>
                <a:gd name="T86" fmla="*/ 455 w 781"/>
                <a:gd name="T87" fmla="*/ 22 h 1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781" h="1129">
                  <a:moveTo>
                    <a:pt x="455" y="22"/>
                  </a:moveTo>
                  <a:lnTo>
                    <a:pt x="437" y="20"/>
                  </a:lnTo>
                  <a:lnTo>
                    <a:pt x="420" y="22"/>
                  </a:lnTo>
                  <a:lnTo>
                    <a:pt x="403" y="22"/>
                  </a:lnTo>
                  <a:lnTo>
                    <a:pt x="387" y="23"/>
                  </a:lnTo>
                  <a:lnTo>
                    <a:pt x="370" y="26"/>
                  </a:lnTo>
                  <a:lnTo>
                    <a:pt x="354" y="31"/>
                  </a:lnTo>
                  <a:lnTo>
                    <a:pt x="337" y="33"/>
                  </a:lnTo>
                  <a:lnTo>
                    <a:pt x="321" y="39"/>
                  </a:lnTo>
                  <a:lnTo>
                    <a:pt x="289" y="51"/>
                  </a:lnTo>
                  <a:lnTo>
                    <a:pt x="259" y="64"/>
                  </a:lnTo>
                  <a:lnTo>
                    <a:pt x="229" y="81"/>
                  </a:lnTo>
                  <a:lnTo>
                    <a:pt x="200" y="100"/>
                  </a:lnTo>
                  <a:lnTo>
                    <a:pt x="174" y="121"/>
                  </a:lnTo>
                  <a:lnTo>
                    <a:pt x="150" y="144"/>
                  </a:lnTo>
                  <a:lnTo>
                    <a:pt x="127" y="169"/>
                  </a:lnTo>
                  <a:lnTo>
                    <a:pt x="107" y="196"/>
                  </a:lnTo>
                  <a:lnTo>
                    <a:pt x="97" y="210"/>
                  </a:lnTo>
                  <a:lnTo>
                    <a:pt x="88" y="225"/>
                  </a:lnTo>
                  <a:lnTo>
                    <a:pt x="81" y="239"/>
                  </a:lnTo>
                  <a:lnTo>
                    <a:pt x="72" y="255"/>
                  </a:lnTo>
                  <a:lnTo>
                    <a:pt x="66" y="269"/>
                  </a:lnTo>
                  <a:lnTo>
                    <a:pt x="61" y="285"/>
                  </a:lnTo>
                  <a:lnTo>
                    <a:pt x="55" y="302"/>
                  </a:lnTo>
                  <a:lnTo>
                    <a:pt x="51" y="318"/>
                  </a:lnTo>
                  <a:lnTo>
                    <a:pt x="46" y="338"/>
                  </a:lnTo>
                  <a:lnTo>
                    <a:pt x="42" y="360"/>
                  </a:lnTo>
                  <a:lnTo>
                    <a:pt x="39" y="381"/>
                  </a:lnTo>
                  <a:lnTo>
                    <a:pt x="38" y="402"/>
                  </a:lnTo>
                  <a:lnTo>
                    <a:pt x="35" y="445"/>
                  </a:lnTo>
                  <a:lnTo>
                    <a:pt x="35" y="488"/>
                  </a:lnTo>
                  <a:lnTo>
                    <a:pt x="35" y="531"/>
                  </a:lnTo>
                  <a:lnTo>
                    <a:pt x="33" y="574"/>
                  </a:lnTo>
                  <a:lnTo>
                    <a:pt x="30" y="616"/>
                  </a:lnTo>
                  <a:lnTo>
                    <a:pt x="26" y="659"/>
                  </a:lnTo>
                  <a:lnTo>
                    <a:pt x="18" y="698"/>
                  </a:lnTo>
                  <a:lnTo>
                    <a:pt x="10" y="735"/>
                  </a:lnTo>
                  <a:lnTo>
                    <a:pt x="6" y="755"/>
                  </a:lnTo>
                  <a:lnTo>
                    <a:pt x="3" y="774"/>
                  </a:lnTo>
                  <a:lnTo>
                    <a:pt x="2" y="793"/>
                  </a:lnTo>
                  <a:lnTo>
                    <a:pt x="0" y="813"/>
                  </a:lnTo>
                  <a:lnTo>
                    <a:pt x="2" y="827"/>
                  </a:lnTo>
                  <a:lnTo>
                    <a:pt x="3" y="843"/>
                  </a:lnTo>
                  <a:lnTo>
                    <a:pt x="5" y="857"/>
                  </a:lnTo>
                  <a:lnTo>
                    <a:pt x="9" y="872"/>
                  </a:lnTo>
                  <a:lnTo>
                    <a:pt x="13" y="886"/>
                  </a:lnTo>
                  <a:lnTo>
                    <a:pt x="18" y="901"/>
                  </a:lnTo>
                  <a:lnTo>
                    <a:pt x="23" y="915"/>
                  </a:lnTo>
                  <a:lnTo>
                    <a:pt x="30" y="928"/>
                  </a:lnTo>
                  <a:lnTo>
                    <a:pt x="45" y="955"/>
                  </a:lnTo>
                  <a:lnTo>
                    <a:pt x="62" y="980"/>
                  </a:lnTo>
                  <a:lnTo>
                    <a:pt x="82" y="1003"/>
                  </a:lnTo>
                  <a:lnTo>
                    <a:pt x="104" y="1024"/>
                  </a:lnTo>
                  <a:lnTo>
                    <a:pt x="127" y="1044"/>
                  </a:lnTo>
                  <a:lnTo>
                    <a:pt x="150" y="1062"/>
                  </a:lnTo>
                  <a:lnTo>
                    <a:pt x="176" y="1077"/>
                  </a:lnTo>
                  <a:lnTo>
                    <a:pt x="202" y="1090"/>
                  </a:lnTo>
                  <a:lnTo>
                    <a:pt x="229" y="1102"/>
                  </a:lnTo>
                  <a:lnTo>
                    <a:pt x="258" y="1112"/>
                  </a:lnTo>
                  <a:lnTo>
                    <a:pt x="286" y="1119"/>
                  </a:lnTo>
                  <a:lnTo>
                    <a:pt x="315" y="1125"/>
                  </a:lnTo>
                  <a:lnTo>
                    <a:pt x="345" y="1128"/>
                  </a:lnTo>
                  <a:lnTo>
                    <a:pt x="376" y="1129"/>
                  </a:lnTo>
                  <a:lnTo>
                    <a:pt x="404" y="1129"/>
                  </a:lnTo>
                  <a:lnTo>
                    <a:pt x="434" y="1126"/>
                  </a:lnTo>
                  <a:lnTo>
                    <a:pt x="463" y="1122"/>
                  </a:lnTo>
                  <a:lnTo>
                    <a:pt x="492" y="1115"/>
                  </a:lnTo>
                  <a:lnTo>
                    <a:pt x="521" y="1105"/>
                  </a:lnTo>
                  <a:lnTo>
                    <a:pt x="548" y="1093"/>
                  </a:lnTo>
                  <a:lnTo>
                    <a:pt x="575" y="1080"/>
                  </a:lnTo>
                  <a:lnTo>
                    <a:pt x="600" y="1064"/>
                  </a:lnTo>
                  <a:lnTo>
                    <a:pt x="624" y="1046"/>
                  </a:lnTo>
                  <a:lnTo>
                    <a:pt x="646" y="1027"/>
                  </a:lnTo>
                  <a:lnTo>
                    <a:pt x="667" y="1005"/>
                  </a:lnTo>
                  <a:lnTo>
                    <a:pt x="688" y="984"/>
                  </a:lnTo>
                  <a:lnTo>
                    <a:pt x="705" y="959"/>
                  </a:lnTo>
                  <a:lnTo>
                    <a:pt x="722" y="935"/>
                  </a:lnTo>
                  <a:lnTo>
                    <a:pt x="736" y="909"/>
                  </a:lnTo>
                  <a:lnTo>
                    <a:pt x="748" y="882"/>
                  </a:lnTo>
                  <a:lnTo>
                    <a:pt x="759" y="854"/>
                  </a:lnTo>
                  <a:lnTo>
                    <a:pt x="768" y="826"/>
                  </a:lnTo>
                  <a:lnTo>
                    <a:pt x="774" y="797"/>
                  </a:lnTo>
                  <a:lnTo>
                    <a:pt x="778" y="767"/>
                  </a:lnTo>
                  <a:lnTo>
                    <a:pt x="781" y="738"/>
                  </a:lnTo>
                  <a:lnTo>
                    <a:pt x="781" y="708"/>
                  </a:lnTo>
                  <a:lnTo>
                    <a:pt x="778" y="678"/>
                  </a:lnTo>
                  <a:lnTo>
                    <a:pt x="774" y="647"/>
                  </a:lnTo>
                  <a:lnTo>
                    <a:pt x="768" y="619"/>
                  </a:lnTo>
                  <a:lnTo>
                    <a:pt x="761" y="590"/>
                  </a:lnTo>
                  <a:lnTo>
                    <a:pt x="754" y="560"/>
                  </a:lnTo>
                  <a:lnTo>
                    <a:pt x="746" y="531"/>
                  </a:lnTo>
                  <a:lnTo>
                    <a:pt x="739" y="501"/>
                  </a:lnTo>
                  <a:lnTo>
                    <a:pt x="734" y="472"/>
                  </a:lnTo>
                  <a:lnTo>
                    <a:pt x="726" y="435"/>
                  </a:lnTo>
                  <a:lnTo>
                    <a:pt x="722" y="397"/>
                  </a:lnTo>
                  <a:lnTo>
                    <a:pt x="716" y="360"/>
                  </a:lnTo>
                  <a:lnTo>
                    <a:pt x="712" y="322"/>
                  </a:lnTo>
                  <a:lnTo>
                    <a:pt x="706" y="285"/>
                  </a:lnTo>
                  <a:lnTo>
                    <a:pt x="699" y="249"/>
                  </a:lnTo>
                  <a:lnTo>
                    <a:pt x="695" y="230"/>
                  </a:lnTo>
                  <a:lnTo>
                    <a:pt x="689" y="213"/>
                  </a:lnTo>
                  <a:lnTo>
                    <a:pt x="683" y="196"/>
                  </a:lnTo>
                  <a:lnTo>
                    <a:pt x="677" y="177"/>
                  </a:lnTo>
                  <a:lnTo>
                    <a:pt x="669" y="160"/>
                  </a:lnTo>
                  <a:lnTo>
                    <a:pt x="660" y="144"/>
                  </a:lnTo>
                  <a:lnTo>
                    <a:pt x="650" y="127"/>
                  </a:lnTo>
                  <a:lnTo>
                    <a:pt x="639" y="111"/>
                  </a:lnTo>
                  <a:lnTo>
                    <a:pt x="627" y="97"/>
                  </a:lnTo>
                  <a:lnTo>
                    <a:pt x="614" y="82"/>
                  </a:lnTo>
                  <a:lnTo>
                    <a:pt x="600" y="69"/>
                  </a:lnTo>
                  <a:lnTo>
                    <a:pt x="585" y="58"/>
                  </a:lnTo>
                  <a:lnTo>
                    <a:pt x="571" y="46"/>
                  </a:lnTo>
                  <a:lnTo>
                    <a:pt x="554" y="38"/>
                  </a:lnTo>
                  <a:lnTo>
                    <a:pt x="538" y="31"/>
                  </a:lnTo>
                  <a:lnTo>
                    <a:pt x="521" y="25"/>
                  </a:lnTo>
                  <a:lnTo>
                    <a:pt x="504" y="20"/>
                  </a:lnTo>
                  <a:lnTo>
                    <a:pt x="486" y="18"/>
                  </a:lnTo>
                  <a:lnTo>
                    <a:pt x="468" y="18"/>
                  </a:lnTo>
                  <a:lnTo>
                    <a:pt x="449" y="20"/>
                  </a:lnTo>
                  <a:lnTo>
                    <a:pt x="442" y="22"/>
                  </a:lnTo>
                  <a:lnTo>
                    <a:pt x="434" y="22"/>
                  </a:lnTo>
                  <a:lnTo>
                    <a:pt x="429" y="20"/>
                  </a:lnTo>
                  <a:lnTo>
                    <a:pt x="423" y="18"/>
                  </a:lnTo>
                  <a:lnTo>
                    <a:pt x="420" y="15"/>
                  </a:lnTo>
                  <a:lnTo>
                    <a:pt x="420" y="12"/>
                  </a:lnTo>
                  <a:lnTo>
                    <a:pt x="420" y="8"/>
                  </a:lnTo>
                  <a:lnTo>
                    <a:pt x="422" y="5"/>
                  </a:lnTo>
                  <a:lnTo>
                    <a:pt x="423" y="2"/>
                  </a:lnTo>
                  <a:lnTo>
                    <a:pt x="426" y="0"/>
                  </a:lnTo>
                  <a:lnTo>
                    <a:pt x="429" y="0"/>
                  </a:lnTo>
                  <a:lnTo>
                    <a:pt x="432" y="2"/>
                  </a:lnTo>
                  <a:lnTo>
                    <a:pt x="455" y="22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81" name="Freeform 381"/>
            <p:cNvSpPr>
              <a:spLocks/>
            </p:cNvSpPr>
            <p:nvPr/>
          </p:nvSpPr>
          <p:spPr bwMode="auto">
            <a:xfrm>
              <a:off x="814388" y="1443038"/>
              <a:ext cx="620713" cy="419100"/>
            </a:xfrm>
            <a:custGeom>
              <a:avLst/>
              <a:gdLst>
                <a:gd name="T0" fmla="*/ 1047 w 1173"/>
                <a:gd name="T1" fmla="*/ 97 h 793"/>
                <a:gd name="T2" fmla="*/ 991 w 1173"/>
                <a:gd name="T3" fmla="*/ 77 h 793"/>
                <a:gd name="T4" fmla="*/ 927 w 1173"/>
                <a:gd name="T5" fmla="*/ 68 h 793"/>
                <a:gd name="T6" fmla="*/ 864 w 1173"/>
                <a:gd name="T7" fmla="*/ 69 h 793"/>
                <a:gd name="T8" fmla="*/ 805 w 1173"/>
                <a:gd name="T9" fmla="*/ 81 h 793"/>
                <a:gd name="T10" fmla="*/ 736 w 1173"/>
                <a:gd name="T11" fmla="*/ 114 h 793"/>
                <a:gd name="T12" fmla="*/ 667 w 1173"/>
                <a:gd name="T13" fmla="*/ 150 h 793"/>
                <a:gd name="T14" fmla="*/ 640 w 1173"/>
                <a:gd name="T15" fmla="*/ 154 h 793"/>
                <a:gd name="T16" fmla="*/ 607 w 1173"/>
                <a:gd name="T17" fmla="*/ 151 h 793"/>
                <a:gd name="T18" fmla="*/ 564 w 1173"/>
                <a:gd name="T19" fmla="*/ 130 h 793"/>
                <a:gd name="T20" fmla="*/ 469 w 1173"/>
                <a:gd name="T21" fmla="*/ 48 h 793"/>
                <a:gd name="T22" fmla="*/ 410 w 1173"/>
                <a:gd name="T23" fmla="*/ 16 h 793"/>
                <a:gd name="T24" fmla="*/ 345 w 1173"/>
                <a:gd name="T25" fmla="*/ 2 h 793"/>
                <a:gd name="T26" fmla="*/ 276 w 1173"/>
                <a:gd name="T27" fmla="*/ 3 h 793"/>
                <a:gd name="T28" fmla="*/ 210 w 1173"/>
                <a:gd name="T29" fmla="*/ 22 h 793"/>
                <a:gd name="T30" fmla="*/ 150 w 1173"/>
                <a:gd name="T31" fmla="*/ 54 h 793"/>
                <a:gd name="T32" fmla="*/ 99 w 1173"/>
                <a:gd name="T33" fmla="*/ 100 h 793"/>
                <a:gd name="T34" fmla="*/ 59 w 1173"/>
                <a:gd name="T35" fmla="*/ 154 h 793"/>
                <a:gd name="T36" fmla="*/ 29 w 1173"/>
                <a:gd name="T37" fmla="*/ 215 h 793"/>
                <a:gd name="T38" fmla="*/ 10 w 1173"/>
                <a:gd name="T39" fmla="*/ 281 h 793"/>
                <a:gd name="T40" fmla="*/ 0 w 1173"/>
                <a:gd name="T41" fmla="*/ 348 h 793"/>
                <a:gd name="T42" fmla="*/ 2 w 1173"/>
                <a:gd name="T43" fmla="*/ 416 h 793"/>
                <a:gd name="T44" fmla="*/ 10 w 1173"/>
                <a:gd name="T45" fmla="*/ 478 h 793"/>
                <a:gd name="T46" fmla="*/ 29 w 1173"/>
                <a:gd name="T47" fmla="*/ 540 h 793"/>
                <a:gd name="T48" fmla="*/ 55 w 1173"/>
                <a:gd name="T49" fmla="*/ 597 h 793"/>
                <a:gd name="T50" fmla="*/ 88 w 1173"/>
                <a:gd name="T51" fmla="*/ 650 h 793"/>
                <a:gd name="T52" fmla="*/ 130 w 1173"/>
                <a:gd name="T53" fmla="*/ 696 h 793"/>
                <a:gd name="T54" fmla="*/ 180 w 1173"/>
                <a:gd name="T55" fmla="*/ 735 h 793"/>
                <a:gd name="T56" fmla="*/ 236 w 1173"/>
                <a:gd name="T57" fmla="*/ 765 h 793"/>
                <a:gd name="T58" fmla="*/ 296 w 1173"/>
                <a:gd name="T59" fmla="*/ 784 h 793"/>
                <a:gd name="T60" fmla="*/ 358 w 1173"/>
                <a:gd name="T61" fmla="*/ 793 h 793"/>
                <a:gd name="T62" fmla="*/ 421 w 1173"/>
                <a:gd name="T63" fmla="*/ 787 h 793"/>
                <a:gd name="T64" fmla="*/ 500 w 1173"/>
                <a:gd name="T65" fmla="*/ 761 h 793"/>
                <a:gd name="T66" fmla="*/ 584 w 1173"/>
                <a:gd name="T67" fmla="*/ 714 h 793"/>
                <a:gd name="T68" fmla="*/ 666 w 1173"/>
                <a:gd name="T69" fmla="*/ 662 h 793"/>
                <a:gd name="T70" fmla="*/ 754 w 1173"/>
                <a:gd name="T71" fmla="*/ 620 h 793"/>
                <a:gd name="T72" fmla="*/ 815 w 1173"/>
                <a:gd name="T73" fmla="*/ 606 h 793"/>
                <a:gd name="T74" fmla="*/ 863 w 1173"/>
                <a:gd name="T75" fmla="*/ 606 h 793"/>
                <a:gd name="T76" fmla="*/ 909 w 1173"/>
                <a:gd name="T77" fmla="*/ 616 h 793"/>
                <a:gd name="T78" fmla="*/ 943 w 1173"/>
                <a:gd name="T79" fmla="*/ 626 h 793"/>
                <a:gd name="T80" fmla="*/ 963 w 1173"/>
                <a:gd name="T81" fmla="*/ 624 h 793"/>
                <a:gd name="T82" fmla="*/ 986 w 1173"/>
                <a:gd name="T83" fmla="*/ 603 h 793"/>
                <a:gd name="T84" fmla="*/ 1011 w 1173"/>
                <a:gd name="T85" fmla="*/ 563 h 793"/>
                <a:gd name="T86" fmla="*/ 1053 w 1173"/>
                <a:gd name="T87" fmla="*/ 511 h 793"/>
                <a:gd name="T88" fmla="*/ 1119 w 1173"/>
                <a:gd name="T89" fmla="*/ 440 h 793"/>
                <a:gd name="T90" fmla="*/ 1149 w 1173"/>
                <a:gd name="T91" fmla="*/ 399 h 793"/>
                <a:gd name="T92" fmla="*/ 1170 w 1173"/>
                <a:gd name="T93" fmla="*/ 345 h 793"/>
                <a:gd name="T94" fmla="*/ 1173 w 1173"/>
                <a:gd name="T95" fmla="*/ 289 h 793"/>
                <a:gd name="T96" fmla="*/ 1162 w 1173"/>
                <a:gd name="T97" fmla="*/ 235 h 793"/>
                <a:gd name="T98" fmla="*/ 1137 w 1173"/>
                <a:gd name="T99" fmla="*/ 184 h 793"/>
                <a:gd name="T100" fmla="*/ 1104 w 1173"/>
                <a:gd name="T101" fmla="*/ 140 h 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173" h="793">
                  <a:moveTo>
                    <a:pt x="1077" y="115"/>
                  </a:moveTo>
                  <a:lnTo>
                    <a:pt x="1063" y="105"/>
                  </a:lnTo>
                  <a:lnTo>
                    <a:pt x="1047" y="97"/>
                  </a:lnTo>
                  <a:lnTo>
                    <a:pt x="1028" y="89"/>
                  </a:lnTo>
                  <a:lnTo>
                    <a:pt x="1009" y="82"/>
                  </a:lnTo>
                  <a:lnTo>
                    <a:pt x="991" y="77"/>
                  </a:lnTo>
                  <a:lnTo>
                    <a:pt x="971" y="72"/>
                  </a:lnTo>
                  <a:lnTo>
                    <a:pt x="949" y="69"/>
                  </a:lnTo>
                  <a:lnTo>
                    <a:pt x="927" y="68"/>
                  </a:lnTo>
                  <a:lnTo>
                    <a:pt x="906" y="66"/>
                  </a:lnTo>
                  <a:lnTo>
                    <a:pt x="886" y="68"/>
                  </a:lnTo>
                  <a:lnTo>
                    <a:pt x="864" y="69"/>
                  </a:lnTo>
                  <a:lnTo>
                    <a:pt x="844" y="72"/>
                  </a:lnTo>
                  <a:lnTo>
                    <a:pt x="824" y="77"/>
                  </a:lnTo>
                  <a:lnTo>
                    <a:pt x="805" y="81"/>
                  </a:lnTo>
                  <a:lnTo>
                    <a:pt x="788" y="88"/>
                  </a:lnTo>
                  <a:lnTo>
                    <a:pt x="771" y="95"/>
                  </a:lnTo>
                  <a:lnTo>
                    <a:pt x="736" y="114"/>
                  </a:lnTo>
                  <a:lnTo>
                    <a:pt x="703" y="134"/>
                  </a:lnTo>
                  <a:lnTo>
                    <a:pt x="686" y="143"/>
                  </a:lnTo>
                  <a:lnTo>
                    <a:pt x="667" y="150"/>
                  </a:lnTo>
                  <a:lnTo>
                    <a:pt x="659" y="151"/>
                  </a:lnTo>
                  <a:lnTo>
                    <a:pt x="650" y="153"/>
                  </a:lnTo>
                  <a:lnTo>
                    <a:pt x="640" y="154"/>
                  </a:lnTo>
                  <a:lnTo>
                    <a:pt x="630" y="154"/>
                  </a:lnTo>
                  <a:lnTo>
                    <a:pt x="618" y="153"/>
                  </a:lnTo>
                  <a:lnTo>
                    <a:pt x="607" y="151"/>
                  </a:lnTo>
                  <a:lnTo>
                    <a:pt x="595" y="147"/>
                  </a:lnTo>
                  <a:lnTo>
                    <a:pt x="585" y="143"/>
                  </a:lnTo>
                  <a:lnTo>
                    <a:pt x="564" y="130"/>
                  </a:lnTo>
                  <a:lnTo>
                    <a:pt x="545" y="115"/>
                  </a:lnTo>
                  <a:lnTo>
                    <a:pt x="508" y="81"/>
                  </a:lnTo>
                  <a:lnTo>
                    <a:pt x="469" y="48"/>
                  </a:lnTo>
                  <a:lnTo>
                    <a:pt x="450" y="35"/>
                  </a:lnTo>
                  <a:lnTo>
                    <a:pt x="431" y="25"/>
                  </a:lnTo>
                  <a:lnTo>
                    <a:pt x="410" y="16"/>
                  </a:lnTo>
                  <a:lnTo>
                    <a:pt x="388" y="9"/>
                  </a:lnTo>
                  <a:lnTo>
                    <a:pt x="367" y="5"/>
                  </a:lnTo>
                  <a:lnTo>
                    <a:pt x="345" y="2"/>
                  </a:lnTo>
                  <a:lnTo>
                    <a:pt x="322" y="0"/>
                  </a:lnTo>
                  <a:lnTo>
                    <a:pt x="299" y="2"/>
                  </a:lnTo>
                  <a:lnTo>
                    <a:pt x="276" y="3"/>
                  </a:lnTo>
                  <a:lnTo>
                    <a:pt x="255" y="7"/>
                  </a:lnTo>
                  <a:lnTo>
                    <a:pt x="232" y="15"/>
                  </a:lnTo>
                  <a:lnTo>
                    <a:pt x="210" y="22"/>
                  </a:lnTo>
                  <a:lnTo>
                    <a:pt x="190" y="30"/>
                  </a:lnTo>
                  <a:lnTo>
                    <a:pt x="170" y="42"/>
                  </a:lnTo>
                  <a:lnTo>
                    <a:pt x="150" y="54"/>
                  </a:lnTo>
                  <a:lnTo>
                    <a:pt x="132" y="68"/>
                  </a:lnTo>
                  <a:lnTo>
                    <a:pt x="115" y="84"/>
                  </a:lnTo>
                  <a:lnTo>
                    <a:pt x="99" y="100"/>
                  </a:lnTo>
                  <a:lnTo>
                    <a:pt x="85" y="117"/>
                  </a:lnTo>
                  <a:lnTo>
                    <a:pt x="71" y="134"/>
                  </a:lnTo>
                  <a:lnTo>
                    <a:pt x="59" y="154"/>
                  </a:lnTo>
                  <a:lnTo>
                    <a:pt x="48" y="173"/>
                  </a:lnTo>
                  <a:lnTo>
                    <a:pt x="38" y="194"/>
                  </a:lnTo>
                  <a:lnTo>
                    <a:pt x="29" y="215"/>
                  </a:lnTo>
                  <a:lnTo>
                    <a:pt x="22" y="236"/>
                  </a:lnTo>
                  <a:lnTo>
                    <a:pt x="15" y="258"/>
                  </a:lnTo>
                  <a:lnTo>
                    <a:pt x="10" y="281"/>
                  </a:lnTo>
                  <a:lnTo>
                    <a:pt x="6" y="304"/>
                  </a:lnTo>
                  <a:lnTo>
                    <a:pt x="3" y="325"/>
                  </a:lnTo>
                  <a:lnTo>
                    <a:pt x="0" y="348"/>
                  </a:lnTo>
                  <a:lnTo>
                    <a:pt x="0" y="371"/>
                  </a:lnTo>
                  <a:lnTo>
                    <a:pt x="0" y="394"/>
                  </a:lnTo>
                  <a:lnTo>
                    <a:pt x="2" y="416"/>
                  </a:lnTo>
                  <a:lnTo>
                    <a:pt x="3" y="436"/>
                  </a:lnTo>
                  <a:lnTo>
                    <a:pt x="7" y="458"/>
                  </a:lnTo>
                  <a:lnTo>
                    <a:pt x="10" y="478"/>
                  </a:lnTo>
                  <a:lnTo>
                    <a:pt x="16" y="499"/>
                  </a:lnTo>
                  <a:lnTo>
                    <a:pt x="22" y="519"/>
                  </a:lnTo>
                  <a:lnTo>
                    <a:pt x="29" y="540"/>
                  </a:lnTo>
                  <a:lnTo>
                    <a:pt x="36" y="558"/>
                  </a:lnTo>
                  <a:lnTo>
                    <a:pt x="45" y="578"/>
                  </a:lnTo>
                  <a:lnTo>
                    <a:pt x="55" y="597"/>
                  </a:lnTo>
                  <a:lnTo>
                    <a:pt x="65" y="614"/>
                  </a:lnTo>
                  <a:lnTo>
                    <a:pt x="76" y="633"/>
                  </a:lnTo>
                  <a:lnTo>
                    <a:pt x="88" y="650"/>
                  </a:lnTo>
                  <a:lnTo>
                    <a:pt x="101" y="666"/>
                  </a:lnTo>
                  <a:lnTo>
                    <a:pt x="115" y="682"/>
                  </a:lnTo>
                  <a:lnTo>
                    <a:pt x="130" y="696"/>
                  </a:lnTo>
                  <a:lnTo>
                    <a:pt x="145" y="711"/>
                  </a:lnTo>
                  <a:lnTo>
                    <a:pt x="163" y="724"/>
                  </a:lnTo>
                  <a:lnTo>
                    <a:pt x="180" y="735"/>
                  </a:lnTo>
                  <a:lnTo>
                    <a:pt x="199" y="747"/>
                  </a:lnTo>
                  <a:lnTo>
                    <a:pt x="217" y="757"/>
                  </a:lnTo>
                  <a:lnTo>
                    <a:pt x="236" y="765"/>
                  </a:lnTo>
                  <a:lnTo>
                    <a:pt x="256" y="772"/>
                  </a:lnTo>
                  <a:lnTo>
                    <a:pt x="276" y="780"/>
                  </a:lnTo>
                  <a:lnTo>
                    <a:pt x="296" y="784"/>
                  </a:lnTo>
                  <a:lnTo>
                    <a:pt x="316" y="788"/>
                  </a:lnTo>
                  <a:lnTo>
                    <a:pt x="338" y="791"/>
                  </a:lnTo>
                  <a:lnTo>
                    <a:pt x="358" y="793"/>
                  </a:lnTo>
                  <a:lnTo>
                    <a:pt x="380" y="793"/>
                  </a:lnTo>
                  <a:lnTo>
                    <a:pt x="400" y="791"/>
                  </a:lnTo>
                  <a:lnTo>
                    <a:pt x="421" y="787"/>
                  </a:lnTo>
                  <a:lnTo>
                    <a:pt x="442" y="783"/>
                  </a:lnTo>
                  <a:lnTo>
                    <a:pt x="472" y="774"/>
                  </a:lnTo>
                  <a:lnTo>
                    <a:pt x="500" y="761"/>
                  </a:lnTo>
                  <a:lnTo>
                    <a:pt x="529" y="747"/>
                  </a:lnTo>
                  <a:lnTo>
                    <a:pt x="557" y="731"/>
                  </a:lnTo>
                  <a:lnTo>
                    <a:pt x="584" y="714"/>
                  </a:lnTo>
                  <a:lnTo>
                    <a:pt x="611" y="696"/>
                  </a:lnTo>
                  <a:lnTo>
                    <a:pt x="639" y="679"/>
                  </a:lnTo>
                  <a:lnTo>
                    <a:pt x="666" y="662"/>
                  </a:lnTo>
                  <a:lnTo>
                    <a:pt x="695" y="647"/>
                  </a:lnTo>
                  <a:lnTo>
                    <a:pt x="723" y="633"/>
                  </a:lnTo>
                  <a:lnTo>
                    <a:pt x="754" y="620"/>
                  </a:lnTo>
                  <a:lnTo>
                    <a:pt x="785" y="611"/>
                  </a:lnTo>
                  <a:lnTo>
                    <a:pt x="800" y="609"/>
                  </a:lnTo>
                  <a:lnTo>
                    <a:pt x="815" y="606"/>
                  </a:lnTo>
                  <a:lnTo>
                    <a:pt x="831" y="604"/>
                  </a:lnTo>
                  <a:lnTo>
                    <a:pt x="847" y="604"/>
                  </a:lnTo>
                  <a:lnTo>
                    <a:pt x="863" y="606"/>
                  </a:lnTo>
                  <a:lnTo>
                    <a:pt x="879" y="607"/>
                  </a:lnTo>
                  <a:lnTo>
                    <a:pt x="893" y="610"/>
                  </a:lnTo>
                  <a:lnTo>
                    <a:pt x="909" y="616"/>
                  </a:lnTo>
                  <a:lnTo>
                    <a:pt x="922" y="620"/>
                  </a:lnTo>
                  <a:lnTo>
                    <a:pt x="936" y="624"/>
                  </a:lnTo>
                  <a:lnTo>
                    <a:pt x="943" y="626"/>
                  </a:lnTo>
                  <a:lnTo>
                    <a:pt x="950" y="626"/>
                  </a:lnTo>
                  <a:lnTo>
                    <a:pt x="958" y="626"/>
                  </a:lnTo>
                  <a:lnTo>
                    <a:pt x="963" y="624"/>
                  </a:lnTo>
                  <a:lnTo>
                    <a:pt x="972" y="619"/>
                  </a:lnTo>
                  <a:lnTo>
                    <a:pt x="979" y="611"/>
                  </a:lnTo>
                  <a:lnTo>
                    <a:pt x="986" y="603"/>
                  </a:lnTo>
                  <a:lnTo>
                    <a:pt x="991" y="593"/>
                  </a:lnTo>
                  <a:lnTo>
                    <a:pt x="1001" y="577"/>
                  </a:lnTo>
                  <a:lnTo>
                    <a:pt x="1011" y="563"/>
                  </a:lnTo>
                  <a:lnTo>
                    <a:pt x="1021" y="548"/>
                  </a:lnTo>
                  <a:lnTo>
                    <a:pt x="1031" y="535"/>
                  </a:lnTo>
                  <a:lnTo>
                    <a:pt x="1053" y="511"/>
                  </a:lnTo>
                  <a:lnTo>
                    <a:pt x="1074" y="488"/>
                  </a:lnTo>
                  <a:lnTo>
                    <a:pt x="1097" y="465"/>
                  </a:lnTo>
                  <a:lnTo>
                    <a:pt x="1119" y="440"/>
                  </a:lnTo>
                  <a:lnTo>
                    <a:pt x="1129" y="427"/>
                  </a:lnTo>
                  <a:lnTo>
                    <a:pt x="1139" y="413"/>
                  </a:lnTo>
                  <a:lnTo>
                    <a:pt x="1149" y="399"/>
                  </a:lnTo>
                  <a:lnTo>
                    <a:pt x="1159" y="381"/>
                  </a:lnTo>
                  <a:lnTo>
                    <a:pt x="1165" y="364"/>
                  </a:lnTo>
                  <a:lnTo>
                    <a:pt x="1170" y="345"/>
                  </a:lnTo>
                  <a:lnTo>
                    <a:pt x="1173" y="327"/>
                  </a:lnTo>
                  <a:lnTo>
                    <a:pt x="1173" y="308"/>
                  </a:lnTo>
                  <a:lnTo>
                    <a:pt x="1173" y="289"/>
                  </a:lnTo>
                  <a:lnTo>
                    <a:pt x="1170" y="271"/>
                  </a:lnTo>
                  <a:lnTo>
                    <a:pt x="1166" y="252"/>
                  </a:lnTo>
                  <a:lnTo>
                    <a:pt x="1162" y="235"/>
                  </a:lnTo>
                  <a:lnTo>
                    <a:pt x="1155" y="217"/>
                  </a:lnTo>
                  <a:lnTo>
                    <a:pt x="1146" y="200"/>
                  </a:lnTo>
                  <a:lnTo>
                    <a:pt x="1137" y="184"/>
                  </a:lnTo>
                  <a:lnTo>
                    <a:pt x="1127" y="169"/>
                  </a:lnTo>
                  <a:lnTo>
                    <a:pt x="1116" y="154"/>
                  </a:lnTo>
                  <a:lnTo>
                    <a:pt x="1104" y="140"/>
                  </a:lnTo>
                  <a:lnTo>
                    <a:pt x="1091" y="127"/>
                  </a:lnTo>
                  <a:lnTo>
                    <a:pt x="1077" y="115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82" name="Freeform 382"/>
            <p:cNvSpPr>
              <a:spLocks/>
            </p:cNvSpPr>
            <p:nvPr/>
          </p:nvSpPr>
          <p:spPr bwMode="auto">
            <a:xfrm>
              <a:off x="1230313" y="1531938"/>
              <a:ext cx="198438" cy="274638"/>
            </a:xfrm>
            <a:custGeom>
              <a:avLst/>
              <a:gdLst>
                <a:gd name="T0" fmla="*/ 375 w 377"/>
                <a:gd name="T1" fmla="*/ 284 h 519"/>
                <a:gd name="T2" fmla="*/ 368 w 377"/>
                <a:gd name="T3" fmla="*/ 336 h 519"/>
                <a:gd name="T4" fmla="*/ 354 w 377"/>
                <a:gd name="T5" fmla="*/ 382 h 519"/>
                <a:gd name="T6" fmla="*/ 334 w 377"/>
                <a:gd name="T7" fmla="*/ 424 h 519"/>
                <a:gd name="T8" fmla="*/ 308 w 377"/>
                <a:gd name="T9" fmla="*/ 458 h 519"/>
                <a:gd name="T10" fmla="*/ 278 w 377"/>
                <a:gd name="T11" fmla="*/ 487 h 519"/>
                <a:gd name="T12" fmla="*/ 245 w 377"/>
                <a:gd name="T13" fmla="*/ 506 h 519"/>
                <a:gd name="T14" fmla="*/ 207 w 377"/>
                <a:gd name="T15" fmla="*/ 517 h 519"/>
                <a:gd name="T16" fmla="*/ 170 w 377"/>
                <a:gd name="T17" fmla="*/ 517 h 519"/>
                <a:gd name="T18" fmla="*/ 132 w 377"/>
                <a:gd name="T19" fmla="*/ 506 h 519"/>
                <a:gd name="T20" fmla="*/ 99 w 377"/>
                <a:gd name="T21" fmla="*/ 487 h 519"/>
                <a:gd name="T22" fmla="*/ 69 w 377"/>
                <a:gd name="T23" fmla="*/ 458 h 519"/>
                <a:gd name="T24" fmla="*/ 43 w 377"/>
                <a:gd name="T25" fmla="*/ 424 h 519"/>
                <a:gd name="T26" fmla="*/ 23 w 377"/>
                <a:gd name="T27" fmla="*/ 382 h 519"/>
                <a:gd name="T28" fmla="*/ 9 w 377"/>
                <a:gd name="T29" fmla="*/ 336 h 519"/>
                <a:gd name="T30" fmla="*/ 2 w 377"/>
                <a:gd name="T31" fmla="*/ 284 h 519"/>
                <a:gd name="T32" fmla="*/ 2 w 377"/>
                <a:gd name="T33" fmla="*/ 232 h 519"/>
                <a:gd name="T34" fmla="*/ 9 w 377"/>
                <a:gd name="T35" fmla="*/ 181 h 519"/>
                <a:gd name="T36" fmla="*/ 23 w 377"/>
                <a:gd name="T37" fmla="*/ 135 h 519"/>
                <a:gd name="T38" fmla="*/ 43 w 377"/>
                <a:gd name="T39" fmla="*/ 93 h 519"/>
                <a:gd name="T40" fmla="*/ 69 w 377"/>
                <a:gd name="T41" fmla="*/ 58 h 519"/>
                <a:gd name="T42" fmla="*/ 99 w 377"/>
                <a:gd name="T43" fmla="*/ 30 h 519"/>
                <a:gd name="T44" fmla="*/ 132 w 377"/>
                <a:gd name="T45" fmla="*/ 11 h 519"/>
                <a:gd name="T46" fmla="*/ 170 w 377"/>
                <a:gd name="T47" fmla="*/ 0 h 519"/>
                <a:gd name="T48" fmla="*/ 207 w 377"/>
                <a:gd name="T49" fmla="*/ 0 h 519"/>
                <a:gd name="T50" fmla="*/ 245 w 377"/>
                <a:gd name="T51" fmla="*/ 11 h 519"/>
                <a:gd name="T52" fmla="*/ 278 w 377"/>
                <a:gd name="T53" fmla="*/ 30 h 519"/>
                <a:gd name="T54" fmla="*/ 308 w 377"/>
                <a:gd name="T55" fmla="*/ 58 h 519"/>
                <a:gd name="T56" fmla="*/ 334 w 377"/>
                <a:gd name="T57" fmla="*/ 93 h 519"/>
                <a:gd name="T58" fmla="*/ 354 w 377"/>
                <a:gd name="T59" fmla="*/ 135 h 519"/>
                <a:gd name="T60" fmla="*/ 368 w 377"/>
                <a:gd name="T61" fmla="*/ 181 h 519"/>
                <a:gd name="T62" fmla="*/ 375 w 377"/>
                <a:gd name="T63" fmla="*/ 232 h 5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77" h="519">
                  <a:moveTo>
                    <a:pt x="377" y="258"/>
                  </a:moveTo>
                  <a:lnTo>
                    <a:pt x="375" y="284"/>
                  </a:lnTo>
                  <a:lnTo>
                    <a:pt x="373" y="310"/>
                  </a:lnTo>
                  <a:lnTo>
                    <a:pt x="368" y="336"/>
                  </a:lnTo>
                  <a:lnTo>
                    <a:pt x="361" y="359"/>
                  </a:lnTo>
                  <a:lnTo>
                    <a:pt x="354" y="382"/>
                  </a:lnTo>
                  <a:lnTo>
                    <a:pt x="344" y="404"/>
                  </a:lnTo>
                  <a:lnTo>
                    <a:pt x="334" y="424"/>
                  </a:lnTo>
                  <a:lnTo>
                    <a:pt x="321" y="442"/>
                  </a:lnTo>
                  <a:lnTo>
                    <a:pt x="308" y="458"/>
                  </a:lnTo>
                  <a:lnTo>
                    <a:pt x="293" y="474"/>
                  </a:lnTo>
                  <a:lnTo>
                    <a:pt x="278" y="487"/>
                  </a:lnTo>
                  <a:lnTo>
                    <a:pt x="262" y="497"/>
                  </a:lnTo>
                  <a:lnTo>
                    <a:pt x="245" y="506"/>
                  </a:lnTo>
                  <a:lnTo>
                    <a:pt x="226" y="513"/>
                  </a:lnTo>
                  <a:lnTo>
                    <a:pt x="207" y="517"/>
                  </a:lnTo>
                  <a:lnTo>
                    <a:pt x="188" y="519"/>
                  </a:lnTo>
                  <a:lnTo>
                    <a:pt x="170" y="517"/>
                  </a:lnTo>
                  <a:lnTo>
                    <a:pt x="151" y="513"/>
                  </a:lnTo>
                  <a:lnTo>
                    <a:pt x="132" y="506"/>
                  </a:lnTo>
                  <a:lnTo>
                    <a:pt x="115" y="497"/>
                  </a:lnTo>
                  <a:lnTo>
                    <a:pt x="99" y="487"/>
                  </a:lnTo>
                  <a:lnTo>
                    <a:pt x="84" y="474"/>
                  </a:lnTo>
                  <a:lnTo>
                    <a:pt x="69" y="458"/>
                  </a:lnTo>
                  <a:lnTo>
                    <a:pt x="55" y="442"/>
                  </a:lnTo>
                  <a:lnTo>
                    <a:pt x="43" y="424"/>
                  </a:lnTo>
                  <a:lnTo>
                    <a:pt x="33" y="404"/>
                  </a:lnTo>
                  <a:lnTo>
                    <a:pt x="23" y="382"/>
                  </a:lnTo>
                  <a:lnTo>
                    <a:pt x="15" y="359"/>
                  </a:lnTo>
                  <a:lnTo>
                    <a:pt x="9" y="336"/>
                  </a:lnTo>
                  <a:lnTo>
                    <a:pt x="4" y="310"/>
                  </a:lnTo>
                  <a:lnTo>
                    <a:pt x="2" y="284"/>
                  </a:lnTo>
                  <a:lnTo>
                    <a:pt x="0" y="258"/>
                  </a:lnTo>
                  <a:lnTo>
                    <a:pt x="2" y="232"/>
                  </a:lnTo>
                  <a:lnTo>
                    <a:pt x="4" y="207"/>
                  </a:lnTo>
                  <a:lnTo>
                    <a:pt x="9" y="181"/>
                  </a:lnTo>
                  <a:lnTo>
                    <a:pt x="15" y="158"/>
                  </a:lnTo>
                  <a:lnTo>
                    <a:pt x="23" y="135"/>
                  </a:lnTo>
                  <a:lnTo>
                    <a:pt x="33" y="113"/>
                  </a:lnTo>
                  <a:lnTo>
                    <a:pt x="43" y="93"/>
                  </a:lnTo>
                  <a:lnTo>
                    <a:pt x="55" y="74"/>
                  </a:lnTo>
                  <a:lnTo>
                    <a:pt x="69" y="58"/>
                  </a:lnTo>
                  <a:lnTo>
                    <a:pt x="84" y="43"/>
                  </a:lnTo>
                  <a:lnTo>
                    <a:pt x="99" y="30"/>
                  </a:lnTo>
                  <a:lnTo>
                    <a:pt x="115" y="20"/>
                  </a:lnTo>
                  <a:lnTo>
                    <a:pt x="132" y="11"/>
                  </a:lnTo>
                  <a:lnTo>
                    <a:pt x="151" y="4"/>
                  </a:lnTo>
                  <a:lnTo>
                    <a:pt x="170" y="0"/>
                  </a:lnTo>
                  <a:lnTo>
                    <a:pt x="188" y="0"/>
                  </a:lnTo>
                  <a:lnTo>
                    <a:pt x="207" y="0"/>
                  </a:lnTo>
                  <a:lnTo>
                    <a:pt x="226" y="4"/>
                  </a:lnTo>
                  <a:lnTo>
                    <a:pt x="245" y="11"/>
                  </a:lnTo>
                  <a:lnTo>
                    <a:pt x="262" y="20"/>
                  </a:lnTo>
                  <a:lnTo>
                    <a:pt x="278" y="30"/>
                  </a:lnTo>
                  <a:lnTo>
                    <a:pt x="293" y="43"/>
                  </a:lnTo>
                  <a:lnTo>
                    <a:pt x="308" y="58"/>
                  </a:lnTo>
                  <a:lnTo>
                    <a:pt x="321" y="74"/>
                  </a:lnTo>
                  <a:lnTo>
                    <a:pt x="334" y="93"/>
                  </a:lnTo>
                  <a:lnTo>
                    <a:pt x="344" y="113"/>
                  </a:lnTo>
                  <a:lnTo>
                    <a:pt x="354" y="135"/>
                  </a:lnTo>
                  <a:lnTo>
                    <a:pt x="361" y="158"/>
                  </a:lnTo>
                  <a:lnTo>
                    <a:pt x="368" y="181"/>
                  </a:lnTo>
                  <a:lnTo>
                    <a:pt x="373" y="207"/>
                  </a:lnTo>
                  <a:lnTo>
                    <a:pt x="375" y="232"/>
                  </a:lnTo>
                  <a:lnTo>
                    <a:pt x="377" y="258"/>
                  </a:lnTo>
                  <a:close/>
                </a:path>
              </a:pathLst>
            </a:custGeom>
            <a:solidFill>
              <a:srgbClr val="F4E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83" name="Freeform 383"/>
            <p:cNvSpPr>
              <a:spLocks/>
            </p:cNvSpPr>
            <p:nvPr/>
          </p:nvSpPr>
          <p:spPr bwMode="auto">
            <a:xfrm>
              <a:off x="1177925" y="1517650"/>
              <a:ext cx="160338" cy="201613"/>
            </a:xfrm>
            <a:custGeom>
              <a:avLst/>
              <a:gdLst>
                <a:gd name="T0" fmla="*/ 292 w 302"/>
                <a:gd name="T1" fmla="*/ 6 h 383"/>
                <a:gd name="T2" fmla="*/ 299 w 302"/>
                <a:gd name="T3" fmla="*/ 19 h 383"/>
                <a:gd name="T4" fmla="*/ 302 w 302"/>
                <a:gd name="T5" fmla="*/ 33 h 383"/>
                <a:gd name="T6" fmla="*/ 302 w 302"/>
                <a:gd name="T7" fmla="*/ 48 h 383"/>
                <a:gd name="T8" fmla="*/ 299 w 302"/>
                <a:gd name="T9" fmla="*/ 62 h 383"/>
                <a:gd name="T10" fmla="*/ 292 w 302"/>
                <a:gd name="T11" fmla="*/ 75 h 383"/>
                <a:gd name="T12" fmla="*/ 284 w 302"/>
                <a:gd name="T13" fmla="*/ 86 h 383"/>
                <a:gd name="T14" fmla="*/ 272 w 302"/>
                <a:gd name="T15" fmla="*/ 95 h 383"/>
                <a:gd name="T16" fmla="*/ 256 w 302"/>
                <a:gd name="T17" fmla="*/ 102 h 383"/>
                <a:gd name="T18" fmla="*/ 238 w 302"/>
                <a:gd name="T19" fmla="*/ 108 h 383"/>
                <a:gd name="T20" fmla="*/ 225 w 302"/>
                <a:gd name="T21" fmla="*/ 121 h 383"/>
                <a:gd name="T22" fmla="*/ 222 w 302"/>
                <a:gd name="T23" fmla="*/ 138 h 383"/>
                <a:gd name="T24" fmla="*/ 222 w 302"/>
                <a:gd name="T25" fmla="*/ 164 h 383"/>
                <a:gd name="T26" fmla="*/ 219 w 302"/>
                <a:gd name="T27" fmla="*/ 190 h 383"/>
                <a:gd name="T28" fmla="*/ 209 w 302"/>
                <a:gd name="T29" fmla="*/ 204 h 383"/>
                <a:gd name="T30" fmla="*/ 196 w 302"/>
                <a:gd name="T31" fmla="*/ 214 h 383"/>
                <a:gd name="T32" fmla="*/ 182 w 302"/>
                <a:gd name="T33" fmla="*/ 223 h 383"/>
                <a:gd name="T34" fmla="*/ 157 w 302"/>
                <a:gd name="T35" fmla="*/ 232 h 383"/>
                <a:gd name="T36" fmla="*/ 125 w 302"/>
                <a:gd name="T37" fmla="*/ 242 h 383"/>
                <a:gd name="T38" fmla="*/ 102 w 302"/>
                <a:gd name="T39" fmla="*/ 255 h 383"/>
                <a:gd name="T40" fmla="*/ 90 w 302"/>
                <a:gd name="T41" fmla="*/ 268 h 383"/>
                <a:gd name="T42" fmla="*/ 75 w 302"/>
                <a:gd name="T43" fmla="*/ 291 h 383"/>
                <a:gd name="T44" fmla="*/ 62 w 302"/>
                <a:gd name="T45" fmla="*/ 325 h 383"/>
                <a:gd name="T46" fmla="*/ 55 w 302"/>
                <a:gd name="T47" fmla="*/ 363 h 383"/>
                <a:gd name="T48" fmla="*/ 51 w 302"/>
                <a:gd name="T49" fmla="*/ 383 h 383"/>
                <a:gd name="T50" fmla="*/ 46 w 302"/>
                <a:gd name="T51" fmla="*/ 381 h 383"/>
                <a:gd name="T52" fmla="*/ 36 w 302"/>
                <a:gd name="T53" fmla="*/ 373 h 383"/>
                <a:gd name="T54" fmla="*/ 26 w 302"/>
                <a:gd name="T55" fmla="*/ 364 h 383"/>
                <a:gd name="T56" fmla="*/ 19 w 302"/>
                <a:gd name="T57" fmla="*/ 355 h 383"/>
                <a:gd name="T58" fmla="*/ 10 w 302"/>
                <a:gd name="T59" fmla="*/ 332 h 383"/>
                <a:gd name="T60" fmla="*/ 2 w 302"/>
                <a:gd name="T61" fmla="*/ 295 h 383"/>
                <a:gd name="T62" fmla="*/ 0 w 302"/>
                <a:gd name="T63" fmla="*/ 258 h 383"/>
                <a:gd name="T64" fmla="*/ 6 w 302"/>
                <a:gd name="T65" fmla="*/ 219 h 383"/>
                <a:gd name="T66" fmla="*/ 18 w 302"/>
                <a:gd name="T67" fmla="*/ 183 h 383"/>
                <a:gd name="T68" fmla="*/ 35 w 302"/>
                <a:gd name="T69" fmla="*/ 148 h 383"/>
                <a:gd name="T70" fmla="*/ 58 w 302"/>
                <a:gd name="T71" fmla="*/ 118 h 383"/>
                <a:gd name="T72" fmla="*/ 85 w 302"/>
                <a:gd name="T73" fmla="*/ 91 h 383"/>
                <a:gd name="T74" fmla="*/ 121 w 302"/>
                <a:gd name="T75" fmla="*/ 65 h 383"/>
                <a:gd name="T76" fmla="*/ 166 w 302"/>
                <a:gd name="T77" fmla="*/ 40 h 383"/>
                <a:gd name="T78" fmla="*/ 238 w 302"/>
                <a:gd name="T79" fmla="*/ 15 h 383"/>
                <a:gd name="T80" fmla="*/ 288 w 302"/>
                <a:gd name="T81" fmla="*/ 0 h 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02" h="383">
                  <a:moveTo>
                    <a:pt x="288" y="0"/>
                  </a:moveTo>
                  <a:lnTo>
                    <a:pt x="292" y="6"/>
                  </a:lnTo>
                  <a:lnTo>
                    <a:pt x="297" y="12"/>
                  </a:lnTo>
                  <a:lnTo>
                    <a:pt x="299" y="19"/>
                  </a:lnTo>
                  <a:lnTo>
                    <a:pt x="301" y="26"/>
                  </a:lnTo>
                  <a:lnTo>
                    <a:pt x="302" y="33"/>
                  </a:lnTo>
                  <a:lnTo>
                    <a:pt x="302" y="40"/>
                  </a:lnTo>
                  <a:lnTo>
                    <a:pt x="302" y="48"/>
                  </a:lnTo>
                  <a:lnTo>
                    <a:pt x="301" y="55"/>
                  </a:lnTo>
                  <a:lnTo>
                    <a:pt x="299" y="62"/>
                  </a:lnTo>
                  <a:lnTo>
                    <a:pt x="297" y="69"/>
                  </a:lnTo>
                  <a:lnTo>
                    <a:pt x="292" y="75"/>
                  </a:lnTo>
                  <a:lnTo>
                    <a:pt x="289" y="81"/>
                  </a:lnTo>
                  <a:lnTo>
                    <a:pt x="284" y="86"/>
                  </a:lnTo>
                  <a:lnTo>
                    <a:pt x="279" y="91"/>
                  </a:lnTo>
                  <a:lnTo>
                    <a:pt x="272" y="95"/>
                  </a:lnTo>
                  <a:lnTo>
                    <a:pt x="266" y="98"/>
                  </a:lnTo>
                  <a:lnTo>
                    <a:pt x="256" y="102"/>
                  </a:lnTo>
                  <a:lnTo>
                    <a:pt x="246" y="105"/>
                  </a:lnTo>
                  <a:lnTo>
                    <a:pt x="238" y="108"/>
                  </a:lnTo>
                  <a:lnTo>
                    <a:pt x="229" y="114"/>
                  </a:lnTo>
                  <a:lnTo>
                    <a:pt x="225" y="121"/>
                  </a:lnTo>
                  <a:lnTo>
                    <a:pt x="222" y="130"/>
                  </a:lnTo>
                  <a:lnTo>
                    <a:pt x="222" y="138"/>
                  </a:lnTo>
                  <a:lnTo>
                    <a:pt x="222" y="147"/>
                  </a:lnTo>
                  <a:lnTo>
                    <a:pt x="222" y="164"/>
                  </a:lnTo>
                  <a:lnTo>
                    <a:pt x="220" y="183"/>
                  </a:lnTo>
                  <a:lnTo>
                    <a:pt x="219" y="190"/>
                  </a:lnTo>
                  <a:lnTo>
                    <a:pt x="215" y="197"/>
                  </a:lnTo>
                  <a:lnTo>
                    <a:pt x="209" y="204"/>
                  </a:lnTo>
                  <a:lnTo>
                    <a:pt x="203" y="210"/>
                  </a:lnTo>
                  <a:lnTo>
                    <a:pt x="196" y="214"/>
                  </a:lnTo>
                  <a:lnTo>
                    <a:pt x="189" y="219"/>
                  </a:lnTo>
                  <a:lnTo>
                    <a:pt x="182" y="223"/>
                  </a:lnTo>
                  <a:lnTo>
                    <a:pt x="173" y="226"/>
                  </a:lnTo>
                  <a:lnTo>
                    <a:pt x="157" y="232"/>
                  </a:lnTo>
                  <a:lnTo>
                    <a:pt x="141" y="236"/>
                  </a:lnTo>
                  <a:lnTo>
                    <a:pt x="125" y="242"/>
                  </a:lnTo>
                  <a:lnTo>
                    <a:pt x="111" y="250"/>
                  </a:lnTo>
                  <a:lnTo>
                    <a:pt x="102" y="255"/>
                  </a:lnTo>
                  <a:lnTo>
                    <a:pt x="97" y="260"/>
                  </a:lnTo>
                  <a:lnTo>
                    <a:pt x="90" y="268"/>
                  </a:lnTo>
                  <a:lnTo>
                    <a:pt x="84" y="275"/>
                  </a:lnTo>
                  <a:lnTo>
                    <a:pt x="75" y="291"/>
                  </a:lnTo>
                  <a:lnTo>
                    <a:pt x="68" y="306"/>
                  </a:lnTo>
                  <a:lnTo>
                    <a:pt x="62" y="325"/>
                  </a:lnTo>
                  <a:lnTo>
                    <a:pt x="58" y="344"/>
                  </a:lnTo>
                  <a:lnTo>
                    <a:pt x="55" y="363"/>
                  </a:lnTo>
                  <a:lnTo>
                    <a:pt x="52" y="381"/>
                  </a:lnTo>
                  <a:lnTo>
                    <a:pt x="51" y="383"/>
                  </a:lnTo>
                  <a:lnTo>
                    <a:pt x="49" y="383"/>
                  </a:lnTo>
                  <a:lnTo>
                    <a:pt x="46" y="381"/>
                  </a:lnTo>
                  <a:lnTo>
                    <a:pt x="44" y="378"/>
                  </a:lnTo>
                  <a:lnTo>
                    <a:pt x="36" y="373"/>
                  </a:lnTo>
                  <a:lnTo>
                    <a:pt x="31" y="367"/>
                  </a:lnTo>
                  <a:lnTo>
                    <a:pt x="26" y="364"/>
                  </a:lnTo>
                  <a:lnTo>
                    <a:pt x="22" y="360"/>
                  </a:lnTo>
                  <a:lnTo>
                    <a:pt x="19" y="355"/>
                  </a:lnTo>
                  <a:lnTo>
                    <a:pt x="18" y="350"/>
                  </a:lnTo>
                  <a:lnTo>
                    <a:pt x="10" y="332"/>
                  </a:lnTo>
                  <a:lnTo>
                    <a:pt x="5" y="314"/>
                  </a:lnTo>
                  <a:lnTo>
                    <a:pt x="2" y="295"/>
                  </a:lnTo>
                  <a:lnTo>
                    <a:pt x="0" y="276"/>
                  </a:lnTo>
                  <a:lnTo>
                    <a:pt x="0" y="258"/>
                  </a:lnTo>
                  <a:lnTo>
                    <a:pt x="2" y="237"/>
                  </a:lnTo>
                  <a:lnTo>
                    <a:pt x="6" y="219"/>
                  </a:lnTo>
                  <a:lnTo>
                    <a:pt x="10" y="200"/>
                  </a:lnTo>
                  <a:lnTo>
                    <a:pt x="18" y="183"/>
                  </a:lnTo>
                  <a:lnTo>
                    <a:pt x="26" y="166"/>
                  </a:lnTo>
                  <a:lnTo>
                    <a:pt x="35" y="148"/>
                  </a:lnTo>
                  <a:lnTo>
                    <a:pt x="46" y="133"/>
                  </a:lnTo>
                  <a:lnTo>
                    <a:pt x="58" y="118"/>
                  </a:lnTo>
                  <a:lnTo>
                    <a:pt x="71" y="104"/>
                  </a:lnTo>
                  <a:lnTo>
                    <a:pt x="85" y="91"/>
                  </a:lnTo>
                  <a:lnTo>
                    <a:pt x="100" y="79"/>
                  </a:lnTo>
                  <a:lnTo>
                    <a:pt x="121" y="65"/>
                  </a:lnTo>
                  <a:lnTo>
                    <a:pt x="143" y="52"/>
                  </a:lnTo>
                  <a:lnTo>
                    <a:pt x="166" y="40"/>
                  </a:lnTo>
                  <a:lnTo>
                    <a:pt x="190" y="30"/>
                  </a:lnTo>
                  <a:lnTo>
                    <a:pt x="238" y="15"/>
                  </a:lnTo>
                  <a:lnTo>
                    <a:pt x="288" y="0"/>
                  </a:lnTo>
                  <a:lnTo>
                    <a:pt x="28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84" name="Freeform 384"/>
            <p:cNvSpPr>
              <a:spLocks/>
            </p:cNvSpPr>
            <p:nvPr/>
          </p:nvSpPr>
          <p:spPr bwMode="auto">
            <a:xfrm>
              <a:off x="1336675" y="1517650"/>
              <a:ext cx="95250" cy="130175"/>
            </a:xfrm>
            <a:custGeom>
              <a:avLst/>
              <a:gdLst>
                <a:gd name="T0" fmla="*/ 0 w 180"/>
                <a:gd name="T1" fmla="*/ 0 h 246"/>
                <a:gd name="T2" fmla="*/ 21 w 180"/>
                <a:gd name="T3" fmla="*/ 2 h 246"/>
                <a:gd name="T4" fmla="*/ 43 w 180"/>
                <a:gd name="T5" fmla="*/ 6 h 246"/>
                <a:gd name="T6" fmla="*/ 63 w 180"/>
                <a:gd name="T7" fmla="*/ 13 h 246"/>
                <a:gd name="T8" fmla="*/ 83 w 180"/>
                <a:gd name="T9" fmla="*/ 22 h 246"/>
                <a:gd name="T10" fmla="*/ 102 w 180"/>
                <a:gd name="T11" fmla="*/ 33 h 246"/>
                <a:gd name="T12" fmla="*/ 119 w 180"/>
                <a:gd name="T13" fmla="*/ 46 h 246"/>
                <a:gd name="T14" fmla="*/ 134 w 180"/>
                <a:gd name="T15" fmla="*/ 62 h 246"/>
                <a:gd name="T16" fmla="*/ 147 w 180"/>
                <a:gd name="T17" fmla="*/ 79 h 246"/>
                <a:gd name="T18" fmla="*/ 158 w 180"/>
                <a:gd name="T19" fmla="*/ 98 h 246"/>
                <a:gd name="T20" fmla="*/ 167 w 180"/>
                <a:gd name="T21" fmla="*/ 118 h 246"/>
                <a:gd name="T22" fmla="*/ 174 w 180"/>
                <a:gd name="T23" fmla="*/ 138 h 246"/>
                <a:gd name="T24" fmla="*/ 178 w 180"/>
                <a:gd name="T25" fmla="*/ 160 h 246"/>
                <a:gd name="T26" fmla="*/ 180 w 180"/>
                <a:gd name="T27" fmla="*/ 181 h 246"/>
                <a:gd name="T28" fmla="*/ 178 w 180"/>
                <a:gd name="T29" fmla="*/ 203 h 246"/>
                <a:gd name="T30" fmla="*/ 175 w 180"/>
                <a:gd name="T31" fmla="*/ 225 h 246"/>
                <a:gd name="T32" fmla="*/ 170 w 180"/>
                <a:gd name="T33" fmla="*/ 246 h 246"/>
                <a:gd name="T34" fmla="*/ 164 w 180"/>
                <a:gd name="T35" fmla="*/ 235 h 246"/>
                <a:gd name="T36" fmla="*/ 161 w 180"/>
                <a:gd name="T37" fmla="*/ 223 h 246"/>
                <a:gd name="T38" fmla="*/ 158 w 180"/>
                <a:gd name="T39" fmla="*/ 217 h 246"/>
                <a:gd name="T40" fmla="*/ 157 w 180"/>
                <a:gd name="T41" fmla="*/ 213 h 246"/>
                <a:gd name="T42" fmla="*/ 152 w 180"/>
                <a:gd name="T43" fmla="*/ 209 h 246"/>
                <a:gd name="T44" fmla="*/ 148 w 180"/>
                <a:gd name="T45" fmla="*/ 204 h 246"/>
                <a:gd name="T46" fmla="*/ 135 w 180"/>
                <a:gd name="T47" fmla="*/ 200 h 246"/>
                <a:gd name="T48" fmla="*/ 121 w 180"/>
                <a:gd name="T49" fmla="*/ 196 h 246"/>
                <a:gd name="T50" fmla="*/ 116 w 180"/>
                <a:gd name="T51" fmla="*/ 193 h 246"/>
                <a:gd name="T52" fmla="*/ 113 w 180"/>
                <a:gd name="T53" fmla="*/ 189 h 246"/>
                <a:gd name="T54" fmla="*/ 112 w 180"/>
                <a:gd name="T55" fmla="*/ 186 h 246"/>
                <a:gd name="T56" fmla="*/ 111 w 180"/>
                <a:gd name="T57" fmla="*/ 181 h 246"/>
                <a:gd name="T58" fmla="*/ 109 w 180"/>
                <a:gd name="T59" fmla="*/ 171 h 246"/>
                <a:gd name="T60" fmla="*/ 108 w 180"/>
                <a:gd name="T61" fmla="*/ 161 h 246"/>
                <a:gd name="T62" fmla="*/ 108 w 180"/>
                <a:gd name="T63" fmla="*/ 150 h 246"/>
                <a:gd name="T64" fmla="*/ 108 w 180"/>
                <a:gd name="T65" fmla="*/ 140 h 246"/>
                <a:gd name="T66" fmla="*/ 106 w 180"/>
                <a:gd name="T67" fmla="*/ 135 h 246"/>
                <a:gd name="T68" fmla="*/ 105 w 180"/>
                <a:gd name="T69" fmla="*/ 130 h 246"/>
                <a:gd name="T70" fmla="*/ 103 w 180"/>
                <a:gd name="T71" fmla="*/ 125 h 246"/>
                <a:gd name="T72" fmla="*/ 101 w 180"/>
                <a:gd name="T73" fmla="*/ 122 h 246"/>
                <a:gd name="T74" fmla="*/ 95 w 180"/>
                <a:gd name="T75" fmla="*/ 117 h 246"/>
                <a:gd name="T76" fmla="*/ 88 w 180"/>
                <a:gd name="T77" fmla="*/ 114 h 246"/>
                <a:gd name="T78" fmla="*/ 80 w 180"/>
                <a:gd name="T79" fmla="*/ 111 h 246"/>
                <a:gd name="T80" fmla="*/ 73 w 180"/>
                <a:gd name="T81" fmla="*/ 108 h 246"/>
                <a:gd name="T82" fmla="*/ 57 w 180"/>
                <a:gd name="T83" fmla="*/ 101 h 246"/>
                <a:gd name="T84" fmla="*/ 43 w 180"/>
                <a:gd name="T85" fmla="*/ 92 h 246"/>
                <a:gd name="T86" fmla="*/ 30 w 180"/>
                <a:gd name="T87" fmla="*/ 79 h 246"/>
                <a:gd name="T88" fmla="*/ 20 w 180"/>
                <a:gd name="T89" fmla="*/ 66 h 246"/>
                <a:gd name="T90" fmla="*/ 11 w 180"/>
                <a:gd name="T91" fmla="*/ 52 h 246"/>
                <a:gd name="T92" fmla="*/ 4 w 180"/>
                <a:gd name="T93" fmla="*/ 36 h 246"/>
                <a:gd name="T94" fmla="*/ 1 w 180"/>
                <a:gd name="T95" fmla="*/ 19 h 246"/>
                <a:gd name="T96" fmla="*/ 0 w 180"/>
                <a:gd name="T97" fmla="*/ 2 h 246"/>
                <a:gd name="T98" fmla="*/ 0 w 180"/>
                <a:gd name="T99" fmla="*/ 0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80" h="246">
                  <a:moveTo>
                    <a:pt x="0" y="0"/>
                  </a:moveTo>
                  <a:lnTo>
                    <a:pt x="21" y="2"/>
                  </a:lnTo>
                  <a:lnTo>
                    <a:pt x="43" y="6"/>
                  </a:lnTo>
                  <a:lnTo>
                    <a:pt x="63" y="13"/>
                  </a:lnTo>
                  <a:lnTo>
                    <a:pt x="83" y="22"/>
                  </a:lnTo>
                  <a:lnTo>
                    <a:pt x="102" y="33"/>
                  </a:lnTo>
                  <a:lnTo>
                    <a:pt x="119" y="46"/>
                  </a:lnTo>
                  <a:lnTo>
                    <a:pt x="134" y="62"/>
                  </a:lnTo>
                  <a:lnTo>
                    <a:pt x="147" y="79"/>
                  </a:lnTo>
                  <a:lnTo>
                    <a:pt x="158" y="98"/>
                  </a:lnTo>
                  <a:lnTo>
                    <a:pt x="167" y="118"/>
                  </a:lnTo>
                  <a:lnTo>
                    <a:pt x="174" y="138"/>
                  </a:lnTo>
                  <a:lnTo>
                    <a:pt x="178" y="160"/>
                  </a:lnTo>
                  <a:lnTo>
                    <a:pt x="180" y="181"/>
                  </a:lnTo>
                  <a:lnTo>
                    <a:pt x="178" y="203"/>
                  </a:lnTo>
                  <a:lnTo>
                    <a:pt x="175" y="225"/>
                  </a:lnTo>
                  <a:lnTo>
                    <a:pt x="170" y="246"/>
                  </a:lnTo>
                  <a:lnTo>
                    <a:pt x="164" y="235"/>
                  </a:lnTo>
                  <a:lnTo>
                    <a:pt x="161" y="223"/>
                  </a:lnTo>
                  <a:lnTo>
                    <a:pt x="158" y="217"/>
                  </a:lnTo>
                  <a:lnTo>
                    <a:pt x="157" y="213"/>
                  </a:lnTo>
                  <a:lnTo>
                    <a:pt x="152" y="209"/>
                  </a:lnTo>
                  <a:lnTo>
                    <a:pt x="148" y="204"/>
                  </a:lnTo>
                  <a:lnTo>
                    <a:pt x="135" y="200"/>
                  </a:lnTo>
                  <a:lnTo>
                    <a:pt x="121" y="196"/>
                  </a:lnTo>
                  <a:lnTo>
                    <a:pt x="116" y="193"/>
                  </a:lnTo>
                  <a:lnTo>
                    <a:pt x="113" y="189"/>
                  </a:lnTo>
                  <a:lnTo>
                    <a:pt x="112" y="186"/>
                  </a:lnTo>
                  <a:lnTo>
                    <a:pt x="111" y="181"/>
                  </a:lnTo>
                  <a:lnTo>
                    <a:pt x="109" y="171"/>
                  </a:lnTo>
                  <a:lnTo>
                    <a:pt x="108" y="161"/>
                  </a:lnTo>
                  <a:lnTo>
                    <a:pt x="108" y="150"/>
                  </a:lnTo>
                  <a:lnTo>
                    <a:pt x="108" y="140"/>
                  </a:lnTo>
                  <a:lnTo>
                    <a:pt x="106" y="135"/>
                  </a:lnTo>
                  <a:lnTo>
                    <a:pt x="105" y="130"/>
                  </a:lnTo>
                  <a:lnTo>
                    <a:pt x="103" y="125"/>
                  </a:lnTo>
                  <a:lnTo>
                    <a:pt x="101" y="122"/>
                  </a:lnTo>
                  <a:lnTo>
                    <a:pt x="95" y="117"/>
                  </a:lnTo>
                  <a:lnTo>
                    <a:pt x="88" y="114"/>
                  </a:lnTo>
                  <a:lnTo>
                    <a:pt x="80" y="111"/>
                  </a:lnTo>
                  <a:lnTo>
                    <a:pt x="73" y="108"/>
                  </a:lnTo>
                  <a:lnTo>
                    <a:pt x="57" y="101"/>
                  </a:lnTo>
                  <a:lnTo>
                    <a:pt x="43" y="92"/>
                  </a:lnTo>
                  <a:lnTo>
                    <a:pt x="30" y="79"/>
                  </a:lnTo>
                  <a:lnTo>
                    <a:pt x="20" y="66"/>
                  </a:lnTo>
                  <a:lnTo>
                    <a:pt x="11" y="52"/>
                  </a:lnTo>
                  <a:lnTo>
                    <a:pt x="4" y="36"/>
                  </a:lnTo>
                  <a:lnTo>
                    <a:pt x="1" y="19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85" name="Freeform 385"/>
            <p:cNvSpPr>
              <a:spLocks/>
            </p:cNvSpPr>
            <p:nvPr/>
          </p:nvSpPr>
          <p:spPr bwMode="auto">
            <a:xfrm>
              <a:off x="1411288" y="3089275"/>
              <a:ext cx="168275" cy="119063"/>
            </a:xfrm>
            <a:custGeom>
              <a:avLst/>
              <a:gdLst>
                <a:gd name="T0" fmla="*/ 315 w 318"/>
                <a:gd name="T1" fmla="*/ 215 h 227"/>
                <a:gd name="T2" fmla="*/ 311 w 318"/>
                <a:gd name="T3" fmla="*/ 220 h 227"/>
                <a:gd name="T4" fmla="*/ 305 w 318"/>
                <a:gd name="T5" fmla="*/ 224 h 227"/>
                <a:gd name="T6" fmla="*/ 298 w 318"/>
                <a:gd name="T7" fmla="*/ 225 h 227"/>
                <a:gd name="T8" fmla="*/ 289 w 318"/>
                <a:gd name="T9" fmla="*/ 227 h 227"/>
                <a:gd name="T10" fmla="*/ 281 w 318"/>
                <a:gd name="T11" fmla="*/ 227 h 227"/>
                <a:gd name="T12" fmla="*/ 269 w 318"/>
                <a:gd name="T13" fmla="*/ 227 h 227"/>
                <a:gd name="T14" fmla="*/ 258 w 318"/>
                <a:gd name="T15" fmla="*/ 224 h 227"/>
                <a:gd name="T16" fmla="*/ 246 w 318"/>
                <a:gd name="T17" fmla="*/ 221 h 227"/>
                <a:gd name="T18" fmla="*/ 219 w 318"/>
                <a:gd name="T19" fmla="*/ 212 h 227"/>
                <a:gd name="T20" fmla="*/ 189 w 318"/>
                <a:gd name="T21" fmla="*/ 199 h 227"/>
                <a:gd name="T22" fmla="*/ 158 w 318"/>
                <a:gd name="T23" fmla="*/ 184 h 227"/>
                <a:gd name="T24" fmla="*/ 125 w 318"/>
                <a:gd name="T25" fmla="*/ 163 h 227"/>
                <a:gd name="T26" fmla="*/ 95 w 318"/>
                <a:gd name="T27" fmla="*/ 142 h 227"/>
                <a:gd name="T28" fmla="*/ 68 w 318"/>
                <a:gd name="T29" fmla="*/ 120 h 227"/>
                <a:gd name="T30" fmla="*/ 45 w 318"/>
                <a:gd name="T31" fmla="*/ 99 h 227"/>
                <a:gd name="T32" fmla="*/ 25 w 318"/>
                <a:gd name="T33" fmla="*/ 77 h 227"/>
                <a:gd name="T34" fmla="*/ 18 w 318"/>
                <a:gd name="T35" fmla="*/ 67 h 227"/>
                <a:gd name="T36" fmla="*/ 12 w 318"/>
                <a:gd name="T37" fmla="*/ 57 h 227"/>
                <a:gd name="T38" fmla="*/ 6 w 318"/>
                <a:gd name="T39" fmla="*/ 48 h 227"/>
                <a:gd name="T40" fmla="*/ 2 w 318"/>
                <a:gd name="T41" fmla="*/ 40 h 227"/>
                <a:gd name="T42" fmla="*/ 0 w 318"/>
                <a:gd name="T43" fmla="*/ 31 h 227"/>
                <a:gd name="T44" fmla="*/ 0 w 318"/>
                <a:gd name="T45" fmla="*/ 24 h 227"/>
                <a:gd name="T46" fmla="*/ 0 w 318"/>
                <a:gd name="T47" fmla="*/ 17 h 227"/>
                <a:gd name="T48" fmla="*/ 3 w 318"/>
                <a:gd name="T49" fmla="*/ 11 h 227"/>
                <a:gd name="T50" fmla="*/ 8 w 318"/>
                <a:gd name="T51" fmla="*/ 7 h 227"/>
                <a:gd name="T52" fmla="*/ 13 w 318"/>
                <a:gd name="T53" fmla="*/ 4 h 227"/>
                <a:gd name="T54" fmla="*/ 20 w 318"/>
                <a:gd name="T55" fmla="*/ 1 h 227"/>
                <a:gd name="T56" fmla="*/ 28 w 318"/>
                <a:gd name="T57" fmla="*/ 0 h 227"/>
                <a:gd name="T58" fmla="*/ 38 w 318"/>
                <a:gd name="T59" fmla="*/ 0 h 227"/>
                <a:gd name="T60" fmla="*/ 48 w 318"/>
                <a:gd name="T61" fmla="*/ 1 h 227"/>
                <a:gd name="T62" fmla="*/ 59 w 318"/>
                <a:gd name="T63" fmla="*/ 2 h 227"/>
                <a:gd name="T64" fmla="*/ 72 w 318"/>
                <a:gd name="T65" fmla="*/ 5 h 227"/>
                <a:gd name="T66" fmla="*/ 100 w 318"/>
                <a:gd name="T67" fmla="*/ 14 h 227"/>
                <a:gd name="T68" fmla="*/ 128 w 318"/>
                <a:gd name="T69" fmla="*/ 27 h 227"/>
                <a:gd name="T70" fmla="*/ 160 w 318"/>
                <a:gd name="T71" fmla="*/ 43 h 227"/>
                <a:gd name="T72" fmla="*/ 192 w 318"/>
                <a:gd name="T73" fmla="*/ 63 h 227"/>
                <a:gd name="T74" fmla="*/ 223 w 318"/>
                <a:gd name="T75" fmla="*/ 84 h 227"/>
                <a:gd name="T76" fmla="*/ 251 w 318"/>
                <a:gd name="T77" fmla="*/ 106 h 227"/>
                <a:gd name="T78" fmla="*/ 274 w 318"/>
                <a:gd name="T79" fmla="*/ 129 h 227"/>
                <a:gd name="T80" fmla="*/ 292 w 318"/>
                <a:gd name="T81" fmla="*/ 149 h 227"/>
                <a:gd name="T82" fmla="*/ 301 w 318"/>
                <a:gd name="T83" fmla="*/ 161 h 227"/>
                <a:gd name="T84" fmla="*/ 307 w 318"/>
                <a:gd name="T85" fmla="*/ 169 h 227"/>
                <a:gd name="T86" fmla="*/ 312 w 318"/>
                <a:gd name="T87" fmla="*/ 179 h 227"/>
                <a:gd name="T88" fmla="*/ 315 w 318"/>
                <a:gd name="T89" fmla="*/ 188 h 227"/>
                <a:gd name="T90" fmla="*/ 318 w 318"/>
                <a:gd name="T91" fmla="*/ 195 h 227"/>
                <a:gd name="T92" fmla="*/ 318 w 318"/>
                <a:gd name="T93" fmla="*/ 204 h 227"/>
                <a:gd name="T94" fmla="*/ 317 w 318"/>
                <a:gd name="T95" fmla="*/ 209 h 227"/>
                <a:gd name="T96" fmla="*/ 315 w 318"/>
                <a:gd name="T97" fmla="*/ 215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18" h="227">
                  <a:moveTo>
                    <a:pt x="315" y="215"/>
                  </a:moveTo>
                  <a:lnTo>
                    <a:pt x="311" y="220"/>
                  </a:lnTo>
                  <a:lnTo>
                    <a:pt x="305" y="224"/>
                  </a:lnTo>
                  <a:lnTo>
                    <a:pt x="298" y="225"/>
                  </a:lnTo>
                  <a:lnTo>
                    <a:pt x="289" y="227"/>
                  </a:lnTo>
                  <a:lnTo>
                    <a:pt x="281" y="227"/>
                  </a:lnTo>
                  <a:lnTo>
                    <a:pt x="269" y="227"/>
                  </a:lnTo>
                  <a:lnTo>
                    <a:pt x="258" y="224"/>
                  </a:lnTo>
                  <a:lnTo>
                    <a:pt x="246" y="221"/>
                  </a:lnTo>
                  <a:lnTo>
                    <a:pt x="219" y="212"/>
                  </a:lnTo>
                  <a:lnTo>
                    <a:pt x="189" y="199"/>
                  </a:lnTo>
                  <a:lnTo>
                    <a:pt x="158" y="184"/>
                  </a:lnTo>
                  <a:lnTo>
                    <a:pt x="125" y="163"/>
                  </a:lnTo>
                  <a:lnTo>
                    <a:pt x="95" y="142"/>
                  </a:lnTo>
                  <a:lnTo>
                    <a:pt x="68" y="120"/>
                  </a:lnTo>
                  <a:lnTo>
                    <a:pt x="45" y="99"/>
                  </a:lnTo>
                  <a:lnTo>
                    <a:pt x="25" y="77"/>
                  </a:lnTo>
                  <a:lnTo>
                    <a:pt x="18" y="67"/>
                  </a:lnTo>
                  <a:lnTo>
                    <a:pt x="12" y="57"/>
                  </a:lnTo>
                  <a:lnTo>
                    <a:pt x="6" y="48"/>
                  </a:lnTo>
                  <a:lnTo>
                    <a:pt x="2" y="40"/>
                  </a:lnTo>
                  <a:lnTo>
                    <a:pt x="0" y="31"/>
                  </a:lnTo>
                  <a:lnTo>
                    <a:pt x="0" y="24"/>
                  </a:lnTo>
                  <a:lnTo>
                    <a:pt x="0" y="17"/>
                  </a:lnTo>
                  <a:lnTo>
                    <a:pt x="3" y="11"/>
                  </a:lnTo>
                  <a:lnTo>
                    <a:pt x="8" y="7"/>
                  </a:lnTo>
                  <a:lnTo>
                    <a:pt x="13" y="4"/>
                  </a:lnTo>
                  <a:lnTo>
                    <a:pt x="20" y="1"/>
                  </a:lnTo>
                  <a:lnTo>
                    <a:pt x="28" y="0"/>
                  </a:lnTo>
                  <a:lnTo>
                    <a:pt x="38" y="0"/>
                  </a:lnTo>
                  <a:lnTo>
                    <a:pt x="48" y="1"/>
                  </a:lnTo>
                  <a:lnTo>
                    <a:pt x="59" y="2"/>
                  </a:lnTo>
                  <a:lnTo>
                    <a:pt x="72" y="5"/>
                  </a:lnTo>
                  <a:lnTo>
                    <a:pt x="100" y="14"/>
                  </a:lnTo>
                  <a:lnTo>
                    <a:pt x="128" y="27"/>
                  </a:lnTo>
                  <a:lnTo>
                    <a:pt x="160" y="43"/>
                  </a:lnTo>
                  <a:lnTo>
                    <a:pt x="192" y="63"/>
                  </a:lnTo>
                  <a:lnTo>
                    <a:pt x="223" y="84"/>
                  </a:lnTo>
                  <a:lnTo>
                    <a:pt x="251" y="106"/>
                  </a:lnTo>
                  <a:lnTo>
                    <a:pt x="274" y="129"/>
                  </a:lnTo>
                  <a:lnTo>
                    <a:pt x="292" y="149"/>
                  </a:lnTo>
                  <a:lnTo>
                    <a:pt x="301" y="161"/>
                  </a:lnTo>
                  <a:lnTo>
                    <a:pt x="307" y="169"/>
                  </a:lnTo>
                  <a:lnTo>
                    <a:pt x="312" y="179"/>
                  </a:lnTo>
                  <a:lnTo>
                    <a:pt x="315" y="188"/>
                  </a:lnTo>
                  <a:lnTo>
                    <a:pt x="318" y="195"/>
                  </a:lnTo>
                  <a:lnTo>
                    <a:pt x="318" y="204"/>
                  </a:lnTo>
                  <a:lnTo>
                    <a:pt x="317" y="209"/>
                  </a:lnTo>
                  <a:lnTo>
                    <a:pt x="315" y="215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86" name="Freeform 386"/>
            <p:cNvSpPr>
              <a:spLocks/>
            </p:cNvSpPr>
            <p:nvPr/>
          </p:nvSpPr>
          <p:spPr bwMode="auto">
            <a:xfrm>
              <a:off x="666750" y="2651125"/>
              <a:ext cx="66675" cy="196850"/>
            </a:xfrm>
            <a:custGeom>
              <a:avLst/>
              <a:gdLst>
                <a:gd name="T0" fmla="*/ 40 w 128"/>
                <a:gd name="T1" fmla="*/ 370 h 370"/>
                <a:gd name="T2" fmla="*/ 34 w 128"/>
                <a:gd name="T3" fmla="*/ 368 h 370"/>
                <a:gd name="T4" fmla="*/ 29 w 128"/>
                <a:gd name="T5" fmla="*/ 365 h 370"/>
                <a:gd name="T6" fmla="*/ 23 w 128"/>
                <a:gd name="T7" fmla="*/ 360 h 370"/>
                <a:gd name="T8" fmla="*/ 18 w 128"/>
                <a:gd name="T9" fmla="*/ 352 h 370"/>
                <a:gd name="T10" fmla="*/ 14 w 128"/>
                <a:gd name="T11" fmla="*/ 344 h 370"/>
                <a:gd name="T12" fmla="*/ 11 w 128"/>
                <a:gd name="T13" fmla="*/ 334 h 370"/>
                <a:gd name="T14" fmla="*/ 7 w 128"/>
                <a:gd name="T15" fmla="*/ 324 h 370"/>
                <a:gd name="T16" fmla="*/ 4 w 128"/>
                <a:gd name="T17" fmla="*/ 311 h 370"/>
                <a:gd name="T18" fmla="*/ 1 w 128"/>
                <a:gd name="T19" fmla="*/ 282 h 370"/>
                <a:gd name="T20" fmla="*/ 0 w 128"/>
                <a:gd name="T21" fmla="*/ 250 h 370"/>
                <a:gd name="T22" fmla="*/ 0 w 128"/>
                <a:gd name="T23" fmla="*/ 216 h 370"/>
                <a:gd name="T24" fmla="*/ 4 w 128"/>
                <a:gd name="T25" fmla="*/ 178 h 370"/>
                <a:gd name="T26" fmla="*/ 10 w 128"/>
                <a:gd name="T27" fmla="*/ 141 h 370"/>
                <a:gd name="T28" fmla="*/ 17 w 128"/>
                <a:gd name="T29" fmla="*/ 107 h 370"/>
                <a:gd name="T30" fmla="*/ 27 w 128"/>
                <a:gd name="T31" fmla="*/ 76 h 370"/>
                <a:gd name="T32" fmla="*/ 37 w 128"/>
                <a:gd name="T33" fmla="*/ 49 h 370"/>
                <a:gd name="T34" fmla="*/ 43 w 128"/>
                <a:gd name="T35" fmla="*/ 38 h 370"/>
                <a:gd name="T36" fmla="*/ 49 w 128"/>
                <a:gd name="T37" fmla="*/ 27 h 370"/>
                <a:gd name="T38" fmla="*/ 56 w 128"/>
                <a:gd name="T39" fmla="*/ 19 h 370"/>
                <a:gd name="T40" fmla="*/ 62 w 128"/>
                <a:gd name="T41" fmla="*/ 12 h 370"/>
                <a:gd name="T42" fmla="*/ 67 w 128"/>
                <a:gd name="T43" fmla="*/ 7 h 370"/>
                <a:gd name="T44" fmla="*/ 75 w 128"/>
                <a:gd name="T45" fmla="*/ 3 h 370"/>
                <a:gd name="T46" fmla="*/ 80 w 128"/>
                <a:gd name="T47" fmla="*/ 2 h 370"/>
                <a:gd name="T48" fmla="*/ 87 w 128"/>
                <a:gd name="T49" fmla="*/ 0 h 370"/>
                <a:gd name="T50" fmla="*/ 93 w 128"/>
                <a:gd name="T51" fmla="*/ 3 h 370"/>
                <a:gd name="T52" fmla="*/ 99 w 128"/>
                <a:gd name="T53" fmla="*/ 6 h 370"/>
                <a:gd name="T54" fmla="*/ 103 w 128"/>
                <a:gd name="T55" fmla="*/ 12 h 370"/>
                <a:gd name="T56" fmla="*/ 109 w 128"/>
                <a:gd name="T57" fmla="*/ 19 h 370"/>
                <a:gd name="T58" fmla="*/ 113 w 128"/>
                <a:gd name="T59" fmla="*/ 26 h 370"/>
                <a:gd name="T60" fmla="*/ 116 w 128"/>
                <a:gd name="T61" fmla="*/ 36 h 370"/>
                <a:gd name="T62" fmla="*/ 119 w 128"/>
                <a:gd name="T63" fmla="*/ 48 h 370"/>
                <a:gd name="T64" fmla="*/ 122 w 128"/>
                <a:gd name="T65" fmla="*/ 61 h 370"/>
                <a:gd name="T66" fmla="*/ 126 w 128"/>
                <a:gd name="T67" fmla="*/ 88 h 370"/>
                <a:gd name="T68" fmla="*/ 128 w 128"/>
                <a:gd name="T69" fmla="*/ 121 h 370"/>
                <a:gd name="T70" fmla="*/ 128 w 128"/>
                <a:gd name="T71" fmla="*/ 155 h 370"/>
                <a:gd name="T72" fmla="*/ 123 w 128"/>
                <a:gd name="T73" fmla="*/ 193 h 370"/>
                <a:gd name="T74" fmla="*/ 118 w 128"/>
                <a:gd name="T75" fmla="*/ 230 h 370"/>
                <a:gd name="T76" fmla="*/ 110 w 128"/>
                <a:gd name="T77" fmla="*/ 265 h 370"/>
                <a:gd name="T78" fmla="*/ 100 w 128"/>
                <a:gd name="T79" fmla="*/ 295 h 370"/>
                <a:gd name="T80" fmla="*/ 89 w 128"/>
                <a:gd name="T81" fmla="*/ 321 h 370"/>
                <a:gd name="T82" fmla="*/ 83 w 128"/>
                <a:gd name="T83" fmla="*/ 332 h 370"/>
                <a:gd name="T84" fmla="*/ 77 w 128"/>
                <a:gd name="T85" fmla="*/ 342 h 370"/>
                <a:gd name="T86" fmla="*/ 72 w 128"/>
                <a:gd name="T87" fmla="*/ 351 h 370"/>
                <a:gd name="T88" fmla="*/ 66 w 128"/>
                <a:gd name="T89" fmla="*/ 358 h 370"/>
                <a:gd name="T90" fmla="*/ 59 w 128"/>
                <a:gd name="T91" fmla="*/ 364 h 370"/>
                <a:gd name="T92" fmla="*/ 53 w 128"/>
                <a:gd name="T93" fmla="*/ 368 h 370"/>
                <a:gd name="T94" fmla="*/ 47 w 128"/>
                <a:gd name="T95" fmla="*/ 370 h 370"/>
                <a:gd name="T96" fmla="*/ 40 w 128"/>
                <a:gd name="T97" fmla="*/ 370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28" h="370">
                  <a:moveTo>
                    <a:pt x="40" y="370"/>
                  </a:moveTo>
                  <a:lnTo>
                    <a:pt x="34" y="368"/>
                  </a:lnTo>
                  <a:lnTo>
                    <a:pt x="29" y="365"/>
                  </a:lnTo>
                  <a:lnTo>
                    <a:pt x="23" y="360"/>
                  </a:lnTo>
                  <a:lnTo>
                    <a:pt x="18" y="352"/>
                  </a:lnTo>
                  <a:lnTo>
                    <a:pt x="14" y="344"/>
                  </a:lnTo>
                  <a:lnTo>
                    <a:pt x="11" y="334"/>
                  </a:lnTo>
                  <a:lnTo>
                    <a:pt x="7" y="324"/>
                  </a:lnTo>
                  <a:lnTo>
                    <a:pt x="4" y="311"/>
                  </a:lnTo>
                  <a:lnTo>
                    <a:pt x="1" y="282"/>
                  </a:lnTo>
                  <a:lnTo>
                    <a:pt x="0" y="250"/>
                  </a:lnTo>
                  <a:lnTo>
                    <a:pt x="0" y="216"/>
                  </a:lnTo>
                  <a:lnTo>
                    <a:pt x="4" y="178"/>
                  </a:lnTo>
                  <a:lnTo>
                    <a:pt x="10" y="141"/>
                  </a:lnTo>
                  <a:lnTo>
                    <a:pt x="17" y="107"/>
                  </a:lnTo>
                  <a:lnTo>
                    <a:pt x="27" y="76"/>
                  </a:lnTo>
                  <a:lnTo>
                    <a:pt x="37" y="49"/>
                  </a:lnTo>
                  <a:lnTo>
                    <a:pt x="43" y="38"/>
                  </a:lnTo>
                  <a:lnTo>
                    <a:pt x="49" y="27"/>
                  </a:lnTo>
                  <a:lnTo>
                    <a:pt x="56" y="19"/>
                  </a:lnTo>
                  <a:lnTo>
                    <a:pt x="62" y="12"/>
                  </a:lnTo>
                  <a:lnTo>
                    <a:pt x="67" y="7"/>
                  </a:lnTo>
                  <a:lnTo>
                    <a:pt x="75" y="3"/>
                  </a:lnTo>
                  <a:lnTo>
                    <a:pt x="80" y="2"/>
                  </a:lnTo>
                  <a:lnTo>
                    <a:pt x="87" y="0"/>
                  </a:lnTo>
                  <a:lnTo>
                    <a:pt x="93" y="3"/>
                  </a:lnTo>
                  <a:lnTo>
                    <a:pt x="99" y="6"/>
                  </a:lnTo>
                  <a:lnTo>
                    <a:pt x="103" y="12"/>
                  </a:lnTo>
                  <a:lnTo>
                    <a:pt x="109" y="19"/>
                  </a:lnTo>
                  <a:lnTo>
                    <a:pt x="113" y="26"/>
                  </a:lnTo>
                  <a:lnTo>
                    <a:pt x="116" y="36"/>
                  </a:lnTo>
                  <a:lnTo>
                    <a:pt x="119" y="48"/>
                  </a:lnTo>
                  <a:lnTo>
                    <a:pt x="122" y="61"/>
                  </a:lnTo>
                  <a:lnTo>
                    <a:pt x="126" y="88"/>
                  </a:lnTo>
                  <a:lnTo>
                    <a:pt x="128" y="121"/>
                  </a:lnTo>
                  <a:lnTo>
                    <a:pt x="128" y="155"/>
                  </a:lnTo>
                  <a:lnTo>
                    <a:pt x="123" y="193"/>
                  </a:lnTo>
                  <a:lnTo>
                    <a:pt x="118" y="230"/>
                  </a:lnTo>
                  <a:lnTo>
                    <a:pt x="110" y="265"/>
                  </a:lnTo>
                  <a:lnTo>
                    <a:pt x="100" y="295"/>
                  </a:lnTo>
                  <a:lnTo>
                    <a:pt x="89" y="321"/>
                  </a:lnTo>
                  <a:lnTo>
                    <a:pt x="83" y="332"/>
                  </a:lnTo>
                  <a:lnTo>
                    <a:pt x="77" y="342"/>
                  </a:lnTo>
                  <a:lnTo>
                    <a:pt x="72" y="351"/>
                  </a:lnTo>
                  <a:lnTo>
                    <a:pt x="66" y="358"/>
                  </a:lnTo>
                  <a:lnTo>
                    <a:pt x="59" y="364"/>
                  </a:lnTo>
                  <a:lnTo>
                    <a:pt x="53" y="368"/>
                  </a:lnTo>
                  <a:lnTo>
                    <a:pt x="47" y="370"/>
                  </a:lnTo>
                  <a:lnTo>
                    <a:pt x="40" y="370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87" name="Freeform 387"/>
            <p:cNvSpPr>
              <a:spLocks/>
            </p:cNvSpPr>
            <p:nvPr/>
          </p:nvSpPr>
          <p:spPr bwMode="auto">
            <a:xfrm>
              <a:off x="1204913" y="1673225"/>
              <a:ext cx="44450" cy="41275"/>
            </a:xfrm>
            <a:custGeom>
              <a:avLst/>
              <a:gdLst>
                <a:gd name="T0" fmla="*/ 64 w 85"/>
                <a:gd name="T1" fmla="*/ 15 h 80"/>
                <a:gd name="T2" fmla="*/ 70 w 85"/>
                <a:gd name="T3" fmla="*/ 23 h 80"/>
                <a:gd name="T4" fmla="*/ 76 w 85"/>
                <a:gd name="T5" fmla="*/ 30 h 80"/>
                <a:gd name="T6" fmla="*/ 80 w 85"/>
                <a:gd name="T7" fmla="*/ 38 h 80"/>
                <a:gd name="T8" fmla="*/ 83 w 85"/>
                <a:gd name="T9" fmla="*/ 46 h 80"/>
                <a:gd name="T10" fmla="*/ 85 w 85"/>
                <a:gd name="T11" fmla="*/ 53 h 80"/>
                <a:gd name="T12" fmla="*/ 83 w 85"/>
                <a:gd name="T13" fmla="*/ 60 h 80"/>
                <a:gd name="T14" fmla="*/ 82 w 85"/>
                <a:gd name="T15" fmla="*/ 67 h 80"/>
                <a:gd name="T16" fmla="*/ 79 w 85"/>
                <a:gd name="T17" fmla="*/ 73 h 80"/>
                <a:gd name="T18" fmla="*/ 73 w 85"/>
                <a:gd name="T19" fmla="*/ 77 h 80"/>
                <a:gd name="T20" fmla="*/ 67 w 85"/>
                <a:gd name="T21" fmla="*/ 80 h 80"/>
                <a:gd name="T22" fmla="*/ 60 w 85"/>
                <a:gd name="T23" fmla="*/ 80 h 80"/>
                <a:gd name="T24" fmla="*/ 51 w 85"/>
                <a:gd name="T25" fmla="*/ 80 h 80"/>
                <a:gd name="T26" fmla="*/ 44 w 85"/>
                <a:gd name="T27" fmla="*/ 79 h 80"/>
                <a:gd name="T28" fmla="*/ 36 w 85"/>
                <a:gd name="T29" fmla="*/ 76 h 80"/>
                <a:gd name="T30" fmla="*/ 27 w 85"/>
                <a:gd name="T31" fmla="*/ 70 h 80"/>
                <a:gd name="T32" fmla="*/ 20 w 85"/>
                <a:gd name="T33" fmla="*/ 64 h 80"/>
                <a:gd name="T34" fmla="*/ 13 w 85"/>
                <a:gd name="T35" fmla="*/ 57 h 80"/>
                <a:gd name="T36" fmla="*/ 7 w 85"/>
                <a:gd name="T37" fmla="*/ 50 h 80"/>
                <a:gd name="T38" fmla="*/ 4 w 85"/>
                <a:gd name="T39" fmla="*/ 43 h 80"/>
                <a:gd name="T40" fmla="*/ 1 w 85"/>
                <a:gd name="T41" fmla="*/ 34 h 80"/>
                <a:gd name="T42" fmla="*/ 0 w 85"/>
                <a:gd name="T43" fmla="*/ 27 h 80"/>
                <a:gd name="T44" fmla="*/ 0 w 85"/>
                <a:gd name="T45" fmla="*/ 20 h 80"/>
                <a:gd name="T46" fmla="*/ 3 w 85"/>
                <a:gd name="T47" fmla="*/ 12 h 80"/>
                <a:gd name="T48" fmla="*/ 5 w 85"/>
                <a:gd name="T49" fmla="*/ 8 h 80"/>
                <a:gd name="T50" fmla="*/ 11 w 85"/>
                <a:gd name="T51" fmla="*/ 4 h 80"/>
                <a:gd name="T52" fmla="*/ 17 w 85"/>
                <a:gd name="T53" fmla="*/ 1 h 80"/>
                <a:gd name="T54" fmla="*/ 24 w 85"/>
                <a:gd name="T55" fmla="*/ 0 h 80"/>
                <a:gd name="T56" fmla="*/ 31 w 85"/>
                <a:gd name="T57" fmla="*/ 0 h 80"/>
                <a:gd name="T58" fmla="*/ 40 w 85"/>
                <a:gd name="T59" fmla="*/ 1 h 80"/>
                <a:gd name="T60" fmla="*/ 49 w 85"/>
                <a:gd name="T61" fmla="*/ 5 h 80"/>
                <a:gd name="T62" fmla="*/ 56 w 85"/>
                <a:gd name="T63" fmla="*/ 10 h 80"/>
                <a:gd name="T64" fmla="*/ 64 w 85"/>
                <a:gd name="T65" fmla="*/ 15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85" h="80">
                  <a:moveTo>
                    <a:pt x="64" y="15"/>
                  </a:moveTo>
                  <a:lnTo>
                    <a:pt x="70" y="23"/>
                  </a:lnTo>
                  <a:lnTo>
                    <a:pt x="76" y="30"/>
                  </a:lnTo>
                  <a:lnTo>
                    <a:pt x="80" y="38"/>
                  </a:lnTo>
                  <a:lnTo>
                    <a:pt x="83" y="46"/>
                  </a:lnTo>
                  <a:lnTo>
                    <a:pt x="85" y="53"/>
                  </a:lnTo>
                  <a:lnTo>
                    <a:pt x="83" y="60"/>
                  </a:lnTo>
                  <a:lnTo>
                    <a:pt x="82" y="67"/>
                  </a:lnTo>
                  <a:lnTo>
                    <a:pt x="79" y="73"/>
                  </a:lnTo>
                  <a:lnTo>
                    <a:pt x="73" y="77"/>
                  </a:lnTo>
                  <a:lnTo>
                    <a:pt x="67" y="80"/>
                  </a:lnTo>
                  <a:lnTo>
                    <a:pt x="60" y="80"/>
                  </a:lnTo>
                  <a:lnTo>
                    <a:pt x="51" y="80"/>
                  </a:lnTo>
                  <a:lnTo>
                    <a:pt x="44" y="79"/>
                  </a:lnTo>
                  <a:lnTo>
                    <a:pt x="36" y="76"/>
                  </a:lnTo>
                  <a:lnTo>
                    <a:pt x="27" y="70"/>
                  </a:lnTo>
                  <a:lnTo>
                    <a:pt x="20" y="64"/>
                  </a:lnTo>
                  <a:lnTo>
                    <a:pt x="13" y="57"/>
                  </a:lnTo>
                  <a:lnTo>
                    <a:pt x="7" y="50"/>
                  </a:lnTo>
                  <a:lnTo>
                    <a:pt x="4" y="43"/>
                  </a:lnTo>
                  <a:lnTo>
                    <a:pt x="1" y="34"/>
                  </a:lnTo>
                  <a:lnTo>
                    <a:pt x="0" y="27"/>
                  </a:lnTo>
                  <a:lnTo>
                    <a:pt x="0" y="20"/>
                  </a:lnTo>
                  <a:lnTo>
                    <a:pt x="3" y="12"/>
                  </a:lnTo>
                  <a:lnTo>
                    <a:pt x="5" y="8"/>
                  </a:lnTo>
                  <a:lnTo>
                    <a:pt x="11" y="4"/>
                  </a:lnTo>
                  <a:lnTo>
                    <a:pt x="17" y="1"/>
                  </a:lnTo>
                  <a:lnTo>
                    <a:pt x="24" y="0"/>
                  </a:lnTo>
                  <a:lnTo>
                    <a:pt x="31" y="0"/>
                  </a:lnTo>
                  <a:lnTo>
                    <a:pt x="40" y="1"/>
                  </a:lnTo>
                  <a:lnTo>
                    <a:pt x="49" y="5"/>
                  </a:lnTo>
                  <a:lnTo>
                    <a:pt x="56" y="10"/>
                  </a:lnTo>
                  <a:lnTo>
                    <a:pt x="64" y="15"/>
                  </a:lnTo>
                  <a:close/>
                </a:path>
              </a:pathLst>
            </a:custGeom>
            <a:solidFill>
              <a:srgbClr val="F4E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88" name="Freeform 388"/>
            <p:cNvSpPr>
              <a:spLocks/>
            </p:cNvSpPr>
            <p:nvPr/>
          </p:nvSpPr>
          <p:spPr bwMode="auto">
            <a:xfrm>
              <a:off x="1090613" y="1982788"/>
              <a:ext cx="157163" cy="196850"/>
            </a:xfrm>
            <a:custGeom>
              <a:avLst/>
              <a:gdLst>
                <a:gd name="T0" fmla="*/ 0 w 296"/>
                <a:gd name="T1" fmla="*/ 368 h 373"/>
                <a:gd name="T2" fmla="*/ 3 w 296"/>
                <a:gd name="T3" fmla="*/ 364 h 373"/>
                <a:gd name="T4" fmla="*/ 13 w 296"/>
                <a:gd name="T5" fmla="*/ 353 h 373"/>
                <a:gd name="T6" fmla="*/ 29 w 296"/>
                <a:gd name="T7" fmla="*/ 335 h 373"/>
                <a:gd name="T8" fmla="*/ 50 w 296"/>
                <a:gd name="T9" fmla="*/ 314 h 373"/>
                <a:gd name="T10" fmla="*/ 76 w 296"/>
                <a:gd name="T11" fmla="*/ 288 h 373"/>
                <a:gd name="T12" fmla="*/ 106 w 296"/>
                <a:gd name="T13" fmla="*/ 260 h 373"/>
                <a:gd name="T14" fmla="*/ 137 w 296"/>
                <a:gd name="T15" fmla="*/ 232 h 373"/>
                <a:gd name="T16" fmla="*/ 168 w 296"/>
                <a:gd name="T17" fmla="*/ 200 h 373"/>
                <a:gd name="T18" fmla="*/ 184 w 296"/>
                <a:gd name="T19" fmla="*/ 184 h 373"/>
                <a:gd name="T20" fmla="*/ 198 w 296"/>
                <a:gd name="T21" fmla="*/ 168 h 373"/>
                <a:gd name="T22" fmla="*/ 213 w 296"/>
                <a:gd name="T23" fmla="*/ 151 h 373"/>
                <a:gd name="T24" fmla="*/ 226 w 296"/>
                <a:gd name="T25" fmla="*/ 135 h 373"/>
                <a:gd name="T26" fmla="*/ 237 w 296"/>
                <a:gd name="T27" fmla="*/ 118 h 373"/>
                <a:gd name="T28" fmla="*/ 247 w 296"/>
                <a:gd name="T29" fmla="*/ 102 h 373"/>
                <a:gd name="T30" fmla="*/ 256 w 296"/>
                <a:gd name="T31" fmla="*/ 85 h 373"/>
                <a:gd name="T32" fmla="*/ 263 w 296"/>
                <a:gd name="T33" fmla="*/ 71 h 373"/>
                <a:gd name="T34" fmla="*/ 269 w 296"/>
                <a:gd name="T35" fmla="*/ 55 h 373"/>
                <a:gd name="T36" fmla="*/ 273 w 296"/>
                <a:gd name="T37" fmla="*/ 42 h 373"/>
                <a:gd name="T38" fmla="*/ 276 w 296"/>
                <a:gd name="T39" fmla="*/ 30 h 373"/>
                <a:gd name="T40" fmla="*/ 279 w 296"/>
                <a:gd name="T41" fmla="*/ 20 h 373"/>
                <a:gd name="T42" fmla="*/ 282 w 296"/>
                <a:gd name="T43" fmla="*/ 6 h 373"/>
                <a:gd name="T44" fmla="*/ 283 w 296"/>
                <a:gd name="T45" fmla="*/ 0 h 373"/>
                <a:gd name="T46" fmla="*/ 296 w 296"/>
                <a:gd name="T47" fmla="*/ 3 h 373"/>
                <a:gd name="T48" fmla="*/ 295 w 296"/>
                <a:gd name="T49" fmla="*/ 7 h 373"/>
                <a:gd name="T50" fmla="*/ 292 w 296"/>
                <a:gd name="T51" fmla="*/ 23 h 373"/>
                <a:gd name="T52" fmla="*/ 289 w 296"/>
                <a:gd name="T53" fmla="*/ 33 h 373"/>
                <a:gd name="T54" fmla="*/ 286 w 296"/>
                <a:gd name="T55" fmla="*/ 46 h 373"/>
                <a:gd name="T56" fmla="*/ 280 w 296"/>
                <a:gd name="T57" fmla="*/ 61 h 373"/>
                <a:gd name="T58" fmla="*/ 275 w 296"/>
                <a:gd name="T59" fmla="*/ 75 h 373"/>
                <a:gd name="T60" fmla="*/ 266 w 296"/>
                <a:gd name="T61" fmla="*/ 91 h 373"/>
                <a:gd name="T62" fmla="*/ 257 w 296"/>
                <a:gd name="T63" fmla="*/ 108 h 373"/>
                <a:gd name="T64" fmla="*/ 247 w 296"/>
                <a:gd name="T65" fmla="*/ 124 h 373"/>
                <a:gd name="T66" fmla="*/ 234 w 296"/>
                <a:gd name="T67" fmla="*/ 141 h 373"/>
                <a:gd name="T68" fmla="*/ 221 w 296"/>
                <a:gd name="T69" fmla="*/ 158 h 373"/>
                <a:gd name="T70" fmla="*/ 207 w 296"/>
                <a:gd name="T71" fmla="*/ 176 h 373"/>
                <a:gd name="T72" fmla="*/ 191 w 296"/>
                <a:gd name="T73" fmla="*/ 191 h 373"/>
                <a:gd name="T74" fmla="*/ 175 w 296"/>
                <a:gd name="T75" fmla="*/ 207 h 373"/>
                <a:gd name="T76" fmla="*/ 144 w 296"/>
                <a:gd name="T77" fmla="*/ 237 h 373"/>
                <a:gd name="T78" fmla="*/ 112 w 296"/>
                <a:gd name="T79" fmla="*/ 266 h 373"/>
                <a:gd name="T80" fmla="*/ 82 w 296"/>
                <a:gd name="T81" fmla="*/ 294 h 373"/>
                <a:gd name="T82" fmla="*/ 55 w 296"/>
                <a:gd name="T83" fmla="*/ 318 h 373"/>
                <a:gd name="T84" fmla="*/ 33 w 296"/>
                <a:gd name="T85" fmla="*/ 340 h 373"/>
                <a:gd name="T86" fmla="*/ 17 w 296"/>
                <a:gd name="T87" fmla="*/ 357 h 373"/>
                <a:gd name="T88" fmla="*/ 7 w 296"/>
                <a:gd name="T89" fmla="*/ 368 h 373"/>
                <a:gd name="T90" fmla="*/ 4 w 296"/>
                <a:gd name="T91" fmla="*/ 373 h 373"/>
                <a:gd name="T92" fmla="*/ 0 w 296"/>
                <a:gd name="T93" fmla="*/ 368 h 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96" h="373">
                  <a:moveTo>
                    <a:pt x="0" y="368"/>
                  </a:moveTo>
                  <a:lnTo>
                    <a:pt x="3" y="364"/>
                  </a:lnTo>
                  <a:lnTo>
                    <a:pt x="13" y="353"/>
                  </a:lnTo>
                  <a:lnTo>
                    <a:pt x="29" y="335"/>
                  </a:lnTo>
                  <a:lnTo>
                    <a:pt x="50" y="314"/>
                  </a:lnTo>
                  <a:lnTo>
                    <a:pt x="76" y="288"/>
                  </a:lnTo>
                  <a:lnTo>
                    <a:pt x="106" y="260"/>
                  </a:lnTo>
                  <a:lnTo>
                    <a:pt x="137" y="232"/>
                  </a:lnTo>
                  <a:lnTo>
                    <a:pt x="168" y="200"/>
                  </a:lnTo>
                  <a:lnTo>
                    <a:pt x="184" y="184"/>
                  </a:lnTo>
                  <a:lnTo>
                    <a:pt x="198" y="168"/>
                  </a:lnTo>
                  <a:lnTo>
                    <a:pt x="213" y="151"/>
                  </a:lnTo>
                  <a:lnTo>
                    <a:pt x="226" y="135"/>
                  </a:lnTo>
                  <a:lnTo>
                    <a:pt x="237" y="118"/>
                  </a:lnTo>
                  <a:lnTo>
                    <a:pt x="247" y="102"/>
                  </a:lnTo>
                  <a:lnTo>
                    <a:pt x="256" y="85"/>
                  </a:lnTo>
                  <a:lnTo>
                    <a:pt x="263" y="71"/>
                  </a:lnTo>
                  <a:lnTo>
                    <a:pt x="269" y="55"/>
                  </a:lnTo>
                  <a:lnTo>
                    <a:pt x="273" y="42"/>
                  </a:lnTo>
                  <a:lnTo>
                    <a:pt x="276" y="30"/>
                  </a:lnTo>
                  <a:lnTo>
                    <a:pt x="279" y="20"/>
                  </a:lnTo>
                  <a:lnTo>
                    <a:pt x="282" y="6"/>
                  </a:lnTo>
                  <a:lnTo>
                    <a:pt x="283" y="0"/>
                  </a:lnTo>
                  <a:lnTo>
                    <a:pt x="296" y="3"/>
                  </a:lnTo>
                  <a:lnTo>
                    <a:pt x="295" y="7"/>
                  </a:lnTo>
                  <a:lnTo>
                    <a:pt x="292" y="23"/>
                  </a:lnTo>
                  <a:lnTo>
                    <a:pt x="289" y="33"/>
                  </a:lnTo>
                  <a:lnTo>
                    <a:pt x="286" y="46"/>
                  </a:lnTo>
                  <a:lnTo>
                    <a:pt x="280" y="61"/>
                  </a:lnTo>
                  <a:lnTo>
                    <a:pt x="275" y="75"/>
                  </a:lnTo>
                  <a:lnTo>
                    <a:pt x="266" y="91"/>
                  </a:lnTo>
                  <a:lnTo>
                    <a:pt x="257" y="108"/>
                  </a:lnTo>
                  <a:lnTo>
                    <a:pt x="247" y="124"/>
                  </a:lnTo>
                  <a:lnTo>
                    <a:pt x="234" y="141"/>
                  </a:lnTo>
                  <a:lnTo>
                    <a:pt x="221" y="158"/>
                  </a:lnTo>
                  <a:lnTo>
                    <a:pt x="207" y="176"/>
                  </a:lnTo>
                  <a:lnTo>
                    <a:pt x="191" y="191"/>
                  </a:lnTo>
                  <a:lnTo>
                    <a:pt x="175" y="207"/>
                  </a:lnTo>
                  <a:lnTo>
                    <a:pt x="144" y="237"/>
                  </a:lnTo>
                  <a:lnTo>
                    <a:pt x="112" y="266"/>
                  </a:lnTo>
                  <a:lnTo>
                    <a:pt x="82" y="294"/>
                  </a:lnTo>
                  <a:lnTo>
                    <a:pt x="55" y="318"/>
                  </a:lnTo>
                  <a:lnTo>
                    <a:pt x="33" y="340"/>
                  </a:lnTo>
                  <a:lnTo>
                    <a:pt x="17" y="357"/>
                  </a:lnTo>
                  <a:lnTo>
                    <a:pt x="7" y="368"/>
                  </a:lnTo>
                  <a:lnTo>
                    <a:pt x="4" y="373"/>
                  </a:lnTo>
                  <a:lnTo>
                    <a:pt x="0" y="368"/>
                  </a:lnTo>
                  <a:close/>
                </a:path>
              </a:pathLst>
            </a:custGeom>
            <a:solidFill>
              <a:srgbClr val="0831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</p:grpSp>
      <p:grpSp>
        <p:nvGrpSpPr>
          <p:cNvPr id="1159" name="Group 1158"/>
          <p:cNvGrpSpPr/>
          <p:nvPr/>
        </p:nvGrpSpPr>
        <p:grpSpPr>
          <a:xfrm>
            <a:off x="2284413" y="874713"/>
            <a:ext cx="2622550" cy="2505075"/>
            <a:chOff x="2284413" y="874713"/>
            <a:chExt cx="2622550" cy="2505075"/>
          </a:xfrm>
        </p:grpSpPr>
        <p:sp>
          <p:nvSpPr>
            <p:cNvPr id="23" name="Freeform 223"/>
            <p:cNvSpPr>
              <a:spLocks/>
            </p:cNvSpPr>
            <p:nvPr/>
          </p:nvSpPr>
          <p:spPr bwMode="auto">
            <a:xfrm>
              <a:off x="3382963" y="1882775"/>
              <a:ext cx="1504950" cy="874713"/>
            </a:xfrm>
            <a:custGeom>
              <a:avLst/>
              <a:gdLst>
                <a:gd name="T0" fmla="*/ 2837 w 2844"/>
                <a:gd name="T1" fmla="*/ 1652 h 1652"/>
                <a:gd name="T2" fmla="*/ 0 w 2844"/>
                <a:gd name="T3" fmla="*/ 3 h 1652"/>
                <a:gd name="T4" fmla="*/ 3 w 2844"/>
                <a:gd name="T5" fmla="*/ 1 h 1652"/>
                <a:gd name="T6" fmla="*/ 6 w 2844"/>
                <a:gd name="T7" fmla="*/ 0 h 1652"/>
                <a:gd name="T8" fmla="*/ 2844 w 2844"/>
                <a:gd name="T9" fmla="*/ 1649 h 1652"/>
                <a:gd name="T10" fmla="*/ 2840 w 2844"/>
                <a:gd name="T11" fmla="*/ 1651 h 1652"/>
                <a:gd name="T12" fmla="*/ 2837 w 2844"/>
                <a:gd name="T13" fmla="*/ 1652 h 16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44" h="1652">
                  <a:moveTo>
                    <a:pt x="2837" y="1652"/>
                  </a:moveTo>
                  <a:lnTo>
                    <a:pt x="0" y="3"/>
                  </a:lnTo>
                  <a:lnTo>
                    <a:pt x="3" y="1"/>
                  </a:lnTo>
                  <a:lnTo>
                    <a:pt x="6" y="0"/>
                  </a:lnTo>
                  <a:lnTo>
                    <a:pt x="2844" y="1649"/>
                  </a:lnTo>
                  <a:lnTo>
                    <a:pt x="2840" y="1651"/>
                  </a:lnTo>
                  <a:lnTo>
                    <a:pt x="2837" y="1652"/>
                  </a:lnTo>
                  <a:close/>
                </a:path>
              </a:pathLst>
            </a:custGeom>
            <a:solidFill>
              <a:srgbClr val="236B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24" name="Freeform 224"/>
            <p:cNvSpPr>
              <a:spLocks/>
            </p:cNvSpPr>
            <p:nvPr/>
          </p:nvSpPr>
          <p:spPr bwMode="auto">
            <a:xfrm>
              <a:off x="3386138" y="1882775"/>
              <a:ext cx="1503363" cy="873125"/>
            </a:xfrm>
            <a:custGeom>
              <a:avLst/>
              <a:gdLst>
                <a:gd name="T0" fmla="*/ 2838 w 2842"/>
                <a:gd name="T1" fmla="*/ 1651 h 1651"/>
                <a:gd name="T2" fmla="*/ 0 w 2842"/>
                <a:gd name="T3" fmla="*/ 2 h 1651"/>
                <a:gd name="T4" fmla="*/ 3 w 2842"/>
                <a:gd name="T5" fmla="*/ 2 h 1651"/>
                <a:gd name="T6" fmla="*/ 4 w 2842"/>
                <a:gd name="T7" fmla="*/ 0 h 1651"/>
                <a:gd name="T8" fmla="*/ 2842 w 2842"/>
                <a:gd name="T9" fmla="*/ 1650 h 1651"/>
                <a:gd name="T10" fmla="*/ 2839 w 2842"/>
                <a:gd name="T11" fmla="*/ 1651 h 1651"/>
                <a:gd name="T12" fmla="*/ 2838 w 2842"/>
                <a:gd name="T13" fmla="*/ 1651 h 16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42" h="1651">
                  <a:moveTo>
                    <a:pt x="2838" y="1651"/>
                  </a:moveTo>
                  <a:lnTo>
                    <a:pt x="0" y="2"/>
                  </a:lnTo>
                  <a:lnTo>
                    <a:pt x="3" y="2"/>
                  </a:lnTo>
                  <a:lnTo>
                    <a:pt x="4" y="0"/>
                  </a:lnTo>
                  <a:lnTo>
                    <a:pt x="2842" y="1650"/>
                  </a:lnTo>
                  <a:lnTo>
                    <a:pt x="2839" y="1651"/>
                  </a:lnTo>
                  <a:lnTo>
                    <a:pt x="2838" y="1651"/>
                  </a:lnTo>
                  <a:close/>
                </a:path>
              </a:pathLst>
            </a:custGeom>
            <a:solidFill>
              <a:srgbClr val="236B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25" name="Freeform 225"/>
            <p:cNvSpPr>
              <a:spLocks/>
            </p:cNvSpPr>
            <p:nvPr/>
          </p:nvSpPr>
          <p:spPr bwMode="auto">
            <a:xfrm>
              <a:off x="3387725" y="1882775"/>
              <a:ext cx="1504950" cy="873125"/>
            </a:xfrm>
            <a:custGeom>
              <a:avLst/>
              <a:gdLst>
                <a:gd name="T0" fmla="*/ 2838 w 2842"/>
                <a:gd name="T1" fmla="*/ 1650 h 1650"/>
                <a:gd name="T2" fmla="*/ 0 w 2842"/>
                <a:gd name="T3" fmla="*/ 0 h 1650"/>
                <a:gd name="T4" fmla="*/ 3 w 2842"/>
                <a:gd name="T5" fmla="*/ 0 h 1650"/>
                <a:gd name="T6" fmla="*/ 4 w 2842"/>
                <a:gd name="T7" fmla="*/ 0 h 1650"/>
                <a:gd name="T8" fmla="*/ 2842 w 2842"/>
                <a:gd name="T9" fmla="*/ 1648 h 1650"/>
                <a:gd name="T10" fmla="*/ 2840 w 2842"/>
                <a:gd name="T11" fmla="*/ 1650 h 1650"/>
                <a:gd name="T12" fmla="*/ 2838 w 2842"/>
                <a:gd name="T13" fmla="*/ 1650 h 16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42" h="1650">
                  <a:moveTo>
                    <a:pt x="2838" y="1650"/>
                  </a:moveTo>
                  <a:lnTo>
                    <a:pt x="0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2842" y="1648"/>
                  </a:lnTo>
                  <a:lnTo>
                    <a:pt x="2840" y="1650"/>
                  </a:lnTo>
                  <a:lnTo>
                    <a:pt x="2838" y="1650"/>
                  </a:lnTo>
                  <a:close/>
                </a:path>
              </a:pathLst>
            </a:custGeom>
            <a:solidFill>
              <a:srgbClr val="236B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26" name="Freeform 226"/>
            <p:cNvSpPr>
              <a:spLocks/>
            </p:cNvSpPr>
            <p:nvPr/>
          </p:nvSpPr>
          <p:spPr bwMode="auto">
            <a:xfrm>
              <a:off x="3390900" y="1881188"/>
              <a:ext cx="1503363" cy="873125"/>
            </a:xfrm>
            <a:custGeom>
              <a:avLst/>
              <a:gdLst>
                <a:gd name="T0" fmla="*/ 2838 w 2841"/>
                <a:gd name="T1" fmla="*/ 1649 h 1649"/>
                <a:gd name="T2" fmla="*/ 0 w 2841"/>
                <a:gd name="T3" fmla="*/ 1 h 1649"/>
                <a:gd name="T4" fmla="*/ 2 w 2841"/>
                <a:gd name="T5" fmla="*/ 0 h 1649"/>
                <a:gd name="T6" fmla="*/ 3 w 2841"/>
                <a:gd name="T7" fmla="*/ 0 h 1649"/>
                <a:gd name="T8" fmla="*/ 2841 w 2841"/>
                <a:gd name="T9" fmla="*/ 1649 h 1649"/>
                <a:gd name="T10" fmla="*/ 2840 w 2841"/>
                <a:gd name="T11" fmla="*/ 1649 h 1649"/>
                <a:gd name="T12" fmla="*/ 2838 w 2841"/>
                <a:gd name="T13" fmla="*/ 1649 h 16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41" h="1649">
                  <a:moveTo>
                    <a:pt x="2838" y="1649"/>
                  </a:moveTo>
                  <a:lnTo>
                    <a:pt x="0" y="1"/>
                  </a:lnTo>
                  <a:lnTo>
                    <a:pt x="2" y="0"/>
                  </a:lnTo>
                  <a:lnTo>
                    <a:pt x="3" y="0"/>
                  </a:lnTo>
                  <a:lnTo>
                    <a:pt x="2841" y="1649"/>
                  </a:lnTo>
                  <a:lnTo>
                    <a:pt x="2840" y="1649"/>
                  </a:lnTo>
                  <a:lnTo>
                    <a:pt x="2838" y="1649"/>
                  </a:lnTo>
                  <a:close/>
                </a:path>
              </a:pathLst>
            </a:custGeom>
            <a:solidFill>
              <a:srgbClr val="236B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27" name="Freeform 227"/>
            <p:cNvSpPr>
              <a:spLocks/>
            </p:cNvSpPr>
            <p:nvPr/>
          </p:nvSpPr>
          <p:spPr bwMode="auto">
            <a:xfrm>
              <a:off x="3392488" y="1881188"/>
              <a:ext cx="1503363" cy="873125"/>
            </a:xfrm>
            <a:custGeom>
              <a:avLst/>
              <a:gdLst>
                <a:gd name="T0" fmla="*/ 2838 w 2841"/>
                <a:gd name="T1" fmla="*/ 1649 h 1649"/>
                <a:gd name="T2" fmla="*/ 0 w 2841"/>
                <a:gd name="T3" fmla="*/ 0 h 1649"/>
                <a:gd name="T4" fmla="*/ 2 w 2841"/>
                <a:gd name="T5" fmla="*/ 0 h 1649"/>
                <a:gd name="T6" fmla="*/ 3 w 2841"/>
                <a:gd name="T7" fmla="*/ 0 h 1649"/>
                <a:gd name="T8" fmla="*/ 2841 w 2841"/>
                <a:gd name="T9" fmla="*/ 1649 h 1649"/>
                <a:gd name="T10" fmla="*/ 2840 w 2841"/>
                <a:gd name="T11" fmla="*/ 1649 h 1649"/>
                <a:gd name="T12" fmla="*/ 2838 w 2841"/>
                <a:gd name="T13" fmla="*/ 1649 h 16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41" h="1649">
                  <a:moveTo>
                    <a:pt x="2838" y="1649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2841" y="1649"/>
                  </a:lnTo>
                  <a:lnTo>
                    <a:pt x="2840" y="1649"/>
                  </a:lnTo>
                  <a:lnTo>
                    <a:pt x="2838" y="1649"/>
                  </a:lnTo>
                  <a:close/>
                </a:path>
              </a:pathLst>
            </a:custGeom>
            <a:solidFill>
              <a:srgbClr val="236B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28" name="Freeform 228"/>
            <p:cNvSpPr>
              <a:spLocks/>
            </p:cNvSpPr>
            <p:nvPr/>
          </p:nvSpPr>
          <p:spPr bwMode="auto">
            <a:xfrm>
              <a:off x="3394075" y="1881188"/>
              <a:ext cx="1503363" cy="873125"/>
            </a:xfrm>
            <a:custGeom>
              <a:avLst/>
              <a:gdLst>
                <a:gd name="T0" fmla="*/ 2838 w 2841"/>
                <a:gd name="T1" fmla="*/ 1649 h 1649"/>
                <a:gd name="T2" fmla="*/ 0 w 2841"/>
                <a:gd name="T3" fmla="*/ 0 h 1649"/>
                <a:gd name="T4" fmla="*/ 2 w 2841"/>
                <a:gd name="T5" fmla="*/ 0 h 1649"/>
                <a:gd name="T6" fmla="*/ 3 w 2841"/>
                <a:gd name="T7" fmla="*/ 1 h 1649"/>
                <a:gd name="T8" fmla="*/ 2841 w 2841"/>
                <a:gd name="T9" fmla="*/ 1649 h 1649"/>
                <a:gd name="T10" fmla="*/ 2840 w 2841"/>
                <a:gd name="T11" fmla="*/ 1649 h 1649"/>
                <a:gd name="T12" fmla="*/ 2838 w 2841"/>
                <a:gd name="T13" fmla="*/ 1649 h 16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41" h="1649">
                  <a:moveTo>
                    <a:pt x="2838" y="1649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3" y="1"/>
                  </a:lnTo>
                  <a:lnTo>
                    <a:pt x="2841" y="1649"/>
                  </a:lnTo>
                  <a:lnTo>
                    <a:pt x="2840" y="1649"/>
                  </a:lnTo>
                  <a:lnTo>
                    <a:pt x="2838" y="1649"/>
                  </a:lnTo>
                  <a:close/>
                </a:path>
              </a:pathLst>
            </a:custGeom>
            <a:solidFill>
              <a:srgbClr val="236B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29" name="Freeform 229"/>
            <p:cNvSpPr>
              <a:spLocks/>
            </p:cNvSpPr>
            <p:nvPr/>
          </p:nvSpPr>
          <p:spPr bwMode="auto">
            <a:xfrm>
              <a:off x="3395663" y="1882775"/>
              <a:ext cx="1501775" cy="873125"/>
            </a:xfrm>
            <a:custGeom>
              <a:avLst/>
              <a:gdLst>
                <a:gd name="T0" fmla="*/ 2838 w 2840"/>
                <a:gd name="T1" fmla="*/ 1648 h 1650"/>
                <a:gd name="T2" fmla="*/ 0 w 2840"/>
                <a:gd name="T3" fmla="*/ 0 h 1650"/>
                <a:gd name="T4" fmla="*/ 1 w 2840"/>
                <a:gd name="T5" fmla="*/ 0 h 1650"/>
                <a:gd name="T6" fmla="*/ 3 w 2840"/>
                <a:gd name="T7" fmla="*/ 0 h 1650"/>
                <a:gd name="T8" fmla="*/ 2840 w 2840"/>
                <a:gd name="T9" fmla="*/ 1650 h 1650"/>
                <a:gd name="T10" fmla="*/ 2838 w 2840"/>
                <a:gd name="T11" fmla="*/ 1650 h 1650"/>
                <a:gd name="T12" fmla="*/ 2838 w 2840"/>
                <a:gd name="T13" fmla="*/ 1648 h 16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40" h="1650">
                  <a:moveTo>
                    <a:pt x="2838" y="1648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3" y="0"/>
                  </a:lnTo>
                  <a:lnTo>
                    <a:pt x="2840" y="1650"/>
                  </a:lnTo>
                  <a:lnTo>
                    <a:pt x="2838" y="1650"/>
                  </a:lnTo>
                  <a:lnTo>
                    <a:pt x="2838" y="1648"/>
                  </a:lnTo>
                  <a:close/>
                </a:path>
              </a:pathLst>
            </a:custGeom>
            <a:solidFill>
              <a:srgbClr val="236B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30" name="Freeform 230"/>
            <p:cNvSpPr>
              <a:spLocks/>
            </p:cNvSpPr>
            <p:nvPr/>
          </p:nvSpPr>
          <p:spPr bwMode="auto">
            <a:xfrm>
              <a:off x="3397250" y="1882775"/>
              <a:ext cx="1501775" cy="873125"/>
            </a:xfrm>
            <a:custGeom>
              <a:avLst/>
              <a:gdLst>
                <a:gd name="T0" fmla="*/ 2837 w 2839"/>
                <a:gd name="T1" fmla="*/ 1650 h 1650"/>
                <a:gd name="T2" fmla="*/ 0 w 2839"/>
                <a:gd name="T3" fmla="*/ 0 h 1650"/>
                <a:gd name="T4" fmla="*/ 0 w 2839"/>
                <a:gd name="T5" fmla="*/ 0 h 1650"/>
                <a:gd name="T6" fmla="*/ 1 w 2839"/>
                <a:gd name="T7" fmla="*/ 0 h 1650"/>
                <a:gd name="T8" fmla="*/ 2839 w 2839"/>
                <a:gd name="T9" fmla="*/ 1650 h 1650"/>
                <a:gd name="T10" fmla="*/ 2838 w 2839"/>
                <a:gd name="T11" fmla="*/ 1650 h 1650"/>
                <a:gd name="T12" fmla="*/ 2837 w 2839"/>
                <a:gd name="T13" fmla="*/ 1650 h 16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39" h="1650">
                  <a:moveTo>
                    <a:pt x="2837" y="165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2839" y="1650"/>
                  </a:lnTo>
                  <a:lnTo>
                    <a:pt x="2838" y="1650"/>
                  </a:lnTo>
                  <a:lnTo>
                    <a:pt x="2837" y="1650"/>
                  </a:lnTo>
                  <a:close/>
                </a:path>
              </a:pathLst>
            </a:custGeom>
            <a:solidFill>
              <a:srgbClr val="236B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31" name="Freeform 231"/>
            <p:cNvSpPr>
              <a:spLocks/>
            </p:cNvSpPr>
            <p:nvPr/>
          </p:nvSpPr>
          <p:spPr bwMode="auto">
            <a:xfrm>
              <a:off x="3397250" y="1882775"/>
              <a:ext cx="1503363" cy="873125"/>
            </a:xfrm>
            <a:custGeom>
              <a:avLst/>
              <a:gdLst>
                <a:gd name="T0" fmla="*/ 2838 w 2840"/>
                <a:gd name="T1" fmla="*/ 1650 h 1651"/>
                <a:gd name="T2" fmla="*/ 0 w 2840"/>
                <a:gd name="T3" fmla="*/ 0 h 1651"/>
                <a:gd name="T4" fmla="*/ 2 w 2840"/>
                <a:gd name="T5" fmla="*/ 2 h 1651"/>
                <a:gd name="T6" fmla="*/ 3 w 2840"/>
                <a:gd name="T7" fmla="*/ 2 h 1651"/>
                <a:gd name="T8" fmla="*/ 2840 w 2840"/>
                <a:gd name="T9" fmla="*/ 1651 h 1651"/>
                <a:gd name="T10" fmla="*/ 2840 w 2840"/>
                <a:gd name="T11" fmla="*/ 1651 h 1651"/>
                <a:gd name="T12" fmla="*/ 2838 w 2840"/>
                <a:gd name="T13" fmla="*/ 1650 h 16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40" h="1651">
                  <a:moveTo>
                    <a:pt x="2838" y="1650"/>
                  </a:moveTo>
                  <a:lnTo>
                    <a:pt x="0" y="0"/>
                  </a:lnTo>
                  <a:lnTo>
                    <a:pt x="2" y="2"/>
                  </a:lnTo>
                  <a:lnTo>
                    <a:pt x="3" y="2"/>
                  </a:lnTo>
                  <a:lnTo>
                    <a:pt x="2840" y="1651"/>
                  </a:lnTo>
                  <a:lnTo>
                    <a:pt x="2840" y="1651"/>
                  </a:lnTo>
                  <a:lnTo>
                    <a:pt x="2838" y="1650"/>
                  </a:lnTo>
                  <a:close/>
                </a:path>
              </a:pathLst>
            </a:custGeom>
            <a:solidFill>
              <a:srgbClr val="236B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32" name="Freeform 232"/>
            <p:cNvSpPr>
              <a:spLocks/>
            </p:cNvSpPr>
            <p:nvPr/>
          </p:nvSpPr>
          <p:spPr bwMode="auto">
            <a:xfrm>
              <a:off x="3398838" y="1882775"/>
              <a:ext cx="1501775" cy="873125"/>
            </a:xfrm>
            <a:custGeom>
              <a:avLst/>
              <a:gdLst>
                <a:gd name="T0" fmla="*/ 2837 w 2837"/>
                <a:gd name="T1" fmla="*/ 1649 h 1649"/>
                <a:gd name="T2" fmla="*/ 0 w 2837"/>
                <a:gd name="T3" fmla="*/ 0 h 1649"/>
                <a:gd name="T4" fmla="*/ 0 w 2837"/>
                <a:gd name="T5" fmla="*/ 0 h 1649"/>
                <a:gd name="T6" fmla="*/ 0 w 2837"/>
                <a:gd name="T7" fmla="*/ 0 h 1649"/>
                <a:gd name="T8" fmla="*/ 2837 w 2837"/>
                <a:gd name="T9" fmla="*/ 1649 h 1649"/>
                <a:gd name="T10" fmla="*/ 2837 w 2837"/>
                <a:gd name="T11" fmla="*/ 1649 h 1649"/>
                <a:gd name="T12" fmla="*/ 2837 w 2837"/>
                <a:gd name="T13" fmla="*/ 1649 h 16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37" h="1649">
                  <a:moveTo>
                    <a:pt x="2837" y="1649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837" y="1649"/>
                  </a:lnTo>
                  <a:lnTo>
                    <a:pt x="2837" y="1649"/>
                  </a:lnTo>
                  <a:lnTo>
                    <a:pt x="2837" y="1649"/>
                  </a:lnTo>
                  <a:close/>
                </a:path>
              </a:pathLst>
            </a:custGeom>
            <a:solidFill>
              <a:srgbClr val="236B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33" name="Freeform 233"/>
            <p:cNvSpPr>
              <a:spLocks/>
            </p:cNvSpPr>
            <p:nvPr/>
          </p:nvSpPr>
          <p:spPr bwMode="auto">
            <a:xfrm>
              <a:off x="3382963" y="1881188"/>
              <a:ext cx="1517650" cy="876300"/>
            </a:xfrm>
            <a:custGeom>
              <a:avLst/>
              <a:gdLst>
                <a:gd name="T0" fmla="*/ 30 w 2867"/>
                <a:gd name="T1" fmla="*/ 3 h 1655"/>
                <a:gd name="T2" fmla="*/ 2867 w 2867"/>
                <a:gd name="T3" fmla="*/ 1652 h 1655"/>
                <a:gd name="T4" fmla="*/ 2861 w 2867"/>
                <a:gd name="T5" fmla="*/ 1651 h 1655"/>
                <a:gd name="T6" fmla="*/ 2854 w 2867"/>
                <a:gd name="T7" fmla="*/ 1649 h 1655"/>
                <a:gd name="T8" fmla="*/ 2845 w 2867"/>
                <a:gd name="T9" fmla="*/ 1652 h 1655"/>
                <a:gd name="T10" fmla="*/ 2837 w 2867"/>
                <a:gd name="T11" fmla="*/ 1655 h 1655"/>
                <a:gd name="T12" fmla="*/ 0 w 2867"/>
                <a:gd name="T13" fmla="*/ 6 h 1655"/>
                <a:gd name="T14" fmla="*/ 9 w 2867"/>
                <a:gd name="T15" fmla="*/ 3 h 1655"/>
                <a:gd name="T16" fmla="*/ 16 w 2867"/>
                <a:gd name="T17" fmla="*/ 0 h 1655"/>
                <a:gd name="T18" fmla="*/ 23 w 2867"/>
                <a:gd name="T19" fmla="*/ 1 h 1655"/>
                <a:gd name="T20" fmla="*/ 30 w 2867"/>
                <a:gd name="T21" fmla="*/ 3 h 16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867" h="1655">
                  <a:moveTo>
                    <a:pt x="30" y="3"/>
                  </a:moveTo>
                  <a:lnTo>
                    <a:pt x="2867" y="1652"/>
                  </a:lnTo>
                  <a:lnTo>
                    <a:pt x="2861" y="1651"/>
                  </a:lnTo>
                  <a:lnTo>
                    <a:pt x="2854" y="1649"/>
                  </a:lnTo>
                  <a:lnTo>
                    <a:pt x="2845" y="1652"/>
                  </a:lnTo>
                  <a:lnTo>
                    <a:pt x="2837" y="1655"/>
                  </a:lnTo>
                  <a:lnTo>
                    <a:pt x="0" y="6"/>
                  </a:lnTo>
                  <a:lnTo>
                    <a:pt x="9" y="3"/>
                  </a:lnTo>
                  <a:lnTo>
                    <a:pt x="16" y="0"/>
                  </a:lnTo>
                  <a:lnTo>
                    <a:pt x="23" y="1"/>
                  </a:lnTo>
                  <a:lnTo>
                    <a:pt x="30" y="3"/>
                  </a:lnTo>
                  <a:close/>
                </a:path>
              </a:pathLst>
            </a:custGeom>
            <a:solidFill>
              <a:srgbClr val="0831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34" name="Freeform 234"/>
            <p:cNvSpPr>
              <a:spLocks/>
            </p:cNvSpPr>
            <p:nvPr/>
          </p:nvSpPr>
          <p:spPr bwMode="auto">
            <a:xfrm>
              <a:off x="3327400" y="1884363"/>
              <a:ext cx="1557338" cy="904875"/>
            </a:xfrm>
            <a:custGeom>
              <a:avLst/>
              <a:gdLst>
                <a:gd name="T0" fmla="*/ 2837 w 2942"/>
                <a:gd name="T1" fmla="*/ 1709 h 1709"/>
                <a:gd name="T2" fmla="*/ 0 w 2942"/>
                <a:gd name="T3" fmla="*/ 62 h 1709"/>
                <a:gd name="T4" fmla="*/ 105 w 2942"/>
                <a:gd name="T5" fmla="*/ 0 h 1709"/>
                <a:gd name="T6" fmla="*/ 2942 w 2942"/>
                <a:gd name="T7" fmla="*/ 1649 h 1709"/>
                <a:gd name="T8" fmla="*/ 2837 w 2942"/>
                <a:gd name="T9" fmla="*/ 1709 h 17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42" h="1709">
                  <a:moveTo>
                    <a:pt x="2837" y="1709"/>
                  </a:moveTo>
                  <a:lnTo>
                    <a:pt x="0" y="62"/>
                  </a:lnTo>
                  <a:lnTo>
                    <a:pt x="105" y="0"/>
                  </a:lnTo>
                  <a:lnTo>
                    <a:pt x="2942" y="1649"/>
                  </a:lnTo>
                  <a:lnTo>
                    <a:pt x="2837" y="1709"/>
                  </a:lnTo>
                  <a:close/>
                </a:path>
              </a:pathLst>
            </a:custGeom>
            <a:solidFill>
              <a:srgbClr val="0831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35" name="Freeform 235"/>
            <p:cNvSpPr>
              <a:spLocks/>
            </p:cNvSpPr>
            <p:nvPr/>
          </p:nvSpPr>
          <p:spPr bwMode="auto">
            <a:xfrm>
              <a:off x="3381375" y="1101725"/>
              <a:ext cx="1504950" cy="874713"/>
            </a:xfrm>
            <a:custGeom>
              <a:avLst/>
              <a:gdLst>
                <a:gd name="T0" fmla="*/ 2836 w 2844"/>
                <a:gd name="T1" fmla="*/ 1652 h 1652"/>
                <a:gd name="T2" fmla="*/ 0 w 2844"/>
                <a:gd name="T3" fmla="*/ 3 h 1652"/>
                <a:gd name="T4" fmla="*/ 3 w 2844"/>
                <a:gd name="T5" fmla="*/ 2 h 1652"/>
                <a:gd name="T6" fmla="*/ 5 w 2844"/>
                <a:gd name="T7" fmla="*/ 0 h 1652"/>
                <a:gd name="T8" fmla="*/ 2844 w 2844"/>
                <a:gd name="T9" fmla="*/ 1649 h 1652"/>
                <a:gd name="T10" fmla="*/ 2841 w 2844"/>
                <a:gd name="T11" fmla="*/ 1651 h 1652"/>
                <a:gd name="T12" fmla="*/ 2836 w 2844"/>
                <a:gd name="T13" fmla="*/ 1652 h 16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44" h="1652">
                  <a:moveTo>
                    <a:pt x="2836" y="1652"/>
                  </a:moveTo>
                  <a:lnTo>
                    <a:pt x="0" y="3"/>
                  </a:lnTo>
                  <a:lnTo>
                    <a:pt x="3" y="2"/>
                  </a:lnTo>
                  <a:lnTo>
                    <a:pt x="5" y="0"/>
                  </a:lnTo>
                  <a:lnTo>
                    <a:pt x="2844" y="1649"/>
                  </a:lnTo>
                  <a:lnTo>
                    <a:pt x="2841" y="1651"/>
                  </a:lnTo>
                  <a:lnTo>
                    <a:pt x="2836" y="1652"/>
                  </a:lnTo>
                  <a:close/>
                </a:path>
              </a:pathLst>
            </a:custGeom>
            <a:solidFill>
              <a:srgbClr val="0831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36" name="Freeform 236"/>
            <p:cNvSpPr>
              <a:spLocks/>
            </p:cNvSpPr>
            <p:nvPr/>
          </p:nvSpPr>
          <p:spPr bwMode="auto">
            <a:xfrm>
              <a:off x="3382963" y="1101725"/>
              <a:ext cx="1504950" cy="873125"/>
            </a:xfrm>
            <a:custGeom>
              <a:avLst/>
              <a:gdLst>
                <a:gd name="T0" fmla="*/ 2839 w 2843"/>
                <a:gd name="T1" fmla="*/ 1650 h 1650"/>
                <a:gd name="T2" fmla="*/ 0 w 2843"/>
                <a:gd name="T3" fmla="*/ 1 h 1650"/>
                <a:gd name="T4" fmla="*/ 3 w 2843"/>
                <a:gd name="T5" fmla="*/ 1 h 1650"/>
                <a:gd name="T6" fmla="*/ 6 w 2843"/>
                <a:gd name="T7" fmla="*/ 0 h 1650"/>
                <a:gd name="T8" fmla="*/ 2843 w 2843"/>
                <a:gd name="T9" fmla="*/ 1649 h 1650"/>
                <a:gd name="T10" fmla="*/ 2840 w 2843"/>
                <a:gd name="T11" fmla="*/ 1649 h 1650"/>
                <a:gd name="T12" fmla="*/ 2839 w 2843"/>
                <a:gd name="T13" fmla="*/ 1650 h 16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43" h="1650">
                  <a:moveTo>
                    <a:pt x="2839" y="1650"/>
                  </a:moveTo>
                  <a:lnTo>
                    <a:pt x="0" y="1"/>
                  </a:lnTo>
                  <a:lnTo>
                    <a:pt x="3" y="1"/>
                  </a:lnTo>
                  <a:lnTo>
                    <a:pt x="6" y="0"/>
                  </a:lnTo>
                  <a:lnTo>
                    <a:pt x="2843" y="1649"/>
                  </a:lnTo>
                  <a:lnTo>
                    <a:pt x="2840" y="1649"/>
                  </a:lnTo>
                  <a:lnTo>
                    <a:pt x="2839" y="1650"/>
                  </a:lnTo>
                  <a:close/>
                </a:path>
              </a:pathLst>
            </a:custGeom>
            <a:solidFill>
              <a:srgbClr val="0831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37" name="Freeform 237"/>
            <p:cNvSpPr>
              <a:spLocks/>
            </p:cNvSpPr>
            <p:nvPr/>
          </p:nvSpPr>
          <p:spPr bwMode="auto">
            <a:xfrm>
              <a:off x="3386138" y="1100138"/>
              <a:ext cx="1503363" cy="873125"/>
            </a:xfrm>
            <a:custGeom>
              <a:avLst/>
              <a:gdLst>
                <a:gd name="T0" fmla="*/ 2837 w 2841"/>
                <a:gd name="T1" fmla="*/ 1651 h 1651"/>
                <a:gd name="T2" fmla="*/ 0 w 2841"/>
                <a:gd name="T3" fmla="*/ 2 h 1651"/>
                <a:gd name="T4" fmla="*/ 2 w 2841"/>
                <a:gd name="T5" fmla="*/ 2 h 1651"/>
                <a:gd name="T6" fmla="*/ 3 w 2841"/>
                <a:gd name="T7" fmla="*/ 0 h 1651"/>
                <a:gd name="T8" fmla="*/ 2841 w 2841"/>
                <a:gd name="T9" fmla="*/ 1650 h 1651"/>
                <a:gd name="T10" fmla="*/ 2838 w 2841"/>
                <a:gd name="T11" fmla="*/ 1651 h 1651"/>
                <a:gd name="T12" fmla="*/ 2837 w 2841"/>
                <a:gd name="T13" fmla="*/ 1651 h 16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41" h="1651">
                  <a:moveTo>
                    <a:pt x="2837" y="1651"/>
                  </a:moveTo>
                  <a:lnTo>
                    <a:pt x="0" y="2"/>
                  </a:lnTo>
                  <a:lnTo>
                    <a:pt x="2" y="2"/>
                  </a:lnTo>
                  <a:lnTo>
                    <a:pt x="3" y="0"/>
                  </a:lnTo>
                  <a:lnTo>
                    <a:pt x="2841" y="1650"/>
                  </a:lnTo>
                  <a:lnTo>
                    <a:pt x="2838" y="1651"/>
                  </a:lnTo>
                  <a:lnTo>
                    <a:pt x="2837" y="1651"/>
                  </a:lnTo>
                  <a:close/>
                </a:path>
              </a:pathLst>
            </a:custGeom>
            <a:solidFill>
              <a:srgbClr val="0831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38" name="Freeform 238"/>
            <p:cNvSpPr>
              <a:spLocks/>
            </p:cNvSpPr>
            <p:nvPr/>
          </p:nvSpPr>
          <p:spPr bwMode="auto">
            <a:xfrm>
              <a:off x="3387725" y="1100138"/>
              <a:ext cx="1503363" cy="873125"/>
            </a:xfrm>
            <a:custGeom>
              <a:avLst/>
              <a:gdLst>
                <a:gd name="T0" fmla="*/ 2838 w 2841"/>
                <a:gd name="T1" fmla="*/ 1650 h 1650"/>
                <a:gd name="T2" fmla="*/ 0 w 2841"/>
                <a:gd name="T3" fmla="*/ 0 h 1650"/>
                <a:gd name="T4" fmla="*/ 1 w 2841"/>
                <a:gd name="T5" fmla="*/ 0 h 1650"/>
                <a:gd name="T6" fmla="*/ 3 w 2841"/>
                <a:gd name="T7" fmla="*/ 0 h 1650"/>
                <a:gd name="T8" fmla="*/ 2841 w 2841"/>
                <a:gd name="T9" fmla="*/ 1650 h 1650"/>
                <a:gd name="T10" fmla="*/ 2840 w 2841"/>
                <a:gd name="T11" fmla="*/ 1650 h 1650"/>
                <a:gd name="T12" fmla="*/ 2838 w 2841"/>
                <a:gd name="T13" fmla="*/ 1650 h 16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41" h="1650">
                  <a:moveTo>
                    <a:pt x="2838" y="165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3" y="0"/>
                  </a:lnTo>
                  <a:lnTo>
                    <a:pt x="2841" y="1650"/>
                  </a:lnTo>
                  <a:lnTo>
                    <a:pt x="2840" y="1650"/>
                  </a:lnTo>
                  <a:lnTo>
                    <a:pt x="2838" y="1650"/>
                  </a:lnTo>
                  <a:close/>
                </a:path>
              </a:pathLst>
            </a:custGeom>
            <a:solidFill>
              <a:srgbClr val="0831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39" name="Freeform 239"/>
            <p:cNvSpPr>
              <a:spLocks/>
            </p:cNvSpPr>
            <p:nvPr/>
          </p:nvSpPr>
          <p:spPr bwMode="auto">
            <a:xfrm>
              <a:off x="3389313" y="1100138"/>
              <a:ext cx="1503363" cy="873125"/>
            </a:xfrm>
            <a:custGeom>
              <a:avLst/>
              <a:gdLst>
                <a:gd name="T0" fmla="*/ 2838 w 2841"/>
                <a:gd name="T1" fmla="*/ 1650 h 1650"/>
                <a:gd name="T2" fmla="*/ 0 w 2841"/>
                <a:gd name="T3" fmla="*/ 0 h 1650"/>
                <a:gd name="T4" fmla="*/ 1 w 2841"/>
                <a:gd name="T5" fmla="*/ 0 h 1650"/>
                <a:gd name="T6" fmla="*/ 3 w 2841"/>
                <a:gd name="T7" fmla="*/ 0 h 1650"/>
                <a:gd name="T8" fmla="*/ 2841 w 2841"/>
                <a:gd name="T9" fmla="*/ 1650 h 1650"/>
                <a:gd name="T10" fmla="*/ 2839 w 2841"/>
                <a:gd name="T11" fmla="*/ 1650 h 1650"/>
                <a:gd name="T12" fmla="*/ 2838 w 2841"/>
                <a:gd name="T13" fmla="*/ 1650 h 16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41" h="1650">
                  <a:moveTo>
                    <a:pt x="2838" y="165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3" y="0"/>
                  </a:lnTo>
                  <a:lnTo>
                    <a:pt x="2841" y="1650"/>
                  </a:lnTo>
                  <a:lnTo>
                    <a:pt x="2839" y="1650"/>
                  </a:lnTo>
                  <a:lnTo>
                    <a:pt x="2838" y="1650"/>
                  </a:lnTo>
                  <a:close/>
                </a:path>
              </a:pathLst>
            </a:custGeom>
            <a:solidFill>
              <a:srgbClr val="0831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40" name="Freeform 240"/>
            <p:cNvSpPr>
              <a:spLocks/>
            </p:cNvSpPr>
            <p:nvPr/>
          </p:nvSpPr>
          <p:spPr bwMode="auto">
            <a:xfrm>
              <a:off x="3390900" y="1100138"/>
              <a:ext cx="1503363" cy="873125"/>
            </a:xfrm>
            <a:custGeom>
              <a:avLst/>
              <a:gdLst>
                <a:gd name="T0" fmla="*/ 2838 w 2841"/>
                <a:gd name="T1" fmla="*/ 1650 h 1650"/>
                <a:gd name="T2" fmla="*/ 0 w 2841"/>
                <a:gd name="T3" fmla="*/ 0 h 1650"/>
                <a:gd name="T4" fmla="*/ 1 w 2841"/>
                <a:gd name="T5" fmla="*/ 0 h 1650"/>
                <a:gd name="T6" fmla="*/ 3 w 2841"/>
                <a:gd name="T7" fmla="*/ 0 h 1650"/>
                <a:gd name="T8" fmla="*/ 2841 w 2841"/>
                <a:gd name="T9" fmla="*/ 1650 h 1650"/>
                <a:gd name="T10" fmla="*/ 2839 w 2841"/>
                <a:gd name="T11" fmla="*/ 1650 h 1650"/>
                <a:gd name="T12" fmla="*/ 2838 w 2841"/>
                <a:gd name="T13" fmla="*/ 1650 h 16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41" h="1650">
                  <a:moveTo>
                    <a:pt x="2838" y="165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3" y="0"/>
                  </a:lnTo>
                  <a:lnTo>
                    <a:pt x="2841" y="1650"/>
                  </a:lnTo>
                  <a:lnTo>
                    <a:pt x="2839" y="1650"/>
                  </a:lnTo>
                  <a:lnTo>
                    <a:pt x="2838" y="1650"/>
                  </a:lnTo>
                  <a:close/>
                </a:path>
              </a:pathLst>
            </a:custGeom>
            <a:solidFill>
              <a:srgbClr val="0831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41" name="Freeform 241"/>
            <p:cNvSpPr>
              <a:spLocks/>
            </p:cNvSpPr>
            <p:nvPr/>
          </p:nvSpPr>
          <p:spPr bwMode="auto">
            <a:xfrm>
              <a:off x="3392488" y="1100138"/>
              <a:ext cx="1503363" cy="873125"/>
            </a:xfrm>
            <a:custGeom>
              <a:avLst/>
              <a:gdLst>
                <a:gd name="T0" fmla="*/ 2838 w 2839"/>
                <a:gd name="T1" fmla="*/ 1650 h 1651"/>
                <a:gd name="T2" fmla="*/ 0 w 2839"/>
                <a:gd name="T3" fmla="*/ 0 h 1651"/>
                <a:gd name="T4" fmla="*/ 1 w 2839"/>
                <a:gd name="T5" fmla="*/ 2 h 1651"/>
                <a:gd name="T6" fmla="*/ 3 w 2839"/>
                <a:gd name="T7" fmla="*/ 2 h 1651"/>
                <a:gd name="T8" fmla="*/ 2839 w 2839"/>
                <a:gd name="T9" fmla="*/ 1651 h 1651"/>
                <a:gd name="T10" fmla="*/ 2839 w 2839"/>
                <a:gd name="T11" fmla="*/ 1651 h 1651"/>
                <a:gd name="T12" fmla="*/ 2838 w 2839"/>
                <a:gd name="T13" fmla="*/ 1650 h 16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39" h="1651">
                  <a:moveTo>
                    <a:pt x="2838" y="1650"/>
                  </a:moveTo>
                  <a:lnTo>
                    <a:pt x="0" y="0"/>
                  </a:lnTo>
                  <a:lnTo>
                    <a:pt x="1" y="2"/>
                  </a:lnTo>
                  <a:lnTo>
                    <a:pt x="3" y="2"/>
                  </a:lnTo>
                  <a:lnTo>
                    <a:pt x="2839" y="1651"/>
                  </a:lnTo>
                  <a:lnTo>
                    <a:pt x="2839" y="1651"/>
                  </a:lnTo>
                  <a:lnTo>
                    <a:pt x="2838" y="1650"/>
                  </a:lnTo>
                  <a:close/>
                </a:path>
              </a:pathLst>
            </a:custGeom>
            <a:solidFill>
              <a:srgbClr val="0831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42" name="Freeform 242"/>
            <p:cNvSpPr>
              <a:spLocks/>
            </p:cNvSpPr>
            <p:nvPr/>
          </p:nvSpPr>
          <p:spPr bwMode="auto">
            <a:xfrm>
              <a:off x="3394075" y="1101725"/>
              <a:ext cx="1503363" cy="871538"/>
            </a:xfrm>
            <a:custGeom>
              <a:avLst/>
              <a:gdLst>
                <a:gd name="T0" fmla="*/ 2836 w 2839"/>
                <a:gd name="T1" fmla="*/ 1649 h 1649"/>
                <a:gd name="T2" fmla="*/ 0 w 2839"/>
                <a:gd name="T3" fmla="*/ 0 h 1649"/>
                <a:gd name="T4" fmla="*/ 1 w 2839"/>
                <a:gd name="T5" fmla="*/ 0 h 1649"/>
                <a:gd name="T6" fmla="*/ 1 w 2839"/>
                <a:gd name="T7" fmla="*/ 0 h 1649"/>
                <a:gd name="T8" fmla="*/ 2839 w 2839"/>
                <a:gd name="T9" fmla="*/ 1649 h 1649"/>
                <a:gd name="T10" fmla="*/ 2838 w 2839"/>
                <a:gd name="T11" fmla="*/ 1649 h 1649"/>
                <a:gd name="T12" fmla="*/ 2836 w 2839"/>
                <a:gd name="T13" fmla="*/ 1649 h 16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39" h="1649">
                  <a:moveTo>
                    <a:pt x="2836" y="1649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839" y="1649"/>
                  </a:lnTo>
                  <a:lnTo>
                    <a:pt x="2838" y="1649"/>
                  </a:lnTo>
                  <a:lnTo>
                    <a:pt x="2836" y="1649"/>
                  </a:lnTo>
                  <a:close/>
                </a:path>
              </a:pathLst>
            </a:custGeom>
            <a:solidFill>
              <a:srgbClr val="0831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43" name="Freeform 243"/>
            <p:cNvSpPr>
              <a:spLocks/>
            </p:cNvSpPr>
            <p:nvPr/>
          </p:nvSpPr>
          <p:spPr bwMode="auto">
            <a:xfrm>
              <a:off x="3395663" y="1101725"/>
              <a:ext cx="1501775" cy="873125"/>
            </a:xfrm>
            <a:custGeom>
              <a:avLst/>
              <a:gdLst>
                <a:gd name="T0" fmla="*/ 2838 w 2840"/>
                <a:gd name="T1" fmla="*/ 1649 h 1650"/>
                <a:gd name="T2" fmla="*/ 0 w 2840"/>
                <a:gd name="T3" fmla="*/ 0 h 1650"/>
                <a:gd name="T4" fmla="*/ 1 w 2840"/>
                <a:gd name="T5" fmla="*/ 1 h 1650"/>
                <a:gd name="T6" fmla="*/ 3 w 2840"/>
                <a:gd name="T7" fmla="*/ 1 h 1650"/>
                <a:gd name="T8" fmla="*/ 2840 w 2840"/>
                <a:gd name="T9" fmla="*/ 1650 h 1650"/>
                <a:gd name="T10" fmla="*/ 2840 w 2840"/>
                <a:gd name="T11" fmla="*/ 1650 h 1650"/>
                <a:gd name="T12" fmla="*/ 2838 w 2840"/>
                <a:gd name="T13" fmla="*/ 1649 h 16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40" h="1650">
                  <a:moveTo>
                    <a:pt x="2838" y="1649"/>
                  </a:moveTo>
                  <a:lnTo>
                    <a:pt x="0" y="0"/>
                  </a:lnTo>
                  <a:lnTo>
                    <a:pt x="1" y="1"/>
                  </a:lnTo>
                  <a:lnTo>
                    <a:pt x="3" y="1"/>
                  </a:lnTo>
                  <a:lnTo>
                    <a:pt x="2840" y="1650"/>
                  </a:lnTo>
                  <a:lnTo>
                    <a:pt x="2840" y="1650"/>
                  </a:lnTo>
                  <a:lnTo>
                    <a:pt x="2838" y="1649"/>
                  </a:lnTo>
                  <a:close/>
                </a:path>
              </a:pathLst>
            </a:custGeom>
            <a:solidFill>
              <a:srgbClr val="0831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44" name="Freeform 244"/>
            <p:cNvSpPr>
              <a:spLocks/>
            </p:cNvSpPr>
            <p:nvPr/>
          </p:nvSpPr>
          <p:spPr bwMode="auto">
            <a:xfrm>
              <a:off x="3397250" y="1101725"/>
              <a:ext cx="1501775" cy="873125"/>
            </a:xfrm>
            <a:custGeom>
              <a:avLst/>
              <a:gdLst>
                <a:gd name="T0" fmla="*/ 2837 w 2838"/>
                <a:gd name="T1" fmla="*/ 1649 h 1649"/>
                <a:gd name="T2" fmla="*/ 0 w 2838"/>
                <a:gd name="T3" fmla="*/ 0 h 1649"/>
                <a:gd name="T4" fmla="*/ 0 w 2838"/>
                <a:gd name="T5" fmla="*/ 0 h 1649"/>
                <a:gd name="T6" fmla="*/ 0 w 2838"/>
                <a:gd name="T7" fmla="*/ 0 h 1649"/>
                <a:gd name="T8" fmla="*/ 2838 w 2838"/>
                <a:gd name="T9" fmla="*/ 1649 h 1649"/>
                <a:gd name="T10" fmla="*/ 2837 w 2838"/>
                <a:gd name="T11" fmla="*/ 1649 h 1649"/>
                <a:gd name="T12" fmla="*/ 2837 w 2838"/>
                <a:gd name="T13" fmla="*/ 1649 h 16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38" h="1649">
                  <a:moveTo>
                    <a:pt x="2837" y="1649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838" y="1649"/>
                  </a:lnTo>
                  <a:lnTo>
                    <a:pt x="2837" y="1649"/>
                  </a:lnTo>
                  <a:lnTo>
                    <a:pt x="2837" y="1649"/>
                  </a:lnTo>
                  <a:close/>
                </a:path>
              </a:pathLst>
            </a:custGeom>
            <a:solidFill>
              <a:srgbClr val="0831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45" name="Freeform 245"/>
            <p:cNvSpPr>
              <a:spLocks/>
            </p:cNvSpPr>
            <p:nvPr/>
          </p:nvSpPr>
          <p:spPr bwMode="auto">
            <a:xfrm>
              <a:off x="3381375" y="1100138"/>
              <a:ext cx="1517650" cy="876300"/>
            </a:xfrm>
            <a:custGeom>
              <a:avLst/>
              <a:gdLst>
                <a:gd name="T0" fmla="*/ 30 w 2868"/>
                <a:gd name="T1" fmla="*/ 3 h 1655"/>
                <a:gd name="T2" fmla="*/ 2868 w 2868"/>
                <a:gd name="T3" fmla="*/ 1652 h 1655"/>
                <a:gd name="T4" fmla="*/ 2861 w 2868"/>
                <a:gd name="T5" fmla="*/ 1650 h 1655"/>
                <a:gd name="T6" fmla="*/ 2854 w 2868"/>
                <a:gd name="T7" fmla="*/ 1650 h 1655"/>
                <a:gd name="T8" fmla="*/ 2845 w 2868"/>
                <a:gd name="T9" fmla="*/ 1651 h 1655"/>
                <a:gd name="T10" fmla="*/ 2836 w 2868"/>
                <a:gd name="T11" fmla="*/ 1655 h 1655"/>
                <a:gd name="T12" fmla="*/ 0 w 2868"/>
                <a:gd name="T13" fmla="*/ 6 h 1655"/>
                <a:gd name="T14" fmla="*/ 8 w 2868"/>
                <a:gd name="T15" fmla="*/ 3 h 1655"/>
                <a:gd name="T16" fmla="*/ 15 w 2868"/>
                <a:gd name="T17" fmla="*/ 0 h 1655"/>
                <a:gd name="T18" fmla="*/ 24 w 2868"/>
                <a:gd name="T19" fmla="*/ 2 h 1655"/>
                <a:gd name="T20" fmla="*/ 30 w 2868"/>
                <a:gd name="T21" fmla="*/ 3 h 16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868" h="1655">
                  <a:moveTo>
                    <a:pt x="30" y="3"/>
                  </a:moveTo>
                  <a:lnTo>
                    <a:pt x="2868" y="1652"/>
                  </a:lnTo>
                  <a:lnTo>
                    <a:pt x="2861" y="1650"/>
                  </a:lnTo>
                  <a:lnTo>
                    <a:pt x="2854" y="1650"/>
                  </a:lnTo>
                  <a:lnTo>
                    <a:pt x="2845" y="1651"/>
                  </a:lnTo>
                  <a:lnTo>
                    <a:pt x="2836" y="1655"/>
                  </a:lnTo>
                  <a:lnTo>
                    <a:pt x="0" y="6"/>
                  </a:lnTo>
                  <a:lnTo>
                    <a:pt x="8" y="3"/>
                  </a:lnTo>
                  <a:lnTo>
                    <a:pt x="15" y="0"/>
                  </a:lnTo>
                  <a:lnTo>
                    <a:pt x="24" y="2"/>
                  </a:lnTo>
                  <a:lnTo>
                    <a:pt x="30" y="3"/>
                  </a:lnTo>
                  <a:close/>
                </a:path>
              </a:pathLst>
            </a:custGeom>
            <a:solidFill>
              <a:srgbClr val="0831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46" name="Freeform 246"/>
            <p:cNvSpPr>
              <a:spLocks/>
            </p:cNvSpPr>
            <p:nvPr/>
          </p:nvSpPr>
          <p:spPr bwMode="auto">
            <a:xfrm>
              <a:off x="2428875" y="1917700"/>
              <a:ext cx="2400300" cy="1390650"/>
            </a:xfrm>
            <a:custGeom>
              <a:avLst/>
              <a:gdLst>
                <a:gd name="T0" fmla="*/ 2839 w 4534"/>
                <a:gd name="T1" fmla="*/ 2628 h 2628"/>
                <a:gd name="T2" fmla="*/ 0 w 4534"/>
                <a:gd name="T3" fmla="*/ 979 h 2628"/>
                <a:gd name="T4" fmla="*/ 1697 w 4534"/>
                <a:gd name="T5" fmla="*/ 0 h 2628"/>
                <a:gd name="T6" fmla="*/ 4534 w 4534"/>
                <a:gd name="T7" fmla="*/ 1647 h 2628"/>
                <a:gd name="T8" fmla="*/ 2839 w 4534"/>
                <a:gd name="T9" fmla="*/ 2628 h 26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34" h="2628">
                  <a:moveTo>
                    <a:pt x="2839" y="2628"/>
                  </a:moveTo>
                  <a:lnTo>
                    <a:pt x="0" y="979"/>
                  </a:lnTo>
                  <a:lnTo>
                    <a:pt x="1697" y="0"/>
                  </a:lnTo>
                  <a:lnTo>
                    <a:pt x="4534" y="1647"/>
                  </a:lnTo>
                  <a:lnTo>
                    <a:pt x="2839" y="2628"/>
                  </a:lnTo>
                  <a:close/>
                </a:path>
              </a:pathLst>
            </a:custGeom>
            <a:solidFill>
              <a:srgbClr val="1D1A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47" name="Freeform 247"/>
            <p:cNvSpPr>
              <a:spLocks/>
            </p:cNvSpPr>
            <p:nvPr/>
          </p:nvSpPr>
          <p:spPr bwMode="auto">
            <a:xfrm>
              <a:off x="2360613" y="2443163"/>
              <a:ext cx="1501775" cy="871538"/>
            </a:xfrm>
            <a:custGeom>
              <a:avLst/>
              <a:gdLst>
                <a:gd name="T0" fmla="*/ 2836 w 2838"/>
                <a:gd name="T1" fmla="*/ 1649 h 1649"/>
                <a:gd name="T2" fmla="*/ 0 w 2838"/>
                <a:gd name="T3" fmla="*/ 0 h 1649"/>
                <a:gd name="T4" fmla="*/ 0 w 2838"/>
                <a:gd name="T5" fmla="*/ 0 h 1649"/>
                <a:gd name="T6" fmla="*/ 0 w 2838"/>
                <a:gd name="T7" fmla="*/ 0 h 1649"/>
                <a:gd name="T8" fmla="*/ 2838 w 2838"/>
                <a:gd name="T9" fmla="*/ 1649 h 1649"/>
                <a:gd name="T10" fmla="*/ 2836 w 2838"/>
                <a:gd name="T11" fmla="*/ 1649 h 1649"/>
                <a:gd name="T12" fmla="*/ 2836 w 2838"/>
                <a:gd name="T13" fmla="*/ 1649 h 16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38" h="1649">
                  <a:moveTo>
                    <a:pt x="2836" y="1649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838" y="1649"/>
                  </a:lnTo>
                  <a:lnTo>
                    <a:pt x="2836" y="1649"/>
                  </a:lnTo>
                  <a:lnTo>
                    <a:pt x="2836" y="1649"/>
                  </a:lnTo>
                  <a:close/>
                </a:path>
              </a:pathLst>
            </a:custGeom>
            <a:solidFill>
              <a:srgbClr val="1D1A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48" name="Freeform 248"/>
            <p:cNvSpPr>
              <a:spLocks/>
            </p:cNvSpPr>
            <p:nvPr/>
          </p:nvSpPr>
          <p:spPr bwMode="auto">
            <a:xfrm>
              <a:off x="2360613" y="2443163"/>
              <a:ext cx="1506538" cy="874713"/>
            </a:xfrm>
            <a:custGeom>
              <a:avLst/>
              <a:gdLst>
                <a:gd name="T0" fmla="*/ 2838 w 2846"/>
                <a:gd name="T1" fmla="*/ 1649 h 1653"/>
                <a:gd name="T2" fmla="*/ 0 w 2846"/>
                <a:gd name="T3" fmla="*/ 0 h 1653"/>
                <a:gd name="T4" fmla="*/ 4 w 2846"/>
                <a:gd name="T5" fmla="*/ 3 h 1653"/>
                <a:gd name="T6" fmla="*/ 10 w 2846"/>
                <a:gd name="T7" fmla="*/ 4 h 1653"/>
                <a:gd name="T8" fmla="*/ 2846 w 2846"/>
                <a:gd name="T9" fmla="*/ 1653 h 1653"/>
                <a:gd name="T10" fmla="*/ 2842 w 2846"/>
                <a:gd name="T11" fmla="*/ 1652 h 1653"/>
                <a:gd name="T12" fmla="*/ 2838 w 2846"/>
                <a:gd name="T13" fmla="*/ 1649 h 16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46" h="1653">
                  <a:moveTo>
                    <a:pt x="2838" y="1649"/>
                  </a:moveTo>
                  <a:lnTo>
                    <a:pt x="0" y="0"/>
                  </a:lnTo>
                  <a:lnTo>
                    <a:pt x="4" y="3"/>
                  </a:lnTo>
                  <a:lnTo>
                    <a:pt x="10" y="4"/>
                  </a:lnTo>
                  <a:lnTo>
                    <a:pt x="2846" y="1653"/>
                  </a:lnTo>
                  <a:lnTo>
                    <a:pt x="2842" y="1652"/>
                  </a:lnTo>
                  <a:lnTo>
                    <a:pt x="2838" y="1649"/>
                  </a:lnTo>
                  <a:close/>
                </a:path>
              </a:pathLst>
            </a:custGeom>
            <a:solidFill>
              <a:srgbClr val="161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49" name="Freeform 249"/>
            <p:cNvSpPr>
              <a:spLocks/>
            </p:cNvSpPr>
            <p:nvPr/>
          </p:nvSpPr>
          <p:spPr bwMode="auto">
            <a:xfrm>
              <a:off x="2365375" y="2444750"/>
              <a:ext cx="1506538" cy="874713"/>
            </a:xfrm>
            <a:custGeom>
              <a:avLst/>
              <a:gdLst>
                <a:gd name="T0" fmla="*/ 2836 w 2846"/>
                <a:gd name="T1" fmla="*/ 1649 h 1652"/>
                <a:gd name="T2" fmla="*/ 0 w 2846"/>
                <a:gd name="T3" fmla="*/ 0 h 1652"/>
                <a:gd name="T4" fmla="*/ 4 w 2846"/>
                <a:gd name="T5" fmla="*/ 1 h 1652"/>
                <a:gd name="T6" fmla="*/ 8 w 2846"/>
                <a:gd name="T7" fmla="*/ 4 h 1652"/>
                <a:gd name="T8" fmla="*/ 2846 w 2846"/>
                <a:gd name="T9" fmla="*/ 1652 h 1652"/>
                <a:gd name="T10" fmla="*/ 2842 w 2846"/>
                <a:gd name="T11" fmla="*/ 1651 h 1652"/>
                <a:gd name="T12" fmla="*/ 2836 w 2846"/>
                <a:gd name="T13" fmla="*/ 1649 h 16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46" h="1652">
                  <a:moveTo>
                    <a:pt x="2836" y="1649"/>
                  </a:moveTo>
                  <a:lnTo>
                    <a:pt x="0" y="0"/>
                  </a:lnTo>
                  <a:lnTo>
                    <a:pt x="4" y="1"/>
                  </a:lnTo>
                  <a:lnTo>
                    <a:pt x="8" y="4"/>
                  </a:lnTo>
                  <a:lnTo>
                    <a:pt x="2846" y="1652"/>
                  </a:lnTo>
                  <a:lnTo>
                    <a:pt x="2842" y="1651"/>
                  </a:lnTo>
                  <a:lnTo>
                    <a:pt x="2836" y="1649"/>
                  </a:lnTo>
                  <a:close/>
                </a:path>
              </a:pathLst>
            </a:custGeom>
            <a:solidFill>
              <a:srgbClr val="1613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50" name="Freeform 250"/>
            <p:cNvSpPr>
              <a:spLocks/>
            </p:cNvSpPr>
            <p:nvPr/>
          </p:nvSpPr>
          <p:spPr bwMode="auto">
            <a:xfrm>
              <a:off x="2370138" y="2446338"/>
              <a:ext cx="1508125" cy="874713"/>
            </a:xfrm>
            <a:custGeom>
              <a:avLst/>
              <a:gdLst>
                <a:gd name="T0" fmla="*/ 2838 w 2849"/>
                <a:gd name="T1" fmla="*/ 1648 h 1651"/>
                <a:gd name="T2" fmla="*/ 0 w 2849"/>
                <a:gd name="T3" fmla="*/ 0 h 1651"/>
                <a:gd name="T4" fmla="*/ 6 w 2849"/>
                <a:gd name="T5" fmla="*/ 2 h 1651"/>
                <a:gd name="T6" fmla="*/ 12 w 2849"/>
                <a:gd name="T7" fmla="*/ 2 h 1651"/>
                <a:gd name="T8" fmla="*/ 2849 w 2849"/>
                <a:gd name="T9" fmla="*/ 1651 h 1651"/>
                <a:gd name="T10" fmla="*/ 2844 w 2849"/>
                <a:gd name="T11" fmla="*/ 1650 h 1651"/>
                <a:gd name="T12" fmla="*/ 2838 w 2849"/>
                <a:gd name="T13" fmla="*/ 1648 h 16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49" h="1651">
                  <a:moveTo>
                    <a:pt x="2838" y="1648"/>
                  </a:moveTo>
                  <a:lnTo>
                    <a:pt x="0" y="0"/>
                  </a:lnTo>
                  <a:lnTo>
                    <a:pt x="6" y="2"/>
                  </a:lnTo>
                  <a:lnTo>
                    <a:pt x="12" y="2"/>
                  </a:lnTo>
                  <a:lnTo>
                    <a:pt x="2849" y="1651"/>
                  </a:lnTo>
                  <a:lnTo>
                    <a:pt x="2844" y="1650"/>
                  </a:lnTo>
                  <a:lnTo>
                    <a:pt x="2838" y="1648"/>
                  </a:lnTo>
                  <a:close/>
                </a:path>
              </a:pathLst>
            </a:custGeom>
            <a:solidFill>
              <a:srgbClr val="1815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51" name="Freeform 251"/>
            <p:cNvSpPr>
              <a:spLocks/>
            </p:cNvSpPr>
            <p:nvPr/>
          </p:nvSpPr>
          <p:spPr bwMode="auto">
            <a:xfrm>
              <a:off x="2376488" y="2447925"/>
              <a:ext cx="1506538" cy="873125"/>
            </a:xfrm>
            <a:custGeom>
              <a:avLst/>
              <a:gdLst>
                <a:gd name="T0" fmla="*/ 2837 w 2848"/>
                <a:gd name="T1" fmla="*/ 1649 h 1651"/>
                <a:gd name="T2" fmla="*/ 0 w 2848"/>
                <a:gd name="T3" fmla="*/ 0 h 1651"/>
                <a:gd name="T4" fmla="*/ 4 w 2848"/>
                <a:gd name="T5" fmla="*/ 1 h 1651"/>
                <a:gd name="T6" fmla="*/ 10 w 2848"/>
                <a:gd name="T7" fmla="*/ 1 h 1651"/>
                <a:gd name="T8" fmla="*/ 2848 w 2848"/>
                <a:gd name="T9" fmla="*/ 1651 h 1651"/>
                <a:gd name="T10" fmla="*/ 2842 w 2848"/>
                <a:gd name="T11" fmla="*/ 1651 h 1651"/>
                <a:gd name="T12" fmla="*/ 2837 w 2848"/>
                <a:gd name="T13" fmla="*/ 1649 h 16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48" h="1651">
                  <a:moveTo>
                    <a:pt x="2837" y="1649"/>
                  </a:moveTo>
                  <a:lnTo>
                    <a:pt x="0" y="0"/>
                  </a:lnTo>
                  <a:lnTo>
                    <a:pt x="4" y="1"/>
                  </a:lnTo>
                  <a:lnTo>
                    <a:pt x="10" y="1"/>
                  </a:lnTo>
                  <a:lnTo>
                    <a:pt x="2848" y="1651"/>
                  </a:lnTo>
                  <a:lnTo>
                    <a:pt x="2842" y="1651"/>
                  </a:lnTo>
                  <a:lnTo>
                    <a:pt x="2837" y="1649"/>
                  </a:lnTo>
                  <a:close/>
                </a:path>
              </a:pathLst>
            </a:custGeom>
            <a:solidFill>
              <a:srgbClr val="1816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52" name="Freeform 252"/>
            <p:cNvSpPr>
              <a:spLocks/>
            </p:cNvSpPr>
            <p:nvPr/>
          </p:nvSpPr>
          <p:spPr bwMode="auto">
            <a:xfrm>
              <a:off x="2381250" y="2447925"/>
              <a:ext cx="1508125" cy="873125"/>
            </a:xfrm>
            <a:custGeom>
              <a:avLst/>
              <a:gdLst>
                <a:gd name="T0" fmla="*/ 2838 w 2850"/>
                <a:gd name="T1" fmla="*/ 1650 h 1650"/>
                <a:gd name="T2" fmla="*/ 0 w 2850"/>
                <a:gd name="T3" fmla="*/ 0 h 1650"/>
                <a:gd name="T4" fmla="*/ 7 w 2850"/>
                <a:gd name="T5" fmla="*/ 0 h 1650"/>
                <a:gd name="T6" fmla="*/ 13 w 2850"/>
                <a:gd name="T7" fmla="*/ 0 h 1650"/>
                <a:gd name="T8" fmla="*/ 2850 w 2850"/>
                <a:gd name="T9" fmla="*/ 1650 h 1650"/>
                <a:gd name="T10" fmla="*/ 2844 w 2850"/>
                <a:gd name="T11" fmla="*/ 1650 h 1650"/>
                <a:gd name="T12" fmla="*/ 2838 w 2850"/>
                <a:gd name="T13" fmla="*/ 1650 h 16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50" h="1650">
                  <a:moveTo>
                    <a:pt x="2838" y="1650"/>
                  </a:moveTo>
                  <a:lnTo>
                    <a:pt x="0" y="0"/>
                  </a:lnTo>
                  <a:lnTo>
                    <a:pt x="7" y="0"/>
                  </a:lnTo>
                  <a:lnTo>
                    <a:pt x="13" y="0"/>
                  </a:lnTo>
                  <a:lnTo>
                    <a:pt x="2850" y="1650"/>
                  </a:lnTo>
                  <a:lnTo>
                    <a:pt x="2844" y="1650"/>
                  </a:lnTo>
                  <a:lnTo>
                    <a:pt x="2838" y="1650"/>
                  </a:lnTo>
                  <a:close/>
                </a:path>
              </a:pathLst>
            </a:custGeom>
            <a:solidFill>
              <a:srgbClr val="1816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53" name="Freeform 253"/>
            <p:cNvSpPr>
              <a:spLocks/>
            </p:cNvSpPr>
            <p:nvPr/>
          </p:nvSpPr>
          <p:spPr bwMode="auto">
            <a:xfrm>
              <a:off x="2389188" y="2447925"/>
              <a:ext cx="1508125" cy="873125"/>
            </a:xfrm>
            <a:custGeom>
              <a:avLst/>
              <a:gdLst>
                <a:gd name="T0" fmla="*/ 2837 w 2851"/>
                <a:gd name="T1" fmla="*/ 1651 h 1651"/>
                <a:gd name="T2" fmla="*/ 0 w 2851"/>
                <a:gd name="T3" fmla="*/ 1 h 1651"/>
                <a:gd name="T4" fmla="*/ 7 w 2851"/>
                <a:gd name="T5" fmla="*/ 1 h 1651"/>
                <a:gd name="T6" fmla="*/ 13 w 2851"/>
                <a:gd name="T7" fmla="*/ 0 h 1651"/>
                <a:gd name="T8" fmla="*/ 2851 w 2851"/>
                <a:gd name="T9" fmla="*/ 1649 h 1651"/>
                <a:gd name="T10" fmla="*/ 2844 w 2851"/>
                <a:gd name="T11" fmla="*/ 1651 h 1651"/>
                <a:gd name="T12" fmla="*/ 2837 w 2851"/>
                <a:gd name="T13" fmla="*/ 1651 h 16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51" h="1651">
                  <a:moveTo>
                    <a:pt x="2837" y="1651"/>
                  </a:moveTo>
                  <a:lnTo>
                    <a:pt x="0" y="1"/>
                  </a:lnTo>
                  <a:lnTo>
                    <a:pt x="7" y="1"/>
                  </a:lnTo>
                  <a:lnTo>
                    <a:pt x="13" y="0"/>
                  </a:lnTo>
                  <a:lnTo>
                    <a:pt x="2851" y="1649"/>
                  </a:lnTo>
                  <a:lnTo>
                    <a:pt x="2844" y="1651"/>
                  </a:lnTo>
                  <a:lnTo>
                    <a:pt x="2837" y="1651"/>
                  </a:lnTo>
                  <a:close/>
                </a:path>
              </a:pathLst>
            </a:custGeom>
            <a:solidFill>
              <a:srgbClr val="1A16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54" name="Freeform 254"/>
            <p:cNvSpPr>
              <a:spLocks/>
            </p:cNvSpPr>
            <p:nvPr/>
          </p:nvSpPr>
          <p:spPr bwMode="auto">
            <a:xfrm>
              <a:off x="2395538" y="2446338"/>
              <a:ext cx="1509713" cy="874713"/>
            </a:xfrm>
            <a:custGeom>
              <a:avLst/>
              <a:gdLst>
                <a:gd name="T0" fmla="*/ 2838 w 2854"/>
                <a:gd name="T1" fmla="*/ 1652 h 1652"/>
                <a:gd name="T2" fmla="*/ 0 w 2854"/>
                <a:gd name="T3" fmla="*/ 3 h 1652"/>
                <a:gd name="T4" fmla="*/ 8 w 2854"/>
                <a:gd name="T5" fmla="*/ 1 h 1652"/>
                <a:gd name="T6" fmla="*/ 17 w 2854"/>
                <a:gd name="T7" fmla="*/ 0 h 1652"/>
                <a:gd name="T8" fmla="*/ 2854 w 2854"/>
                <a:gd name="T9" fmla="*/ 1649 h 1652"/>
                <a:gd name="T10" fmla="*/ 2847 w 2854"/>
                <a:gd name="T11" fmla="*/ 1651 h 1652"/>
                <a:gd name="T12" fmla="*/ 2838 w 2854"/>
                <a:gd name="T13" fmla="*/ 1652 h 16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54" h="1652">
                  <a:moveTo>
                    <a:pt x="2838" y="1652"/>
                  </a:moveTo>
                  <a:lnTo>
                    <a:pt x="0" y="3"/>
                  </a:lnTo>
                  <a:lnTo>
                    <a:pt x="8" y="1"/>
                  </a:lnTo>
                  <a:lnTo>
                    <a:pt x="17" y="0"/>
                  </a:lnTo>
                  <a:lnTo>
                    <a:pt x="2854" y="1649"/>
                  </a:lnTo>
                  <a:lnTo>
                    <a:pt x="2847" y="1651"/>
                  </a:lnTo>
                  <a:lnTo>
                    <a:pt x="2838" y="1652"/>
                  </a:lnTo>
                  <a:close/>
                </a:path>
              </a:pathLst>
            </a:custGeom>
            <a:solidFill>
              <a:srgbClr val="1A18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55" name="Freeform 255"/>
            <p:cNvSpPr>
              <a:spLocks/>
            </p:cNvSpPr>
            <p:nvPr/>
          </p:nvSpPr>
          <p:spPr bwMode="auto">
            <a:xfrm>
              <a:off x="2405063" y="2443163"/>
              <a:ext cx="1511300" cy="876300"/>
            </a:xfrm>
            <a:custGeom>
              <a:avLst/>
              <a:gdLst>
                <a:gd name="T0" fmla="*/ 2837 w 2858"/>
                <a:gd name="T1" fmla="*/ 1656 h 1656"/>
                <a:gd name="T2" fmla="*/ 0 w 2858"/>
                <a:gd name="T3" fmla="*/ 7 h 1656"/>
                <a:gd name="T4" fmla="*/ 10 w 2858"/>
                <a:gd name="T5" fmla="*/ 4 h 1656"/>
                <a:gd name="T6" fmla="*/ 22 w 2858"/>
                <a:gd name="T7" fmla="*/ 0 h 1656"/>
                <a:gd name="T8" fmla="*/ 2858 w 2858"/>
                <a:gd name="T9" fmla="*/ 1649 h 1656"/>
                <a:gd name="T10" fmla="*/ 2848 w 2858"/>
                <a:gd name="T11" fmla="*/ 1653 h 1656"/>
                <a:gd name="T12" fmla="*/ 2837 w 2858"/>
                <a:gd name="T13" fmla="*/ 1656 h 1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58" h="1656">
                  <a:moveTo>
                    <a:pt x="2837" y="1656"/>
                  </a:moveTo>
                  <a:lnTo>
                    <a:pt x="0" y="7"/>
                  </a:lnTo>
                  <a:lnTo>
                    <a:pt x="10" y="4"/>
                  </a:lnTo>
                  <a:lnTo>
                    <a:pt x="22" y="0"/>
                  </a:lnTo>
                  <a:lnTo>
                    <a:pt x="2858" y="1649"/>
                  </a:lnTo>
                  <a:lnTo>
                    <a:pt x="2848" y="1653"/>
                  </a:lnTo>
                  <a:lnTo>
                    <a:pt x="2837" y="1656"/>
                  </a:lnTo>
                  <a:close/>
                </a:path>
              </a:pathLst>
            </a:custGeom>
            <a:solidFill>
              <a:srgbClr val="1A18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56" name="Freeform 256"/>
            <p:cNvSpPr>
              <a:spLocks/>
            </p:cNvSpPr>
            <p:nvPr/>
          </p:nvSpPr>
          <p:spPr bwMode="auto">
            <a:xfrm>
              <a:off x="2416175" y="2435225"/>
              <a:ext cx="1516063" cy="879475"/>
            </a:xfrm>
            <a:custGeom>
              <a:avLst/>
              <a:gdLst>
                <a:gd name="T0" fmla="*/ 2836 w 2864"/>
                <a:gd name="T1" fmla="*/ 1662 h 1662"/>
                <a:gd name="T2" fmla="*/ 0 w 2864"/>
                <a:gd name="T3" fmla="*/ 13 h 1662"/>
                <a:gd name="T4" fmla="*/ 13 w 2864"/>
                <a:gd name="T5" fmla="*/ 7 h 1662"/>
                <a:gd name="T6" fmla="*/ 25 w 2864"/>
                <a:gd name="T7" fmla="*/ 0 h 1662"/>
                <a:gd name="T8" fmla="*/ 2864 w 2864"/>
                <a:gd name="T9" fmla="*/ 1649 h 1662"/>
                <a:gd name="T10" fmla="*/ 2849 w 2864"/>
                <a:gd name="T11" fmla="*/ 1655 h 1662"/>
                <a:gd name="T12" fmla="*/ 2836 w 2864"/>
                <a:gd name="T13" fmla="*/ 1662 h 16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64" h="1662">
                  <a:moveTo>
                    <a:pt x="2836" y="1662"/>
                  </a:moveTo>
                  <a:lnTo>
                    <a:pt x="0" y="13"/>
                  </a:lnTo>
                  <a:lnTo>
                    <a:pt x="13" y="7"/>
                  </a:lnTo>
                  <a:lnTo>
                    <a:pt x="25" y="0"/>
                  </a:lnTo>
                  <a:lnTo>
                    <a:pt x="2864" y="1649"/>
                  </a:lnTo>
                  <a:lnTo>
                    <a:pt x="2849" y="1655"/>
                  </a:lnTo>
                  <a:lnTo>
                    <a:pt x="2836" y="1662"/>
                  </a:lnTo>
                  <a:close/>
                </a:path>
              </a:pathLst>
            </a:custGeom>
            <a:solidFill>
              <a:srgbClr val="1C18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57" name="Freeform 257"/>
            <p:cNvSpPr>
              <a:spLocks/>
            </p:cNvSpPr>
            <p:nvPr/>
          </p:nvSpPr>
          <p:spPr bwMode="auto">
            <a:xfrm>
              <a:off x="2332038" y="2379663"/>
              <a:ext cx="1528763" cy="935038"/>
            </a:xfrm>
            <a:custGeom>
              <a:avLst/>
              <a:gdLst>
                <a:gd name="T0" fmla="*/ 2891 w 2891"/>
                <a:gd name="T1" fmla="*/ 1769 h 1769"/>
                <a:gd name="T2" fmla="*/ 55 w 2891"/>
                <a:gd name="T3" fmla="*/ 120 h 1769"/>
                <a:gd name="T4" fmla="*/ 42 w 2891"/>
                <a:gd name="T5" fmla="*/ 111 h 1769"/>
                <a:gd name="T6" fmla="*/ 32 w 2891"/>
                <a:gd name="T7" fmla="*/ 101 h 1769"/>
                <a:gd name="T8" fmla="*/ 22 w 2891"/>
                <a:gd name="T9" fmla="*/ 90 h 1769"/>
                <a:gd name="T10" fmla="*/ 14 w 2891"/>
                <a:gd name="T11" fmla="*/ 75 h 1769"/>
                <a:gd name="T12" fmla="*/ 9 w 2891"/>
                <a:gd name="T13" fmla="*/ 59 h 1769"/>
                <a:gd name="T14" fmla="*/ 3 w 2891"/>
                <a:gd name="T15" fmla="*/ 41 h 1769"/>
                <a:gd name="T16" fmla="*/ 0 w 2891"/>
                <a:gd name="T17" fmla="*/ 22 h 1769"/>
                <a:gd name="T18" fmla="*/ 0 w 2891"/>
                <a:gd name="T19" fmla="*/ 0 h 1769"/>
                <a:gd name="T20" fmla="*/ 2837 w 2891"/>
                <a:gd name="T21" fmla="*/ 1650 h 1769"/>
                <a:gd name="T22" fmla="*/ 2838 w 2891"/>
                <a:gd name="T23" fmla="*/ 1671 h 1769"/>
                <a:gd name="T24" fmla="*/ 2841 w 2891"/>
                <a:gd name="T25" fmla="*/ 1690 h 1769"/>
                <a:gd name="T26" fmla="*/ 2845 w 2891"/>
                <a:gd name="T27" fmla="*/ 1709 h 1769"/>
                <a:gd name="T28" fmla="*/ 2853 w 2891"/>
                <a:gd name="T29" fmla="*/ 1724 h 1769"/>
                <a:gd name="T30" fmla="*/ 2860 w 2891"/>
                <a:gd name="T31" fmla="*/ 1737 h 1769"/>
                <a:gd name="T32" fmla="*/ 2870 w 2891"/>
                <a:gd name="T33" fmla="*/ 1750 h 1769"/>
                <a:gd name="T34" fmla="*/ 2880 w 2891"/>
                <a:gd name="T35" fmla="*/ 1760 h 1769"/>
                <a:gd name="T36" fmla="*/ 2891 w 2891"/>
                <a:gd name="T37" fmla="*/ 1769 h 17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891" h="1769">
                  <a:moveTo>
                    <a:pt x="2891" y="1769"/>
                  </a:moveTo>
                  <a:lnTo>
                    <a:pt x="55" y="120"/>
                  </a:lnTo>
                  <a:lnTo>
                    <a:pt x="42" y="111"/>
                  </a:lnTo>
                  <a:lnTo>
                    <a:pt x="32" y="101"/>
                  </a:lnTo>
                  <a:lnTo>
                    <a:pt x="22" y="90"/>
                  </a:lnTo>
                  <a:lnTo>
                    <a:pt x="14" y="75"/>
                  </a:lnTo>
                  <a:lnTo>
                    <a:pt x="9" y="59"/>
                  </a:lnTo>
                  <a:lnTo>
                    <a:pt x="3" y="41"/>
                  </a:lnTo>
                  <a:lnTo>
                    <a:pt x="0" y="22"/>
                  </a:lnTo>
                  <a:lnTo>
                    <a:pt x="0" y="0"/>
                  </a:lnTo>
                  <a:lnTo>
                    <a:pt x="2837" y="1650"/>
                  </a:lnTo>
                  <a:lnTo>
                    <a:pt x="2838" y="1671"/>
                  </a:lnTo>
                  <a:lnTo>
                    <a:pt x="2841" y="1690"/>
                  </a:lnTo>
                  <a:lnTo>
                    <a:pt x="2845" y="1709"/>
                  </a:lnTo>
                  <a:lnTo>
                    <a:pt x="2853" y="1724"/>
                  </a:lnTo>
                  <a:lnTo>
                    <a:pt x="2860" y="1737"/>
                  </a:lnTo>
                  <a:lnTo>
                    <a:pt x="2870" y="1750"/>
                  </a:lnTo>
                  <a:lnTo>
                    <a:pt x="2880" y="1760"/>
                  </a:lnTo>
                  <a:lnTo>
                    <a:pt x="2891" y="1769"/>
                  </a:lnTo>
                  <a:close/>
                </a:path>
              </a:pathLst>
            </a:custGeom>
            <a:solidFill>
              <a:srgbClr val="161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58" name="Freeform 258"/>
            <p:cNvSpPr>
              <a:spLocks/>
            </p:cNvSpPr>
            <p:nvPr/>
          </p:nvSpPr>
          <p:spPr bwMode="auto">
            <a:xfrm>
              <a:off x="2286000" y="2405063"/>
              <a:ext cx="1543050" cy="965200"/>
            </a:xfrm>
            <a:custGeom>
              <a:avLst/>
              <a:gdLst>
                <a:gd name="T0" fmla="*/ 2917 w 2917"/>
                <a:gd name="T1" fmla="*/ 1824 h 1824"/>
                <a:gd name="T2" fmla="*/ 79 w 2917"/>
                <a:gd name="T3" fmla="*/ 174 h 1824"/>
                <a:gd name="T4" fmla="*/ 70 w 2917"/>
                <a:gd name="T5" fmla="*/ 169 h 1824"/>
                <a:gd name="T6" fmla="*/ 62 w 2917"/>
                <a:gd name="T7" fmla="*/ 163 h 1824"/>
                <a:gd name="T8" fmla="*/ 54 w 2917"/>
                <a:gd name="T9" fmla="*/ 156 h 1824"/>
                <a:gd name="T10" fmla="*/ 46 w 2917"/>
                <a:gd name="T11" fmla="*/ 147 h 1824"/>
                <a:gd name="T12" fmla="*/ 39 w 2917"/>
                <a:gd name="T13" fmla="*/ 138 h 1824"/>
                <a:gd name="T14" fmla="*/ 33 w 2917"/>
                <a:gd name="T15" fmla="*/ 130 h 1824"/>
                <a:gd name="T16" fmla="*/ 27 w 2917"/>
                <a:gd name="T17" fmla="*/ 120 h 1824"/>
                <a:gd name="T18" fmla="*/ 21 w 2917"/>
                <a:gd name="T19" fmla="*/ 110 h 1824"/>
                <a:gd name="T20" fmla="*/ 17 w 2917"/>
                <a:gd name="T21" fmla="*/ 98 h 1824"/>
                <a:gd name="T22" fmla="*/ 13 w 2917"/>
                <a:gd name="T23" fmla="*/ 85 h 1824"/>
                <a:gd name="T24" fmla="*/ 8 w 2917"/>
                <a:gd name="T25" fmla="*/ 74 h 1824"/>
                <a:gd name="T26" fmla="*/ 5 w 2917"/>
                <a:gd name="T27" fmla="*/ 59 h 1824"/>
                <a:gd name="T28" fmla="*/ 3 w 2917"/>
                <a:gd name="T29" fmla="*/ 46 h 1824"/>
                <a:gd name="T30" fmla="*/ 1 w 2917"/>
                <a:gd name="T31" fmla="*/ 32 h 1824"/>
                <a:gd name="T32" fmla="*/ 1 w 2917"/>
                <a:gd name="T33" fmla="*/ 16 h 1824"/>
                <a:gd name="T34" fmla="*/ 0 w 2917"/>
                <a:gd name="T35" fmla="*/ 0 h 1824"/>
                <a:gd name="T36" fmla="*/ 2838 w 2917"/>
                <a:gd name="T37" fmla="*/ 1650 h 1824"/>
                <a:gd name="T38" fmla="*/ 2838 w 2917"/>
                <a:gd name="T39" fmla="*/ 1665 h 1824"/>
                <a:gd name="T40" fmla="*/ 2839 w 2917"/>
                <a:gd name="T41" fmla="*/ 1681 h 1824"/>
                <a:gd name="T42" fmla="*/ 2841 w 2917"/>
                <a:gd name="T43" fmla="*/ 1696 h 1824"/>
                <a:gd name="T44" fmla="*/ 2844 w 2917"/>
                <a:gd name="T45" fmla="*/ 1709 h 1824"/>
                <a:gd name="T46" fmla="*/ 2846 w 2917"/>
                <a:gd name="T47" fmla="*/ 1723 h 1824"/>
                <a:gd name="T48" fmla="*/ 2849 w 2917"/>
                <a:gd name="T49" fmla="*/ 1734 h 1824"/>
                <a:gd name="T50" fmla="*/ 2854 w 2917"/>
                <a:gd name="T51" fmla="*/ 1747 h 1824"/>
                <a:gd name="T52" fmla="*/ 2859 w 2917"/>
                <a:gd name="T53" fmla="*/ 1757 h 1824"/>
                <a:gd name="T54" fmla="*/ 2864 w 2917"/>
                <a:gd name="T55" fmla="*/ 1769 h 1824"/>
                <a:gd name="T56" fmla="*/ 2871 w 2917"/>
                <a:gd name="T57" fmla="*/ 1779 h 1824"/>
                <a:gd name="T58" fmla="*/ 2877 w 2917"/>
                <a:gd name="T59" fmla="*/ 1788 h 1824"/>
                <a:gd name="T60" fmla="*/ 2884 w 2917"/>
                <a:gd name="T61" fmla="*/ 1796 h 1824"/>
                <a:gd name="T62" fmla="*/ 2891 w 2917"/>
                <a:gd name="T63" fmla="*/ 1805 h 1824"/>
                <a:gd name="T64" fmla="*/ 2900 w 2917"/>
                <a:gd name="T65" fmla="*/ 1812 h 1824"/>
                <a:gd name="T66" fmla="*/ 2908 w 2917"/>
                <a:gd name="T67" fmla="*/ 1818 h 1824"/>
                <a:gd name="T68" fmla="*/ 2917 w 2917"/>
                <a:gd name="T69" fmla="*/ 1824 h 18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917" h="1824">
                  <a:moveTo>
                    <a:pt x="2917" y="1824"/>
                  </a:moveTo>
                  <a:lnTo>
                    <a:pt x="79" y="174"/>
                  </a:lnTo>
                  <a:lnTo>
                    <a:pt x="70" y="169"/>
                  </a:lnTo>
                  <a:lnTo>
                    <a:pt x="62" y="163"/>
                  </a:lnTo>
                  <a:lnTo>
                    <a:pt x="54" y="156"/>
                  </a:lnTo>
                  <a:lnTo>
                    <a:pt x="46" y="147"/>
                  </a:lnTo>
                  <a:lnTo>
                    <a:pt x="39" y="138"/>
                  </a:lnTo>
                  <a:lnTo>
                    <a:pt x="33" y="130"/>
                  </a:lnTo>
                  <a:lnTo>
                    <a:pt x="27" y="120"/>
                  </a:lnTo>
                  <a:lnTo>
                    <a:pt x="21" y="110"/>
                  </a:lnTo>
                  <a:lnTo>
                    <a:pt x="17" y="98"/>
                  </a:lnTo>
                  <a:lnTo>
                    <a:pt x="13" y="85"/>
                  </a:lnTo>
                  <a:lnTo>
                    <a:pt x="8" y="74"/>
                  </a:lnTo>
                  <a:lnTo>
                    <a:pt x="5" y="59"/>
                  </a:lnTo>
                  <a:lnTo>
                    <a:pt x="3" y="46"/>
                  </a:lnTo>
                  <a:lnTo>
                    <a:pt x="1" y="32"/>
                  </a:lnTo>
                  <a:lnTo>
                    <a:pt x="1" y="16"/>
                  </a:lnTo>
                  <a:lnTo>
                    <a:pt x="0" y="0"/>
                  </a:lnTo>
                  <a:lnTo>
                    <a:pt x="2838" y="1650"/>
                  </a:lnTo>
                  <a:lnTo>
                    <a:pt x="2838" y="1665"/>
                  </a:lnTo>
                  <a:lnTo>
                    <a:pt x="2839" y="1681"/>
                  </a:lnTo>
                  <a:lnTo>
                    <a:pt x="2841" y="1696"/>
                  </a:lnTo>
                  <a:lnTo>
                    <a:pt x="2844" y="1709"/>
                  </a:lnTo>
                  <a:lnTo>
                    <a:pt x="2846" y="1723"/>
                  </a:lnTo>
                  <a:lnTo>
                    <a:pt x="2849" y="1734"/>
                  </a:lnTo>
                  <a:lnTo>
                    <a:pt x="2854" y="1747"/>
                  </a:lnTo>
                  <a:lnTo>
                    <a:pt x="2859" y="1757"/>
                  </a:lnTo>
                  <a:lnTo>
                    <a:pt x="2864" y="1769"/>
                  </a:lnTo>
                  <a:lnTo>
                    <a:pt x="2871" y="1779"/>
                  </a:lnTo>
                  <a:lnTo>
                    <a:pt x="2877" y="1788"/>
                  </a:lnTo>
                  <a:lnTo>
                    <a:pt x="2884" y="1796"/>
                  </a:lnTo>
                  <a:lnTo>
                    <a:pt x="2891" y="1805"/>
                  </a:lnTo>
                  <a:lnTo>
                    <a:pt x="2900" y="1812"/>
                  </a:lnTo>
                  <a:lnTo>
                    <a:pt x="2908" y="1818"/>
                  </a:lnTo>
                  <a:lnTo>
                    <a:pt x="2917" y="1824"/>
                  </a:lnTo>
                  <a:close/>
                </a:path>
              </a:pathLst>
            </a:custGeom>
            <a:solidFill>
              <a:srgbClr val="8585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59" name="Freeform 259"/>
            <p:cNvSpPr>
              <a:spLocks/>
            </p:cNvSpPr>
            <p:nvPr/>
          </p:nvSpPr>
          <p:spPr bwMode="auto">
            <a:xfrm>
              <a:off x="2286000" y="2405063"/>
              <a:ext cx="1543050" cy="965200"/>
            </a:xfrm>
            <a:custGeom>
              <a:avLst/>
              <a:gdLst>
                <a:gd name="T0" fmla="*/ 2917 w 2917"/>
                <a:gd name="T1" fmla="*/ 1824 h 1824"/>
                <a:gd name="T2" fmla="*/ 79 w 2917"/>
                <a:gd name="T3" fmla="*/ 174 h 1824"/>
                <a:gd name="T4" fmla="*/ 70 w 2917"/>
                <a:gd name="T5" fmla="*/ 169 h 1824"/>
                <a:gd name="T6" fmla="*/ 62 w 2917"/>
                <a:gd name="T7" fmla="*/ 163 h 1824"/>
                <a:gd name="T8" fmla="*/ 54 w 2917"/>
                <a:gd name="T9" fmla="*/ 156 h 1824"/>
                <a:gd name="T10" fmla="*/ 46 w 2917"/>
                <a:gd name="T11" fmla="*/ 147 h 1824"/>
                <a:gd name="T12" fmla="*/ 39 w 2917"/>
                <a:gd name="T13" fmla="*/ 138 h 1824"/>
                <a:gd name="T14" fmla="*/ 33 w 2917"/>
                <a:gd name="T15" fmla="*/ 130 h 1824"/>
                <a:gd name="T16" fmla="*/ 27 w 2917"/>
                <a:gd name="T17" fmla="*/ 120 h 1824"/>
                <a:gd name="T18" fmla="*/ 21 w 2917"/>
                <a:gd name="T19" fmla="*/ 110 h 1824"/>
                <a:gd name="T20" fmla="*/ 17 w 2917"/>
                <a:gd name="T21" fmla="*/ 98 h 1824"/>
                <a:gd name="T22" fmla="*/ 13 w 2917"/>
                <a:gd name="T23" fmla="*/ 85 h 1824"/>
                <a:gd name="T24" fmla="*/ 8 w 2917"/>
                <a:gd name="T25" fmla="*/ 74 h 1824"/>
                <a:gd name="T26" fmla="*/ 5 w 2917"/>
                <a:gd name="T27" fmla="*/ 59 h 1824"/>
                <a:gd name="T28" fmla="*/ 3 w 2917"/>
                <a:gd name="T29" fmla="*/ 46 h 1824"/>
                <a:gd name="T30" fmla="*/ 1 w 2917"/>
                <a:gd name="T31" fmla="*/ 32 h 1824"/>
                <a:gd name="T32" fmla="*/ 1 w 2917"/>
                <a:gd name="T33" fmla="*/ 16 h 1824"/>
                <a:gd name="T34" fmla="*/ 0 w 2917"/>
                <a:gd name="T35" fmla="*/ 0 h 1824"/>
                <a:gd name="T36" fmla="*/ 2838 w 2917"/>
                <a:gd name="T37" fmla="*/ 1650 h 1824"/>
                <a:gd name="T38" fmla="*/ 2838 w 2917"/>
                <a:gd name="T39" fmla="*/ 1665 h 1824"/>
                <a:gd name="T40" fmla="*/ 2839 w 2917"/>
                <a:gd name="T41" fmla="*/ 1681 h 1824"/>
                <a:gd name="T42" fmla="*/ 2841 w 2917"/>
                <a:gd name="T43" fmla="*/ 1696 h 1824"/>
                <a:gd name="T44" fmla="*/ 2844 w 2917"/>
                <a:gd name="T45" fmla="*/ 1709 h 1824"/>
                <a:gd name="T46" fmla="*/ 2846 w 2917"/>
                <a:gd name="T47" fmla="*/ 1723 h 1824"/>
                <a:gd name="T48" fmla="*/ 2849 w 2917"/>
                <a:gd name="T49" fmla="*/ 1734 h 1824"/>
                <a:gd name="T50" fmla="*/ 2854 w 2917"/>
                <a:gd name="T51" fmla="*/ 1747 h 1824"/>
                <a:gd name="T52" fmla="*/ 2859 w 2917"/>
                <a:gd name="T53" fmla="*/ 1757 h 1824"/>
                <a:gd name="T54" fmla="*/ 2864 w 2917"/>
                <a:gd name="T55" fmla="*/ 1769 h 1824"/>
                <a:gd name="T56" fmla="*/ 2871 w 2917"/>
                <a:gd name="T57" fmla="*/ 1779 h 1824"/>
                <a:gd name="T58" fmla="*/ 2877 w 2917"/>
                <a:gd name="T59" fmla="*/ 1788 h 1824"/>
                <a:gd name="T60" fmla="*/ 2884 w 2917"/>
                <a:gd name="T61" fmla="*/ 1796 h 1824"/>
                <a:gd name="T62" fmla="*/ 2891 w 2917"/>
                <a:gd name="T63" fmla="*/ 1805 h 1824"/>
                <a:gd name="T64" fmla="*/ 2900 w 2917"/>
                <a:gd name="T65" fmla="*/ 1812 h 1824"/>
                <a:gd name="T66" fmla="*/ 2908 w 2917"/>
                <a:gd name="T67" fmla="*/ 1818 h 1824"/>
                <a:gd name="T68" fmla="*/ 2917 w 2917"/>
                <a:gd name="T69" fmla="*/ 1824 h 18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917" h="1824">
                  <a:moveTo>
                    <a:pt x="2917" y="1824"/>
                  </a:moveTo>
                  <a:lnTo>
                    <a:pt x="79" y="174"/>
                  </a:lnTo>
                  <a:lnTo>
                    <a:pt x="70" y="169"/>
                  </a:lnTo>
                  <a:lnTo>
                    <a:pt x="62" y="163"/>
                  </a:lnTo>
                  <a:lnTo>
                    <a:pt x="54" y="156"/>
                  </a:lnTo>
                  <a:lnTo>
                    <a:pt x="46" y="147"/>
                  </a:lnTo>
                  <a:lnTo>
                    <a:pt x="39" y="138"/>
                  </a:lnTo>
                  <a:lnTo>
                    <a:pt x="33" y="130"/>
                  </a:lnTo>
                  <a:lnTo>
                    <a:pt x="27" y="120"/>
                  </a:lnTo>
                  <a:lnTo>
                    <a:pt x="21" y="110"/>
                  </a:lnTo>
                  <a:lnTo>
                    <a:pt x="17" y="98"/>
                  </a:lnTo>
                  <a:lnTo>
                    <a:pt x="13" y="85"/>
                  </a:lnTo>
                  <a:lnTo>
                    <a:pt x="8" y="74"/>
                  </a:lnTo>
                  <a:lnTo>
                    <a:pt x="5" y="59"/>
                  </a:lnTo>
                  <a:lnTo>
                    <a:pt x="3" y="46"/>
                  </a:lnTo>
                  <a:lnTo>
                    <a:pt x="1" y="32"/>
                  </a:lnTo>
                  <a:lnTo>
                    <a:pt x="1" y="16"/>
                  </a:lnTo>
                  <a:lnTo>
                    <a:pt x="0" y="0"/>
                  </a:lnTo>
                  <a:lnTo>
                    <a:pt x="2838" y="1650"/>
                  </a:lnTo>
                  <a:lnTo>
                    <a:pt x="2838" y="1665"/>
                  </a:lnTo>
                  <a:lnTo>
                    <a:pt x="2839" y="1681"/>
                  </a:lnTo>
                  <a:lnTo>
                    <a:pt x="2841" y="1696"/>
                  </a:lnTo>
                  <a:lnTo>
                    <a:pt x="2844" y="1709"/>
                  </a:lnTo>
                  <a:lnTo>
                    <a:pt x="2846" y="1723"/>
                  </a:lnTo>
                  <a:lnTo>
                    <a:pt x="2849" y="1734"/>
                  </a:lnTo>
                  <a:lnTo>
                    <a:pt x="2854" y="1747"/>
                  </a:lnTo>
                  <a:lnTo>
                    <a:pt x="2859" y="1757"/>
                  </a:lnTo>
                  <a:lnTo>
                    <a:pt x="2864" y="1769"/>
                  </a:lnTo>
                  <a:lnTo>
                    <a:pt x="2871" y="1779"/>
                  </a:lnTo>
                  <a:lnTo>
                    <a:pt x="2877" y="1788"/>
                  </a:lnTo>
                  <a:lnTo>
                    <a:pt x="2884" y="1796"/>
                  </a:lnTo>
                  <a:lnTo>
                    <a:pt x="2891" y="1805"/>
                  </a:lnTo>
                  <a:lnTo>
                    <a:pt x="2900" y="1812"/>
                  </a:lnTo>
                  <a:lnTo>
                    <a:pt x="2908" y="1818"/>
                  </a:lnTo>
                  <a:lnTo>
                    <a:pt x="2917" y="1824"/>
                  </a:ln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60" name="Freeform 260"/>
            <p:cNvSpPr>
              <a:spLocks/>
            </p:cNvSpPr>
            <p:nvPr/>
          </p:nvSpPr>
          <p:spPr bwMode="auto">
            <a:xfrm>
              <a:off x="2330450" y="1874838"/>
              <a:ext cx="1501775" cy="1377950"/>
            </a:xfrm>
            <a:custGeom>
              <a:avLst/>
              <a:gdLst>
                <a:gd name="T0" fmla="*/ 2840 w 2840"/>
                <a:gd name="T1" fmla="*/ 2603 h 2603"/>
                <a:gd name="T2" fmla="*/ 3 w 2840"/>
                <a:gd name="T3" fmla="*/ 953 h 2603"/>
                <a:gd name="T4" fmla="*/ 0 w 2840"/>
                <a:gd name="T5" fmla="*/ 0 h 2603"/>
                <a:gd name="T6" fmla="*/ 2837 w 2840"/>
                <a:gd name="T7" fmla="*/ 1649 h 2603"/>
                <a:gd name="T8" fmla="*/ 2840 w 2840"/>
                <a:gd name="T9" fmla="*/ 2603 h 26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40" h="2603">
                  <a:moveTo>
                    <a:pt x="2840" y="2603"/>
                  </a:moveTo>
                  <a:lnTo>
                    <a:pt x="3" y="953"/>
                  </a:lnTo>
                  <a:lnTo>
                    <a:pt x="0" y="0"/>
                  </a:lnTo>
                  <a:lnTo>
                    <a:pt x="2837" y="1649"/>
                  </a:lnTo>
                  <a:lnTo>
                    <a:pt x="2840" y="2603"/>
                  </a:lnTo>
                  <a:close/>
                </a:path>
              </a:pathLst>
            </a:custGeom>
            <a:solidFill>
              <a:srgbClr val="8787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61" name="Freeform 261"/>
            <p:cNvSpPr>
              <a:spLocks/>
            </p:cNvSpPr>
            <p:nvPr/>
          </p:nvSpPr>
          <p:spPr bwMode="auto">
            <a:xfrm>
              <a:off x="2427288" y="1187450"/>
              <a:ext cx="2400300" cy="1390650"/>
            </a:xfrm>
            <a:custGeom>
              <a:avLst/>
              <a:gdLst>
                <a:gd name="T0" fmla="*/ 2838 w 4535"/>
                <a:gd name="T1" fmla="*/ 2628 h 2628"/>
                <a:gd name="T2" fmla="*/ 0 w 4535"/>
                <a:gd name="T3" fmla="*/ 979 h 2628"/>
                <a:gd name="T4" fmla="*/ 1697 w 4535"/>
                <a:gd name="T5" fmla="*/ 0 h 2628"/>
                <a:gd name="T6" fmla="*/ 4535 w 4535"/>
                <a:gd name="T7" fmla="*/ 1649 h 2628"/>
                <a:gd name="T8" fmla="*/ 2838 w 4535"/>
                <a:gd name="T9" fmla="*/ 2628 h 26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35" h="2628">
                  <a:moveTo>
                    <a:pt x="2838" y="2628"/>
                  </a:moveTo>
                  <a:lnTo>
                    <a:pt x="0" y="979"/>
                  </a:lnTo>
                  <a:lnTo>
                    <a:pt x="1697" y="0"/>
                  </a:lnTo>
                  <a:lnTo>
                    <a:pt x="4535" y="1649"/>
                  </a:lnTo>
                  <a:lnTo>
                    <a:pt x="2838" y="2628"/>
                  </a:lnTo>
                  <a:close/>
                </a:path>
              </a:pathLst>
            </a:custGeom>
            <a:solidFill>
              <a:srgbClr val="DBDB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62" name="Freeform 262"/>
            <p:cNvSpPr>
              <a:spLocks/>
            </p:cNvSpPr>
            <p:nvPr/>
          </p:nvSpPr>
          <p:spPr bwMode="auto">
            <a:xfrm>
              <a:off x="3830638" y="2060575"/>
              <a:ext cx="998538" cy="1260475"/>
            </a:xfrm>
            <a:custGeom>
              <a:avLst/>
              <a:gdLst>
                <a:gd name="T0" fmla="*/ 1882 w 1885"/>
                <a:gd name="T1" fmla="*/ 0 h 2383"/>
                <a:gd name="T2" fmla="*/ 1885 w 1885"/>
                <a:gd name="T3" fmla="*/ 1377 h 2383"/>
                <a:gd name="T4" fmla="*/ 190 w 1885"/>
                <a:gd name="T5" fmla="*/ 2358 h 2383"/>
                <a:gd name="T6" fmla="*/ 169 w 1885"/>
                <a:gd name="T7" fmla="*/ 2367 h 2383"/>
                <a:gd name="T8" fmla="*/ 152 w 1885"/>
                <a:gd name="T9" fmla="*/ 2375 h 2383"/>
                <a:gd name="T10" fmla="*/ 134 w 1885"/>
                <a:gd name="T11" fmla="*/ 2380 h 2383"/>
                <a:gd name="T12" fmla="*/ 116 w 1885"/>
                <a:gd name="T13" fmla="*/ 2383 h 2383"/>
                <a:gd name="T14" fmla="*/ 100 w 1885"/>
                <a:gd name="T15" fmla="*/ 2383 h 2383"/>
                <a:gd name="T16" fmla="*/ 86 w 1885"/>
                <a:gd name="T17" fmla="*/ 2381 h 2383"/>
                <a:gd name="T18" fmla="*/ 72 w 1885"/>
                <a:gd name="T19" fmla="*/ 2377 h 2383"/>
                <a:gd name="T20" fmla="*/ 57 w 1885"/>
                <a:gd name="T21" fmla="*/ 2371 h 2383"/>
                <a:gd name="T22" fmla="*/ 46 w 1885"/>
                <a:gd name="T23" fmla="*/ 2362 h 2383"/>
                <a:gd name="T24" fmla="*/ 36 w 1885"/>
                <a:gd name="T25" fmla="*/ 2352 h 2383"/>
                <a:gd name="T26" fmla="*/ 26 w 1885"/>
                <a:gd name="T27" fmla="*/ 2339 h 2383"/>
                <a:gd name="T28" fmla="*/ 19 w 1885"/>
                <a:gd name="T29" fmla="*/ 2326 h 2383"/>
                <a:gd name="T30" fmla="*/ 11 w 1885"/>
                <a:gd name="T31" fmla="*/ 2311 h 2383"/>
                <a:gd name="T32" fmla="*/ 7 w 1885"/>
                <a:gd name="T33" fmla="*/ 2292 h 2383"/>
                <a:gd name="T34" fmla="*/ 4 w 1885"/>
                <a:gd name="T35" fmla="*/ 2273 h 2383"/>
                <a:gd name="T36" fmla="*/ 3 w 1885"/>
                <a:gd name="T37" fmla="*/ 2252 h 2383"/>
                <a:gd name="T38" fmla="*/ 0 w 1885"/>
                <a:gd name="T39" fmla="*/ 1298 h 2383"/>
                <a:gd name="T40" fmla="*/ 1 w 1885"/>
                <a:gd name="T41" fmla="*/ 1277 h 2383"/>
                <a:gd name="T42" fmla="*/ 4 w 1885"/>
                <a:gd name="T43" fmla="*/ 1254 h 2383"/>
                <a:gd name="T44" fmla="*/ 8 w 1885"/>
                <a:gd name="T45" fmla="*/ 1231 h 2383"/>
                <a:gd name="T46" fmla="*/ 14 w 1885"/>
                <a:gd name="T47" fmla="*/ 1208 h 2383"/>
                <a:gd name="T48" fmla="*/ 23 w 1885"/>
                <a:gd name="T49" fmla="*/ 1185 h 2383"/>
                <a:gd name="T50" fmla="*/ 31 w 1885"/>
                <a:gd name="T51" fmla="*/ 1162 h 2383"/>
                <a:gd name="T52" fmla="*/ 43 w 1885"/>
                <a:gd name="T53" fmla="*/ 1139 h 2383"/>
                <a:gd name="T54" fmla="*/ 54 w 1885"/>
                <a:gd name="T55" fmla="*/ 1117 h 2383"/>
                <a:gd name="T56" fmla="*/ 67 w 1885"/>
                <a:gd name="T57" fmla="*/ 1096 h 2383"/>
                <a:gd name="T58" fmla="*/ 82 w 1885"/>
                <a:gd name="T59" fmla="*/ 1075 h 2383"/>
                <a:gd name="T60" fmla="*/ 98 w 1885"/>
                <a:gd name="T61" fmla="*/ 1055 h 2383"/>
                <a:gd name="T62" fmla="*/ 113 w 1885"/>
                <a:gd name="T63" fmla="*/ 1037 h 2383"/>
                <a:gd name="T64" fmla="*/ 131 w 1885"/>
                <a:gd name="T65" fmla="*/ 1021 h 2383"/>
                <a:gd name="T66" fmla="*/ 148 w 1885"/>
                <a:gd name="T67" fmla="*/ 1005 h 2383"/>
                <a:gd name="T68" fmla="*/ 167 w 1885"/>
                <a:gd name="T69" fmla="*/ 991 h 2383"/>
                <a:gd name="T70" fmla="*/ 185 w 1885"/>
                <a:gd name="T71" fmla="*/ 979 h 2383"/>
                <a:gd name="T72" fmla="*/ 1882 w 1885"/>
                <a:gd name="T73" fmla="*/ 0 h 2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885" h="2383">
                  <a:moveTo>
                    <a:pt x="1882" y="0"/>
                  </a:moveTo>
                  <a:lnTo>
                    <a:pt x="1885" y="1377"/>
                  </a:lnTo>
                  <a:lnTo>
                    <a:pt x="190" y="2358"/>
                  </a:lnTo>
                  <a:lnTo>
                    <a:pt x="169" y="2367"/>
                  </a:lnTo>
                  <a:lnTo>
                    <a:pt x="152" y="2375"/>
                  </a:lnTo>
                  <a:lnTo>
                    <a:pt x="134" y="2380"/>
                  </a:lnTo>
                  <a:lnTo>
                    <a:pt x="116" y="2383"/>
                  </a:lnTo>
                  <a:lnTo>
                    <a:pt x="100" y="2383"/>
                  </a:lnTo>
                  <a:lnTo>
                    <a:pt x="86" y="2381"/>
                  </a:lnTo>
                  <a:lnTo>
                    <a:pt x="72" y="2377"/>
                  </a:lnTo>
                  <a:lnTo>
                    <a:pt x="57" y="2371"/>
                  </a:lnTo>
                  <a:lnTo>
                    <a:pt x="46" y="2362"/>
                  </a:lnTo>
                  <a:lnTo>
                    <a:pt x="36" y="2352"/>
                  </a:lnTo>
                  <a:lnTo>
                    <a:pt x="26" y="2339"/>
                  </a:lnTo>
                  <a:lnTo>
                    <a:pt x="19" y="2326"/>
                  </a:lnTo>
                  <a:lnTo>
                    <a:pt x="11" y="2311"/>
                  </a:lnTo>
                  <a:lnTo>
                    <a:pt x="7" y="2292"/>
                  </a:lnTo>
                  <a:lnTo>
                    <a:pt x="4" y="2273"/>
                  </a:lnTo>
                  <a:lnTo>
                    <a:pt x="3" y="2252"/>
                  </a:lnTo>
                  <a:lnTo>
                    <a:pt x="0" y="1298"/>
                  </a:lnTo>
                  <a:lnTo>
                    <a:pt x="1" y="1277"/>
                  </a:lnTo>
                  <a:lnTo>
                    <a:pt x="4" y="1254"/>
                  </a:lnTo>
                  <a:lnTo>
                    <a:pt x="8" y="1231"/>
                  </a:lnTo>
                  <a:lnTo>
                    <a:pt x="14" y="1208"/>
                  </a:lnTo>
                  <a:lnTo>
                    <a:pt x="23" y="1185"/>
                  </a:lnTo>
                  <a:lnTo>
                    <a:pt x="31" y="1162"/>
                  </a:lnTo>
                  <a:lnTo>
                    <a:pt x="43" y="1139"/>
                  </a:lnTo>
                  <a:lnTo>
                    <a:pt x="54" y="1117"/>
                  </a:lnTo>
                  <a:lnTo>
                    <a:pt x="67" y="1096"/>
                  </a:lnTo>
                  <a:lnTo>
                    <a:pt x="82" y="1075"/>
                  </a:lnTo>
                  <a:lnTo>
                    <a:pt x="98" y="1055"/>
                  </a:lnTo>
                  <a:lnTo>
                    <a:pt x="113" y="1037"/>
                  </a:lnTo>
                  <a:lnTo>
                    <a:pt x="131" y="1021"/>
                  </a:lnTo>
                  <a:lnTo>
                    <a:pt x="148" y="1005"/>
                  </a:lnTo>
                  <a:lnTo>
                    <a:pt x="167" y="991"/>
                  </a:lnTo>
                  <a:lnTo>
                    <a:pt x="185" y="979"/>
                  </a:lnTo>
                  <a:lnTo>
                    <a:pt x="1882" y="0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63" name="Freeform 263"/>
            <p:cNvSpPr>
              <a:spLocks/>
            </p:cNvSpPr>
            <p:nvPr/>
          </p:nvSpPr>
          <p:spPr bwMode="auto">
            <a:xfrm>
              <a:off x="2330450" y="1855788"/>
              <a:ext cx="1501775" cy="892175"/>
            </a:xfrm>
            <a:custGeom>
              <a:avLst/>
              <a:gdLst>
                <a:gd name="T0" fmla="*/ 2837 w 2840"/>
                <a:gd name="T1" fmla="*/ 1685 h 1685"/>
                <a:gd name="T2" fmla="*/ 0 w 2840"/>
                <a:gd name="T3" fmla="*/ 36 h 1685"/>
                <a:gd name="T4" fmla="*/ 0 w 2840"/>
                <a:gd name="T5" fmla="*/ 19 h 1685"/>
                <a:gd name="T6" fmla="*/ 3 w 2840"/>
                <a:gd name="T7" fmla="*/ 0 h 1685"/>
                <a:gd name="T8" fmla="*/ 2840 w 2840"/>
                <a:gd name="T9" fmla="*/ 1649 h 1685"/>
                <a:gd name="T10" fmla="*/ 2838 w 2840"/>
                <a:gd name="T11" fmla="*/ 1668 h 1685"/>
                <a:gd name="T12" fmla="*/ 2837 w 2840"/>
                <a:gd name="T13" fmla="*/ 1685 h 16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40" h="1685">
                  <a:moveTo>
                    <a:pt x="2837" y="1685"/>
                  </a:moveTo>
                  <a:lnTo>
                    <a:pt x="0" y="36"/>
                  </a:lnTo>
                  <a:lnTo>
                    <a:pt x="0" y="19"/>
                  </a:lnTo>
                  <a:lnTo>
                    <a:pt x="3" y="0"/>
                  </a:lnTo>
                  <a:lnTo>
                    <a:pt x="2840" y="1649"/>
                  </a:lnTo>
                  <a:lnTo>
                    <a:pt x="2838" y="1668"/>
                  </a:lnTo>
                  <a:lnTo>
                    <a:pt x="2837" y="1685"/>
                  </a:lnTo>
                  <a:close/>
                </a:path>
              </a:pathLst>
            </a:custGeom>
            <a:solidFill>
              <a:srgbClr val="F4E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64" name="Freeform 264"/>
            <p:cNvSpPr>
              <a:spLocks/>
            </p:cNvSpPr>
            <p:nvPr/>
          </p:nvSpPr>
          <p:spPr bwMode="auto">
            <a:xfrm>
              <a:off x="2332038" y="1841500"/>
              <a:ext cx="1503363" cy="887413"/>
            </a:xfrm>
            <a:custGeom>
              <a:avLst/>
              <a:gdLst>
                <a:gd name="T0" fmla="*/ 2837 w 2841"/>
                <a:gd name="T1" fmla="*/ 1675 h 1675"/>
                <a:gd name="T2" fmla="*/ 0 w 2841"/>
                <a:gd name="T3" fmla="*/ 26 h 1675"/>
                <a:gd name="T4" fmla="*/ 1 w 2841"/>
                <a:gd name="T5" fmla="*/ 13 h 1675"/>
                <a:gd name="T6" fmla="*/ 4 w 2841"/>
                <a:gd name="T7" fmla="*/ 0 h 1675"/>
                <a:gd name="T8" fmla="*/ 2841 w 2841"/>
                <a:gd name="T9" fmla="*/ 1650 h 1675"/>
                <a:gd name="T10" fmla="*/ 2840 w 2841"/>
                <a:gd name="T11" fmla="*/ 1662 h 1675"/>
                <a:gd name="T12" fmla="*/ 2837 w 2841"/>
                <a:gd name="T13" fmla="*/ 1675 h 16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41" h="1675">
                  <a:moveTo>
                    <a:pt x="2837" y="1675"/>
                  </a:moveTo>
                  <a:lnTo>
                    <a:pt x="0" y="26"/>
                  </a:lnTo>
                  <a:lnTo>
                    <a:pt x="1" y="13"/>
                  </a:lnTo>
                  <a:lnTo>
                    <a:pt x="4" y="0"/>
                  </a:lnTo>
                  <a:lnTo>
                    <a:pt x="2841" y="1650"/>
                  </a:lnTo>
                  <a:lnTo>
                    <a:pt x="2840" y="1662"/>
                  </a:lnTo>
                  <a:lnTo>
                    <a:pt x="2837" y="1675"/>
                  </a:lnTo>
                  <a:close/>
                </a:path>
              </a:pathLst>
            </a:custGeom>
            <a:solidFill>
              <a:srgbClr val="8989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65" name="Freeform 265"/>
            <p:cNvSpPr>
              <a:spLocks/>
            </p:cNvSpPr>
            <p:nvPr/>
          </p:nvSpPr>
          <p:spPr bwMode="auto">
            <a:xfrm>
              <a:off x="2333625" y="1830388"/>
              <a:ext cx="1504950" cy="884238"/>
            </a:xfrm>
            <a:custGeom>
              <a:avLst/>
              <a:gdLst>
                <a:gd name="T0" fmla="*/ 2837 w 2843"/>
                <a:gd name="T1" fmla="*/ 1671 h 1671"/>
                <a:gd name="T2" fmla="*/ 0 w 2843"/>
                <a:gd name="T3" fmla="*/ 21 h 1671"/>
                <a:gd name="T4" fmla="*/ 2 w 2843"/>
                <a:gd name="T5" fmla="*/ 11 h 1671"/>
                <a:gd name="T6" fmla="*/ 5 w 2843"/>
                <a:gd name="T7" fmla="*/ 0 h 1671"/>
                <a:gd name="T8" fmla="*/ 2843 w 2843"/>
                <a:gd name="T9" fmla="*/ 1649 h 1671"/>
                <a:gd name="T10" fmla="*/ 2840 w 2843"/>
                <a:gd name="T11" fmla="*/ 1660 h 1671"/>
                <a:gd name="T12" fmla="*/ 2837 w 2843"/>
                <a:gd name="T13" fmla="*/ 1671 h 1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43" h="1671">
                  <a:moveTo>
                    <a:pt x="2837" y="1671"/>
                  </a:moveTo>
                  <a:lnTo>
                    <a:pt x="0" y="21"/>
                  </a:lnTo>
                  <a:lnTo>
                    <a:pt x="2" y="11"/>
                  </a:lnTo>
                  <a:lnTo>
                    <a:pt x="5" y="0"/>
                  </a:lnTo>
                  <a:lnTo>
                    <a:pt x="2843" y="1649"/>
                  </a:lnTo>
                  <a:lnTo>
                    <a:pt x="2840" y="1660"/>
                  </a:lnTo>
                  <a:lnTo>
                    <a:pt x="2837" y="1671"/>
                  </a:lnTo>
                  <a:close/>
                </a:path>
              </a:pathLst>
            </a:custGeom>
            <a:solidFill>
              <a:srgbClr val="8E8E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66" name="Freeform 266"/>
            <p:cNvSpPr>
              <a:spLocks/>
            </p:cNvSpPr>
            <p:nvPr/>
          </p:nvSpPr>
          <p:spPr bwMode="auto">
            <a:xfrm>
              <a:off x="2336800" y="1820863"/>
              <a:ext cx="1504950" cy="882650"/>
            </a:xfrm>
            <a:custGeom>
              <a:avLst/>
              <a:gdLst>
                <a:gd name="T0" fmla="*/ 2838 w 2844"/>
                <a:gd name="T1" fmla="*/ 1668 h 1668"/>
                <a:gd name="T2" fmla="*/ 0 w 2844"/>
                <a:gd name="T3" fmla="*/ 19 h 1668"/>
                <a:gd name="T4" fmla="*/ 3 w 2844"/>
                <a:gd name="T5" fmla="*/ 10 h 1668"/>
                <a:gd name="T6" fmla="*/ 5 w 2844"/>
                <a:gd name="T7" fmla="*/ 0 h 1668"/>
                <a:gd name="T8" fmla="*/ 2844 w 2844"/>
                <a:gd name="T9" fmla="*/ 1649 h 1668"/>
                <a:gd name="T10" fmla="*/ 2841 w 2844"/>
                <a:gd name="T11" fmla="*/ 1659 h 1668"/>
                <a:gd name="T12" fmla="*/ 2838 w 2844"/>
                <a:gd name="T13" fmla="*/ 1668 h 16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44" h="1668">
                  <a:moveTo>
                    <a:pt x="2838" y="1668"/>
                  </a:moveTo>
                  <a:lnTo>
                    <a:pt x="0" y="19"/>
                  </a:lnTo>
                  <a:lnTo>
                    <a:pt x="3" y="10"/>
                  </a:lnTo>
                  <a:lnTo>
                    <a:pt x="5" y="0"/>
                  </a:lnTo>
                  <a:lnTo>
                    <a:pt x="2844" y="1649"/>
                  </a:lnTo>
                  <a:lnTo>
                    <a:pt x="2841" y="1659"/>
                  </a:lnTo>
                  <a:lnTo>
                    <a:pt x="2838" y="1668"/>
                  </a:ln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67" name="Freeform 267"/>
            <p:cNvSpPr>
              <a:spLocks/>
            </p:cNvSpPr>
            <p:nvPr/>
          </p:nvSpPr>
          <p:spPr bwMode="auto">
            <a:xfrm>
              <a:off x="2338388" y="1811338"/>
              <a:ext cx="1504950" cy="882650"/>
            </a:xfrm>
            <a:custGeom>
              <a:avLst/>
              <a:gdLst>
                <a:gd name="T0" fmla="*/ 2839 w 2844"/>
                <a:gd name="T1" fmla="*/ 1666 h 1666"/>
                <a:gd name="T2" fmla="*/ 0 w 2844"/>
                <a:gd name="T3" fmla="*/ 17 h 1666"/>
                <a:gd name="T4" fmla="*/ 3 w 2844"/>
                <a:gd name="T5" fmla="*/ 8 h 1666"/>
                <a:gd name="T6" fmla="*/ 8 w 2844"/>
                <a:gd name="T7" fmla="*/ 0 h 1666"/>
                <a:gd name="T8" fmla="*/ 2844 w 2844"/>
                <a:gd name="T9" fmla="*/ 1649 h 1666"/>
                <a:gd name="T10" fmla="*/ 2841 w 2844"/>
                <a:gd name="T11" fmla="*/ 1658 h 1666"/>
                <a:gd name="T12" fmla="*/ 2839 w 2844"/>
                <a:gd name="T13" fmla="*/ 1666 h 16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44" h="1666">
                  <a:moveTo>
                    <a:pt x="2839" y="1666"/>
                  </a:moveTo>
                  <a:lnTo>
                    <a:pt x="0" y="17"/>
                  </a:lnTo>
                  <a:lnTo>
                    <a:pt x="3" y="8"/>
                  </a:lnTo>
                  <a:lnTo>
                    <a:pt x="8" y="0"/>
                  </a:lnTo>
                  <a:lnTo>
                    <a:pt x="2844" y="1649"/>
                  </a:lnTo>
                  <a:lnTo>
                    <a:pt x="2841" y="1658"/>
                  </a:lnTo>
                  <a:lnTo>
                    <a:pt x="2839" y="1666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68" name="Freeform 268"/>
            <p:cNvSpPr>
              <a:spLocks/>
            </p:cNvSpPr>
            <p:nvPr/>
          </p:nvSpPr>
          <p:spPr bwMode="auto">
            <a:xfrm>
              <a:off x="2343150" y="1801813"/>
              <a:ext cx="1504950" cy="882650"/>
            </a:xfrm>
            <a:custGeom>
              <a:avLst/>
              <a:gdLst>
                <a:gd name="T0" fmla="*/ 2836 w 2843"/>
                <a:gd name="T1" fmla="*/ 1667 h 1667"/>
                <a:gd name="T2" fmla="*/ 0 w 2843"/>
                <a:gd name="T3" fmla="*/ 18 h 1667"/>
                <a:gd name="T4" fmla="*/ 2 w 2843"/>
                <a:gd name="T5" fmla="*/ 9 h 1667"/>
                <a:gd name="T6" fmla="*/ 5 w 2843"/>
                <a:gd name="T7" fmla="*/ 0 h 1667"/>
                <a:gd name="T8" fmla="*/ 2843 w 2843"/>
                <a:gd name="T9" fmla="*/ 1650 h 1667"/>
                <a:gd name="T10" fmla="*/ 2841 w 2843"/>
                <a:gd name="T11" fmla="*/ 1658 h 1667"/>
                <a:gd name="T12" fmla="*/ 2836 w 2843"/>
                <a:gd name="T13" fmla="*/ 1667 h 1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43" h="1667">
                  <a:moveTo>
                    <a:pt x="2836" y="1667"/>
                  </a:moveTo>
                  <a:lnTo>
                    <a:pt x="0" y="18"/>
                  </a:lnTo>
                  <a:lnTo>
                    <a:pt x="2" y="9"/>
                  </a:lnTo>
                  <a:lnTo>
                    <a:pt x="5" y="0"/>
                  </a:lnTo>
                  <a:lnTo>
                    <a:pt x="2843" y="1650"/>
                  </a:lnTo>
                  <a:lnTo>
                    <a:pt x="2841" y="1658"/>
                  </a:lnTo>
                  <a:lnTo>
                    <a:pt x="2836" y="1667"/>
                  </a:lnTo>
                  <a:close/>
                </a:path>
              </a:pathLst>
            </a:custGeom>
            <a:solidFill>
              <a:srgbClr val="9E9E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69" name="Freeform 269"/>
            <p:cNvSpPr>
              <a:spLocks/>
            </p:cNvSpPr>
            <p:nvPr/>
          </p:nvSpPr>
          <p:spPr bwMode="auto">
            <a:xfrm>
              <a:off x="2346325" y="1793875"/>
              <a:ext cx="1504950" cy="881063"/>
            </a:xfrm>
            <a:custGeom>
              <a:avLst/>
              <a:gdLst>
                <a:gd name="T0" fmla="*/ 2838 w 2846"/>
                <a:gd name="T1" fmla="*/ 1665 h 1665"/>
                <a:gd name="T2" fmla="*/ 0 w 2846"/>
                <a:gd name="T3" fmla="*/ 15 h 1665"/>
                <a:gd name="T4" fmla="*/ 5 w 2846"/>
                <a:gd name="T5" fmla="*/ 8 h 1665"/>
                <a:gd name="T6" fmla="*/ 9 w 2846"/>
                <a:gd name="T7" fmla="*/ 0 h 1665"/>
                <a:gd name="T8" fmla="*/ 2846 w 2846"/>
                <a:gd name="T9" fmla="*/ 1649 h 1665"/>
                <a:gd name="T10" fmla="*/ 2841 w 2846"/>
                <a:gd name="T11" fmla="*/ 1658 h 1665"/>
                <a:gd name="T12" fmla="*/ 2838 w 2846"/>
                <a:gd name="T13" fmla="*/ 1665 h 16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46" h="1665">
                  <a:moveTo>
                    <a:pt x="2838" y="1665"/>
                  </a:moveTo>
                  <a:lnTo>
                    <a:pt x="0" y="15"/>
                  </a:lnTo>
                  <a:lnTo>
                    <a:pt x="5" y="8"/>
                  </a:lnTo>
                  <a:lnTo>
                    <a:pt x="9" y="0"/>
                  </a:lnTo>
                  <a:lnTo>
                    <a:pt x="2846" y="1649"/>
                  </a:lnTo>
                  <a:lnTo>
                    <a:pt x="2841" y="1658"/>
                  </a:lnTo>
                  <a:lnTo>
                    <a:pt x="2838" y="1665"/>
                  </a:lnTo>
                  <a:close/>
                </a:path>
              </a:pathLst>
            </a:custGeom>
            <a:solidFill>
              <a:srgbClr val="A3A3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70" name="Freeform 270"/>
            <p:cNvSpPr>
              <a:spLocks/>
            </p:cNvSpPr>
            <p:nvPr/>
          </p:nvSpPr>
          <p:spPr bwMode="auto">
            <a:xfrm>
              <a:off x="2351088" y="1785938"/>
              <a:ext cx="1504950" cy="881063"/>
            </a:xfrm>
            <a:custGeom>
              <a:avLst/>
              <a:gdLst>
                <a:gd name="T0" fmla="*/ 2837 w 2845"/>
                <a:gd name="T1" fmla="*/ 1665 h 1665"/>
                <a:gd name="T2" fmla="*/ 0 w 2845"/>
                <a:gd name="T3" fmla="*/ 16 h 1665"/>
                <a:gd name="T4" fmla="*/ 3 w 2845"/>
                <a:gd name="T5" fmla="*/ 8 h 1665"/>
                <a:gd name="T6" fmla="*/ 7 w 2845"/>
                <a:gd name="T7" fmla="*/ 0 h 1665"/>
                <a:gd name="T8" fmla="*/ 2845 w 2845"/>
                <a:gd name="T9" fmla="*/ 1649 h 1665"/>
                <a:gd name="T10" fmla="*/ 2841 w 2845"/>
                <a:gd name="T11" fmla="*/ 1658 h 1665"/>
                <a:gd name="T12" fmla="*/ 2837 w 2845"/>
                <a:gd name="T13" fmla="*/ 1665 h 16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45" h="1665">
                  <a:moveTo>
                    <a:pt x="2837" y="1665"/>
                  </a:moveTo>
                  <a:lnTo>
                    <a:pt x="0" y="16"/>
                  </a:lnTo>
                  <a:lnTo>
                    <a:pt x="3" y="8"/>
                  </a:lnTo>
                  <a:lnTo>
                    <a:pt x="7" y="0"/>
                  </a:lnTo>
                  <a:lnTo>
                    <a:pt x="2845" y="1649"/>
                  </a:lnTo>
                  <a:lnTo>
                    <a:pt x="2841" y="1658"/>
                  </a:lnTo>
                  <a:lnTo>
                    <a:pt x="2837" y="1665"/>
                  </a:lnTo>
                  <a:close/>
                </a:path>
              </a:pathLst>
            </a:custGeom>
            <a:solidFill>
              <a:srgbClr val="A8A8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71" name="Freeform 271"/>
            <p:cNvSpPr>
              <a:spLocks/>
            </p:cNvSpPr>
            <p:nvPr/>
          </p:nvSpPr>
          <p:spPr bwMode="auto">
            <a:xfrm>
              <a:off x="2354263" y="1778000"/>
              <a:ext cx="1504950" cy="881063"/>
            </a:xfrm>
            <a:custGeom>
              <a:avLst/>
              <a:gdLst>
                <a:gd name="T0" fmla="*/ 2838 w 2845"/>
                <a:gd name="T1" fmla="*/ 1664 h 1664"/>
                <a:gd name="T2" fmla="*/ 0 w 2845"/>
                <a:gd name="T3" fmla="*/ 15 h 1664"/>
                <a:gd name="T4" fmla="*/ 4 w 2845"/>
                <a:gd name="T5" fmla="*/ 9 h 1664"/>
                <a:gd name="T6" fmla="*/ 7 w 2845"/>
                <a:gd name="T7" fmla="*/ 2 h 1664"/>
                <a:gd name="T8" fmla="*/ 9 w 2845"/>
                <a:gd name="T9" fmla="*/ 0 h 1664"/>
                <a:gd name="T10" fmla="*/ 9 w 2845"/>
                <a:gd name="T11" fmla="*/ 0 h 1664"/>
                <a:gd name="T12" fmla="*/ 2845 w 2845"/>
                <a:gd name="T13" fmla="*/ 1650 h 1664"/>
                <a:gd name="T14" fmla="*/ 2845 w 2845"/>
                <a:gd name="T15" fmla="*/ 1650 h 1664"/>
                <a:gd name="T16" fmla="*/ 2845 w 2845"/>
                <a:gd name="T17" fmla="*/ 1651 h 1664"/>
                <a:gd name="T18" fmla="*/ 2841 w 2845"/>
                <a:gd name="T19" fmla="*/ 1657 h 1664"/>
                <a:gd name="T20" fmla="*/ 2838 w 2845"/>
                <a:gd name="T21" fmla="*/ 1664 h 16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845" h="1664">
                  <a:moveTo>
                    <a:pt x="2838" y="1664"/>
                  </a:moveTo>
                  <a:lnTo>
                    <a:pt x="0" y="15"/>
                  </a:lnTo>
                  <a:lnTo>
                    <a:pt x="4" y="9"/>
                  </a:lnTo>
                  <a:lnTo>
                    <a:pt x="7" y="2"/>
                  </a:lnTo>
                  <a:lnTo>
                    <a:pt x="9" y="0"/>
                  </a:lnTo>
                  <a:lnTo>
                    <a:pt x="9" y="0"/>
                  </a:lnTo>
                  <a:lnTo>
                    <a:pt x="2845" y="1650"/>
                  </a:lnTo>
                  <a:lnTo>
                    <a:pt x="2845" y="1650"/>
                  </a:lnTo>
                  <a:lnTo>
                    <a:pt x="2845" y="1651"/>
                  </a:lnTo>
                  <a:lnTo>
                    <a:pt x="2841" y="1657"/>
                  </a:lnTo>
                  <a:lnTo>
                    <a:pt x="2838" y="1664"/>
                  </a:lnTo>
                  <a:close/>
                </a:path>
              </a:pathLst>
            </a:custGeom>
            <a:solidFill>
              <a:srgbClr val="ACAC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72" name="Freeform 272"/>
            <p:cNvSpPr>
              <a:spLocks/>
            </p:cNvSpPr>
            <p:nvPr/>
          </p:nvSpPr>
          <p:spPr bwMode="auto">
            <a:xfrm>
              <a:off x="2359025" y="1770063"/>
              <a:ext cx="1506538" cy="881063"/>
            </a:xfrm>
            <a:custGeom>
              <a:avLst/>
              <a:gdLst>
                <a:gd name="T0" fmla="*/ 2836 w 2847"/>
                <a:gd name="T1" fmla="*/ 1665 h 1665"/>
                <a:gd name="T2" fmla="*/ 0 w 2847"/>
                <a:gd name="T3" fmla="*/ 15 h 1665"/>
                <a:gd name="T4" fmla="*/ 4 w 2847"/>
                <a:gd name="T5" fmla="*/ 7 h 1665"/>
                <a:gd name="T6" fmla="*/ 10 w 2847"/>
                <a:gd name="T7" fmla="*/ 0 h 1665"/>
                <a:gd name="T8" fmla="*/ 2847 w 2847"/>
                <a:gd name="T9" fmla="*/ 1649 h 1665"/>
                <a:gd name="T10" fmla="*/ 2842 w 2847"/>
                <a:gd name="T11" fmla="*/ 1656 h 1665"/>
                <a:gd name="T12" fmla="*/ 2836 w 2847"/>
                <a:gd name="T13" fmla="*/ 1665 h 16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47" h="1665">
                  <a:moveTo>
                    <a:pt x="2836" y="1665"/>
                  </a:moveTo>
                  <a:lnTo>
                    <a:pt x="0" y="15"/>
                  </a:lnTo>
                  <a:lnTo>
                    <a:pt x="4" y="7"/>
                  </a:lnTo>
                  <a:lnTo>
                    <a:pt x="10" y="0"/>
                  </a:lnTo>
                  <a:lnTo>
                    <a:pt x="2847" y="1649"/>
                  </a:lnTo>
                  <a:lnTo>
                    <a:pt x="2842" y="1656"/>
                  </a:lnTo>
                  <a:lnTo>
                    <a:pt x="2836" y="1665"/>
                  </a:lnTo>
                  <a:close/>
                </a:path>
              </a:pathLst>
            </a:custGeom>
            <a:solidFill>
              <a:srgbClr val="B3B3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73" name="Freeform 273"/>
            <p:cNvSpPr>
              <a:spLocks/>
            </p:cNvSpPr>
            <p:nvPr/>
          </p:nvSpPr>
          <p:spPr bwMode="auto">
            <a:xfrm>
              <a:off x="2363788" y="1762125"/>
              <a:ext cx="1508125" cy="881063"/>
            </a:xfrm>
            <a:custGeom>
              <a:avLst/>
              <a:gdLst>
                <a:gd name="T0" fmla="*/ 2837 w 2848"/>
                <a:gd name="T1" fmla="*/ 1665 h 1665"/>
                <a:gd name="T2" fmla="*/ 0 w 2848"/>
                <a:gd name="T3" fmla="*/ 16 h 1665"/>
                <a:gd name="T4" fmla="*/ 4 w 2848"/>
                <a:gd name="T5" fmla="*/ 7 h 1665"/>
                <a:gd name="T6" fmla="*/ 10 w 2848"/>
                <a:gd name="T7" fmla="*/ 0 h 1665"/>
                <a:gd name="T8" fmla="*/ 2848 w 2848"/>
                <a:gd name="T9" fmla="*/ 1649 h 1665"/>
                <a:gd name="T10" fmla="*/ 2842 w 2848"/>
                <a:gd name="T11" fmla="*/ 1656 h 1665"/>
                <a:gd name="T12" fmla="*/ 2837 w 2848"/>
                <a:gd name="T13" fmla="*/ 1665 h 16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48" h="1665">
                  <a:moveTo>
                    <a:pt x="2837" y="1665"/>
                  </a:moveTo>
                  <a:lnTo>
                    <a:pt x="0" y="16"/>
                  </a:lnTo>
                  <a:lnTo>
                    <a:pt x="4" y="7"/>
                  </a:lnTo>
                  <a:lnTo>
                    <a:pt x="10" y="0"/>
                  </a:lnTo>
                  <a:lnTo>
                    <a:pt x="2848" y="1649"/>
                  </a:lnTo>
                  <a:lnTo>
                    <a:pt x="2842" y="1656"/>
                  </a:lnTo>
                  <a:lnTo>
                    <a:pt x="2837" y="1665"/>
                  </a:lnTo>
                  <a:close/>
                </a:path>
              </a:pathLst>
            </a:custGeom>
            <a:solidFill>
              <a:srgbClr val="B8B8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74" name="Freeform 274"/>
            <p:cNvSpPr>
              <a:spLocks/>
            </p:cNvSpPr>
            <p:nvPr/>
          </p:nvSpPr>
          <p:spPr bwMode="auto">
            <a:xfrm>
              <a:off x="2370138" y="1752600"/>
              <a:ext cx="1508125" cy="881063"/>
            </a:xfrm>
            <a:custGeom>
              <a:avLst/>
              <a:gdLst>
                <a:gd name="T0" fmla="*/ 2838 w 2850"/>
                <a:gd name="T1" fmla="*/ 1666 h 1666"/>
                <a:gd name="T2" fmla="*/ 0 w 2850"/>
                <a:gd name="T3" fmla="*/ 17 h 1666"/>
                <a:gd name="T4" fmla="*/ 6 w 2850"/>
                <a:gd name="T5" fmla="*/ 8 h 1666"/>
                <a:gd name="T6" fmla="*/ 13 w 2850"/>
                <a:gd name="T7" fmla="*/ 0 h 1666"/>
                <a:gd name="T8" fmla="*/ 2850 w 2850"/>
                <a:gd name="T9" fmla="*/ 1649 h 1666"/>
                <a:gd name="T10" fmla="*/ 2844 w 2850"/>
                <a:gd name="T11" fmla="*/ 1657 h 1666"/>
                <a:gd name="T12" fmla="*/ 2838 w 2850"/>
                <a:gd name="T13" fmla="*/ 1666 h 16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50" h="1666">
                  <a:moveTo>
                    <a:pt x="2838" y="1666"/>
                  </a:moveTo>
                  <a:lnTo>
                    <a:pt x="0" y="17"/>
                  </a:lnTo>
                  <a:lnTo>
                    <a:pt x="6" y="8"/>
                  </a:lnTo>
                  <a:lnTo>
                    <a:pt x="13" y="0"/>
                  </a:lnTo>
                  <a:lnTo>
                    <a:pt x="2850" y="1649"/>
                  </a:lnTo>
                  <a:lnTo>
                    <a:pt x="2844" y="1657"/>
                  </a:lnTo>
                  <a:lnTo>
                    <a:pt x="2838" y="1666"/>
                  </a:lnTo>
                  <a:close/>
                </a:path>
              </a:pathLst>
            </a:custGeom>
            <a:solidFill>
              <a:srgbClr val="BCBC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75" name="Freeform 275"/>
            <p:cNvSpPr>
              <a:spLocks/>
            </p:cNvSpPr>
            <p:nvPr/>
          </p:nvSpPr>
          <p:spPr bwMode="auto">
            <a:xfrm>
              <a:off x="2376488" y="1743075"/>
              <a:ext cx="1509713" cy="882650"/>
            </a:xfrm>
            <a:custGeom>
              <a:avLst/>
              <a:gdLst>
                <a:gd name="T0" fmla="*/ 2837 w 2852"/>
                <a:gd name="T1" fmla="*/ 1668 h 1668"/>
                <a:gd name="T2" fmla="*/ 0 w 2852"/>
                <a:gd name="T3" fmla="*/ 19 h 1668"/>
                <a:gd name="T4" fmla="*/ 7 w 2852"/>
                <a:gd name="T5" fmla="*/ 10 h 1668"/>
                <a:gd name="T6" fmla="*/ 14 w 2852"/>
                <a:gd name="T7" fmla="*/ 0 h 1668"/>
                <a:gd name="T8" fmla="*/ 2852 w 2852"/>
                <a:gd name="T9" fmla="*/ 1649 h 1668"/>
                <a:gd name="T10" fmla="*/ 2844 w 2852"/>
                <a:gd name="T11" fmla="*/ 1659 h 1668"/>
                <a:gd name="T12" fmla="*/ 2837 w 2852"/>
                <a:gd name="T13" fmla="*/ 1668 h 16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52" h="1668">
                  <a:moveTo>
                    <a:pt x="2837" y="1668"/>
                  </a:moveTo>
                  <a:lnTo>
                    <a:pt x="0" y="19"/>
                  </a:lnTo>
                  <a:lnTo>
                    <a:pt x="7" y="10"/>
                  </a:lnTo>
                  <a:lnTo>
                    <a:pt x="14" y="0"/>
                  </a:lnTo>
                  <a:lnTo>
                    <a:pt x="2852" y="1649"/>
                  </a:lnTo>
                  <a:lnTo>
                    <a:pt x="2844" y="1659"/>
                  </a:lnTo>
                  <a:lnTo>
                    <a:pt x="2837" y="1668"/>
                  </a:lnTo>
                  <a:close/>
                </a:path>
              </a:pathLst>
            </a:custGeom>
            <a:solidFill>
              <a:srgbClr val="C1C1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76" name="Freeform 276"/>
            <p:cNvSpPr>
              <a:spLocks/>
            </p:cNvSpPr>
            <p:nvPr/>
          </p:nvSpPr>
          <p:spPr bwMode="auto">
            <a:xfrm>
              <a:off x="2384425" y="1731963"/>
              <a:ext cx="1511300" cy="882650"/>
            </a:xfrm>
            <a:custGeom>
              <a:avLst/>
              <a:gdLst>
                <a:gd name="T0" fmla="*/ 2838 w 2858"/>
                <a:gd name="T1" fmla="*/ 1669 h 1669"/>
                <a:gd name="T2" fmla="*/ 0 w 2858"/>
                <a:gd name="T3" fmla="*/ 20 h 1669"/>
                <a:gd name="T4" fmla="*/ 10 w 2858"/>
                <a:gd name="T5" fmla="*/ 10 h 1669"/>
                <a:gd name="T6" fmla="*/ 20 w 2858"/>
                <a:gd name="T7" fmla="*/ 0 h 1669"/>
                <a:gd name="T8" fmla="*/ 2858 w 2858"/>
                <a:gd name="T9" fmla="*/ 1648 h 1669"/>
                <a:gd name="T10" fmla="*/ 2848 w 2858"/>
                <a:gd name="T11" fmla="*/ 1659 h 1669"/>
                <a:gd name="T12" fmla="*/ 2838 w 2858"/>
                <a:gd name="T13" fmla="*/ 1669 h 16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58" h="1669">
                  <a:moveTo>
                    <a:pt x="2838" y="1669"/>
                  </a:moveTo>
                  <a:lnTo>
                    <a:pt x="0" y="20"/>
                  </a:lnTo>
                  <a:lnTo>
                    <a:pt x="10" y="10"/>
                  </a:lnTo>
                  <a:lnTo>
                    <a:pt x="20" y="0"/>
                  </a:lnTo>
                  <a:lnTo>
                    <a:pt x="2858" y="1648"/>
                  </a:lnTo>
                  <a:lnTo>
                    <a:pt x="2848" y="1659"/>
                  </a:lnTo>
                  <a:lnTo>
                    <a:pt x="2838" y="1669"/>
                  </a:lnTo>
                  <a:close/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77" name="Freeform 277"/>
            <p:cNvSpPr>
              <a:spLocks/>
            </p:cNvSpPr>
            <p:nvPr/>
          </p:nvSpPr>
          <p:spPr bwMode="auto">
            <a:xfrm>
              <a:off x="2393950" y="1706563"/>
              <a:ext cx="1535113" cy="896938"/>
            </a:xfrm>
            <a:custGeom>
              <a:avLst/>
              <a:gdLst>
                <a:gd name="T0" fmla="*/ 2838 w 2900"/>
                <a:gd name="T1" fmla="*/ 1697 h 1697"/>
                <a:gd name="T2" fmla="*/ 0 w 2900"/>
                <a:gd name="T3" fmla="*/ 49 h 1697"/>
                <a:gd name="T4" fmla="*/ 15 w 2900"/>
                <a:gd name="T5" fmla="*/ 34 h 1697"/>
                <a:gd name="T6" fmla="*/ 31 w 2900"/>
                <a:gd name="T7" fmla="*/ 21 h 1697"/>
                <a:gd name="T8" fmla="*/ 46 w 2900"/>
                <a:gd name="T9" fmla="*/ 10 h 1697"/>
                <a:gd name="T10" fmla="*/ 62 w 2900"/>
                <a:gd name="T11" fmla="*/ 0 h 1697"/>
                <a:gd name="T12" fmla="*/ 2900 w 2900"/>
                <a:gd name="T13" fmla="*/ 1649 h 1697"/>
                <a:gd name="T14" fmla="*/ 2884 w 2900"/>
                <a:gd name="T15" fmla="*/ 1659 h 1697"/>
                <a:gd name="T16" fmla="*/ 2869 w 2900"/>
                <a:gd name="T17" fmla="*/ 1671 h 1697"/>
                <a:gd name="T18" fmla="*/ 2853 w 2900"/>
                <a:gd name="T19" fmla="*/ 1684 h 1697"/>
                <a:gd name="T20" fmla="*/ 2838 w 2900"/>
                <a:gd name="T21" fmla="*/ 1697 h 16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900" h="1697">
                  <a:moveTo>
                    <a:pt x="2838" y="1697"/>
                  </a:moveTo>
                  <a:lnTo>
                    <a:pt x="0" y="49"/>
                  </a:lnTo>
                  <a:lnTo>
                    <a:pt x="15" y="34"/>
                  </a:lnTo>
                  <a:lnTo>
                    <a:pt x="31" y="21"/>
                  </a:lnTo>
                  <a:lnTo>
                    <a:pt x="46" y="10"/>
                  </a:lnTo>
                  <a:lnTo>
                    <a:pt x="62" y="0"/>
                  </a:lnTo>
                  <a:lnTo>
                    <a:pt x="2900" y="1649"/>
                  </a:lnTo>
                  <a:lnTo>
                    <a:pt x="2884" y="1659"/>
                  </a:lnTo>
                  <a:lnTo>
                    <a:pt x="2869" y="1671"/>
                  </a:lnTo>
                  <a:lnTo>
                    <a:pt x="2853" y="1684"/>
                  </a:lnTo>
                  <a:lnTo>
                    <a:pt x="2838" y="1697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78" name="Freeform 278"/>
            <p:cNvSpPr>
              <a:spLocks/>
            </p:cNvSpPr>
            <p:nvPr/>
          </p:nvSpPr>
          <p:spPr bwMode="auto">
            <a:xfrm>
              <a:off x="2284413" y="1901825"/>
              <a:ext cx="1503363" cy="1376363"/>
            </a:xfrm>
            <a:custGeom>
              <a:avLst/>
              <a:gdLst>
                <a:gd name="T0" fmla="*/ 2841 w 2841"/>
                <a:gd name="T1" fmla="*/ 2602 h 2602"/>
                <a:gd name="T2" fmla="*/ 3 w 2841"/>
                <a:gd name="T3" fmla="*/ 952 h 2602"/>
                <a:gd name="T4" fmla="*/ 0 w 2841"/>
                <a:gd name="T5" fmla="*/ 0 h 2602"/>
                <a:gd name="T6" fmla="*/ 2838 w 2841"/>
                <a:gd name="T7" fmla="*/ 1650 h 2602"/>
                <a:gd name="T8" fmla="*/ 2841 w 2841"/>
                <a:gd name="T9" fmla="*/ 2602 h 26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41" h="2602">
                  <a:moveTo>
                    <a:pt x="2841" y="2602"/>
                  </a:moveTo>
                  <a:lnTo>
                    <a:pt x="3" y="952"/>
                  </a:lnTo>
                  <a:lnTo>
                    <a:pt x="0" y="0"/>
                  </a:lnTo>
                  <a:lnTo>
                    <a:pt x="2838" y="1650"/>
                  </a:lnTo>
                  <a:lnTo>
                    <a:pt x="2841" y="2602"/>
                  </a:ln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79" name="Freeform 279"/>
            <p:cNvSpPr>
              <a:spLocks/>
            </p:cNvSpPr>
            <p:nvPr/>
          </p:nvSpPr>
          <p:spPr bwMode="auto">
            <a:xfrm>
              <a:off x="2427288" y="1103313"/>
              <a:ext cx="2454275" cy="1422400"/>
            </a:xfrm>
            <a:custGeom>
              <a:avLst/>
              <a:gdLst>
                <a:gd name="T0" fmla="*/ 2838 w 4638"/>
                <a:gd name="T1" fmla="*/ 2689 h 2689"/>
                <a:gd name="T2" fmla="*/ 0 w 4638"/>
                <a:gd name="T3" fmla="*/ 1041 h 2689"/>
                <a:gd name="T4" fmla="*/ 1802 w 4638"/>
                <a:gd name="T5" fmla="*/ 0 h 2689"/>
                <a:gd name="T6" fmla="*/ 4638 w 4638"/>
                <a:gd name="T7" fmla="*/ 1649 h 2689"/>
                <a:gd name="T8" fmla="*/ 2838 w 4638"/>
                <a:gd name="T9" fmla="*/ 2689 h 2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38" h="2689">
                  <a:moveTo>
                    <a:pt x="2838" y="2689"/>
                  </a:moveTo>
                  <a:lnTo>
                    <a:pt x="0" y="1041"/>
                  </a:lnTo>
                  <a:lnTo>
                    <a:pt x="1802" y="0"/>
                  </a:lnTo>
                  <a:lnTo>
                    <a:pt x="4638" y="1649"/>
                  </a:lnTo>
                  <a:lnTo>
                    <a:pt x="2838" y="2689"/>
                  </a:ln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80" name="Freeform 280"/>
            <p:cNvSpPr>
              <a:spLocks/>
            </p:cNvSpPr>
            <p:nvPr/>
          </p:nvSpPr>
          <p:spPr bwMode="auto">
            <a:xfrm>
              <a:off x="2284413" y="1873250"/>
              <a:ext cx="1503363" cy="901700"/>
            </a:xfrm>
            <a:custGeom>
              <a:avLst/>
              <a:gdLst>
                <a:gd name="T0" fmla="*/ 2838 w 2841"/>
                <a:gd name="T1" fmla="*/ 1703 h 1703"/>
                <a:gd name="T2" fmla="*/ 0 w 2841"/>
                <a:gd name="T3" fmla="*/ 53 h 1703"/>
                <a:gd name="T4" fmla="*/ 1 w 2841"/>
                <a:gd name="T5" fmla="*/ 40 h 1703"/>
                <a:gd name="T6" fmla="*/ 1 w 2841"/>
                <a:gd name="T7" fmla="*/ 27 h 1703"/>
                <a:gd name="T8" fmla="*/ 3 w 2841"/>
                <a:gd name="T9" fmla="*/ 13 h 1703"/>
                <a:gd name="T10" fmla="*/ 4 w 2841"/>
                <a:gd name="T11" fmla="*/ 0 h 1703"/>
                <a:gd name="T12" fmla="*/ 2841 w 2841"/>
                <a:gd name="T13" fmla="*/ 1649 h 1703"/>
                <a:gd name="T14" fmla="*/ 2839 w 2841"/>
                <a:gd name="T15" fmla="*/ 1662 h 1703"/>
                <a:gd name="T16" fmla="*/ 2839 w 2841"/>
                <a:gd name="T17" fmla="*/ 1675 h 1703"/>
                <a:gd name="T18" fmla="*/ 2838 w 2841"/>
                <a:gd name="T19" fmla="*/ 1690 h 1703"/>
                <a:gd name="T20" fmla="*/ 2838 w 2841"/>
                <a:gd name="T21" fmla="*/ 1703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841" h="1703">
                  <a:moveTo>
                    <a:pt x="2838" y="1703"/>
                  </a:moveTo>
                  <a:lnTo>
                    <a:pt x="0" y="53"/>
                  </a:lnTo>
                  <a:lnTo>
                    <a:pt x="1" y="40"/>
                  </a:lnTo>
                  <a:lnTo>
                    <a:pt x="1" y="27"/>
                  </a:lnTo>
                  <a:lnTo>
                    <a:pt x="3" y="13"/>
                  </a:lnTo>
                  <a:lnTo>
                    <a:pt x="4" y="0"/>
                  </a:lnTo>
                  <a:lnTo>
                    <a:pt x="2841" y="1649"/>
                  </a:lnTo>
                  <a:lnTo>
                    <a:pt x="2839" y="1662"/>
                  </a:lnTo>
                  <a:lnTo>
                    <a:pt x="2839" y="1675"/>
                  </a:lnTo>
                  <a:lnTo>
                    <a:pt x="2838" y="1690"/>
                  </a:lnTo>
                  <a:lnTo>
                    <a:pt x="2838" y="1703"/>
                  </a:lnTo>
                  <a:close/>
                </a:path>
              </a:pathLst>
            </a:custGeom>
            <a:solidFill>
              <a:srgbClr val="0831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81" name="Freeform 281"/>
            <p:cNvSpPr>
              <a:spLocks/>
            </p:cNvSpPr>
            <p:nvPr/>
          </p:nvSpPr>
          <p:spPr bwMode="auto">
            <a:xfrm>
              <a:off x="2286000" y="1854200"/>
              <a:ext cx="1504950" cy="892175"/>
            </a:xfrm>
            <a:custGeom>
              <a:avLst/>
              <a:gdLst>
                <a:gd name="T0" fmla="*/ 2837 w 2844"/>
                <a:gd name="T1" fmla="*/ 1686 h 1686"/>
                <a:gd name="T2" fmla="*/ 0 w 2844"/>
                <a:gd name="T3" fmla="*/ 37 h 1686"/>
                <a:gd name="T4" fmla="*/ 3 w 2844"/>
                <a:gd name="T5" fmla="*/ 18 h 1686"/>
                <a:gd name="T6" fmla="*/ 6 w 2844"/>
                <a:gd name="T7" fmla="*/ 0 h 1686"/>
                <a:gd name="T8" fmla="*/ 2844 w 2844"/>
                <a:gd name="T9" fmla="*/ 1649 h 1686"/>
                <a:gd name="T10" fmla="*/ 2840 w 2844"/>
                <a:gd name="T11" fmla="*/ 1668 h 1686"/>
                <a:gd name="T12" fmla="*/ 2837 w 2844"/>
                <a:gd name="T13" fmla="*/ 1686 h 16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44" h="1686">
                  <a:moveTo>
                    <a:pt x="2837" y="1686"/>
                  </a:moveTo>
                  <a:lnTo>
                    <a:pt x="0" y="37"/>
                  </a:lnTo>
                  <a:lnTo>
                    <a:pt x="3" y="18"/>
                  </a:lnTo>
                  <a:lnTo>
                    <a:pt x="6" y="0"/>
                  </a:lnTo>
                  <a:lnTo>
                    <a:pt x="2844" y="1649"/>
                  </a:lnTo>
                  <a:lnTo>
                    <a:pt x="2840" y="1668"/>
                  </a:lnTo>
                  <a:lnTo>
                    <a:pt x="2837" y="1686"/>
                  </a:lnTo>
                  <a:close/>
                </a:path>
              </a:pathLst>
            </a:custGeom>
            <a:solidFill>
              <a:srgbClr val="0831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82" name="Freeform 282"/>
            <p:cNvSpPr>
              <a:spLocks/>
            </p:cNvSpPr>
            <p:nvPr/>
          </p:nvSpPr>
          <p:spPr bwMode="auto">
            <a:xfrm>
              <a:off x="2289175" y="1836738"/>
              <a:ext cx="1506538" cy="889000"/>
            </a:xfrm>
            <a:custGeom>
              <a:avLst/>
              <a:gdLst>
                <a:gd name="T0" fmla="*/ 2838 w 2845"/>
                <a:gd name="T1" fmla="*/ 1681 h 1681"/>
                <a:gd name="T2" fmla="*/ 0 w 2845"/>
                <a:gd name="T3" fmla="*/ 32 h 1681"/>
                <a:gd name="T4" fmla="*/ 4 w 2845"/>
                <a:gd name="T5" fmla="*/ 16 h 1681"/>
                <a:gd name="T6" fmla="*/ 9 w 2845"/>
                <a:gd name="T7" fmla="*/ 0 h 1681"/>
                <a:gd name="T8" fmla="*/ 2845 w 2845"/>
                <a:gd name="T9" fmla="*/ 1649 h 1681"/>
                <a:gd name="T10" fmla="*/ 2841 w 2845"/>
                <a:gd name="T11" fmla="*/ 1665 h 1681"/>
                <a:gd name="T12" fmla="*/ 2838 w 2845"/>
                <a:gd name="T13" fmla="*/ 1681 h 1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45" h="1681">
                  <a:moveTo>
                    <a:pt x="2838" y="1681"/>
                  </a:moveTo>
                  <a:lnTo>
                    <a:pt x="0" y="32"/>
                  </a:lnTo>
                  <a:lnTo>
                    <a:pt x="4" y="16"/>
                  </a:lnTo>
                  <a:lnTo>
                    <a:pt x="9" y="0"/>
                  </a:lnTo>
                  <a:lnTo>
                    <a:pt x="2845" y="1649"/>
                  </a:lnTo>
                  <a:lnTo>
                    <a:pt x="2841" y="1665"/>
                  </a:lnTo>
                  <a:lnTo>
                    <a:pt x="2838" y="1681"/>
                  </a:lnTo>
                  <a:close/>
                </a:path>
              </a:pathLst>
            </a:custGeom>
            <a:solidFill>
              <a:srgbClr val="0831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83" name="Freeform 283"/>
            <p:cNvSpPr>
              <a:spLocks/>
            </p:cNvSpPr>
            <p:nvPr/>
          </p:nvSpPr>
          <p:spPr bwMode="auto">
            <a:xfrm>
              <a:off x="2293938" y="1822450"/>
              <a:ext cx="1506538" cy="887413"/>
            </a:xfrm>
            <a:custGeom>
              <a:avLst/>
              <a:gdLst>
                <a:gd name="T0" fmla="*/ 2836 w 2845"/>
                <a:gd name="T1" fmla="*/ 1676 h 1676"/>
                <a:gd name="T2" fmla="*/ 0 w 2845"/>
                <a:gd name="T3" fmla="*/ 27 h 1676"/>
                <a:gd name="T4" fmla="*/ 2 w 2845"/>
                <a:gd name="T5" fmla="*/ 14 h 1676"/>
                <a:gd name="T6" fmla="*/ 7 w 2845"/>
                <a:gd name="T7" fmla="*/ 0 h 1676"/>
                <a:gd name="T8" fmla="*/ 2845 w 2845"/>
                <a:gd name="T9" fmla="*/ 1649 h 1676"/>
                <a:gd name="T10" fmla="*/ 2841 w 2845"/>
                <a:gd name="T11" fmla="*/ 1664 h 1676"/>
                <a:gd name="T12" fmla="*/ 2836 w 2845"/>
                <a:gd name="T13" fmla="*/ 1676 h 16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45" h="1676">
                  <a:moveTo>
                    <a:pt x="2836" y="1676"/>
                  </a:moveTo>
                  <a:lnTo>
                    <a:pt x="0" y="27"/>
                  </a:lnTo>
                  <a:lnTo>
                    <a:pt x="2" y="14"/>
                  </a:lnTo>
                  <a:lnTo>
                    <a:pt x="7" y="0"/>
                  </a:lnTo>
                  <a:lnTo>
                    <a:pt x="2845" y="1649"/>
                  </a:lnTo>
                  <a:lnTo>
                    <a:pt x="2841" y="1664"/>
                  </a:lnTo>
                  <a:lnTo>
                    <a:pt x="2836" y="1676"/>
                  </a:lnTo>
                  <a:close/>
                </a:path>
              </a:pathLst>
            </a:custGeom>
            <a:solidFill>
              <a:srgbClr val="0831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84" name="Freeform 284"/>
            <p:cNvSpPr>
              <a:spLocks/>
            </p:cNvSpPr>
            <p:nvPr/>
          </p:nvSpPr>
          <p:spPr bwMode="auto">
            <a:xfrm>
              <a:off x="2298700" y="1808163"/>
              <a:ext cx="1504950" cy="887413"/>
            </a:xfrm>
            <a:custGeom>
              <a:avLst/>
              <a:gdLst>
                <a:gd name="T0" fmla="*/ 2838 w 2846"/>
                <a:gd name="T1" fmla="*/ 1675 h 1675"/>
                <a:gd name="T2" fmla="*/ 0 w 2846"/>
                <a:gd name="T3" fmla="*/ 26 h 1675"/>
                <a:gd name="T4" fmla="*/ 6 w 2846"/>
                <a:gd name="T5" fmla="*/ 13 h 1675"/>
                <a:gd name="T6" fmla="*/ 10 w 2846"/>
                <a:gd name="T7" fmla="*/ 0 h 1675"/>
                <a:gd name="T8" fmla="*/ 2846 w 2846"/>
                <a:gd name="T9" fmla="*/ 1649 h 1675"/>
                <a:gd name="T10" fmla="*/ 2842 w 2846"/>
                <a:gd name="T11" fmla="*/ 1662 h 1675"/>
                <a:gd name="T12" fmla="*/ 2838 w 2846"/>
                <a:gd name="T13" fmla="*/ 1675 h 16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46" h="1675">
                  <a:moveTo>
                    <a:pt x="2838" y="1675"/>
                  </a:moveTo>
                  <a:lnTo>
                    <a:pt x="0" y="26"/>
                  </a:lnTo>
                  <a:lnTo>
                    <a:pt x="6" y="13"/>
                  </a:lnTo>
                  <a:lnTo>
                    <a:pt x="10" y="0"/>
                  </a:lnTo>
                  <a:lnTo>
                    <a:pt x="2846" y="1649"/>
                  </a:lnTo>
                  <a:lnTo>
                    <a:pt x="2842" y="1662"/>
                  </a:lnTo>
                  <a:lnTo>
                    <a:pt x="2838" y="1675"/>
                  </a:lnTo>
                  <a:close/>
                </a:path>
              </a:pathLst>
            </a:custGeom>
            <a:solidFill>
              <a:srgbClr val="0831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85" name="Freeform 285"/>
            <p:cNvSpPr>
              <a:spLocks/>
            </p:cNvSpPr>
            <p:nvPr/>
          </p:nvSpPr>
          <p:spPr bwMode="auto">
            <a:xfrm>
              <a:off x="2303463" y="1795463"/>
              <a:ext cx="1506538" cy="885825"/>
            </a:xfrm>
            <a:custGeom>
              <a:avLst/>
              <a:gdLst>
                <a:gd name="T0" fmla="*/ 2836 w 2847"/>
                <a:gd name="T1" fmla="*/ 1674 h 1674"/>
                <a:gd name="T2" fmla="*/ 0 w 2847"/>
                <a:gd name="T3" fmla="*/ 25 h 1674"/>
                <a:gd name="T4" fmla="*/ 4 w 2847"/>
                <a:gd name="T5" fmla="*/ 13 h 1674"/>
                <a:gd name="T6" fmla="*/ 10 w 2847"/>
                <a:gd name="T7" fmla="*/ 0 h 1674"/>
                <a:gd name="T8" fmla="*/ 2847 w 2847"/>
                <a:gd name="T9" fmla="*/ 1650 h 1674"/>
                <a:gd name="T10" fmla="*/ 2842 w 2847"/>
                <a:gd name="T11" fmla="*/ 1663 h 1674"/>
                <a:gd name="T12" fmla="*/ 2836 w 2847"/>
                <a:gd name="T13" fmla="*/ 1674 h 16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47" h="1674">
                  <a:moveTo>
                    <a:pt x="2836" y="1674"/>
                  </a:moveTo>
                  <a:lnTo>
                    <a:pt x="0" y="25"/>
                  </a:lnTo>
                  <a:lnTo>
                    <a:pt x="4" y="13"/>
                  </a:lnTo>
                  <a:lnTo>
                    <a:pt x="10" y="0"/>
                  </a:lnTo>
                  <a:lnTo>
                    <a:pt x="2847" y="1650"/>
                  </a:lnTo>
                  <a:lnTo>
                    <a:pt x="2842" y="1663"/>
                  </a:lnTo>
                  <a:lnTo>
                    <a:pt x="2836" y="1674"/>
                  </a:lnTo>
                  <a:close/>
                </a:path>
              </a:pathLst>
            </a:custGeom>
            <a:solidFill>
              <a:srgbClr val="0831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86" name="Freeform 286"/>
            <p:cNvSpPr>
              <a:spLocks/>
            </p:cNvSpPr>
            <p:nvPr/>
          </p:nvSpPr>
          <p:spPr bwMode="auto">
            <a:xfrm>
              <a:off x="2308225" y="1782763"/>
              <a:ext cx="1508125" cy="885825"/>
            </a:xfrm>
            <a:custGeom>
              <a:avLst/>
              <a:gdLst>
                <a:gd name="T0" fmla="*/ 2837 w 2848"/>
                <a:gd name="T1" fmla="*/ 1673 h 1673"/>
                <a:gd name="T2" fmla="*/ 0 w 2848"/>
                <a:gd name="T3" fmla="*/ 23 h 1673"/>
                <a:gd name="T4" fmla="*/ 4 w 2848"/>
                <a:gd name="T5" fmla="*/ 12 h 1673"/>
                <a:gd name="T6" fmla="*/ 10 w 2848"/>
                <a:gd name="T7" fmla="*/ 0 h 1673"/>
                <a:gd name="T8" fmla="*/ 2848 w 2848"/>
                <a:gd name="T9" fmla="*/ 1650 h 1673"/>
                <a:gd name="T10" fmla="*/ 2842 w 2848"/>
                <a:gd name="T11" fmla="*/ 1661 h 1673"/>
                <a:gd name="T12" fmla="*/ 2837 w 2848"/>
                <a:gd name="T13" fmla="*/ 1673 h 1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48" h="1673">
                  <a:moveTo>
                    <a:pt x="2837" y="1673"/>
                  </a:moveTo>
                  <a:lnTo>
                    <a:pt x="0" y="23"/>
                  </a:lnTo>
                  <a:lnTo>
                    <a:pt x="4" y="12"/>
                  </a:lnTo>
                  <a:lnTo>
                    <a:pt x="10" y="0"/>
                  </a:lnTo>
                  <a:lnTo>
                    <a:pt x="2848" y="1650"/>
                  </a:lnTo>
                  <a:lnTo>
                    <a:pt x="2842" y="1661"/>
                  </a:lnTo>
                  <a:lnTo>
                    <a:pt x="2837" y="1673"/>
                  </a:lnTo>
                  <a:close/>
                </a:path>
              </a:pathLst>
            </a:custGeom>
            <a:solidFill>
              <a:srgbClr val="0831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87" name="Freeform 287"/>
            <p:cNvSpPr>
              <a:spLocks/>
            </p:cNvSpPr>
            <p:nvPr/>
          </p:nvSpPr>
          <p:spPr bwMode="auto">
            <a:xfrm>
              <a:off x="2314575" y="1771650"/>
              <a:ext cx="1508125" cy="884238"/>
            </a:xfrm>
            <a:custGeom>
              <a:avLst/>
              <a:gdLst>
                <a:gd name="T0" fmla="*/ 2838 w 2850"/>
                <a:gd name="T1" fmla="*/ 1673 h 1673"/>
                <a:gd name="T2" fmla="*/ 0 w 2850"/>
                <a:gd name="T3" fmla="*/ 23 h 1673"/>
                <a:gd name="T4" fmla="*/ 6 w 2850"/>
                <a:gd name="T5" fmla="*/ 12 h 1673"/>
                <a:gd name="T6" fmla="*/ 11 w 2850"/>
                <a:gd name="T7" fmla="*/ 0 h 1673"/>
                <a:gd name="T8" fmla="*/ 2850 w 2850"/>
                <a:gd name="T9" fmla="*/ 1650 h 1673"/>
                <a:gd name="T10" fmla="*/ 2844 w 2850"/>
                <a:gd name="T11" fmla="*/ 1661 h 1673"/>
                <a:gd name="T12" fmla="*/ 2838 w 2850"/>
                <a:gd name="T13" fmla="*/ 1673 h 1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50" h="1673">
                  <a:moveTo>
                    <a:pt x="2838" y="1673"/>
                  </a:moveTo>
                  <a:lnTo>
                    <a:pt x="0" y="23"/>
                  </a:lnTo>
                  <a:lnTo>
                    <a:pt x="6" y="12"/>
                  </a:lnTo>
                  <a:lnTo>
                    <a:pt x="11" y="0"/>
                  </a:lnTo>
                  <a:lnTo>
                    <a:pt x="2850" y="1650"/>
                  </a:lnTo>
                  <a:lnTo>
                    <a:pt x="2844" y="1661"/>
                  </a:lnTo>
                  <a:lnTo>
                    <a:pt x="2838" y="1673"/>
                  </a:lnTo>
                  <a:close/>
                </a:path>
              </a:pathLst>
            </a:custGeom>
            <a:solidFill>
              <a:srgbClr val="0831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88" name="Freeform 288"/>
            <p:cNvSpPr>
              <a:spLocks/>
            </p:cNvSpPr>
            <p:nvPr/>
          </p:nvSpPr>
          <p:spPr bwMode="auto">
            <a:xfrm>
              <a:off x="2319338" y="1758950"/>
              <a:ext cx="1509713" cy="885825"/>
            </a:xfrm>
            <a:custGeom>
              <a:avLst/>
              <a:gdLst>
                <a:gd name="T0" fmla="*/ 2839 w 2852"/>
                <a:gd name="T1" fmla="*/ 1673 h 1673"/>
                <a:gd name="T2" fmla="*/ 0 w 2852"/>
                <a:gd name="T3" fmla="*/ 23 h 1673"/>
                <a:gd name="T4" fmla="*/ 8 w 2852"/>
                <a:gd name="T5" fmla="*/ 12 h 1673"/>
                <a:gd name="T6" fmla="*/ 13 w 2852"/>
                <a:gd name="T7" fmla="*/ 0 h 1673"/>
                <a:gd name="T8" fmla="*/ 2852 w 2852"/>
                <a:gd name="T9" fmla="*/ 1650 h 1673"/>
                <a:gd name="T10" fmla="*/ 2844 w 2852"/>
                <a:gd name="T11" fmla="*/ 1661 h 1673"/>
                <a:gd name="T12" fmla="*/ 2839 w 2852"/>
                <a:gd name="T13" fmla="*/ 1673 h 1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52" h="1673">
                  <a:moveTo>
                    <a:pt x="2839" y="1673"/>
                  </a:moveTo>
                  <a:lnTo>
                    <a:pt x="0" y="23"/>
                  </a:lnTo>
                  <a:lnTo>
                    <a:pt x="8" y="12"/>
                  </a:lnTo>
                  <a:lnTo>
                    <a:pt x="13" y="0"/>
                  </a:lnTo>
                  <a:lnTo>
                    <a:pt x="2852" y="1650"/>
                  </a:lnTo>
                  <a:lnTo>
                    <a:pt x="2844" y="1661"/>
                  </a:lnTo>
                  <a:lnTo>
                    <a:pt x="2839" y="1673"/>
                  </a:lnTo>
                  <a:close/>
                </a:path>
              </a:pathLst>
            </a:custGeom>
            <a:solidFill>
              <a:srgbClr val="0831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89" name="Freeform 289"/>
            <p:cNvSpPr>
              <a:spLocks/>
            </p:cNvSpPr>
            <p:nvPr/>
          </p:nvSpPr>
          <p:spPr bwMode="auto">
            <a:xfrm>
              <a:off x="2327275" y="1746250"/>
              <a:ext cx="1509713" cy="885825"/>
            </a:xfrm>
            <a:custGeom>
              <a:avLst/>
              <a:gdLst>
                <a:gd name="T0" fmla="*/ 2839 w 2853"/>
                <a:gd name="T1" fmla="*/ 1673 h 1673"/>
                <a:gd name="T2" fmla="*/ 0 w 2853"/>
                <a:gd name="T3" fmla="*/ 23 h 1673"/>
                <a:gd name="T4" fmla="*/ 8 w 2853"/>
                <a:gd name="T5" fmla="*/ 12 h 1673"/>
                <a:gd name="T6" fmla="*/ 15 w 2853"/>
                <a:gd name="T7" fmla="*/ 0 h 1673"/>
                <a:gd name="T8" fmla="*/ 2853 w 2853"/>
                <a:gd name="T9" fmla="*/ 1650 h 1673"/>
                <a:gd name="T10" fmla="*/ 2846 w 2853"/>
                <a:gd name="T11" fmla="*/ 1661 h 1673"/>
                <a:gd name="T12" fmla="*/ 2839 w 2853"/>
                <a:gd name="T13" fmla="*/ 1673 h 1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53" h="1673">
                  <a:moveTo>
                    <a:pt x="2839" y="1673"/>
                  </a:moveTo>
                  <a:lnTo>
                    <a:pt x="0" y="23"/>
                  </a:lnTo>
                  <a:lnTo>
                    <a:pt x="8" y="12"/>
                  </a:lnTo>
                  <a:lnTo>
                    <a:pt x="15" y="0"/>
                  </a:lnTo>
                  <a:lnTo>
                    <a:pt x="2853" y="1650"/>
                  </a:lnTo>
                  <a:lnTo>
                    <a:pt x="2846" y="1661"/>
                  </a:lnTo>
                  <a:lnTo>
                    <a:pt x="2839" y="1673"/>
                  </a:lnTo>
                  <a:close/>
                </a:path>
              </a:pathLst>
            </a:custGeom>
            <a:solidFill>
              <a:srgbClr val="0831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90" name="Freeform 290"/>
            <p:cNvSpPr>
              <a:spLocks/>
            </p:cNvSpPr>
            <p:nvPr/>
          </p:nvSpPr>
          <p:spPr bwMode="auto">
            <a:xfrm>
              <a:off x="2335213" y="1735138"/>
              <a:ext cx="1508125" cy="884238"/>
            </a:xfrm>
            <a:custGeom>
              <a:avLst/>
              <a:gdLst>
                <a:gd name="T0" fmla="*/ 2838 w 2852"/>
                <a:gd name="T1" fmla="*/ 1673 h 1673"/>
                <a:gd name="T2" fmla="*/ 0 w 2852"/>
                <a:gd name="T3" fmla="*/ 23 h 1673"/>
                <a:gd name="T4" fmla="*/ 7 w 2852"/>
                <a:gd name="T5" fmla="*/ 12 h 1673"/>
                <a:gd name="T6" fmla="*/ 16 w 2852"/>
                <a:gd name="T7" fmla="*/ 0 h 1673"/>
                <a:gd name="T8" fmla="*/ 2852 w 2852"/>
                <a:gd name="T9" fmla="*/ 1650 h 1673"/>
                <a:gd name="T10" fmla="*/ 2845 w 2852"/>
                <a:gd name="T11" fmla="*/ 1661 h 1673"/>
                <a:gd name="T12" fmla="*/ 2838 w 2852"/>
                <a:gd name="T13" fmla="*/ 1673 h 1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52" h="1673">
                  <a:moveTo>
                    <a:pt x="2838" y="1673"/>
                  </a:moveTo>
                  <a:lnTo>
                    <a:pt x="0" y="23"/>
                  </a:lnTo>
                  <a:lnTo>
                    <a:pt x="7" y="12"/>
                  </a:lnTo>
                  <a:lnTo>
                    <a:pt x="16" y="0"/>
                  </a:lnTo>
                  <a:lnTo>
                    <a:pt x="2852" y="1650"/>
                  </a:lnTo>
                  <a:lnTo>
                    <a:pt x="2845" y="1661"/>
                  </a:lnTo>
                  <a:lnTo>
                    <a:pt x="2838" y="1673"/>
                  </a:lnTo>
                  <a:close/>
                </a:path>
              </a:pathLst>
            </a:custGeom>
            <a:solidFill>
              <a:srgbClr val="0831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91" name="Freeform 291"/>
            <p:cNvSpPr>
              <a:spLocks/>
            </p:cNvSpPr>
            <p:nvPr/>
          </p:nvSpPr>
          <p:spPr bwMode="auto">
            <a:xfrm>
              <a:off x="2343150" y="1722438"/>
              <a:ext cx="1511300" cy="885825"/>
            </a:xfrm>
            <a:custGeom>
              <a:avLst/>
              <a:gdLst>
                <a:gd name="T0" fmla="*/ 2836 w 2855"/>
                <a:gd name="T1" fmla="*/ 1674 h 1674"/>
                <a:gd name="T2" fmla="*/ 0 w 2855"/>
                <a:gd name="T3" fmla="*/ 24 h 1674"/>
                <a:gd name="T4" fmla="*/ 8 w 2855"/>
                <a:gd name="T5" fmla="*/ 12 h 1674"/>
                <a:gd name="T6" fmla="*/ 17 w 2855"/>
                <a:gd name="T7" fmla="*/ 0 h 1674"/>
                <a:gd name="T8" fmla="*/ 2855 w 2855"/>
                <a:gd name="T9" fmla="*/ 1649 h 1674"/>
                <a:gd name="T10" fmla="*/ 2846 w 2855"/>
                <a:gd name="T11" fmla="*/ 1661 h 1674"/>
                <a:gd name="T12" fmla="*/ 2836 w 2855"/>
                <a:gd name="T13" fmla="*/ 1674 h 16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55" h="1674">
                  <a:moveTo>
                    <a:pt x="2836" y="1674"/>
                  </a:moveTo>
                  <a:lnTo>
                    <a:pt x="0" y="24"/>
                  </a:lnTo>
                  <a:lnTo>
                    <a:pt x="8" y="12"/>
                  </a:lnTo>
                  <a:lnTo>
                    <a:pt x="17" y="0"/>
                  </a:lnTo>
                  <a:lnTo>
                    <a:pt x="2855" y="1649"/>
                  </a:lnTo>
                  <a:lnTo>
                    <a:pt x="2846" y="1661"/>
                  </a:lnTo>
                  <a:lnTo>
                    <a:pt x="2836" y="1674"/>
                  </a:lnTo>
                  <a:close/>
                </a:path>
              </a:pathLst>
            </a:custGeom>
            <a:solidFill>
              <a:srgbClr val="0831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92" name="Freeform 292"/>
            <p:cNvSpPr>
              <a:spLocks/>
            </p:cNvSpPr>
            <p:nvPr/>
          </p:nvSpPr>
          <p:spPr bwMode="auto">
            <a:xfrm>
              <a:off x="2352675" y="1708150"/>
              <a:ext cx="1512888" cy="885825"/>
            </a:xfrm>
            <a:custGeom>
              <a:avLst/>
              <a:gdLst>
                <a:gd name="T0" fmla="*/ 2838 w 2860"/>
                <a:gd name="T1" fmla="*/ 1676 h 1676"/>
                <a:gd name="T2" fmla="*/ 0 w 2860"/>
                <a:gd name="T3" fmla="*/ 27 h 1676"/>
                <a:gd name="T4" fmla="*/ 11 w 2860"/>
                <a:gd name="T5" fmla="*/ 13 h 1676"/>
                <a:gd name="T6" fmla="*/ 23 w 2860"/>
                <a:gd name="T7" fmla="*/ 0 h 1676"/>
                <a:gd name="T8" fmla="*/ 2860 w 2860"/>
                <a:gd name="T9" fmla="*/ 1649 h 1676"/>
                <a:gd name="T10" fmla="*/ 2848 w 2860"/>
                <a:gd name="T11" fmla="*/ 1662 h 1676"/>
                <a:gd name="T12" fmla="*/ 2838 w 2860"/>
                <a:gd name="T13" fmla="*/ 1676 h 16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60" h="1676">
                  <a:moveTo>
                    <a:pt x="2838" y="1676"/>
                  </a:moveTo>
                  <a:lnTo>
                    <a:pt x="0" y="27"/>
                  </a:lnTo>
                  <a:lnTo>
                    <a:pt x="11" y="13"/>
                  </a:lnTo>
                  <a:lnTo>
                    <a:pt x="23" y="0"/>
                  </a:lnTo>
                  <a:lnTo>
                    <a:pt x="2860" y="1649"/>
                  </a:lnTo>
                  <a:lnTo>
                    <a:pt x="2848" y="1662"/>
                  </a:lnTo>
                  <a:lnTo>
                    <a:pt x="2838" y="1676"/>
                  </a:lnTo>
                  <a:close/>
                </a:path>
              </a:pathLst>
            </a:custGeom>
            <a:solidFill>
              <a:srgbClr val="0831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93" name="Freeform 293"/>
            <p:cNvSpPr>
              <a:spLocks/>
            </p:cNvSpPr>
            <p:nvPr/>
          </p:nvSpPr>
          <p:spPr bwMode="auto">
            <a:xfrm>
              <a:off x="2363788" y="1690688"/>
              <a:ext cx="1517650" cy="889000"/>
            </a:xfrm>
            <a:custGeom>
              <a:avLst/>
              <a:gdLst>
                <a:gd name="T0" fmla="*/ 2837 w 2867"/>
                <a:gd name="T1" fmla="*/ 1681 h 1681"/>
                <a:gd name="T2" fmla="*/ 0 w 2867"/>
                <a:gd name="T3" fmla="*/ 32 h 1681"/>
                <a:gd name="T4" fmla="*/ 14 w 2867"/>
                <a:gd name="T5" fmla="*/ 16 h 1681"/>
                <a:gd name="T6" fmla="*/ 29 w 2867"/>
                <a:gd name="T7" fmla="*/ 0 h 1681"/>
                <a:gd name="T8" fmla="*/ 2867 w 2867"/>
                <a:gd name="T9" fmla="*/ 1649 h 1681"/>
                <a:gd name="T10" fmla="*/ 2851 w 2867"/>
                <a:gd name="T11" fmla="*/ 1665 h 1681"/>
                <a:gd name="T12" fmla="*/ 2837 w 2867"/>
                <a:gd name="T13" fmla="*/ 1681 h 1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67" h="1681">
                  <a:moveTo>
                    <a:pt x="2837" y="1681"/>
                  </a:moveTo>
                  <a:lnTo>
                    <a:pt x="0" y="32"/>
                  </a:lnTo>
                  <a:lnTo>
                    <a:pt x="14" y="16"/>
                  </a:lnTo>
                  <a:lnTo>
                    <a:pt x="29" y="0"/>
                  </a:lnTo>
                  <a:lnTo>
                    <a:pt x="2867" y="1649"/>
                  </a:lnTo>
                  <a:lnTo>
                    <a:pt x="2851" y="1665"/>
                  </a:lnTo>
                  <a:lnTo>
                    <a:pt x="2837" y="1681"/>
                  </a:lnTo>
                  <a:close/>
                </a:path>
              </a:pathLst>
            </a:custGeom>
            <a:solidFill>
              <a:srgbClr val="0831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94" name="Freeform 294"/>
            <p:cNvSpPr>
              <a:spLocks/>
            </p:cNvSpPr>
            <p:nvPr/>
          </p:nvSpPr>
          <p:spPr bwMode="auto">
            <a:xfrm>
              <a:off x="2379663" y="1654175"/>
              <a:ext cx="1549400" cy="909638"/>
            </a:xfrm>
            <a:custGeom>
              <a:avLst/>
              <a:gdLst>
                <a:gd name="T0" fmla="*/ 2838 w 2928"/>
                <a:gd name="T1" fmla="*/ 1718 h 1718"/>
                <a:gd name="T2" fmla="*/ 0 w 2928"/>
                <a:gd name="T3" fmla="*/ 69 h 1718"/>
                <a:gd name="T4" fmla="*/ 21 w 2928"/>
                <a:gd name="T5" fmla="*/ 49 h 1718"/>
                <a:gd name="T6" fmla="*/ 44 w 2928"/>
                <a:gd name="T7" fmla="*/ 30 h 1718"/>
                <a:gd name="T8" fmla="*/ 67 w 2928"/>
                <a:gd name="T9" fmla="*/ 14 h 1718"/>
                <a:gd name="T10" fmla="*/ 90 w 2928"/>
                <a:gd name="T11" fmla="*/ 0 h 1718"/>
                <a:gd name="T12" fmla="*/ 2928 w 2928"/>
                <a:gd name="T13" fmla="*/ 1648 h 1718"/>
                <a:gd name="T14" fmla="*/ 2904 w 2928"/>
                <a:gd name="T15" fmla="*/ 1664 h 1718"/>
                <a:gd name="T16" fmla="*/ 2881 w 2928"/>
                <a:gd name="T17" fmla="*/ 1680 h 1718"/>
                <a:gd name="T18" fmla="*/ 2859 w 2928"/>
                <a:gd name="T19" fmla="*/ 1698 h 1718"/>
                <a:gd name="T20" fmla="*/ 2838 w 2928"/>
                <a:gd name="T21" fmla="*/ 1718 h 17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928" h="1718">
                  <a:moveTo>
                    <a:pt x="2838" y="1718"/>
                  </a:moveTo>
                  <a:lnTo>
                    <a:pt x="0" y="69"/>
                  </a:lnTo>
                  <a:lnTo>
                    <a:pt x="21" y="49"/>
                  </a:lnTo>
                  <a:lnTo>
                    <a:pt x="44" y="30"/>
                  </a:lnTo>
                  <a:lnTo>
                    <a:pt x="67" y="14"/>
                  </a:lnTo>
                  <a:lnTo>
                    <a:pt x="90" y="0"/>
                  </a:lnTo>
                  <a:lnTo>
                    <a:pt x="2928" y="1648"/>
                  </a:lnTo>
                  <a:lnTo>
                    <a:pt x="2904" y="1664"/>
                  </a:lnTo>
                  <a:lnTo>
                    <a:pt x="2881" y="1680"/>
                  </a:lnTo>
                  <a:lnTo>
                    <a:pt x="2859" y="1698"/>
                  </a:lnTo>
                  <a:lnTo>
                    <a:pt x="2838" y="1718"/>
                  </a:lnTo>
                  <a:close/>
                </a:path>
              </a:pathLst>
            </a:custGeom>
            <a:solidFill>
              <a:srgbClr val="0831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95" name="Freeform 295"/>
            <p:cNvSpPr>
              <a:spLocks/>
            </p:cNvSpPr>
            <p:nvPr/>
          </p:nvSpPr>
          <p:spPr bwMode="auto">
            <a:xfrm>
              <a:off x="2284413" y="1654175"/>
              <a:ext cx="1644650" cy="1120775"/>
            </a:xfrm>
            <a:custGeom>
              <a:avLst/>
              <a:gdLst>
                <a:gd name="T0" fmla="*/ 2838 w 3108"/>
                <a:gd name="T1" fmla="*/ 2117 h 2117"/>
                <a:gd name="T2" fmla="*/ 0 w 3108"/>
                <a:gd name="T3" fmla="*/ 467 h 2117"/>
                <a:gd name="T4" fmla="*/ 1 w 3108"/>
                <a:gd name="T5" fmla="*/ 434 h 2117"/>
                <a:gd name="T6" fmla="*/ 6 w 3108"/>
                <a:gd name="T7" fmla="*/ 401 h 2117"/>
                <a:gd name="T8" fmla="*/ 13 w 3108"/>
                <a:gd name="T9" fmla="*/ 368 h 2117"/>
                <a:gd name="T10" fmla="*/ 21 w 3108"/>
                <a:gd name="T11" fmla="*/ 334 h 2117"/>
                <a:gd name="T12" fmla="*/ 33 w 3108"/>
                <a:gd name="T13" fmla="*/ 299 h 2117"/>
                <a:gd name="T14" fmla="*/ 46 w 3108"/>
                <a:gd name="T15" fmla="*/ 266 h 2117"/>
                <a:gd name="T16" fmla="*/ 62 w 3108"/>
                <a:gd name="T17" fmla="*/ 233 h 2117"/>
                <a:gd name="T18" fmla="*/ 79 w 3108"/>
                <a:gd name="T19" fmla="*/ 201 h 2117"/>
                <a:gd name="T20" fmla="*/ 98 w 3108"/>
                <a:gd name="T21" fmla="*/ 170 h 2117"/>
                <a:gd name="T22" fmla="*/ 119 w 3108"/>
                <a:gd name="T23" fmla="*/ 140 h 2117"/>
                <a:gd name="T24" fmla="*/ 141 w 3108"/>
                <a:gd name="T25" fmla="*/ 112 h 2117"/>
                <a:gd name="T26" fmla="*/ 165 w 3108"/>
                <a:gd name="T27" fmla="*/ 85 h 2117"/>
                <a:gd name="T28" fmla="*/ 190 w 3108"/>
                <a:gd name="T29" fmla="*/ 60 h 2117"/>
                <a:gd name="T30" fmla="*/ 216 w 3108"/>
                <a:gd name="T31" fmla="*/ 37 h 2117"/>
                <a:gd name="T32" fmla="*/ 243 w 3108"/>
                <a:gd name="T33" fmla="*/ 17 h 2117"/>
                <a:gd name="T34" fmla="*/ 270 w 3108"/>
                <a:gd name="T35" fmla="*/ 0 h 2117"/>
                <a:gd name="T36" fmla="*/ 3108 w 3108"/>
                <a:gd name="T37" fmla="*/ 1648 h 2117"/>
                <a:gd name="T38" fmla="*/ 3081 w 3108"/>
                <a:gd name="T39" fmla="*/ 1667 h 2117"/>
                <a:gd name="T40" fmla="*/ 3054 w 3108"/>
                <a:gd name="T41" fmla="*/ 1687 h 2117"/>
                <a:gd name="T42" fmla="*/ 3028 w 3108"/>
                <a:gd name="T43" fmla="*/ 1710 h 2117"/>
                <a:gd name="T44" fmla="*/ 3002 w 3108"/>
                <a:gd name="T45" fmla="*/ 1734 h 2117"/>
                <a:gd name="T46" fmla="*/ 2979 w 3108"/>
                <a:gd name="T47" fmla="*/ 1760 h 2117"/>
                <a:gd name="T48" fmla="*/ 2957 w 3108"/>
                <a:gd name="T49" fmla="*/ 1789 h 2117"/>
                <a:gd name="T50" fmla="*/ 2936 w 3108"/>
                <a:gd name="T51" fmla="*/ 1819 h 2117"/>
                <a:gd name="T52" fmla="*/ 2917 w 3108"/>
                <a:gd name="T53" fmla="*/ 1851 h 2117"/>
                <a:gd name="T54" fmla="*/ 2900 w 3108"/>
                <a:gd name="T55" fmla="*/ 1882 h 2117"/>
                <a:gd name="T56" fmla="*/ 2884 w 3108"/>
                <a:gd name="T57" fmla="*/ 1915 h 2117"/>
                <a:gd name="T58" fmla="*/ 2870 w 3108"/>
                <a:gd name="T59" fmla="*/ 1948 h 2117"/>
                <a:gd name="T60" fmla="*/ 2860 w 3108"/>
                <a:gd name="T61" fmla="*/ 1983 h 2117"/>
                <a:gd name="T62" fmla="*/ 2849 w 3108"/>
                <a:gd name="T63" fmla="*/ 2016 h 2117"/>
                <a:gd name="T64" fmla="*/ 2844 w 3108"/>
                <a:gd name="T65" fmla="*/ 2051 h 2117"/>
                <a:gd name="T66" fmla="*/ 2839 w 3108"/>
                <a:gd name="T67" fmla="*/ 2084 h 2117"/>
                <a:gd name="T68" fmla="*/ 2838 w 3108"/>
                <a:gd name="T69" fmla="*/ 2117 h 2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108" h="2117">
                  <a:moveTo>
                    <a:pt x="2838" y="2117"/>
                  </a:moveTo>
                  <a:lnTo>
                    <a:pt x="0" y="467"/>
                  </a:lnTo>
                  <a:lnTo>
                    <a:pt x="1" y="434"/>
                  </a:lnTo>
                  <a:lnTo>
                    <a:pt x="6" y="401"/>
                  </a:lnTo>
                  <a:lnTo>
                    <a:pt x="13" y="368"/>
                  </a:lnTo>
                  <a:lnTo>
                    <a:pt x="21" y="334"/>
                  </a:lnTo>
                  <a:lnTo>
                    <a:pt x="33" y="299"/>
                  </a:lnTo>
                  <a:lnTo>
                    <a:pt x="46" y="266"/>
                  </a:lnTo>
                  <a:lnTo>
                    <a:pt x="62" y="233"/>
                  </a:lnTo>
                  <a:lnTo>
                    <a:pt x="79" y="201"/>
                  </a:lnTo>
                  <a:lnTo>
                    <a:pt x="98" y="170"/>
                  </a:lnTo>
                  <a:lnTo>
                    <a:pt x="119" y="140"/>
                  </a:lnTo>
                  <a:lnTo>
                    <a:pt x="141" y="112"/>
                  </a:lnTo>
                  <a:lnTo>
                    <a:pt x="165" y="85"/>
                  </a:lnTo>
                  <a:lnTo>
                    <a:pt x="190" y="60"/>
                  </a:lnTo>
                  <a:lnTo>
                    <a:pt x="216" y="37"/>
                  </a:lnTo>
                  <a:lnTo>
                    <a:pt x="243" y="17"/>
                  </a:lnTo>
                  <a:lnTo>
                    <a:pt x="270" y="0"/>
                  </a:lnTo>
                  <a:lnTo>
                    <a:pt x="3108" y="1648"/>
                  </a:lnTo>
                  <a:lnTo>
                    <a:pt x="3081" y="1667"/>
                  </a:lnTo>
                  <a:lnTo>
                    <a:pt x="3054" y="1687"/>
                  </a:lnTo>
                  <a:lnTo>
                    <a:pt x="3028" y="1710"/>
                  </a:lnTo>
                  <a:lnTo>
                    <a:pt x="3002" y="1734"/>
                  </a:lnTo>
                  <a:lnTo>
                    <a:pt x="2979" y="1760"/>
                  </a:lnTo>
                  <a:lnTo>
                    <a:pt x="2957" y="1789"/>
                  </a:lnTo>
                  <a:lnTo>
                    <a:pt x="2936" y="1819"/>
                  </a:lnTo>
                  <a:lnTo>
                    <a:pt x="2917" y="1851"/>
                  </a:lnTo>
                  <a:lnTo>
                    <a:pt x="2900" y="1882"/>
                  </a:lnTo>
                  <a:lnTo>
                    <a:pt x="2884" y="1915"/>
                  </a:lnTo>
                  <a:lnTo>
                    <a:pt x="2870" y="1948"/>
                  </a:lnTo>
                  <a:lnTo>
                    <a:pt x="2860" y="1983"/>
                  </a:lnTo>
                  <a:lnTo>
                    <a:pt x="2849" y="2016"/>
                  </a:lnTo>
                  <a:lnTo>
                    <a:pt x="2844" y="2051"/>
                  </a:lnTo>
                  <a:lnTo>
                    <a:pt x="2839" y="2084"/>
                  </a:lnTo>
                  <a:lnTo>
                    <a:pt x="2838" y="2117"/>
                  </a:ln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96" name="Freeform 296"/>
            <p:cNvSpPr>
              <a:spLocks/>
            </p:cNvSpPr>
            <p:nvPr/>
          </p:nvSpPr>
          <p:spPr bwMode="auto">
            <a:xfrm>
              <a:off x="3786188" y="1973263"/>
              <a:ext cx="1120775" cy="1406525"/>
            </a:xfrm>
            <a:custGeom>
              <a:avLst/>
              <a:gdLst>
                <a:gd name="T0" fmla="*/ 2079 w 2118"/>
                <a:gd name="T1" fmla="*/ 1 h 2658"/>
                <a:gd name="T2" fmla="*/ 2095 w 2118"/>
                <a:gd name="T3" fmla="*/ 0 h 2658"/>
                <a:gd name="T4" fmla="*/ 2106 w 2118"/>
                <a:gd name="T5" fmla="*/ 7 h 2658"/>
                <a:gd name="T6" fmla="*/ 2113 w 2118"/>
                <a:gd name="T7" fmla="*/ 21 h 2658"/>
                <a:gd name="T8" fmla="*/ 2113 w 2118"/>
                <a:gd name="T9" fmla="*/ 41 h 2658"/>
                <a:gd name="T10" fmla="*/ 2106 w 2118"/>
                <a:gd name="T11" fmla="*/ 61 h 2658"/>
                <a:gd name="T12" fmla="*/ 2095 w 2118"/>
                <a:gd name="T13" fmla="*/ 81 h 2658"/>
                <a:gd name="T14" fmla="*/ 2080 w 2118"/>
                <a:gd name="T15" fmla="*/ 97 h 2658"/>
                <a:gd name="T16" fmla="*/ 1967 w 2118"/>
                <a:gd name="T17" fmla="*/ 165 h 2658"/>
                <a:gd name="T18" fmla="*/ 252 w 2118"/>
                <a:gd name="T19" fmla="*/ 1156 h 2658"/>
                <a:gd name="T20" fmla="*/ 216 w 2118"/>
                <a:gd name="T21" fmla="*/ 1186 h 2658"/>
                <a:gd name="T22" fmla="*/ 183 w 2118"/>
                <a:gd name="T23" fmla="*/ 1220 h 2658"/>
                <a:gd name="T24" fmla="*/ 152 w 2118"/>
                <a:gd name="T25" fmla="*/ 1261 h 2658"/>
                <a:gd name="T26" fmla="*/ 128 w 2118"/>
                <a:gd name="T27" fmla="*/ 1304 h 2658"/>
                <a:gd name="T28" fmla="*/ 108 w 2118"/>
                <a:gd name="T29" fmla="*/ 1350 h 2658"/>
                <a:gd name="T30" fmla="*/ 93 w 2118"/>
                <a:gd name="T31" fmla="*/ 1396 h 2658"/>
                <a:gd name="T32" fmla="*/ 86 w 2118"/>
                <a:gd name="T33" fmla="*/ 1442 h 2658"/>
                <a:gd name="T34" fmla="*/ 88 w 2118"/>
                <a:gd name="T35" fmla="*/ 2417 h 2658"/>
                <a:gd name="T36" fmla="*/ 92 w 2118"/>
                <a:gd name="T37" fmla="*/ 2457 h 2658"/>
                <a:gd name="T38" fmla="*/ 104 w 2118"/>
                <a:gd name="T39" fmla="*/ 2491 h 2658"/>
                <a:gd name="T40" fmla="*/ 121 w 2118"/>
                <a:gd name="T41" fmla="*/ 2517 h 2658"/>
                <a:gd name="T42" fmla="*/ 142 w 2118"/>
                <a:gd name="T43" fmla="*/ 2536 h 2658"/>
                <a:gd name="T44" fmla="*/ 171 w 2118"/>
                <a:gd name="T45" fmla="*/ 2546 h 2658"/>
                <a:gd name="T46" fmla="*/ 201 w 2118"/>
                <a:gd name="T47" fmla="*/ 2548 h 2658"/>
                <a:gd name="T48" fmla="*/ 237 w 2118"/>
                <a:gd name="T49" fmla="*/ 2540 h 2658"/>
                <a:gd name="T50" fmla="*/ 275 w 2118"/>
                <a:gd name="T51" fmla="*/ 2523 h 2658"/>
                <a:gd name="T52" fmla="*/ 2075 w 2118"/>
                <a:gd name="T53" fmla="*/ 1482 h 2658"/>
                <a:gd name="T54" fmla="*/ 2092 w 2118"/>
                <a:gd name="T55" fmla="*/ 1476 h 2658"/>
                <a:gd name="T56" fmla="*/ 2105 w 2118"/>
                <a:gd name="T57" fmla="*/ 1479 h 2658"/>
                <a:gd name="T58" fmla="*/ 2115 w 2118"/>
                <a:gd name="T59" fmla="*/ 1489 h 2658"/>
                <a:gd name="T60" fmla="*/ 2118 w 2118"/>
                <a:gd name="T61" fmla="*/ 1506 h 2658"/>
                <a:gd name="T62" fmla="*/ 2115 w 2118"/>
                <a:gd name="T63" fmla="*/ 1528 h 2658"/>
                <a:gd name="T64" fmla="*/ 2106 w 2118"/>
                <a:gd name="T65" fmla="*/ 1550 h 2658"/>
                <a:gd name="T66" fmla="*/ 2092 w 2118"/>
                <a:gd name="T67" fmla="*/ 1567 h 2658"/>
                <a:gd name="T68" fmla="*/ 2076 w 2118"/>
                <a:gd name="T69" fmla="*/ 1581 h 2658"/>
                <a:gd name="T70" fmla="*/ 260 w 2118"/>
                <a:gd name="T71" fmla="*/ 2628 h 2658"/>
                <a:gd name="T72" fmla="*/ 233 w 2118"/>
                <a:gd name="T73" fmla="*/ 2641 h 2658"/>
                <a:gd name="T74" fmla="*/ 207 w 2118"/>
                <a:gd name="T75" fmla="*/ 2650 h 2658"/>
                <a:gd name="T76" fmla="*/ 181 w 2118"/>
                <a:gd name="T77" fmla="*/ 2655 h 2658"/>
                <a:gd name="T78" fmla="*/ 157 w 2118"/>
                <a:gd name="T79" fmla="*/ 2658 h 2658"/>
                <a:gd name="T80" fmla="*/ 134 w 2118"/>
                <a:gd name="T81" fmla="*/ 2657 h 2658"/>
                <a:gd name="T82" fmla="*/ 112 w 2118"/>
                <a:gd name="T83" fmla="*/ 2653 h 2658"/>
                <a:gd name="T84" fmla="*/ 92 w 2118"/>
                <a:gd name="T85" fmla="*/ 2645 h 2658"/>
                <a:gd name="T86" fmla="*/ 73 w 2118"/>
                <a:gd name="T87" fmla="*/ 2634 h 2658"/>
                <a:gd name="T88" fmla="*/ 58 w 2118"/>
                <a:gd name="T89" fmla="*/ 2621 h 2658"/>
                <a:gd name="T90" fmla="*/ 42 w 2118"/>
                <a:gd name="T91" fmla="*/ 2605 h 2658"/>
                <a:gd name="T92" fmla="*/ 30 w 2118"/>
                <a:gd name="T93" fmla="*/ 2585 h 2658"/>
                <a:gd name="T94" fmla="*/ 19 w 2118"/>
                <a:gd name="T95" fmla="*/ 2563 h 2658"/>
                <a:gd name="T96" fmla="*/ 11 w 2118"/>
                <a:gd name="T97" fmla="*/ 2539 h 2658"/>
                <a:gd name="T98" fmla="*/ 6 w 2118"/>
                <a:gd name="T99" fmla="*/ 2512 h 2658"/>
                <a:gd name="T100" fmla="*/ 3 w 2118"/>
                <a:gd name="T101" fmla="*/ 2481 h 2658"/>
                <a:gd name="T102" fmla="*/ 0 w 2118"/>
                <a:gd name="T103" fmla="*/ 1514 h 2658"/>
                <a:gd name="T104" fmla="*/ 6 w 2118"/>
                <a:gd name="T105" fmla="*/ 1448 h 2658"/>
                <a:gd name="T106" fmla="*/ 22 w 2118"/>
                <a:gd name="T107" fmla="*/ 1380 h 2658"/>
                <a:gd name="T108" fmla="*/ 46 w 2118"/>
                <a:gd name="T109" fmla="*/ 1312 h 2658"/>
                <a:gd name="T110" fmla="*/ 79 w 2118"/>
                <a:gd name="T111" fmla="*/ 1248 h 2658"/>
                <a:gd name="T112" fmla="*/ 119 w 2118"/>
                <a:gd name="T113" fmla="*/ 1186 h 2658"/>
                <a:gd name="T114" fmla="*/ 164 w 2118"/>
                <a:gd name="T115" fmla="*/ 1131 h 2658"/>
                <a:gd name="T116" fmla="*/ 216 w 2118"/>
                <a:gd name="T117" fmla="*/ 1084 h 2658"/>
                <a:gd name="T118" fmla="*/ 270 w 2118"/>
                <a:gd name="T119" fmla="*/ 1045 h 26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118" h="2658">
                  <a:moveTo>
                    <a:pt x="2070" y="5"/>
                  </a:moveTo>
                  <a:lnTo>
                    <a:pt x="2079" y="1"/>
                  </a:lnTo>
                  <a:lnTo>
                    <a:pt x="2088" y="0"/>
                  </a:lnTo>
                  <a:lnTo>
                    <a:pt x="2095" y="0"/>
                  </a:lnTo>
                  <a:lnTo>
                    <a:pt x="2101" y="2"/>
                  </a:lnTo>
                  <a:lnTo>
                    <a:pt x="2106" y="7"/>
                  </a:lnTo>
                  <a:lnTo>
                    <a:pt x="2111" y="12"/>
                  </a:lnTo>
                  <a:lnTo>
                    <a:pt x="2113" y="21"/>
                  </a:lnTo>
                  <a:lnTo>
                    <a:pt x="2113" y="30"/>
                  </a:lnTo>
                  <a:lnTo>
                    <a:pt x="2113" y="41"/>
                  </a:lnTo>
                  <a:lnTo>
                    <a:pt x="2111" y="51"/>
                  </a:lnTo>
                  <a:lnTo>
                    <a:pt x="2106" y="61"/>
                  </a:lnTo>
                  <a:lnTo>
                    <a:pt x="2102" y="71"/>
                  </a:lnTo>
                  <a:lnTo>
                    <a:pt x="2095" y="81"/>
                  </a:lnTo>
                  <a:lnTo>
                    <a:pt x="2088" y="90"/>
                  </a:lnTo>
                  <a:lnTo>
                    <a:pt x="2080" y="97"/>
                  </a:lnTo>
                  <a:lnTo>
                    <a:pt x="2072" y="105"/>
                  </a:lnTo>
                  <a:lnTo>
                    <a:pt x="1967" y="165"/>
                  </a:lnTo>
                  <a:lnTo>
                    <a:pt x="270" y="1144"/>
                  </a:lnTo>
                  <a:lnTo>
                    <a:pt x="252" y="1156"/>
                  </a:lnTo>
                  <a:lnTo>
                    <a:pt x="233" y="1170"/>
                  </a:lnTo>
                  <a:lnTo>
                    <a:pt x="216" y="1186"/>
                  </a:lnTo>
                  <a:lnTo>
                    <a:pt x="198" y="1202"/>
                  </a:lnTo>
                  <a:lnTo>
                    <a:pt x="183" y="1220"/>
                  </a:lnTo>
                  <a:lnTo>
                    <a:pt x="167" y="1240"/>
                  </a:lnTo>
                  <a:lnTo>
                    <a:pt x="152" y="1261"/>
                  </a:lnTo>
                  <a:lnTo>
                    <a:pt x="139" y="1282"/>
                  </a:lnTo>
                  <a:lnTo>
                    <a:pt x="128" y="1304"/>
                  </a:lnTo>
                  <a:lnTo>
                    <a:pt x="116" y="1327"/>
                  </a:lnTo>
                  <a:lnTo>
                    <a:pt x="108" y="1350"/>
                  </a:lnTo>
                  <a:lnTo>
                    <a:pt x="99" y="1373"/>
                  </a:lnTo>
                  <a:lnTo>
                    <a:pt x="93" y="1396"/>
                  </a:lnTo>
                  <a:lnTo>
                    <a:pt x="89" y="1419"/>
                  </a:lnTo>
                  <a:lnTo>
                    <a:pt x="86" y="1442"/>
                  </a:lnTo>
                  <a:lnTo>
                    <a:pt x="85" y="1463"/>
                  </a:lnTo>
                  <a:lnTo>
                    <a:pt x="88" y="2417"/>
                  </a:lnTo>
                  <a:lnTo>
                    <a:pt x="89" y="2438"/>
                  </a:lnTo>
                  <a:lnTo>
                    <a:pt x="92" y="2457"/>
                  </a:lnTo>
                  <a:lnTo>
                    <a:pt x="96" y="2476"/>
                  </a:lnTo>
                  <a:lnTo>
                    <a:pt x="104" y="2491"/>
                  </a:lnTo>
                  <a:lnTo>
                    <a:pt x="111" y="2504"/>
                  </a:lnTo>
                  <a:lnTo>
                    <a:pt x="121" y="2517"/>
                  </a:lnTo>
                  <a:lnTo>
                    <a:pt x="131" y="2527"/>
                  </a:lnTo>
                  <a:lnTo>
                    <a:pt x="142" y="2536"/>
                  </a:lnTo>
                  <a:lnTo>
                    <a:pt x="157" y="2542"/>
                  </a:lnTo>
                  <a:lnTo>
                    <a:pt x="171" y="2546"/>
                  </a:lnTo>
                  <a:lnTo>
                    <a:pt x="185" y="2548"/>
                  </a:lnTo>
                  <a:lnTo>
                    <a:pt x="201" y="2548"/>
                  </a:lnTo>
                  <a:lnTo>
                    <a:pt x="219" y="2545"/>
                  </a:lnTo>
                  <a:lnTo>
                    <a:pt x="237" y="2540"/>
                  </a:lnTo>
                  <a:lnTo>
                    <a:pt x="254" y="2532"/>
                  </a:lnTo>
                  <a:lnTo>
                    <a:pt x="275" y="2523"/>
                  </a:lnTo>
                  <a:lnTo>
                    <a:pt x="1970" y="1542"/>
                  </a:lnTo>
                  <a:lnTo>
                    <a:pt x="2075" y="1482"/>
                  </a:lnTo>
                  <a:lnTo>
                    <a:pt x="2083" y="1479"/>
                  </a:lnTo>
                  <a:lnTo>
                    <a:pt x="2092" y="1476"/>
                  </a:lnTo>
                  <a:lnTo>
                    <a:pt x="2099" y="1478"/>
                  </a:lnTo>
                  <a:lnTo>
                    <a:pt x="2105" y="1479"/>
                  </a:lnTo>
                  <a:lnTo>
                    <a:pt x="2111" y="1483"/>
                  </a:lnTo>
                  <a:lnTo>
                    <a:pt x="2115" y="1489"/>
                  </a:lnTo>
                  <a:lnTo>
                    <a:pt x="2118" y="1498"/>
                  </a:lnTo>
                  <a:lnTo>
                    <a:pt x="2118" y="1506"/>
                  </a:lnTo>
                  <a:lnTo>
                    <a:pt x="2118" y="1518"/>
                  </a:lnTo>
                  <a:lnTo>
                    <a:pt x="2115" y="1528"/>
                  </a:lnTo>
                  <a:lnTo>
                    <a:pt x="2111" y="1538"/>
                  </a:lnTo>
                  <a:lnTo>
                    <a:pt x="2106" y="1550"/>
                  </a:lnTo>
                  <a:lnTo>
                    <a:pt x="2099" y="1558"/>
                  </a:lnTo>
                  <a:lnTo>
                    <a:pt x="2092" y="1567"/>
                  </a:lnTo>
                  <a:lnTo>
                    <a:pt x="2085" y="1575"/>
                  </a:lnTo>
                  <a:lnTo>
                    <a:pt x="2076" y="1581"/>
                  </a:lnTo>
                  <a:lnTo>
                    <a:pt x="275" y="2621"/>
                  </a:lnTo>
                  <a:lnTo>
                    <a:pt x="260" y="2628"/>
                  </a:lnTo>
                  <a:lnTo>
                    <a:pt x="247" y="2635"/>
                  </a:lnTo>
                  <a:lnTo>
                    <a:pt x="233" y="2641"/>
                  </a:lnTo>
                  <a:lnTo>
                    <a:pt x="220" y="2645"/>
                  </a:lnTo>
                  <a:lnTo>
                    <a:pt x="207" y="2650"/>
                  </a:lnTo>
                  <a:lnTo>
                    <a:pt x="194" y="2653"/>
                  </a:lnTo>
                  <a:lnTo>
                    <a:pt x="181" y="2655"/>
                  </a:lnTo>
                  <a:lnTo>
                    <a:pt x="170" y="2657"/>
                  </a:lnTo>
                  <a:lnTo>
                    <a:pt x="157" y="2658"/>
                  </a:lnTo>
                  <a:lnTo>
                    <a:pt x="145" y="2658"/>
                  </a:lnTo>
                  <a:lnTo>
                    <a:pt x="134" y="2657"/>
                  </a:lnTo>
                  <a:lnTo>
                    <a:pt x="122" y="2655"/>
                  </a:lnTo>
                  <a:lnTo>
                    <a:pt x="112" y="2653"/>
                  </a:lnTo>
                  <a:lnTo>
                    <a:pt x="102" y="2650"/>
                  </a:lnTo>
                  <a:lnTo>
                    <a:pt x="92" y="2645"/>
                  </a:lnTo>
                  <a:lnTo>
                    <a:pt x="82" y="2640"/>
                  </a:lnTo>
                  <a:lnTo>
                    <a:pt x="73" y="2634"/>
                  </a:lnTo>
                  <a:lnTo>
                    <a:pt x="65" y="2628"/>
                  </a:lnTo>
                  <a:lnTo>
                    <a:pt x="58" y="2621"/>
                  </a:lnTo>
                  <a:lnTo>
                    <a:pt x="49" y="2614"/>
                  </a:lnTo>
                  <a:lnTo>
                    <a:pt x="42" y="2605"/>
                  </a:lnTo>
                  <a:lnTo>
                    <a:pt x="36" y="2595"/>
                  </a:lnTo>
                  <a:lnTo>
                    <a:pt x="30" y="2585"/>
                  </a:lnTo>
                  <a:lnTo>
                    <a:pt x="24" y="2575"/>
                  </a:lnTo>
                  <a:lnTo>
                    <a:pt x="19" y="2563"/>
                  </a:lnTo>
                  <a:lnTo>
                    <a:pt x="16" y="2552"/>
                  </a:lnTo>
                  <a:lnTo>
                    <a:pt x="11" y="2539"/>
                  </a:lnTo>
                  <a:lnTo>
                    <a:pt x="9" y="2526"/>
                  </a:lnTo>
                  <a:lnTo>
                    <a:pt x="6" y="2512"/>
                  </a:lnTo>
                  <a:lnTo>
                    <a:pt x="4" y="2497"/>
                  </a:lnTo>
                  <a:lnTo>
                    <a:pt x="3" y="2481"/>
                  </a:lnTo>
                  <a:lnTo>
                    <a:pt x="3" y="2466"/>
                  </a:lnTo>
                  <a:lnTo>
                    <a:pt x="0" y="1514"/>
                  </a:lnTo>
                  <a:lnTo>
                    <a:pt x="1" y="1481"/>
                  </a:lnTo>
                  <a:lnTo>
                    <a:pt x="6" y="1448"/>
                  </a:lnTo>
                  <a:lnTo>
                    <a:pt x="11" y="1413"/>
                  </a:lnTo>
                  <a:lnTo>
                    <a:pt x="22" y="1380"/>
                  </a:lnTo>
                  <a:lnTo>
                    <a:pt x="32" y="1345"/>
                  </a:lnTo>
                  <a:lnTo>
                    <a:pt x="46" y="1312"/>
                  </a:lnTo>
                  <a:lnTo>
                    <a:pt x="62" y="1279"/>
                  </a:lnTo>
                  <a:lnTo>
                    <a:pt x="79" y="1248"/>
                  </a:lnTo>
                  <a:lnTo>
                    <a:pt x="98" y="1216"/>
                  </a:lnTo>
                  <a:lnTo>
                    <a:pt x="119" y="1186"/>
                  </a:lnTo>
                  <a:lnTo>
                    <a:pt x="141" y="1157"/>
                  </a:lnTo>
                  <a:lnTo>
                    <a:pt x="164" y="1131"/>
                  </a:lnTo>
                  <a:lnTo>
                    <a:pt x="190" y="1107"/>
                  </a:lnTo>
                  <a:lnTo>
                    <a:pt x="216" y="1084"/>
                  </a:lnTo>
                  <a:lnTo>
                    <a:pt x="243" y="1064"/>
                  </a:lnTo>
                  <a:lnTo>
                    <a:pt x="270" y="1045"/>
                  </a:lnTo>
                  <a:lnTo>
                    <a:pt x="2070" y="5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97" name="Freeform 297"/>
            <p:cNvSpPr>
              <a:spLocks/>
            </p:cNvSpPr>
            <p:nvPr/>
          </p:nvSpPr>
          <p:spPr bwMode="auto">
            <a:xfrm>
              <a:off x="3687763" y="1844675"/>
              <a:ext cx="658813" cy="382588"/>
            </a:xfrm>
            <a:custGeom>
              <a:avLst/>
              <a:gdLst>
                <a:gd name="T0" fmla="*/ 1247 w 1247"/>
                <a:gd name="T1" fmla="*/ 207 h 723"/>
                <a:gd name="T2" fmla="*/ 358 w 1247"/>
                <a:gd name="T3" fmla="*/ 723 h 723"/>
                <a:gd name="T4" fmla="*/ 0 w 1247"/>
                <a:gd name="T5" fmla="*/ 516 h 723"/>
                <a:gd name="T6" fmla="*/ 889 w 1247"/>
                <a:gd name="T7" fmla="*/ 0 h 723"/>
                <a:gd name="T8" fmla="*/ 1247 w 1247"/>
                <a:gd name="T9" fmla="*/ 207 h 7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7" h="723">
                  <a:moveTo>
                    <a:pt x="1247" y="207"/>
                  </a:moveTo>
                  <a:lnTo>
                    <a:pt x="358" y="723"/>
                  </a:lnTo>
                  <a:lnTo>
                    <a:pt x="0" y="516"/>
                  </a:lnTo>
                  <a:lnTo>
                    <a:pt x="889" y="0"/>
                  </a:lnTo>
                  <a:lnTo>
                    <a:pt x="1247" y="207"/>
                  </a:lnTo>
                  <a:close/>
                </a:path>
              </a:pathLst>
            </a:custGeom>
            <a:solidFill>
              <a:srgbClr val="348C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98" name="Freeform 298"/>
            <p:cNvSpPr>
              <a:spLocks/>
            </p:cNvSpPr>
            <p:nvPr/>
          </p:nvSpPr>
          <p:spPr bwMode="auto">
            <a:xfrm>
              <a:off x="4003675" y="2454275"/>
              <a:ext cx="528638" cy="315913"/>
            </a:xfrm>
            <a:custGeom>
              <a:avLst/>
              <a:gdLst>
                <a:gd name="T0" fmla="*/ 0 w 999"/>
                <a:gd name="T1" fmla="*/ 584 h 598"/>
                <a:gd name="T2" fmla="*/ 299 w 999"/>
                <a:gd name="T3" fmla="*/ 412 h 598"/>
                <a:gd name="T4" fmla="*/ 999 w 999"/>
                <a:gd name="T5" fmla="*/ 0 h 598"/>
                <a:gd name="T6" fmla="*/ 0 w 999"/>
                <a:gd name="T7" fmla="*/ 598 h 598"/>
                <a:gd name="T8" fmla="*/ 0 w 999"/>
                <a:gd name="T9" fmla="*/ 580 h 598"/>
                <a:gd name="T10" fmla="*/ 0 w 999"/>
                <a:gd name="T11" fmla="*/ 584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99" h="598">
                  <a:moveTo>
                    <a:pt x="0" y="584"/>
                  </a:moveTo>
                  <a:lnTo>
                    <a:pt x="299" y="412"/>
                  </a:lnTo>
                  <a:lnTo>
                    <a:pt x="999" y="0"/>
                  </a:lnTo>
                  <a:lnTo>
                    <a:pt x="0" y="598"/>
                  </a:lnTo>
                  <a:lnTo>
                    <a:pt x="0" y="580"/>
                  </a:lnTo>
                  <a:lnTo>
                    <a:pt x="0" y="584"/>
                  </a:lnTo>
                  <a:close/>
                </a:path>
              </a:pathLst>
            </a:custGeom>
            <a:solidFill>
              <a:srgbClr val="BABA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99" name="Freeform 299"/>
            <p:cNvSpPr>
              <a:spLocks/>
            </p:cNvSpPr>
            <p:nvPr/>
          </p:nvSpPr>
          <p:spPr bwMode="auto">
            <a:xfrm>
              <a:off x="4003675" y="2671763"/>
              <a:ext cx="158750" cy="436563"/>
            </a:xfrm>
            <a:custGeom>
              <a:avLst/>
              <a:gdLst>
                <a:gd name="T0" fmla="*/ 299 w 301"/>
                <a:gd name="T1" fmla="*/ 0 h 825"/>
                <a:gd name="T2" fmla="*/ 301 w 301"/>
                <a:gd name="T3" fmla="*/ 652 h 825"/>
                <a:gd name="T4" fmla="*/ 151 w 301"/>
                <a:gd name="T5" fmla="*/ 608 h 825"/>
                <a:gd name="T6" fmla="*/ 3 w 301"/>
                <a:gd name="T7" fmla="*/ 825 h 825"/>
                <a:gd name="T8" fmla="*/ 0 w 301"/>
                <a:gd name="T9" fmla="*/ 172 h 825"/>
                <a:gd name="T10" fmla="*/ 299 w 301"/>
                <a:gd name="T11" fmla="*/ 0 h 8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1" h="825">
                  <a:moveTo>
                    <a:pt x="299" y="0"/>
                  </a:moveTo>
                  <a:lnTo>
                    <a:pt x="301" y="652"/>
                  </a:lnTo>
                  <a:lnTo>
                    <a:pt x="151" y="608"/>
                  </a:lnTo>
                  <a:lnTo>
                    <a:pt x="3" y="825"/>
                  </a:lnTo>
                  <a:lnTo>
                    <a:pt x="0" y="172"/>
                  </a:lnTo>
                  <a:lnTo>
                    <a:pt x="299" y="0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00" name="Freeform 300"/>
            <p:cNvSpPr>
              <a:spLocks/>
            </p:cNvSpPr>
            <p:nvPr/>
          </p:nvSpPr>
          <p:spPr bwMode="auto">
            <a:xfrm>
              <a:off x="2508250" y="2103438"/>
              <a:ext cx="103188" cy="411163"/>
            </a:xfrm>
            <a:custGeom>
              <a:avLst/>
              <a:gdLst>
                <a:gd name="T0" fmla="*/ 193 w 193"/>
                <a:gd name="T1" fmla="*/ 110 h 777"/>
                <a:gd name="T2" fmla="*/ 191 w 193"/>
                <a:gd name="T3" fmla="*/ 777 h 777"/>
                <a:gd name="T4" fmla="*/ 0 w 193"/>
                <a:gd name="T5" fmla="*/ 666 h 777"/>
                <a:gd name="T6" fmla="*/ 1 w 193"/>
                <a:gd name="T7" fmla="*/ 0 h 777"/>
                <a:gd name="T8" fmla="*/ 193 w 193"/>
                <a:gd name="T9" fmla="*/ 110 h 7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777">
                  <a:moveTo>
                    <a:pt x="193" y="110"/>
                  </a:moveTo>
                  <a:lnTo>
                    <a:pt x="191" y="777"/>
                  </a:lnTo>
                  <a:lnTo>
                    <a:pt x="0" y="666"/>
                  </a:lnTo>
                  <a:lnTo>
                    <a:pt x="1" y="0"/>
                  </a:lnTo>
                  <a:lnTo>
                    <a:pt x="193" y="110"/>
                  </a:ln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01" name="Freeform 301"/>
            <p:cNvSpPr>
              <a:spLocks/>
            </p:cNvSpPr>
            <p:nvPr/>
          </p:nvSpPr>
          <p:spPr bwMode="auto">
            <a:xfrm>
              <a:off x="3321050" y="1227138"/>
              <a:ext cx="1233488" cy="717550"/>
            </a:xfrm>
            <a:custGeom>
              <a:avLst/>
              <a:gdLst>
                <a:gd name="T0" fmla="*/ 2324 w 2329"/>
                <a:gd name="T1" fmla="*/ 1355 h 1355"/>
                <a:gd name="T2" fmla="*/ 0 w 2329"/>
                <a:gd name="T3" fmla="*/ 3 h 1355"/>
                <a:gd name="T4" fmla="*/ 1 w 2329"/>
                <a:gd name="T5" fmla="*/ 2 h 1355"/>
                <a:gd name="T6" fmla="*/ 4 w 2329"/>
                <a:gd name="T7" fmla="*/ 0 h 1355"/>
                <a:gd name="T8" fmla="*/ 2329 w 2329"/>
                <a:gd name="T9" fmla="*/ 1352 h 1355"/>
                <a:gd name="T10" fmla="*/ 2326 w 2329"/>
                <a:gd name="T11" fmla="*/ 1353 h 1355"/>
                <a:gd name="T12" fmla="*/ 2324 w 2329"/>
                <a:gd name="T13" fmla="*/ 1355 h 1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29" h="1355">
                  <a:moveTo>
                    <a:pt x="2324" y="1355"/>
                  </a:moveTo>
                  <a:lnTo>
                    <a:pt x="0" y="3"/>
                  </a:lnTo>
                  <a:lnTo>
                    <a:pt x="1" y="2"/>
                  </a:lnTo>
                  <a:lnTo>
                    <a:pt x="4" y="0"/>
                  </a:lnTo>
                  <a:lnTo>
                    <a:pt x="2329" y="1352"/>
                  </a:lnTo>
                  <a:lnTo>
                    <a:pt x="2326" y="1353"/>
                  </a:lnTo>
                  <a:lnTo>
                    <a:pt x="2324" y="1355"/>
                  </a:lnTo>
                  <a:close/>
                </a:path>
              </a:pathLst>
            </a:custGeom>
            <a:solidFill>
              <a:srgbClr val="348C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02" name="Freeform 302"/>
            <p:cNvSpPr>
              <a:spLocks/>
            </p:cNvSpPr>
            <p:nvPr/>
          </p:nvSpPr>
          <p:spPr bwMode="auto">
            <a:xfrm>
              <a:off x="3324225" y="1227138"/>
              <a:ext cx="1231900" cy="715963"/>
            </a:xfrm>
            <a:custGeom>
              <a:avLst/>
              <a:gdLst>
                <a:gd name="T0" fmla="*/ 2325 w 2329"/>
                <a:gd name="T1" fmla="*/ 1353 h 1353"/>
                <a:gd name="T2" fmla="*/ 0 w 2329"/>
                <a:gd name="T3" fmla="*/ 1 h 1353"/>
                <a:gd name="T4" fmla="*/ 1 w 2329"/>
                <a:gd name="T5" fmla="*/ 1 h 1353"/>
                <a:gd name="T6" fmla="*/ 3 w 2329"/>
                <a:gd name="T7" fmla="*/ 0 h 1353"/>
                <a:gd name="T8" fmla="*/ 2329 w 2329"/>
                <a:gd name="T9" fmla="*/ 1352 h 1353"/>
                <a:gd name="T10" fmla="*/ 2326 w 2329"/>
                <a:gd name="T11" fmla="*/ 1353 h 1353"/>
                <a:gd name="T12" fmla="*/ 2325 w 2329"/>
                <a:gd name="T13" fmla="*/ 1353 h 1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29" h="1353">
                  <a:moveTo>
                    <a:pt x="2325" y="1353"/>
                  </a:moveTo>
                  <a:lnTo>
                    <a:pt x="0" y="1"/>
                  </a:lnTo>
                  <a:lnTo>
                    <a:pt x="1" y="1"/>
                  </a:lnTo>
                  <a:lnTo>
                    <a:pt x="3" y="0"/>
                  </a:lnTo>
                  <a:lnTo>
                    <a:pt x="2329" y="1352"/>
                  </a:lnTo>
                  <a:lnTo>
                    <a:pt x="2326" y="1353"/>
                  </a:lnTo>
                  <a:lnTo>
                    <a:pt x="2325" y="1353"/>
                  </a:lnTo>
                  <a:close/>
                </a:path>
              </a:pathLst>
            </a:custGeom>
            <a:solidFill>
              <a:srgbClr val="348C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03" name="Freeform 303"/>
            <p:cNvSpPr>
              <a:spLocks/>
            </p:cNvSpPr>
            <p:nvPr/>
          </p:nvSpPr>
          <p:spPr bwMode="auto">
            <a:xfrm>
              <a:off x="3325813" y="1227138"/>
              <a:ext cx="1231900" cy="714375"/>
            </a:xfrm>
            <a:custGeom>
              <a:avLst/>
              <a:gdLst>
                <a:gd name="T0" fmla="*/ 2326 w 2329"/>
                <a:gd name="T1" fmla="*/ 1352 h 1352"/>
                <a:gd name="T2" fmla="*/ 0 w 2329"/>
                <a:gd name="T3" fmla="*/ 0 h 1352"/>
                <a:gd name="T4" fmla="*/ 1 w 2329"/>
                <a:gd name="T5" fmla="*/ 0 h 1352"/>
                <a:gd name="T6" fmla="*/ 3 w 2329"/>
                <a:gd name="T7" fmla="*/ 0 h 1352"/>
                <a:gd name="T8" fmla="*/ 2329 w 2329"/>
                <a:gd name="T9" fmla="*/ 1352 h 1352"/>
                <a:gd name="T10" fmla="*/ 2327 w 2329"/>
                <a:gd name="T11" fmla="*/ 1352 h 1352"/>
                <a:gd name="T12" fmla="*/ 2326 w 2329"/>
                <a:gd name="T13" fmla="*/ 1352 h 1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29" h="1352">
                  <a:moveTo>
                    <a:pt x="2326" y="1352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3" y="0"/>
                  </a:lnTo>
                  <a:lnTo>
                    <a:pt x="2329" y="1352"/>
                  </a:lnTo>
                  <a:lnTo>
                    <a:pt x="2327" y="1352"/>
                  </a:lnTo>
                  <a:lnTo>
                    <a:pt x="2326" y="1352"/>
                  </a:lnTo>
                  <a:close/>
                </a:path>
              </a:pathLst>
            </a:custGeom>
            <a:solidFill>
              <a:srgbClr val="348C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04" name="Freeform 304"/>
            <p:cNvSpPr>
              <a:spLocks/>
            </p:cNvSpPr>
            <p:nvPr/>
          </p:nvSpPr>
          <p:spPr bwMode="auto">
            <a:xfrm>
              <a:off x="3327400" y="1227138"/>
              <a:ext cx="1230313" cy="714375"/>
            </a:xfrm>
            <a:custGeom>
              <a:avLst/>
              <a:gdLst>
                <a:gd name="T0" fmla="*/ 2326 w 2327"/>
                <a:gd name="T1" fmla="*/ 1352 h 1352"/>
                <a:gd name="T2" fmla="*/ 0 w 2327"/>
                <a:gd name="T3" fmla="*/ 0 h 1352"/>
                <a:gd name="T4" fmla="*/ 1 w 2327"/>
                <a:gd name="T5" fmla="*/ 0 h 1352"/>
                <a:gd name="T6" fmla="*/ 2 w 2327"/>
                <a:gd name="T7" fmla="*/ 0 h 1352"/>
                <a:gd name="T8" fmla="*/ 2327 w 2327"/>
                <a:gd name="T9" fmla="*/ 1352 h 1352"/>
                <a:gd name="T10" fmla="*/ 2326 w 2327"/>
                <a:gd name="T11" fmla="*/ 1352 h 1352"/>
                <a:gd name="T12" fmla="*/ 2326 w 2327"/>
                <a:gd name="T13" fmla="*/ 1352 h 1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27" h="1352">
                  <a:moveTo>
                    <a:pt x="2326" y="1352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2" y="0"/>
                  </a:lnTo>
                  <a:lnTo>
                    <a:pt x="2327" y="1352"/>
                  </a:lnTo>
                  <a:lnTo>
                    <a:pt x="2326" y="1352"/>
                  </a:lnTo>
                  <a:lnTo>
                    <a:pt x="2326" y="1352"/>
                  </a:lnTo>
                  <a:close/>
                </a:path>
              </a:pathLst>
            </a:custGeom>
            <a:solidFill>
              <a:srgbClr val="348C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05" name="Freeform 305"/>
            <p:cNvSpPr>
              <a:spLocks/>
            </p:cNvSpPr>
            <p:nvPr/>
          </p:nvSpPr>
          <p:spPr bwMode="auto">
            <a:xfrm>
              <a:off x="3327400" y="1227138"/>
              <a:ext cx="1231900" cy="714375"/>
            </a:xfrm>
            <a:custGeom>
              <a:avLst/>
              <a:gdLst>
                <a:gd name="T0" fmla="*/ 2325 w 2328"/>
                <a:gd name="T1" fmla="*/ 1352 h 1352"/>
                <a:gd name="T2" fmla="*/ 0 w 2328"/>
                <a:gd name="T3" fmla="*/ 0 h 1352"/>
                <a:gd name="T4" fmla="*/ 2 w 2328"/>
                <a:gd name="T5" fmla="*/ 0 h 1352"/>
                <a:gd name="T6" fmla="*/ 3 w 2328"/>
                <a:gd name="T7" fmla="*/ 0 h 1352"/>
                <a:gd name="T8" fmla="*/ 2328 w 2328"/>
                <a:gd name="T9" fmla="*/ 1352 h 1352"/>
                <a:gd name="T10" fmla="*/ 2327 w 2328"/>
                <a:gd name="T11" fmla="*/ 1352 h 1352"/>
                <a:gd name="T12" fmla="*/ 2325 w 2328"/>
                <a:gd name="T13" fmla="*/ 1352 h 1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28" h="1352">
                  <a:moveTo>
                    <a:pt x="2325" y="1352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2328" y="1352"/>
                  </a:lnTo>
                  <a:lnTo>
                    <a:pt x="2327" y="1352"/>
                  </a:lnTo>
                  <a:lnTo>
                    <a:pt x="2325" y="1352"/>
                  </a:lnTo>
                  <a:close/>
                </a:path>
              </a:pathLst>
            </a:custGeom>
            <a:solidFill>
              <a:srgbClr val="348C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06" name="Freeform 306"/>
            <p:cNvSpPr>
              <a:spLocks/>
            </p:cNvSpPr>
            <p:nvPr/>
          </p:nvSpPr>
          <p:spPr bwMode="auto">
            <a:xfrm>
              <a:off x="3328988" y="1227138"/>
              <a:ext cx="1231900" cy="714375"/>
            </a:xfrm>
            <a:custGeom>
              <a:avLst/>
              <a:gdLst>
                <a:gd name="T0" fmla="*/ 2325 w 2327"/>
                <a:gd name="T1" fmla="*/ 1352 h 1352"/>
                <a:gd name="T2" fmla="*/ 0 w 2327"/>
                <a:gd name="T3" fmla="*/ 0 h 1352"/>
                <a:gd name="T4" fmla="*/ 0 w 2327"/>
                <a:gd name="T5" fmla="*/ 0 h 1352"/>
                <a:gd name="T6" fmla="*/ 2 w 2327"/>
                <a:gd name="T7" fmla="*/ 0 h 1352"/>
                <a:gd name="T8" fmla="*/ 2327 w 2327"/>
                <a:gd name="T9" fmla="*/ 1352 h 1352"/>
                <a:gd name="T10" fmla="*/ 2325 w 2327"/>
                <a:gd name="T11" fmla="*/ 1352 h 1352"/>
                <a:gd name="T12" fmla="*/ 2325 w 2327"/>
                <a:gd name="T13" fmla="*/ 1352 h 1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27" h="1352">
                  <a:moveTo>
                    <a:pt x="2325" y="1352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2327" y="1352"/>
                  </a:lnTo>
                  <a:lnTo>
                    <a:pt x="2325" y="1352"/>
                  </a:lnTo>
                  <a:lnTo>
                    <a:pt x="2325" y="1352"/>
                  </a:lnTo>
                  <a:close/>
                </a:path>
              </a:pathLst>
            </a:custGeom>
            <a:solidFill>
              <a:srgbClr val="348C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07" name="Freeform 307"/>
            <p:cNvSpPr>
              <a:spLocks/>
            </p:cNvSpPr>
            <p:nvPr/>
          </p:nvSpPr>
          <p:spPr bwMode="auto">
            <a:xfrm>
              <a:off x="3330575" y="1227138"/>
              <a:ext cx="1230313" cy="714375"/>
            </a:xfrm>
            <a:custGeom>
              <a:avLst/>
              <a:gdLst>
                <a:gd name="T0" fmla="*/ 2325 w 2326"/>
                <a:gd name="T1" fmla="*/ 1352 h 1352"/>
                <a:gd name="T2" fmla="*/ 0 w 2326"/>
                <a:gd name="T3" fmla="*/ 0 h 1352"/>
                <a:gd name="T4" fmla="*/ 1 w 2326"/>
                <a:gd name="T5" fmla="*/ 0 h 1352"/>
                <a:gd name="T6" fmla="*/ 1 w 2326"/>
                <a:gd name="T7" fmla="*/ 0 h 1352"/>
                <a:gd name="T8" fmla="*/ 2326 w 2326"/>
                <a:gd name="T9" fmla="*/ 1352 h 1352"/>
                <a:gd name="T10" fmla="*/ 2326 w 2326"/>
                <a:gd name="T11" fmla="*/ 1352 h 1352"/>
                <a:gd name="T12" fmla="*/ 2325 w 2326"/>
                <a:gd name="T13" fmla="*/ 1352 h 1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26" h="1352">
                  <a:moveTo>
                    <a:pt x="2325" y="1352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326" y="1352"/>
                  </a:lnTo>
                  <a:lnTo>
                    <a:pt x="2326" y="1352"/>
                  </a:lnTo>
                  <a:lnTo>
                    <a:pt x="2325" y="1352"/>
                  </a:lnTo>
                  <a:close/>
                </a:path>
              </a:pathLst>
            </a:custGeom>
            <a:solidFill>
              <a:srgbClr val="348C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08" name="Freeform 308"/>
            <p:cNvSpPr>
              <a:spLocks/>
            </p:cNvSpPr>
            <p:nvPr/>
          </p:nvSpPr>
          <p:spPr bwMode="auto">
            <a:xfrm>
              <a:off x="3330575" y="1227138"/>
              <a:ext cx="1231900" cy="714375"/>
            </a:xfrm>
            <a:custGeom>
              <a:avLst/>
              <a:gdLst>
                <a:gd name="T0" fmla="*/ 2325 w 2328"/>
                <a:gd name="T1" fmla="*/ 1352 h 1352"/>
                <a:gd name="T2" fmla="*/ 0 w 2328"/>
                <a:gd name="T3" fmla="*/ 0 h 1352"/>
                <a:gd name="T4" fmla="*/ 2 w 2328"/>
                <a:gd name="T5" fmla="*/ 0 h 1352"/>
                <a:gd name="T6" fmla="*/ 3 w 2328"/>
                <a:gd name="T7" fmla="*/ 1 h 1352"/>
                <a:gd name="T8" fmla="*/ 2328 w 2328"/>
                <a:gd name="T9" fmla="*/ 1352 h 1352"/>
                <a:gd name="T10" fmla="*/ 2326 w 2328"/>
                <a:gd name="T11" fmla="*/ 1352 h 1352"/>
                <a:gd name="T12" fmla="*/ 2325 w 2328"/>
                <a:gd name="T13" fmla="*/ 1352 h 1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28" h="1352">
                  <a:moveTo>
                    <a:pt x="2325" y="1352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3" y="1"/>
                  </a:lnTo>
                  <a:lnTo>
                    <a:pt x="2328" y="1352"/>
                  </a:lnTo>
                  <a:lnTo>
                    <a:pt x="2326" y="1352"/>
                  </a:lnTo>
                  <a:lnTo>
                    <a:pt x="2325" y="1352"/>
                  </a:lnTo>
                  <a:close/>
                </a:path>
              </a:pathLst>
            </a:custGeom>
            <a:solidFill>
              <a:srgbClr val="348C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09" name="Freeform 309"/>
            <p:cNvSpPr>
              <a:spLocks/>
            </p:cNvSpPr>
            <p:nvPr/>
          </p:nvSpPr>
          <p:spPr bwMode="auto">
            <a:xfrm>
              <a:off x="3332163" y="1227138"/>
              <a:ext cx="1231900" cy="715963"/>
            </a:xfrm>
            <a:custGeom>
              <a:avLst/>
              <a:gdLst>
                <a:gd name="T0" fmla="*/ 2325 w 2326"/>
                <a:gd name="T1" fmla="*/ 1351 h 1352"/>
                <a:gd name="T2" fmla="*/ 0 w 2326"/>
                <a:gd name="T3" fmla="*/ 0 h 1352"/>
                <a:gd name="T4" fmla="*/ 0 w 2326"/>
                <a:gd name="T5" fmla="*/ 0 h 1352"/>
                <a:gd name="T6" fmla="*/ 2 w 2326"/>
                <a:gd name="T7" fmla="*/ 0 h 1352"/>
                <a:gd name="T8" fmla="*/ 2326 w 2326"/>
                <a:gd name="T9" fmla="*/ 1352 h 1352"/>
                <a:gd name="T10" fmla="*/ 2325 w 2326"/>
                <a:gd name="T11" fmla="*/ 1352 h 1352"/>
                <a:gd name="T12" fmla="*/ 2325 w 2326"/>
                <a:gd name="T13" fmla="*/ 1351 h 1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26" h="1352">
                  <a:moveTo>
                    <a:pt x="2325" y="1351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2326" y="1352"/>
                  </a:lnTo>
                  <a:lnTo>
                    <a:pt x="2325" y="1352"/>
                  </a:lnTo>
                  <a:lnTo>
                    <a:pt x="2325" y="1351"/>
                  </a:lnTo>
                  <a:close/>
                </a:path>
              </a:pathLst>
            </a:custGeom>
            <a:solidFill>
              <a:srgbClr val="348C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10" name="Freeform 310"/>
            <p:cNvSpPr>
              <a:spLocks/>
            </p:cNvSpPr>
            <p:nvPr/>
          </p:nvSpPr>
          <p:spPr bwMode="auto">
            <a:xfrm>
              <a:off x="3333750" y="1227138"/>
              <a:ext cx="1230313" cy="715963"/>
            </a:xfrm>
            <a:custGeom>
              <a:avLst/>
              <a:gdLst>
                <a:gd name="T0" fmla="*/ 2324 w 2324"/>
                <a:gd name="T1" fmla="*/ 1352 h 1352"/>
                <a:gd name="T2" fmla="*/ 0 w 2324"/>
                <a:gd name="T3" fmla="*/ 0 h 1352"/>
                <a:gd name="T4" fmla="*/ 0 w 2324"/>
                <a:gd name="T5" fmla="*/ 0 h 1352"/>
                <a:gd name="T6" fmla="*/ 0 w 2324"/>
                <a:gd name="T7" fmla="*/ 0 h 1352"/>
                <a:gd name="T8" fmla="*/ 2324 w 2324"/>
                <a:gd name="T9" fmla="*/ 1352 h 1352"/>
                <a:gd name="T10" fmla="*/ 2324 w 2324"/>
                <a:gd name="T11" fmla="*/ 1352 h 1352"/>
                <a:gd name="T12" fmla="*/ 2324 w 2324"/>
                <a:gd name="T13" fmla="*/ 1352 h 1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24" h="1352">
                  <a:moveTo>
                    <a:pt x="2324" y="1352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324" y="1352"/>
                  </a:lnTo>
                  <a:lnTo>
                    <a:pt x="2324" y="1352"/>
                  </a:lnTo>
                  <a:lnTo>
                    <a:pt x="2324" y="1352"/>
                  </a:lnTo>
                  <a:close/>
                </a:path>
              </a:pathLst>
            </a:custGeom>
            <a:solidFill>
              <a:srgbClr val="348C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11" name="Freeform 311"/>
            <p:cNvSpPr>
              <a:spLocks/>
            </p:cNvSpPr>
            <p:nvPr/>
          </p:nvSpPr>
          <p:spPr bwMode="auto">
            <a:xfrm>
              <a:off x="3321050" y="1227138"/>
              <a:ext cx="1243013" cy="717550"/>
            </a:xfrm>
            <a:custGeom>
              <a:avLst/>
              <a:gdLst>
                <a:gd name="T0" fmla="*/ 23 w 2347"/>
                <a:gd name="T1" fmla="*/ 1 h 1356"/>
                <a:gd name="T2" fmla="*/ 2347 w 2347"/>
                <a:gd name="T3" fmla="*/ 1353 h 1356"/>
                <a:gd name="T4" fmla="*/ 2343 w 2347"/>
                <a:gd name="T5" fmla="*/ 1352 h 1356"/>
                <a:gd name="T6" fmla="*/ 2337 w 2347"/>
                <a:gd name="T7" fmla="*/ 1352 h 1356"/>
                <a:gd name="T8" fmla="*/ 2330 w 2347"/>
                <a:gd name="T9" fmla="*/ 1353 h 1356"/>
                <a:gd name="T10" fmla="*/ 2324 w 2347"/>
                <a:gd name="T11" fmla="*/ 1356 h 1356"/>
                <a:gd name="T12" fmla="*/ 0 w 2347"/>
                <a:gd name="T13" fmla="*/ 4 h 1356"/>
                <a:gd name="T14" fmla="*/ 5 w 2347"/>
                <a:gd name="T15" fmla="*/ 1 h 1356"/>
                <a:gd name="T16" fmla="*/ 11 w 2347"/>
                <a:gd name="T17" fmla="*/ 0 h 1356"/>
                <a:gd name="T18" fmla="*/ 17 w 2347"/>
                <a:gd name="T19" fmla="*/ 0 h 1356"/>
                <a:gd name="T20" fmla="*/ 23 w 2347"/>
                <a:gd name="T21" fmla="*/ 1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47" h="1356">
                  <a:moveTo>
                    <a:pt x="23" y="1"/>
                  </a:moveTo>
                  <a:lnTo>
                    <a:pt x="2347" y="1353"/>
                  </a:lnTo>
                  <a:lnTo>
                    <a:pt x="2343" y="1352"/>
                  </a:lnTo>
                  <a:lnTo>
                    <a:pt x="2337" y="1352"/>
                  </a:lnTo>
                  <a:lnTo>
                    <a:pt x="2330" y="1353"/>
                  </a:lnTo>
                  <a:lnTo>
                    <a:pt x="2324" y="1356"/>
                  </a:lnTo>
                  <a:lnTo>
                    <a:pt x="0" y="4"/>
                  </a:lnTo>
                  <a:lnTo>
                    <a:pt x="5" y="1"/>
                  </a:lnTo>
                  <a:lnTo>
                    <a:pt x="11" y="0"/>
                  </a:lnTo>
                  <a:lnTo>
                    <a:pt x="17" y="0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12" name="Freeform 312"/>
            <p:cNvSpPr>
              <a:spLocks/>
            </p:cNvSpPr>
            <p:nvPr/>
          </p:nvSpPr>
          <p:spPr bwMode="auto">
            <a:xfrm>
              <a:off x="3292475" y="1228725"/>
              <a:ext cx="1258888" cy="731838"/>
            </a:xfrm>
            <a:custGeom>
              <a:avLst/>
              <a:gdLst>
                <a:gd name="T0" fmla="*/ 2325 w 2379"/>
                <a:gd name="T1" fmla="*/ 1382 h 1382"/>
                <a:gd name="T2" fmla="*/ 0 w 2379"/>
                <a:gd name="T3" fmla="*/ 32 h 1382"/>
                <a:gd name="T4" fmla="*/ 55 w 2379"/>
                <a:gd name="T5" fmla="*/ 0 h 1382"/>
                <a:gd name="T6" fmla="*/ 2379 w 2379"/>
                <a:gd name="T7" fmla="*/ 1352 h 1382"/>
                <a:gd name="T8" fmla="*/ 2325 w 2379"/>
                <a:gd name="T9" fmla="*/ 1382 h 13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79" h="1382">
                  <a:moveTo>
                    <a:pt x="2325" y="1382"/>
                  </a:moveTo>
                  <a:lnTo>
                    <a:pt x="0" y="32"/>
                  </a:lnTo>
                  <a:lnTo>
                    <a:pt x="55" y="0"/>
                  </a:lnTo>
                  <a:lnTo>
                    <a:pt x="2379" y="1352"/>
                  </a:lnTo>
                  <a:lnTo>
                    <a:pt x="2325" y="1382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13" name="Freeform 313"/>
            <p:cNvSpPr>
              <a:spLocks/>
            </p:cNvSpPr>
            <p:nvPr/>
          </p:nvSpPr>
          <p:spPr bwMode="auto">
            <a:xfrm>
              <a:off x="2603500" y="1246188"/>
              <a:ext cx="1919288" cy="1111250"/>
            </a:xfrm>
            <a:custGeom>
              <a:avLst/>
              <a:gdLst>
                <a:gd name="T0" fmla="*/ 2325 w 3626"/>
                <a:gd name="T1" fmla="*/ 2102 h 2102"/>
                <a:gd name="T2" fmla="*/ 0 w 3626"/>
                <a:gd name="T3" fmla="*/ 750 h 2102"/>
                <a:gd name="T4" fmla="*/ 1301 w 3626"/>
                <a:gd name="T5" fmla="*/ 0 h 2102"/>
                <a:gd name="T6" fmla="*/ 3626 w 3626"/>
                <a:gd name="T7" fmla="*/ 1350 h 2102"/>
                <a:gd name="T8" fmla="*/ 2325 w 3626"/>
                <a:gd name="T9" fmla="*/ 2102 h 2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26" h="2102">
                  <a:moveTo>
                    <a:pt x="2325" y="2102"/>
                  </a:moveTo>
                  <a:lnTo>
                    <a:pt x="0" y="750"/>
                  </a:lnTo>
                  <a:lnTo>
                    <a:pt x="1301" y="0"/>
                  </a:lnTo>
                  <a:lnTo>
                    <a:pt x="3626" y="1350"/>
                  </a:lnTo>
                  <a:lnTo>
                    <a:pt x="2325" y="2102"/>
                  </a:lnTo>
                  <a:close/>
                </a:path>
              </a:pathLst>
            </a:custGeom>
            <a:solidFill>
              <a:srgbClr val="082A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14" name="Freeform 314"/>
            <p:cNvSpPr>
              <a:spLocks/>
            </p:cNvSpPr>
            <p:nvPr/>
          </p:nvSpPr>
          <p:spPr bwMode="auto">
            <a:xfrm>
              <a:off x="2517775" y="1651000"/>
              <a:ext cx="1231900" cy="715963"/>
            </a:xfrm>
            <a:custGeom>
              <a:avLst/>
              <a:gdLst>
                <a:gd name="T0" fmla="*/ 2325 w 2327"/>
                <a:gd name="T1" fmla="*/ 1352 h 1352"/>
                <a:gd name="T2" fmla="*/ 0 w 2327"/>
                <a:gd name="T3" fmla="*/ 0 h 1352"/>
                <a:gd name="T4" fmla="*/ 0 w 2327"/>
                <a:gd name="T5" fmla="*/ 0 h 1352"/>
                <a:gd name="T6" fmla="*/ 2 w 2327"/>
                <a:gd name="T7" fmla="*/ 0 h 1352"/>
                <a:gd name="T8" fmla="*/ 2327 w 2327"/>
                <a:gd name="T9" fmla="*/ 1352 h 1352"/>
                <a:gd name="T10" fmla="*/ 2325 w 2327"/>
                <a:gd name="T11" fmla="*/ 1352 h 1352"/>
                <a:gd name="T12" fmla="*/ 2325 w 2327"/>
                <a:gd name="T13" fmla="*/ 1352 h 1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27" h="1352">
                  <a:moveTo>
                    <a:pt x="2325" y="1352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2327" y="1352"/>
                  </a:lnTo>
                  <a:lnTo>
                    <a:pt x="2325" y="1352"/>
                  </a:lnTo>
                  <a:lnTo>
                    <a:pt x="2325" y="1352"/>
                  </a:lnTo>
                  <a:close/>
                </a:path>
              </a:pathLst>
            </a:custGeom>
            <a:solidFill>
              <a:srgbClr val="082A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15" name="Freeform 315"/>
            <p:cNvSpPr>
              <a:spLocks/>
            </p:cNvSpPr>
            <p:nvPr/>
          </p:nvSpPr>
          <p:spPr bwMode="auto">
            <a:xfrm>
              <a:off x="2519363" y="1651000"/>
              <a:ext cx="1235075" cy="719138"/>
            </a:xfrm>
            <a:custGeom>
              <a:avLst/>
              <a:gdLst>
                <a:gd name="T0" fmla="*/ 2325 w 2336"/>
                <a:gd name="T1" fmla="*/ 1352 h 1358"/>
                <a:gd name="T2" fmla="*/ 0 w 2336"/>
                <a:gd name="T3" fmla="*/ 0 h 1358"/>
                <a:gd name="T4" fmla="*/ 5 w 2336"/>
                <a:gd name="T5" fmla="*/ 3 h 1358"/>
                <a:gd name="T6" fmla="*/ 11 w 2336"/>
                <a:gd name="T7" fmla="*/ 6 h 1358"/>
                <a:gd name="T8" fmla="*/ 2336 w 2336"/>
                <a:gd name="T9" fmla="*/ 1358 h 1358"/>
                <a:gd name="T10" fmla="*/ 2330 w 2336"/>
                <a:gd name="T11" fmla="*/ 1355 h 1358"/>
                <a:gd name="T12" fmla="*/ 2325 w 2336"/>
                <a:gd name="T13" fmla="*/ 1352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36" h="1358">
                  <a:moveTo>
                    <a:pt x="2325" y="1352"/>
                  </a:moveTo>
                  <a:lnTo>
                    <a:pt x="0" y="0"/>
                  </a:lnTo>
                  <a:lnTo>
                    <a:pt x="5" y="3"/>
                  </a:lnTo>
                  <a:lnTo>
                    <a:pt x="11" y="6"/>
                  </a:lnTo>
                  <a:lnTo>
                    <a:pt x="2336" y="1358"/>
                  </a:lnTo>
                  <a:lnTo>
                    <a:pt x="2330" y="1355"/>
                  </a:lnTo>
                  <a:lnTo>
                    <a:pt x="2325" y="1352"/>
                  </a:lnTo>
                  <a:close/>
                </a:path>
              </a:pathLst>
            </a:custGeom>
            <a:solidFill>
              <a:srgbClr val="051F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16" name="Freeform 316"/>
            <p:cNvSpPr>
              <a:spLocks/>
            </p:cNvSpPr>
            <p:nvPr/>
          </p:nvSpPr>
          <p:spPr bwMode="auto">
            <a:xfrm>
              <a:off x="2524125" y="1654175"/>
              <a:ext cx="1236663" cy="717550"/>
            </a:xfrm>
            <a:custGeom>
              <a:avLst/>
              <a:gdLst>
                <a:gd name="T0" fmla="*/ 2325 w 2337"/>
                <a:gd name="T1" fmla="*/ 1352 h 1356"/>
                <a:gd name="T2" fmla="*/ 0 w 2337"/>
                <a:gd name="T3" fmla="*/ 0 h 1356"/>
                <a:gd name="T4" fmla="*/ 6 w 2337"/>
                <a:gd name="T5" fmla="*/ 3 h 1356"/>
                <a:gd name="T6" fmla="*/ 12 w 2337"/>
                <a:gd name="T7" fmla="*/ 4 h 1356"/>
                <a:gd name="T8" fmla="*/ 2337 w 2337"/>
                <a:gd name="T9" fmla="*/ 1356 h 1356"/>
                <a:gd name="T10" fmla="*/ 2331 w 2337"/>
                <a:gd name="T11" fmla="*/ 1355 h 1356"/>
                <a:gd name="T12" fmla="*/ 2325 w 2337"/>
                <a:gd name="T13" fmla="*/ 1352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37" h="1356">
                  <a:moveTo>
                    <a:pt x="2325" y="1352"/>
                  </a:moveTo>
                  <a:lnTo>
                    <a:pt x="0" y="0"/>
                  </a:lnTo>
                  <a:lnTo>
                    <a:pt x="6" y="3"/>
                  </a:lnTo>
                  <a:lnTo>
                    <a:pt x="12" y="4"/>
                  </a:lnTo>
                  <a:lnTo>
                    <a:pt x="2337" y="1356"/>
                  </a:lnTo>
                  <a:lnTo>
                    <a:pt x="2331" y="1355"/>
                  </a:lnTo>
                  <a:lnTo>
                    <a:pt x="2325" y="1352"/>
                  </a:lnTo>
                  <a:close/>
                </a:path>
              </a:pathLst>
            </a:custGeom>
            <a:solidFill>
              <a:srgbClr val="051F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17" name="Freeform 317"/>
            <p:cNvSpPr>
              <a:spLocks/>
            </p:cNvSpPr>
            <p:nvPr/>
          </p:nvSpPr>
          <p:spPr bwMode="auto">
            <a:xfrm>
              <a:off x="2530475" y="1655763"/>
              <a:ext cx="1236663" cy="717550"/>
            </a:xfrm>
            <a:custGeom>
              <a:avLst/>
              <a:gdLst>
                <a:gd name="T0" fmla="*/ 2325 w 2337"/>
                <a:gd name="T1" fmla="*/ 1352 h 1355"/>
                <a:gd name="T2" fmla="*/ 0 w 2337"/>
                <a:gd name="T3" fmla="*/ 0 h 1355"/>
                <a:gd name="T4" fmla="*/ 7 w 2337"/>
                <a:gd name="T5" fmla="*/ 2 h 1355"/>
                <a:gd name="T6" fmla="*/ 13 w 2337"/>
                <a:gd name="T7" fmla="*/ 3 h 1355"/>
                <a:gd name="T8" fmla="*/ 2337 w 2337"/>
                <a:gd name="T9" fmla="*/ 1355 h 1355"/>
                <a:gd name="T10" fmla="*/ 2332 w 2337"/>
                <a:gd name="T11" fmla="*/ 1353 h 1355"/>
                <a:gd name="T12" fmla="*/ 2325 w 2337"/>
                <a:gd name="T13" fmla="*/ 1352 h 1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37" h="1355">
                  <a:moveTo>
                    <a:pt x="2325" y="1352"/>
                  </a:moveTo>
                  <a:lnTo>
                    <a:pt x="0" y="0"/>
                  </a:lnTo>
                  <a:lnTo>
                    <a:pt x="7" y="2"/>
                  </a:lnTo>
                  <a:lnTo>
                    <a:pt x="13" y="3"/>
                  </a:lnTo>
                  <a:lnTo>
                    <a:pt x="2337" y="1355"/>
                  </a:lnTo>
                  <a:lnTo>
                    <a:pt x="2332" y="1353"/>
                  </a:lnTo>
                  <a:lnTo>
                    <a:pt x="2325" y="1352"/>
                  </a:lnTo>
                  <a:close/>
                </a:path>
              </a:pathLst>
            </a:custGeom>
            <a:solidFill>
              <a:srgbClr val="0521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18" name="Freeform 318"/>
            <p:cNvSpPr>
              <a:spLocks/>
            </p:cNvSpPr>
            <p:nvPr/>
          </p:nvSpPr>
          <p:spPr bwMode="auto">
            <a:xfrm>
              <a:off x="2538413" y="1657350"/>
              <a:ext cx="1236663" cy="715963"/>
            </a:xfrm>
            <a:custGeom>
              <a:avLst/>
              <a:gdLst>
                <a:gd name="T0" fmla="*/ 2324 w 2339"/>
                <a:gd name="T1" fmla="*/ 1352 h 1353"/>
                <a:gd name="T2" fmla="*/ 0 w 2339"/>
                <a:gd name="T3" fmla="*/ 0 h 1353"/>
                <a:gd name="T4" fmla="*/ 7 w 2339"/>
                <a:gd name="T5" fmla="*/ 2 h 1353"/>
                <a:gd name="T6" fmla="*/ 14 w 2339"/>
                <a:gd name="T7" fmla="*/ 3 h 1353"/>
                <a:gd name="T8" fmla="*/ 2339 w 2339"/>
                <a:gd name="T9" fmla="*/ 1353 h 1353"/>
                <a:gd name="T10" fmla="*/ 2332 w 2339"/>
                <a:gd name="T11" fmla="*/ 1353 h 1353"/>
                <a:gd name="T12" fmla="*/ 2324 w 2339"/>
                <a:gd name="T13" fmla="*/ 1352 h 1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39" h="1353">
                  <a:moveTo>
                    <a:pt x="2324" y="1352"/>
                  </a:moveTo>
                  <a:lnTo>
                    <a:pt x="0" y="0"/>
                  </a:lnTo>
                  <a:lnTo>
                    <a:pt x="7" y="2"/>
                  </a:lnTo>
                  <a:lnTo>
                    <a:pt x="14" y="3"/>
                  </a:lnTo>
                  <a:lnTo>
                    <a:pt x="2339" y="1353"/>
                  </a:lnTo>
                  <a:lnTo>
                    <a:pt x="2332" y="1353"/>
                  </a:lnTo>
                  <a:lnTo>
                    <a:pt x="2324" y="1352"/>
                  </a:lnTo>
                  <a:close/>
                </a:path>
              </a:pathLst>
            </a:custGeom>
            <a:solidFill>
              <a:srgbClr val="0521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19" name="Freeform 319"/>
            <p:cNvSpPr>
              <a:spLocks/>
            </p:cNvSpPr>
            <p:nvPr/>
          </p:nvSpPr>
          <p:spPr bwMode="auto">
            <a:xfrm>
              <a:off x="2544763" y="1658938"/>
              <a:ext cx="1239838" cy="714375"/>
            </a:xfrm>
            <a:custGeom>
              <a:avLst/>
              <a:gdLst>
                <a:gd name="T0" fmla="*/ 2325 w 2341"/>
                <a:gd name="T1" fmla="*/ 1350 h 1350"/>
                <a:gd name="T2" fmla="*/ 0 w 2341"/>
                <a:gd name="T3" fmla="*/ 0 h 1350"/>
                <a:gd name="T4" fmla="*/ 7 w 2341"/>
                <a:gd name="T5" fmla="*/ 0 h 1350"/>
                <a:gd name="T6" fmla="*/ 14 w 2341"/>
                <a:gd name="T7" fmla="*/ 0 h 1350"/>
                <a:gd name="T8" fmla="*/ 2341 w 2341"/>
                <a:gd name="T9" fmla="*/ 1350 h 1350"/>
                <a:gd name="T10" fmla="*/ 2332 w 2341"/>
                <a:gd name="T11" fmla="*/ 1350 h 1350"/>
                <a:gd name="T12" fmla="*/ 2325 w 2341"/>
                <a:gd name="T13" fmla="*/ 1350 h 13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41" h="1350">
                  <a:moveTo>
                    <a:pt x="2325" y="1350"/>
                  </a:moveTo>
                  <a:lnTo>
                    <a:pt x="0" y="0"/>
                  </a:lnTo>
                  <a:lnTo>
                    <a:pt x="7" y="0"/>
                  </a:lnTo>
                  <a:lnTo>
                    <a:pt x="14" y="0"/>
                  </a:lnTo>
                  <a:lnTo>
                    <a:pt x="2341" y="1350"/>
                  </a:lnTo>
                  <a:lnTo>
                    <a:pt x="2332" y="1350"/>
                  </a:lnTo>
                  <a:lnTo>
                    <a:pt x="2325" y="1350"/>
                  </a:lnTo>
                  <a:close/>
                </a:path>
              </a:pathLst>
            </a:custGeom>
            <a:solidFill>
              <a:srgbClr val="0523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20" name="Freeform 320"/>
            <p:cNvSpPr>
              <a:spLocks/>
            </p:cNvSpPr>
            <p:nvPr/>
          </p:nvSpPr>
          <p:spPr bwMode="auto">
            <a:xfrm>
              <a:off x="2552700" y="1657350"/>
              <a:ext cx="1239838" cy="715963"/>
            </a:xfrm>
            <a:custGeom>
              <a:avLst/>
              <a:gdLst>
                <a:gd name="T0" fmla="*/ 2327 w 2342"/>
                <a:gd name="T1" fmla="*/ 1353 h 1353"/>
                <a:gd name="T2" fmla="*/ 0 w 2342"/>
                <a:gd name="T3" fmla="*/ 3 h 1353"/>
                <a:gd name="T4" fmla="*/ 9 w 2342"/>
                <a:gd name="T5" fmla="*/ 2 h 1353"/>
                <a:gd name="T6" fmla="*/ 18 w 2342"/>
                <a:gd name="T7" fmla="*/ 0 h 1353"/>
                <a:gd name="T8" fmla="*/ 2342 w 2342"/>
                <a:gd name="T9" fmla="*/ 1352 h 1353"/>
                <a:gd name="T10" fmla="*/ 2334 w 2342"/>
                <a:gd name="T11" fmla="*/ 1353 h 1353"/>
                <a:gd name="T12" fmla="*/ 2327 w 2342"/>
                <a:gd name="T13" fmla="*/ 1353 h 1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42" h="1353">
                  <a:moveTo>
                    <a:pt x="2327" y="1353"/>
                  </a:moveTo>
                  <a:lnTo>
                    <a:pt x="0" y="3"/>
                  </a:lnTo>
                  <a:lnTo>
                    <a:pt x="9" y="2"/>
                  </a:lnTo>
                  <a:lnTo>
                    <a:pt x="18" y="0"/>
                  </a:lnTo>
                  <a:lnTo>
                    <a:pt x="2342" y="1352"/>
                  </a:lnTo>
                  <a:lnTo>
                    <a:pt x="2334" y="1353"/>
                  </a:lnTo>
                  <a:lnTo>
                    <a:pt x="2327" y="1353"/>
                  </a:lnTo>
                  <a:close/>
                </a:path>
              </a:pathLst>
            </a:custGeom>
            <a:solidFill>
              <a:srgbClr val="0723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21" name="Freeform 321"/>
            <p:cNvSpPr>
              <a:spLocks/>
            </p:cNvSpPr>
            <p:nvPr/>
          </p:nvSpPr>
          <p:spPr bwMode="auto">
            <a:xfrm>
              <a:off x="2562225" y="1655763"/>
              <a:ext cx="1241425" cy="717550"/>
            </a:xfrm>
            <a:custGeom>
              <a:avLst/>
              <a:gdLst>
                <a:gd name="T0" fmla="*/ 2324 w 2345"/>
                <a:gd name="T1" fmla="*/ 1356 h 1356"/>
                <a:gd name="T2" fmla="*/ 0 w 2345"/>
                <a:gd name="T3" fmla="*/ 4 h 1356"/>
                <a:gd name="T4" fmla="*/ 10 w 2345"/>
                <a:gd name="T5" fmla="*/ 3 h 1356"/>
                <a:gd name="T6" fmla="*/ 20 w 2345"/>
                <a:gd name="T7" fmla="*/ 0 h 1356"/>
                <a:gd name="T8" fmla="*/ 2345 w 2345"/>
                <a:gd name="T9" fmla="*/ 1352 h 1356"/>
                <a:gd name="T10" fmla="*/ 2335 w 2345"/>
                <a:gd name="T11" fmla="*/ 1354 h 1356"/>
                <a:gd name="T12" fmla="*/ 2324 w 2345"/>
                <a:gd name="T13" fmla="*/ 1356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45" h="1356">
                  <a:moveTo>
                    <a:pt x="2324" y="1356"/>
                  </a:moveTo>
                  <a:lnTo>
                    <a:pt x="0" y="4"/>
                  </a:lnTo>
                  <a:lnTo>
                    <a:pt x="10" y="3"/>
                  </a:lnTo>
                  <a:lnTo>
                    <a:pt x="20" y="0"/>
                  </a:lnTo>
                  <a:lnTo>
                    <a:pt x="2345" y="1352"/>
                  </a:lnTo>
                  <a:lnTo>
                    <a:pt x="2335" y="1354"/>
                  </a:lnTo>
                  <a:lnTo>
                    <a:pt x="2324" y="1356"/>
                  </a:lnTo>
                  <a:close/>
                </a:path>
              </a:pathLst>
            </a:custGeom>
            <a:solidFill>
              <a:srgbClr val="0724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22" name="Freeform 322"/>
            <p:cNvSpPr>
              <a:spLocks/>
            </p:cNvSpPr>
            <p:nvPr/>
          </p:nvSpPr>
          <p:spPr bwMode="auto">
            <a:xfrm>
              <a:off x="2573338" y="1651000"/>
              <a:ext cx="1244600" cy="720725"/>
            </a:xfrm>
            <a:custGeom>
              <a:avLst/>
              <a:gdLst>
                <a:gd name="T0" fmla="*/ 2325 w 2352"/>
                <a:gd name="T1" fmla="*/ 1361 h 1361"/>
                <a:gd name="T2" fmla="*/ 0 w 2352"/>
                <a:gd name="T3" fmla="*/ 9 h 1361"/>
                <a:gd name="T4" fmla="*/ 13 w 2352"/>
                <a:gd name="T5" fmla="*/ 6 h 1361"/>
                <a:gd name="T6" fmla="*/ 27 w 2352"/>
                <a:gd name="T7" fmla="*/ 0 h 1361"/>
                <a:gd name="T8" fmla="*/ 2352 w 2352"/>
                <a:gd name="T9" fmla="*/ 1352 h 1361"/>
                <a:gd name="T10" fmla="*/ 2339 w 2352"/>
                <a:gd name="T11" fmla="*/ 1356 h 1361"/>
                <a:gd name="T12" fmla="*/ 2325 w 2352"/>
                <a:gd name="T13" fmla="*/ 1361 h 1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52" h="1361">
                  <a:moveTo>
                    <a:pt x="2325" y="1361"/>
                  </a:moveTo>
                  <a:lnTo>
                    <a:pt x="0" y="9"/>
                  </a:lnTo>
                  <a:lnTo>
                    <a:pt x="13" y="6"/>
                  </a:lnTo>
                  <a:lnTo>
                    <a:pt x="27" y="0"/>
                  </a:lnTo>
                  <a:lnTo>
                    <a:pt x="2352" y="1352"/>
                  </a:lnTo>
                  <a:lnTo>
                    <a:pt x="2339" y="1356"/>
                  </a:lnTo>
                  <a:lnTo>
                    <a:pt x="2325" y="1361"/>
                  </a:lnTo>
                  <a:close/>
                </a:path>
              </a:pathLst>
            </a:custGeom>
            <a:solidFill>
              <a:srgbClr val="0726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23" name="Freeform 323"/>
            <p:cNvSpPr>
              <a:spLocks/>
            </p:cNvSpPr>
            <p:nvPr/>
          </p:nvSpPr>
          <p:spPr bwMode="auto">
            <a:xfrm>
              <a:off x="2587625" y="1643063"/>
              <a:ext cx="1246188" cy="723900"/>
            </a:xfrm>
            <a:custGeom>
              <a:avLst/>
              <a:gdLst>
                <a:gd name="T0" fmla="*/ 2325 w 2357"/>
                <a:gd name="T1" fmla="*/ 1368 h 1368"/>
                <a:gd name="T2" fmla="*/ 0 w 2357"/>
                <a:gd name="T3" fmla="*/ 16 h 1368"/>
                <a:gd name="T4" fmla="*/ 16 w 2357"/>
                <a:gd name="T5" fmla="*/ 9 h 1368"/>
                <a:gd name="T6" fmla="*/ 32 w 2357"/>
                <a:gd name="T7" fmla="*/ 0 h 1368"/>
                <a:gd name="T8" fmla="*/ 2357 w 2357"/>
                <a:gd name="T9" fmla="*/ 1352 h 1368"/>
                <a:gd name="T10" fmla="*/ 2341 w 2357"/>
                <a:gd name="T11" fmla="*/ 1361 h 1368"/>
                <a:gd name="T12" fmla="*/ 2325 w 2357"/>
                <a:gd name="T13" fmla="*/ 1368 h 1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57" h="1368">
                  <a:moveTo>
                    <a:pt x="2325" y="1368"/>
                  </a:moveTo>
                  <a:lnTo>
                    <a:pt x="0" y="16"/>
                  </a:lnTo>
                  <a:lnTo>
                    <a:pt x="16" y="9"/>
                  </a:lnTo>
                  <a:lnTo>
                    <a:pt x="32" y="0"/>
                  </a:lnTo>
                  <a:lnTo>
                    <a:pt x="2357" y="1352"/>
                  </a:lnTo>
                  <a:lnTo>
                    <a:pt x="2341" y="1361"/>
                  </a:lnTo>
                  <a:lnTo>
                    <a:pt x="2325" y="1368"/>
                  </a:lnTo>
                  <a:close/>
                </a:path>
              </a:pathLst>
            </a:custGeom>
            <a:solidFill>
              <a:srgbClr val="0726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24" name="Freeform 324"/>
            <p:cNvSpPr>
              <a:spLocks/>
            </p:cNvSpPr>
            <p:nvPr/>
          </p:nvSpPr>
          <p:spPr bwMode="auto">
            <a:xfrm>
              <a:off x="2482850" y="1573213"/>
              <a:ext cx="1265238" cy="793750"/>
            </a:xfrm>
            <a:custGeom>
              <a:avLst/>
              <a:gdLst>
                <a:gd name="T0" fmla="*/ 2392 w 2392"/>
                <a:gd name="T1" fmla="*/ 1498 h 1498"/>
                <a:gd name="T2" fmla="*/ 67 w 2392"/>
                <a:gd name="T3" fmla="*/ 146 h 1498"/>
                <a:gd name="T4" fmla="*/ 60 w 2392"/>
                <a:gd name="T5" fmla="*/ 142 h 1498"/>
                <a:gd name="T6" fmla="*/ 53 w 2392"/>
                <a:gd name="T7" fmla="*/ 136 h 1498"/>
                <a:gd name="T8" fmla="*/ 46 w 2392"/>
                <a:gd name="T9" fmla="*/ 130 h 1498"/>
                <a:gd name="T10" fmla="*/ 40 w 2392"/>
                <a:gd name="T11" fmla="*/ 123 h 1498"/>
                <a:gd name="T12" fmla="*/ 27 w 2392"/>
                <a:gd name="T13" fmla="*/ 109 h 1498"/>
                <a:gd name="T14" fmla="*/ 18 w 2392"/>
                <a:gd name="T15" fmla="*/ 92 h 1498"/>
                <a:gd name="T16" fmla="*/ 10 w 2392"/>
                <a:gd name="T17" fmla="*/ 72 h 1498"/>
                <a:gd name="T18" fmla="*/ 4 w 2392"/>
                <a:gd name="T19" fmla="*/ 50 h 1498"/>
                <a:gd name="T20" fmla="*/ 1 w 2392"/>
                <a:gd name="T21" fmla="*/ 26 h 1498"/>
                <a:gd name="T22" fmla="*/ 0 w 2392"/>
                <a:gd name="T23" fmla="*/ 0 h 1498"/>
                <a:gd name="T24" fmla="*/ 2325 w 2392"/>
                <a:gd name="T25" fmla="*/ 1350 h 1498"/>
                <a:gd name="T26" fmla="*/ 2326 w 2392"/>
                <a:gd name="T27" fmla="*/ 1377 h 1498"/>
                <a:gd name="T28" fmla="*/ 2329 w 2392"/>
                <a:gd name="T29" fmla="*/ 1400 h 1498"/>
                <a:gd name="T30" fmla="*/ 2335 w 2392"/>
                <a:gd name="T31" fmla="*/ 1423 h 1498"/>
                <a:gd name="T32" fmla="*/ 2343 w 2392"/>
                <a:gd name="T33" fmla="*/ 1442 h 1498"/>
                <a:gd name="T34" fmla="*/ 2353 w 2392"/>
                <a:gd name="T35" fmla="*/ 1461 h 1498"/>
                <a:gd name="T36" fmla="*/ 2365 w 2392"/>
                <a:gd name="T37" fmla="*/ 1475 h 1498"/>
                <a:gd name="T38" fmla="*/ 2371 w 2392"/>
                <a:gd name="T39" fmla="*/ 1482 h 1498"/>
                <a:gd name="T40" fmla="*/ 2378 w 2392"/>
                <a:gd name="T41" fmla="*/ 1488 h 1498"/>
                <a:gd name="T42" fmla="*/ 2385 w 2392"/>
                <a:gd name="T43" fmla="*/ 1494 h 1498"/>
                <a:gd name="T44" fmla="*/ 2392 w 2392"/>
                <a:gd name="T45" fmla="*/ 1498 h 1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392" h="1498">
                  <a:moveTo>
                    <a:pt x="2392" y="1498"/>
                  </a:moveTo>
                  <a:lnTo>
                    <a:pt x="67" y="146"/>
                  </a:lnTo>
                  <a:lnTo>
                    <a:pt x="60" y="142"/>
                  </a:lnTo>
                  <a:lnTo>
                    <a:pt x="53" y="136"/>
                  </a:lnTo>
                  <a:lnTo>
                    <a:pt x="46" y="130"/>
                  </a:lnTo>
                  <a:lnTo>
                    <a:pt x="40" y="123"/>
                  </a:lnTo>
                  <a:lnTo>
                    <a:pt x="27" y="109"/>
                  </a:lnTo>
                  <a:lnTo>
                    <a:pt x="18" y="92"/>
                  </a:lnTo>
                  <a:lnTo>
                    <a:pt x="10" y="72"/>
                  </a:lnTo>
                  <a:lnTo>
                    <a:pt x="4" y="50"/>
                  </a:lnTo>
                  <a:lnTo>
                    <a:pt x="1" y="26"/>
                  </a:lnTo>
                  <a:lnTo>
                    <a:pt x="0" y="0"/>
                  </a:lnTo>
                  <a:lnTo>
                    <a:pt x="2325" y="1350"/>
                  </a:lnTo>
                  <a:lnTo>
                    <a:pt x="2326" y="1377"/>
                  </a:lnTo>
                  <a:lnTo>
                    <a:pt x="2329" y="1400"/>
                  </a:lnTo>
                  <a:lnTo>
                    <a:pt x="2335" y="1423"/>
                  </a:lnTo>
                  <a:lnTo>
                    <a:pt x="2343" y="1442"/>
                  </a:lnTo>
                  <a:lnTo>
                    <a:pt x="2353" y="1461"/>
                  </a:lnTo>
                  <a:lnTo>
                    <a:pt x="2365" y="1475"/>
                  </a:lnTo>
                  <a:lnTo>
                    <a:pt x="2371" y="1482"/>
                  </a:lnTo>
                  <a:lnTo>
                    <a:pt x="2378" y="1488"/>
                  </a:lnTo>
                  <a:lnTo>
                    <a:pt x="2385" y="1494"/>
                  </a:lnTo>
                  <a:lnTo>
                    <a:pt x="2392" y="1498"/>
                  </a:lnTo>
                  <a:close/>
                </a:path>
              </a:pathLst>
            </a:custGeom>
            <a:solidFill>
              <a:srgbClr val="051D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25" name="Freeform 325"/>
            <p:cNvSpPr>
              <a:spLocks/>
            </p:cNvSpPr>
            <p:nvPr/>
          </p:nvSpPr>
          <p:spPr bwMode="auto">
            <a:xfrm>
              <a:off x="2482850" y="1539875"/>
              <a:ext cx="1230313" cy="747713"/>
            </a:xfrm>
            <a:custGeom>
              <a:avLst/>
              <a:gdLst>
                <a:gd name="T0" fmla="*/ 2325 w 2325"/>
                <a:gd name="T1" fmla="*/ 1414 h 1414"/>
                <a:gd name="T2" fmla="*/ 0 w 2325"/>
                <a:gd name="T3" fmla="*/ 64 h 1414"/>
                <a:gd name="T4" fmla="*/ 0 w 2325"/>
                <a:gd name="T5" fmla="*/ 0 h 1414"/>
                <a:gd name="T6" fmla="*/ 2325 w 2325"/>
                <a:gd name="T7" fmla="*/ 1352 h 1414"/>
                <a:gd name="T8" fmla="*/ 2325 w 2325"/>
                <a:gd name="T9" fmla="*/ 1414 h 1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25" h="1414">
                  <a:moveTo>
                    <a:pt x="2325" y="1414"/>
                  </a:moveTo>
                  <a:lnTo>
                    <a:pt x="0" y="64"/>
                  </a:lnTo>
                  <a:lnTo>
                    <a:pt x="0" y="0"/>
                  </a:lnTo>
                  <a:lnTo>
                    <a:pt x="2325" y="1352"/>
                  </a:lnTo>
                  <a:lnTo>
                    <a:pt x="2325" y="1414"/>
                  </a:lnTo>
                  <a:close/>
                </a:path>
              </a:pathLst>
            </a:custGeom>
            <a:solidFill>
              <a:srgbClr val="827E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26" name="Freeform 326"/>
            <p:cNvSpPr>
              <a:spLocks/>
            </p:cNvSpPr>
            <p:nvPr/>
          </p:nvSpPr>
          <p:spPr bwMode="auto">
            <a:xfrm>
              <a:off x="2603500" y="933450"/>
              <a:ext cx="1917700" cy="1111250"/>
            </a:xfrm>
            <a:custGeom>
              <a:avLst/>
              <a:gdLst>
                <a:gd name="T0" fmla="*/ 2325 w 3626"/>
                <a:gd name="T1" fmla="*/ 2102 h 2102"/>
                <a:gd name="T2" fmla="*/ 0 w 3626"/>
                <a:gd name="T3" fmla="*/ 750 h 2102"/>
                <a:gd name="T4" fmla="*/ 1301 w 3626"/>
                <a:gd name="T5" fmla="*/ 0 h 2102"/>
                <a:gd name="T6" fmla="*/ 3626 w 3626"/>
                <a:gd name="T7" fmla="*/ 1352 h 2102"/>
                <a:gd name="T8" fmla="*/ 2325 w 3626"/>
                <a:gd name="T9" fmla="*/ 2102 h 2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26" h="2102">
                  <a:moveTo>
                    <a:pt x="2325" y="2102"/>
                  </a:moveTo>
                  <a:lnTo>
                    <a:pt x="0" y="750"/>
                  </a:lnTo>
                  <a:lnTo>
                    <a:pt x="1301" y="0"/>
                  </a:lnTo>
                  <a:lnTo>
                    <a:pt x="3626" y="1352"/>
                  </a:lnTo>
                  <a:lnTo>
                    <a:pt x="2325" y="2102"/>
                  </a:lnTo>
                  <a:close/>
                </a:path>
              </a:pathLst>
            </a:custGeom>
            <a:solidFill>
              <a:srgbClr val="D1CA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27" name="Freeform 327"/>
            <p:cNvSpPr>
              <a:spLocks/>
            </p:cNvSpPr>
            <p:nvPr/>
          </p:nvSpPr>
          <p:spPr bwMode="auto">
            <a:xfrm>
              <a:off x="2482850" y="1516063"/>
              <a:ext cx="1230313" cy="739775"/>
            </a:xfrm>
            <a:custGeom>
              <a:avLst/>
              <a:gdLst>
                <a:gd name="T0" fmla="*/ 2325 w 2327"/>
                <a:gd name="T1" fmla="*/ 1396 h 1396"/>
                <a:gd name="T2" fmla="*/ 0 w 2327"/>
                <a:gd name="T3" fmla="*/ 44 h 1396"/>
                <a:gd name="T4" fmla="*/ 0 w 2327"/>
                <a:gd name="T5" fmla="*/ 33 h 1396"/>
                <a:gd name="T6" fmla="*/ 0 w 2327"/>
                <a:gd name="T7" fmla="*/ 23 h 1396"/>
                <a:gd name="T8" fmla="*/ 1 w 2327"/>
                <a:gd name="T9" fmla="*/ 11 h 1396"/>
                <a:gd name="T10" fmla="*/ 3 w 2327"/>
                <a:gd name="T11" fmla="*/ 0 h 1396"/>
                <a:gd name="T12" fmla="*/ 2327 w 2327"/>
                <a:gd name="T13" fmla="*/ 1351 h 1396"/>
                <a:gd name="T14" fmla="*/ 2326 w 2327"/>
                <a:gd name="T15" fmla="*/ 1363 h 1396"/>
                <a:gd name="T16" fmla="*/ 2325 w 2327"/>
                <a:gd name="T17" fmla="*/ 1373 h 1396"/>
                <a:gd name="T18" fmla="*/ 2325 w 2327"/>
                <a:gd name="T19" fmla="*/ 1385 h 1396"/>
                <a:gd name="T20" fmla="*/ 2325 w 2327"/>
                <a:gd name="T21" fmla="*/ 1396 h 1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27" h="1396">
                  <a:moveTo>
                    <a:pt x="2325" y="1396"/>
                  </a:moveTo>
                  <a:lnTo>
                    <a:pt x="0" y="44"/>
                  </a:lnTo>
                  <a:lnTo>
                    <a:pt x="0" y="33"/>
                  </a:lnTo>
                  <a:lnTo>
                    <a:pt x="0" y="23"/>
                  </a:lnTo>
                  <a:lnTo>
                    <a:pt x="1" y="11"/>
                  </a:lnTo>
                  <a:lnTo>
                    <a:pt x="3" y="0"/>
                  </a:lnTo>
                  <a:lnTo>
                    <a:pt x="2327" y="1351"/>
                  </a:lnTo>
                  <a:lnTo>
                    <a:pt x="2326" y="1363"/>
                  </a:lnTo>
                  <a:lnTo>
                    <a:pt x="2325" y="1373"/>
                  </a:lnTo>
                  <a:lnTo>
                    <a:pt x="2325" y="1385"/>
                  </a:lnTo>
                  <a:lnTo>
                    <a:pt x="2325" y="1396"/>
                  </a:lnTo>
                  <a:close/>
                </a:path>
              </a:pathLst>
            </a:custGeom>
            <a:solidFill>
              <a:srgbClr val="D1CA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28" name="Freeform 328"/>
            <p:cNvSpPr>
              <a:spLocks/>
            </p:cNvSpPr>
            <p:nvPr/>
          </p:nvSpPr>
          <p:spPr bwMode="auto">
            <a:xfrm>
              <a:off x="2484438" y="1500188"/>
              <a:ext cx="1231900" cy="731838"/>
            </a:xfrm>
            <a:custGeom>
              <a:avLst/>
              <a:gdLst>
                <a:gd name="T0" fmla="*/ 2324 w 2330"/>
                <a:gd name="T1" fmla="*/ 1383 h 1383"/>
                <a:gd name="T2" fmla="*/ 0 w 2330"/>
                <a:gd name="T3" fmla="*/ 32 h 1383"/>
                <a:gd name="T4" fmla="*/ 1 w 2330"/>
                <a:gd name="T5" fmla="*/ 16 h 1383"/>
                <a:gd name="T6" fmla="*/ 5 w 2330"/>
                <a:gd name="T7" fmla="*/ 0 h 1383"/>
                <a:gd name="T8" fmla="*/ 2330 w 2330"/>
                <a:gd name="T9" fmla="*/ 1352 h 1383"/>
                <a:gd name="T10" fmla="*/ 2327 w 2330"/>
                <a:gd name="T11" fmla="*/ 1368 h 1383"/>
                <a:gd name="T12" fmla="*/ 2324 w 2330"/>
                <a:gd name="T13" fmla="*/ 1383 h 1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30" h="1383">
                  <a:moveTo>
                    <a:pt x="2324" y="1383"/>
                  </a:moveTo>
                  <a:lnTo>
                    <a:pt x="0" y="32"/>
                  </a:lnTo>
                  <a:lnTo>
                    <a:pt x="1" y="16"/>
                  </a:lnTo>
                  <a:lnTo>
                    <a:pt x="5" y="0"/>
                  </a:lnTo>
                  <a:lnTo>
                    <a:pt x="2330" y="1352"/>
                  </a:lnTo>
                  <a:lnTo>
                    <a:pt x="2327" y="1368"/>
                  </a:lnTo>
                  <a:lnTo>
                    <a:pt x="2324" y="1383"/>
                  </a:lnTo>
                  <a:close/>
                </a:path>
              </a:pathLst>
            </a:custGeom>
            <a:solidFill>
              <a:srgbClr val="837E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29" name="Freeform 329"/>
            <p:cNvSpPr>
              <a:spLocks/>
            </p:cNvSpPr>
            <p:nvPr/>
          </p:nvSpPr>
          <p:spPr bwMode="auto">
            <a:xfrm>
              <a:off x="2486025" y="1485900"/>
              <a:ext cx="1233488" cy="728663"/>
            </a:xfrm>
            <a:custGeom>
              <a:avLst/>
              <a:gdLst>
                <a:gd name="T0" fmla="*/ 2325 w 2331"/>
                <a:gd name="T1" fmla="*/ 1378 h 1378"/>
                <a:gd name="T2" fmla="*/ 0 w 2331"/>
                <a:gd name="T3" fmla="*/ 26 h 1378"/>
                <a:gd name="T4" fmla="*/ 3 w 2331"/>
                <a:gd name="T5" fmla="*/ 13 h 1378"/>
                <a:gd name="T6" fmla="*/ 6 w 2331"/>
                <a:gd name="T7" fmla="*/ 0 h 1378"/>
                <a:gd name="T8" fmla="*/ 2331 w 2331"/>
                <a:gd name="T9" fmla="*/ 1350 h 1378"/>
                <a:gd name="T10" fmla="*/ 2328 w 2331"/>
                <a:gd name="T11" fmla="*/ 1365 h 1378"/>
                <a:gd name="T12" fmla="*/ 2325 w 2331"/>
                <a:gd name="T13" fmla="*/ 1378 h 1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31" h="1378">
                  <a:moveTo>
                    <a:pt x="2325" y="1378"/>
                  </a:moveTo>
                  <a:lnTo>
                    <a:pt x="0" y="26"/>
                  </a:lnTo>
                  <a:lnTo>
                    <a:pt x="3" y="13"/>
                  </a:lnTo>
                  <a:lnTo>
                    <a:pt x="6" y="0"/>
                  </a:lnTo>
                  <a:lnTo>
                    <a:pt x="2331" y="1350"/>
                  </a:lnTo>
                  <a:lnTo>
                    <a:pt x="2328" y="1365"/>
                  </a:lnTo>
                  <a:lnTo>
                    <a:pt x="2325" y="1378"/>
                  </a:lnTo>
                  <a:close/>
                </a:path>
              </a:pathLst>
            </a:custGeom>
            <a:solidFill>
              <a:srgbClr val="8983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30" name="Freeform 330"/>
            <p:cNvSpPr>
              <a:spLocks/>
            </p:cNvSpPr>
            <p:nvPr/>
          </p:nvSpPr>
          <p:spPr bwMode="auto">
            <a:xfrm>
              <a:off x="2489200" y="1473200"/>
              <a:ext cx="1235075" cy="727075"/>
            </a:xfrm>
            <a:custGeom>
              <a:avLst/>
              <a:gdLst>
                <a:gd name="T0" fmla="*/ 2325 w 2332"/>
                <a:gd name="T1" fmla="*/ 1374 h 1374"/>
                <a:gd name="T2" fmla="*/ 0 w 2332"/>
                <a:gd name="T3" fmla="*/ 24 h 1374"/>
                <a:gd name="T4" fmla="*/ 3 w 2332"/>
                <a:gd name="T5" fmla="*/ 13 h 1374"/>
                <a:gd name="T6" fmla="*/ 7 w 2332"/>
                <a:gd name="T7" fmla="*/ 0 h 1374"/>
                <a:gd name="T8" fmla="*/ 2332 w 2332"/>
                <a:gd name="T9" fmla="*/ 1351 h 1374"/>
                <a:gd name="T10" fmla="*/ 2329 w 2332"/>
                <a:gd name="T11" fmla="*/ 1363 h 1374"/>
                <a:gd name="T12" fmla="*/ 2325 w 2332"/>
                <a:gd name="T13" fmla="*/ 1374 h 1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32" h="1374">
                  <a:moveTo>
                    <a:pt x="2325" y="1374"/>
                  </a:moveTo>
                  <a:lnTo>
                    <a:pt x="0" y="24"/>
                  </a:lnTo>
                  <a:lnTo>
                    <a:pt x="3" y="13"/>
                  </a:lnTo>
                  <a:lnTo>
                    <a:pt x="7" y="0"/>
                  </a:lnTo>
                  <a:lnTo>
                    <a:pt x="2332" y="1351"/>
                  </a:lnTo>
                  <a:lnTo>
                    <a:pt x="2329" y="1363"/>
                  </a:lnTo>
                  <a:lnTo>
                    <a:pt x="2325" y="1374"/>
                  </a:lnTo>
                  <a:close/>
                </a:path>
              </a:pathLst>
            </a:custGeom>
            <a:solidFill>
              <a:srgbClr val="8E87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31" name="Freeform 331"/>
            <p:cNvSpPr>
              <a:spLocks/>
            </p:cNvSpPr>
            <p:nvPr/>
          </p:nvSpPr>
          <p:spPr bwMode="auto">
            <a:xfrm>
              <a:off x="2493963" y="1462088"/>
              <a:ext cx="1235075" cy="725488"/>
            </a:xfrm>
            <a:custGeom>
              <a:avLst/>
              <a:gdLst>
                <a:gd name="T0" fmla="*/ 2325 w 2334"/>
                <a:gd name="T1" fmla="*/ 1373 h 1373"/>
                <a:gd name="T2" fmla="*/ 0 w 2334"/>
                <a:gd name="T3" fmla="*/ 22 h 1373"/>
                <a:gd name="T4" fmla="*/ 5 w 2334"/>
                <a:gd name="T5" fmla="*/ 12 h 1373"/>
                <a:gd name="T6" fmla="*/ 7 w 2334"/>
                <a:gd name="T7" fmla="*/ 0 h 1373"/>
                <a:gd name="T8" fmla="*/ 2334 w 2334"/>
                <a:gd name="T9" fmla="*/ 1352 h 1373"/>
                <a:gd name="T10" fmla="*/ 2329 w 2334"/>
                <a:gd name="T11" fmla="*/ 1363 h 1373"/>
                <a:gd name="T12" fmla="*/ 2325 w 2334"/>
                <a:gd name="T13" fmla="*/ 1373 h 1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34" h="1373">
                  <a:moveTo>
                    <a:pt x="2325" y="1373"/>
                  </a:moveTo>
                  <a:lnTo>
                    <a:pt x="0" y="22"/>
                  </a:lnTo>
                  <a:lnTo>
                    <a:pt x="5" y="12"/>
                  </a:lnTo>
                  <a:lnTo>
                    <a:pt x="7" y="0"/>
                  </a:lnTo>
                  <a:lnTo>
                    <a:pt x="2334" y="1352"/>
                  </a:lnTo>
                  <a:lnTo>
                    <a:pt x="2329" y="1363"/>
                  </a:lnTo>
                  <a:lnTo>
                    <a:pt x="2325" y="1373"/>
                  </a:lnTo>
                  <a:close/>
                </a:path>
              </a:pathLst>
            </a:custGeom>
            <a:solidFill>
              <a:srgbClr val="918C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32" name="Freeform 332"/>
            <p:cNvSpPr>
              <a:spLocks/>
            </p:cNvSpPr>
            <p:nvPr/>
          </p:nvSpPr>
          <p:spPr bwMode="auto">
            <a:xfrm>
              <a:off x="2497138" y="1450975"/>
              <a:ext cx="1235075" cy="725488"/>
            </a:xfrm>
            <a:custGeom>
              <a:avLst/>
              <a:gdLst>
                <a:gd name="T0" fmla="*/ 2327 w 2334"/>
                <a:gd name="T1" fmla="*/ 1372 h 1372"/>
                <a:gd name="T2" fmla="*/ 0 w 2334"/>
                <a:gd name="T3" fmla="*/ 20 h 1372"/>
                <a:gd name="T4" fmla="*/ 5 w 2334"/>
                <a:gd name="T5" fmla="*/ 10 h 1372"/>
                <a:gd name="T6" fmla="*/ 9 w 2334"/>
                <a:gd name="T7" fmla="*/ 0 h 1372"/>
                <a:gd name="T8" fmla="*/ 2334 w 2334"/>
                <a:gd name="T9" fmla="*/ 1352 h 1372"/>
                <a:gd name="T10" fmla="*/ 2330 w 2334"/>
                <a:gd name="T11" fmla="*/ 1362 h 1372"/>
                <a:gd name="T12" fmla="*/ 2327 w 2334"/>
                <a:gd name="T13" fmla="*/ 1372 h 1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34" h="1372">
                  <a:moveTo>
                    <a:pt x="2327" y="1372"/>
                  </a:moveTo>
                  <a:lnTo>
                    <a:pt x="0" y="20"/>
                  </a:lnTo>
                  <a:lnTo>
                    <a:pt x="5" y="10"/>
                  </a:lnTo>
                  <a:lnTo>
                    <a:pt x="9" y="0"/>
                  </a:lnTo>
                  <a:lnTo>
                    <a:pt x="2334" y="1352"/>
                  </a:lnTo>
                  <a:lnTo>
                    <a:pt x="2330" y="1362"/>
                  </a:lnTo>
                  <a:lnTo>
                    <a:pt x="2327" y="1372"/>
                  </a:lnTo>
                  <a:close/>
                </a:path>
              </a:pathLst>
            </a:custGeom>
            <a:solidFill>
              <a:srgbClr val="9791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33" name="Freeform 333"/>
            <p:cNvSpPr>
              <a:spLocks/>
            </p:cNvSpPr>
            <p:nvPr/>
          </p:nvSpPr>
          <p:spPr bwMode="auto">
            <a:xfrm>
              <a:off x="2501900" y="1439863"/>
              <a:ext cx="1235075" cy="727075"/>
            </a:xfrm>
            <a:custGeom>
              <a:avLst/>
              <a:gdLst>
                <a:gd name="T0" fmla="*/ 2325 w 2335"/>
                <a:gd name="T1" fmla="*/ 1372 h 1372"/>
                <a:gd name="T2" fmla="*/ 0 w 2335"/>
                <a:gd name="T3" fmla="*/ 20 h 1372"/>
                <a:gd name="T4" fmla="*/ 4 w 2335"/>
                <a:gd name="T5" fmla="*/ 10 h 1372"/>
                <a:gd name="T6" fmla="*/ 10 w 2335"/>
                <a:gd name="T7" fmla="*/ 0 h 1372"/>
                <a:gd name="T8" fmla="*/ 2335 w 2335"/>
                <a:gd name="T9" fmla="*/ 1352 h 1372"/>
                <a:gd name="T10" fmla="*/ 2331 w 2335"/>
                <a:gd name="T11" fmla="*/ 1362 h 1372"/>
                <a:gd name="T12" fmla="*/ 2325 w 2335"/>
                <a:gd name="T13" fmla="*/ 1372 h 1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35" h="1372">
                  <a:moveTo>
                    <a:pt x="2325" y="1372"/>
                  </a:moveTo>
                  <a:lnTo>
                    <a:pt x="0" y="20"/>
                  </a:lnTo>
                  <a:lnTo>
                    <a:pt x="4" y="10"/>
                  </a:lnTo>
                  <a:lnTo>
                    <a:pt x="10" y="0"/>
                  </a:lnTo>
                  <a:lnTo>
                    <a:pt x="2335" y="1352"/>
                  </a:lnTo>
                  <a:lnTo>
                    <a:pt x="2331" y="1362"/>
                  </a:lnTo>
                  <a:lnTo>
                    <a:pt x="2325" y="1372"/>
                  </a:lnTo>
                  <a:close/>
                </a:path>
              </a:pathLst>
            </a:custGeom>
            <a:solidFill>
              <a:srgbClr val="9C95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34" name="Freeform 334"/>
            <p:cNvSpPr>
              <a:spLocks/>
            </p:cNvSpPr>
            <p:nvPr/>
          </p:nvSpPr>
          <p:spPr bwMode="auto">
            <a:xfrm>
              <a:off x="2506663" y="1430338"/>
              <a:ext cx="1236663" cy="725488"/>
            </a:xfrm>
            <a:custGeom>
              <a:avLst/>
              <a:gdLst>
                <a:gd name="T0" fmla="*/ 2325 w 2335"/>
                <a:gd name="T1" fmla="*/ 1372 h 1372"/>
                <a:gd name="T2" fmla="*/ 0 w 2335"/>
                <a:gd name="T3" fmla="*/ 20 h 1372"/>
                <a:gd name="T4" fmla="*/ 4 w 2335"/>
                <a:gd name="T5" fmla="*/ 10 h 1372"/>
                <a:gd name="T6" fmla="*/ 10 w 2335"/>
                <a:gd name="T7" fmla="*/ 0 h 1372"/>
                <a:gd name="T8" fmla="*/ 2335 w 2335"/>
                <a:gd name="T9" fmla="*/ 1352 h 1372"/>
                <a:gd name="T10" fmla="*/ 2329 w 2335"/>
                <a:gd name="T11" fmla="*/ 1362 h 1372"/>
                <a:gd name="T12" fmla="*/ 2325 w 2335"/>
                <a:gd name="T13" fmla="*/ 1372 h 1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35" h="1372">
                  <a:moveTo>
                    <a:pt x="2325" y="1372"/>
                  </a:moveTo>
                  <a:lnTo>
                    <a:pt x="0" y="20"/>
                  </a:lnTo>
                  <a:lnTo>
                    <a:pt x="4" y="10"/>
                  </a:lnTo>
                  <a:lnTo>
                    <a:pt x="10" y="0"/>
                  </a:lnTo>
                  <a:lnTo>
                    <a:pt x="2335" y="1352"/>
                  </a:lnTo>
                  <a:lnTo>
                    <a:pt x="2329" y="1362"/>
                  </a:lnTo>
                  <a:lnTo>
                    <a:pt x="2325" y="1372"/>
                  </a:lnTo>
                  <a:close/>
                </a:path>
              </a:pathLst>
            </a:custGeom>
            <a:solidFill>
              <a:srgbClr val="A19A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35" name="Freeform 335"/>
            <p:cNvSpPr>
              <a:spLocks/>
            </p:cNvSpPr>
            <p:nvPr/>
          </p:nvSpPr>
          <p:spPr bwMode="auto">
            <a:xfrm>
              <a:off x="2513013" y="1419225"/>
              <a:ext cx="1235075" cy="725488"/>
            </a:xfrm>
            <a:custGeom>
              <a:avLst/>
              <a:gdLst>
                <a:gd name="T0" fmla="*/ 2325 w 2335"/>
                <a:gd name="T1" fmla="*/ 1371 h 1371"/>
                <a:gd name="T2" fmla="*/ 0 w 2335"/>
                <a:gd name="T3" fmla="*/ 19 h 1371"/>
                <a:gd name="T4" fmla="*/ 5 w 2335"/>
                <a:gd name="T5" fmla="*/ 10 h 1371"/>
                <a:gd name="T6" fmla="*/ 9 w 2335"/>
                <a:gd name="T7" fmla="*/ 2 h 1371"/>
                <a:gd name="T8" fmla="*/ 10 w 2335"/>
                <a:gd name="T9" fmla="*/ 2 h 1371"/>
                <a:gd name="T10" fmla="*/ 10 w 2335"/>
                <a:gd name="T11" fmla="*/ 0 h 1371"/>
                <a:gd name="T12" fmla="*/ 2335 w 2335"/>
                <a:gd name="T13" fmla="*/ 1352 h 1371"/>
                <a:gd name="T14" fmla="*/ 2335 w 2335"/>
                <a:gd name="T15" fmla="*/ 1352 h 1371"/>
                <a:gd name="T16" fmla="*/ 2334 w 2335"/>
                <a:gd name="T17" fmla="*/ 1353 h 1371"/>
                <a:gd name="T18" fmla="*/ 2329 w 2335"/>
                <a:gd name="T19" fmla="*/ 1362 h 1371"/>
                <a:gd name="T20" fmla="*/ 2325 w 2335"/>
                <a:gd name="T21" fmla="*/ 1371 h 13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35" h="1371">
                  <a:moveTo>
                    <a:pt x="2325" y="1371"/>
                  </a:moveTo>
                  <a:lnTo>
                    <a:pt x="0" y="19"/>
                  </a:lnTo>
                  <a:lnTo>
                    <a:pt x="5" y="10"/>
                  </a:lnTo>
                  <a:lnTo>
                    <a:pt x="9" y="2"/>
                  </a:lnTo>
                  <a:lnTo>
                    <a:pt x="10" y="2"/>
                  </a:lnTo>
                  <a:lnTo>
                    <a:pt x="10" y="0"/>
                  </a:lnTo>
                  <a:lnTo>
                    <a:pt x="2335" y="1352"/>
                  </a:lnTo>
                  <a:lnTo>
                    <a:pt x="2335" y="1352"/>
                  </a:lnTo>
                  <a:lnTo>
                    <a:pt x="2334" y="1353"/>
                  </a:lnTo>
                  <a:lnTo>
                    <a:pt x="2329" y="1362"/>
                  </a:lnTo>
                  <a:lnTo>
                    <a:pt x="2325" y="1371"/>
                  </a:lnTo>
                  <a:close/>
                </a:path>
              </a:pathLst>
            </a:custGeom>
            <a:solidFill>
              <a:srgbClr val="A5A0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36" name="Freeform 336"/>
            <p:cNvSpPr>
              <a:spLocks/>
            </p:cNvSpPr>
            <p:nvPr/>
          </p:nvSpPr>
          <p:spPr bwMode="auto">
            <a:xfrm>
              <a:off x="2517775" y="1409700"/>
              <a:ext cx="1236663" cy="725488"/>
            </a:xfrm>
            <a:custGeom>
              <a:avLst/>
              <a:gdLst>
                <a:gd name="T0" fmla="*/ 2325 w 2338"/>
                <a:gd name="T1" fmla="*/ 1372 h 1372"/>
                <a:gd name="T2" fmla="*/ 0 w 2338"/>
                <a:gd name="T3" fmla="*/ 20 h 1372"/>
                <a:gd name="T4" fmla="*/ 6 w 2338"/>
                <a:gd name="T5" fmla="*/ 10 h 1372"/>
                <a:gd name="T6" fmla="*/ 13 w 2338"/>
                <a:gd name="T7" fmla="*/ 0 h 1372"/>
                <a:gd name="T8" fmla="*/ 2338 w 2338"/>
                <a:gd name="T9" fmla="*/ 1352 h 1372"/>
                <a:gd name="T10" fmla="*/ 2331 w 2338"/>
                <a:gd name="T11" fmla="*/ 1362 h 1372"/>
                <a:gd name="T12" fmla="*/ 2325 w 2338"/>
                <a:gd name="T13" fmla="*/ 1372 h 1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38" h="1372">
                  <a:moveTo>
                    <a:pt x="2325" y="1372"/>
                  </a:moveTo>
                  <a:lnTo>
                    <a:pt x="0" y="20"/>
                  </a:lnTo>
                  <a:lnTo>
                    <a:pt x="6" y="10"/>
                  </a:lnTo>
                  <a:lnTo>
                    <a:pt x="13" y="0"/>
                  </a:lnTo>
                  <a:lnTo>
                    <a:pt x="2338" y="1352"/>
                  </a:lnTo>
                  <a:lnTo>
                    <a:pt x="2331" y="1362"/>
                  </a:lnTo>
                  <a:lnTo>
                    <a:pt x="2325" y="1372"/>
                  </a:lnTo>
                  <a:close/>
                </a:path>
              </a:pathLst>
            </a:custGeom>
            <a:solidFill>
              <a:srgbClr val="AAA3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37" name="Freeform 337"/>
            <p:cNvSpPr>
              <a:spLocks/>
            </p:cNvSpPr>
            <p:nvPr/>
          </p:nvSpPr>
          <p:spPr bwMode="auto">
            <a:xfrm>
              <a:off x="2524125" y="1398588"/>
              <a:ext cx="1238250" cy="725488"/>
            </a:xfrm>
            <a:custGeom>
              <a:avLst/>
              <a:gdLst>
                <a:gd name="T0" fmla="*/ 2325 w 2338"/>
                <a:gd name="T1" fmla="*/ 1372 h 1372"/>
                <a:gd name="T2" fmla="*/ 0 w 2338"/>
                <a:gd name="T3" fmla="*/ 20 h 1372"/>
                <a:gd name="T4" fmla="*/ 6 w 2338"/>
                <a:gd name="T5" fmla="*/ 10 h 1372"/>
                <a:gd name="T6" fmla="*/ 13 w 2338"/>
                <a:gd name="T7" fmla="*/ 0 h 1372"/>
                <a:gd name="T8" fmla="*/ 2338 w 2338"/>
                <a:gd name="T9" fmla="*/ 1352 h 1372"/>
                <a:gd name="T10" fmla="*/ 2331 w 2338"/>
                <a:gd name="T11" fmla="*/ 1362 h 1372"/>
                <a:gd name="T12" fmla="*/ 2325 w 2338"/>
                <a:gd name="T13" fmla="*/ 1372 h 1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38" h="1372">
                  <a:moveTo>
                    <a:pt x="2325" y="1372"/>
                  </a:moveTo>
                  <a:lnTo>
                    <a:pt x="0" y="20"/>
                  </a:lnTo>
                  <a:lnTo>
                    <a:pt x="6" y="10"/>
                  </a:lnTo>
                  <a:lnTo>
                    <a:pt x="13" y="0"/>
                  </a:lnTo>
                  <a:lnTo>
                    <a:pt x="2338" y="1352"/>
                  </a:lnTo>
                  <a:lnTo>
                    <a:pt x="2331" y="1362"/>
                  </a:lnTo>
                  <a:lnTo>
                    <a:pt x="2325" y="1372"/>
                  </a:lnTo>
                  <a:close/>
                </a:path>
              </a:pathLst>
            </a:custGeom>
            <a:solidFill>
              <a:srgbClr val="AFA8A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38" name="Freeform 338"/>
            <p:cNvSpPr>
              <a:spLocks/>
            </p:cNvSpPr>
            <p:nvPr/>
          </p:nvSpPr>
          <p:spPr bwMode="auto">
            <a:xfrm>
              <a:off x="2532063" y="1387475"/>
              <a:ext cx="1238250" cy="727075"/>
            </a:xfrm>
            <a:custGeom>
              <a:avLst/>
              <a:gdLst>
                <a:gd name="T0" fmla="*/ 2325 w 2341"/>
                <a:gd name="T1" fmla="*/ 1372 h 1372"/>
                <a:gd name="T2" fmla="*/ 0 w 2341"/>
                <a:gd name="T3" fmla="*/ 20 h 1372"/>
                <a:gd name="T4" fmla="*/ 7 w 2341"/>
                <a:gd name="T5" fmla="*/ 10 h 1372"/>
                <a:gd name="T6" fmla="*/ 16 w 2341"/>
                <a:gd name="T7" fmla="*/ 0 h 1372"/>
                <a:gd name="T8" fmla="*/ 2341 w 2341"/>
                <a:gd name="T9" fmla="*/ 1350 h 1372"/>
                <a:gd name="T10" fmla="*/ 2332 w 2341"/>
                <a:gd name="T11" fmla="*/ 1361 h 1372"/>
                <a:gd name="T12" fmla="*/ 2325 w 2341"/>
                <a:gd name="T13" fmla="*/ 1372 h 1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41" h="1372">
                  <a:moveTo>
                    <a:pt x="2325" y="1372"/>
                  </a:moveTo>
                  <a:lnTo>
                    <a:pt x="0" y="20"/>
                  </a:lnTo>
                  <a:lnTo>
                    <a:pt x="7" y="10"/>
                  </a:lnTo>
                  <a:lnTo>
                    <a:pt x="16" y="0"/>
                  </a:lnTo>
                  <a:lnTo>
                    <a:pt x="2341" y="1350"/>
                  </a:lnTo>
                  <a:lnTo>
                    <a:pt x="2332" y="1361"/>
                  </a:lnTo>
                  <a:lnTo>
                    <a:pt x="2325" y="1372"/>
                  </a:lnTo>
                  <a:close/>
                </a:path>
              </a:pathLst>
            </a:custGeom>
            <a:solidFill>
              <a:srgbClr val="B5AE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39" name="Freeform 339"/>
            <p:cNvSpPr>
              <a:spLocks/>
            </p:cNvSpPr>
            <p:nvPr/>
          </p:nvSpPr>
          <p:spPr bwMode="auto">
            <a:xfrm>
              <a:off x="2540000" y="1376363"/>
              <a:ext cx="1239838" cy="725488"/>
            </a:xfrm>
            <a:custGeom>
              <a:avLst/>
              <a:gdLst>
                <a:gd name="T0" fmla="*/ 2325 w 2343"/>
                <a:gd name="T1" fmla="*/ 1373 h 1373"/>
                <a:gd name="T2" fmla="*/ 0 w 2343"/>
                <a:gd name="T3" fmla="*/ 23 h 1373"/>
                <a:gd name="T4" fmla="*/ 9 w 2343"/>
                <a:gd name="T5" fmla="*/ 11 h 1373"/>
                <a:gd name="T6" fmla="*/ 19 w 2343"/>
                <a:gd name="T7" fmla="*/ 0 h 1373"/>
                <a:gd name="T8" fmla="*/ 2343 w 2343"/>
                <a:gd name="T9" fmla="*/ 1351 h 1373"/>
                <a:gd name="T10" fmla="*/ 2333 w 2343"/>
                <a:gd name="T11" fmla="*/ 1361 h 1373"/>
                <a:gd name="T12" fmla="*/ 2325 w 2343"/>
                <a:gd name="T13" fmla="*/ 1373 h 1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43" h="1373">
                  <a:moveTo>
                    <a:pt x="2325" y="1373"/>
                  </a:moveTo>
                  <a:lnTo>
                    <a:pt x="0" y="23"/>
                  </a:lnTo>
                  <a:lnTo>
                    <a:pt x="9" y="11"/>
                  </a:lnTo>
                  <a:lnTo>
                    <a:pt x="19" y="0"/>
                  </a:lnTo>
                  <a:lnTo>
                    <a:pt x="2343" y="1351"/>
                  </a:lnTo>
                  <a:lnTo>
                    <a:pt x="2333" y="1361"/>
                  </a:lnTo>
                  <a:lnTo>
                    <a:pt x="2325" y="1373"/>
                  </a:lnTo>
                  <a:close/>
                </a:path>
              </a:pathLst>
            </a:custGeom>
            <a:solidFill>
              <a:srgbClr val="B8B3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40" name="Freeform 340"/>
            <p:cNvSpPr>
              <a:spLocks/>
            </p:cNvSpPr>
            <p:nvPr/>
          </p:nvSpPr>
          <p:spPr bwMode="auto">
            <a:xfrm>
              <a:off x="2549525" y="1360488"/>
              <a:ext cx="1243013" cy="730250"/>
            </a:xfrm>
            <a:custGeom>
              <a:avLst/>
              <a:gdLst>
                <a:gd name="T0" fmla="*/ 2324 w 2349"/>
                <a:gd name="T1" fmla="*/ 1379 h 1379"/>
                <a:gd name="T2" fmla="*/ 0 w 2349"/>
                <a:gd name="T3" fmla="*/ 28 h 1379"/>
                <a:gd name="T4" fmla="*/ 11 w 2349"/>
                <a:gd name="T5" fmla="*/ 15 h 1379"/>
                <a:gd name="T6" fmla="*/ 24 w 2349"/>
                <a:gd name="T7" fmla="*/ 0 h 1379"/>
                <a:gd name="T8" fmla="*/ 2349 w 2349"/>
                <a:gd name="T9" fmla="*/ 1352 h 1379"/>
                <a:gd name="T10" fmla="*/ 2336 w 2349"/>
                <a:gd name="T11" fmla="*/ 1365 h 1379"/>
                <a:gd name="T12" fmla="*/ 2324 w 2349"/>
                <a:gd name="T13" fmla="*/ 1379 h 13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49" h="1379">
                  <a:moveTo>
                    <a:pt x="2324" y="1379"/>
                  </a:moveTo>
                  <a:lnTo>
                    <a:pt x="0" y="28"/>
                  </a:lnTo>
                  <a:lnTo>
                    <a:pt x="11" y="15"/>
                  </a:lnTo>
                  <a:lnTo>
                    <a:pt x="24" y="0"/>
                  </a:lnTo>
                  <a:lnTo>
                    <a:pt x="2349" y="1352"/>
                  </a:lnTo>
                  <a:lnTo>
                    <a:pt x="2336" y="1365"/>
                  </a:lnTo>
                  <a:lnTo>
                    <a:pt x="2324" y="1379"/>
                  </a:lnTo>
                  <a:close/>
                </a:path>
              </a:pathLst>
            </a:custGeom>
            <a:solidFill>
              <a:srgbClr val="BDB6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41" name="Freeform 341"/>
            <p:cNvSpPr>
              <a:spLocks/>
            </p:cNvSpPr>
            <p:nvPr/>
          </p:nvSpPr>
          <p:spPr bwMode="auto">
            <a:xfrm>
              <a:off x="2562225" y="1330325"/>
              <a:ext cx="1271588" cy="746125"/>
            </a:xfrm>
            <a:custGeom>
              <a:avLst/>
              <a:gdLst>
                <a:gd name="T0" fmla="*/ 2325 w 2401"/>
                <a:gd name="T1" fmla="*/ 1411 h 1411"/>
                <a:gd name="T2" fmla="*/ 0 w 2401"/>
                <a:gd name="T3" fmla="*/ 59 h 1411"/>
                <a:gd name="T4" fmla="*/ 19 w 2401"/>
                <a:gd name="T5" fmla="*/ 44 h 1411"/>
                <a:gd name="T6" fmla="*/ 37 w 2401"/>
                <a:gd name="T7" fmla="*/ 28 h 1411"/>
                <a:gd name="T8" fmla="*/ 56 w 2401"/>
                <a:gd name="T9" fmla="*/ 13 h 1411"/>
                <a:gd name="T10" fmla="*/ 76 w 2401"/>
                <a:gd name="T11" fmla="*/ 0 h 1411"/>
                <a:gd name="T12" fmla="*/ 2401 w 2401"/>
                <a:gd name="T13" fmla="*/ 1352 h 1411"/>
                <a:gd name="T14" fmla="*/ 2381 w 2401"/>
                <a:gd name="T15" fmla="*/ 1365 h 1411"/>
                <a:gd name="T16" fmla="*/ 2362 w 2401"/>
                <a:gd name="T17" fmla="*/ 1378 h 1411"/>
                <a:gd name="T18" fmla="*/ 2344 w 2401"/>
                <a:gd name="T19" fmla="*/ 1394 h 1411"/>
                <a:gd name="T20" fmla="*/ 2325 w 2401"/>
                <a:gd name="T21" fmla="*/ 1411 h 14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01" h="1411">
                  <a:moveTo>
                    <a:pt x="2325" y="1411"/>
                  </a:moveTo>
                  <a:lnTo>
                    <a:pt x="0" y="59"/>
                  </a:lnTo>
                  <a:lnTo>
                    <a:pt x="19" y="44"/>
                  </a:lnTo>
                  <a:lnTo>
                    <a:pt x="37" y="28"/>
                  </a:lnTo>
                  <a:lnTo>
                    <a:pt x="56" y="13"/>
                  </a:lnTo>
                  <a:lnTo>
                    <a:pt x="76" y="0"/>
                  </a:lnTo>
                  <a:lnTo>
                    <a:pt x="2401" y="1352"/>
                  </a:lnTo>
                  <a:lnTo>
                    <a:pt x="2381" y="1365"/>
                  </a:lnTo>
                  <a:lnTo>
                    <a:pt x="2362" y="1378"/>
                  </a:lnTo>
                  <a:lnTo>
                    <a:pt x="2344" y="1394"/>
                  </a:lnTo>
                  <a:lnTo>
                    <a:pt x="2325" y="1411"/>
                  </a:lnTo>
                  <a:close/>
                </a:path>
              </a:pathLst>
            </a:custGeom>
            <a:solidFill>
              <a:srgbClr val="C3BC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42" name="Freeform 342"/>
            <p:cNvSpPr>
              <a:spLocks/>
            </p:cNvSpPr>
            <p:nvPr/>
          </p:nvSpPr>
          <p:spPr bwMode="auto">
            <a:xfrm>
              <a:off x="3713163" y="1647825"/>
              <a:ext cx="809625" cy="725488"/>
            </a:xfrm>
            <a:custGeom>
              <a:avLst/>
              <a:gdLst>
                <a:gd name="T0" fmla="*/ 1529 w 1531"/>
                <a:gd name="T1" fmla="*/ 0 h 1371"/>
                <a:gd name="T2" fmla="*/ 1531 w 1531"/>
                <a:gd name="T3" fmla="*/ 589 h 1371"/>
                <a:gd name="T4" fmla="*/ 230 w 1531"/>
                <a:gd name="T5" fmla="*/ 1341 h 1371"/>
                <a:gd name="T6" fmla="*/ 207 w 1531"/>
                <a:gd name="T7" fmla="*/ 1353 h 1371"/>
                <a:gd name="T8" fmla="*/ 184 w 1531"/>
                <a:gd name="T9" fmla="*/ 1363 h 1371"/>
                <a:gd name="T10" fmla="*/ 162 w 1531"/>
                <a:gd name="T11" fmla="*/ 1368 h 1371"/>
                <a:gd name="T12" fmla="*/ 140 w 1531"/>
                <a:gd name="T13" fmla="*/ 1371 h 1371"/>
                <a:gd name="T14" fmla="*/ 120 w 1531"/>
                <a:gd name="T15" fmla="*/ 1371 h 1371"/>
                <a:gd name="T16" fmla="*/ 102 w 1531"/>
                <a:gd name="T17" fmla="*/ 1370 h 1371"/>
                <a:gd name="T18" fmla="*/ 93 w 1531"/>
                <a:gd name="T19" fmla="*/ 1367 h 1371"/>
                <a:gd name="T20" fmla="*/ 84 w 1531"/>
                <a:gd name="T21" fmla="*/ 1364 h 1371"/>
                <a:gd name="T22" fmla="*/ 76 w 1531"/>
                <a:gd name="T23" fmla="*/ 1361 h 1371"/>
                <a:gd name="T24" fmla="*/ 67 w 1531"/>
                <a:gd name="T25" fmla="*/ 1357 h 1371"/>
                <a:gd name="T26" fmla="*/ 60 w 1531"/>
                <a:gd name="T27" fmla="*/ 1353 h 1371"/>
                <a:gd name="T28" fmla="*/ 53 w 1531"/>
                <a:gd name="T29" fmla="*/ 1347 h 1371"/>
                <a:gd name="T30" fmla="*/ 46 w 1531"/>
                <a:gd name="T31" fmla="*/ 1341 h 1371"/>
                <a:gd name="T32" fmla="*/ 40 w 1531"/>
                <a:gd name="T33" fmla="*/ 1334 h 1371"/>
                <a:gd name="T34" fmla="*/ 28 w 1531"/>
                <a:gd name="T35" fmla="*/ 1320 h 1371"/>
                <a:gd name="T36" fmla="*/ 18 w 1531"/>
                <a:gd name="T37" fmla="*/ 1301 h 1371"/>
                <a:gd name="T38" fmla="*/ 10 w 1531"/>
                <a:gd name="T39" fmla="*/ 1282 h 1371"/>
                <a:gd name="T40" fmla="*/ 4 w 1531"/>
                <a:gd name="T41" fmla="*/ 1259 h 1371"/>
                <a:gd name="T42" fmla="*/ 1 w 1531"/>
                <a:gd name="T43" fmla="*/ 1236 h 1371"/>
                <a:gd name="T44" fmla="*/ 0 w 1531"/>
                <a:gd name="T45" fmla="*/ 1209 h 1371"/>
                <a:gd name="T46" fmla="*/ 0 w 1531"/>
                <a:gd name="T47" fmla="*/ 1147 h 1371"/>
                <a:gd name="T48" fmla="*/ 1 w 1531"/>
                <a:gd name="T49" fmla="*/ 1120 h 1371"/>
                <a:gd name="T50" fmla="*/ 4 w 1531"/>
                <a:gd name="T51" fmla="*/ 1091 h 1371"/>
                <a:gd name="T52" fmla="*/ 10 w 1531"/>
                <a:gd name="T53" fmla="*/ 1062 h 1371"/>
                <a:gd name="T54" fmla="*/ 17 w 1531"/>
                <a:gd name="T55" fmla="*/ 1033 h 1371"/>
                <a:gd name="T56" fmla="*/ 27 w 1531"/>
                <a:gd name="T57" fmla="*/ 1005 h 1371"/>
                <a:gd name="T58" fmla="*/ 38 w 1531"/>
                <a:gd name="T59" fmla="*/ 977 h 1371"/>
                <a:gd name="T60" fmla="*/ 51 w 1531"/>
                <a:gd name="T61" fmla="*/ 949 h 1371"/>
                <a:gd name="T62" fmla="*/ 66 w 1531"/>
                <a:gd name="T63" fmla="*/ 921 h 1371"/>
                <a:gd name="T64" fmla="*/ 83 w 1531"/>
                <a:gd name="T65" fmla="*/ 895 h 1371"/>
                <a:gd name="T66" fmla="*/ 100 w 1531"/>
                <a:gd name="T67" fmla="*/ 869 h 1371"/>
                <a:gd name="T68" fmla="*/ 119 w 1531"/>
                <a:gd name="T69" fmla="*/ 845 h 1371"/>
                <a:gd name="T70" fmla="*/ 139 w 1531"/>
                <a:gd name="T71" fmla="*/ 822 h 1371"/>
                <a:gd name="T72" fmla="*/ 161 w 1531"/>
                <a:gd name="T73" fmla="*/ 802 h 1371"/>
                <a:gd name="T74" fmla="*/ 182 w 1531"/>
                <a:gd name="T75" fmla="*/ 782 h 1371"/>
                <a:gd name="T76" fmla="*/ 205 w 1531"/>
                <a:gd name="T77" fmla="*/ 765 h 1371"/>
                <a:gd name="T78" fmla="*/ 228 w 1531"/>
                <a:gd name="T79" fmla="*/ 750 h 1371"/>
                <a:gd name="T80" fmla="*/ 1529 w 1531"/>
                <a:gd name="T81" fmla="*/ 0 h 13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531" h="1371">
                  <a:moveTo>
                    <a:pt x="1529" y="0"/>
                  </a:moveTo>
                  <a:lnTo>
                    <a:pt x="1531" y="589"/>
                  </a:lnTo>
                  <a:lnTo>
                    <a:pt x="230" y="1341"/>
                  </a:lnTo>
                  <a:lnTo>
                    <a:pt x="207" y="1353"/>
                  </a:lnTo>
                  <a:lnTo>
                    <a:pt x="184" y="1363"/>
                  </a:lnTo>
                  <a:lnTo>
                    <a:pt x="162" y="1368"/>
                  </a:lnTo>
                  <a:lnTo>
                    <a:pt x="140" y="1371"/>
                  </a:lnTo>
                  <a:lnTo>
                    <a:pt x="120" y="1371"/>
                  </a:lnTo>
                  <a:lnTo>
                    <a:pt x="102" y="1370"/>
                  </a:lnTo>
                  <a:lnTo>
                    <a:pt x="93" y="1367"/>
                  </a:lnTo>
                  <a:lnTo>
                    <a:pt x="84" y="1364"/>
                  </a:lnTo>
                  <a:lnTo>
                    <a:pt x="76" y="1361"/>
                  </a:lnTo>
                  <a:lnTo>
                    <a:pt x="67" y="1357"/>
                  </a:lnTo>
                  <a:lnTo>
                    <a:pt x="60" y="1353"/>
                  </a:lnTo>
                  <a:lnTo>
                    <a:pt x="53" y="1347"/>
                  </a:lnTo>
                  <a:lnTo>
                    <a:pt x="46" y="1341"/>
                  </a:lnTo>
                  <a:lnTo>
                    <a:pt x="40" y="1334"/>
                  </a:lnTo>
                  <a:lnTo>
                    <a:pt x="28" y="1320"/>
                  </a:lnTo>
                  <a:lnTo>
                    <a:pt x="18" y="1301"/>
                  </a:lnTo>
                  <a:lnTo>
                    <a:pt x="10" y="1282"/>
                  </a:lnTo>
                  <a:lnTo>
                    <a:pt x="4" y="1259"/>
                  </a:lnTo>
                  <a:lnTo>
                    <a:pt x="1" y="1236"/>
                  </a:lnTo>
                  <a:lnTo>
                    <a:pt x="0" y="1209"/>
                  </a:lnTo>
                  <a:lnTo>
                    <a:pt x="0" y="1147"/>
                  </a:lnTo>
                  <a:lnTo>
                    <a:pt x="1" y="1120"/>
                  </a:lnTo>
                  <a:lnTo>
                    <a:pt x="4" y="1091"/>
                  </a:lnTo>
                  <a:lnTo>
                    <a:pt x="10" y="1062"/>
                  </a:lnTo>
                  <a:lnTo>
                    <a:pt x="17" y="1033"/>
                  </a:lnTo>
                  <a:lnTo>
                    <a:pt x="27" y="1005"/>
                  </a:lnTo>
                  <a:lnTo>
                    <a:pt x="38" y="977"/>
                  </a:lnTo>
                  <a:lnTo>
                    <a:pt x="51" y="949"/>
                  </a:lnTo>
                  <a:lnTo>
                    <a:pt x="66" y="921"/>
                  </a:lnTo>
                  <a:lnTo>
                    <a:pt x="83" y="895"/>
                  </a:lnTo>
                  <a:lnTo>
                    <a:pt x="100" y="869"/>
                  </a:lnTo>
                  <a:lnTo>
                    <a:pt x="119" y="845"/>
                  </a:lnTo>
                  <a:lnTo>
                    <a:pt x="139" y="822"/>
                  </a:lnTo>
                  <a:lnTo>
                    <a:pt x="161" y="802"/>
                  </a:lnTo>
                  <a:lnTo>
                    <a:pt x="182" y="782"/>
                  </a:lnTo>
                  <a:lnTo>
                    <a:pt x="205" y="765"/>
                  </a:lnTo>
                  <a:lnTo>
                    <a:pt x="228" y="750"/>
                  </a:lnTo>
                  <a:lnTo>
                    <a:pt x="1529" y="0"/>
                  </a:lnTo>
                  <a:close/>
                </a:path>
              </a:pathLst>
            </a:custGeom>
            <a:solidFill>
              <a:srgbClr val="F4E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43" name="Freeform 343"/>
            <p:cNvSpPr>
              <a:spLocks/>
            </p:cNvSpPr>
            <p:nvPr/>
          </p:nvSpPr>
          <p:spPr bwMode="auto">
            <a:xfrm>
              <a:off x="2447925" y="874713"/>
              <a:ext cx="2114550" cy="1533525"/>
            </a:xfrm>
            <a:custGeom>
              <a:avLst/>
              <a:gdLst>
                <a:gd name="T0" fmla="*/ 1673 w 3998"/>
                <a:gd name="T1" fmla="*/ 2 h 2899"/>
                <a:gd name="T2" fmla="*/ 1670 w 3998"/>
                <a:gd name="T3" fmla="*/ 2 h 2899"/>
                <a:gd name="T4" fmla="*/ 1667 w 3998"/>
                <a:gd name="T5" fmla="*/ 0 h 2899"/>
                <a:gd name="T6" fmla="*/ 1663 w 3998"/>
                <a:gd name="T7" fmla="*/ 0 h 2899"/>
                <a:gd name="T8" fmla="*/ 1662 w 3998"/>
                <a:gd name="T9" fmla="*/ 0 h 2899"/>
                <a:gd name="T10" fmla="*/ 1657 w 3998"/>
                <a:gd name="T11" fmla="*/ 0 h 2899"/>
                <a:gd name="T12" fmla="*/ 1649 w 3998"/>
                <a:gd name="T13" fmla="*/ 4 h 2899"/>
                <a:gd name="T14" fmla="*/ 261 w 3998"/>
                <a:gd name="T15" fmla="*/ 807 h 2899"/>
                <a:gd name="T16" fmla="*/ 234 w 3998"/>
                <a:gd name="T17" fmla="*/ 828 h 2899"/>
                <a:gd name="T18" fmla="*/ 207 w 3998"/>
                <a:gd name="T19" fmla="*/ 853 h 2899"/>
                <a:gd name="T20" fmla="*/ 192 w 3998"/>
                <a:gd name="T21" fmla="*/ 866 h 2899"/>
                <a:gd name="T22" fmla="*/ 166 w 3998"/>
                <a:gd name="T23" fmla="*/ 893 h 2899"/>
                <a:gd name="T24" fmla="*/ 153 w 3998"/>
                <a:gd name="T25" fmla="*/ 910 h 2899"/>
                <a:gd name="T26" fmla="*/ 136 w 3998"/>
                <a:gd name="T27" fmla="*/ 931 h 2899"/>
                <a:gd name="T28" fmla="*/ 123 w 3998"/>
                <a:gd name="T29" fmla="*/ 949 h 2899"/>
                <a:gd name="T30" fmla="*/ 107 w 3998"/>
                <a:gd name="T31" fmla="*/ 971 h 2899"/>
                <a:gd name="T32" fmla="*/ 94 w 3998"/>
                <a:gd name="T33" fmla="*/ 991 h 2899"/>
                <a:gd name="T34" fmla="*/ 84 w 3998"/>
                <a:gd name="T35" fmla="*/ 1008 h 2899"/>
                <a:gd name="T36" fmla="*/ 71 w 3998"/>
                <a:gd name="T37" fmla="*/ 1033 h 2899"/>
                <a:gd name="T38" fmla="*/ 63 w 3998"/>
                <a:gd name="T39" fmla="*/ 1050 h 2899"/>
                <a:gd name="T40" fmla="*/ 50 w 3998"/>
                <a:gd name="T41" fmla="*/ 1076 h 2899"/>
                <a:gd name="T42" fmla="*/ 43 w 3998"/>
                <a:gd name="T43" fmla="*/ 1093 h 2899"/>
                <a:gd name="T44" fmla="*/ 34 w 3998"/>
                <a:gd name="T45" fmla="*/ 1116 h 2899"/>
                <a:gd name="T46" fmla="*/ 27 w 3998"/>
                <a:gd name="T47" fmla="*/ 1139 h 2899"/>
                <a:gd name="T48" fmla="*/ 20 w 3998"/>
                <a:gd name="T49" fmla="*/ 1161 h 2899"/>
                <a:gd name="T50" fmla="*/ 14 w 3998"/>
                <a:gd name="T51" fmla="*/ 1185 h 2899"/>
                <a:gd name="T52" fmla="*/ 10 w 3998"/>
                <a:gd name="T53" fmla="*/ 1204 h 2899"/>
                <a:gd name="T54" fmla="*/ 4 w 3998"/>
                <a:gd name="T55" fmla="*/ 1235 h 2899"/>
                <a:gd name="T56" fmla="*/ 1 w 3998"/>
                <a:gd name="T57" fmla="*/ 1258 h 2899"/>
                <a:gd name="T58" fmla="*/ 0 w 3998"/>
                <a:gd name="T59" fmla="*/ 1359 h 2899"/>
                <a:gd name="T60" fmla="*/ 7 w 3998"/>
                <a:gd name="T61" fmla="*/ 1424 h 2899"/>
                <a:gd name="T62" fmla="*/ 24 w 3998"/>
                <a:gd name="T63" fmla="*/ 1477 h 2899"/>
                <a:gd name="T64" fmla="*/ 50 w 3998"/>
                <a:gd name="T65" fmla="*/ 1519 h 2899"/>
                <a:gd name="T66" fmla="*/ 86 w 3998"/>
                <a:gd name="T67" fmla="*/ 1549 h 2899"/>
                <a:gd name="T68" fmla="*/ 2383 w 3998"/>
                <a:gd name="T69" fmla="*/ 2879 h 2899"/>
                <a:gd name="T70" fmla="*/ 2355 w 3998"/>
                <a:gd name="T71" fmla="*/ 2840 h 2899"/>
                <a:gd name="T72" fmla="*/ 2334 w 3998"/>
                <a:gd name="T73" fmla="*/ 2790 h 2899"/>
                <a:gd name="T74" fmla="*/ 2326 w 3998"/>
                <a:gd name="T75" fmla="*/ 2728 h 2899"/>
                <a:gd name="T76" fmla="*/ 2326 w 3998"/>
                <a:gd name="T77" fmla="*/ 2616 h 2899"/>
                <a:gd name="T78" fmla="*/ 2330 w 3998"/>
                <a:gd name="T79" fmla="*/ 2584 h 2899"/>
                <a:gd name="T80" fmla="*/ 2337 w 3998"/>
                <a:gd name="T81" fmla="*/ 2544 h 2899"/>
                <a:gd name="T82" fmla="*/ 2346 w 3998"/>
                <a:gd name="T83" fmla="*/ 2508 h 2899"/>
                <a:gd name="T84" fmla="*/ 2357 w 3998"/>
                <a:gd name="T85" fmla="*/ 2472 h 2899"/>
                <a:gd name="T86" fmla="*/ 2375 w 3998"/>
                <a:gd name="T87" fmla="*/ 2430 h 2899"/>
                <a:gd name="T88" fmla="*/ 2389 w 3998"/>
                <a:gd name="T89" fmla="*/ 2397 h 2899"/>
                <a:gd name="T90" fmla="*/ 2409 w 3998"/>
                <a:gd name="T91" fmla="*/ 2361 h 2899"/>
                <a:gd name="T92" fmla="*/ 2431 w 3998"/>
                <a:gd name="T93" fmla="*/ 2327 h 2899"/>
                <a:gd name="T94" fmla="*/ 2451 w 3998"/>
                <a:gd name="T95" fmla="*/ 2297 h 2899"/>
                <a:gd name="T96" fmla="*/ 2472 w 3998"/>
                <a:gd name="T97" fmla="*/ 2269 h 2899"/>
                <a:gd name="T98" fmla="*/ 2495 w 3998"/>
                <a:gd name="T99" fmla="*/ 2242 h 2899"/>
                <a:gd name="T100" fmla="*/ 2527 w 3998"/>
                <a:gd name="T101" fmla="*/ 2209 h 2899"/>
                <a:gd name="T102" fmla="*/ 2553 w 3998"/>
                <a:gd name="T103" fmla="*/ 2184 h 2899"/>
                <a:gd name="T104" fmla="*/ 2582 w 3998"/>
                <a:gd name="T105" fmla="*/ 2163 h 2899"/>
                <a:gd name="T106" fmla="*/ 2619 w 3998"/>
                <a:gd name="T107" fmla="*/ 2138 h 2899"/>
                <a:gd name="T108" fmla="*/ 3986 w 3998"/>
                <a:gd name="T109" fmla="*/ 1350 h 28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998" h="2899">
                  <a:moveTo>
                    <a:pt x="3986" y="1350"/>
                  </a:moveTo>
                  <a:lnTo>
                    <a:pt x="3992" y="1352"/>
                  </a:lnTo>
                  <a:lnTo>
                    <a:pt x="3998" y="1353"/>
                  </a:lnTo>
                  <a:lnTo>
                    <a:pt x="1673" y="2"/>
                  </a:lnTo>
                  <a:lnTo>
                    <a:pt x="1672" y="2"/>
                  </a:lnTo>
                  <a:lnTo>
                    <a:pt x="1672" y="2"/>
                  </a:lnTo>
                  <a:lnTo>
                    <a:pt x="1672" y="2"/>
                  </a:lnTo>
                  <a:lnTo>
                    <a:pt x="1670" y="2"/>
                  </a:lnTo>
                  <a:lnTo>
                    <a:pt x="1670" y="0"/>
                  </a:lnTo>
                  <a:lnTo>
                    <a:pt x="1669" y="0"/>
                  </a:lnTo>
                  <a:lnTo>
                    <a:pt x="1667" y="0"/>
                  </a:lnTo>
                  <a:lnTo>
                    <a:pt x="1667" y="0"/>
                  </a:lnTo>
                  <a:lnTo>
                    <a:pt x="1666" y="0"/>
                  </a:lnTo>
                  <a:lnTo>
                    <a:pt x="1664" y="0"/>
                  </a:lnTo>
                  <a:lnTo>
                    <a:pt x="1664" y="0"/>
                  </a:lnTo>
                  <a:lnTo>
                    <a:pt x="1663" y="0"/>
                  </a:lnTo>
                  <a:lnTo>
                    <a:pt x="1663" y="0"/>
                  </a:lnTo>
                  <a:lnTo>
                    <a:pt x="1662" y="0"/>
                  </a:lnTo>
                  <a:lnTo>
                    <a:pt x="1662" y="0"/>
                  </a:lnTo>
                  <a:lnTo>
                    <a:pt x="1662" y="0"/>
                  </a:lnTo>
                  <a:lnTo>
                    <a:pt x="1662" y="0"/>
                  </a:lnTo>
                  <a:lnTo>
                    <a:pt x="1660" y="0"/>
                  </a:lnTo>
                  <a:lnTo>
                    <a:pt x="1659" y="0"/>
                  </a:lnTo>
                  <a:lnTo>
                    <a:pt x="1657" y="0"/>
                  </a:lnTo>
                  <a:lnTo>
                    <a:pt x="1656" y="2"/>
                  </a:lnTo>
                  <a:lnTo>
                    <a:pt x="1653" y="2"/>
                  </a:lnTo>
                  <a:lnTo>
                    <a:pt x="1652" y="3"/>
                  </a:lnTo>
                  <a:lnTo>
                    <a:pt x="1649" y="4"/>
                  </a:lnTo>
                  <a:lnTo>
                    <a:pt x="294" y="787"/>
                  </a:lnTo>
                  <a:lnTo>
                    <a:pt x="280" y="795"/>
                  </a:lnTo>
                  <a:lnTo>
                    <a:pt x="266" y="804"/>
                  </a:lnTo>
                  <a:lnTo>
                    <a:pt x="261" y="807"/>
                  </a:lnTo>
                  <a:lnTo>
                    <a:pt x="257" y="811"/>
                  </a:lnTo>
                  <a:lnTo>
                    <a:pt x="248" y="818"/>
                  </a:lnTo>
                  <a:lnTo>
                    <a:pt x="238" y="824"/>
                  </a:lnTo>
                  <a:lnTo>
                    <a:pt x="234" y="828"/>
                  </a:lnTo>
                  <a:lnTo>
                    <a:pt x="228" y="833"/>
                  </a:lnTo>
                  <a:lnTo>
                    <a:pt x="220" y="840"/>
                  </a:lnTo>
                  <a:lnTo>
                    <a:pt x="212" y="847"/>
                  </a:lnTo>
                  <a:lnTo>
                    <a:pt x="207" y="853"/>
                  </a:lnTo>
                  <a:lnTo>
                    <a:pt x="202" y="857"/>
                  </a:lnTo>
                  <a:lnTo>
                    <a:pt x="199" y="860"/>
                  </a:lnTo>
                  <a:lnTo>
                    <a:pt x="197" y="863"/>
                  </a:lnTo>
                  <a:lnTo>
                    <a:pt x="192" y="866"/>
                  </a:lnTo>
                  <a:lnTo>
                    <a:pt x="189" y="869"/>
                  </a:lnTo>
                  <a:lnTo>
                    <a:pt x="179" y="880"/>
                  </a:lnTo>
                  <a:lnTo>
                    <a:pt x="171" y="890"/>
                  </a:lnTo>
                  <a:lnTo>
                    <a:pt x="166" y="893"/>
                  </a:lnTo>
                  <a:lnTo>
                    <a:pt x="163" y="897"/>
                  </a:lnTo>
                  <a:lnTo>
                    <a:pt x="161" y="900"/>
                  </a:lnTo>
                  <a:lnTo>
                    <a:pt x="159" y="903"/>
                  </a:lnTo>
                  <a:lnTo>
                    <a:pt x="153" y="910"/>
                  </a:lnTo>
                  <a:lnTo>
                    <a:pt x="148" y="918"/>
                  </a:lnTo>
                  <a:lnTo>
                    <a:pt x="143" y="922"/>
                  </a:lnTo>
                  <a:lnTo>
                    <a:pt x="139" y="926"/>
                  </a:lnTo>
                  <a:lnTo>
                    <a:pt x="136" y="931"/>
                  </a:lnTo>
                  <a:lnTo>
                    <a:pt x="133" y="935"/>
                  </a:lnTo>
                  <a:lnTo>
                    <a:pt x="129" y="939"/>
                  </a:lnTo>
                  <a:lnTo>
                    <a:pt x="126" y="945"/>
                  </a:lnTo>
                  <a:lnTo>
                    <a:pt x="123" y="949"/>
                  </a:lnTo>
                  <a:lnTo>
                    <a:pt x="120" y="954"/>
                  </a:lnTo>
                  <a:lnTo>
                    <a:pt x="116" y="959"/>
                  </a:lnTo>
                  <a:lnTo>
                    <a:pt x="110" y="966"/>
                  </a:lnTo>
                  <a:lnTo>
                    <a:pt x="107" y="971"/>
                  </a:lnTo>
                  <a:lnTo>
                    <a:pt x="105" y="975"/>
                  </a:lnTo>
                  <a:lnTo>
                    <a:pt x="105" y="977"/>
                  </a:lnTo>
                  <a:lnTo>
                    <a:pt x="103" y="978"/>
                  </a:lnTo>
                  <a:lnTo>
                    <a:pt x="94" y="991"/>
                  </a:lnTo>
                  <a:lnTo>
                    <a:pt x="87" y="1004"/>
                  </a:lnTo>
                  <a:lnTo>
                    <a:pt x="87" y="1004"/>
                  </a:lnTo>
                  <a:lnTo>
                    <a:pt x="86" y="1005"/>
                  </a:lnTo>
                  <a:lnTo>
                    <a:pt x="84" y="1008"/>
                  </a:lnTo>
                  <a:lnTo>
                    <a:pt x="83" y="1011"/>
                  </a:lnTo>
                  <a:lnTo>
                    <a:pt x="79" y="1020"/>
                  </a:lnTo>
                  <a:lnTo>
                    <a:pt x="73" y="1028"/>
                  </a:lnTo>
                  <a:lnTo>
                    <a:pt x="71" y="1033"/>
                  </a:lnTo>
                  <a:lnTo>
                    <a:pt x="69" y="1037"/>
                  </a:lnTo>
                  <a:lnTo>
                    <a:pt x="67" y="1041"/>
                  </a:lnTo>
                  <a:lnTo>
                    <a:pt x="64" y="1046"/>
                  </a:lnTo>
                  <a:lnTo>
                    <a:pt x="63" y="1050"/>
                  </a:lnTo>
                  <a:lnTo>
                    <a:pt x="61" y="1054"/>
                  </a:lnTo>
                  <a:lnTo>
                    <a:pt x="56" y="1064"/>
                  </a:lnTo>
                  <a:lnTo>
                    <a:pt x="51" y="1074"/>
                  </a:lnTo>
                  <a:lnTo>
                    <a:pt x="50" y="1076"/>
                  </a:lnTo>
                  <a:lnTo>
                    <a:pt x="50" y="1079"/>
                  </a:lnTo>
                  <a:lnTo>
                    <a:pt x="50" y="1079"/>
                  </a:lnTo>
                  <a:lnTo>
                    <a:pt x="48" y="1080"/>
                  </a:lnTo>
                  <a:lnTo>
                    <a:pt x="43" y="1093"/>
                  </a:lnTo>
                  <a:lnTo>
                    <a:pt x="38" y="1106"/>
                  </a:lnTo>
                  <a:lnTo>
                    <a:pt x="37" y="1109"/>
                  </a:lnTo>
                  <a:lnTo>
                    <a:pt x="37" y="1110"/>
                  </a:lnTo>
                  <a:lnTo>
                    <a:pt x="34" y="1116"/>
                  </a:lnTo>
                  <a:lnTo>
                    <a:pt x="33" y="1120"/>
                  </a:lnTo>
                  <a:lnTo>
                    <a:pt x="30" y="1128"/>
                  </a:lnTo>
                  <a:lnTo>
                    <a:pt x="28" y="1135"/>
                  </a:lnTo>
                  <a:lnTo>
                    <a:pt x="27" y="1139"/>
                  </a:lnTo>
                  <a:lnTo>
                    <a:pt x="25" y="1145"/>
                  </a:lnTo>
                  <a:lnTo>
                    <a:pt x="23" y="1151"/>
                  </a:lnTo>
                  <a:lnTo>
                    <a:pt x="21" y="1156"/>
                  </a:lnTo>
                  <a:lnTo>
                    <a:pt x="20" y="1161"/>
                  </a:lnTo>
                  <a:lnTo>
                    <a:pt x="18" y="1165"/>
                  </a:lnTo>
                  <a:lnTo>
                    <a:pt x="17" y="1171"/>
                  </a:lnTo>
                  <a:lnTo>
                    <a:pt x="15" y="1178"/>
                  </a:lnTo>
                  <a:lnTo>
                    <a:pt x="14" y="1185"/>
                  </a:lnTo>
                  <a:lnTo>
                    <a:pt x="12" y="1192"/>
                  </a:lnTo>
                  <a:lnTo>
                    <a:pt x="11" y="1195"/>
                  </a:lnTo>
                  <a:lnTo>
                    <a:pt x="11" y="1198"/>
                  </a:lnTo>
                  <a:lnTo>
                    <a:pt x="10" y="1204"/>
                  </a:lnTo>
                  <a:lnTo>
                    <a:pt x="8" y="1209"/>
                  </a:lnTo>
                  <a:lnTo>
                    <a:pt x="7" y="1221"/>
                  </a:lnTo>
                  <a:lnTo>
                    <a:pt x="5" y="1232"/>
                  </a:lnTo>
                  <a:lnTo>
                    <a:pt x="4" y="1235"/>
                  </a:lnTo>
                  <a:lnTo>
                    <a:pt x="4" y="1238"/>
                  </a:lnTo>
                  <a:lnTo>
                    <a:pt x="2" y="1247"/>
                  </a:lnTo>
                  <a:lnTo>
                    <a:pt x="2" y="1254"/>
                  </a:lnTo>
                  <a:lnTo>
                    <a:pt x="1" y="1258"/>
                  </a:lnTo>
                  <a:lnTo>
                    <a:pt x="1" y="1264"/>
                  </a:lnTo>
                  <a:lnTo>
                    <a:pt x="0" y="1280"/>
                  </a:lnTo>
                  <a:lnTo>
                    <a:pt x="0" y="1296"/>
                  </a:lnTo>
                  <a:lnTo>
                    <a:pt x="0" y="1359"/>
                  </a:lnTo>
                  <a:lnTo>
                    <a:pt x="1" y="1376"/>
                  </a:lnTo>
                  <a:lnTo>
                    <a:pt x="1" y="1392"/>
                  </a:lnTo>
                  <a:lnTo>
                    <a:pt x="4" y="1408"/>
                  </a:lnTo>
                  <a:lnTo>
                    <a:pt x="7" y="1424"/>
                  </a:lnTo>
                  <a:lnTo>
                    <a:pt x="10" y="1438"/>
                  </a:lnTo>
                  <a:lnTo>
                    <a:pt x="14" y="1451"/>
                  </a:lnTo>
                  <a:lnTo>
                    <a:pt x="18" y="1464"/>
                  </a:lnTo>
                  <a:lnTo>
                    <a:pt x="24" y="1477"/>
                  </a:lnTo>
                  <a:lnTo>
                    <a:pt x="30" y="1488"/>
                  </a:lnTo>
                  <a:lnTo>
                    <a:pt x="35" y="1500"/>
                  </a:lnTo>
                  <a:lnTo>
                    <a:pt x="43" y="1510"/>
                  </a:lnTo>
                  <a:lnTo>
                    <a:pt x="50" y="1519"/>
                  </a:lnTo>
                  <a:lnTo>
                    <a:pt x="58" y="1527"/>
                  </a:lnTo>
                  <a:lnTo>
                    <a:pt x="67" y="1534"/>
                  </a:lnTo>
                  <a:lnTo>
                    <a:pt x="77" y="1542"/>
                  </a:lnTo>
                  <a:lnTo>
                    <a:pt x="86" y="1549"/>
                  </a:lnTo>
                  <a:lnTo>
                    <a:pt x="2411" y="2899"/>
                  </a:lnTo>
                  <a:lnTo>
                    <a:pt x="2402" y="2893"/>
                  </a:lnTo>
                  <a:lnTo>
                    <a:pt x="2392" y="2886"/>
                  </a:lnTo>
                  <a:lnTo>
                    <a:pt x="2383" y="2879"/>
                  </a:lnTo>
                  <a:lnTo>
                    <a:pt x="2376" y="2870"/>
                  </a:lnTo>
                  <a:lnTo>
                    <a:pt x="2368" y="2860"/>
                  </a:lnTo>
                  <a:lnTo>
                    <a:pt x="2360" y="2850"/>
                  </a:lnTo>
                  <a:lnTo>
                    <a:pt x="2355" y="2840"/>
                  </a:lnTo>
                  <a:lnTo>
                    <a:pt x="2349" y="2829"/>
                  </a:lnTo>
                  <a:lnTo>
                    <a:pt x="2343" y="2816"/>
                  </a:lnTo>
                  <a:lnTo>
                    <a:pt x="2339" y="2803"/>
                  </a:lnTo>
                  <a:lnTo>
                    <a:pt x="2334" y="2790"/>
                  </a:lnTo>
                  <a:lnTo>
                    <a:pt x="2332" y="2775"/>
                  </a:lnTo>
                  <a:lnTo>
                    <a:pt x="2329" y="2760"/>
                  </a:lnTo>
                  <a:lnTo>
                    <a:pt x="2327" y="2744"/>
                  </a:lnTo>
                  <a:lnTo>
                    <a:pt x="2326" y="2728"/>
                  </a:lnTo>
                  <a:lnTo>
                    <a:pt x="2324" y="2711"/>
                  </a:lnTo>
                  <a:lnTo>
                    <a:pt x="2324" y="2647"/>
                  </a:lnTo>
                  <a:lnTo>
                    <a:pt x="2326" y="2632"/>
                  </a:lnTo>
                  <a:lnTo>
                    <a:pt x="2326" y="2616"/>
                  </a:lnTo>
                  <a:lnTo>
                    <a:pt x="2327" y="2610"/>
                  </a:lnTo>
                  <a:lnTo>
                    <a:pt x="2327" y="2604"/>
                  </a:lnTo>
                  <a:lnTo>
                    <a:pt x="2329" y="2594"/>
                  </a:lnTo>
                  <a:lnTo>
                    <a:pt x="2330" y="2584"/>
                  </a:lnTo>
                  <a:lnTo>
                    <a:pt x="2332" y="2573"/>
                  </a:lnTo>
                  <a:lnTo>
                    <a:pt x="2333" y="2560"/>
                  </a:lnTo>
                  <a:lnTo>
                    <a:pt x="2336" y="2552"/>
                  </a:lnTo>
                  <a:lnTo>
                    <a:pt x="2337" y="2544"/>
                  </a:lnTo>
                  <a:lnTo>
                    <a:pt x="2339" y="2537"/>
                  </a:lnTo>
                  <a:lnTo>
                    <a:pt x="2340" y="2529"/>
                  </a:lnTo>
                  <a:lnTo>
                    <a:pt x="2343" y="2518"/>
                  </a:lnTo>
                  <a:lnTo>
                    <a:pt x="2346" y="2508"/>
                  </a:lnTo>
                  <a:lnTo>
                    <a:pt x="2347" y="2502"/>
                  </a:lnTo>
                  <a:lnTo>
                    <a:pt x="2350" y="2495"/>
                  </a:lnTo>
                  <a:lnTo>
                    <a:pt x="2353" y="2483"/>
                  </a:lnTo>
                  <a:lnTo>
                    <a:pt x="2357" y="2472"/>
                  </a:lnTo>
                  <a:lnTo>
                    <a:pt x="2360" y="2468"/>
                  </a:lnTo>
                  <a:lnTo>
                    <a:pt x="2362" y="2462"/>
                  </a:lnTo>
                  <a:lnTo>
                    <a:pt x="2368" y="2446"/>
                  </a:lnTo>
                  <a:lnTo>
                    <a:pt x="2375" y="2430"/>
                  </a:lnTo>
                  <a:lnTo>
                    <a:pt x="2376" y="2427"/>
                  </a:lnTo>
                  <a:lnTo>
                    <a:pt x="2376" y="2426"/>
                  </a:lnTo>
                  <a:lnTo>
                    <a:pt x="2383" y="2412"/>
                  </a:lnTo>
                  <a:lnTo>
                    <a:pt x="2389" y="2397"/>
                  </a:lnTo>
                  <a:lnTo>
                    <a:pt x="2392" y="2393"/>
                  </a:lnTo>
                  <a:lnTo>
                    <a:pt x="2395" y="2389"/>
                  </a:lnTo>
                  <a:lnTo>
                    <a:pt x="2401" y="2376"/>
                  </a:lnTo>
                  <a:lnTo>
                    <a:pt x="2409" y="2361"/>
                  </a:lnTo>
                  <a:lnTo>
                    <a:pt x="2411" y="2360"/>
                  </a:lnTo>
                  <a:lnTo>
                    <a:pt x="2412" y="2357"/>
                  </a:lnTo>
                  <a:lnTo>
                    <a:pt x="2421" y="2341"/>
                  </a:lnTo>
                  <a:lnTo>
                    <a:pt x="2431" y="2327"/>
                  </a:lnTo>
                  <a:lnTo>
                    <a:pt x="2434" y="2322"/>
                  </a:lnTo>
                  <a:lnTo>
                    <a:pt x="2437" y="2318"/>
                  </a:lnTo>
                  <a:lnTo>
                    <a:pt x="2444" y="2307"/>
                  </a:lnTo>
                  <a:lnTo>
                    <a:pt x="2451" y="2297"/>
                  </a:lnTo>
                  <a:lnTo>
                    <a:pt x="2455" y="2291"/>
                  </a:lnTo>
                  <a:lnTo>
                    <a:pt x="2458" y="2285"/>
                  </a:lnTo>
                  <a:lnTo>
                    <a:pt x="2465" y="2276"/>
                  </a:lnTo>
                  <a:lnTo>
                    <a:pt x="2472" y="2269"/>
                  </a:lnTo>
                  <a:lnTo>
                    <a:pt x="2478" y="2262"/>
                  </a:lnTo>
                  <a:lnTo>
                    <a:pt x="2484" y="2255"/>
                  </a:lnTo>
                  <a:lnTo>
                    <a:pt x="2490" y="2248"/>
                  </a:lnTo>
                  <a:lnTo>
                    <a:pt x="2495" y="2242"/>
                  </a:lnTo>
                  <a:lnTo>
                    <a:pt x="2504" y="2230"/>
                  </a:lnTo>
                  <a:lnTo>
                    <a:pt x="2514" y="2220"/>
                  </a:lnTo>
                  <a:lnTo>
                    <a:pt x="2521" y="2215"/>
                  </a:lnTo>
                  <a:lnTo>
                    <a:pt x="2527" y="2209"/>
                  </a:lnTo>
                  <a:lnTo>
                    <a:pt x="2531" y="2203"/>
                  </a:lnTo>
                  <a:lnTo>
                    <a:pt x="2537" y="2199"/>
                  </a:lnTo>
                  <a:lnTo>
                    <a:pt x="2546" y="2192"/>
                  </a:lnTo>
                  <a:lnTo>
                    <a:pt x="2553" y="2184"/>
                  </a:lnTo>
                  <a:lnTo>
                    <a:pt x="2559" y="2180"/>
                  </a:lnTo>
                  <a:lnTo>
                    <a:pt x="2563" y="2176"/>
                  </a:lnTo>
                  <a:lnTo>
                    <a:pt x="2573" y="2169"/>
                  </a:lnTo>
                  <a:lnTo>
                    <a:pt x="2582" y="2163"/>
                  </a:lnTo>
                  <a:lnTo>
                    <a:pt x="2586" y="2158"/>
                  </a:lnTo>
                  <a:lnTo>
                    <a:pt x="2590" y="2156"/>
                  </a:lnTo>
                  <a:lnTo>
                    <a:pt x="2605" y="2147"/>
                  </a:lnTo>
                  <a:lnTo>
                    <a:pt x="2619" y="2138"/>
                  </a:lnTo>
                  <a:lnTo>
                    <a:pt x="3973" y="1356"/>
                  </a:lnTo>
                  <a:lnTo>
                    <a:pt x="3981" y="1352"/>
                  </a:lnTo>
                  <a:lnTo>
                    <a:pt x="3986" y="1350"/>
                  </a:lnTo>
                  <a:lnTo>
                    <a:pt x="3986" y="1350"/>
                  </a:lnTo>
                  <a:lnTo>
                    <a:pt x="3986" y="135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44" name="Freeform 344"/>
            <p:cNvSpPr>
              <a:spLocks/>
            </p:cNvSpPr>
            <p:nvPr/>
          </p:nvSpPr>
          <p:spPr bwMode="auto">
            <a:xfrm>
              <a:off x="3676650" y="1589088"/>
              <a:ext cx="892175" cy="830263"/>
            </a:xfrm>
            <a:custGeom>
              <a:avLst/>
              <a:gdLst>
                <a:gd name="T0" fmla="*/ 1662 w 1685"/>
                <a:gd name="T1" fmla="*/ 0 h 1569"/>
                <a:gd name="T2" fmla="*/ 1677 w 1685"/>
                <a:gd name="T3" fmla="*/ 6 h 1569"/>
                <a:gd name="T4" fmla="*/ 1683 w 1685"/>
                <a:gd name="T5" fmla="*/ 23 h 1569"/>
                <a:gd name="T6" fmla="*/ 1677 w 1685"/>
                <a:gd name="T7" fmla="*/ 48 h 1569"/>
                <a:gd name="T8" fmla="*/ 1662 w 1685"/>
                <a:gd name="T9" fmla="*/ 71 h 1569"/>
                <a:gd name="T10" fmla="*/ 1596 w 1685"/>
                <a:gd name="T11" fmla="*/ 113 h 1569"/>
                <a:gd name="T12" fmla="*/ 249 w 1685"/>
                <a:gd name="T13" fmla="*/ 895 h 1569"/>
                <a:gd name="T14" fmla="*/ 186 w 1685"/>
                <a:gd name="T15" fmla="*/ 958 h 1569"/>
                <a:gd name="T16" fmla="*/ 133 w 1685"/>
                <a:gd name="T17" fmla="*/ 1034 h 1569"/>
                <a:gd name="T18" fmla="*/ 94 w 1685"/>
                <a:gd name="T19" fmla="*/ 1118 h 1569"/>
                <a:gd name="T20" fmla="*/ 71 w 1685"/>
                <a:gd name="T21" fmla="*/ 1204 h 1569"/>
                <a:gd name="T22" fmla="*/ 67 w 1685"/>
                <a:gd name="T23" fmla="*/ 1322 h 1569"/>
                <a:gd name="T24" fmla="*/ 77 w 1685"/>
                <a:gd name="T25" fmla="*/ 1395 h 1569"/>
                <a:gd name="T26" fmla="*/ 107 w 1685"/>
                <a:gd name="T27" fmla="*/ 1447 h 1569"/>
                <a:gd name="T28" fmla="*/ 127 w 1685"/>
                <a:gd name="T29" fmla="*/ 1466 h 1569"/>
                <a:gd name="T30" fmla="*/ 151 w 1685"/>
                <a:gd name="T31" fmla="*/ 1477 h 1569"/>
                <a:gd name="T32" fmla="*/ 187 w 1685"/>
                <a:gd name="T33" fmla="*/ 1484 h 1569"/>
                <a:gd name="T34" fmla="*/ 251 w 1685"/>
                <a:gd name="T35" fmla="*/ 1476 h 1569"/>
                <a:gd name="T36" fmla="*/ 1598 w 1685"/>
                <a:gd name="T37" fmla="*/ 702 h 1569"/>
                <a:gd name="T38" fmla="*/ 1665 w 1685"/>
                <a:gd name="T39" fmla="*/ 668 h 1569"/>
                <a:gd name="T40" fmla="*/ 1680 w 1685"/>
                <a:gd name="T41" fmla="*/ 672 h 1569"/>
                <a:gd name="T42" fmla="*/ 1685 w 1685"/>
                <a:gd name="T43" fmla="*/ 691 h 1569"/>
                <a:gd name="T44" fmla="*/ 1680 w 1685"/>
                <a:gd name="T45" fmla="*/ 715 h 1569"/>
                <a:gd name="T46" fmla="*/ 1665 w 1685"/>
                <a:gd name="T47" fmla="*/ 737 h 1569"/>
                <a:gd name="T48" fmla="*/ 297 w 1685"/>
                <a:gd name="T49" fmla="*/ 1529 h 1569"/>
                <a:gd name="T50" fmla="*/ 252 w 1685"/>
                <a:gd name="T51" fmla="*/ 1550 h 1569"/>
                <a:gd name="T52" fmla="*/ 209 w 1685"/>
                <a:gd name="T53" fmla="*/ 1565 h 1569"/>
                <a:gd name="T54" fmla="*/ 169 w 1685"/>
                <a:gd name="T55" fmla="*/ 1569 h 1569"/>
                <a:gd name="T56" fmla="*/ 133 w 1685"/>
                <a:gd name="T57" fmla="*/ 1566 h 1569"/>
                <a:gd name="T58" fmla="*/ 98 w 1685"/>
                <a:gd name="T59" fmla="*/ 1555 h 1569"/>
                <a:gd name="T60" fmla="*/ 69 w 1685"/>
                <a:gd name="T61" fmla="*/ 1538 h 1569"/>
                <a:gd name="T62" fmla="*/ 45 w 1685"/>
                <a:gd name="T63" fmla="*/ 1512 h 1569"/>
                <a:gd name="T64" fmla="*/ 25 w 1685"/>
                <a:gd name="T65" fmla="*/ 1479 h 1569"/>
                <a:gd name="T66" fmla="*/ 10 w 1685"/>
                <a:gd name="T67" fmla="*/ 1440 h 1569"/>
                <a:gd name="T68" fmla="*/ 3 w 1685"/>
                <a:gd name="T69" fmla="*/ 1394 h 1569"/>
                <a:gd name="T70" fmla="*/ 0 w 1685"/>
                <a:gd name="T71" fmla="*/ 1297 h 1569"/>
                <a:gd name="T72" fmla="*/ 5 w 1685"/>
                <a:gd name="T73" fmla="*/ 1244 h 1569"/>
                <a:gd name="T74" fmla="*/ 23 w 1685"/>
                <a:gd name="T75" fmla="*/ 1152 h 1569"/>
                <a:gd name="T76" fmla="*/ 68 w 1685"/>
                <a:gd name="T77" fmla="*/ 1043 h 1569"/>
                <a:gd name="T78" fmla="*/ 130 w 1685"/>
                <a:gd name="T79" fmla="*/ 941 h 1569"/>
                <a:gd name="T80" fmla="*/ 207 w 1685"/>
                <a:gd name="T81" fmla="*/ 853 h 1569"/>
                <a:gd name="T82" fmla="*/ 265 w 1685"/>
                <a:gd name="T83" fmla="*/ 807 h 1569"/>
                <a:gd name="T84" fmla="*/ 1649 w 1685"/>
                <a:gd name="T85" fmla="*/ 6 h 1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685" h="1569">
                  <a:moveTo>
                    <a:pt x="1649" y="6"/>
                  </a:moveTo>
                  <a:lnTo>
                    <a:pt x="1657" y="2"/>
                  </a:lnTo>
                  <a:lnTo>
                    <a:pt x="1662" y="0"/>
                  </a:lnTo>
                  <a:lnTo>
                    <a:pt x="1668" y="2"/>
                  </a:lnTo>
                  <a:lnTo>
                    <a:pt x="1674" y="3"/>
                  </a:lnTo>
                  <a:lnTo>
                    <a:pt x="1677" y="6"/>
                  </a:lnTo>
                  <a:lnTo>
                    <a:pt x="1680" y="10"/>
                  </a:lnTo>
                  <a:lnTo>
                    <a:pt x="1683" y="16"/>
                  </a:lnTo>
                  <a:lnTo>
                    <a:pt x="1683" y="23"/>
                  </a:lnTo>
                  <a:lnTo>
                    <a:pt x="1683" y="32"/>
                  </a:lnTo>
                  <a:lnTo>
                    <a:pt x="1681" y="41"/>
                  </a:lnTo>
                  <a:lnTo>
                    <a:pt x="1677" y="48"/>
                  </a:lnTo>
                  <a:lnTo>
                    <a:pt x="1674" y="56"/>
                  </a:lnTo>
                  <a:lnTo>
                    <a:pt x="1668" y="64"/>
                  </a:lnTo>
                  <a:lnTo>
                    <a:pt x="1662" y="71"/>
                  </a:lnTo>
                  <a:lnTo>
                    <a:pt x="1657" y="77"/>
                  </a:lnTo>
                  <a:lnTo>
                    <a:pt x="1649" y="81"/>
                  </a:lnTo>
                  <a:lnTo>
                    <a:pt x="1596" y="113"/>
                  </a:lnTo>
                  <a:lnTo>
                    <a:pt x="295" y="863"/>
                  </a:lnTo>
                  <a:lnTo>
                    <a:pt x="272" y="878"/>
                  </a:lnTo>
                  <a:lnTo>
                    <a:pt x="249" y="895"/>
                  </a:lnTo>
                  <a:lnTo>
                    <a:pt x="228" y="915"/>
                  </a:lnTo>
                  <a:lnTo>
                    <a:pt x="206" y="935"/>
                  </a:lnTo>
                  <a:lnTo>
                    <a:pt x="186" y="958"/>
                  </a:lnTo>
                  <a:lnTo>
                    <a:pt x="167" y="982"/>
                  </a:lnTo>
                  <a:lnTo>
                    <a:pt x="150" y="1008"/>
                  </a:lnTo>
                  <a:lnTo>
                    <a:pt x="133" y="1034"/>
                  </a:lnTo>
                  <a:lnTo>
                    <a:pt x="118" y="1062"/>
                  </a:lnTo>
                  <a:lnTo>
                    <a:pt x="105" y="1090"/>
                  </a:lnTo>
                  <a:lnTo>
                    <a:pt x="94" y="1118"/>
                  </a:lnTo>
                  <a:lnTo>
                    <a:pt x="84" y="1146"/>
                  </a:lnTo>
                  <a:lnTo>
                    <a:pt x="77" y="1175"/>
                  </a:lnTo>
                  <a:lnTo>
                    <a:pt x="71" y="1204"/>
                  </a:lnTo>
                  <a:lnTo>
                    <a:pt x="68" y="1233"/>
                  </a:lnTo>
                  <a:lnTo>
                    <a:pt x="67" y="1260"/>
                  </a:lnTo>
                  <a:lnTo>
                    <a:pt x="67" y="1322"/>
                  </a:lnTo>
                  <a:lnTo>
                    <a:pt x="68" y="1349"/>
                  </a:lnTo>
                  <a:lnTo>
                    <a:pt x="71" y="1372"/>
                  </a:lnTo>
                  <a:lnTo>
                    <a:pt x="77" y="1395"/>
                  </a:lnTo>
                  <a:lnTo>
                    <a:pt x="85" y="1414"/>
                  </a:lnTo>
                  <a:lnTo>
                    <a:pt x="95" y="1433"/>
                  </a:lnTo>
                  <a:lnTo>
                    <a:pt x="107" y="1447"/>
                  </a:lnTo>
                  <a:lnTo>
                    <a:pt x="113" y="1454"/>
                  </a:lnTo>
                  <a:lnTo>
                    <a:pt x="120" y="1460"/>
                  </a:lnTo>
                  <a:lnTo>
                    <a:pt x="127" y="1466"/>
                  </a:lnTo>
                  <a:lnTo>
                    <a:pt x="134" y="1470"/>
                  </a:lnTo>
                  <a:lnTo>
                    <a:pt x="143" y="1474"/>
                  </a:lnTo>
                  <a:lnTo>
                    <a:pt x="151" y="1477"/>
                  </a:lnTo>
                  <a:lnTo>
                    <a:pt x="160" y="1480"/>
                  </a:lnTo>
                  <a:lnTo>
                    <a:pt x="169" y="1483"/>
                  </a:lnTo>
                  <a:lnTo>
                    <a:pt x="187" y="1484"/>
                  </a:lnTo>
                  <a:lnTo>
                    <a:pt x="207" y="1484"/>
                  </a:lnTo>
                  <a:lnTo>
                    <a:pt x="229" y="1481"/>
                  </a:lnTo>
                  <a:lnTo>
                    <a:pt x="251" y="1476"/>
                  </a:lnTo>
                  <a:lnTo>
                    <a:pt x="274" y="1466"/>
                  </a:lnTo>
                  <a:lnTo>
                    <a:pt x="297" y="1454"/>
                  </a:lnTo>
                  <a:lnTo>
                    <a:pt x="1598" y="702"/>
                  </a:lnTo>
                  <a:lnTo>
                    <a:pt x="1652" y="672"/>
                  </a:lnTo>
                  <a:lnTo>
                    <a:pt x="1658" y="669"/>
                  </a:lnTo>
                  <a:lnTo>
                    <a:pt x="1665" y="668"/>
                  </a:lnTo>
                  <a:lnTo>
                    <a:pt x="1670" y="668"/>
                  </a:lnTo>
                  <a:lnTo>
                    <a:pt x="1675" y="669"/>
                  </a:lnTo>
                  <a:lnTo>
                    <a:pt x="1680" y="672"/>
                  </a:lnTo>
                  <a:lnTo>
                    <a:pt x="1683" y="678"/>
                  </a:lnTo>
                  <a:lnTo>
                    <a:pt x="1684" y="683"/>
                  </a:lnTo>
                  <a:lnTo>
                    <a:pt x="1685" y="691"/>
                  </a:lnTo>
                  <a:lnTo>
                    <a:pt x="1684" y="698"/>
                  </a:lnTo>
                  <a:lnTo>
                    <a:pt x="1683" y="706"/>
                  </a:lnTo>
                  <a:lnTo>
                    <a:pt x="1680" y="715"/>
                  </a:lnTo>
                  <a:lnTo>
                    <a:pt x="1675" y="722"/>
                  </a:lnTo>
                  <a:lnTo>
                    <a:pt x="1671" y="729"/>
                  </a:lnTo>
                  <a:lnTo>
                    <a:pt x="1665" y="737"/>
                  </a:lnTo>
                  <a:lnTo>
                    <a:pt x="1658" y="742"/>
                  </a:lnTo>
                  <a:lnTo>
                    <a:pt x="1652" y="747"/>
                  </a:lnTo>
                  <a:lnTo>
                    <a:pt x="297" y="1529"/>
                  </a:lnTo>
                  <a:lnTo>
                    <a:pt x="282" y="1538"/>
                  </a:lnTo>
                  <a:lnTo>
                    <a:pt x="268" y="1545"/>
                  </a:lnTo>
                  <a:lnTo>
                    <a:pt x="252" y="1550"/>
                  </a:lnTo>
                  <a:lnTo>
                    <a:pt x="238" y="1556"/>
                  </a:lnTo>
                  <a:lnTo>
                    <a:pt x="223" y="1561"/>
                  </a:lnTo>
                  <a:lnTo>
                    <a:pt x="209" y="1565"/>
                  </a:lnTo>
                  <a:lnTo>
                    <a:pt x="196" y="1566"/>
                  </a:lnTo>
                  <a:lnTo>
                    <a:pt x="183" y="1569"/>
                  </a:lnTo>
                  <a:lnTo>
                    <a:pt x="169" y="1569"/>
                  </a:lnTo>
                  <a:lnTo>
                    <a:pt x="157" y="1569"/>
                  </a:lnTo>
                  <a:lnTo>
                    <a:pt x="144" y="1568"/>
                  </a:lnTo>
                  <a:lnTo>
                    <a:pt x="133" y="1566"/>
                  </a:lnTo>
                  <a:lnTo>
                    <a:pt x="121" y="1563"/>
                  </a:lnTo>
                  <a:lnTo>
                    <a:pt x="110" y="1561"/>
                  </a:lnTo>
                  <a:lnTo>
                    <a:pt x="98" y="1555"/>
                  </a:lnTo>
                  <a:lnTo>
                    <a:pt x="88" y="1550"/>
                  </a:lnTo>
                  <a:lnTo>
                    <a:pt x="78" y="1543"/>
                  </a:lnTo>
                  <a:lnTo>
                    <a:pt x="69" y="1538"/>
                  </a:lnTo>
                  <a:lnTo>
                    <a:pt x="61" y="1529"/>
                  </a:lnTo>
                  <a:lnTo>
                    <a:pt x="52" y="1520"/>
                  </a:lnTo>
                  <a:lnTo>
                    <a:pt x="45" y="1512"/>
                  </a:lnTo>
                  <a:lnTo>
                    <a:pt x="38" y="1502"/>
                  </a:lnTo>
                  <a:lnTo>
                    <a:pt x="31" y="1490"/>
                  </a:lnTo>
                  <a:lnTo>
                    <a:pt x="25" y="1479"/>
                  </a:lnTo>
                  <a:lnTo>
                    <a:pt x="19" y="1467"/>
                  </a:lnTo>
                  <a:lnTo>
                    <a:pt x="15" y="1453"/>
                  </a:lnTo>
                  <a:lnTo>
                    <a:pt x="10" y="1440"/>
                  </a:lnTo>
                  <a:lnTo>
                    <a:pt x="8" y="1425"/>
                  </a:lnTo>
                  <a:lnTo>
                    <a:pt x="5" y="1410"/>
                  </a:lnTo>
                  <a:lnTo>
                    <a:pt x="3" y="1394"/>
                  </a:lnTo>
                  <a:lnTo>
                    <a:pt x="2" y="1378"/>
                  </a:lnTo>
                  <a:lnTo>
                    <a:pt x="0" y="1361"/>
                  </a:lnTo>
                  <a:lnTo>
                    <a:pt x="0" y="1297"/>
                  </a:lnTo>
                  <a:lnTo>
                    <a:pt x="2" y="1280"/>
                  </a:lnTo>
                  <a:lnTo>
                    <a:pt x="2" y="1261"/>
                  </a:lnTo>
                  <a:lnTo>
                    <a:pt x="5" y="1244"/>
                  </a:lnTo>
                  <a:lnTo>
                    <a:pt x="6" y="1225"/>
                  </a:lnTo>
                  <a:lnTo>
                    <a:pt x="13" y="1190"/>
                  </a:lnTo>
                  <a:lnTo>
                    <a:pt x="23" y="1152"/>
                  </a:lnTo>
                  <a:lnTo>
                    <a:pt x="36" y="1115"/>
                  </a:lnTo>
                  <a:lnTo>
                    <a:pt x="51" y="1079"/>
                  </a:lnTo>
                  <a:lnTo>
                    <a:pt x="68" y="1043"/>
                  </a:lnTo>
                  <a:lnTo>
                    <a:pt x="87" y="1008"/>
                  </a:lnTo>
                  <a:lnTo>
                    <a:pt x="108" y="974"/>
                  </a:lnTo>
                  <a:lnTo>
                    <a:pt x="130" y="941"/>
                  </a:lnTo>
                  <a:lnTo>
                    <a:pt x="154" y="911"/>
                  </a:lnTo>
                  <a:lnTo>
                    <a:pt x="180" y="880"/>
                  </a:lnTo>
                  <a:lnTo>
                    <a:pt x="207" y="853"/>
                  </a:lnTo>
                  <a:lnTo>
                    <a:pt x="236" y="829"/>
                  </a:lnTo>
                  <a:lnTo>
                    <a:pt x="251" y="817"/>
                  </a:lnTo>
                  <a:lnTo>
                    <a:pt x="265" y="807"/>
                  </a:lnTo>
                  <a:lnTo>
                    <a:pt x="279" y="797"/>
                  </a:lnTo>
                  <a:lnTo>
                    <a:pt x="295" y="788"/>
                  </a:lnTo>
                  <a:lnTo>
                    <a:pt x="1649" y="6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45" name="Freeform 345"/>
            <p:cNvSpPr>
              <a:spLocks/>
            </p:cNvSpPr>
            <p:nvPr/>
          </p:nvSpPr>
          <p:spPr bwMode="auto">
            <a:xfrm>
              <a:off x="3692525" y="1530350"/>
              <a:ext cx="379413" cy="220663"/>
            </a:xfrm>
            <a:custGeom>
              <a:avLst/>
              <a:gdLst>
                <a:gd name="T0" fmla="*/ 697 w 719"/>
                <a:gd name="T1" fmla="*/ 78 h 417"/>
                <a:gd name="T2" fmla="*/ 706 w 719"/>
                <a:gd name="T3" fmla="*/ 84 h 417"/>
                <a:gd name="T4" fmla="*/ 713 w 719"/>
                <a:gd name="T5" fmla="*/ 91 h 417"/>
                <a:gd name="T6" fmla="*/ 717 w 719"/>
                <a:gd name="T7" fmla="*/ 99 h 417"/>
                <a:gd name="T8" fmla="*/ 719 w 719"/>
                <a:gd name="T9" fmla="*/ 107 h 417"/>
                <a:gd name="T10" fmla="*/ 717 w 719"/>
                <a:gd name="T11" fmla="*/ 115 h 417"/>
                <a:gd name="T12" fmla="*/ 713 w 719"/>
                <a:gd name="T13" fmla="*/ 122 h 417"/>
                <a:gd name="T14" fmla="*/ 706 w 719"/>
                <a:gd name="T15" fmla="*/ 130 h 417"/>
                <a:gd name="T16" fmla="*/ 697 w 719"/>
                <a:gd name="T17" fmla="*/ 137 h 417"/>
                <a:gd name="T18" fmla="*/ 234 w 719"/>
                <a:gd name="T19" fmla="*/ 406 h 417"/>
                <a:gd name="T20" fmla="*/ 224 w 719"/>
                <a:gd name="T21" fmla="*/ 410 h 417"/>
                <a:gd name="T22" fmla="*/ 211 w 719"/>
                <a:gd name="T23" fmla="*/ 414 h 417"/>
                <a:gd name="T24" fmla="*/ 198 w 719"/>
                <a:gd name="T25" fmla="*/ 416 h 417"/>
                <a:gd name="T26" fmla="*/ 184 w 719"/>
                <a:gd name="T27" fmla="*/ 417 h 417"/>
                <a:gd name="T28" fmla="*/ 171 w 719"/>
                <a:gd name="T29" fmla="*/ 416 h 417"/>
                <a:gd name="T30" fmla="*/ 158 w 719"/>
                <a:gd name="T31" fmla="*/ 414 h 417"/>
                <a:gd name="T32" fmla="*/ 145 w 719"/>
                <a:gd name="T33" fmla="*/ 410 h 417"/>
                <a:gd name="T34" fmla="*/ 133 w 719"/>
                <a:gd name="T35" fmla="*/ 404 h 417"/>
                <a:gd name="T36" fmla="*/ 20 w 719"/>
                <a:gd name="T37" fmla="*/ 339 h 417"/>
                <a:gd name="T38" fmla="*/ 11 w 719"/>
                <a:gd name="T39" fmla="*/ 332 h 417"/>
                <a:gd name="T40" fmla="*/ 4 w 719"/>
                <a:gd name="T41" fmla="*/ 325 h 417"/>
                <a:gd name="T42" fmla="*/ 1 w 719"/>
                <a:gd name="T43" fmla="*/ 318 h 417"/>
                <a:gd name="T44" fmla="*/ 0 w 719"/>
                <a:gd name="T45" fmla="*/ 311 h 417"/>
                <a:gd name="T46" fmla="*/ 1 w 719"/>
                <a:gd name="T47" fmla="*/ 302 h 417"/>
                <a:gd name="T48" fmla="*/ 4 w 719"/>
                <a:gd name="T49" fmla="*/ 295 h 417"/>
                <a:gd name="T50" fmla="*/ 11 w 719"/>
                <a:gd name="T51" fmla="*/ 288 h 417"/>
                <a:gd name="T52" fmla="*/ 20 w 719"/>
                <a:gd name="T53" fmla="*/ 280 h 417"/>
                <a:gd name="T54" fmla="*/ 483 w 719"/>
                <a:gd name="T55" fmla="*/ 12 h 417"/>
                <a:gd name="T56" fmla="*/ 494 w 719"/>
                <a:gd name="T57" fmla="*/ 7 h 417"/>
                <a:gd name="T58" fmla="*/ 506 w 719"/>
                <a:gd name="T59" fmla="*/ 3 h 417"/>
                <a:gd name="T60" fmla="*/ 519 w 719"/>
                <a:gd name="T61" fmla="*/ 0 h 417"/>
                <a:gd name="T62" fmla="*/ 533 w 719"/>
                <a:gd name="T63" fmla="*/ 0 h 417"/>
                <a:gd name="T64" fmla="*/ 546 w 719"/>
                <a:gd name="T65" fmla="*/ 0 h 417"/>
                <a:gd name="T66" fmla="*/ 560 w 719"/>
                <a:gd name="T67" fmla="*/ 3 h 417"/>
                <a:gd name="T68" fmla="*/ 572 w 719"/>
                <a:gd name="T69" fmla="*/ 7 h 417"/>
                <a:gd name="T70" fmla="*/ 583 w 719"/>
                <a:gd name="T71" fmla="*/ 12 h 417"/>
                <a:gd name="T72" fmla="*/ 697 w 719"/>
                <a:gd name="T73" fmla="*/ 78 h 4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719" h="417">
                  <a:moveTo>
                    <a:pt x="697" y="78"/>
                  </a:moveTo>
                  <a:lnTo>
                    <a:pt x="706" y="84"/>
                  </a:lnTo>
                  <a:lnTo>
                    <a:pt x="713" y="91"/>
                  </a:lnTo>
                  <a:lnTo>
                    <a:pt x="717" y="99"/>
                  </a:lnTo>
                  <a:lnTo>
                    <a:pt x="719" y="107"/>
                  </a:lnTo>
                  <a:lnTo>
                    <a:pt x="717" y="115"/>
                  </a:lnTo>
                  <a:lnTo>
                    <a:pt x="713" y="122"/>
                  </a:lnTo>
                  <a:lnTo>
                    <a:pt x="706" y="130"/>
                  </a:lnTo>
                  <a:lnTo>
                    <a:pt x="697" y="137"/>
                  </a:lnTo>
                  <a:lnTo>
                    <a:pt x="234" y="406"/>
                  </a:lnTo>
                  <a:lnTo>
                    <a:pt x="224" y="410"/>
                  </a:lnTo>
                  <a:lnTo>
                    <a:pt x="211" y="414"/>
                  </a:lnTo>
                  <a:lnTo>
                    <a:pt x="198" y="416"/>
                  </a:lnTo>
                  <a:lnTo>
                    <a:pt x="184" y="417"/>
                  </a:lnTo>
                  <a:lnTo>
                    <a:pt x="171" y="416"/>
                  </a:lnTo>
                  <a:lnTo>
                    <a:pt x="158" y="414"/>
                  </a:lnTo>
                  <a:lnTo>
                    <a:pt x="145" y="410"/>
                  </a:lnTo>
                  <a:lnTo>
                    <a:pt x="133" y="404"/>
                  </a:lnTo>
                  <a:lnTo>
                    <a:pt x="20" y="339"/>
                  </a:lnTo>
                  <a:lnTo>
                    <a:pt x="11" y="332"/>
                  </a:lnTo>
                  <a:lnTo>
                    <a:pt x="4" y="325"/>
                  </a:lnTo>
                  <a:lnTo>
                    <a:pt x="1" y="318"/>
                  </a:lnTo>
                  <a:lnTo>
                    <a:pt x="0" y="311"/>
                  </a:lnTo>
                  <a:lnTo>
                    <a:pt x="1" y="302"/>
                  </a:lnTo>
                  <a:lnTo>
                    <a:pt x="4" y="295"/>
                  </a:lnTo>
                  <a:lnTo>
                    <a:pt x="11" y="288"/>
                  </a:lnTo>
                  <a:lnTo>
                    <a:pt x="20" y="280"/>
                  </a:lnTo>
                  <a:lnTo>
                    <a:pt x="483" y="12"/>
                  </a:lnTo>
                  <a:lnTo>
                    <a:pt x="494" y="7"/>
                  </a:lnTo>
                  <a:lnTo>
                    <a:pt x="506" y="3"/>
                  </a:lnTo>
                  <a:lnTo>
                    <a:pt x="519" y="0"/>
                  </a:lnTo>
                  <a:lnTo>
                    <a:pt x="533" y="0"/>
                  </a:lnTo>
                  <a:lnTo>
                    <a:pt x="546" y="0"/>
                  </a:lnTo>
                  <a:lnTo>
                    <a:pt x="560" y="3"/>
                  </a:lnTo>
                  <a:lnTo>
                    <a:pt x="572" y="7"/>
                  </a:lnTo>
                  <a:lnTo>
                    <a:pt x="583" y="12"/>
                  </a:lnTo>
                  <a:lnTo>
                    <a:pt x="697" y="78"/>
                  </a:ln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46" name="Freeform 346"/>
            <p:cNvSpPr>
              <a:spLocks/>
            </p:cNvSpPr>
            <p:nvPr/>
          </p:nvSpPr>
          <p:spPr bwMode="auto">
            <a:xfrm>
              <a:off x="3017838" y="1643063"/>
              <a:ext cx="420688" cy="484188"/>
            </a:xfrm>
            <a:custGeom>
              <a:avLst/>
              <a:gdLst>
                <a:gd name="T0" fmla="*/ 636 w 795"/>
                <a:gd name="T1" fmla="*/ 6 h 916"/>
                <a:gd name="T2" fmla="*/ 547 w 795"/>
                <a:gd name="T3" fmla="*/ 0 h 916"/>
                <a:gd name="T4" fmla="*/ 414 w 795"/>
                <a:gd name="T5" fmla="*/ 5 h 916"/>
                <a:gd name="T6" fmla="*/ 342 w 795"/>
                <a:gd name="T7" fmla="*/ 16 h 916"/>
                <a:gd name="T8" fmla="*/ 328 w 795"/>
                <a:gd name="T9" fmla="*/ 19 h 916"/>
                <a:gd name="T10" fmla="*/ 298 w 795"/>
                <a:gd name="T11" fmla="*/ 38 h 916"/>
                <a:gd name="T12" fmla="*/ 255 w 795"/>
                <a:gd name="T13" fmla="*/ 81 h 916"/>
                <a:gd name="T14" fmla="*/ 186 w 795"/>
                <a:gd name="T15" fmla="*/ 166 h 916"/>
                <a:gd name="T16" fmla="*/ 128 w 795"/>
                <a:gd name="T17" fmla="*/ 246 h 916"/>
                <a:gd name="T18" fmla="*/ 66 w 795"/>
                <a:gd name="T19" fmla="*/ 357 h 916"/>
                <a:gd name="T20" fmla="*/ 23 w 795"/>
                <a:gd name="T21" fmla="*/ 474 h 916"/>
                <a:gd name="T22" fmla="*/ 5 w 795"/>
                <a:gd name="T23" fmla="*/ 567 h 916"/>
                <a:gd name="T24" fmla="*/ 2 w 795"/>
                <a:gd name="T25" fmla="*/ 642 h 916"/>
                <a:gd name="T26" fmla="*/ 12 w 795"/>
                <a:gd name="T27" fmla="*/ 682 h 916"/>
                <a:gd name="T28" fmla="*/ 33 w 795"/>
                <a:gd name="T29" fmla="*/ 715 h 916"/>
                <a:gd name="T30" fmla="*/ 71 w 795"/>
                <a:gd name="T31" fmla="*/ 734 h 916"/>
                <a:gd name="T32" fmla="*/ 104 w 795"/>
                <a:gd name="T33" fmla="*/ 734 h 916"/>
                <a:gd name="T34" fmla="*/ 131 w 795"/>
                <a:gd name="T35" fmla="*/ 719 h 916"/>
                <a:gd name="T36" fmla="*/ 156 w 795"/>
                <a:gd name="T37" fmla="*/ 695 h 916"/>
                <a:gd name="T38" fmla="*/ 192 w 795"/>
                <a:gd name="T39" fmla="*/ 642 h 916"/>
                <a:gd name="T40" fmla="*/ 259 w 795"/>
                <a:gd name="T41" fmla="*/ 514 h 916"/>
                <a:gd name="T42" fmla="*/ 327 w 795"/>
                <a:gd name="T43" fmla="*/ 403 h 916"/>
                <a:gd name="T44" fmla="*/ 368 w 795"/>
                <a:gd name="T45" fmla="*/ 356 h 916"/>
                <a:gd name="T46" fmla="*/ 328 w 795"/>
                <a:gd name="T47" fmla="*/ 463 h 916"/>
                <a:gd name="T48" fmla="*/ 295 w 795"/>
                <a:gd name="T49" fmla="*/ 609 h 916"/>
                <a:gd name="T50" fmla="*/ 278 w 795"/>
                <a:gd name="T51" fmla="*/ 725 h 916"/>
                <a:gd name="T52" fmla="*/ 272 w 795"/>
                <a:gd name="T53" fmla="*/ 796 h 916"/>
                <a:gd name="T54" fmla="*/ 276 w 795"/>
                <a:gd name="T55" fmla="*/ 860 h 916"/>
                <a:gd name="T56" fmla="*/ 286 w 795"/>
                <a:gd name="T57" fmla="*/ 888 h 916"/>
                <a:gd name="T58" fmla="*/ 302 w 795"/>
                <a:gd name="T59" fmla="*/ 906 h 916"/>
                <a:gd name="T60" fmla="*/ 325 w 795"/>
                <a:gd name="T61" fmla="*/ 915 h 916"/>
                <a:gd name="T62" fmla="*/ 357 w 795"/>
                <a:gd name="T63" fmla="*/ 914 h 916"/>
                <a:gd name="T64" fmla="*/ 387 w 795"/>
                <a:gd name="T65" fmla="*/ 898 h 916"/>
                <a:gd name="T66" fmla="*/ 413 w 795"/>
                <a:gd name="T67" fmla="*/ 870 h 916"/>
                <a:gd name="T68" fmla="*/ 440 w 795"/>
                <a:gd name="T69" fmla="*/ 824 h 916"/>
                <a:gd name="T70" fmla="*/ 468 w 795"/>
                <a:gd name="T71" fmla="*/ 758 h 916"/>
                <a:gd name="T72" fmla="*/ 505 w 795"/>
                <a:gd name="T73" fmla="*/ 671 h 916"/>
                <a:gd name="T74" fmla="*/ 547 w 795"/>
                <a:gd name="T75" fmla="*/ 583 h 916"/>
                <a:gd name="T76" fmla="*/ 611 w 795"/>
                <a:gd name="T77" fmla="*/ 497 h 916"/>
                <a:gd name="T78" fmla="*/ 711 w 795"/>
                <a:gd name="T79" fmla="*/ 387 h 916"/>
                <a:gd name="T80" fmla="*/ 752 w 795"/>
                <a:gd name="T81" fmla="*/ 328 h 916"/>
                <a:gd name="T82" fmla="*/ 782 w 795"/>
                <a:gd name="T83" fmla="*/ 265 h 916"/>
                <a:gd name="T84" fmla="*/ 794 w 795"/>
                <a:gd name="T85" fmla="*/ 200 h 916"/>
                <a:gd name="T86" fmla="*/ 794 w 795"/>
                <a:gd name="T87" fmla="*/ 150 h 916"/>
                <a:gd name="T88" fmla="*/ 785 w 795"/>
                <a:gd name="T89" fmla="*/ 105 h 916"/>
                <a:gd name="T90" fmla="*/ 764 w 795"/>
                <a:gd name="T91" fmla="*/ 67 h 916"/>
                <a:gd name="T92" fmla="*/ 731 w 795"/>
                <a:gd name="T93" fmla="*/ 36 h 916"/>
                <a:gd name="T94" fmla="*/ 682 w 795"/>
                <a:gd name="T95" fmla="*/ 16 h 9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795" h="916">
                  <a:moveTo>
                    <a:pt x="682" y="16"/>
                  </a:moveTo>
                  <a:lnTo>
                    <a:pt x="659" y="11"/>
                  </a:lnTo>
                  <a:lnTo>
                    <a:pt x="636" y="6"/>
                  </a:lnTo>
                  <a:lnTo>
                    <a:pt x="613" y="3"/>
                  </a:lnTo>
                  <a:lnTo>
                    <a:pt x="591" y="2"/>
                  </a:lnTo>
                  <a:lnTo>
                    <a:pt x="547" y="0"/>
                  </a:lnTo>
                  <a:lnTo>
                    <a:pt x="504" y="2"/>
                  </a:lnTo>
                  <a:lnTo>
                    <a:pt x="459" y="3"/>
                  </a:lnTo>
                  <a:lnTo>
                    <a:pt x="414" y="5"/>
                  </a:lnTo>
                  <a:lnTo>
                    <a:pt x="371" y="6"/>
                  </a:lnTo>
                  <a:lnTo>
                    <a:pt x="325" y="5"/>
                  </a:lnTo>
                  <a:lnTo>
                    <a:pt x="342" y="16"/>
                  </a:lnTo>
                  <a:lnTo>
                    <a:pt x="338" y="16"/>
                  </a:lnTo>
                  <a:lnTo>
                    <a:pt x="334" y="18"/>
                  </a:lnTo>
                  <a:lnTo>
                    <a:pt x="328" y="19"/>
                  </a:lnTo>
                  <a:lnTo>
                    <a:pt x="322" y="21"/>
                  </a:lnTo>
                  <a:lnTo>
                    <a:pt x="311" y="28"/>
                  </a:lnTo>
                  <a:lnTo>
                    <a:pt x="298" y="38"/>
                  </a:lnTo>
                  <a:lnTo>
                    <a:pt x="284" y="51"/>
                  </a:lnTo>
                  <a:lnTo>
                    <a:pt x="269" y="65"/>
                  </a:lnTo>
                  <a:lnTo>
                    <a:pt x="255" y="81"/>
                  </a:lnTo>
                  <a:lnTo>
                    <a:pt x="240" y="97"/>
                  </a:lnTo>
                  <a:lnTo>
                    <a:pt x="212" y="131"/>
                  </a:lnTo>
                  <a:lnTo>
                    <a:pt x="186" y="166"/>
                  </a:lnTo>
                  <a:lnTo>
                    <a:pt x="164" y="193"/>
                  </a:lnTo>
                  <a:lnTo>
                    <a:pt x="150" y="213"/>
                  </a:lnTo>
                  <a:lnTo>
                    <a:pt x="128" y="246"/>
                  </a:lnTo>
                  <a:lnTo>
                    <a:pt x="105" y="282"/>
                  </a:lnTo>
                  <a:lnTo>
                    <a:pt x="85" y="318"/>
                  </a:lnTo>
                  <a:lnTo>
                    <a:pt x="66" y="357"/>
                  </a:lnTo>
                  <a:lnTo>
                    <a:pt x="49" y="394"/>
                  </a:lnTo>
                  <a:lnTo>
                    <a:pt x="35" y="435"/>
                  </a:lnTo>
                  <a:lnTo>
                    <a:pt x="23" y="474"/>
                  </a:lnTo>
                  <a:lnTo>
                    <a:pt x="13" y="514"/>
                  </a:lnTo>
                  <a:lnTo>
                    <a:pt x="9" y="538"/>
                  </a:lnTo>
                  <a:lnTo>
                    <a:pt x="5" y="567"/>
                  </a:lnTo>
                  <a:lnTo>
                    <a:pt x="2" y="597"/>
                  </a:lnTo>
                  <a:lnTo>
                    <a:pt x="0" y="627"/>
                  </a:lnTo>
                  <a:lnTo>
                    <a:pt x="2" y="642"/>
                  </a:lnTo>
                  <a:lnTo>
                    <a:pt x="3" y="656"/>
                  </a:lnTo>
                  <a:lnTo>
                    <a:pt x="7" y="671"/>
                  </a:lnTo>
                  <a:lnTo>
                    <a:pt x="12" y="682"/>
                  </a:lnTo>
                  <a:lnTo>
                    <a:pt x="18" y="695"/>
                  </a:lnTo>
                  <a:lnTo>
                    <a:pt x="25" y="705"/>
                  </a:lnTo>
                  <a:lnTo>
                    <a:pt x="33" y="715"/>
                  </a:lnTo>
                  <a:lnTo>
                    <a:pt x="45" y="722"/>
                  </a:lnTo>
                  <a:lnTo>
                    <a:pt x="58" y="730"/>
                  </a:lnTo>
                  <a:lnTo>
                    <a:pt x="71" y="734"/>
                  </a:lnTo>
                  <a:lnTo>
                    <a:pt x="82" y="735"/>
                  </a:lnTo>
                  <a:lnTo>
                    <a:pt x="92" y="735"/>
                  </a:lnTo>
                  <a:lnTo>
                    <a:pt x="104" y="734"/>
                  </a:lnTo>
                  <a:lnTo>
                    <a:pt x="114" y="731"/>
                  </a:lnTo>
                  <a:lnTo>
                    <a:pt x="123" y="725"/>
                  </a:lnTo>
                  <a:lnTo>
                    <a:pt x="131" y="719"/>
                  </a:lnTo>
                  <a:lnTo>
                    <a:pt x="140" y="712"/>
                  </a:lnTo>
                  <a:lnTo>
                    <a:pt x="148" y="704"/>
                  </a:lnTo>
                  <a:lnTo>
                    <a:pt x="156" y="695"/>
                  </a:lnTo>
                  <a:lnTo>
                    <a:pt x="163" y="685"/>
                  </a:lnTo>
                  <a:lnTo>
                    <a:pt x="177" y="663"/>
                  </a:lnTo>
                  <a:lnTo>
                    <a:pt x="192" y="642"/>
                  </a:lnTo>
                  <a:lnTo>
                    <a:pt x="215" y="600"/>
                  </a:lnTo>
                  <a:lnTo>
                    <a:pt x="238" y="557"/>
                  </a:lnTo>
                  <a:lnTo>
                    <a:pt x="259" y="514"/>
                  </a:lnTo>
                  <a:lnTo>
                    <a:pt x="284" y="472"/>
                  </a:lnTo>
                  <a:lnTo>
                    <a:pt x="301" y="446"/>
                  </a:lnTo>
                  <a:lnTo>
                    <a:pt x="327" y="403"/>
                  </a:lnTo>
                  <a:lnTo>
                    <a:pt x="355" y="359"/>
                  </a:lnTo>
                  <a:lnTo>
                    <a:pt x="378" y="325"/>
                  </a:lnTo>
                  <a:lnTo>
                    <a:pt x="368" y="356"/>
                  </a:lnTo>
                  <a:lnTo>
                    <a:pt x="353" y="397"/>
                  </a:lnTo>
                  <a:lnTo>
                    <a:pt x="338" y="438"/>
                  </a:lnTo>
                  <a:lnTo>
                    <a:pt x="328" y="463"/>
                  </a:lnTo>
                  <a:lnTo>
                    <a:pt x="317" y="512"/>
                  </a:lnTo>
                  <a:lnTo>
                    <a:pt x="305" y="560"/>
                  </a:lnTo>
                  <a:lnTo>
                    <a:pt x="295" y="609"/>
                  </a:lnTo>
                  <a:lnTo>
                    <a:pt x="288" y="659"/>
                  </a:lnTo>
                  <a:lnTo>
                    <a:pt x="284" y="686"/>
                  </a:lnTo>
                  <a:lnTo>
                    <a:pt x="278" y="725"/>
                  </a:lnTo>
                  <a:lnTo>
                    <a:pt x="275" y="748"/>
                  </a:lnTo>
                  <a:lnTo>
                    <a:pt x="273" y="771"/>
                  </a:lnTo>
                  <a:lnTo>
                    <a:pt x="272" y="796"/>
                  </a:lnTo>
                  <a:lnTo>
                    <a:pt x="272" y="819"/>
                  </a:lnTo>
                  <a:lnTo>
                    <a:pt x="273" y="840"/>
                  </a:lnTo>
                  <a:lnTo>
                    <a:pt x="276" y="860"/>
                  </a:lnTo>
                  <a:lnTo>
                    <a:pt x="279" y="870"/>
                  </a:lnTo>
                  <a:lnTo>
                    <a:pt x="282" y="879"/>
                  </a:lnTo>
                  <a:lnTo>
                    <a:pt x="286" y="888"/>
                  </a:lnTo>
                  <a:lnTo>
                    <a:pt x="291" y="895"/>
                  </a:lnTo>
                  <a:lnTo>
                    <a:pt x="296" y="901"/>
                  </a:lnTo>
                  <a:lnTo>
                    <a:pt x="302" y="906"/>
                  </a:lnTo>
                  <a:lnTo>
                    <a:pt x="309" y="911"/>
                  </a:lnTo>
                  <a:lnTo>
                    <a:pt x="317" y="914"/>
                  </a:lnTo>
                  <a:lnTo>
                    <a:pt x="325" y="915"/>
                  </a:lnTo>
                  <a:lnTo>
                    <a:pt x="335" y="916"/>
                  </a:lnTo>
                  <a:lnTo>
                    <a:pt x="345" y="915"/>
                  </a:lnTo>
                  <a:lnTo>
                    <a:pt x="357" y="914"/>
                  </a:lnTo>
                  <a:lnTo>
                    <a:pt x="368" y="909"/>
                  </a:lnTo>
                  <a:lnTo>
                    <a:pt x="378" y="905"/>
                  </a:lnTo>
                  <a:lnTo>
                    <a:pt x="387" y="898"/>
                  </a:lnTo>
                  <a:lnTo>
                    <a:pt x="397" y="889"/>
                  </a:lnTo>
                  <a:lnTo>
                    <a:pt x="404" y="880"/>
                  </a:lnTo>
                  <a:lnTo>
                    <a:pt x="413" y="870"/>
                  </a:lnTo>
                  <a:lnTo>
                    <a:pt x="420" y="860"/>
                  </a:lnTo>
                  <a:lnTo>
                    <a:pt x="427" y="849"/>
                  </a:lnTo>
                  <a:lnTo>
                    <a:pt x="440" y="824"/>
                  </a:lnTo>
                  <a:lnTo>
                    <a:pt x="450" y="801"/>
                  </a:lnTo>
                  <a:lnTo>
                    <a:pt x="460" y="778"/>
                  </a:lnTo>
                  <a:lnTo>
                    <a:pt x="468" y="758"/>
                  </a:lnTo>
                  <a:lnTo>
                    <a:pt x="481" y="730"/>
                  </a:lnTo>
                  <a:lnTo>
                    <a:pt x="492" y="699"/>
                  </a:lnTo>
                  <a:lnTo>
                    <a:pt x="505" y="671"/>
                  </a:lnTo>
                  <a:lnTo>
                    <a:pt x="518" y="640"/>
                  </a:lnTo>
                  <a:lnTo>
                    <a:pt x="532" y="612"/>
                  </a:lnTo>
                  <a:lnTo>
                    <a:pt x="547" y="583"/>
                  </a:lnTo>
                  <a:lnTo>
                    <a:pt x="564" y="557"/>
                  </a:lnTo>
                  <a:lnTo>
                    <a:pt x="581" y="531"/>
                  </a:lnTo>
                  <a:lnTo>
                    <a:pt x="611" y="497"/>
                  </a:lnTo>
                  <a:lnTo>
                    <a:pt x="644" y="461"/>
                  </a:lnTo>
                  <a:lnTo>
                    <a:pt x="677" y="425"/>
                  </a:lnTo>
                  <a:lnTo>
                    <a:pt x="711" y="387"/>
                  </a:lnTo>
                  <a:lnTo>
                    <a:pt x="725" y="369"/>
                  </a:lnTo>
                  <a:lnTo>
                    <a:pt x="739" y="348"/>
                  </a:lnTo>
                  <a:lnTo>
                    <a:pt x="752" y="328"/>
                  </a:lnTo>
                  <a:lnTo>
                    <a:pt x="765" y="308"/>
                  </a:lnTo>
                  <a:lnTo>
                    <a:pt x="775" y="287"/>
                  </a:lnTo>
                  <a:lnTo>
                    <a:pt x="782" y="265"/>
                  </a:lnTo>
                  <a:lnTo>
                    <a:pt x="788" y="242"/>
                  </a:lnTo>
                  <a:lnTo>
                    <a:pt x="793" y="219"/>
                  </a:lnTo>
                  <a:lnTo>
                    <a:pt x="794" y="200"/>
                  </a:lnTo>
                  <a:lnTo>
                    <a:pt x="795" y="183"/>
                  </a:lnTo>
                  <a:lnTo>
                    <a:pt x="794" y="166"/>
                  </a:lnTo>
                  <a:lnTo>
                    <a:pt x="794" y="150"/>
                  </a:lnTo>
                  <a:lnTo>
                    <a:pt x="791" y="134"/>
                  </a:lnTo>
                  <a:lnTo>
                    <a:pt x="788" y="120"/>
                  </a:lnTo>
                  <a:lnTo>
                    <a:pt x="785" y="105"/>
                  </a:lnTo>
                  <a:lnTo>
                    <a:pt x="780" y="91"/>
                  </a:lnTo>
                  <a:lnTo>
                    <a:pt x="772" y="78"/>
                  </a:lnTo>
                  <a:lnTo>
                    <a:pt x="764" y="67"/>
                  </a:lnTo>
                  <a:lnTo>
                    <a:pt x="755" y="55"/>
                  </a:lnTo>
                  <a:lnTo>
                    <a:pt x="744" y="45"/>
                  </a:lnTo>
                  <a:lnTo>
                    <a:pt x="731" y="36"/>
                  </a:lnTo>
                  <a:lnTo>
                    <a:pt x="716" y="28"/>
                  </a:lnTo>
                  <a:lnTo>
                    <a:pt x="699" y="22"/>
                  </a:lnTo>
                  <a:lnTo>
                    <a:pt x="682" y="16"/>
                  </a:ln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47" name="Freeform 347"/>
            <p:cNvSpPr>
              <a:spLocks/>
            </p:cNvSpPr>
            <p:nvPr/>
          </p:nvSpPr>
          <p:spPr bwMode="auto">
            <a:xfrm>
              <a:off x="3168650" y="1722438"/>
              <a:ext cx="53975" cy="80963"/>
            </a:xfrm>
            <a:custGeom>
              <a:avLst/>
              <a:gdLst>
                <a:gd name="T0" fmla="*/ 29 w 101"/>
                <a:gd name="T1" fmla="*/ 22 h 154"/>
                <a:gd name="T2" fmla="*/ 13 w 101"/>
                <a:gd name="T3" fmla="*/ 39 h 154"/>
                <a:gd name="T4" fmla="*/ 6 w 101"/>
                <a:gd name="T5" fmla="*/ 67 h 154"/>
                <a:gd name="T6" fmla="*/ 0 w 101"/>
                <a:gd name="T7" fmla="*/ 100 h 154"/>
                <a:gd name="T8" fmla="*/ 0 w 101"/>
                <a:gd name="T9" fmla="*/ 118 h 154"/>
                <a:gd name="T10" fmla="*/ 4 w 101"/>
                <a:gd name="T11" fmla="*/ 126 h 154"/>
                <a:gd name="T12" fmla="*/ 10 w 101"/>
                <a:gd name="T13" fmla="*/ 126 h 154"/>
                <a:gd name="T14" fmla="*/ 13 w 101"/>
                <a:gd name="T15" fmla="*/ 120 h 154"/>
                <a:gd name="T16" fmla="*/ 16 w 101"/>
                <a:gd name="T17" fmla="*/ 107 h 154"/>
                <a:gd name="T18" fmla="*/ 17 w 101"/>
                <a:gd name="T19" fmla="*/ 111 h 154"/>
                <a:gd name="T20" fmla="*/ 20 w 101"/>
                <a:gd name="T21" fmla="*/ 137 h 154"/>
                <a:gd name="T22" fmla="*/ 24 w 101"/>
                <a:gd name="T23" fmla="*/ 147 h 154"/>
                <a:gd name="T24" fmla="*/ 27 w 101"/>
                <a:gd name="T25" fmla="*/ 151 h 154"/>
                <a:gd name="T26" fmla="*/ 33 w 101"/>
                <a:gd name="T27" fmla="*/ 149 h 154"/>
                <a:gd name="T28" fmla="*/ 36 w 101"/>
                <a:gd name="T29" fmla="*/ 137 h 154"/>
                <a:gd name="T30" fmla="*/ 39 w 101"/>
                <a:gd name="T31" fmla="*/ 111 h 154"/>
                <a:gd name="T32" fmla="*/ 40 w 101"/>
                <a:gd name="T33" fmla="*/ 113 h 154"/>
                <a:gd name="T34" fmla="*/ 45 w 101"/>
                <a:gd name="T35" fmla="*/ 138 h 154"/>
                <a:gd name="T36" fmla="*/ 50 w 101"/>
                <a:gd name="T37" fmla="*/ 151 h 154"/>
                <a:gd name="T38" fmla="*/ 56 w 101"/>
                <a:gd name="T39" fmla="*/ 153 h 154"/>
                <a:gd name="T40" fmla="*/ 59 w 101"/>
                <a:gd name="T41" fmla="*/ 147 h 154"/>
                <a:gd name="T42" fmla="*/ 60 w 101"/>
                <a:gd name="T43" fmla="*/ 136 h 154"/>
                <a:gd name="T44" fmla="*/ 60 w 101"/>
                <a:gd name="T45" fmla="*/ 107 h 154"/>
                <a:gd name="T46" fmla="*/ 63 w 101"/>
                <a:gd name="T47" fmla="*/ 101 h 154"/>
                <a:gd name="T48" fmla="*/ 70 w 101"/>
                <a:gd name="T49" fmla="*/ 123 h 154"/>
                <a:gd name="T50" fmla="*/ 75 w 101"/>
                <a:gd name="T51" fmla="*/ 130 h 154"/>
                <a:gd name="T52" fmla="*/ 78 w 101"/>
                <a:gd name="T53" fmla="*/ 131 h 154"/>
                <a:gd name="T54" fmla="*/ 82 w 101"/>
                <a:gd name="T55" fmla="*/ 127 h 154"/>
                <a:gd name="T56" fmla="*/ 83 w 101"/>
                <a:gd name="T57" fmla="*/ 114 h 154"/>
                <a:gd name="T58" fmla="*/ 78 w 101"/>
                <a:gd name="T59" fmla="*/ 90 h 154"/>
                <a:gd name="T60" fmla="*/ 83 w 101"/>
                <a:gd name="T61" fmla="*/ 87 h 154"/>
                <a:gd name="T62" fmla="*/ 96 w 101"/>
                <a:gd name="T63" fmla="*/ 95 h 154"/>
                <a:gd name="T64" fmla="*/ 101 w 101"/>
                <a:gd name="T65" fmla="*/ 92 h 154"/>
                <a:gd name="T66" fmla="*/ 99 w 101"/>
                <a:gd name="T67" fmla="*/ 82 h 154"/>
                <a:gd name="T68" fmla="*/ 89 w 101"/>
                <a:gd name="T69" fmla="*/ 58 h 154"/>
                <a:gd name="T70" fmla="*/ 70 w 101"/>
                <a:gd name="T71" fmla="*/ 21 h 154"/>
                <a:gd name="T72" fmla="*/ 62 w 101"/>
                <a:gd name="T73" fmla="*/ 0 h 154"/>
                <a:gd name="T74" fmla="*/ 43 w 101"/>
                <a:gd name="T75" fmla="*/ 13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01" h="154">
                  <a:moveTo>
                    <a:pt x="43" y="13"/>
                  </a:moveTo>
                  <a:lnTo>
                    <a:pt x="29" y="22"/>
                  </a:lnTo>
                  <a:lnTo>
                    <a:pt x="16" y="34"/>
                  </a:lnTo>
                  <a:lnTo>
                    <a:pt x="13" y="39"/>
                  </a:lnTo>
                  <a:lnTo>
                    <a:pt x="9" y="52"/>
                  </a:lnTo>
                  <a:lnTo>
                    <a:pt x="6" y="67"/>
                  </a:lnTo>
                  <a:lnTo>
                    <a:pt x="3" y="82"/>
                  </a:lnTo>
                  <a:lnTo>
                    <a:pt x="0" y="100"/>
                  </a:lnTo>
                  <a:lnTo>
                    <a:pt x="0" y="113"/>
                  </a:lnTo>
                  <a:lnTo>
                    <a:pt x="0" y="118"/>
                  </a:lnTo>
                  <a:lnTo>
                    <a:pt x="1" y="123"/>
                  </a:lnTo>
                  <a:lnTo>
                    <a:pt x="4" y="126"/>
                  </a:lnTo>
                  <a:lnTo>
                    <a:pt x="7" y="127"/>
                  </a:lnTo>
                  <a:lnTo>
                    <a:pt x="10" y="126"/>
                  </a:lnTo>
                  <a:lnTo>
                    <a:pt x="11" y="124"/>
                  </a:lnTo>
                  <a:lnTo>
                    <a:pt x="13" y="120"/>
                  </a:lnTo>
                  <a:lnTo>
                    <a:pt x="14" y="115"/>
                  </a:lnTo>
                  <a:lnTo>
                    <a:pt x="16" y="107"/>
                  </a:lnTo>
                  <a:lnTo>
                    <a:pt x="17" y="101"/>
                  </a:lnTo>
                  <a:lnTo>
                    <a:pt x="17" y="111"/>
                  </a:lnTo>
                  <a:lnTo>
                    <a:pt x="19" y="128"/>
                  </a:lnTo>
                  <a:lnTo>
                    <a:pt x="20" y="137"/>
                  </a:lnTo>
                  <a:lnTo>
                    <a:pt x="23" y="144"/>
                  </a:lnTo>
                  <a:lnTo>
                    <a:pt x="24" y="147"/>
                  </a:lnTo>
                  <a:lnTo>
                    <a:pt x="26" y="150"/>
                  </a:lnTo>
                  <a:lnTo>
                    <a:pt x="27" y="151"/>
                  </a:lnTo>
                  <a:lnTo>
                    <a:pt x="30" y="151"/>
                  </a:lnTo>
                  <a:lnTo>
                    <a:pt x="33" y="149"/>
                  </a:lnTo>
                  <a:lnTo>
                    <a:pt x="34" y="144"/>
                  </a:lnTo>
                  <a:lnTo>
                    <a:pt x="36" y="137"/>
                  </a:lnTo>
                  <a:lnTo>
                    <a:pt x="37" y="128"/>
                  </a:lnTo>
                  <a:lnTo>
                    <a:pt x="39" y="111"/>
                  </a:lnTo>
                  <a:lnTo>
                    <a:pt x="42" y="100"/>
                  </a:lnTo>
                  <a:lnTo>
                    <a:pt x="40" y="113"/>
                  </a:lnTo>
                  <a:lnTo>
                    <a:pt x="43" y="130"/>
                  </a:lnTo>
                  <a:lnTo>
                    <a:pt x="45" y="138"/>
                  </a:lnTo>
                  <a:lnTo>
                    <a:pt x="47" y="146"/>
                  </a:lnTo>
                  <a:lnTo>
                    <a:pt x="50" y="151"/>
                  </a:lnTo>
                  <a:lnTo>
                    <a:pt x="53" y="154"/>
                  </a:lnTo>
                  <a:lnTo>
                    <a:pt x="56" y="153"/>
                  </a:lnTo>
                  <a:lnTo>
                    <a:pt x="57" y="150"/>
                  </a:lnTo>
                  <a:lnTo>
                    <a:pt x="59" y="147"/>
                  </a:lnTo>
                  <a:lnTo>
                    <a:pt x="60" y="144"/>
                  </a:lnTo>
                  <a:lnTo>
                    <a:pt x="60" y="136"/>
                  </a:lnTo>
                  <a:lnTo>
                    <a:pt x="60" y="126"/>
                  </a:lnTo>
                  <a:lnTo>
                    <a:pt x="60" y="107"/>
                  </a:lnTo>
                  <a:lnTo>
                    <a:pt x="62" y="92"/>
                  </a:lnTo>
                  <a:lnTo>
                    <a:pt x="63" y="101"/>
                  </a:lnTo>
                  <a:lnTo>
                    <a:pt x="68" y="115"/>
                  </a:lnTo>
                  <a:lnTo>
                    <a:pt x="70" y="123"/>
                  </a:lnTo>
                  <a:lnTo>
                    <a:pt x="73" y="128"/>
                  </a:lnTo>
                  <a:lnTo>
                    <a:pt x="75" y="130"/>
                  </a:lnTo>
                  <a:lnTo>
                    <a:pt x="76" y="131"/>
                  </a:lnTo>
                  <a:lnTo>
                    <a:pt x="78" y="131"/>
                  </a:lnTo>
                  <a:lnTo>
                    <a:pt x="80" y="131"/>
                  </a:lnTo>
                  <a:lnTo>
                    <a:pt x="82" y="127"/>
                  </a:lnTo>
                  <a:lnTo>
                    <a:pt x="83" y="121"/>
                  </a:lnTo>
                  <a:lnTo>
                    <a:pt x="83" y="114"/>
                  </a:lnTo>
                  <a:lnTo>
                    <a:pt x="82" y="107"/>
                  </a:lnTo>
                  <a:lnTo>
                    <a:pt x="78" y="90"/>
                  </a:lnTo>
                  <a:lnTo>
                    <a:pt x="75" y="80"/>
                  </a:lnTo>
                  <a:lnTo>
                    <a:pt x="83" y="87"/>
                  </a:lnTo>
                  <a:lnTo>
                    <a:pt x="93" y="95"/>
                  </a:lnTo>
                  <a:lnTo>
                    <a:pt x="96" y="95"/>
                  </a:lnTo>
                  <a:lnTo>
                    <a:pt x="99" y="94"/>
                  </a:lnTo>
                  <a:lnTo>
                    <a:pt x="101" y="92"/>
                  </a:lnTo>
                  <a:lnTo>
                    <a:pt x="101" y="90"/>
                  </a:lnTo>
                  <a:lnTo>
                    <a:pt x="99" y="82"/>
                  </a:lnTo>
                  <a:lnTo>
                    <a:pt x="98" y="77"/>
                  </a:lnTo>
                  <a:lnTo>
                    <a:pt x="89" y="58"/>
                  </a:lnTo>
                  <a:lnTo>
                    <a:pt x="80" y="39"/>
                  </a:lnTo>
                  <a:lnTo>
                    <a:pt x="70" y="21"/>
                  </a:lnTo>
                  <a:lnTo>
                    <a:pt x="60" y="3"/>
                  </a:lnTo>
                  <a:lnTo>
                    <a:pt x="62" y="0"/>
                  </a:lnTo>
                  <a:lnTo>
                    <a:pt x="53" y="6"/>
                  </a:lnTo>
                  <a:lnTo>
                    <a:pt x="43" y="13"/>
                  </a:lnTo>
                  <a:close/>
                </a:path>
              </a:pathLst>
            </a:custGeom>
            <a:solidFill>
              <a:srgbClr val="F2EB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48" name="Freeform 348"/>
            <p:cNvSpPr>
              <a:spLocks/>
            </p:cNvSpPr>
            <p:nvPr/>
          </p:nvSpPr>
          <p:spPr bwMode="auto">
            <a:xfrm>
              <a:off x="3219450" y="1746250"/>
              <a:ext cx="53975" cy="80963"/>
            </a:xfrm>
            <a:custGeom>
              <a:avLst/>
              <a:gdLst>
                <a:gd name="T0" fmla="*/ 88 w 100"/>
                <a:gd name="T1" fmla="*/ 30 h 154"/>
                <a:gd name="T2" fmla="*/ 100 w 100"/>
                <a:gd name="T3" fmla="*/ 52 h 154"/>
                <a:gd name="T4" fmla="*/ 100 w 100"/>
                <a:gd name="T5" fmla="*/ 79 h 154"/>
                <a:gd name="T6" fmla="*/ 95 w 100"/>
                <a:gd name="T7" fmla="*/ 112 h 154"/>
                <a:gd name="T8" fmla="*/ 89 w 100"/>
                <a:gd name="T9" fmla="*/ 131 h 154"/>
                <a:gd name="T10" fmla="*/ 84 w 100"/>
                <a:gd name="T11" fmla="*/ 137 h 154"/>
                <a:gd name="T12" fmla="*/ 78 w 100"/>
                <a:gd name="T13" fmla="*/ 135 h 154"/>
                <a:gd name="T14" fmla="*/ 77 w 100"/>
                <a:gd name="T15" fmla="*/ 128 h 154"/>
                <a:gd name="T16" fmla="*/ 78 w 100"/>
                <a:gd name="T17" fmla="*/ 115 h 154"/>
                <a:gd name="T18" fmla="*/ 75 w 100"/>
                <a:gd name="T19" fmla="*/ 118 h 154"/>
                <a:gd name="T20" fmla="*/ 65 w 100"/>
                <a:gd name="T21" fmla="*/ 142 h 154"/>
                <a:gd name="T22" fmla="*/ 58 w 100"/>
                <a:gd name="T23" fmla="*/ 151 h 154"/>
                <a:gd name="T24" fmla="*/ 54 w 100"/>
                <a:gd name="T25" fmla="*/ 154 h 154"/>
                <a:gd name="T26" fmla="*/ 49 w 100"/>
                <a:gd name="T27" fmla="*/ 151 h 154"/>
                <a:gd name="T28" fmla="*/ 49 w 100"/>
                <a:gd name="T29" fmla="*/ 138 h 154"/>
                <a:gd name="T30" fmla="*/ 54 w 100"/>
                <a:gd name="T31" fmla="*/ 114 h 154"/>
                <a:gd name="T32" fmla="*/ 52 w 100"/>
                <a:gd name="T33" fmla="*/ 114 h 154"/>
                <a:gd name="T34" fmla="*/ 42 w 100"/>
                <a:gd name="T35" fmla="*/ 137 h 154"/>
                <a:gd name="T36" fmla="*/ 33 w 100"/>
                <a:gd name="T37" fmla="*/ 148 h 154"/>
                <a:gd name="T38" fmla="*/ 28 w 100"/>
                <a:gd name="T39" fmla="*/ 148 h 154"/>
                <a:gd name="T40" fmla="*/ 25 w 100"/>
                <a:gd name="T41" fmla="*/ 142 h 154"/>
                <a:gd name="T42" fmla="*/ 26 w 100"/>
                <a:gd name="T43" fmla="*/ 129 h 154"/>
                <a:gd name="T44" fmla="*/ 35 w 100"/>
                <a:gd name="T45" fmla="*/ 102 h 154"/>
                <a:gd name="T46" fmla="*/ 33 w 100"/>
                <a:gd name="T47" fmla="*/ 96 h 154"/>
                <a:gd name="T48" fmla="*/ 22 w 100"/>
                <a:gd name="T49" fmla="*/ 115 h 154"/>
                <a:gd name="T50" fmla="*/ 15 w 100"/>
                <a:gd name="T51" fmla="*/ 121 h 154"/>
                <a:gd name="T52" fmla="*/ 10 w 100"/>
                <a:gd name="T53" fmla="*/ 121 h 154"/>
                <a:gd name="T54" fmla="*/ 7 w 100"/>
                <a:gd name="T55" fmla="*/ 117 h 154"/>
                <a:gd name="T56" fmla="*/ 12 w 100"/>
                <a:gd name="T57" fmla="*/ 104 h 154"/>
                <a:gd name="T58" fmla="*/ 23 w 100"/>
                <a:gd name="T59" fmla="*/ 82 h 154"/>
                <a:gd name="T60" fmla="*/ 19 w 100"/>
                <a:gd name="T61" fmla="*/ 78 h 154"/>
                <a:gd name="T62" fmla="*/ 3 w 100"/>
                <a:gd name="T63" fmla="*/ 82 h 154"/>
                <a:gd name="T64" fmla="*/ 0 w 100"/>
                <a:gd name="T65" fmla="*/ 78 h 154"/>
                <a:gd name="T66" fmla="*/ 5 w 100"/>
                <a:gd name="T67" fmla="*/ 69 h 154"/>
                <a:gd name="T68" fmla="*/ 20 w 100"/>
                <a:gd name="T69" fmla="*/ 47 h 154"/>
                <a:gd name="T70" fmla="*/ 49 w 100"/>
                <a:gd name="T71" fmla="*/ 17 h 154"/>
                <a:gd name="T72" fmla="*/ 62 w 100"/>
                <a:gd name="T73" fmla="*/ 0 h 154"/>
                <a:gd name="T74" fmla="*/ 77 w 100"/>
                <a:gd name="T75" fmla="*/ 17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00" h="154">
                  <a:moveTo>
                    <a:pt x="77" y="17"/>
                  </a:moveTo>
                  <a:lnTo>
                    <a:pt x="88" y="30"/>
                  </a:lnTo>
                  <a:lnTo>
                    <a:pt x="98" y="45"/>
                  </a:lnTo>
                  <a:lnTo>
                    <a:pt x="100" y="52"/>
                  </a:lnTo>
                  <a:lnTo>
                    <a:pt x="100" y="63"/>
                  </a:lnTo>
                  <a:lnTo>
                    <a:pt x="100" y="79"/>
                  </a:lnTo>
                  <a:lnTo>
                    <a:pt x="98" y="96"/>
                  </a:lnTo>
                  <a:lnTo>
                    <a:pt x="95" y="112"/>
                  </a:lnTo>
                  <a:lnTo>
                    <a:pt x="91" y="125"/>
                  </a:lnTo>
                  <a:lnTo>
                    <a:pt x="89" y="131"/>
                  </a:lnTo>
                  <a:lnTo>
                    <a:pt x="87" y="134"/>
                  </a:lnTo>
                  <a:lnTo>
                    <a:pt x="84" y="137"/>
                  </a:lnTo>
                  <a:lnTo>
                    <a:pt x="81" y="137"/>
                  </a:lnTo>
                  <a:lnTo>
                    <a:pt x="78" y="135"/>
                  </a:lnTo>
                  <a:lnTo>
                    <a:pt x="77" y="132"/>
                  </a:lnTo>
                  <a:lnTo>
                    <a:pt x="77" y="128"/>
                  </a:lnTo>
                  <a:lnTo>
                    <a:pt x="77" y="124"/>
                  </a:lnTo>
                  <a:lnTo>
                    <a:pt x="78" y="115"/>
                  </a:lnTo>
                  <a:lnTo>
                    <a:pt x="78" y="108"/>
                  </a:lnTo>
                  <a:lnTo>
                    <a:pt x="75" y="118"/>
                  </a:lnTo>
                  <a:lnTo>
                    <a:pt x="69" y="135"/>
                  </a:lnTo>
                  <a:lnTo>
                    <a:pt x="65" y="142"/>
                  </a:lnTo>
                  <a:lnTo>
                    <a:pt x="61" y="150"/>
                  </a:lnTo>
                  <a:lnTo>
                    <a:pt x="58" y="151"/>
                  </a:lnTo>
                  <a:lnTo>
                    <a:pt x="56" y="152"/>
                  </a:lnTo>
                  <a:lnTo>
                    <a:pt x="54" y="154"/>
                  </a:lnTo>
                  <a:lnTo>
                    <a:pt x="52" y="154"/>
                  </a:lnTo>
                  <a:lnTo>
                    <a:pt x="49" y="151"/>
                  </a:lnTo>
                  <a:lnTo>
                    <a:pt x="49" y="145"/>
                  </a:lnTo>
                  <a:lnTo>
                    <a:pt x="49" y="138"/>
                  </a:lnTo>
                  <a:lnTo>
                    <a:pt x="51" y="129"/>
                  </a:lnTo>
                  <a:lnTo>
                    <a:pt x="54" y="114"/>
                  </a:lnTo>
                  <a:lnTo>
                    <a:pt x="55" y="102"/>
                  </a:lnTo>
                  <a:lnTo>
                    <a:pt x="52" y="114"/>
                  </a:lnTo>
                  <a:lnTo>
                    <a:pt x="45" y="129"/>
                  </a:lnTo>
                  <a:lnTo>
                    <a:pt x="42" y="137"/>
                  </a:lnTo>
                  <a:lnTo>
                    <a:pt x="36" y="144"/>
                  </a:lnTo>
                  <a:lnTo>
                    <a:pt x="33" y="148"/>
                  </a:lnTo>
                  <a:lnTo>
                    <a:pt x="29" y="150"/>
                  </a:lnTo>
                  <a:lnTo>
                    <a:pt x="28" y="148"/>
                  </a:lnTo>
                  <a:lnTo>
                    <a:pt x="26" y="145"/>
                  </a:lnTo>
                  <a:lnTo>
                    <a:pt x="25" y="142"/>
                  </a:lnTo>
                  <a:lnTo>
                    <a:pt x="25" y="138"/>
                  </a:lnTo>
                  <a:lnTo>
                    <a:pt x="26" y="129"/>
                  </a:lnTo>
                  <a:lnTo>
                    <a:pt x="29" y="121"/>
                  </a:lnTo>
                  <a:lnTo>
                    <a:pt x="35" y="102"/>
                  </a:lnTo>
                  <a:lnTo>
                    <a:pt x="38" y="88"/>
                  </a:lnTo>
                  <a:lnTo>
                    <a:pt x="33" y="96"/>
                  </a:lnTo>
                  <a:lnTo>
                    <a:pt x="26" y="109"/>
                  </a:lnTo>
                  <a:lnTo>
                    <a:pt x="22" y="115"/>
                  </a:lnTo>
                  <a:lnTo>
                    <a:pt x="18" y="119"/>
                  </a:lnTo>
                  <a:lnTo>
                    <a:pt x="15" y="121"/>
                  </a:lnTo>
                  <a:lnTo>
                    <a:pt x="13" y="122"/>
                  </a:lnTo>
                  <a:lnTo>
                    <a:pt x="10" y="121"/>
                  </a:lnTo>
                  <a:lnTo>
                    <a:pt x="9" y="121"/>
                  </a:lnTo>
                  <a:lnTo>
                    <a:pt x="7" y="117"/>
                  </a:lnTo>
                  <a:lnTo>
                    <a:pt x="9" y="111"/>
                  </a:lnTo>
                  <a:lnTo>
                    <a:pt x="12" y="104"/>
                  </a:lnTo>
                  <a:lnTo>
                    <a:pt x="15" y="96"/>
                  </a:lnTo>
                  <a:lnTo>
                    <a:pt x="23" y="82"/>
                  </a:lnTo>
                  <a:lnTo>
                    <a:pt x="29" y="73"/>
                  </a:lnTo>
                  <a:lnTo>
                    <a:pt x="19" y="78"/>
                  </a:lnTo>
                  <a:lnTo>
                    <a:pt x="6" y="82"/>
                  </a:lnTo>
                  <a:lnTo>
                    <a:pt x="3" y="82"/>
                  </a:lnTo>
                  <a:lnTo>
                    <a:pt x="2" y="79"/>
                  </a:lnTo>
                  <a:lnTo>
                    <a:pt x="0" y="78"/>
                  </a:lnTo>
                  <a:lnTo>
                    <a:pt x="2" y="75"/>
                  </a:lnTo>
                  <a:lnTo>
                    <a:pt x="5" y="69"/>
                  </a:lnTo>
                  <a:lnTo>
                    <a:pt x="7" y="63"/>
                  </a:lnTo>
                  <a:lnTo>
                    <a:pt x="20" y="47"/>
                  </a:lnTo>
                  <a:lnTo>
                    <a:pt x="35" y="33"/>
                  </a:lnTo>
                  <a:lnTo>
                    <a:pt x="49" y="17"/>
                  </a:lnTo>
                  <a:lnTo>
                    <a:pt x="64" y="3"/>
                  </a:lnTo>
                  <a:lnTo>
                    <a:pt x="62" y="0"/>
                  </a:lnTo>
                  <a:lnTo>
                    <a:pt x="71" y="7"/>
                  </a:lnTo>
                  <a:lnTo>
                    <a:pt x="77" y="17"/>
                  </a:lnTo>
                  <a:close/>
                </a:path>
              </a:pathLst>
            </a:custGeom>
            <a:solidFill>
              <a:srgbClr val="F2EB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49" name="Freeform 349"/>
            <p:cNvSpPr>
              <a:spLocks/>
            </p:cNvSpPr>
            <p:nvPr/>
          </p:nvSpPr>
          <p:spPr bwMode="auto">
            <a:xfrm>
              <a:off x="3128963" y="1323975"/>
              <a:ext cx="325438" cy="446088"/>
            </a:xfrm>
            <a:custGeom>
              <a:avLst/>
              <a:gdLst>
                <a:gd name="T0" fmla="*/ 612 w 614"/>
                <a:gd name="T1" fmla="*/ 490 h 844"/>
                <a:gd name="T2" fmla="*/ 607 w 614"/>
                <a:gd name="T3" fmla="*/ 406 h 844"/>
                <a:gd name="T4" fmla="*/ 599 w 614"/>
                <a:gd name="T5" fmla="*/ 353 h 844"/>
                <a:gd name="T6" fmla="*/ 588 w 614"/>
                <a:gd name="T7" fmla="*/ 302 h 844"/>
                <a:gd name="T8" fmla="*/ 571 w 614"/>
                <a:gd name="T9" fmla="*/ 250 h 844"/>
                <a:gd name="T10" fmla="*/ 549 w 614"/>
                <a:gd name="T11" fmla="*/ 201 h 844"/>
                <a:gd name="T12" fmla="*/ 520 w 614"/>
                <a:gd name="T13" fmla="*/ 152 h 844"/>
                <a:gd name="T14" fmla="*/ 487 w 614"/>
                <a:gd name="T15" fmla="*/ 109 h 844"/>
                <a:gd name="T16" fmla="*/ 454 w 614"/>
                <a:gd name="T17" fmla="*/ 76 h 844"/>
                <a:gd name="T18" fmla="*/ 418 w 614"/>
                <a:gd name="T19" fmla="*/ 47 h 844"/>
                <a:gd name="T20" fmla="*/ 375 w 614"/>
                <a:gd name="T21" fmla="*/ 25 h 844"/>
                <a:gd name="T22" fmla="*/ 328 w 614"/>
                <a:gd name="T23" fmla="*/ 8 h 844"/>
                <a:gd name="T24" fmla="*/ 283 w 614"/>
                <a:gd name="T25" fmla="*/ 0 h 844"/>
                <a:gd name="T26" fmla="*/ 263 w 614"/>
                <a:gd name="T27" fmla="*/ 1 h 844"/>
                <a:gd name="T28" fmla="*/ 251 w 614"/>
                <a:gd name="T29" fmla="*/ 7 h 844"/>
                <a:gd name="T30" fmla="*/ 254 w 614"/>
                <a:gd name="T31" fmla="*/ 11 h 844"/>
                <a:gd name="T32" fmla="*/ 237 w 614"/>
                <a:gd name="T33" fmla="*/ 14 h 844"/>
                <a:gd name="T34" fmla="*/ 220 w 614"/>
                <a:gd name="T35" fmla="*/ 21 h 844"/>
                <a:gd name="T36" fmla="*/ 185 w 614"/>
                <a:gd name="T37" fmla="*/ 48 h 844"/>
                <a:gd name="T38" fmla="*/ 154 w 614"/>
                <a:gd name="T39" fmla="*/ 83 h 844"/>
                <a:gd name="T40" fmla="*/ 131 w 614"/>
                <a:gd name="T41" fmla="*/ 113 h 844"/>
                <a:gd name="T42" fmla="*/ 102 w 614"/>
                <a:gd name="T43" fmla="*/ 156 h 844"/>
                <a:gd name="T44" fmla="*/ 77 w 614"/>
                <a:gd name="T45" fmla="*/ 202 h 844"/>
                <a:gd name="T46" fmla="*/ 56 w 614"/>
                <a:gd name="T47" fmla="*/ 250 h 844"/>
                <a:gd name="T48" fmla="*/ 39 w 614"/>
                <a:gd name="T49" fmla="*/ 300 h 844"/>
                <a:gd name="T50" fmla="*/ 23 w 614"/>
                <a:gd name="T51" fmla="*/ 360 h 844"/>
                <a:gd name="T52" fmla="*/ 11 w 614"/>
                <a:gd name="T53" fmla="*/ 421 h 844"/>
                <a:gd name="T54" fmla="*/ 4 w 614"/>
                <a:gd name="T55" fmla="*/ 483 h 844"/>
                <a:gd name="T56" fmla="*/ 0 w 614"/>
                <a:gd name="T57" fmla="*/ 545 h 844"/>
                <a:gd name="T58" fmla="*/ 0 w 614"/>
                <a:gd name="T59" fmla="*/ 638 h 844"/>
                <a:gd name="T60" fmla="*/ 4 w 614"/>
                <a:gd name="T61" fmla="*/ 685 h 844"/>
                <a:gd name="T62" fmla="*/ 13 w 614"/>
                <a:gd name="T63" fmla="*/ 729 h 844"/>
                <a:gd name="T64" fmla="*/ 23 w 614"/>
                <a:gd name="T65" fmla="*/ 747 h 844"/>
                <a:gd name="T66" fmla="*/ 36 w 614"/>
                <a:gd name="T67" fmla="*/ 763 h 844"/>
                <a:gd name="T68" fmla="*/ 52 w 614"/>
                <a:gd name="T69" fmla="*/ 775 h 844"/>
                <a:gd name="T70" fmla="*/ 70 w 614"/>
                <a:gd name="T71" fmla="*/ 783 h 844"/>
                <a:gd name="T72" fmla="*/ 89 w 614"/>
                <a:gd name="T73" fmla="*/ 786 h 844"/>
                <a:gd name="T74" fmla="*/ 110 w 614"/>
                <a:gd name="T75" fmla="*/ 785 h 844"/>
                <a:gd name="T76" fmla="*/ 131 w 614"/>
                <a:gd name="T77" fmla="*/ 780 h 844"/>
                <a:gd name="T78" fmla="*/ 149 w 614"/>
                <a:gd name="T79" fmla="*/ 772 h 844"/>
                <a:gd name="T80" fmla="*/ 161 w 614"/>
                <a:gd name="T81" fmla="*/ 792 h 844"/>
                <a:gd name="T82" fmla="*/ 174 w 614"/>
                <a:gd name="T83" fmla="*/ 809 h 844"/>
                <a:gd name="T84" fmla="*/ 191 w 614"/>
                <a:gd name="T85" fmla="*/ 823 h 844"/>
                <a:gd name="T86" fmla="*/ 208 w 614"/>
                <a:gd name="T87" fmla="*/ 834 h 844"/>
                <a:gd name="T88" fmla="*/ 228 w 614"/>
                <a:gd name="T89" fmla="*/ 839 h 844"/>
                <a:gd name="T90" fmla="*/ 250 w 614"/>
                <a:gd name="T91" fmla="*/ 842 h 844"/>
                <a:gd name="T92" fmla="*/ 273 w 614"/>
                <a:gd name="T93" fmla="*/ 842 h 844"/>
                <a:gd name="T94" fmla="*/ 296 w 614"/>
                <a:gd name="T95" fmla="*/ 838 h 844"/>
                <a:gd name="T96" fmla="*/ 320 w 614"/>
                <a:gd name="T97" fmla="*/ 826 h 844"/>
                <a:gd name="T98" fmla="*/ 345 w 614"/>
                <a:gd name="T99" fmla="*/ 811 h 844"/>
                <a:gd name="T100" fmla="*/ 368 w 614"/>
                <a:gd name="T101" fmla="*/ 795 h 844"/>
                <a:gd name="T102" fmla="*/ 392 w 614"/>
                <a:gd name="T103" fmla="*/ 786 h 844"/>
                <a:gd name="T104" fmla="*/ 420 w 614"/>
                <a:gd name="T105" fmla="*/ 788 h 844"/>
                <a:gd name="T106" fmla="*/ 444 w 614"/>
                <a:gd name="T107" fmla="*/ 792 h 844"/>
                <a:gd name="T108" fmla="*/ 471 w 614"/>
                <a:gd name="T109" fmla="*/ 795 h 844"/>
                <a:gd name="T110" fmla="*/ 500 w 614"/>
                <a:gd name="T111" fmla="*/ 790 h 844"/>
                <a:gd name="T112" fmla="*/ 539 w 614"/>
                <a:gd name="T113" fmla="*/ 775 h 844"/>
                <a:gd name="T114" fmla="*/ 568 w 614"/>
                <a:gd name="T115" fmla="*/ 752 h 844"/>
                <a:gd name="T116" fmla="*/ 588 w 614"/>
                <a:gd name="T117" fmla="*/ 726 h 844"/>
                <a:gd name="T118" fmla="*/ 601 w 614"/>
                <a:gd name="T119" fmla="*/ 694 h 844"/>
                <a:gd name="T120" fmla="*/ 609 w 614"/>
                <a:gd name="T121" fmla="*/ 661 h 844"/>
                <a:gd name="T122" fmla="*/ 612 w 614"/>
                <a:gd name="T123" fmla="*/ 624 h 844"/>
                <a:gd name="T124" fmla="*/ 614 w 614"/>
                <a:gd name="T125" fmla="*/ 546 h 8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614" h="844">
                  <a:moveTo>
                    <a:pt x="614" y="546"/>
                  </a:moveTo>
                  <a:lnTo>
                    <a:pt x="612" y="490"/>
                  </a:lnTo>
                  <a:lnTo>
                    <a:pt x="609" y="434"/>
                  </a:lnTo>
                  <a:lnTo>
                    <a:pt x="607" y="406"/>
                  </a:lnTo>
                  <a:lnTo>
                    <a:pt x="604" y="381"/>
                  </a:lnTo>
                  <a:lnTo>
                    <a:pt x="599" y="353"/>
                  </a:lnTo>
                  <a:lnTo>
                    <a:pt x="594" y="327"/>
                  </a:lnTo>
                  <a:lnTo>
                    <a:pt x="588" y="302"/>
                  </a:lnTo>
                  <a:lnTo>
                    <a:pt x="579" y="276"/>
                  </a:lnTo>
                  <a:lnTo>
                    <a:pt x="571" y="250"/>
                  </a:lnTo>
                  <a:lnTo>
                    <a:pt x="560" y="225"/>
                  </a:lnTo>
                  <a:lnTo>
                    <a:pt x="549" y="201"/>
                  </a:lnTo>
                  <a:lnTo>
                    <a:pt x="535" y="176"/>
                  </a:lnTo>
                  <a:lnTo>
                    <a:pt x="520" y="152"/>
                  </a:lnTo>
                  <a:lnTo>
                    <a:pt x="503" y="129"/>
                  </a:lnTo>
                  <a:lnTo>
                    <a:pt x="487" y="109"/>
                  </a:lnTo>
                  <a:lnTo>
                    <a:pt x="471" y="92"/>
                  </a:lnTo>
                  <a:lnTo>
                    <a:pt x="454" y="76"/>
                  </a:lnTo>
                  <a:lnTo>
                    <a:pt x="437" y="60"/>
                  </a:lnTo>
                  <a:lnTo>
                    <a:pt x="418" y="47"/>
                  </a:lnTo>
                  <a:lnTo>
                    <a:pt x="398" y="35"/>
                  </a:lnTo>
                  <a:lnTo>
                    <a:pt x="375" y="25"/>
                  </a:lnTo>
                  <a:lnTo>
                    <a:pt x="352" y="17"/>
                  </a:lnTo>
                  <a:lnTo>
                    <a:pt x="328" y="8"/>
                  </a:lnTo>
                  <a:lnTo>
                    <a:pt x="297" y="1"/>
                  </a:lnTo>
                  <a:lnTo>
                    <a:pt x="283" y="0"/>
                  </a:lnTo>
                  <a:lnTo>
                    <a:pt x="269" y="0"/>
                  </a:lnTo>
                  <a:lnTo>
                    <a:pt x="263" y="1"/>
                  </a:lnTo>
                  <a:lnTo>
                    <a:pt x="257" y="4"/>
                  </a:lnTo>
                  <a:lnTo>
                    <a:pt x="251" y="7"/>
                  </a:lnTo>
                  <a:lnTo>
                    <a:pt x="247" y="11"/>
                  </a:lnTo>
                  <a:lnTo>
                    <a:pt x="254" y="11"/>
                  </a:lnTo>
                  <a:lnTo>
                    <a:pt x="246" y="11"/>
                  </a:lnTo>
                  <a:lnTo>
                    <a:pt x="237" y="14"/>
                  </a:lnTo>
                  <a:lnTo>
                    <a:pt x="228" y="17"/>
                  </a:lnTo>
                  <a:lnTo>
                    <a:pt x="220" y="21"/>
                  </a:lnTo>
                  <a:lnTo>
                    <a:pt x="202" y="34"/>
                  </a:lnTo>
                  <a:lnTo>
                    <a:pt x="185" y="48"/>
                  </a:lnTo>
                  <a:lnTo>
                    <a:pt x="168" y="66"/>
                  </a:lnTo>
                  <a:lnTo>
                    <a:pt x="154" y="83"/>
                  </a:lnTo>
                  <a:lnTo>
                    <a:pt x="141" y="99"/>
                  </a:lnTo>
                  <a:lnTo>
                    <a:pt x="131" y="113"/>
                  </a:lnTo>
                  <a:lnTo>
                    <a:pt x="116" y="135"/>
                  </a:lnTo>
                  <a:lnTo>
                    <a:pt x="102" y="156"/>
                  </a:lnTo>
                  <a:lnTo>
                    <a:pt x="89" y="179"/>
                  </a:lnTo>
                  <a:lnTo>
                    <a:pt x="77" y="202"/>
                  </a:lnTo>
                  <a:lnTo>
                    <a:pt x="66" y="225"/>
                  </a:lnTo>
                  <a:lnTo>
                    <a:pt x="56" y="250"/>
                  </a:lnTo>
                  <a:lnTo>
                    <a:pt x="47" y="276"/>
                  </a:lnTo>
                  <a:lnTo>
                    <a:pt x="39" y="300"/>
                  </a:lnTo>
                  <a:lnTo>
                    <a:pt x="30" y="330"/>
                  </a:lnTo>
                  <a:lnTo>
                    <a:pt x="23" y="360"/>
                  </a:lnTo>
                  <a:lnTo>
                    <a:pt x="17" y="391"/>
                  </a:lnTo>
                  <a:lnTo>
                    <a:pt x="11" y="421"/>
                  </a:lnTo>
                  <a:lnTo>
                    <a:pt x="7" y="451"/>
                  </a:lnTo>
                  <a:lnTo>
                    <a:pt x="4" y="483"/>
                  </a:lnTo>
                  <a:lnTo>
                    <a:pt x="1" y="513"/>
                  </a:lnTo>
                  <a:lnTo>
                    <a:pt x="0" y="545"/>
                  </a:lnTo>
                  <a:lnTo>
                    <a:pt x="0" y="589"/>
                  </a:lnTo>
                  <a:lnTo>
                    <a:pt x="0" y="638"/>
                  </a:lnTo>
                  <a:lnTo>
                    <a:pt x="1" y="662"/>
                  </a:lnTo>
                  <a:lnTo>
                    <a:pt x="4" y="685"/>
                  </a:lnTo>
                  <a:lnTo>
                    <a:pt x="8" y="708"/>
                  </a:lnTo>
                  <a:lnTo>
                    <a:pt x="13" y="729"/>
                  </a:lnTo>
                  <a:lnTo>
                    <a:pt x="17" y="739"/>
                  </a:lnTo>
                  <a:lnTo>
                    <a:pt x="23" y="747"/>
                  </a:lnTo>
                  <a:lnTo>
                    <a:pt x="29" y="756"/>
                  </a:lnTo>
                  <a:lnTo>
                    <a:pt x="36" y="763"/>
                  </a:lnTo>
                  <a:lnTo>
                    <a:pt x="43" y="770"/>
                  </a:lnTo>
                  <a:lnTo>
                    <a:pt x="52" y="775"/>
                  </a:lnTo>
                  <a:lnTo>
                    <a:pt x="60" y="779"/>
                  </a:lnTo>
                  <a:lnTo>
                    <a:pt x="70" y="783"/>
                  </a:lnTo>
                  <a:lnTo>
                    <a:pt x="79" y="785"/>
                  </a:lnTo>
                  <a:lnTo>
                    <a:pt x="89" y="786"/>
                  </a:lnTo>
                  <a:lnTo>
                    <a:pt x="99" y="786"/>
                  </a:lnTo>
                  <a:lnTo>
                    <a:pt x="110" y="785"/>
                  </a:lnTo>
                  <a:lnTo>
                    <a:pt x="121" y="783"/>
                  </a:lnTo>
                  <a:lnTo>
                    <a:pt x="131" y="780"/>
                  </a:lnTo>
                  <a:lnTo>
                    <a:pt x="141" y="776"/>
                  </a:lnTo>
                  <a:lnTo>
                    <a:pt x="149" y="772"/>
                  </a:lnTo>
                  <a:lnTo>
                    <a:pt x="155" y="782"/>
                  </a:lnTo>
                  <a:lnTo>
                    <a:pt x="161" y="792"/>
                  </a:lnTo>
                  <a:lnTo>
                    <a:pt x="167" y="800"/>
                  </a:lnTo>
                  <a:lnTo>
                    <a:pt x="174" y="809"/>
                  </a:lnTo>
                  <a:lnTo>
                    <a:pt x="182" y="816"/>
                  </a:lnTo>
                  <a:lnTo>
                    <a:pt x="191" y="823"/>
                  </a:lnTo>
                  <a:lnTo>
                    <a:pt x="200" y="828"/>
                  </a:lnTo>
                  <a:lnTo>
                    <a:pt x="208" y="834"/>
                  </a:lnTo>
                  <a:lnTo>
                    <a:pt x="218" y="836"/>
                  </a:lnTo>
                  <a:lnTo>
                    <a:pt x="228" y="839"/>
                  </a:lnTo>
                  <a:lnTo>
                    <a:pt x="238" y="842"/>
                  </a:lnTo>
                  <a:lnTo>
                    <a:pt x="250" y="842"/>
                  </a:lnTo>
                  <a:lnTo>
                    <a:pt x="261" y="844"/>
                  </a:lnTo>
                  <a:lnTo>
                    <a:pt x="273" y="842"/>
                  </a:lnTo>
                  <a:lnTo>
                    <a:pt x="284" y="841"/>
                  </a:lnTo>
                  <a:lnTo>
                    <a:pt x="296" y="838"/>
                  </a:lnTo>
                  <a:lnTo>
                    <a:pt x="309" y="834"/>
                  </a:lnTo>
                  <a:lnTo>
                    <a:pt x="320" y="826"/>
                  </a:lnTo>
                  <a:lnTo>
                    <a:pt x="333" y="819"/>
                  </a:lnTo>
                  <a:lnTo>
                    <a:pt x="345" y="811"/>
                  </a:lnTo>
                  <a:lnTo>
                    <a:pt x="356" y="802"/>
                  </a:lnTo>
                  <a:lnTo>
                    <a:pt x="368" y="795"/>
                  </a:lnTo>
                  <a:lnTo>
                    <a:pt x="379" y="790"/>
                  </a:lnTo>
                  <a:lnTo>
                    <a:pt x="392" y="786"/>
                  </a:lnTo>
                  <a:lnTo>
                    <a:pt x="407" y="786"/>
                  </a:lnTo>
                  <a:lnTo>
                    <a:pt x="420" y="788"/>
                  </a:lnTo>
                  <a:lnTo>
                    <a:pt x="433" y="789"/>
                  </a:lnTo>
                  <a:lnTo>
                    <a:pt x="444" y="792"/>
                  </a:lnTo>
                  <a:lnTo>
                    <a:pt x="457" y="795"/>
                  </a:lnTo>
                  <a:lnTo>
                    <a:pt x="471" y="795"/>
                  </a:lnTo>
                  <a:lnTo>
                    <a:pt x="486" y="795"/>
                  </a:lnTo>
                  <a:lnTo>
                    <a:pt x="500" y="790"/>
                  </a:lnTo>
                  <a:lnTo>
                    <a:pt x="522" y="783"/>
                  </a:lnTo>
                  <a:lnTo>
                    <a:pt x="539" y="775"/>
                  </a:lnTo>
                  <a:lnTo>
                    <a:pt x="555" y="765"/>
                  </a:lnTo>
                  <a:lnTo>
                    <a:pt x="568" y="752"/>
                  </a:lnTo>
                  <a:lnTo>
                    <a:pt x="579" y="739"/>
                  </a:lnTo>
                  <a:lnTo>
                    <a:pt x="588" y="726"/>
                  </a:lnTo>
                  <a:lnTo>
                    <a:pt x="595" y="710"/>
                  </a:lnTo>
                  <a:lnTo>
                    <a:pt x="601" y="694"/>
                  </a:lnTo>
                  <a:lnTo>
                    <a:pt x="605" y="678"/>
                  </a:lnTo>
                  <a:lnTo>
                    <a:pt x="609" y="661"/>
                  </a:lnTo>
                  <a:lnTo>
                    <a:pt x="611" y="642"/>
                  </a:lnTo>
                  <a:lnTo>
                    <a:pt x="612" y="624"/>
                  </a:lnTo>
                  <a:lnTo>
                    <a:pt x="614" y="586"/>
                  </a:lnTo>
                  <a:lnTo>
                    <a:pt x="614" y="546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50" name="Freeform 350"/>
            <p:cNvSpPr>
              <a:spLocks/>
            </p:cNvSpPr>
            <p:nvPr/>
          </p:nvSpPr>
          <p:spPr bwMode="auto">
            <a:xfrm>
              <a:off x="3121025" y="2116138"/>
              <a:ext cx="101600" cy="38100"/>
            </a:xfrm>
            <a:custGeom>
              <a:avLst/>
              <a:gdLst>
                <a:gd name="T0" fmla="*/ 193 w 193"/>
                <a:gd name="T1" fmla="*/ 23 h 71"/>
                <a:gd name="T2" fmla="*/ 193 w 193"/>
                <a:gd name="T3" fmla="*/ 28 h 71"/>
                <a:gd name="T4" fmla="*/ 191 w 193"/>
                <a:gd name="T5" fmla="*/ 30 h 71"/>
                <a:gd name="T6" fmla="*/ 190 w 193"/>
                <a:gd name="T7" fmla="*/ 35 h 71"/>
                <a:gd name="T8" fmla="*/ 187 w 193"/>
                <a:gd name="T9" fmla="*/ 38 h 71"/>
                <a:gd name="T10" fmla="*/ 178 w 193"/>
                <a:gd name="T11" fmla="*/ 45 h 71"/>
                <a:gd name="T12" fmla="*/ 168 w 193"/>
                <a:gd name="T13" fmla="*/ 51 h 71"/>
                <a:gd name="T14" fmla="*/ 154 w 193"/>
                <a:gd name="T15" fmla="*/ 56 h 71"/>
                <a:gd name="T16" fmla="*/ 138 w 193"/>
                <a:gd name="T17" fmla="*/ 62 h 71"/>
                <a:gd name="T18" fmla="*/ 119 w 193"/>
                <a:gd name="T19" fmla="*/ 65 h 71"/>
                <a:gd name="T20" fmla="*/ 101 w 193"/>
                <a:gd name="T21" fmla="*/ 69 h 71"/>
                <a:gd name="T22" fmla="*/ 82 w 193"/>
                <a:gd name="T23" fmla="*/ 71 h 71"/>
                <a:gd name="T24" fmla="*/ 63 w 193"/>
                <a:gd name="T25" fmla="*/ 71 h 71"/>
                <a:gd name="T26" fmla="*/ 46 w 193"/>
                <a:gd name="T27" fmla="*/ 69 h 71"/>
                <a:gd name="T28" fmla="*/ 32 w 193"/>
                <a:gd name="T29" fmla="*/ 66 h 71"/>
                <a:gd name="T30" fmla="*/ 19 w 193"/>
                <a:gd name="T31" fmla="*/ 64 h 71"/>
                <a:gd name="T32" fmla="*/ 10 w 193"/>
                <a:gd name="T33" fmla="*/ 59 h 71"/>
                <a:gd name="T34" fmla="*/ 6 w 193"/>
                <a:gd name="T35" fmla="*/ 56 h 71"/>
                <a:gd name="T36" fmla="*/ 3 w 193"/>
                <a:gd name="T37" fmla="*/ 54 h 71"/>
                <a:gd name="T38" fmla="*/ 1 w 193"/>
                <a:gd name="T39" fmla="*/ 51 h 71"/>
                <a:gd name="T40" fmla="*/ 0 w 193"/>
                <a:gd name="T41" fmla="*/ 48 h 71"/>
                <a:gd name="T42" fmla="*/ 0 w 193"/>
                <a:gd name="T43" fmla="*/ 43 h 71"/>
                <a:gd name="T44" fmla="*/ 1 w 193"/>
                <a:gd name="T45" fmla="*/ 41 h 71"/>
                <a:gd name="T46" fmla="*/ 4 w 193"/>
                <a:gd name="T47" fmla="*/ 36 h 71"/>
                <a:gd name="T48" fmla="*/ 7 w 193"/>
                <a:gd name="T49" fmla="*/ 33 h 71"/>
                <a:gd name="T50" fmla="*/ 14 w 193"/>
                <a:gd name="T51" fmla="*/ 26 h 71"/>
                <a:gd name="T52" fmla="*/ 26 w 193"/>
                <a:gd name="T53" fmla="*/ 20 h 71"/>
                <a:gd name="T54" fmla="*/ 40 w 193"/>
                <a:gd name="T55" fmla="*/ 15 h 71"/>
                <a:gd name="T56" fmla="*/ 56 w 193"/>
                <a:gd name="T57" fmla="*/ 9 h 71"/>
                <a:gd name="T58" fmla="*/ 73 w 193"/>
                <a:gd name="T59" fmla="*/ 6 h 71"/>
                <a:gd name="T60" fmla="*/ 93 w 193"/>
                <a:gd name="T61" fmla="*/ 2 h 71"/>
                <a:gd name="T62" fmla="*/ 112 w 193"/>
                <a:gd name="T63" fmla="*/ 0 h 71"/>
                <a:gd name="T64" fmla="*/ 131 w 193"/>
                <a:gd name="T65" fmla="*/ 0 h 71"/>
                <a:gd name="T66" fmla="*/ 147 w 193"/>
                <a:gd name="T67" fmla="*/ 2 h 71"/>
                <a:gd name="T68" fmla="*/ 162 w 193"/>
                <a:gd name="T69" fmla="*/ 5 h 71"/>
                <a:gd name="T70" fmla="*/ 174 w 193"/>
                <a:gd name="T71" fmla="*/ 7 h 71"/>
                <a:gd name="T72" fmla="*/ 184 w 193"/>
                <a:gd name="T73" fmla="*/ 12 h 71"/>
                <a:gd name="T74" fmla="*/ 187 w 193"/>
                <a:gd name="T75" fmla="*/ 15 h 71"/>
                <a:gd name="T76" fmla="*/ 190 w 193"/>
                <a:gd name="T77" fmla="*/ 18 h 71"/>
                <a:gd name="T78" fmla="*/ 193 w 193"/>
                <a:gd name="T79" fmla="*/ 20 h 71"/>
                <a:gd name="T80" fmla="*/ 193 w 193"/>
                <a:gd name="T81" fmla="*/ 23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93" h="71">
                  <a:moveTo>
                    <a:pt x="193" y="23"/>
                  </a:moveTo>
                  <a:lnTo>
                    <a:pt x="193" y="28"/>
                  </a:lnTo>
                  <a:lnTo>
                    <a:pt x="191" y="30"/>
                  </a:lnTo>
                  <a:lnTo>
                    <a:pt x="190" y="35"/>
                  </a:lnTo>
                  <a:lnTo>
                    <a:pt x="187" y="38"/>
                  </a:lnTo>
                  <a:lnTo>
                    <a:pt x="178" y="45"/>
                  </a:lnTo>
                  <a:lnTo>
                    <a:pt x="168" y="51"/>
                  </a:lnTo>
                  <a:lnTo>
                    <a:pt x="154" y="56"/>
                  </a:lnTo>
                  <a:lnTo>
                    <a:pt x="138" y="62"/>
                  </a:lnTo>
                  <a:lnTo>
                    <a:pt x="119" y="65"/>
                  </a:lnTo>
                  <a:lnTo>
                    <a:pt x="101" y="69"/>
                  </a:lnTo>
                  <a:lnTo>
                    <a:pt x="82" y="71"/>
                  </a:lnTo>
                  <a:lnTo>
                    <a:pt x="63" y="71"/>
                  </a:lnTo>
                  <a:lnTo>
                    <a:pt x="46" y="69"/>
                  </a:lnTo>
                  <a:lnTo>
                    <a:pt x="32" y="66"/>
                  </a:lnTo>
                  <a:lnTo>
                    <a:pt x="19" y="64"/>
                  </a:lnTo>
                  <a:lnTo>
                    <a:pt x="10" y="59"/>
                  </a:lnTo>
                  <a:lnTo>
                    <a:pt x="6" y="56"/>
                  </a:lnTo>
                  <a:lnTo>
                    <a:pt x="3" y="54"/>
                  </a:lnTo>
                  <a:lnTo>
                    <a:pt x="1" y="51"/>
                  </a:lnTo>
                  <a:lnTo>
                    <a:pt x="0" y="48"/>
                  </a:lnTo>
                  <a:lnTo>
                    <a:pt x="0" y="43"/>
                  </a:lnTo>
                  <a:lnTo>
                    <a:pt x="1" y="41"/>
                  </a:lnTo>
                  <a:lnTo>
                    <a:pt x="4" y="36"/>
                  </a:lnTo>
                  <a:lnTo>
                    <a:pt x="7" y="33"/>
                  </a:lnTo>
                  <a:lnTo>
                    <a:pt x="14" y="26"/>
                  </a:lnTo>
                  <a:lnTo>
                    <a:pt x="26" y="20"/>
                  </a:lnTo>
                  <a:lnTo>
                    <a:pt x="40" y="15"/>
                  </a:lnTo>
                  <a:lnTo>
                    <a:pt x="56" y="9"/>
                  </a:lnTo>
                  <a:lnTo>
                    <a:pt x="73" y="6"/>
                  </a:lnTo>
                  <a:lnTo>
                    <a:pt x="93" y="2"/>
                  </a:lnTo>
                  <a:lnTo>
                    <a:pt x="112" y="0"/>
                  </a:lnTo>
                  <a:lnTo>
                    <a:pt x="131" y="0"/>
                  </a:lnTo>
                  <a:lnTo>
                    <a:pt x="147" y="2"/>
                  </a:lnTo>
                  <a:lnTo>
                    <a:pt x="162" y="5"/>
                  </a:lnTo>
                  <a:lnTo>
                    <a:pt x="174" y="7"/>
                  </a:lnTo>
                  <a:lnTo>
                    <a:pt x="184" y="12"/>
                  </a:lnTo>
                  <a:lnTo>
                    <a:pt x="187" y="15"/>
                  </a:lnTo>
                  <a:lnTo>
                    <a:pt x="190" y="18"/>
                  </a:lnTo>
                  <a:lnTo>
                    <a:pt x="193" y="20"/>
                  </a:lnTo>
                  <a:lnTo>
                    <a:pt x="193" y="23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51" name="Freeform 351"/>
            <p:cNvSpPr>
              <a:spLocks/>
            </p:cNvSpPr>
            <p:nvPr/>
          </p:nvSpPr>
          <p:spPr bwMode="auto">
            <a:xfrm>
              <a:off x="2968625" y="2008188"/>
              <a:ext cx="101600" cy="38100"/>
            </a:xfrm>
            <a:custGeom>
              <a:avLst/>
              <a:gdLst>
                <a:gd name="T0" fmla="*/ 192 w 192"/>
                <a:gd name="T1" fmla="*/ 49 h 71"/>
                <a:gd name="T2" fmla="*/ 190 w 192"/>
                <a:gd name="T3" fmla="*/ 52 h 71"/>
                <a:gd name="T4" fmla="*/ 189 w 192"/>
                <a:gd name="T5" fmla="*/ 55 h 71"/>
                <a:gd name="T6" fmla="*/ 186 w 192"/>
                <a:gd name="T7" fmla="*/ 58 h 71"/>
                <a:gd name="T8" fmla="*/ 183 w 192"/>
                <a:gd name="T9" fmla="*/ 61 h 71"/>
                <a:gd name="T10" fmla="*/ 173 w 192"/>
                <a:gd name="T11" fmla="*/ 65 h 71"/>
                <a:gd name="T12" fmla="*/ 160 w 192"/>
                <a:gd name="T13" fmla="*/ 68 h 71"/>
                <a:gd name="T14" fmla="*/ 146 w 192"/>
                <a:gd name="T15" fmla="*/ 71 h 71"/>
                <a:gd name="T16" fmla="*/ 128 w 192"/>
                <a:gd name="T17" fmla="*/ 71 h 71"/>
                <a:gd name="T18" fmla="*/ 111 w 192"/>
                <a:gd name="T19" fmla="*/ 71 h 71"/>
                <a:gd name="T20" fmla="*/ 91 w 192"/>
                <a:gd name="T21" fmla="*/ 68 h 71"/>
                <a:gd name="T22" fmla="*/ 72 w 192"/>
                <a:gd name="T23" fmla="*/ 65 h 71"/>
                <a:gd name="T24" fmla="*/ 54 w 192"/>
                <a:gd name="T25" fmla="*/ 61 h 71"/>
                <a:gd name="T26" fmla="*/ 38 w 192"/>
                <a:gd name="T27" fmla="*/ 55 h 71"/>
                <a:gd name="T28" fmla="*/ 25 w 192"/>
                <a:gd name="T29" fmla="*/ 49 h 71"/>
                <a:gd name="T30" fmla="*/ 13 w 192"/>
                <a:gd name="T31" fmla="*/ 43 h 71"/>
                <a:gd name="T32" fmla="*/ 6 w 192"/>
                <a:gd name="T33" fmla="*/ 36 h 71"/>
                <a:gd name="T34" fmla="*/ 3 w 192"/>
                <a:gd name="T35" fmla="*/ 33 h 71"/>
                <a:gd name="T36" fmla="*/ 0 w 192"/>
                <a:gd name="T37" fmla="*/ 29 h 71"/>
                <a:gd name="T38" fmla="*/ 0 w 192"/>
                <a:gd name="T39" fmla="*/ 26 h 71"/>
                <a:gd name="T40" fmla="*/ 0 w 192"/>
                <a:gd name="T41" fmla="*/ 22 h 71"/>
                <a:gd name="T42" fmla="*/ 0 w 192"/>
                <a:gd name="T43" fmla="*/ 19 h 71"/>
                <a:gd name="T44" fmla="*/ 3 w 192"/>
                <a:gd name="T45" fmla="*/ 16 h 71"/>
                <a:gd name="T46" fmla="*/ 5 w 192"/>
                <a:gd name="T47" fmla="*/ 13 h 71"/>
                <a:gd name="T48" fmla="*/ 9 w 192"/>
                <a:gd name="T49" fmla="*/ 10 h 71"/>
                <a:gd name="T50" fmla="*/ 19 w 192"/>
                <a:gd name="T51" fmla="*/ 6 h 71"/>
                <a:gd name="T52" fmla="*/ 31 w 192"/>
                <a:gd name="T53" fmla="*/ 3 h 71"/>
                <a:gd name="T54" fmla="*/ 46 w 192"/>
                <a:gd name="T55" fmla="*/ 0 h 71"/>
                <a:gd name="T56" fmla="*/ 62 w 192"/>
                <a:gd name="T57" fmla="*/ 0 h 71"/>
                <a:gd name="T58" fmla="*/ 81 w 192"/>
                <a:gd name="T59" fmla="*/ 0 h 71"/>
                <a:gd name="T60" fmla="*/ 100 w 192"/>
                <a:gd name="T61" fmla="*/ 3 h 71"/>
                <a:gd name="T62" fmla="*/ 120 w 192"/>
                <a:gd name="T63" fmla="*/ 6 h 71"/>
                <a:gd name="T64" fmla="*/ 137 w 192"/>
                <a:gd name="T65" fmla="*/ 10 h 71"/>
                <a:gd name="T66" fmla="*/ 153 w 192"/>
                <a:gd name="T67" fmla="*/ 16 h 71"/>
                <a:gd name="T68" fmla="*/ 167 w 192"/>
                <a:gd name="T69" fmla="*/ 22 h 71"/>
                <a:gd name="T70" fmla="*/ 177 w 192"/>
                <a:gd name="T71" fmla="*/ 27 h 71"/>
                <a:gd name="T72" fmla="*/ 186 w 192"/>
                <a:gd name="T73" fmla="*/ 35 h 71"/>
                <a:gd name="T74" fmla="*/ 189 w 192"/>
                <a:gd name="T75" fmla="*/ 38 h 71"/>
                <a:gd name="T76" fmla="*/ 190 w 192"/>
                <a:gd name="T77" fmla="*/ 42 h 71"/>
                <a:gd name="T78" fmla="*/ 192 w 192"/>
                <a:gd name="T79" fmla="*/ 45 h 71"/>
                <a:gd name="T80" fmla="*/ 192 w 192"/>
                <a:gd name="T81" fmla="*/ 49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92" h="71">
                  <a:moveTo>
                    <a:pt x="192" y="49"/>
                  </a:moveTo>
                  <a:lnTo>
                    <a:pt x="190" y="52"/>
                  </a:lnTo>
                  <a:lnTo>
                    <a:pt x="189" y="55"/>
                  </a:lnTo>
                  <a:lnTo>
                    <a:pt x="186" y="58"/>
                  </a:lnTo>
                  <a:lnTo>
                    <a:pt x="183" y="61"/>
                  </a:lnTo>
                  <a:lnTo>
                    <a:pt x="173" y="65"/>
                  </a:lnTo>
                  <a:lnTo>
                    <a:pt x="160" y="68"/>
                  </a:lnTo>
                  <a:lnTo>
                    <a:pt x="146" y="71"/>
                  </a:lnTo>
                  <a:lnTo>
                    <a:pt x="128" y="71"/>
                  </a:lnTo>
                  <a:lnTo>
                    <a:pt x="111" y="71"/>
                  </a:lnTo>
                  <a:lnTo>
                    <a:pt x="91" y="68"/>
                  </a:lnTo>
                  <a:lnTo>
                    <a:pt x="72" y="65"/>
                  </a:lnTo>
                  <a:lnTo>
                    <a:pt x="54" y="61"/>
                  </a:lnTo>
                  <a:lnTo>
                    <a:pt x="38" y="55"/>
                  </a:lnTo>
                  <a:lnTo>
                    <a:pt x="25" y="49"/>
                  </a:lnTo>
                  <a:lnTo>
                    <a:pt x="13" y="43"/>
                  </a:lnTo>
                  <a:lnTo>
                    <a:pt x="6" y="36"/>
                  </a:lnTo>
                  <a:lnTo>
                    <a:pt x="3" y="33"/>
                  </a:lnTo>
                  <a:lnTo>
                    <a:pt x="0" y="29"/>
                  </a:lnTo>
                  <a:lnTo>
                    <a:pt x="0" y="26"/>
                  </a:lnTo>
                  <a:lnTo>
                    <a:pt x="0" y="22"/>
                  </a:lnTo>
                  <a:lnTo>
                    <a:pt x="0" y="19"/>
                  </a:lnTo>
                  <a:lnTo>
                    <a:pt x="3" y="16"/>
                  </a:lnTo>
                  <a:lnTo>
                    <a:pt x="5" y="13"/>
                  </a:lnTo>
                  <a:lnTo>
                    <a:pt x="9" y="10"/>
                  </a:lnTo>
                  <a:lnTo>
                    <a:pt x="19" y="6"/>
                  </a:lnTo>
                  <a:lnTo>
                    <a:pt x="31" y="3"/>
                  </a:lnTo>
                  <a:lnTo>
                    <a:pt x="46" y="0"/>
                  </a:lnTo>
                  <a:lnTo>
                    <a:pt x="62" y="0"/>
                  </a:lnTo>
                  <a:lnTo>
                    <a:pt x="81" y="0"/>
                  </a:lnTo>
                  <a:lnTo>
                    <a:pt x="100" y="3"/>
                  </a:lnTo>
                  <a:lnTo>
                    <a:pt x="120" y="6"/>
                  </a:lnTo>
                  <a:lnTo>
                    <a:pt x="137" y="10"/>
                  </a:lnTo>
                  <a:lnTo>
                    <a:pt x="153" y="16"/>
                  </a:lnTo>
                  <a:lnTo>
                    <a:pt x="167" y="22"/>
                  </a:lnTo>
                  <a:lnTo>
                    <a:pt x="177" y="27"/>
                  </a:lnTo>
                  <a:lnTo>
                    <a:pt x="186" y="35"/>
                  </a:lnTo>
                  <a:lnTo>
                    <a:pt x="189" y="38"/>
                  </a:lnTo>
                  <a:lnTo>
                    <a:pt x="190" y="42"/>
                  </a:lnTo>
                  <a:lnTo>
                    <a:pt x="192" y="45"/>
                  </a:lnTo>
                  <a:lnTo>
                    <a:pt x="192" y="49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52" name="Freeform 352"/>
            <p:cNvSpPr>
              <a:spLocks/>
            </p:cNvSpPr>
            <p:nvPr/>
          </p:nvSpPr>
          <p:spPr bwMode="auto">
            <a:xfrm>
              <a:off x="3217863" y="1173163"/>
              <a:ext cx="152400" cy="142875"/>
            </a:xfrm>
            <a:custGeom>
              <a:avLst/>
              <a:gdLst>
                <a:gd name="T0" fmla="*/ 252 w 288"/>
                <a:gd name="T1" fmla="*/ 47 h 272"/>
                <a:gd name="T2" fmla="*/ 210 w 288"/>
                <a:gd name="T3" fmla="*/ 14 h 272"/>
                <a:gd name="T4" fmla="*/ 183 w 288"/>
                <a:gd name="T5" fmla="*/ 1 h 272"/>
                <a:gd name="T6" fmla="*/ 164 w 288"/>
                <a:gd name="T7" fmla="*/ 0 h 272"/>
                <a:gd name="T8" fmla="*/ 138 w 288"/>
                <a:gd name="T9" fmla="*/ 6 h 272"/>
                <a:gd name="T10" fmla="*/ 89 w 288"/>
                <a:gd name="T11" fmla="*/ 6 h 272"/>
                <a:gd name="T12" fmla="*/ 55 w 288"/>
                <a:gd name="T13" fmla="*/ 8 h 272"/>
                <a:gd name="T14" fmla="*/ 34 w 288"/>
                <a:gd name="T15" fmla="*/ 24 h 272"/>
                <a:gd name="T16" fmla="*/ 16 w 288"/>
                <a:gd name="T17" fmla="*/ 50 h 272"/>
                <a:gd name="T18" fmla="*/ 4 w 288"/>
                <a:gd name="T19" fmla="*/ 77 h 272"/>
                <a:gd name="T20" fmla="*/ 0 w 288"/>
                <a:gd name="T21" fmla="*/ 99 h 272"/>
                <a:gd name="T22" fmla="*/ 1 w 288"/>
                <a:gd name="T23" fmla="*/ 113 h 272"/>
                <a:gd name="T24" fmla="*/ 6 w 288"/>
                <a:gd name="T25" fmla="*/ 126 h 272"/>
                <a:gd name="T26" fmla="*/ 14 w 288"/>
                <a:gd name="T27" fmla="*/ 139 h 272"/>
                <a:gd name="T28" fmla="*/ 36 w 288"/>
                <a:gd name="T29" fmla="*/ 171 h 272"/>
                <a:gd name="T30" fmla="*/ 53 w 288"/>
                <a:gd name="T31" fmla="*/ 203 h 272"/>
                <a:gd name="T32" fmla="*/ 69 w 288"/>
                <a:gd name="T33" fmla="*/ 226 h 272"/>
                <a:gd name="T34" fmla="*/ 88 w 288"/>
                <a:gd name="T35" fmla="*/ 244 h 272"/>
                <a:gd name="T36" fmla="*/ 105 w 288"/>
                <a:gd name="T37" fmla="*/ 257 h 272"/>
                <a:gd name="T38" fmla="*/ 124 w 288"/>
                <a:gd name="T39" fmla="*/ 266 h 272"/>
                <a:gd name="T40" fmla="*/ 144 w 288"/>
                <a:gd name="T41" fmla="*/ 270 h 272"/>
                <a:gd name="T42" fmla="*/ 162 w 288"/>
                <a:gd name="T43" fmla="*/ 270 h 272"/>
                <a:gd name="T44" fmla="*/ 183 w 288"/>
                <a:gd name="T45" fmla="*/ 267 h 272"/>
                <a:gd name="T46" fmla="*/ 201 w 288"/>
                <a:gd name="T47" fmla="*/ 259 h 272"/>
                <a:gd name="T48" fmla="*/ 220 w 288"/>
                <a:gd name="T49" fmla="*/ 247 h 272"/>
                <a:gd name="T50" fmla="*/ 237 w 288"/>
                <a:gd name="T51" fmla="*/ 231 h 272"/>
                <a:gd name="T52" fmla="*/ 253 w 288"/>
                <a:gd name="T53" fmla="*/ 213 h 272"/>
                <a:gd name="T54" fmla="*/ 267 w 288"/>
                <a:gd name="T55" fmla="*/ 191 h 272"/>
                <a:gd name="T56" fmla="*/ 277 w 288"/>
                <a:gd name="T57" fmla="*/ 170 h 272"/>
                <a:gd name="T58" fmla="*/ 285 w 288"/>
                <a:gd name="T59" fmla="*/ 145 h 272"/>
                <a:gd name="T60" fmla="*/ 288 w 288"/>
                <a:gd name="T61" fmla="*/ 121 h 272"/>
                <a:gd name="T62" fmla="*/ 285 w 288"/>
                <a:gd name="T63" fmla="*/ 96 h 272"/>
                <a:gd name="T64" fmla="*/ 275 w 288"/>
                <a:gd name="T65" fmla="*/ 73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88" h="272">
                  <a:moveTo>
                    <a:pt x="267" y="62"/>
                  </a:moveTo>
                  <a:lnTo>
                    <a:pt x="252" y="47"/>
                  </a:lnTo>
                  <a:lnTo>
                    <a:pt x="231" y="30"/>
                  </a:lnTo>
                  <a:lnTo>
                    <a:pt x="210" y="14"/>
                  </a:lnTo>
                  <a:lnTo>
                    <a:pt x="191" y="4"/>
                  </a:lnTo>
                  <a:lnTo>
                    <a:pt x="183" y="1"/>
                  </a:lnTo>
                  <a:lnTo>
                    <a:pt x="174" y="0"/>
                  </a:lnTo>
                  <a:lnTo>
                    <a:pt x="164" y="0"/>
                  </a:lnTo>
                  <a:lnTo>
                    <a:pt x="155" y="1"/>
                  </a:lnTo>
                  <a:lnTo>
                    <a:pt x="138" y="6"/>
                  </a:lnTo>
                  <a:lnTo>
                    <a:pt x="119" y="7"/>
                  </a:lnTo>
                  <a:lnTo>
                    <a:pt x="89" y="6"/>
                  </a:lnTo>
                  <a:lnTo>
                    <a:pt x="66" y="6"/>
                  </a:lnTo>
                  <a:lnTo>
                    <a:pt x="55" y="8"/>
                  </a:lnTo>
                  <a:lnTo>
                    <a:pt x="45" y="14"/>
                  </a:lnTo>
                  <a:lnTo>
                    <a:pt x="34" y="24"/>
                  </a:lnTo>
                  <a:lnTo>
                    <a:pt x="24" y="37"/>
                  </a:lnTo>
                  <a:lnTo>
                    <a:pt x="16" y="50"/>
                  </a:lnTo>
                  <a:lnTo>
                    <a:pt x="10" y="63"/>
                  </a:lnTo>
                  <a:lnTo>
                    <a:pt x="4" y="77"/>
                  </a:lnTo>
                  <a:lnTo>
                    <a:pt x="1" y="92"/>
                  </a:lnTo>
                  <a:lnTo>
                    <a:pt x="0" y="99"/>
                  </a:lnTo>
                  <a:lnTo>
                    <a:pt x="0" y="106"/>
                  </a:lnTo>
                  <a:lnTo>
                    <a:pt x="1" y="113"/>
                  </a:lnTo>
                  <a:lnTo>
                    <a:pt x="3" y="121"/>
                  </a:lnTo>
                  <a:lnTo>
                    <a:pt x="6" y="126"/>
                  </a:lnTo>
                  <a:lnTo>
                    <a:pt x="10" y="134"/>
                  </a:lnTo>
                  <a:lnTo>
                    <a:pt x="14" y="139"/>
                  </a:lnTo>
                  <a:lnTo>
                    <a:pt x="20" y="147"/>
                  </a:lnTo>
                  <a:lnTo>
                    <a:pt x="36" y="171"/>
                  </a:lnTo>
                  <a:lnTo>
                    <a:pt x="47" y="193"/>
                  </a:lnTo>
                  <a:lnTo>
                    <a:pt x="53" y="203"/>
                  </a:lnTo>
                  <a:lnTo>
                    <a:pt x="60" y="214"/>
                  </a:lnTo>
                  <a:lnTo>
                    <a:pt x="69" y="226"/>
                  </a:lnTo>
                  <a:lnTo>
                    <a:pt x="81" y="237"/>
                  </a:lnTo>
                  <a:lnTo>
                    <a:pt x="88" y="244"/>
                  </a:lnTo>
                  <a:lnTo>
                    <a:pt x="96" y="251"/>
                  </a:lnTo>
                  <a:lnTo>
                    <a:pt x="105" y="257"/>
                  </a:lnTo>
                  <a:lnTo>
                    <a:pt x="115" y="263"/>
                  </a:lnTo>
                  <a:lnTo>
                    <a:pt x="124" y="266"/>
                  </a:lnTo>
                  <a:lnTo>
                    <a:pt x="134" y="269"/>
                  </a:lnTo>
                  <a:lnTo>
                    <a:pt x="144" y="270"/>
                  </a:lnTo>
                  <a:lnTo>
                    <a:pt x="152" y="272"/>
                  </a:lnTo>
                  <a:lnTo>
                    <a:pt x="162" y="270"/>
                  </a:lnTo>
                  <a:lnTo>
                    <a:pt x="173" y="270"/>
                  </a:lnTo>
                  <a:lnTo>
                    <a:pt x="183" y="267"/>
                  </a:lnTo>
                  <a:lnTo>
                    <a:pt x="191" y="264"/>
                  </a:lnTo>
                  <a:lnTo>
                    <a:pt x="201" y="259"/>
                  </a:lnTo>
                  <a:lnTo>
                    <a:pt x="211" y="254"/>
                  </a:lnTo>
                  <a:lnTo>
                    <a:pt x="220" y="247"/>
                  </a:lnTo>
                  <a:lnTo>
                    <a:pt x="229" y="240"/>
                  </a:lnTo>
                  <a:lnTo>
                    <a:pt x="237" y="231"/>
                  </a:lnTo>
                  <a:lnTo>
                    <a:pt x="246" y="223"/>
                  </a:lnTo>
                  <a:lnTo>
                    <a:pt x="253" y="213"/>
                  </a:lnTo>
                  <a:lnTo>
                    <a:pt x="260" y="203"/>
                  </a:lnTo>
                  <a:lnTo>
                    <a:pt x="267" y="191"/>
                  </a:lnTo>
                  <a:lnTo>
                    <a:pt x="273" y="181"/>
                  </a:lnTo>
                  <a:lnTo>
                    <a:pt x="277" y="170"/>
                  </a:lnTo>
                  <a:lnTo>
                    <a:pt x="282" y="157"/>
                  </a:lnTo>
                  <a:lnTo>
                    <a:pt x="285" y="145"/>
                  </a:lnTo>
                  <a:lnTo>
                    <a:pt x="288" y="134"/>
                  </a:lnTo>
                  <a:lnTo>
                    <a:pt x="288" y="121"/>
                  </a:lnTo>
                  <a:lnTo>
                    <a:pt x="288" y="109"/>
                  </a:lnTo>
                  <a:lnTo>
                    <a:pt x="285" y="96"/>
                  </a:lnTo>
                  <a:lnTo>
                    <a:pt x="280" y="85"/>
                  </a:lnTo>
                  <a:lnTo>
                    <a:pt x="275" y="73"/>
                  </a:lnTo>
                  <a:lnTo>
                    <a:pt x="267" y="62"/>
                  </a:ln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53" name="Freeform 353"/>
            <p:cNvSpPr>
              <a:spLocks/>
            </p:cNvSpPr>
            <p:nvPr/>
          </p:nvSpPr>
          <p:spPr bwMode="auto">
            <a:xfrm>
              <a:off x="3219450" y="1196975"/>
              <a:ext cx="122238" cy="165100"/>
            </a:xfrm>
            <a:custGeom>
              <a:avLst/>
              <a:gdLst>
                <a:gd name="T0" fmla="*/ 226 w 229"/>
                <a:gd name="T1" fmla="*/ 182 h 312"/>
                <a:gd name="T2" fmla="*/ 217 w 229"/>
                <a:gd name="T3" fmla="*/ 213 h 312"/>
                <a:gd name="T4" fmla="*/ 207 w 229"/>
                <a:gd name="T5" fmla="*/ 240 h 312"/>
                <a:gd name="T6" fmla="*/ 193 w 229"/>
                <a:gd name="T7" fmla="*/ 263 h 312"/>
                <a:gd name="T8" fmla="*/ 176 w 229"/>
                <a:gd name="T9" fmla="*/ 283 h 312"/>
                <a:gd name="T10" fmla="*/ 156 w 229"/>
                <a:gd name="T11" fmla="*/ 299 h 312"/>
                <a:gd name="T12" fmla="*/ 134 w 229"/>
                <a:gd name="T13" fmla="*/ 309 h 312"/>
                <a:gd name="T14" fmla="*/ 111 w 229"/>
                <a:gd name="T15" fmla="*/ 312 h 312"/>
                <a:gd name="T16" fmla="*/ 88 w 229"/>
                <a:gd name="T17" fmla="*/ 310 h 312"/>
                <a:gd name="T18" fmla="*/ 66 w 229"/>
                <a:gd name="T19" fmla="*/ 302 h 312"/>
                <a:gd name="T20" fmla="*/ 48 w 229"/>
                <a:gd name="T21" fmla="*/ 289 h 312"/>
                <a:gd name="T22" fmla="*/ 32 w 229"/>
                <a:gd name="T23" fmla="*/ 270 h 312"/>
                <a:gd name="T24" fmla="*/ 18 w 229"/>
                <a:gd name="T25" fmla="*/ 247 h 312"/>
                <a:gd name="T26" fmla="*/ 7 w 229"/>
                <a:gd name="T27" fmla="*/ 221 h 312"/>
                <a:gd name="T28" fmla="*/ 2 w 229"/>
                <a:gd name="T29" fmla="*/ 193 h 312"/>
                <a:gd name="T30" fmla="*/ 0 w 229"/>
                <a:gd name="T31" fmla="*/ 161 h 312"/>
                <a:gd name="T32" fmla="*/ 3 w 229"/>
                <a:gd name="T33" fmla="*/ 129 h 312"/>
                <a:gd name="T34" fmla="*/ 10 w 229"/>
                <a:gd name="T35" fmla="*/ 99 h 312"/>
                <a:gd name="T36" fmla="*/ 22 w 229"/>
                <a:gd name="T37" fmla="*/ 72 h 312"/>
                <a:gd name="T38" fmla="*/ 36 w 229"/>
                <a:gd name="T39" fmla="*/ 49 h 312"/>
                <a:gd name="T40" fmla="*/ 54 w 229"/>
                <a:gd name="T41" fmla="*/ 29 h 312"/>
                <a:gd name="T42" fmla="*/ 74 w 229"/>
                <a:gd name="T43" fmla="*/ 14 h 312"/>
                <a:gd name="T44" fmla="*/ 95 w 229"/>
                <a:gd name="T45" fmla="*/ 4 h 312"/>
                <a:gd name="T46" fmla="*/ 118 w 229"/>
                <a:gd name="T47" fmla="*/ 0 h 312"/>
                <a:gd name="T48" fmla="*/ 141 w 229"/>
                <a:gd name="T49" fmla="*/ 1 h 312"/>
                <a:gd name="T50" fmla="*/ 163 w 229"/>
                <a:gd name="T51" fmla="*/ 10 h 312"/>
                <a:gd name="T52" fmla="*/ 181 w 229"/>
                <a:gd name="T53" fmla="*/ 24 h 312"/>
                <a:gd name="T54" fmla="*/ 197 w 229"/>
                <a:gd name="T55" fmla="*/ 43 h 312"/>
                <a:gd name="T56" fmla="*/ 212 w 229"/>
                <a:gd name="T57" fmla="*/ 65 h 312"/>
                <a:gd name="T58" fmla="*/ 220 w 229"/>
                <a:gd name="T59" fmla="*/ 90 h 312"/>
                <a:gd name="T60" fmla="*/ 227 w 229"/>
                <a:gd name="T61" fmla="*/ 119 h 312"/>
                <a:gd name="T62" fmla="*/ 229 w 229"/>
                <a:gd name="T63" fmla="*/ 151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29" h="312">
                  <a:moveTo>
                    <a:pt x="227" y="167"/>
                  </a:moveTo>
                  <a:lnTo>
                    <a:pt x="226" y="182"/>
                  </a:lnTo>
                  <a:lnTo>
                    <a:pt x="222" y="198"/>
                  </a:lnTo>
                  <a:lnTo>
                    <a:pt x="217" y="213"/>
                  </a:lnTo>
                  <a:lnTo>
                    <a:pt x="213" y="227"/>
                  </a:lnTo>
                  <a:lnTo>
                    <a:pt x="207" y="240"/>
                  </a:lnTo>
                  <a:lnTo>
                    <a:pt x="200" y="251"/>
                  </a:lnTo>
                  <a:lnTo>
                    <a:pt x="193" y="263"/>
                  </a:lnTo>
                  <a:lnTo>
                    <a:pt x="184" y="274"/>
                  </a:lnTo>
                  <a:lnTo>
                    <a:pt x="176" y="283"/>
                  </a:lnTo>
                  <a:lnTo>
                    <a:pt x="166" y="292"/>
                  </a:lnTo>
                  <a:lnTo>
                    <a:pt x="156" y="299"/>
                  </a:lnTo>
                  <a:lnTo>
                    <a:pt x="146" y="305"/>
                  </a:lnTo>
                  <a:lnTo>
                    <a:pt x="134" y="309"/>
                  </a:lnTo>
                  <a:lnTo>
                    <a:pt x="123" y="310"/>
                  </a:lnTo>
                  <a:lnTo>
                    <a:pt x="111" y="312"/>
                  </a:lnTo>
                  <a:lnTo>
                    <a:pt x="100" y="312"/>
                  </a:lnTo>
                  <a:lnTo>
                    <a:pt x="88" y="310"/>
                  </a:lnTo>
                  <a:lnTo>
                    <a:pt x="78" y="308"/>
                  </a:lnTo>
                  <a:lnTo>
                    <a:pt x="66" y="302"/>
                  </a:lnTo>
                  <a:lnTo>
                    <a:pt x="56" y="296"/>
                  </a:lnTo>
                  <a:lnTo>
                    <a:pt x="48" y="289"/>
                  </a:lnTo>
                  <a:lnTo>
                    <a:pt x="39" y="280"/>
                  </a:lnTo>
                  <a:lnTo>
                    <a:pt x="32" y="270"/>
                  </a:lnTo>
                  <a:lnTo>
                    <a:pt x="25" y="259"/>
                  </a:lnTo>
                  <a:lnTo>
                    <a:pt x="18" y="247"/>
                  </a:lnTo>
                  <a:lnTo>
                    <a:pt x="12" y="234"/>
                  </a:lnTo>
                  <a:lnTo>
                    <a:pt x="7" y="221"/>
                  </a:lnTo>
                  <a:lnTo>
                    <a:pt x="5" y="207"/>
                  </a:lnTo>
                  <a:lnTo>
                    <a:pt x="2" y="193"/>
                  </a:lnTo>
                  <a:lnTo>
                    <a:pt x="0" y="177"/>
                  </a:lnTo>
                  <a:lnTo>
                    <a:pt x="0" y="161"/>
                  </a:lnTo>
                  <a:lnTo>
                    <a:pt x="2" y="145"/>
                  </a:lnTo>
                  <a:lnTo>
                    <a:pt x="3" y="129"/>
                  </a:lnTo>
                  <a:lnTo>
                    <a:pt x="6" y="115"/>
                  </a:lnTo>
                  <a:lnTo>
                    <a:pt x="10" y="99"/>
                  </a:lnTo>
                  <a:lnTo>
                    <a:pt x="16" y="86"/>
                  </a:lnTo>
                  <a:lnTo>
                    <a:pt x="22" y="72"/>
                  </a:lnTo>
                  <a:lnTo>
                    <a:pt x="29" y="60"/>
                  </a:lnTo>
                  <a:lnTo>
                    <a:pt x="36" y="49"/>
                  </a:lnTo>
                  <a:lnTo>
                    <a:pt x="45" y="39"/>
                  </a:lnTo>
                  <a:lnTo>
                    <a:pt x="54" y="29"/>
                  </a:lnTo>
                  <a:lnTo>
                    <a:pt x="64" y="21"/>
                  </a:lnTo>
                  <a:lnTo>
                    <a:pt x="74" y="14"/>
                  </a:lnTo>
                  <a:lnTo>
                    <a:pt x="84" y="8"/>
                  </a:lnTo>
                  <a:lnTo>
                    <a:pt x="95" y="4"/>
                  </a:lnTo>
                  <a:lnTo>
                    <a:pt x="107" y="1"/>
                  </a:lnTo>
                  <a:lnTo>
                    <a:pt x="118" y="0"/>
                  </a:lnTo>
                  <a:lnTo>
                    <a:pt x="130" y="0"/>
                  </a:lnTo>
                  <a:lnTo>
                    <a:pt x="141" y="1"/>
                  </a:lnTo>
                  <a:lnTo>
                    <a:pt x="151" y="6"/>
                  </a:lnTo>
                  <a:lnTo>
                    <a:pt x="163" y="10"/>
                  </a:lnTo>
                  <a:lnTo>
                    <a:pt x="171" y="17"/>
                  </a:lnTo>
                  <a:lnTo>
                    <a:pt x="181" y="24"/>
                  </a:lnTo>
                  <a:lnTo>
                    <a:pt x="190" y="33"/>
                  </a:lnTo>
                  <a:lnTo>
                    <a:pt x="197" y="43"/>
                  </a:lnTo>
                  <a:lnTo>
                    <a:pt x="204" y="53"/>
                  </a:lnTo>
                  <a:lnTo>
                    <a:pt x="212" y="65"/>
                  </a:lnTo>
                  <a:lnTo>
                    <a:pt x="216" y="78"/>
                  </a:lnTo>
                  <a:lnTo>
                    <a:pt x="220" y="90"/>
                  </a:lnTo>
                  <a:lnTo>
                    <a:pt x="225" y="105"/>
                  </a:lnTo>
                  <a:lnTo>
                    <a:pt x="227" y="119"/>
                  </a:lnTo>
                  <a:lnTo>
                    <a:pt x="229" y="135"/>
                  </a:lnTo>
                  <a:lnTo>
                    <a:pt x="229" y="151"/>
                  </a:lnTo>
                  <a:lnTo>
                    <a:pt x="227" y="167"/>
                  </a:lnTo>
                  <a:close/>
                </a:path>
              </a:pathLst>
            </a:custGeom>
            <a:solidFill>
              <a:srgbClr val="F4E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54" name="Freeform 354"/>
            <p:cNvSpPr>
              <a:spLocks/>
            </p:cNvSpPr>
            <p:nvPr/>
          </p:nvSpPr>
          <p:spPr bwMode="auto">
            <a:xfrm>
              <a:off x="3276600" y="1185863"/>
              <a:ext cx="73025" cy="98425"/>
            </a:xfrm>
            <a:custGeom>
              <a:avLst/>
              <a:gdLst>
                <a:gd name="T0" fmla="*/ 6 w 138"/>
                <a:gd name="T1" fmla="*/ 10 h 184"/>
                <a:gd name="T2" fmla="*/ 9 w 138"/>
                <a:gd name="T3" fmla="*/ 14 h 184"/>
                <a:gd name="T4" fmla="*/ 10 w 138"/>
                <a:gd name="T5" fmla="*/ 20 h 184"/>
                <a:gd name="T6" fmla="*/ 10 w 138"/>
                <a:gd name="T7" fmla="*/ 26 h 184"/>
                <a:gd name="T8" fmla="*/ 12 w 138"/>
                <a:gd name="T9" fmla="*/ 31 h 184"/>
                <a:gd name="T10" fmla="*/ 10 w 138"/>
                <a:gd name="T11" fmla="*/ 44 h 184"/>
                <a:gd name="T12" fmla="*/ 9 w 138"/>
                <a:gd name="T13" fmla="*/ 56 h 184"/>
                <a:gd name="T14" fmla="*/ 6 w 138"/>
                <a:gd name="T15" fmla="*/ 70 h 184"/>
                <a:gd name="T16" fmla="*/ 3 w 138"/>
                <a:gd name="T17" fmla="*/ 85 h 184"/>
                <a:gd name="T18" fmla="*/ 3 w 138"/>
                <a:gd name="T19" fmla="*/ 93 h 184"/>
                <a:gd name="T20" fmla="*/ 4 w 138"/>
                <a:gd name="T21" fmla="*/ 100 h 184"/>
                <a:gd name="T22" fmla="*/ 6 w 138"/>
                <a:gd name="T23" fmla="*/ 108 h 184"/>
                <a:gd name="T24" fmla="*/ 9 w 138"/>
                <a:gd name="T25" fmla="*/ 115 h 184"/>
                <a:gd name="T26" fmla="*/ 12 w 138"/>
                <a:gd name="T27" fmla="*/ 122 h 184"/>
                <a:gd name="T28" fmla="*/ 17 w 138"/>
                <a:gd name="T29" fmla="*/ 128 h 184"/>
                <a:gd name="T30" fmla="*/ 22 w 138"/>
                <a:gd name="T31" fmla="*/ 133 h 184"/>
                <a:gd name="T32" fmla="*/ 29 w 138"/>
                <a:gd name="T33" fmla="*/ 138 h 184"/>
                <a:gd name="T34" fmla="*/ 35 w 138"/>
                <a:gd name="T35" fmla="*/ 141 h 184"/>
                <a:gd name="T36" fmla="*/ 42 w 138"/>
                <a:gd name="T37" fmla="*/ 144 h 184"/>
                <a:gd name="T38" fmla="*/ 49 w 138"/>
                <a:gd name="T39" fmla="*/ 145 h 184"/>
                <a:gd name="T40" fmla="*/ 58 w 138"/>
                <a:gd name="T41" fmla="*/ 146 h 184"/>
                <a:gd name="T42" fmla="*/ 69 w 138"/>
                <a:gd name="T43" fmla="*/ 146 h 184"/>
                <a:gd name="T44" fmla="*/ 78 w 138"/>
                <a:gd name="T45" fmla="*/ 148 h 184"/>
                <a:gd name="T46" fmla="*/ 82 w 138"/>
                <a:gd name="T47" fmla="*/ 149 h 184"/>
                <a:gd name="T48" fmla="*/ 86 w 138"/>
                <a:gd name="T49" fmla="*/ 151 h 184"/>
                <a:gd name="T50" fmla="*/ 89 w 138"/>
                <a:gd name="T51" fmla="*/ 154 h 184"/>
                <a:gd name="T52" fmla="*/ 94 w 138"/>
                <a:gd name="T53" fmla="*/ 158 h 184"/>
                <a:gd name="T54" fmla="*/ 102 w 138"/>
                <a:gd name="T55" fmla="*/ 169 h 184"/>
                <a:gd name="T56" fmla="*/ 112 w 138"/>
                <a:gd name="T57" fmla="*/ 181 h 184"/>
                <a:gd name="T58" fmla="*/ 119 w 138"/>
                <a:gd name="T59" fmla="*/ 182 h 184"/>
                <a:gd name="T60" fmla="*/ 127 w 138"/>
                <a:gd name="T61" fmla="*/ 184 h 184"/>
                <a:gd name="T62" fmla="*/ 130 w 138"/>
                <a:gd name="T63" fmla="*/ 184 h 184"/>
                <a:gd name="T64" fmla="*/ 131 w 138"/>
                <a:gd name="T65" fmla="*/ 182 h 184"/>
                <a:gd name="T66" fmla="*/ 132 w 138"/>
                <a:gd name="T67" fmla="*/ 179 h 184"/>
                <a:gd name="T68" fmla="*/ 131 w 138"/>
                <a:gd name="T69" fmla="*/ 175 h 184"/>
                <a:gd name="T70" fmla="*/ 131 w 138"/>
                <a:gd name="T71" fmla="*/ 165 h 184"/>
                <a:gd name="T72" fmla="*/ 134 w 138"/>
                <a:gd name="T73" fmla="*/ 155 h 184"/>
                <a:gd name="T74" fmla="*/ 138 w 138"/>
                <a:gd name="T75" fmla="*/ 135 h 184"/>
                <a:gd name="T76" fmla="*/ 138 w 138"/>
                <a:gd name="T77" fmla="*/ 115 h 184"/>
                <a:gd name="T78" fmla="*/ 137 w 138"/>
                <a:gd name="T79" fmla="*/ 103 h 184"/>
                <a:gd name="T80" fmla="*/ 134 w 138"/>
                <a:gd name="T81" fmla="*/ 92 h 184"/>
                <a:gd name="T82" fmla="*/ 130 w 138"/>
                <a:gd name="T83" fmla="*/ 80 h 184"/>
                <a:gd name="T84" fmla="*/ 124 w 138"/>
                <a:gd name="T85" fmla="*/ 67 h 184"/>
                <a:gd name="T86" fmla="*/ 118 w 138"/>
                <a:gd name="T87" fmla="*/ 56 h 184"/>
                <a:gd name="T88" fmla="*/ 111 w 138"/>
                <a:gd name="T89" fmla="*/ 46 h 184"/>
                <a:gd name="T90" fmla="*/ 104 w 138"/>
                <a:gd name="T91" fmla="*/ 36 h 184"/>
                <a:gd name="T92" fmla="*/ 95 w 138"/>
                <a:gd name="T93" fmla="*/ 28 h 184"/>
                <a:gd name="T94" fmla="*/ 82 w 138"/>
                <a:gd name="T95" fmla="*/ 18 h 184"/>
                <a:gd name="T96" fmla="*/ 66 w 138"/>
                <a:gd name="T97" fmla="*/ 8 h 184"/>
                <a:gd name="T98" fmla="*/ 58 w 138"/>
                <a:gd name="T99" fmla="*/ 5 h 184"/>
                <a:gd name="T100" fmla="*/ 49 w 138"/>
                <a:gd name="T101" fmla="*/ 3 h 184"/>
                <a:gd name="T102" fmla="*/ 40 w 138"/>
                <a:gd name="T103" fmla="*/ 1 h 184"/>
                <a:gd name="T104" fmla="*/ 32 w 138"/>
                <a:gd name="T105" fmla="*/ 0 h 184"/>
                <a:gd name="T106" fmla="*/ 16 w 138"/>
                <a:gd name="T107" fmla="*/ 4 h 184"/>
                <a:gd name="T108" fmla="*/ 0 w 138"/>
                <a:gd name="T109" fmla="*/ 8 h 184"/>
                <a:gd name="T110" fmla="*/ 6 w 138"/>
                <a:gd name="T111" fmla="*/ 10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38" h="184">
                  <a:moveTo>
                    <a:pt x="6" y="10"/>
                  </a:moveTo>
                  <a:lnTo>
                    <a:pt x="9" y="14"/>
                  </a:lnTo>
                  <a:lnTo>
                    <a:pt x="10" y="20"/>
                  </a:lnTo>
                  <a:lnTo>
                    <a:pt x="10" y="26"/>
                  </a:lnTo>
                  <a:lnTo>
                    <a:pt x="12" y="31"/>
                  </a:lnTo>
                  <a:lnTo>
                    <a:pt x="10" y="44"/>
                  </a:lnTo>
                  <a:lnTo>
                    <a:pt x="9" y="56"/>
                  </a:lnTo>
                  <a:lnTo>
                    <a:pt x="6" y="70"/>
                  </a:lnTo>
                  <a:lnTo>
                    <a:pt x="3" y="85"/>
                  </a:lnTo>
                  <a:lnTo>
                    <a:pt x="3" y="93"/>
                  </a:lnTo>
                  <a:lnTo>
                    <a:pt x="4" y="100"/>
                  </a:lnTo>
                  <a:lnTo>
                    <a:pt x="6" y="108"/>
                  </a:lnTo>
                  <a:lnTo>
                    <a:pt x="9" y="115"/>
                  </a:lnTo>
                  <a:lnTo>
                    <a:pt x="12" y="122"/>
                  </a:lnTo>
                  <a:lnTo>
                    <a:pt x="17" y="128"/>
                  </a:lnTo>
                  <a:lnTo>
                    <a:pt x="22" y="133"/>
                  </a:lnTo>
                  <a:lnTo>
                    <a:pt x="29" y="138"/>
                  </a:lnTo>
                  <a:lnTo>
                    <a:pt x="35" y="141"/>
                  </a:lnTo>
                  <a:lnTo>
                    <a:pt x="42" y="144"/>
                  </a:lnTo>
                  <a:lnTo>
                    <a:pt x="49" y="145"/>
                  </a:lnTo>
                  <a:lnTo>
                    <a:pt x="58" y="146"/>
                  </a:lnTo>
                  <a:lnTo>
                    <a:pt x="69" y="146"/>
                  </a:lnTo>
                  <a:lnTo>
                    <a:pt x="78" y="148"/>
                  </a:lnTo>
                  <a:lnTo>
                    <a:pt x="82" y="149"/>
                  </a:lnTo>
                  <a:lnTo>
                    <a:pt x="86" y="151"/>
                  </a:lnTo>
                  <a:lnTo>
                    <a:pt x="89" y="154"/>
                  </a:lnTo>
                  <a:lnTo>
                    <a:pt x="94" y="158"/>
                  </a:lnTo>
                  <a:lnTo>
                    <a:pt x="102" y="169"/>
                  </a:lnTo>
                  <a:lnTo>
                    <a:pt x="112" y="181"/>
                  </a:lnTo>
                  <a:lnTo>
                    <a:pt x="119" y="182"/>
                  </a:lnTo>
                  <a:lnTo>
                    <a:pt x="127" y="184"/>
                  </a:lnTo>
                  <a:lnTo>
                    <a:pt x="130" y="184"/>
                  </a:lnTo>
                  <a:lnTo>
                    <a:pt x="131" y="182"/>
                  </a:lnTo>
                  <a:lnTo>
                    <a:pt x="132" y="179"/>
                  </a:lnTo>
                  <a:lnTo>
                    <a:pt x="131" y="175"/>
                  </a:lnTo>
                  <a:lnTo>
                    <a:pt x="131" y="165"/>
                  </a:lnTo>
                  <a:lnTo>
                    <a:pt x="134" y="155"/>
                  </a:lnTo>
                  <a:lnTo>
                    <a:pt x="138" y="135"/>
                  </a:lnTo>
                  <a:lnTo>
                    <a:pt x="138" y="115"/>
                  </a:lnTo>
                  <a:lnTo>
                    <a:pt x="137" y="103"/>
                  </a:lnTo>
                  <a:lnTo>
                    <a:pt x="134" y="92"/>
                  </a:lnTo>
                  <a:lnTo>
                    <a:pt x="130" y="80"/>
                  </a:lnTo>
                  <a:lnTo>
                    <a:pt x="124" y="67"/>
                  </a:lnTo>
                  <a:lnTo>
                    <a:pt x="118" y="56"/>
                  </a:lnTo>
                  <a:lnTo>
                    <a:pt x="111" y="46"/>
                  </a:lnTo>
                  <a:lnTo>
                    <a:pt x="104" y="36"/>
                  </a:lnTo>
                  <a:lnTo>
                    <a:pt x="95" y="28"/>
                  </a:lnTo>
                  <a:lnTo>
                    <a:pt x="82" y="18"/>
                  </a:lnTo>
                  <a:lnTo>
                    <a:pt x="66" y="8"/>
                  </a:lnTo>
                  <a:lnTo>
                    <a:pt x="58" y="5"/>
                  </a:lnTo>
                  <a:lnTo>
                    <a:pt x="49" y="3"/>
                  </a:lnTo>
                  <a:lnTo>
                    <a:pt x="40" y="1"/>
                  </a:lnTo>
                  <a:lnTo>
                    <a:pt x="32" y="0"/>
                  </a:lnTo>
                  <a:lnTo>
                    <a:pt x="16" y="4"/>
                  </a:lnTo>
                  <a:lnTo>
                    <a:pt x="0" y="8"/>
                  </a:lnTo>
                  <a:lnTo>
                    <a:pt x="6" y="10"/>
                  </a:ln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55" name="Freeform 355"/>
            <p:cNvSpPr>
              <a:spLocks/>
            </p:cNvSpPr>
            <p:nvPr/>
          </p:nvSpPr>
          <p:spPr bwMode="auto">
            <a:xfrm>
              <a:off x="3222625" y="1187450"/>
              <a:ext cx="65088" cy="61913"/>
            </a:xfrm>
            <a:custGeom>
              <a:avLst/>
              <a:gdLst>
                <a:gd name="T0" fmla="*/ 4 w 121"/>
                <a:gd name="T1" fmla="*/ 66 h 116"/>
                <a:gd name="T2" fmla="*/ 1 w 121"/>
                <a:gd name="T3" fmla="*/ 77 h 116"/>
                <a:gd name="T4" fmla="*/ 0 w 121"/>
                <a:gd name="T5" fmla="*/ 92 h 116"/>
                <a:gd name="T6" fmla="*/ 0 w 121"/>
                <a:gd name="T7" fmla="*/ 99 h 116"/>
                <a:gd name="T8" fmla="*/ 1 w 121"/>
                <a:gd name="T9" fmla="*/ 106 h 116"/>
                <a:gd name="T10" fmla="*/ 4 w 121"/>
                <a:gd name="T11" fmla="*/ 112 h 116"/>
                <a:gd name="T12" fmla="*/ 10 w 121"/>
                <a:gd name="T13" fmla="*/ 115 h 116"/>
                <a:gd name="T14" fmla="*/ 13 w 121"/>
                <a:gd name="T15" fmla="*/ 116 h 116"/>
                <a:gd name="T16" fmla="*/ 16 w 121"/>
                <a:gd name="T17" fmla="*/ 115 h 116"/>
                <a:gd name="T18" fmla="*/ 19 w 121"/>
                <a:gd name="T19" fmla="*/ 115 h 116"/>
                <a:gd name="T20" fmla="*/ 22 w 121"/>
                <a:gd name="T21" fmla="*/ 113 h 116"/>
                <a:gd name="T22" fmla="*/ 27 w 121"/>
                <a:gd name="T23" fmla="*/ 107 h 116"/>
                <a:gd name="T24" fmla="*/ 32 w 121"/>
                <a:gd name="T25" fmla="*/ 100 h 116"/>
                <a:gd name="T26" fmla="*/ 42 w 121"/>
                <a:gd name="T27" fmla="*/ 86 h 116"/>
                <a:gd name="T28" fmla="*/ 48 w 121"/>
                <a:gd name="T29" fmla="*/ 74 h 116"/>
                <a:gd name="T30" fmla="*/ 56 w 121"/>
                <a:gd name="T31" fmla="*/ 61 h 116"/>
                <a:gd name="T32" fmla="*/ 66 w 121"/>
                <a:gd name="T33" fmla="*/ 50 h 116"/>
                <a:gd name="T34" fmla="*/ 78 w 121"/>
                <a:gd name="T35" fmla="*/ 40 h 116"/>
                <a:gd name="T36" fmla="*/ 91 w 121"/>
                <a:gd name="T37" fmla="*/ 31 h 116"/>
                <a:gd name="T38" fmla="*/ 102 w 121"/>
                <a:gd name="T39" fmla="*/ 24 h 116"/>
                <a:gd name="T40" fmla="*/ 115 w 121"/>
                <a:gd name="T41" fmla="*/ 14 h 116"/>
                <a:gd name="T42" fmla="*/ 118 w 121"/>
                <a:gd name="T43" fmla="*/ 11 h 116"/>
                <a:gd name="T44" fmla="*/ 119 w 121"/>
                <a:gd name="T45" fmla="*/ 8 h 116"/>
                <a:gd name="T46" fmla="*/ 121 w 121"/>
                <a:gd name="T47" fmla="*/ 7 h 116"/>
                <a:gd name="T48" fmla="*/ 119 w 121"/>
                <a:gd name="T49" fmla="*/ 4 h 116"/>
                <a:gd name="T50" fmla="*/ 118 w 121"/>
                <a:gd name="T51" fmla="*/ 2 h 116"/>
                <a:gd name="T52" fmla="*/ 115 w 121"/>
                <a:gd name="T53" fmla="*/ 1 h 116"/>
                <a:gd name="T54" fmla="*/ 111 w 121"/>
                <a:gd name="T55" fmla="*/ 0 h 116"/>
                <a:gd name="T56" fmla="*/ 105 w 121"/>
                <a:gd name="T57" fmla="*/ 0 h 116"/>
                <a:gd name="T58" fmla="*/ 92 w 121"/>
                <a:gd name="T59" fmla="*/ 1 h 116"/>
                <a:gd name="T60" fmla="*/ 76 w 121"/>
                <a:gd name="T61" fmla="*/ 4 h 116"/>
                <a:gd name="T62" fmla="*/ 60 w 121"/>
                <a:gd name="T63" fmla="*/ 10 h 116"/>
                <a:gd name="T64" fmla="*/ 45 w 121"/>
                <a:gd name="T65" fmla="*/ 18 h 116"/>
                <a:gd name="T66" fmla="*/ 30 w 121"/>
                <a:gd name="T67" fmla="*/ 28 h 116"/>
                <a:gd name="T68" fmla="*/ 19 w 121"/>
                <a:gd name="T69" fmla="*/ 40 h 116"/>
                <a:gd name="T70" fmla="*/ 13 w 121"/>
                <a:gd name="T71" fmla="*/ 46 h 116"/>
                <a:gd name="T72" fmla="*/ 9 w 121"/>
                <a:gd name="T73" fmla="*/ 53 h 116"/>
                <a:gd name="T74" fmla="*/ 6 w 121"/>
                <a:gd name="T75" fmla="*/ 59 h 116"/>
                <a:gd name="T76" fmla="*/ 4 w 121"/>
                <a:gd name="T77" fmla="*/ 66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21" h="116">
                  <a:moveTo>
                    <a:pt x="4" y="66"/>
                  </a:moveTo>
                  <a:lnTo>
                    <a:pt x="1" y="77"/>
                  </a:lnTo>
                  <a:lnTo>
                    <a:pt x="0" y="92"/>
                  </a:lnTo>
                  <a:lnTo>
                    <a:pt x="0" y="99"/>
                  </a:lnTo>
                  <a:lnTo>
                    <a:pt x="1" y="106"/>
                  </a:lnTo>
                  <a:lnTo>
                    <a:pt x="4" y="112"/>
                  </a:lnTo>
                  <a:lnTo>
                    <a:pt x="10" y="115"/>
                  </a:lnTo>
                  <a:lnTo>
                    <a:pt x="13" y="116"/>
                  </a:lnTo>
                  <a:lnTo>
                    <a:pt x="16" y="115"/>
                  </a:lnTo>
                  <a:lnTo>
                    <a:pt x="19" y="115"/>
                  </a:lnTo>
                  <a:lnTo>
                    <a:pt x="22" y="113"/>
                  </a:lnTo>
                  <a:lnTo>
                    <a:pt x="27" y="107"/>
                  </a:lnTo>
                  <a:lnTo>
                    <a:pt x="32" y="100"/>
                  </a:lnTo>
                  <a:lnTo>
                    <a:pt x="42" y="86"/>
                  </a:lnTo>
                  <a:lnTo>
                    <a:pt x="48" y="74"/>
                  </a:lnTo>
                  <a:lnTo>
                    <a:pt x="56" y="61"/>
                  </a:lnTo>
                  <a:lnTo>
                    <a:pt x="66" y="50"/>
                  </a:lnTo>
                  <a:lnTo>
                    <a:pt x="78" y="40"/>
                  </a:lnTo>
                  <a:lnTo>
                    <a:pt x="91" y="31"/>
                  </a:lnTo>
                  <a:lnTo>
                    <a:pt x="102" y="24"/>
                  </a:lnTo>
                  <a:lnTo>
                    <a:pt x="115" y="14"/>
                  </a:lnTo>
                  <a:lnTo>
                    <a:pt x="118" y="11"/>
                  </a:lnTo>
                  <a:lnTo>
                    <a:pt x="119" y="8"/>
                  </a:lnTo>
                  <a:lnTo>
                    <a:pt x="121" y="7"/>
                  </a:lnTo>
                  <a:lnTo>
                    <a:pt x="119" y="4"/>
                  </a:lnTo>
                  <a:lnTo>
                    <a:pt x="118" y="2"/>
                  </a:lnTo>
                  <a:lnTo>
                    <a:pt x="115" y="1"/>
                  </a:lnTo>
                  <a:lnTo>
                    <a:pt x="111" y="0"/>
                  </a:lnTo>
                  <a:lnTo>
                    <a:pt x="105" y="0"/>
                  </a:lnTo>
                  <a:lnTo>
                    <a:pt x="92" y="1"/>
                  </a:lnTo>
                  <a:lnTo>
                    <a:pt x="76" y="4"/>
                  </a:lnTo>
                  <a:lnTo>
                    <a:pt x="60" y="10"/>
                  </a:lnTo>
                  <a:lnTo>
                    <a:pt x="45" y="18"/>
                  </a:lnTo>
                  <a:lnTo>
                    <a:pt x="30" y="28"/>
                  </a:lnTo>
                  <a:lnTo>
                    <a:pt x="19" y="40"/>
                  </a:lnTo>
                  <a:lnTo>
                    <a:pt x="13" y="46"/>
                  </a:lnTo>
                  <a:lnTo>
                    <a:pt x="9" y="53"/>
                  </a:lnTo>
                  <a:lnTo>
                    <a:pt x="6" y="59"/>
                  </a:lnTo>
                  <a:lnTo>
                    <a:pt x="4" y="66"/>
                  </a:ln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56" name="Freeform 356"/>
            <p:cNvSpPr>
              <a:spLocks/>
            </p:cNvSpPr>
            <p:nvPr/>
          </p:nvSpPr>
          <p:spPr bwMode="auto">
            <a:xfrm>
              <a:off x="3321050" y="1270000"/>
              <a:ext cx="30163" cy="33338"/>
            </a:xfrm>
            <a:custGeom>
              <a:avLst/>
              <a:gdLst>
                <a:gd name="T0" fmla="*/ 48 w 56"/>
                <a:gd name="T1" fmla="*/ 46 h 62"/>
                <a:gd name="T2" fmla="*/ 43 w 56"/>
                <a:gd name="T3" fmla="*/ 52 h 62"/>
                <a:gd name="T4" fmla="*/ 38 w 56"/>
                <a:gd name="T5" fmla="*/ 55 h 62"/>
                <a:gd name="T6" fmla="*/ 33 w 56"/>
                <a:gd name="T7" fmla="*/ 59 h 62"/>
                <a:gd name="T8" fmla="*/ 28 w 56"/>
                <a:gd name="T9" fmla="*/ 61 h 62"/>
                <a:gd name="T10" fmla="*/ 23 w 56"/>
                <a:gd name="T11" fmla="*/ 62 h 62"/>
                <a:gd name="T12" fmla="*/ 17 w 56"/>
                <a:gd name="T13" fmla="*/ 62 h 62"/>
                <a:gd name="T14" fmla="*/ 12 w 56"/>
                <a:gd name="T15" fmla="*/ 61 h 62"/>
                <a:gd name="T16" fmla="*/ 7 w 56"/>
                <a:gd name="T17" fmla="*/ 59 h 62"/>
                <a:gd name="T18" fmla="*/ 4 w 56"/>
                <a:gd name="T19" fmla="*/ 55 h 62"/>
                <a:gd name="T20" fmla="*/ 1 w 56"/>
                <a:gd name="T21" fmla="*/ 51 h 62"/>
                <a:gd name="T22" fmla="*/ 0 w 56"/>
                <a:gd name="T23" fmla="*/ 45 h 62"/>
                <a:gd name="T24" fmla="*/ 0 w 56"/>
                <a:gd name="T25" fmla="*/ 41 h 62"/>
                <a:gd name="T26" fmla="*/ 0 w 56"/>
                <a:gd name="T27" fmla="*/ 35 h 62"/>
                <a:gd name="T28" fmla="*/ 1 w 56"/>
                <a:gd name="T29" fmla="*/ 28 h 62"/>
                <a:gd name="T30" fmla="*/ 4 w 56"/>
                <a:gd name="T31" fmla="*/ 22 h 62"/>
                <a:gd name="T32" fmla="*/ 7 w 56"/>
                <a:gd name="T33" fmla="*/ 16 h 62"/>
                <a:gd name="T34" fmla="*/ 11 w 56"/>
                <a:gd name="T35" fmla="*/ 10 h 62"/>
                <a:gd name="T36" fmla="*/ 17 w 56"/>
                <a:gd name="T37" fmla="*/ 6 h 62"/>
                <a:gd name="T38" fmla="*/ 23 w 56"/>
                <a:gd name="T39" fmla="*/ 3 h 62"/>
                <a:gd name="T40" fmla="*/ 27 w 56"/>
                <a:gd name="T41" fmla="*/ 2 h 62"/>
                <a:gd name="T42" fmla="*/ 33 w 56"/>
                <a:gd name="T43" fmla="*/ 0 h 62"/>
                <a:gd name="T44" fmla="*/ 38 w 56"/>
                <a:gd name="T45" fmla="*/ 0 h 62"/>
                <a:gd name="T46" fmla="*/ 43 w 56"/>
                <a:gd name="T47" fmla="*/ 2 h 62"/>
                <a:gd name="T48" fmla="*/ 47 w 56"/>
                <a:gd name="T49" fmla="*/ 3 h 62"/>
                <a:gd name="T50" fmla="*/ 51 w 56"/>
                <a:gd name="T51" fmla="*/ 8 h 62"/>
                <a:gd name="T52" fmla="*/ 54 w 56"/>
                <a:gd name="T53" fmla="*/ 12 h 62"/>
                <a:gd name="T54" fmla="*/ 56 w 56"/>
                <a:gd name="T55" fmla="*/ 18 h 62"/>
                <a:gd name="T56" fmla="*/ 56 w 56"/>
                <a:gd name="T57" fmla="*/ 22 h 62"/>
                <a:gd name="T58" fmla="*/ 56 w 56"/>
                <a:gd name="T59" fmla="*/ 28 h 62"/>
                <a:gd name="T60" fmla="*/ 54 w 56"/>
                <a:gd name="T61" fmla="*/ 35 h 62"/>
                <a:gd name="T62" fmla="*/ 51 w 56"/>
                <a:gd name="T63" fmla="*/ 41 h 62"/>
                <a:gd name="T64" fmla="*/ 48 w 56"/>
                <a:gd name="T65" fmla="*/ 46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6" h="62">
                  <a:moveTo>
                    <a:pt x="48" y="46"/>
                  </a:moveTo>
                  <a:lnTo>
                    <a:pt x="43" y="52"/>
                  </a:lnTo>
                  <a:lnTo>
                    <a:pt x="38" y="55"/>
                  </a:lnTo>
                  <a:lnTo>
                    <a:pt x="33" y="59"/>
                  </a:lnTo>
                  <a:lnTo>
                    <a:pt x="28" y="61"/>
                  </a:lnTo>
                  <a:lnTo>
                    <a:pt x="23" y="62"/>
                  </a:lnTo>
                  <a:lnTo>
                    <a:pt x="17" y="62"/>
                  </a:lnTo>
                  <a:lnTo>
                    <a:pt x="12" y="61"/>
                  </a:lnTo>
                  <a:lnTo>
                    <a:pt x="7" y="59"/>
                  </a:lnTo>
                  <a:lnTo>
                    <a:pt x="4" y="55"/>
                  </a:lnTo>
                  <a:lnTo>
                    <a:pt x="1" y="51"/>
                  </a:lnTo>
                  <a:lnTo>
                    <a:pt x="0" y="45"/>
                  </a:lnTo>
                  <a:lnTo>
                    <a:pt x="0" y="41"/>
                  </a:lnTo>
                  <a:lnTo>
                    <a:pt x="0" y="35"/>
                  </a:lnTo>
                  <a:lnTo>
                    <a:pt x="1" y="28"/>
                  </a:lnTo>
                  <a:lnTo>
                    <a:pt x="4" y="22"/>
                  </a:lnTo>
                  <a:lnTo>
                    <a:pt x="7" y="16"/>
                  </a:lnTo>
                  <a:lnTo>
                    <a:pt x="11" y="10"/>
                  </a:lnTo>
                  <a:lnTo>
                    <a:pt x="17" y="6"/>
                  </a:lnTo>
                  <a:lnTo>
                    <a:pt x="23" y="3"/>
                  </a:lnTo>
                  <a:lnTo>
                    <a:pt x="27" y="2"/>
                  </a:lnTo>
                  <a:lnTo>
                    <a:pt x="33" y="0"/>
                  </a:lnTo>
                  <a:lnTo>
                    <a:pt x="38" y="0"/>
                  </a:lnTo>
                  <a:lnTo>
                    <a:pt x="43" y="2"/>
                  </a:lnTo>
                  <a:lnTo>
                    <a:pt x="47" y="3"/>
                  </a:lnTo>
                  <a:lnTo>
                    <a:pt x="51" y="8"/>
                  </a:lnTo>
                  <a:lnTo>
                    <a:pt x="54" y="12"/>
                  </a:lnTo>
                  <a:lnTo>
                    <a:pt x="56" y="18"/>
                  </a:lnTo>
                  <a:lnTo>
                    <a:pt x="56" y="22"/>
                  </a:lnTo>
                  <a:lnTo>
                    <a:pt x="56" y="28"/>
                  </a:lnTo>
                  <a:lnTo>
                    <a:pt x="54" y="35"/>
                  </a:lnTo>
                  <a:lnTo>
                    <a:pt x="51" y="41"/>
                  </a:lnTo>
                  <a:lnTo>
                    <a:pt x="48" y="46"/>
                  </a:lnTo>
                  <a:close/>
                </a:path>
              </a:pathLst>
            </a:custGeom>
            <a:solidFill>
              <a:srgbClr val="F4E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grpSp>
          <p:nvGrpSpPr>
            <p:cNvPr id="1156" name="Group 1155"/>
            <p:cNvGrpSpPr/>
            <p:nvPr/>
          </p:nvGrpSpPr>
          <p:grpSpPr>
            <a:xfrm rot="884200">
              <a:off x="3272710" y="1486560"/>
              <a:ext cx="96277" cy="267730"/>
              <a:chOff x="3291206" y="1474788"/>
              <a:chExt cx="148907" cy="288925"/>
            </a:xfrm>
          </p:grpSpPr>
          <p:sp>
            <p:nvSpPr>
              <p:cNvPr id="157" name="Freeform 357"/>
              <p:cNvSpPr>
                <a:spLocks/>
              </p:cNvSpPr>
              <p:nvPr/>
            </p:nvSpPr>
            <p:spPr bwMode="auto">
              <a:xfrm>
                <a:off x="3291206" y="1474788"/>
                <a:ext cx="45719" cy="288925"/>
              </a:xfrm>
              <a:custGeom>
                <a:avLst/>
                <a:gdLst>
                  <a:gd name="T0" fmla="*/ 0 w 210"/>
                  <a:gd name="T1" fmla="*/ 545 h 545"/>
                  <a:gd name="T2" fmla="*/ 0 w 210"/>
                  <a:gd name="T3" fmla="*/ 536 h 545"/>
                  <a:gd name="T4" fmla="*/ 1 w 210"/>
                  <a:gd name="T5" fmla="*/ 528 h 545"/>
                  <a:gd name="T6" fmla="*/ 3 w 210"/>
                  <a:gd name="T7" fmla="*/ 521 h 545"/>
                  <a:gd name="T8" fmla="*/ 4 w 210"/>
                  <a:gd name="T9" fmla="*/ 512 h 545"/>
                  <a:gd name="T10" fmla="*/ 10 w 210"/>
                  <a:gd name="T11" fmla="*/ 498 h 545"/>
                  <a:gd name="T12" fmla="*/ 18 w 210"/>
                  <a:gd name="T13" fmla="*/ 482 h 545"/>
                  <a:gd name="T14" fmla="*/ 29 w 210"/>
                  <a:gd name="T15" fmla="*/ 467 h 545"/>
                  <a:gd name="T16" fmla="*/ 40 w 210"/>
                  <a:gd name="T17" fmla="*/ 453 h 545"/>
                  <a:gd name="T18" fmla="*/ 52 w 210"/>
                  <a:gd name="T19" fmla="*/ 439 h 545"/>
                  <a:gd name="T20" fmla="*/ 63 w 210"/>
                  <a:gd name="T21" fmla="*/ 426 h 545"/>
                  <a:gd name="T22" fmla="*/ 77 w 210"/>
                  <a:gd name="T23" fmla="*/ 409 h 545"/>
                  <a:gd name="T24" fmla="*/ 90 w 210"/>
                  <a:gd name="T25" fmla="*/ 393 h 545"/>
                  <a:gd name="T26" fmla="*/ 102 w 210"/>
                  <a:gd name="T27" fmla="*/ 377 h 545"/>
                  <a:gd name="T28" fmla="*/ 111 w 210"/>
                  <a:gd name="T29" fmla="*/ 361 h 545"/>
                  <a:gd name="T30" fmla="*/ 118 w 210"/>
                  <a:gd name="T31" fmla="*/ 344 h 545"/>
                  <a:gd name="T32" fmla="*/ 126 w 210"/>
                  <a:gd name="T33" fmla="*/ 327 h 545"/>
                  <a:gd name="T34" fmla="*/ 144 w 210"/>
                  <a:gd name="T35" fmla="*/ 286 h 545"/>
                  <a:gd name="T36" fmla="*/ 161 w 210"/>
                  <a:gd name="T37" fmla="*/ 246 h 545"/>
                  <a:gd name="T38" fmla="*/ 168 w 210"/>
                  <a:gd name="T39" fmla="*/ 224 h 545"/>
                  <a:gd name="T40" fmla="*/ 174 w 210"/>
                  <a:gd name="T41" fmla="*/ 204 h 545"/>
                  <a:gd name="T42" fmla="*/ 178 w 210"/>
                  <a:gd name="T43" fmla="*/ 183 h 545"/>
                  <a:gd name="T44" fmla="*/ 181 w 210"/>
                  <a:gd name="T45" fmla="*/ 163 h 545"/>
                  <a:gd name="T46" fmla="*/ 182 w 210"/>
                  <a:gd name="T47" fmla="*/ 142 h 545"/>
                  <a:gd name="T48" fmla="*/ 184 w 210"/>
                  <a:gd name="T49" fmla="*/ 121 h 545"/>
                  <a:gd name="T50" fmla="*/ 184 w 210"/>
                  <a:gd name="T51" fmla="*/ 99 h 545"/>
                  <a:gd name="T52" fmla="*/ 182 w 210"/>
                  <a:gd name="T53" fmla="*/ 78 h 545"/>
                  <a:gd name="T54" fmla="*/ 181 w 210"/>
                  <a:gd name="T55" fmla="*/ 59 h 545"/>
                  <a:gd name="T56" fmla="*/ 178 w 210"/>
                  <a:gd name="T57" fmla="*/ 40 h 545"/>
                  <a:gd name="T58" fmla="*/ 175 w 210"/>
                  <a:gd name="T59" fmla="*/ 25 h 545"/>
                  <a:gd name="T60" fmla="*/ 171 w 210"/>
                  <a:gd name="T61" fmla="*/ 9 h 545"/>
                  <a:gd name="T62" fmla="*/ 195 w 210"/>
                  <a:gd name="T63" fmla="*/ 0 h 545"/>
                  <a:gd name="T64" fmla="*/ 200 w 210"/>
                  <a:gd name="T65" fmla="*/ 17 h 545"/>
                  <a:gd name="T66" fmla="*/ 204 w 210"/>
                  <a:gd name="T67" fmla="*/ 36 h 545"/>
                  <a:gd name="T68" fmla="*/ 207 w 210"/>
                  <a:gd name="T69" fmla="*/ 56 h 545"/>
                  <a:gd name="T70" fmla="*/ 208 w 210"/>
                  <a:gd name="T71" fmla="*/ 75 h 545"/>
                  <a:gd name="T72" fmla="*/ 210 w 210"/>
                  <a:gd name="T73" fmla="*/ 99 h 545"/>
                  <a:gd name="T74" fmla="*/ 210 w 210"/>
                  <a:gd name="T75" fmla="*/ 122 h 545"/>
                  <a:gd name="T76" fmla="*/ 208 w 210"/>
                  <a:gd name="T77" fmla="*/ 144 h 545"/>
                  <a:gd name="T78" fmla="*/ 207 w 210"/>
                  <a:gd name="T79" fmla="*/ 165 h 545"/>
                  <a:gd name="T80" fmla="*/ 203 w 210"/>
                  <a:gd name="T81" fmla="*/ 187 h 545"/>
                  <a:gd name="T82" fmla="*/ 198 w 210"/>
                  <a:gd name="T83" fmla="*/ 209 h 545"/>
                  <a:gd name="T84" fmla="*/ 192 w 210"/>
                  <a:gd name="T85" fmla="*/ 232 h 545"/>
                  <a:gd name="T86" fmla="*/ 185 w 210"/>
                  <a:gd name="T87" fmla="*/ 253 h 545"/>
                  <a:gd name="T88" fmla="*/ 168 w 210"/>
                  <a:gd name="T89" fmla="*/ 296 h 545"/>
                  <a:gd name="T90" fmla="*/ 149 w 210"/>
                  <a:gd name="T91" fmla="*/ 338 h 545"/>
                  <a:gd name="T92" fmla="*/ 141 w 210"/>
                  <a:gd name="T93" fmla="*/ 354 h 545"/>
                  <a:gd name="T94" fmla="*/ 134 w 210"/>
                  <a:gd name="T95" fmla="*/ 371 h 545"/>
                  <a:gd name="T96" fmla="*/ 125 w 210"/>
                  <a:gd name="T97" fmla="*/ 388 h 545"/>
                  <a:gd name="T98" fmla="*/ 112 w 210"/>
                  <a:gd name="T99" fmla="*/ 407 h 545"/>
                  <a:gd name="T100" fmla="*/ 98 w 210"/>
                  <a:gd name="T101" fmla="*/ 424 h 545"/>
                  <a:gd name="T102" fmla="*/ 82 w 210"/>
                  <a:gd name="T103" fmla="*/ 442 h 545"/>
                  <a:gd name="T104" fmla="*/ 62 w 210"/>
                  <a:gd name="T105" fmla="*/ 467 h 545"/>
                  <a:gd name="T106" fmla="*/ 43 w 210"/>
                  <a:gd name="T107" fmla="*/ 492 h 545"/>
                  <a:gd name="T108" fmla="*/ 34 w 210"/>
                  <a:gd name="T109" fmla="*/ 505 h 545"/>
                  <a:gd name="T110" fmla="*/ 29 w 210"/>
                  <a:gd name="T111" fmla="*/ 518 h 545"/>
                  <a:gd name="T112" fmla="*/ 26 w 210"/>
                  <a:gd name="T113" fmla="*/ 531 h 545"/>
                  <a:gd name="T114" fmla="*/ 26 w 210"/>
                  <a:gd name="T115" fmla="*/ 544 h 545"/>
                  <a:gd name="T116" fmla="*/ 0 w 210"/>
                  <a:gd name="T117" fmla="*/ 545 h 5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10" h="545">
                    <a:moveTo>
                      <a:pt x="0" y="545"/>
                    </a:moveTo>
                    <a:lnTo>
                      <a:pt x="0" y="536"/>
                    </a:lnTo>
                    <a:lnTo>
                      <a:pt x="1" y="528"/>
                    </a:lnTo>
                    <a:lnTo>
                      <a:pt x="3" y="521"/>
                    </a:lnTo>
                    <a:lnTo>
                      <a:pt x="4" y="512"/>
                    </a:lnTo>
                    <a:lnTo>
                      <a:pt x="10" y="498"/>
                    </a:lnTo>
                    <a:lnTo>
                      <a:pt x="18" y="482"/>
                    </a:lnTo>
                    <a:lnTo>
                      <a:pt x="29" y="467"/>
                    </a:lnTo>
                    <a:lnTo>
                      <a:pt x="40" y="453"/>
                    </a:lnTo>
                    <a:lnTo>
                      <a:pt x="52" y="439"/>
                    </a:lnTo>
                    <a:lnTo>
                      <a:pt x="63" y="426"/>
                    </a:lnTo>
                    <a:lnTo>
                      <a:pt x="77" y="409"/>
                    </a:lnTo>
                    <a:lnTo>
                      <a:pt x="90" y="393"/>
                    </a:lnTo>
                    <a:lnTo>
                      <a:pt x="102" y="377"/>
                    </a:lnTo>
                    <a:lnTo>
                      <a:pt x="111" y="361"/>
                    </a:lnTo>
                    <a:lnTo>
                      <a:pt x="118" y="344"/>
                    </a:lnTo>
                    <a:lnTo>
                      <a:pt x="126" y="327"/>
                    </a:lnTo>
                    <a:lnTo>
                      <a:pt x="144" y="286"/>
                    </a:lnTo>
                    <a:lnTo>
                      <a:pt x="161" y="246"/>
                    </a:lnTo>
                    <a:lnTo>
                      <a:pt x="168" y="224"/>
                    </a:lnTo>
                    <a:lnTo>
                      <a:pt x="174" y="204"/>
                    </a:lnTo>
                    <a:lnTo>
                      <a:pt x="178" y="183"/>
                    </a:lnTo>
                    <a:lnTo>
                      <a:pt x="181" y="163"/>
                    </a:lnTo>
                    <a:lnTo>
                      <a:pt x="182" y="142"/>
                    </a:lnTo>
                    <a:lnTo>
                      <a:pt x="184" y="121"/>
                    </a:lnTo>
                    <a:lnTo>
                      <a:pt x="184" y="99"/>
                    </a:lnTo>
                    <a:lnTo>
                      <a:pt x="182" y="78"/>
                    </a:lnTo>
                    <a:lnTo>
                      <a:pt x="181" y="59"/>
                    </a:lnTo>
                    <a:lnTo>
                      <a:pt x="178" y="40"/>
                    </a:lnTo>
                    <a:lnTo>
                      <a:pt x="175" y="25"/>
                    </a:lnTo>
                    <a:lnTo>
                      <a:pt x="171" y="9"/>
                    </a:lnTo>
                    <a:lnTo>
                      <a:pt x="195" y="0"/>
                    </a:lnTo>
                    <a:lnTo>
                      <a:pt x="200" y="17"/>
                    </a:lnTo>
                    <a:lnTo>
                      <a:pt x="204" y="36"/>
                    </a:lnTo>
                    <a:lnTo>
                      <a:pt x="207" y="56"/>
                    </a:lnTo>
                    <a:lnTo>
                      <a:pt x="208" y="75"/>
                    </a:lnTo>
                    <a:lnTo>
                      <a:pt x="210" y="99"/>
                    </a:lnTo>
                    <a:lnTo>
                      <a:pt x="210" y="122"/>
                    </a:lnTo>
                    <a:lnTo>
                      <a:pt x="208" y="144"/>
                    </a:lnTo>
                    <a:lnTo>
                      <a:pt x="207" y="165"/>
                    </a:lnTo>
                    <a:lnTo>
                      <a:pt x="203" y="187"/>
                    </a:lnTo>
                    <a:lnTo>
                      <a:pt x="198" y="209"/>
                    </a:lnTo>
                    <a:lnTo>
                      <a:pt x="192" y="232"/>
                    </a:lnTo>
                    <a:lnTo>
                      <a:pt x="185" y="253"/>
                    </a:lnTo>
                    <a:lnTo>
                      <a:pt x="168" y="296"/>
                    </a:lnTo>
                    <a:lnTo>
                      <a:pt x="149" y="338"/>
                    </a:lnTo>
                    <a:lnTo>
                      <a:pt x="141" y="354"/>
                    </a:lnTo>
                    <a:lnTo>
                      <a:pt x="134" y="371"/>
                    </a:lnTo>
                    <a:lnTo>
                      <a:pt x="125" y="388"/>
                    </a:lnTo>
                    <a:lnTo>
                      <a:pt x="112" y="407"/>
                    </a:lnTo>
                    <a:lnTo>
                      <a:pt x="98" y="424"/>
                    </a:lnTo>
                    <a:lnTo>
                      <a:pt x="82" y="442"/>
                    </a:lnTo>
                    <a:lnTo>
                      <a:pt x="62" y="467"/>
                    </a:lnTo>
                    <a:lnTo>
                      <a:pt x="43" y="492"/>
                    </a:lnTo>
                    <a:lnTo>
                      <a:pt x="34" y="505"/>
                    </a:lnTo>
                    <a:lnTo>
                      <a:pt x="29" y="518"/>
                    </a:lnTo>
                    <a:lnTo>
                      <a:pt x="26" y="531"/>
                    </a:lnTo>
                    <a:lnTo>
                      <a:pt x="26" y="544"/>
                    </a:lnTo>
                    <a:lnTo>
                      <a:pt x="0" y="545"/>
                    </a:lnTo>
                    <a:close/>
                  </a:path>
                </a:pathLst>
              </a:custGeom>
              <a:solidFill>
                <a:srgbClr val="246BB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158" name="Freeform 358"/>
              <p:cNvSpPr>
                <a:spLocks/>
              </p:cNvSpPr>
              <p:nvPr/>
            </p:nvSpPr>
            <p:spPr bwMode="auto">
              <a:xfrm>
                <a:off x="3389313" y="1497013"/>
                <a:ext cx="50800" cy="266700"/>
              </a:xfrm>
              <a:custGeom>
                <a:avLst/>
                <a:gdLst>
                  <a:gd name="T0" fmla="*/ 0 w 240"/>
                  <a:gd name="T1" fmla="*/ 495 h 504"/>
                  <a:gd name="T2" fmla="*/ 6 w 240"/>
                  <a:gd name="T3" fmla="*/ 484 h 504"/>
                  <a:gd name="T4" fmla="*/ 12 w 240"/>
                  <a:gd name="T5" fmla="*/ 473 h 504"/>
                  <a:gd name="T6" fmla="*/ 19 w 240"/>
                  <a:gd name="T7" fmla="*/ 465 h 504"/>
                  <a:gd name="T8" fmla="*/ 26 w 240"/>
                  <a:gd name="T9" fmla="*/ 456 h 504"/>
                  <a:gd name="T10" fmla="*/ 43 w 240"/>
                  <a:gd name="T11" fmla="*/ 440 h 504"/>
                  <a:gd name="T12" fmla="*/ 61 w 240"/>
                  <a:gd name="T13" fmla="*/ 426 h 504"/>
                  <a:gd name="T14" fmla="*/ 61 w 240"/>
                  <a:gd name="T15" fmla="*/ 426 h 504"/>
                  <a:gd name="T16" fmla="*/ 69 w 240"/>
                  <a:gd name="T17" fmla="*/ 420 h 504"/>
                  <a:gd name="T18" fmla="*/ 76 w 240"/>
                  <a:gd name="T19" fmla="*/ 415 h 504"/>
                  <a:gd name="T20" fmla="*/ 96 w 240"/>
                  <a:gd name="T21" fmla="*/ 396 h 504"/>
                  <a:gd name="T22" fmla="*/ 115 w 240"/>
                  <a:gd name="T23" fmla="*/ 376 h 504"/>
                  <a:gd name="T24" fmla="*/ 132 w 240"/>
                  <a:gd name="T25" fmla="*/ 354 h 504"/>
                  <a:gd name="T26" fmla="*/ 148 w 240"/>
                  <a:gd name="T27" fmla="*/ 333 h 504"/>
                  <a:gd name="T28" fmla="*/ 163 w 240"/>
                  <a:gd name="T29" fmla="*/ 307 h 504"/>
                  <a:gd name="T30" fmla="*/ 176 w 240"/>
                  <a:gd name="T31" fmla="*/ 282 h 504"/>
                  <a:gd name="T32" fmla="*/ 186 w 240"/>
                  <a:gd name="T33" fmla="*/ 255 h 504"/>
                  <a:gd name="T34" fmla="*/ 196 w 240"/>
                  <a:gd name="T35" fmla="*/ 228 h 504"/>
                  <a:gd name="T36" fmla="*/ 201 w 240"/>
                  <a:gd name="T37" fmla="*/ 202 h 504"/>
                  <a:gd name="T38" fmla="*/ 207 w 240"/>
                  <a:gd name="T39" fmla="*/ 174 h 504"/>
                  <a:gd name="T40" fmla="*/ 211 w 240"/>
                  <a:gd name="T41" fmla="*/ 147 h 504"/>
                  <a:gd name="T42" fmla="*/ 214 w 240"/>
                  <a:gd name="T43" fmla="*/ 120 h 504"/>
                  <a:gd name="T44" fmla="*/ 216 w 240"/>
                  <a:gd name="T45" fmla="*/ 91 h 504"/>
                  <a:gd name="T46" fmla="*/ 214 w 240"/>
                  <a:gd name="T47" fmla="*/ 61 h 504"/>
                  <a:gd name="T48" fmla="*/ 213 w 240"/>
                  <a:gd name="T49" fmla="*/ 32 h 504"/>
                  <a:gd name="T50" fmla="*/ 210 w 240"/>
                  <a:gd name="T51" fmla="*/ 3 h 504"/>
                  <a:gd name="T52" fmla="*/ 235 w 240"/>
                  <a:gd name="T53" fmla="*/ 0 h 504"/>
                  <a:gd name="T54" fmla="*/ 239 w 240"/>
                  <a:gd name="T55" fmla="*/ 31 h 504"/>
                  <a:gd name="T56" fmla="*/ 240 w 240"/>
                  <a:gd name="T57" fmla="*/ 61 h 504"/>
                  <a:gd name="T58" fmla="*/ 240 w 240"/>
                  <a:gd name="T59" fmla="*/ 91 h 504"/>
                  <a:gd name="T60" fmla="*/ 239 w 240"/>
                  <a:gd name="T61" fmla="*/ 121 h 504"/>
                  <a:gd name="T62" fmla="*/ 236 w 240"/>
                  <a:gd name="T63" fmla="*/ 150 h 504"/>
                  <a:gd name="T64" fmla="*/ 233 w 240"/>
                  <a:gd name="T65" fmla="*/ 179 h 504"/>
                  <a:gd name="T66" fmla="*/ 227 w 240"/>
                  <a:gd name="T67" fmla="*/ 207 h 504"/>
                  <a:gd name="T68" fmla="*/ 219 w 240"/>
                  <a:gd name="T69" fmla="*/ 235 h 504"/>
                  <a:gd name="T70" fmla="*/ 210 w 240"/>
                  <a:gd name="T71" fmla="*/ 264 h 504"/>
                  <a:gd name="T72" fmla="*/ 199 w 240"/>
                  <a:gd name="T73" fmla="*/ 292 h 504"/>
                  <a:gd name="T74" fmla="*/ 184 w 240"/>
                  <a:gd name="T75" fmla="*/ 320 h 504"/>
                  <a:gd name="T76" fmla="*/ 168 w 240"/>
                  <a:gd name="T77" fmla="*/ 345 h 504"/>
                  <a:gd name="T78" fmla="*/ 153 w 240"/>
                  <a:gd name="T79" fmla="*/ 370 h 504"/>
                  <a:gd name="T80" fmla="*/ 134 w 240"/>
                  <a:gd name="T81" fmla="*/ 393 h 504"/>
                  <a:gd name="T82" fmla="*/ 114 w 240"/>
                  <a:gd name="T83" fmla="*/ 415 h 504"/>
                  <a:gd name="T84" fmla="*/ 92 w 240"/>
                  <a:gd name="T85" fmla="*/ 433 h 504"/>
                  <a:gd name="T86" fmla="*/ 85 w 240"/>
                  <a:gd name="T87" fmla="*/ 439 h 504"/>
                  <a:gd name="T88" fmla="*/ 76 w 240"/>
                  <a:gd name="T89" fmla="*/ 446 h 504"/>
                  <a:gd name="T90" fmla="*/ 76 w 240"/>
                  <a:gd name="T91" fmla="*/ 446 h 504"/>
                  <a:gd name="T92" fmla="*/ 61 w 240"/>
                  <a:gd name="T93" fmla="*/ 459 h 504"/>
                  <a:gd name="T94" fmla="*/ 46 w 240"/>
                  <a:gd name="T95" fmla="*/ 472 h 504"/>
                  <a:gd name="T96" fmla="*/ 39 w 240"/>
                  <a:gd name="T97" fmla="*/ 479 h 504"/>
                  <a:gd name="T98" fmla="*/ 33 w 240"/>
                  <a:gd name="T99" fmla="*/ 488 h 504"/>
                  <a:gd name="T100" fmla="*/ 27 w 240"/>
                  <a:gd name="T101" fmla="*/ 495 h 504"/>
                  <a:gd name="T102" fmla="*/ 23 w 240"/>
                  <a:gd name="T103" fmla="*/ 504 h 504"/>
                  <a:gd name="T104" fmla="*/ 0 w 240"/>
                  <a:gd name="T105" fmla="*/ 495 h 5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240" h="504">
                    <a:moveTo>
                      <a:pt x="0" y="495"/>
                    </a:moveTo>
                    <a:lnTo>
                      <a:pt x="6" y="484"/>
                    </a:lnTo>
                    <a:lnTo>
                      <a:pt x="12" y="473"/>
                    </a:lnTo>
                    <a:lnTo>
                      <a:pt x="19" y="465"/>
                    </a:lnTo>
                    <a:lnTo>
                      <a:pt x="26" y="456"/>
                    </a:lnTo>
                    <a:lnTo>
                      <a:pt x="43" y="440"/>
                    </a:lnTo>
                    <a:lnTo>
                      <a:pt x="61" y="426"/>
                    </a:lnTo>
                    <a:lnTo>
                      <a:pt x="61" y="426"/>
                    </a:lnTo>
                    <a:lnTo>
                      <a:pt x="69" y="420"/>
                    </a:lnTo>
                    <a:lnTo>
                      <a:pt x="76" y="415"/>
                    </a:lnTo>
                    <a:lnTo>
                      <a:pt x="96" y="396"/>
                    </a:lnTo>
                    <a:lnTo>
                      <a:pt x="115" y="376"/>
                    </a:lnTo>
                    <a:lnTo>
                      <a:pt x="132" y="354"/>
                    </a:lnTo>
                    <a:lnTo>
                      <a:pt x="148" y="333"/>
                    </a:lnTo>
                    <a:lnTo>
                      <a:pt x="163" y="307"/>
                    </a:lnTo>
                    <a:lnTo>
                      <a:pt x="176" y="282"/>
                    </a:lnTo>
                    <a:lnTo>
                      <a:pt x="186" y="255"/>
                    </a:lnTo>
                    <a:lnTo>
                      <a:pt x="196" y="228"/>
                    </a:lnTo>
                    <a:lnTo>
                      <a:pt x="201" y="202"/>
                    </a:lnTo>
                    <a:lnTo>
                      <a:pt x="207" y="174"/>
                    </a:lnTo>
                    <a:lnTo>
                      <a:pt x="211" y="147"/>
                    </a:lnTo>
                    <a:lnTo>
                      <a:pt x="214" y="120"/>
                    </a:lnTo>
                    <a:lnTo>
                      <a:pt x="216" y="91"/>
                    </a:lnTo>
                    <a:lnTo>
                      <a:pt x="214" y="61"/>
                    </a:lnTo>
                    <a:lnTo>
                      <a:pt x="213" y="32"/>
                    </a:lnTo>
                    <a:lnTo>
                      <a:pt x="210" y="3"/>
                    </a:lnTo>
                    <a:lnTo>
                      <a:pt x="235" y="0"/>
                    </a:lnTo>
                    <a:lnTo>
                      <a:pt x="239" y="31"/>
                    </a:lnTo>
                    <a:lnTo>
                      <a:pt x="240" y="61"/>
                    </a:lnTo>
                    <a:lnTo>
                      <a:pt x="240" y="91"/>
                    </a:lnTo>
                    <a:lnTo>
                      <a:pt x="239" y="121"/>
                    </a:lnTo>
                    <a:lnTo>
                      <a:pt x="236" y="150"/>
                    </a:lnTo>
                    <a:lnTo>
                      <a:pt x="233" y="179"/>
                    </a:lnTo>
                    <a:lnTo>
                      <a:pt x="227" y="207"/>
                    </a:lnTo>
                    <a:lnTo>
                      <a:pt x="219" y="235"/>
                    </a:lnTo>
                    <a:lnTo>
                      <a:pt x="210" y="264"/>
                    </a:lnTo>
                    <a:lnTo>
                      <a:pt x="199" y="292"/>
                    </a:lnTo>
                    <a:lnTo>
                      <a:pt x="184" y="320"/>
                    </a:lnTo>
                    <a:lnTo>
                      <a:pt x="168" y="345"/>
                    </a:lnTo>
                    <a:lnTo>
                      <a:pt x="153" y="370"/>
                    </a:lnTo>
                    <a:lnTo>
                      <a:pt x="134" y="393"/>
                    </a:lnTo>
                    <a:lnTo>
                      <a:pt x="114" y="415"/>
                    </a:lnTo>
                    <a:lnTo>
                      <a:pt x="92" y="433"/>
                    </a:lnTo>
                    <a:lnTo>
                      <a:pt x="85" y="439"/>
                    </a:lnTo>
                    <a:lnTo>
                      <a:pt x="76" y="446"/>
                    </a:lnTo>
                    <a:lnTo>
                      <a:pt x="76" y="446"/>
                    </a:lnTo>
                    <a:lnTo>
                      <a:pt x="61" y="459"/>
                    </a:lnTo>
                    <a:lnTo>
                      <a:pt x="46" y="472"/>
                    </a:lnTo>
                    <a:lnTo>
                      <a:pt x="39" y="479"/>
                    </a:lnTo>
                    <a:lnTo>
                      <a:pt x="33" y="488"/>
                    </a:lnTo>
                    <a:lnTo>
                      <a:pt x="27" y="495"/>
                    </a:lnTo>
                    <a:lnTo>
                      <a:pt x="23" y="504"/>
                    </a:lnTo>
                    <a:lnTo>
                      <a:pt x="0" y="495"/>
                    </a:lnTo>
                    <a:close/>
                  </a:path>
                </a:pathLst>
              </a:custGeom>
              <a:solidFill>
                <a:srgbClr val="246BB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</p:grpSp>
        <p:sp>
          <p:nvSpPr>
            <p:cNvPr id="159" name="Freeform 359"/>
            <p:cNvSpPr>
              <a:spLocks/>
            </p:cNvSpPr>
            <p:nvPr/>
          </p:nvSpPr>
          <p:spPr bwMode="auto">
            <a:xfrm>
              <a:off x="3192463" y="1533525"/>
              <a:ext cx="23813" cy="200025"/>
            </a:xfrm>
            <a:custGeom>
              <a:avLst/>
              <a:gdLst>
                <a:gd name="T0" fmla="*/ 25 w 43"/>
                <a:gd name="T1" fmla="*/ 374 h 377"/>
                <a:gd name="T2" fmla="*/ 25 w 43"/>
                <a:gd name="T3" fmla="*/ 369 h 377"/>
                <a:gd name="T4" fmla="*/ 28 w 43"/>
                <a:gd name="T5" fmla="*/ 358 h 377"/>
                <a:gd name="T6" fmla="*/ 33 w 43"/>
                <a:gd name="T7" fmla="*/ 341 h 377"/>
                <a:gd name="T8" fmla="*/ 34 w 43"/>
                <a:gd name="T9" fmla="*/ 316 h 377"/>
                <a:gd name="T10" fmla="*/ 35 w 43"/>
                <a:gd name="T11" fmla="*/ 289 h 377"/>
                <a:gd name="T12" fmla="*/ 33 w 43"/>
                <a:gd name="T13" fmla="*/ 257 h 377"/>
                <a:gd name="T14" fmla="*/ 28 w 43"/>
                <a:gd name="T15" fmla="*/ 223 h 377"/>
                <a:gd name="T16" fmla="*/ 23 w 43"/>
                <a:gd name="T17" fmla="*/ 188 h 377"/>
                <a:gd name="T18" fmla="*/ 15 w 43"/>
                <a:gd name="T19" fmla="*/ 154 h 377"/>
                <a:gd name="T20" fmla="*/ 8 w 43"/>
                <a:gd name="T21" fmla="*/ 121 h 377"/>
                <a:gd name="T22" fmla="*/ 4 w 43"/>
                <a:gd name="T23" fmla="*/ 89 h 377"/>
                <a:gd name="T24" fmla="*/ 1 w 43"/>
                <a:gd name="T25" fmla="*/ 60 h 377"/>
                <a:gd name="T26" fmla="*/ 0 w 43"/>
                <a:gd name="T27" fmla="*/ 47 h 377"/>
                <a:gd name="T28" fmla="*/ 0 w 43"/>
                <a:gd name="T29" fmla="*/ 36 h 377"/>
                <a:gd name="T30" fmla="*/ 0 w 43"/>
                <a:gd name="T31" fmla="*/ 26 h 377"/>
                <a:gd name="T32" fmla="*/ 1 w 43"/>
                <a:gd name="T33" fmla="*/ 17 h 377"/>
                <a:gd name="T34" fmla="*/ 2 w 43"/>
                <a:gd name="T35" fmla="*/ 4 h 377"/>
                <a:gd name="T36" fmla="*/ 2 w 43"/>
                <a:gd name="T37" fmla="*/ 0 h 377"/>
                <a:gd name="T38" fmla="*/ 11 w 43"/>
                <a:gd name="T39" fmla="*/ 1 h 377"/>
                <a:gd name="T40" fmla="*/ 11 w 43"/>
                <a:gd name="T41" fmla="*/ 6 h 377"/>
                <a:gd name="T42" fmla="*/ 8 w 43"/>
                <a:gd name="T43" fmla="*/ 17 h 377"/>
                <a:gd name="T44" fmla="*/ 8 w 43"/>
                <a:gd name="T45" fmla="*/ 36 h 377"/>
                <a:gd name="T46" fmla="*/ 8 w 43"/>
                <a:gd name="T47" fmla="*/ 60 h 377"/>
                <a:gd name="T48" fmla="*/ 11 w 43"/>
                <a:gd name="T49" fmla="*/ 88 h 377"/>
                <a:gd name="T50" fmla="*/ 17 w 43"/>
                <a:gd name="T51" fmla="*/ 119 h 377"/>
                <a:gd name="T52" fmla="*/ 24 w 43"/>
                <a:gd name="T53" fmla="*/ 152 h 377"/>
                <a:gd name="T54" fmla="*/ 30 w 43"/>
                <a:gd name="T55" fmla="*/ 187 h 377"/>
                <a:gd name="T56" fmla="*/ 37 w 43"/>
                <a:gd name="T57" fmla="*/ 223 h 377"/>
                <a:gd name="T58" fmla="*/ 41 w 43"/>
                <a:gd name="T59" fmla="*/ 256 h 377"/>
                <a:gd name="T60" fmla="*/ 43 w 43"/>
                <a:gd name="T61" fmla="*/ 289 h 377"/>
                <a:gd name="T62" fmla="*/ 43 w 43"/>
                <a:gd name="T63" fmla="*/ 318 h 377"/>
                <a:gd name="T64" fmla="*/ 41 w 43"/>
                <a:gd name="T65" fmla="*/ 331 h 377"/>
                <a:gd name="T66" fmla="*/ 40 w 43"/>
                <a:gd name="T67" fmla="*/ 342 h 377"/>
                <a:gd name="T68" fmla="*/ 38 w 43"/>
                <a:gd name="T69" fmla="*/ 352 h 377"/>
                <a:gd name="T70" fmla="*/ 37 w 43"/>
                <a:gd name="T71" fmla="*/ 361 h 377"/>
                <a:gd name="T72" fmla="*/ 34 w 43"/>
                <a:gd name="T73" fmla="*/ 372 h 377"/>
                <a:gd name="T74" fmla="*/ 33 w 43"/>
                <a:gd name="T75" fmla="*/ 377 h 377"/>
                <a:gd name="T76" fmla="*/ 25 w 43"/>
                <a:gd name="T77" fmla="*/ 374 h 3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3" h="377">
                  <a:moveTo>
                    <a:pt x="25" y="374"/>
                  </a:moveTo>
                  <a:lnTo>
                    <a:pt x="25" y="369"/>
                  </a:lnTo>
                  <a:lnTo>
                    <a:pt x="28" y="358"/>
                  </a:lnTo>
                  <a:lnTo>
                    <a:pt x="33" y="341"/>
                  </a:lnTo>
                  <a:lnTo>
                    <a:pt x="34" y="316"/>
                  </a:lnTo>
                  <a:lnTo>
                    <a:pt x="35" y="289"/>
                  </a:lnTo>
                  <a:lnTo>
                    <a:pt x="33" y="257"/>
                  </a:lnTo>
                  <a:lnTo>
                    <a:pt x="28" y="223"/>
                  </a:lnTo>
                  <a:lnTo>
                    <a:pt x="23" y="188"/>
                  </a:lnTo>
                  <a:lnTo>
                    <a:pt x="15" y="154"/>
                  </a:lnTo>
                  <a:lnTo>
                    <a:pt x="8" y="121"/>
                  </a:lnTo>
                  <a:lnTo>
                    <a:pt x="4" y="89"/>
                  </a:lnTo>
                  <a:lnTo>
                    <a:pt x="1" y="60"/>
                  </a:lnTo>
                  <a:lnTo>
                    <a:pt x="0" y="47"/>
                  </a:lnTo>
                  <a:lnTo>
                    <a:pt x="0" y="36"/>
                  </a:lnTo>
                  <a:lnTo>
                    <a:pt x="0" y="26"/>
                  </a:lnTo>
                  <a:lnTo>
                    <a:pt x="1" y="17"/>
                  </a:lnTo>
                  <a:lnTo>
                    <a:pt x="2" y="4"/>
                  </a:lnTo>
                  <a:lnTo>
                    <a:pt x="2" y="0"/>
                  </a:lnTo>
                  <a:lnTo>
                    <a:pt x="11" y="1"/>
                  </a:lnTo>
                  <a:lnTo>
                    <a:pt x="11" y="6"/>
                  </a:lnTo>
                  <a:lnTo>
                    <a:pt x="8" y="17"/>
                  </a:lnTo>
                  <a:lnTo>
                    <a:pt x="8" y="36"/>
                  </a:lnTo>
                  <a:lnTo>
                    <a:pt x="8" y="60"/>
                  </a:lnTo>
                  <a:lnTo>
                    <a:pt x="11" y="88"/>
                  </a:lnTo>
                  <a:lnTo>
                    <a:pt x="17" y="119"/>
                  </a:lnTo>
                  <a:lnTo>
                    <a:pt x="24" y="152"/>
                  </a:lnTo>
                  <a:lnTo>
                    <a:pt x="30" y="187"/>
                  </a:lnTo>
                  <a:lnTo>
                    <a:pt x="37" y="223"/>
                  </a:lnTo>
                  <a:lnTo>
                    <a:pt x="41" y="256"/>
                  </a:lnTo>
                  <a:lnTo>
                    <a:pt x="43" y="289"/>
                  </a:lnTo>
                  <a:lnTo>
                    <a:pt x="43" y="318"/>
                  </a:lnTo>
                  <a:lnTo>
                    <a:pt x="41" y="331"/>
                  </a:lnTo>
                  <a:lnTo>
                    <a:pt x="40" y="342"/>
                  </a:lnTo>
                  <a:lnTo>
                    <a:pt x="38" y="352"/>
                  </a:lnTo>
                  <a:lnTo>
                    <a:pt x="37" y="361"/>
                  </a:lnTo>
                  <a:lnTo>
                    <a:pt x="34" y="372"/>
                  </a:lnTo>
                  <a:lnTo>
                    <a:pt x="33" y="377"/>
                  </a:lnTo>
                  <a:lnTo>
                    <a:pt x="25" y="374"/>
                  </a:lnTo>
                  <a:close/>
                </a:path>
              </a:pathLst>
            </a:custGeom>
            <a:solidFill>
              <a:srgbClr val="246B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60" name="Freeform 360"/>
            <p:cNvSpPr>
              <a:spLocks/>
            </p:cNvSpPr>
            <p:nvPr/>
          </p:nvSpPr>
          <p:spPr bwMode="auto">
            <a:xfrm>
              <a:off x="2774950" y="1854200"/>
              <a:ext cx="103188" cy="41275"/>
            </a:xfrm>
            <a:custGeom>
              <a:avLst/>
              <a:gdLst>
                <a:gd name="T0" fmla="*/ 197 w 197"/>
                <a:gd name="T1" fmla="*/ 28 h 79"/>
                <a:gd name="T2" fmla="*/ 197 w 197"/>
                <a:gd name="T3" fmla="*/ 30 h 79"/>
                <a:gd name="T4" fmla="*/ 195 w 197"/>
                <a:gd name="T5" fmla="*/ 35 h 79"/>
                <a:gd name="T6" fmla="*/ 194 w 197"/>
                <a:gd name="T7" fmla="*/ 39 h 79"/>
                <a:gd name="T8" fmla="*/ 191 w 197"/>
                <a:gd name="T9" fmla="*/ 42 h 79"/>
                <a:gd name="T10" fmla="*/ 182 w 197"/>
                <a:gd name="T11" fmla="*/ 51 h 79"/>
                <a:gd name="T12" fmla="*/ 171 w 197"/>
                <a:gd name="T13" fmla="*/ 58 h 79"/>
                <a:gd name="T14" fmla="*/ 158 w 197"/>
                <a:gd name="T15" fmla="*/ 63 h 79"/>
                <a:gd name="T16" fmla="*/ 141 w 197"/>
                <a:gd name="T17" fmla="*/ 69 h 79"/>
                <a:gd name="T18" fmla="*/ 123 w 197"/>
                <a:gd name="T19" fmla="*/ 74 h 79"/>
                <a:gd name="T20" fmla="*/ 103 w 197"/>
                <a:gd name="T21" fmla="*/ 78 h 79"/>
                <a:gd name="T22" fmla="*/ 83 w 197"/>
                <a:gd name="T23" fmla="*/ 79 h 79"/>
                <a:gd name="T24" fmla="*/ 64 w 197"/>
                <a:gd name="T25" fmla="*/ 79 h 79"/>
                <a:gd name="T26" fmla="*/ 47 w 197"/>
                <a:gd name="T27" fmla="*/ 78 h 79"/>
                <a:gd name="T28" fmla="*/ 33 w 197"/>
                <a:gd name="T29" fmla="*/ 75 h 79"/>
                <a:gd name="T30" fmla="*/ 20 w 197"/>
                <a:gd name="T31" fmla="*/ 71 h 79"/>
                <a:gd name="T32" fmla="*/ 10 w 197"/>
                <a:gd name="T33" fmla="*/ 66 h 79"/>
                <a:gd name="T34" fmla="*/ 6 w 197"/>
                <a:gd name="T35" fmla="*/ 63 h 79"/>
                <a:gd name="T36" fmla="*/ 3 w 197"/>
                <a:gd name="T37" fmla="*/ 59 h 79"/>
                <a:gd name="T38" fmla="*/ 1 w 197"/>
                <a:gd name="T39" fmla="*/ 56 h 79"/>
                <a:gd name="T40" fmla="*/ 0 w 197"/>
                <a:gd name="T41" fmla="*/ 52 h 79"/>
                <a:gd name="T42" fmla="*/ 0 w 197"/>
                <a:gd name="T43" fmla="*/ 49 h 79"/>
                <a:gd name="T44" fmla="*/ 1 w 197"/>
                <a:gd name="T45" fmla="*/ 45 h 79"/>
                <a:gd name="T46" fmla="*/ 3 w 197"/>
                <a:gd name="T47" fmla="*/ 40 h 79"/>
                <a:gd name="T48" fmla="*/ 6 w 197"/>
                <a:gd name="T49" fmla="*/ 38 h 79"/>
                <a:gd name="T50" fmla="*/ 14 w 197"/>
                <a:gd name="T51" fmla="*/ 29 h 79"/>
                <a:gd name="T52" fmla="*/ 26 w 197"/>
                <a:gd name="T53" fmla="*/ 22 h 79"/>
                <a:gd name="T54" fmla="*/ 39 w 197"/>
                <a:gd name="T55" fmla="*/ 16 h 79"/>
                <a:gd name="T56" fmla="*/ 56 w 197"/>
                <a:gd name="T57" fmla="*/ 10 h 79"/>
                <a:gd name="T58" fmla="*/ 73 w 197"/>
                <a:gd name="T59" fmla="*/ 6 h 79"/>
                <a:gd name="T60" fmla="*/ 93 w 197"/>
                <a:gd name="T61" fmla="*/ 2 h 79"/>
                <a:gd name="T62" fmla="*/ 113 w 197"/>
                <a:gd name="T63" fmla="*/ 0 h 79"/>
                <a:gd name="T64" fmla="*/ 132 w 197"/>
                <a:gd name="T65" fmla="*/ 0 h 79"/>
                <a:gd name="T66" fmla="*/ 149 w 197"/>
                <a:gd name="T67" fmla="*/ 2 h 79"/>
                <a:gd name="T68" fmla="*/ 164 w 197"/>
                <a:gd name="T69" fmla="*/ 5 h 79"/>
                <a:gd name="T70" fmla="*/ 177 w 197"/>
                <a:gd name="T71" fmla="*/ 7 h 79"/>
                <a:gd name="T72" fmla="*/ 187 w 197"/>
                <a:gd name="T73" fmla="*/ 13 h 79"/>
                <a:gd name="T74" fmla="*/ 191 w 197"/>
                <a:gd name="T75" fmla="*/ 16 h 79"/>
                <a:gd name="T76" fmla="*/ 194 w 197"/>
                <a:gd name="T77" fmla="*/ 19 h 79"/>
                <a:gd name="T78" fmla="*/ 195 w 197"/>
                <a:gd name="T79" fmla="*/ 23 h 79"/>
                <a:gd name="T80" fmla="*/ 197 w 197"/>
                <a:gd name="T81" fmla="*/ 28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97" h="79">
                  <a:moveTo>
                    <a:pt x="197" y="28"/>
                  </a:moveTo>
                  <a:lnTo>
                    <a:pt x="197" y="30"/>
                  </a:lnTo>
                  <a:lnTo>
                    <a:pt x="195" y="35"/>
                  </a:lnTo>
                  <a:lnTo>
                    <a:pt x="194" y="39"/>
                  </a:lnTo>
                  <a:lnTo>
                    <a:pt x="191" y="42"/>
                  </a:lnTo>
                  <a:lnTo>
                    <a:pt x="182" y="51"/>
                  </a:lnTo>
                  <a:lnTo>
                    <a:pt x="171" y="58"/>
                  </a:lnTo>
                  <a:lnTo>
                    <a:pt x="158" y="63"/>
                  </a:lnTo>
                  <a:lnTo>
                    <a:pt x="141" y="69"/>
                  </a:lnTo>
                  <a:lnTo>
                    <a:pt x="123" y="74"/>
                  </a:lnTo>
                  <a:lnTo>
                    <a:pt x="103" y="78"/>
                  </a:lnTo>
                  <a:lnTo>
                    <a:pt x="83" y="79"/>
                  </a:lnTo>
                  <a:lnTo>
                    <a:pt x="64" y="79"/>
                  </a:lnTo>
                  <a:lnTo>
                    <a:pt x="47" y="78"/>
                  </a:lnTo>
                  <a:lnTo>
                    <a:pt x="33" y="75"/>
                  </a:lnTo>
                  <a:lnTo>
                    <a:pt x="20" y="71"/>
                  </a:lnTo>
                  <a:lnTo>
                    <a:pt x="10" y="66"/>
                  </a:lnTo>
                  <a:lnTo>
                    <a:pt x="6" y="63"/>
                  </a:lnTo>
                  <a:lnTo>
                    <a:pt x="3" y="59"/>
                  </a:lnTo>
                  <a:lnTo>
                    <a:pt x="1" y="56"/>
                  </a:lnTo>
                  <a:lnTo>
                    <a:pt x="0" y="52"/>
                  </a:lnTo>
                  <a:lnTo>
                    <a:pt x="0" y="49"/>
                  </a:lnTo>
                  <a:lnTo>
                    <a:pt x="1" y="45"/>
                  </a:lnTo>
                  <a:lnTo>
                    <a:pt x="3" y="40"/>
                  </a:lnTo>
                  <a:lnTo>
                    <a:pt x="6" y="38"/>
                  </a:lnTo>
                  <a:lnTo>
                    <a:pt x="14" y="29"/>
                  </a:lnTo>
                  <a:lnTo>
                    <a:pt x="26" y="22"/>
                  </a:lnTo>
                  <a:lnTo>
                    <a:pt x="39" y="16"/>
                  </a:lnTo>
                  <a:lnTo>
                    <a:pt x="56" y="10"/>
                  </a:lnTo>
                  <a:lnTo>
                    <a:pt x="73" y="6"/>
                  </a:lnTo>
                  <a:lnTo>
                    <a:pt x="93" y="2"/>
                  </a:lnTo>
                  <a:lnTo>
                    <a:pt x="113" y="0"/>
                  </a:lnTo>
                  <a:lnTo>
                    <a:pt x="132" y="0"/>
                  </a:lnTo>
                  <a:lnTo>
                    <a:pt x="149" y="2"/>
                  </a:lnTo>
                  <a:lnTo>
                    <a:pt x="164" y="5"/>
                  </a:lnTo>
                  <a:lnTo>
                    <a:pt x="177" y="7"/>
                  </a:lnTo>
                  <a:lnTo>
                    <a:pt x="187" y="13"/>
                  </a:lnTo>
                  <a:lnTo>
                    <a:pt x="191" y="16"/>
                  </a:lnTo>
                  <a:lnTo>
                    <a:pt x="194" y="19"/>
                  </a:lnTo>
                  <a:lnTo>
                    <a:pt x="195" y="23"/>
                  </a:lnTo>
                  <a:lnTo>
                    <a:pt x="197" y="28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61" name="Freeform 361"/>
            <p:cNvSpPr>
              <a:spLocks/>
            </p:cNvSpPr>
            <p:nvPr/>
          </p:nvSpPr>
          <p:spPr bwMode="auto">
            <a:xfrm>
              <a:off x="2722563" y="1558925"/>
              <a:ext cx="90488" cy="68263"/>
            </a:xfrm>
            <a:custGeom>
              <a:avLst/>
              <a:gdLst>
                <a:gd name="T0" fmla="*/ 166 w 169"/>
                <a:gd name="T1" fmla="*/ 8 h 129"/>
                <a:gd name="T2" fmla="*/ 167 w 169"/>
                <a:gd name="T3" fmla="*/ 11 h 129"/>
                <a:gd name="T4" fmla="*/ 169 w 169"/>
                <a:gd name="T5" fmla="*/ 16 h 129"/>
                <a:gd name="T6" fmla="*/ 169 w 169"/>
                <a:gd name="T7" fmla="*/ 20 h 129"/>
                <a:gd name="T8" fmla="*/ 167 w 169"/>
                <a:gd name="T9" fmla="*/ 24 h 129"/>
                <a:gd name="T10" fmla="*/ 164 w 169"/>
                <a:gd name="T11" fmla="*/ 36 h 129"/>
                <a:gd name="T12" fmla="*/ 157 w 169"/>
                <a:gd name="T13" fmla="*/ 47 h 129"/>
                <a:gd name="T14" fmla="*/ 149 w 169"/>
                <a:gd name="T15" fmla="*/ 59 h 129"/>
                <a:gd name="T16" fmla="*/ 137 w 169"/>
                <a:gd name="T17" fmla="*/ 72 h 129"/>
                <a:gd name="T18" fmla="*/ 123 w 169"/>
                <a:gd name="T19" fmla="*/ 85 h 129"/>
                <a:gd name="T20" fmla="*/ 107 w 169"/>
                <a:gd name="T21" fmla="*/ 96 h 129"/>
                <a:gd name="T22" fmla="*/ 90 w 169"/>
                <a:gd name="T23" fmla="*/ 108 h 129"/>
                <a:gd name="T24" fmla="*/ 74 w 169"/>
                <a:gd name="T25" fmla="*/ 116 h 129"/>
                <a:gd name="T26" fmla="*/ 58 w 169"/>
                <a:gd name="T27" fmla="*/ 122 h 129"/>
                <a:gd name="T28" fmla="*/ 44 w 169"/>
                <a:gd name="T29" fmla="*/ 128 h 129"/>
                <a:gd name="T30" fmla="*/ 29 w 169"/>
                <a:gd name="T31" fmla="*/ 129 h 129"/>
                <a:gd name="T32" fmla="*/ 19 w 169"/>
                <a:gd name="T33" fmla="*/ 129 h 129"/>
                <a:gd name="T34" fmla="*/ 13 w 169"/>
                <a:gd name="T35" fmla="*/ 129 h 129"/>
                <a:gd name="T36" fmla="*/ 9 w 169"/>
                <a:gd name="T37" fmla="*/ 126 h 129"/>
                <a:gd name="T38" fmla="*/ 6 w 169"/>
                <a:gd name="T39" fmla="*/ 125 h 129"/>
                <a:gd name="T40" fmla="*/ 3 w 169"/>
                <a:gd name="T41" fmla="*/ 122 h 129"/>
                <a:gd name="T42" fmla="*/ 2 w 169"/>
                <a:gd name="T43" fmla="*/ 119 h 129"/>
                <a:gd name="T44" fmla="*/ 0 w 169"/>
                <a:gd name="T45" fmla="*/ 115 h 129"/>
                <a:gd name="T46" fmla="*/ 0 w 169"/>
                <a:gd name="T47" fmla="*/ 111 h 129"/>
                <a:gd name="T48" fmla="*/ 2 w 169"/>
                <a:gd name="T49" fmla="*/ 105 h 129"/>
                <a:gd name="T50" fmla="*/ 5 w 169"/>
                <a:gd name="T51" fmla="*/ 95 h 129"/>
                <a:gd name="T52" fmla="*/ 12 w 169"/>
                <a:gd name="T53" fmla="*/ 83 h 129"/>
                <a:gd name="T54" fmla="*/ 21 w 169"/>
                <a:gd name="T55" fmla="*/ 70 h 129"/>
                <a:gd name="T56" fmla="*/ 34 w 169"/>
                <a:gd name="T57" fmla="*/ 59 h 129"/>
                <a:gd name="T58" fmla="*/ 46 w 169"/>
                <a:gd name="T59" fmla="*/ 46 h 129"/>
                <a:gd name="T60" fmla="*/ 62 w 169"/>
                <a:gd name="T61" fmla="*/ 34 h 129"/>
                <a:gd name="T62" fmla="*/ 80 w 169"/>
                <a:gd name="T63" fmla="*/ 23 h 129"/>
                <a:gd name="T64" fmla="*/ 97 w 169"/>
                <a:gd name="T65" fmla="*/ 14 h 129"/>
                <a:gd name="T66" fmla="*/ 113 w 169"/>
                <a:gd name="T67" fmla="*/ 7 h 129"/>
                <a:gd name="T68" fmla="*/ 127 w 169"/>
                <a:gd name="T69" fmla="*/ 3 h 129"/>
                <a:gd name="T70" fmla="*/ 140 w 169"/>
                <a:gd name="T71" fmla="*/ 0 h 129"/>
                <a:gd name="T72" fmla="*/ 151 w 169"/>
                <a:gd name="T73" fmla="*/ 0 h 129"/>
                <a:gd name="T74" fmla="*/ 156 w 169"/>
                <a:gd name="T75" fmla="*/ 1 h 129"/>
                <a:gd name="T76" fmla="*/ 160 w 169"/>
                <a:gd name="T77" fmla="*/ 3 h 129"/>
                <a:gd name="T78" fmla="*/ 163 w 169"/>
                <a:gd name="T79" fmla="*/ 6 h 129"/>
                <a:gd name="T80" fmla="*/ 166 w 169"/>
                <a:gd name="T81" fmla="*/ 8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69" h="129">
                  <a:moveTo>
                    <a:pt x="166" y="8"/>
                  </a:moveTo>
                  <a:lnTo>
                    <a:pt x="167" y="11"/>
                  </a:lnTo>
                  <a:lnTo>
                    <a:pt x="169" y="16"/>
                  </a:lnTo>
                  <a:lnTo>
                    <a:pt x="169" y="20"/>
                  </a:lnTo>
                  <a:lnTo>
                    <a:pt x="167" y="24"/>
                  </a:lnTo>
                  <a:lnTo>
                    <a:pt x="164" y="36"/>
                  </a:lnTo>
                  <a:lnTo>
                    <a:pt x="157" y="47"/>
                  </a:lnTo>
                  <a:lnTo>
                    <a:pt x="149" y="59"/>
                  </a:lnTo>
                  <a:lnTo>
                    <a:pt x="137" y="72"/>
                  </a:lnTo>
                  <a:lnTo>
                    <a:pt x="123" y="85"/>
                  </a:lnTo>
                  <a:lnTo>
                    <a:pt x="107" y="96"/>
                  </a:lnTo>
                  <a:lnTo>
                    <a:pt x="90" y="108"/>
                  </a:lnTo>
                  <a:lnTo>
                    <a:pt x="74" y="116"/>
                  </a:lnTo>
                  <a:lnTo>
                    <a:pt x="58" y="122"/>
                  </a:lnTo>
                  <a:lnTo>
                    <a:pt x="44" y="128"/>
                  </a:lnTo>
                  <a:lnTo>
                    <a:pt x="29" y="129"/>
                  </a:lnTo>
                  <a:lnTo>
                    <a:pt x="19" y="129"/>
                  </a:lnTo>
                  <a:lnTo>
                    <a:pt x="13" y="129"/>
                  </a:lnTo>
                  <a:lnTo>
                    <a:pt x="9" y="126"/>
                  </a:lnTo>
                  <a:lnTo>
                    <a:pt x="6" y="125"/>
                  </a:lnTo>
                  <a:lnTo>
                    <a:pt x="3" y="122"/>
                  </a:lnTo>
                  <a:lnTo>
                    <a:pt x="2" y="119"/>
                  </a:lnTo>
                  <a:lnTo>
                    <a:pt x="0" y="115"/>
                  </a:lnTo>
                  <a:lnTo>
                    <a:pt x="0" y="111"/>
                  </a:lnTo>
                  <a:lnTo>
                    <a:pt x="2" y="105"/>
                  </a:lnTo>
                  <a:lnTo>
                    <a:pt x="5" y="95"/>
                  </a:lnTo>
                  <a:lnTo>
                    <a:pt x="12" y="83"/>
                  </a:lnTo>
                  <a:lnTo>
                    <a:pt x="21" y="70"/>
                  </a:lnTo>
                  <a:lnTo>
                    <a:pt x="34" y="59"/>
                  </a:lnTo>
                  <a:lnTo>
                    <a:pt x="46" y="46"/>
                  </a:lnTo>
                  <a:lnTo>
                    <a:pt x="62" y="34"/>
                  </a:lnTo>
                  <a:lnTo>
                    <a:pt x="80" y="23"/>
                  </a:lnTo>
                  <a:lnTo>
                    <a:pt x="97" y="14"/>
                  </a:lnTo>
                  <a:lnTo>
                    <a:pt x="113" y="7"/>
                  </a:lnTo>
                  <a:lnTo>
                    <a:pt x="127" y="3"/>
                  </a:lnTo>
                  <a:lnTo>
                    <a:pt x="140" y="0"/>
                  </a:lnTo>
                  <a:lnTo>
                    <a:pt x="151" y="0"/>
                  </a:lnTo>
                  <a:lnTo>
                    <a:pt x="156" y="1"/>
                  </a:lnTo>
                  <a:lnTo>
                    <a:pt x="160" y="3"/>
                  </a:lnTo>
                  <a:lnTo>
                    <a:pt x="163" y="6"/>
                  </a:lnTo>
                  <a:lnTo>
                    <a:pt x="166" y="8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62" name="Freeform 362"/>
            <p:cNvSpPr>
              <a:spLocks/>
            </p:cNvSpPr>
            <p:nvPr/>
          </p:nvSpPr>
          <p:spPr bwMode="auto">
            <a:xfrm>
              <a:off x="2822575" y="1377950"/>
              <a:ext cx="211138" cy="496888"/>
            </a:xfrm>
            <a:custGeom>
              <a:avLst/>
              <a:gdLst>
                <a:gd name="T0" fmla="*/ 98 w 398"/>
                <a:gd name="T1" fmla="*/ 133 h 941"/>
                <a:gd name="T2" fmla="*/ 66 w 398"/>
                <a:gd name="T3" fmla="*/ 228 h 941"/>
                <a:gd name="T4" fmla="*/ 41 w 398"/>
                <a:gd name="T5" fmla="*/ 323 h 941"/>
                <a:gd name="T6" fmla="*/ 23 w 398"/>
                <a:gd name="T7" fmla="*/ 421 h 941"/>
                <a:gd name="T8" fmla="*/ 10 w 398"/>
                <a:gd name="T9" fmla="*/ 519 h 941"/>
                <a:gd name="T10" fmla="*/ 1 w 398"/>
                <a:gd name="T11" fmla="*/ 617 h 941"/>
                <a:gd name="T12" fmla="*/ 0 w 398"/>
                <a:gd name="T13" fmla="*/ 716 h 941"/>
                <a:gd name="T14" fmla="*/ 3 w 398"/>
                <a:gd name="T15" fmla="*/ 815 h 941"/>
                <a:gd name="T16" fmla="*/ 7 w 398"/>
                <a:gd name="T17" fmla="*/ 878 h 941"/>
                <a:gd name="T18" fmla="*/ 13 w 398"/>
                <a:gd name="T19" fmla="*/ 904 h 941"/>
                <a:gd name="T20" fmla="*/ 23 w 398"/>
                <a:gd name="T21" fmla="*/ 921 h 941"/>
                <a:gd name="T22" fmla="*/ 33 w 398"/>
                <a:gd name="T23" fmla="*/ 931 h 941"/>
                <a:gd name="T24" fmla="*/ 44 w 398"/>
                <a:gd name="T25" fmla="*/ 939 h 941"/>
                <a:gd name="T26" fmla="*/ 57 w 398"/>
                <a:gd name="T27" fmla="*/ 941 h 941"/>
                <a:gd name="T28" fmla="*/ 70 w 398"/>
                <a:gd name="T29" fmla="*/ 939 h 941"/>
                <a:gd name="T30" fmla="*/ 82 w 398"/>
                <a:gd name="T31" fmla="*/ 930 h 941"/>
                <a:gd name="T32" fmla="*/ 96 w 398"/>
                <a:gd name="T33" fmla="*/ 913 h 941"/>
                <a:gd name="T34" fmla="*/ 131 w 398"/>
                <a:gd name="T35" fmla="*/ 848 h 941"/>
                <a:gd name="T36" fmla="*/ 184 w 398"/>
                <a:gd name="T37" fmla="*/ 744 h 941"/>
                <a:gd name="T38" fmla="*/ 237 w 398"/>
                <a:gd name="T39" fmla="*/ 642 h 941"/>
                <a:gd name="T40" fmla="*/ 290 w 398"/>
                <a:gd name="T41" fmla="*/ 539 h 941"/>
                <a:gd name="T42" fmla="*/ 338 w 398"/>
                <a:gd name="T43" fmla="*/ 447 h 941"/>
                <a:gd name="T44" fmla="*/ 365 w 398"/>
                <a:gd name="T45" fmla="*/ 386 h 941"/>
                <a:gd name="T46" fmla="*/ 381 w 398"/>
                <a:gd name="T47" fmla="*/ 345 h 941"/>
                <a:gd name="T48" fmla="*/ 392 w 398"/>
                <a:gd name="T49" fmla="*/ 302 h 941"/>
                <a:gd name="T50" fmla="*/ 398 w 398"/>
                <a:gd name="T51" fmla="*/ 257 h 941"/>
                <a:gd name="T52" fmla="*/ 397 w 398"/>
                <a:gd name="T53" fmla="*/ 212 h 941"/>
                <a:gd name="T54" fmla="*/ 388 w 398"/>
                <a:gd name="T55" fmla="*/ 169 h 941"/>
                <a:gd name="T56" fmla="*/ 369 w 398"/>
                <a:gd name="T57" fmla="*/ 129 h 941"/>
                <a:gd name="T58" fmla="*/ 345 w 398"/>
                <a:gd name="T59" fmla="*/ 90 h 941"/>
                <a:gd name="T60" fmla="*/ 302 w 398"/>
                <a:gd name="T61" fmla="*/ 37 h 941"/>
                <a:gd name="T62" fmla="*/ 115 w 398"/>
                <a:gd name="T63" fmla="*/ 87 h 9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98" h="941">
                  <a:moveTo>
                    <a:pt x="115" y="87"/>
                  </a:moveTo>
                  <a:lnTo>
                    <a:pt x="98" y="133"/>
                  </a:lnTo>
                  <a:lnTo>
                    <a:pt x="80" y="181"/>
                  </a:lnTo>
                  <a:lnTo>
                    <a:pt x="66" y="228"/>
                  </a:lnTo>
                  <a:lnTo>
                    <a:pt x="53" y="276"/>
                  </a:lnTo>
                  <a:lnTo>
                    <a:pt x="41" y="323"/>
                  </a:lnTo>
                  <a:lnTo>
                    <a:pt x="31" y="372"/>
                  </a:lnTo>
                  <a:lnTo>
                    <a:pt x="23" y="421"/>
                  </a:lnTo>
                  <a:lnTo>
                    <a:pt x="16" y="470"/>
                  </a:lnTo>
                  <a:lnTo>
                    <a:pt x="10" y="519"/>
                  </a:lnTo>
                  <a:lnTo>
                    <a:pt x="6" y="568"/>
                  </a:lnTo>
                  <a:lnTo>
                    <a:pt x="1" y="617"/>
                  </a:lnTo>
                  <a:lnTo>
                    <a:pt x="0" y="667"/>
                  </a:lnTo>
                  <a:lnTo>
                    <a:pt x="0" y="716"/>
                  </a:lnTo>
                  <a:lnTo>
                    <a:pt x="0" y="765"/>
                  </a:lnTo>
                  <a:lnTo>
                    <a:pt x="3" y="815"/>
                  </a:lnTo>
                  <a:lnTo>
                    <a:pt x="6" y="864"/>
                  </a:lnTo>
                  <a:lnTo>
                    <a:pt x="7" y="878"/>
                  </a:lnTo>
                  <a:lnTo>
                    <a:pt x="10" y="891"/>
                  </a:lnTo>
                  <a:lnTo>
                    <a:pt x="13" y="904"/>
                  </a:lnTo>
                  <a:lnTo>
                    <a:pt x="18" y="917"/>
                  </a:lnTo>
                  <a:lnTo>
                    <a:pt x="23" y="921"/>
                  </a:lnTo>
                  <a:lnTo>
                    <a:pt x="27" y="927"/>
                  </a:lnTo>
                  <a:lnTo>
                    <a:pt x="33" y="931"/>
                  </a:lnTo>
                  <a:lnTo>
                    <a:pt x="39" y="936"/>
                  </a:lnTo>
                  <a:lnTo>
                    <a:pt x="44" y="939"/>
                  </a:lnTo>
                  <a:lnTo>
                    <a:pt x="50" y="940"/>
                  </a:lnTo>
                  <a:lnTo>
                    <a:pt x="57" y="941"/>
                  </a:lnTo>
                  <a:lnTo>
                    <a:pt x="63" y="940"/>
                  </a:lnTo>
                  <a:lnTo>
                    <a:pt x="70" y="939"/>
                  </a:lnTo>
                  <a:lnTo>
                    <a:pt x="77" y="934"/>
                  </a:lnTo>
                  <a:lnTo>
                    <a:pt x="82" y="930"/>
                  </a:lnTo>
                  <a:lnTo>
                    <a:pt x="88" y="926"/>
                  </a:lnTo>
                  <a:lnTo>
                    <a:pt x="96" y="913"/>
                  </a:lnTo>
                  <a:lnTo>
                    <a:pt x="103" y="900"/>
                  </a:lnTo>
                  <a:lnTo>
                    <a:pt x="131" y="848"/>
                  </a:lnTo>
                  <a:lnTo>
                    <a:pt x="157" y="796"/>
                  </a:lnTo>
                  <a:lnTo>
                    <a:pt x="184" y="744"/>
                  </a:lnTo>
                  <a:lnTo>
                    <a:pt x="210" y="694"/>
                  </a:lnTo>
                  <a:lnTo>
                    <a:pt x="237" y="642"/>
                  </a:lnTo>
                  <a:lnTo>
                    <a:pt x="263" y="591"/>
                  </a:lnTo>
                  <a:lnTo>
                    <a:pt x="290" y="539"/>
                  </a:lnTo>
                  <a:lnTo>
                    <a:pt x="318" y="487"/>
                  </a:lnTo>
                  <a:lnTo>
                    <a:pt x="338" y="447"/>
                  </a:lnTo>
                  <a:lnTo>
                    <a:pt x="356" y="407"/>
                  </a:lnTo>
                  <a:lnTo>
                    <a:pt x="365" y="386"/>
                  </a:lnTo>
                  <a:lnTo>
                    <a:pt x="374" y="366"/>
                  </a:lnTo>
                  <a:lnTo>
                    <a:pt x="381" y="345"/>
                  </a:lnTo>
                  <a:lnTo>
                    <a:pt x="387" y="323"/>
                  </a:lnTo>
                  <a:lnTo>
                    <a:pt x="392" y="302"/>
                  </a:lnTo>
                  <a:lnTo>
                    <a:pt x="395" y="280"/>
                  </a:lnTo>
                  <a:lnTo>
                    <a:pt x="398" y="257"/>
                  </a:lnTo>
                  <a:lnTo>
                    <a:pt x="398" y="235"/>
                  </a:lnTo>
                  <a:lnTo>
                    <a:pt x="397" y="212"/>
                  </a:lnTo>
                  <a:lnTo>
                    <a:pt x="394" y="191"/>
                  </a:lnTo>
                  <a:lnTo>
                    <a:pt x="388" y="169"/>
                  </a:lnTo>
                  <a:lnTo>
                    <a:pt x="379" y="149"/>
                  </a:lnTo>
                  <a:lnTo>
                    <a:pt x="369" y="129"/>
                  </a:lnTo>
                  <a:lnTo>
                    <a:pt x="358" y="109"/>
                  </a:lnTo>
                  <a:lnTo>
                    <a:pt x="345" y="90"/>
                  </a:lnTo>
                  <a:lnTo>
                    <a:pt x="330" y="73"/>
                  </a:lnTo>
                  <a:lnTo>
                    <a:pt x="302" y="37"/>
                  </a:lnTo>
                  <a:lnTo>
                    <a:pt x="276" y="0"/>
                  </a:lnTo>
                  <a:lnTo>
                    <a:pt x="115" y="87"/>
                  </a:ln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63" name="Freeform 363"/>
            <p:cNvSpPr>
              <a:spLocks/>
            </p:cNvSpPr>
            <p:nvPr/>
          </p:nvSpPr>
          <p:spPr bwMode="auto">
            <a:xfrm>
              <a:off x="2654300" y="1323975"/>
              <a:ext cx="230188" cy="266700"/>
            </a:xfrm>
            <a:custGeom>
              <a:avLst/>
              <a:gdLst>
                <a:gd name="T0" fmla="*/ 395 w 435"/>
                <a:gd name="T1" fmla="*/ 128 h 504"/>
                <a:gd name="T2" fmla="*/ 368 w 435"/>
                <a:gd name="T3" fmla="*/ 100 h 504"/>
                <a:gd name="T4" fmla="*/ 339 w 435"/>
                <a:gd name="T5" fmla="*/ 76 h 504"/>
                <a:gd name="T6" fmla="*/ 307 w 435"/>
                <a:gd name="T7" fmla="*/ 54 h 504"/>
                <a:gd name="T8" fmla="*/ 274 w 435"/>
                <a:gd name="T9" fmla="*/ 37 h 504"/>
                <a:gd name="T10" fmla="*/ 238 w 435"/>
                <a:gd name="T11" fmla="*/ 21 h 504"/>
                <a:gd name="T12" fmla="*/ 202 w 435"/>
                <a:gd name="T13" fmla="*/ 11 h 504"/>
                <a:gd name="T14" fmla="*/ 165 w 435"/>
                <a:gd name="T15" fmla="*/ 4 h 504"/>
                <a:gd name="T16" fmla="*/ 128 w 435"/>
                <a:gd name="T17" fmla="*/ 0 h 504"/>
                <a:gd name="T18" fmla="*/ 92 w 435"/>
                <a:gd name="T19" fmla="*/ 2 h 504"/>
                <a:gd name="T20" fmla="*/ 57 w 435"/>
                <a:gd name="T21" fmla="*/ 12 h 504"/>
                <a:gd name="T22" fmla="*/ 36 w 435"/>
                <a:gd name="T23" fmla="*/ 25 h 504"/>
                <a:gd name="T24" fmla="*/ 23 w 435"/>
                <a:gd name="T25" fmla="*/ 37 h 504"/>
                <a:gd name="T26" fmla="*/ 13 w 435"/>
                <a:gd name="T27" fmla="*/ 53 h 504"/>
                <a:gd name="T28" fmla="*/ 4 w 435"/>
                <a:gd name="T29" fmla="*/ 73 h 504"/>
                <a:gd name="T30" fmla="*/ 0 w 435"/>
                <a:gd name="T31" fmla="*/ 105 h 504"/>
                <a:gd name="T32" fmla="*/ 2 w 435"/>
                <a:gd name="T33" fmla="*/ 155 h 504"/>
                <a:gd name="T34" fmla="*/ 14 w 435"/>
                <a:gd name="T35" fmla="*/ 209 h 504"/>
                <a:gd name="T36" fmla="*/ 33 w 435"/>
                <a:gd name="T37" fmla="*/ 263 h 504"/>
                <a:gd name="T38" fmla="*/ 59 w 435"/>
                <a:gd name="T39" fmla="*/ 313 h 504"/>
                <a:gd name="T40" fmla="*/ 90 w 435"/>
                <a:gd name="T41" fmla="*/ 360 h 504"/>
                <a:gd name="T42" fmla="*/ 126 w 435"/>
                <a:gd name="T43" fmla="*/ 404 h 504"/>
                <a:gd name="T44" fmla="*/ 166 w 435"/>
                <a:gd name="T45" fmla="*/ 444 h 504"/>
                <a:gd name="T46" fmla="*/ 208 w 435"/>
                <a:gd name="T47" fmla="*/ 481 h 504"/>
                <a:gd name="T48" fmla="*/ 238 w 435"/>
                <a:gd name="T49" fmla="*/ 503 h 504"/>
                <a:gd name="T50" fmla="*/ 254 w 435"/>
                <a:gd name="T51" fmla="*/ 503 h 504"/>
                <a:gd name="T52" fmla="*/ 267 w 435"/>
                <a:gd name="T53" fmla="*/ 494 h 504"/>
                <a:gd name="T54" fmla="*/ 277 w 435"/>
                <a:gd name="T55" fmla="*/ 481 h 504"/>
                <a:gd name="T56" fmla="*/ 283 w 435"/>
                <a:gd name="T57" fmla="*/ 461 h 504"/>
                <a:gd name="T58" fmla="*/ 286 w 435"/>
                <a:gd name="T59" fmla="*/ 434 h 504"/>
                <a:gd name="T60" fmla="*/ 279 w 435"/>
                <a:gd name="T61" fmla="*/ 395 h 504"/>
                <a:gd name="T62" fmla="*/ 267 w 435"/>
                <a:gd name="T63" fmla="*/ 355 h 504"/>
                <a:gd name="T64" fmla="*/ 258 w 435"/>
                <a:gd name="T65" fmla="*/ 329 h 504"/>
                <a:gd name="T66" fmla="*/ 248 w 435"/>
                <a:gd name="T67" fmla="*/ 304 h 504"/>
                <a:gd name="T68" fmla="*/ 235 w 435"/>
                <a:gd name="T69" fmla="*/ 281 h 504"/>
                <a:gd name="T70" fmla="*/ 243 w 435"/>
                <a:gd name="T71" fmla="*/ 294 h 504"/>
                <a:gd name="T72" fmla="*/ 279 w 435"/>
                <a:gd name="T73" fmla="*/ 336 h 504"/>
                <a:gd name="T74" fmla="*/ 317 w 435"/>
                <a:gd name="T75" fmla="*/ 373 h 504"/>
                <a:gd name="T76" fmla="*/ 360 w 435"/>
                <a:gd name="T77" fmla="*/ 405 h 504"/>
                <a:gd name="T78" fmla="*/ 396 w 435"/>
                <a:gd name="T79" fmla="*/ 373 h 504"/>
                <a:gd name="T80" fmla="*/ 418 w 435"/>
                <a:gd name="T81" fmla="*/ 284 h 504"/>
                <a:gd name="T82" fmla="*/ 432 w 435"/>
                <a:gd name="T83" fmla="*/ 228 h 504"/>
                <a:gd name="T84" fmla="*/ 435 w 435"/>
                <a:gd name="T85" fmla="*/ 204 h 504"/>
                <a:gd name="T86" fmla="*/ 424 w 435"/>
                <a:gd name="T87" fmla="*/ 178 h 504"/>
                <a:gd name="T88" fmla="*/ 408 w 435"/>
                <a:gd name="T89" fmla="*/ 156 h 504"/>
                <a:gd name="T90" fmla="*/ 401 w 435"/>
                <a:gd name="T91" fmla="*/ 142 h 504"/>
                <a:gd name="T92" fmla="*/ 407 w 435"/>
                <a:gd name="T93" fmla="*/ 142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35" h="504">
                  <a:moveTo>
                    <a:pt x="407" y="142"/>
                  </a:moveTo>
                  <a:lnTo>
                    <a:pt x="395" y="128"/>
                  </a:lnTo>
                  <a:lnTo>
                    <a:pt x="382" y="113"/>
                  </a:lnTo>
                  <a:lnTo>
                    <a:pt x="368" y="100"/>
                  </a:lnTo>
                  <a:lnTo>
                    <a:pt x="353" y="87"/>
                  </a:lnTo>
                  <a:lnTo>
                    <a:pt x="339" y="76"/>
                  </a:lnTo>
                  <a:lnTo>
                    <a:pt x="323" y="64"/>
                  </a:lnTo>
                  <a:lnTo>
                    <a:pt x="307" y="54"/>
                  </a:lnTo>
                  <a:lnTo>
                    <a:pt x="290" y="46"/>
                  </a:lnTo>
                  <a:lnTo>
                    <a:pt x="274" y="37"/>
                  </a:lnTo>
                  <a:lnTo>
                    <a:pt x="257" y="28"/>
                  </a:lnTo>
                  <a:lnTo>
                    <a:pt x="238" y="21"/>
                  </a:lnTo>
                  <a:lnTo>
                    <a:pt x="221" y="15"/>
                  </a:lnTo>
                  <a:lnTo>
                    <a:pt x="202" y="11"/>
                  </a:lnTo>
                  <a:lnTo>
                    <a:pt x="184" y="7"/>
                  </a:lnTo>
                  <a:lnTo>
                    <a:pt x="165" y="4"/>
                  </a:lnTo>
                  <a:lnTo>
                    <a:pt x="146" y="1"/>
                  </a:lnTo>
                  <a:lnTo>
                    <a:pt x="128" y="0"/>
                  </a:lnTo>
                  <a:lnTo>
                    <a:pt x="110" y="1"/>
                  </a:lnTo>
                  <a:lnTo>
                    <a:pt x="92" y="2"/>
                  </a:lnTo>
                  <a:lnTo>
                    <a:pt x="74" y="7"/>
                  </a:lnTo>
                  <a:lnTo>
                    <a:pt x="57" y="12"/>
                  </a:lnTo>
                  <a:lnTo>
                    <a:pt x="43" y="20"/>
                  </a:lnTo>
                  <a:lnTo>
                    <a:pt x="36" y="25"/>
                  </a:lnTo>
                  <a:lnTo>
                    <a:pt x="28" y="31"/>
                  </a:lnTo>
                  <a:lnTo>
                    <a:pt x="23" y="37"/>
                  </a:lnTo>
                  <a:lnTo>
                    <a:pt x="17" y="44"/>
                  </a:lnTo>
                  <a:lnTo>
                    <a:pt x="13" y="53"/>
                  </a:lnTo>
                  <a:lnTo>
                    <a:pt x="8" y="63"/>
                  </a:lnTo>
                  <a:lnTo>
                    <a:pt x="4" y="73"/>
                  </a:lnTo>
                  <a:lnTo>
                    <a:pt x="2" y="83"/>
                  </a:lnTo>
                  <a:lnTo>
                    <a:pt x="0" y="105"/>
                  </a:lnTo>
                  <a:lnTo>
                    <a:pt x="0" y="126"/>
                  </a:lnTo>
                  <a:lnTo>
                    <a:pt x="2" y="155"/>
                  </a:lnTo>
                  <a:lnTo>
                    <a:pt x="7" y="182"/>
                  </a:lnTo>
                  <a:lnTo>
                    <a:pt x="14" y="209"/>
                  </a:lnTo>
                  <a:lnTo>
                    <a:pt x="23" y="237"/>
                  </a:lnTo>
                  <a:lnTo>
                    <a:pt x="33" y="263"/>
                  </a:lnTo>
                  <a:lnTo>
                    <a:pt x="44" y="289"/>
                  </a:lnTo>
                  <a:lnTo>
                    <a:pt x="59" y="313"/>
                  </a:lnTo>
                  <a:lnTo>
                    <a:pt x="74" y="337"/>
                  </a:lnTo>
                  <a:lnTo>
                    <a:pt x="90" y="360"/>
                  </a:lnTo>
                  <a:lnTo>
                    <a:pt x="107" y="382"/>
                  </a:lnTo>
                  <a:lnTo>
                    <a:pt x="126" y="404"/>
                  </a:lnTo>
                  <a:lnTo>
                    <a:pt x="146" y="424"/>
                  </a:lnTo>
                  <a:lnTo>
                    <a:pt x="166" y="444"/>
                  </a:lnTo>
                  <a:lnTo>
                    <a:pt x="187" y="463"/>
                  </a:lnTo>
                  <a:lnTo>
                    <a:pt x="208" y="481"/>
                  </a:lnTo>
                  <a:lnTo>
                    <a:pt x="231" y="500"/>
                  </a:lnTo>
                  <a:lnTo>
                    <a:pt x="238" y="503"/>
                  </a:lnTo>
                  <a:lnTo>
                    <a:pt x="245" y="504"/>
                  </a:lnTo>
                  <a:lnTo>
                    <a:pt x="254" y="503"/>
                  </a:lnTo>
                  <a:lnTo>
                    <a:pt x="261" y="500"/>
                  </a:lnTo>
                  <a:lnTo>
                    <a:pt x="267" y="494"/>
                  </a:lnTo>
                  <a:lnTo>
                    <a:pt x="273" y="488"/>
                  </a:lnTo>
                  <a:lnTo>
                    <a:pt x="277" y="481"/>
                  </a:lnTo>
                  <a:lnTo>
                    <a:pt x="280" y="474"/>
                  </a:lnTo>
                  <a:lnTo>
                    <a:pt x="283" y="461"/>
                  </a:lnTo>
                  <a:lnTo>
                    <a:pt x="286" y="448"/>
                  </a:lnTo>
                  <a:lnTo>
                    <a:pt x="286" y="434"/>
                  </a:lnTo>
                  <a:lnTo>
                    <a:pt x="284" y="421"/>
                  </a:lnTo>
                  <a:lnTo>
                    <a:pt x="279" y="395"/>
                  </a:lnTo>
                  <a:lnTo>
                    <a:pt x="271" y="368"/>
                  </a:lnTo>
                  <a:lnTo>
                    <a:pt x="267" y="355"/>
                  </a:lnTo>
                  <a:lnTo>
                    <a:pt x="263" y="342"/>
                  </a:lnTo>
                  <a:lnTo>
                    <a:pt x="258" y="329"/>
                  </a:lnTo>
                  <a:lnTo>
                    <a:pt x="253" y="317"/>
                  </a:lnTo>
                  <a:lnTo>
                    <a:pt x="248" y="304"/>
                  </a:lnTo>
                  <a:lnTo>
                    <a:pt x="243" y="293"/>
                  </a:lnTo>
                  <a:lnTo>
                    <a:pt x="235" y="281"/>
                  </a:lnTo>
                  <a:lnTo>
                    <a:pt x="227" y="273"/>
                  </a:lnTo>
                  <a:lnTo>
                    <a:pt x="243" y="294"/>
                  </a:lnTo>
                  <a:lnTo>
                    <a:pt x="260" y="316"/>
                  </a:lnTo>
                  <a:lnTo>
                    <a:pt x="279" y="336"/>
                  </a:lnTo>
                  <a:lnTo>
                    <a:pt x="297" y="355"/>
                  </a:lnTo>
                  <a:lnTo>
                    <a:pt x="317" y="373"/>
                  </a:lnTo>
                  <a:lnTo>
                    <a:pt x="339" y="391"/>
                  </a:lnTo>
                  <a:lnTo>
                    <a:pt x="360" y="405"/>
                  </a:lnTo>
                  <a:lnTo>
                    <a:pt x="385" y="418"/>
                  </a:lnTo>
                  <a:lnTo>
                    <a:pt x="396" y="373"/>
                  </a:lnTo>
                  <a:lnTo>
                    <a:pt x="408" y="329"/>
                  </a:lnTo>
                  <a:lnTo>
                    <a:pt x="418" y="284"/>
                  </a:lnTo>
                  <a:lnTo>
                    <a:pt x="430" y="240"/>
                  </a:lnTo>
                  <a:lnTo>
                    <a:pt x="432" y="228"/>
                  </a:lnTo>
                  <a:lnTo>
                    <a:pt x="434" y="217"/>
                  </a:lnTo>
                  <a:lnTo>
                    <a:pt x="435" y="204"/>
                  </a:lnTo>
                  <a:lnTo>
                    <a:pt x="432" y="192"/>
                  </a:lnTo>
                  <a:lnTo>
                    <a:pt x="424" y="178"/>
                  </a:lnTo>
                  <a:lnTo>
                    <a:pt x="414" y="163"/>
                  </a:lnTo>
                  <a:lnTo>
                    <a:pt x="408" y="156"/>
                  </a:lnTo>
                  <a:lnTo>
                    <a:pt x="404" y="149"/>
                  </a:lnTo>
                  <a:lnTo>
                    <a:pt x="401" y="142"/>
                  </a:lnTo>
                  <a:lnTo>
                    <a:pt x="399" y="133"/>
                  </a:lnTo>
                  <a:lnTo>
                    <a:pt x="407" y="142"/>
                  </a:ln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64" name="Freeform 364"/>
            <p:cNvSpPr>
              <a:spLocks/>
            </p:cNvSpPr>
            <p:nvPr/>
          </p:nvSpPr>
          <p:spPr bwMode="auto">
            <a:xfrm>
              <a:off x="2847975" y="1524000"/>
              <a:ext cx="55563" cy="74613"/>
            </a:xfrm>
            <a:custGeom>
              <a:avLst/>
              <a:gdLst>
                <a:gd name="T0" fmla="*/ 54 w 105"/>
                <a:gd name="T1" fmla="*/ 22 h 140"/>
                <a:gd name="T2" fmla="*/ 30 w 105"/>
                <a:gd name="T3" fmla="*/ 33 h 140"/>
                <a:gd name="T4" fmla="*/ 10 w 105"/>
                <a:gd name="T5" fmla="*/ 43 h 140"/>
                <a:gd name="T6" fmla="*/ 1 w 105"/>
                <a:gd name="T7" fmla="*/ 52 h 140"/>
                <a:gd name="T8" fmla="*/ 0 w 105"/>
                <a:gd name="T9" fmla="*/ 61 h 140"/>
                <a:gd name="T10" fmla="*/ 7 w 105"/>
                <a:gd name="T11" fmla="*/ 65 h 140"/>
                <a:gd name="T12" fmla="*/ 27 w 105"/>
                <a:gd name="T13" fmla="*/ 58 h 140"/>
                <a:gd name="T14" fmla="*/ 27 w 105"/>
                <a:gd name="T15" fmla="*/ 58 h 140"/>
                <a:gd name="T16" fmla="*/ 14 w 105"/>
                <a:gd name="T17" fmla="*/ 73 h 140"/>
                <a:gd name="T18" fmla="*/ 4 w 105"/>
                <a:gd name="T19" fmla="*/ 91 h 140"/>
                <a:gd name="T20" fmla="*/ 0 w 105"/>
                <a:gd name="T21" fmla="*/ 105 h 140"/>
                <a:gd name="T22" fmla="*/ 4 w 105"/>
                <a:gd name="T23" fmla="*/ 111 h 140"/>
                <a:gd name="T24" fmla="*/ 13 w 105"/>
                <a:gd name="T25" fmla="*/ 105 h 140"/>
                <a:gd name="T26" fmla="*/ 29 w 105"/>
                <a:gd name="T27" fmla="*/ 89 h 140"/>
                <a:gd name="T28" fmla="*/ 30 w 105"/>
                <a:gd name="T29" fmla="*/ 91 h 140"/>
                <a:gd name="T30" fmla="*/ 21 w 105"/>
                <a:gd name="T31" fmla="*/ 118 h 140"/>
                <a:gd name="T32" fmla="*/ 17 w 105"/>
                <a:gd name="T33" fmla="*/ 134 h 140"/>
                <a:gd name="T34" fmla="*/ 20 w 105"/>
                <a:gd name="T35" fmla="*/ 138 h 140"/>
                <a:gd name="T36" fmla="*/ 26 w 105"/>
                <a:gd name="T37" fmla="*/ 137 h 140"/>
                <a:gd name="T38" fmla="*/ 36 w 105"/>
                <a:gd name="T39" fmla="*/ 125 h 140"/>
                <a:gd name="T40" fmla="*/ 52 w 105"/>
                <a:gd name="T41" fmla="*/ 104 h 140"/>
                <a:gd name="T42" fmla="*/ 59 w 105"/>
                <a:gd name="T43" fmla="*/ 111 h 140"/>
                <a:gd name="T44" fmla="*/ 57 w 105"/>
                <a:gd name="T45" fmla="*/ 134 h 140"/>
                <a:gd name="T46" fmla="*/ 62 w 105"/>
                <a:gd name="T47" fmla="*/ 140 h 140"/>
                <a:gd name="T48" fmla="*/ 66 w 105"/>
                <a:gd name="T49" fmla="*/ 138 h 140"/>
                <a:gd name="T50" fmla="*/ 70 w 105"/>
                <a:gd name="T51" fmla="*/ 132 h 140"/>
                <a:gd name="T52" fmla="*/ 77 w 105"/>
                <a:gd name="T53" fmla="*/ 109 h 140"/>
                <a:gd name="T54" fmla="*/ 86 w 105"/>
                <a:gd name="T55" fmla="*/ 102 h 140"/>
                <a:gd name="T56" fmla="*/ 96 w 105"/>
                <a:gd name="T57" fmla="*/ 117 h 140"/>
                <a:gd name="T58" fmla="*/ 102 w 105"/>
                <a:gd name="T59" fmla="*/ 117 h 140"/>
                <a:gd name="T60" fmla="*/ 105 w 105"/>
                <a:gd name="T61" fmla="*/ 112 h 140"/>
                <a:gd name="T62" fmla="*/ 105 w 105"/>
                <a:gd name="T63" fmla="*/ 89 h 140"/>
                <a:gd name="T64" fmla="*/ 105 w 105"/>
                <a:gd name="T65" fmla="*/ 50 h 140"/>
                <a:gd name="T66" fmla="*/ 100 w 105"/>
                <a:gd name="T67" fmla="*/ 23 h 140"/>
                <a:gd name="T68" fmla="*/ 95 w 105"/>
                <a:gd name="T69" fmla="*/ 12 h 140"/>
                <a:gd name="T70" fmla="*/ 80 w 105"/>
                <a:gd name="T71" fmla="*/ 9 h 140"/>
                <a:gd name="T72" fmla="*/ 69 w 105"/>
                <a:gd name="T73" fmla="*/ 9 h 140"/>
                <a:gd name="T74" fmla="*/ 63 w 105"/>
                <a:gd name="T75" fmla="*/ 3 h 140"/>
                <a:gd name="T76" fmla="*/ 66 w 105"/>
                <a:gd name="T77" fmla="*/ 15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05" h="140">
                  <a:moveTo>
                    <a:pt x="66" y="15"/>
                  </a:moveTo>
                  <a:lnTo>
                    <a:pt x="54" y="22"/>
                  </a:lnTo>
                  <a:lnTo>
                    <a:pt x="42" y="27"/>
                  </a:lnTo>
                  <a:lnTo>
                    <a:pt x="30" y="33"/>
                  </a:lnTo>
                  <a:lnTo>
                    <a:pt x="17" y="40"/>
                  </a:lnTo>
                  <a:lnTo>
                    <a:pt x="10" y="43"/>
                  </a:lnTo>
                  <a:lnTo>
                    <a:pt x="4" y="49"/>
                  </a:lnTo>
                  <a:lnTo>
                    <a:pt x="1" y="52"/>
                  </a:lnTo>
                  <a:lnTo>
                    <a:pt x="1" y="56"/>
                  </a:lnTo>
                  <a:lnTo>
                    <a:pt x="0" y="61"/>
                  </a:lnTo>
                  <a:lnTo>
                    <a:pt x="1" y="63"/>
                  </a:lnTo>
                  <a:lnTo>
                    <a:pt x="7" y="65"/>
                  </a:lnTo>
                  <a:lnTo>
                    <a:pt x="17" y="62"/>
                  </a:lnTo>
                  <a:lnTo>
                    <a:pt x="27" y="58"/>
                  </a:lnTo>
                  <a:lnTo>
                    <a:pt x="34" y="52"/>
                  </a:lnTo>
                  <a:lnTo>
                    <a:pt x="27" y="58"/>
                  </a:lnTo>
                  <a:lnTo>
                    <a:pt x="21" y="65"/>
                  </a:lnTo>
                  <a:lnTo>
                    <a:pt x="14" y="73"/>
                  </a:lnTo>
                  <a:lnTo>
                    <a:pt x="8" y="82"/>
                  </a:lnTo>
                  <a:lnTo>
                    <a:pt x="4" y="91"/>
                  </a:lnTo>
                  <a:lnTo>
                    <a:pt x="1" y="99"/>
                  </a:lnTo>
                  <a:lnTo>
                    <a:pt x="0" y="105"/>
                  </a:lnTo>
                  <a:lnTo>
                    <a:pt x="0" y="111"/>
                  </a:lnTo>
                  <a:lnTo>
                    <a:pt x="4" y="111"/>
                  </a:lnTo>
                  <a:lnTo>
                    <a:pt x="8" y="109"/>
                  </a:lnTo>
                  <a:lnTo>
                    <a:pt x="13" y="105"/>
                  </a:lnTo>
                  <a:lnTo>
                    <a:pt x="18" y="101"/>
                  </a:lnTo>
                  <a:lnTo>
                    <a:pt x="29" y="89"/>
                  </a:lnTo>
                  <a:lnTo>
                    <a:pt x="36" y="78"/>
                  </a:lnTo>
                  <a:lnTo>
                    <a:pt x="30" y="91"/>
                  </a:lnTo>
                  <a:lnTo>
                    <a:pt x="26" y="104"/>
                  </a:lnTo>
                  <a:lnTo>
                    <a:pt x="21" y="118"/>
                  </a:lnTo>
                  <a:lnTo>
                    <a:pt x="17" y="131"/>
                  </a:lnTo>
                  <a:lnTo>
                    <a:pt x="17" y="134"/>
                  </a:lnTo>
                  <a:lnTo>
                    <a:pt x="17" y="137"/>
                  </a:lnTo>
                  <a:lnTo>
                    <a:pt x="20" y="138"/>
                  </a:lnTo>
                  <a:lnTo>
                    <a:pt x="23" y="138"/>
                  </a:lnTo>
                  <a:lnTo>
                    <a:pt x="26" y="137"/>
                  </a:lnTo>
                  <a:lnTo>
                    <a:pt x="27" y="134"/>
                  </a:lnTo>
                  <a:lnTo>
                    <a:pt x="36" y="125"/>
                  </a:lnTo>
                  <a:lnTo>
                    <a:pt x="44" y="115"/>
                  </a:lnTo>
                  <a:lnTo>
                    <a:pt x="52" y="104"/>
                  </a:lnTo>
                  <a:lnTo>
                    <a:pt x="59" y="94"/>
                  </a:lnTo>
                  <a:lnTo>
                    <a:pt x="59" y="111"/>
                  </a:lnTo>
                  <a:lnTo>
                    <a:pt x="57" y="130"/>
                  </a:lnTo>
                  <a:lnTo>
                    <a:pt x="57" y="134"/>
                  </a:lnTo>
                  <a:lnTo>
                    <a:pt x="60" y="138"/>
                  </a:lnTo>
                  <a:lnTo>
                    <a:pt x="62" y="140"/>
                  </a:lnTo>
                  <a:lnTo>
                    <a:pt x="65" y="138"/>
                  </a:lnTo>
                  <a:lnTo>
                    <a:pt x="66" y="138"/>
                  </a:lnTo>
                  <a:lnTo>
                    <a:pt x="69" y="137"/>
                  </a:lnTo>
                  <a:lnTo>
                    <a:pt x="70" y="132"/>
                  </a:lnTo>
                  <a:lnTo>
                    <a:pt x="72" y="128"/>
                  </a:lnTo>
                  <a:lnTo>
                    <a:pt x="77" y="109"/>
                  </a:lnTo>
                  <a:lnTo>
                    <a:pt x="82" y="91"/>
                  </a:lnTo>
                  <a:lnTo>
                    <a:pt x="86" y="102"/>
                  </a:lnTo>
                  <a:lnTo>
                    <a:pt x="93" y="114"/>
                  </a:lnTo>
                  <a:lnTo>
                    <a:pt x="96" y="117"/>
                  </a:lnTo>
                  <a:lnTo>
                    <a:pt x="100" y="118"/>
                  </a:lnTo>
                  <a:lnTo>
                    <a:pt x="102" y="117"/>
                  </a:lnTo>
                  <a:lnTo>
                    <a:pt x="103" y="115"/>
                  </a:lnTo>
                  <a:lnTo>
                    <a:pt x="105" y="112"/>
                  </a:lnTo>
                  <a:lnTo>
                    <a:pt x="105" y="109"/>
                  </a:lnTo>
                  <a:lnTo>
                    <a:pt x="105" y="89"/>
                  </a:lnTo>
                  <a:lnTo>
                    <a:pt x="105" y="71"/>
                  </a:lnTo>
                  <a:lnTo>
                    <a:pt x="105" y="50"/>
                  </a:lnTo>
                  <a:lnTo>
                    <a:pt x="102" y="30"/>
                  </a:lnTo>
                  <a:lnTo>
                    <a:pt x="100" y="23"/>
                  </a:lnTo>
                  <a:lnTo>
                    <a:pt x="98" y="17"/>
                  </a:lnTo>
                  <a:lnTo>
                    <a:pt x="95" y="12"/>
                  </a:lnTo>
                  <a:lnTo>
                    <a:pt x="89" y="9"/>
                  </a:lnTo>
                  <a:lnTo>
                    <a:pt x="80" y="9"/>
                  </a:lnTo>
                  <a:lnTo>
                    <a:pt x="72" y="10"/>
                  </a:lnTo>
                  <a:lnTo>
                    <a:pt x="69" y="9"/>
                  </a:lnTo>
                  <a:lnTo>
                    <a:pt x="65" y="7"/>
                  </a:lnTo>
                  <a:lnTo>
                    <a:pt x="63" y="3"/>
                  </a:lnTo>
                  <a:lnTo>
                    <a:pt x="63" y="0"/>
                  </a:lnTo>
                  <a:lnTo>
                    <a:pt x="66" y="15"/>
                  </a:lnTo>
                  <a:close/>
                </a:path>
              </a:pathLst>
            </a:custGeom>
            <a:solidFill>
              <a:srgbClr val="F2EB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66" name="Freeform 366"/>
            <p:cNvSpPr>
              <a:spLocks/>
            </p:cNvSpPr>
            <p:nvPr/>
          </p:nvSpPr>
          <p:spPr bwMode="auto">
            <a:xfrm>
              <a:off x="2590800" y="1319213"/>
              <a:ext cx="57150" cy="71438"/>
            </a:xfrm>
            <a:custGeom>
              <a:avLst/>
              <a:gdLst>
                <a:gd name="T0" fmla="*/ 91 w 107"/>
                <a:gd name="T1" fmla="*/ 5 h 134"/>
                <a:gd name="T2" fmla="*/ 78 w 107"/>
                <a:gd name="T3" fmla="*/ 13 h 134"/>
                <a:gd name="T4" fmla="*/ 65 w 107"/>
                <a:gd name="T5" fmla="*/ 22 h 134"/>
                <a:gd name="T6" fmla="*/ 52 w 107"/>
                <a:gd name="T7" fmla="*/ 32 h 134"/>
                <a:gd name="T8" fmla="*/ 42 w 107"/>
                <a:gd name="T9" fmla="*/ 43 h 134"/>
                <a:gd name="T10" fmla="*/ 32 w 107"/>
                <a:gd name="T11" fmla="*/ 55 h 134"/>
                <a:gd name="T12" fmla="*/ 22 w 107"/>
                <a:gd name="T13" fmla="*/ 68 h 134"/>
                <a:gd name="T14" fmla="*/ 13 w 107"/>
                <a:gd name="T15" fmla="*/ 81 h 134"/>
                <a:gd name="T16" fmla="*/ 7 w 107"/>
                <a:gd name="T17" fmla="*/ 95 h 134"/>
                <a:gd name="T18" fmla="*/ 3 w 107"/>
                <a:gd name="T19" fmla="*/ 104 h 134"/>
                <a:gd name="T20" fmla="*/ 0 w 107"/>
                <a:gd name="T21" fmla="*/ 113 h 134"/>
                <a:gd name="T22" fmla="*/ 0 w 107"/>
                <a:gd name="T23" fmla="*/ 121 h 134"/>
                <a:gd name="T24" fmla="*/ 2 w 107"/>
                <a:gd name="T25" fmla="*/ 130 h 134"/>
                <a:gd name="T26" fmla="*/ 5 w 107"/>
                <a:gd name="T27" fmla="*/ 133 h 134"/>
                <a:gd name="T28" fmla="*/ 7 w 107"/>
                <a:gd name="T29" fmla="*/ 134 h 134"/>
                <a:gd name="T30" fmla="*/ 26 w 107"/>
                <a:gd name="T31" fmla="*/ 113 h 134"/>
                <a:gd name="T32" fmla="*/ 43 w 107"/>
                <a:gd name="T33" fmla="*/ 92 h 134"/>
                <a:gd name="T34" fmla="*/ 39 w 107"/>
                <a:gd name="T35" fmla="*/ 110 h 134"/>
                <a:gd name="T36" fmla="*/ 36 w 107"/>
                <a:gd name="T37" fmla="*/ 128 h 134"/>
                <a:gd name="T38" fmla="*/ 49 w 107"/>
                <a:gd name="T39" fmla="*/ 120 h 134"/>
                <a:gd name="T40" fmla="*/ 62 w 107"/>
                <a:gd name="T41" fmla="*/ 110 h 134"/>
                <a:gd name="T42" fmla="*/ 74 w 107"/>
                <a:gd name="T43" fmla="*/ 100 h 134"/>
                <a:gd name="T44" fmla="*/ 85 w 107"/>
                <a:gd name="T45" fmla="*/ 87 h 134"/>
                <a:gd name="T46" fmla="*/ 91 w 107"/>
                <a:gd name="T47" fmla="*/ 78 h 134"/>
                <a:gd name="T48" fmla="*/ 97 w 107"/>
                <a:gd name="T49" fmla="*/ 68 h 134"/>
                <a:gd name="T50" fmla="*/ 101 w 107"/>
                <a:gd name="T51" fmla="*/ 56 h 134"/>
                <a:gd name="T52" fmla="*/ 104 w 107"/>
                <a:gd name="T53" fmla="*/ 45 h 134"/>
                <a:gd name="T54" fmla="*/ 107 w 107"/>
                <a:gd name="T55" fmla="*/ 35 h 134"/>
                <a:gd name="T56" fmla="*/ 107 w 107"/>
                <a:gd name="T57" fmla="*/ 23 h 134"/>
                <a:gd name="T58" fmla="*/ 107 w 107"/>
                <a:gd name="T59" fmla="*/ 12 h 134"/>
                <a:gd name="T60" fmla="*/ 105 w 107"/>
                <a:gd name="T61" fmla="*/ 0 h 134"/>
                <a:gd name="T62" fmla="*/ 91 w 107"/>
                <a:gd name="T63" fmla="*/ 5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7" h="134">
                  <a:moveTo>
                    <a:pt x="91" y="5"/>
                  </a:moveTo>
                  <a:lnTo>
                    <a:pt x="78" y="13"/>
                  </a:lnTo>
                  <a:lnTo>
                    <a:pt x="65" y="22"/>
                  </a:lnTo>
                  <a:lnTo>
                    <a:pt x="52" y="32"/>
                  </a:lnTo>
                  <a:lnTo>
                    <a:pt x="42" y="43"/>
                  </a:lnTo>
                  <a:lnTo>
                    <a:pt x="32" y="55"/>
                  </a:lnTo>
                  <a:lnTo>
                    <a:pt x="22" y="68"/>
                  </a:lnTo>
                  <a:lnTo>
                    <a:pt x="13" y="81"/>
                  </a:lnTo>
                  <a:lnTo>
                    <a:pt x="7" y="95"/>
                  </a:lnTo>
                  <a:lnTo>
                    <a:pt x="3" y="104"/>
                  </a:lnTo>
                  <a:lnTo>
                    <a:pt x="0" y="113"/>
                  </a:lnTo>
                  <a:lnTo>
                    <a:pt x="0" y="121"/>
                  </a:lnTo>
                  <a:lnTo>
                    <a:pt x="2" y="130"/>
                  </a:lnTo>
                  <a:lnTo>
                    <a:pt x="5" y="133"/>
                  </a:lnTo>
                  <a:lnTo>
                    <a:pt x="7" y="134"/>
                  </a:lnTo>
                  <a:lnTo>
                    <a:pt x="26" y="113"/>
                  </a:lnTo>
                  <a:lnTo>
                    <a:pt x="43" y="92"/>
                  </a:lnTo>
                  <a:lnTo>
                    <a:pt x="39" y="110"/>
                  </a:lnTo>
                  <a:lnTo>
                    <a:pt x="36" y="128"/>
                  </a:lnTo>
                  <a:lnTo>
                    <a:pt x="49" y="120"/>
                  </a:lnTo>
                  <a:lnTo>
                    <a:pt x="62" y="110"/>
                  </a:lnTo>
                  <a:lnTo>
                    <a:pt x="74" y="100"/>
                  </a:lnTo>
                  <a:lnTo>
                    <a:pt x="85" y="87"/>
                  </a:lnTo>
                  <a:lnTo>
                    <a:pt x="91" y="78"/>
                  </a:lnTo>
                  <a:lnTo>
                    <a:pt x="97" y="68"/>
                  </a:lnTo>
                  <a:lnTo>
                    <a:pt x="101" y="56"/>
                  </a:lnTo>
                  <a:lnTo>
                    <a:pt x="104" y="45"/>
                  </a:lnTo>
                  <a:lnTo>
                    <a:pt x="107" y="35"/>
                  </a:lnTo>
                  <a:lnTo>
                    <a:pt x="107" y="23"/>
                  </a:lnTo>
                  <a:lnTo>
                    <a:pt x="107" y="12"/>
                  </a:lnTo>
                  <a:lnTo>
                    <a:pt x="105" y="0"/>
                  </a:lnTo>
                  <a:lnTo>
                    <a:pt x="91" y="5"/>
                  </a:lnTo>
                  <a:close/>
                </a:path>
              </a:pathLst>
            </a:custGeom>
            <a:solidFill>
              <a:srgbClr val="F2EB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67" name="Freeform 367"/>
            <p:cNvSpPr>
              <a:spLocks/>
            </p:cNvSpPr>
            <p:nvPr/>
          </p:nvSpPr>
          <p:spPr bwMode="auto">
            <a:xfrm>
              <a:off x="2827338" y="992188"/>
              <a:ext cx="293688" cy="284163"/>
            </a:xfrm>
            <a:custGeom>
              <a:avLst/>
              <a:gdLst>
                <a:gd name="T0" fmla="*/ 6 w 556"/>
                <a:gd name="T1" fmla="*/ 184 h 538"/>
                <a:gd name="T2" fmla="*/ 0 w 556"/>
                <a:gd name="T3" fmla="*/ 141 h 538"/>
                <a:gd name="T4" fmla="*/ 3 w 556"/>
                <a:gd name="T5" fmla="*/ 108 h 538"/>
                <a:gd name="T6" fmla="*/ 9 w 556"/>
                <a:gd name="T7" fmla="*/ 88 h 538"/>
                <a:gd name="T8" fmla="*/ 17 w 556"/>
                <a:gd name="T9" fmla="*/ 68 h 538"/>
                <a:gd name="T10" fmla="*/ 29 w 556"/>
                <a:gd name="T11" fmla="*/ 49 h 538"/>
                <a:gd name="T12" fmla="*/ 43 w 556"/>
                <a:gd name="T13" fmla="*/ 33 h 538"/>
                <a:gd name="T14" fmla="*/ 60 w 556"/>
                <a:gd name="T15" fmla="*/ 20 h 538"/>
                <a:gd name="T16" fmla="*/ 79 w 556"/>
                <a:gd name="T17" fmla="*/ 10 h 538"/>
                <a:gd name="T18" fmla="*/ 101 w 556"/>
                <a:gd name="T19" fmla="*/ 3 h 538"/>
                <a:gd name="T20" fmla="*/ 122 w 556"/>
                <a:gd name="T21" fmla="*/ 0 h 538"/>
                <a:gd name="T22" fmla="*/ 144 w 556"/>
                <a:gd name="T23" fmla="*/ 0 h 538"/>
                <a:gd name="T24" fmla="*/ 164 w 556"/>
                <a:gd name="T25" fmla="*/ 4 h 538"/>
                <a:gd name="T26" fmla="*/ 184 w 556"/>
                <a:gd name="T27" fmla="*/ 13 h 538"/>
                <a:gd name="T28" fmla="*/ 204 w 556"/>
                <a:gd name="T29" fmla="*/ 27 h 538"/>
                <a:gd name="T30" fmla="*/ 223 w 556"/>
                <a:gd name="T31" fmla="*/ 49 h 538"/>
                <a:gd name="T32" fmla="*/ 249 w 556"/>
                <a:gd name="T33" fmla="*/ 83 h 538"/>
                <a:gd name="T34" fmla="*/ 277 w 556"/>
                <a:gd name="T35" fmla="*/ 115 h 538"/>
                <a:gd name="T36" fmla="*/ 300 w 556"/>
                <a:gd name="T37" fmla="*/ 132 h 538"/>
                <a:gd name="T38" fmla="*/ 326 w 556"/>
                <a:gd name="T39" fmla="*/ 145 h 538"/>
                <a:gd name="T40" fmla="*/ 354 w 556"/>
                <a:gd name="T41" fmla="*/ 154 h 538"/>
                <a:gd name="T42" fmla="*/ 391 w 556"/>
                <a:gd name="T43" fmla="*/ 158 h 538"/>
                <a:gd name="T44" fmla="*/ 427 w 556"/>
                <a:gd name="T45" fmla="*/ 160 h 538"/>
                <a:gd name="T46" fmla="*/ 450 w 556"/>
                <a:gd name="T47" fmla="*/ 164 h 538"/>
                <a:gd name="T48" fmla="*/ 472 w 556"/>
                <a:gd name="T49" fmla="*/ 171 h 538"/>
                <a:gd name="T50" fmla="*/ 492 w 556"/>
                <a:gd name="T51" fmla="*/ 183 h 538"/>
                <a:gd name="T52" fmla="*/ 508 w 556"/>
                <a:gd name="T53" fmla="*/ 198 h 538"/>
                <a:gd name="T54" fmla="*/ 522 w 556"/>
                <a:gd name="T55" fmla="*/ 216 h 538"/>
                <a:gd name="T56" fmla="*/ 535 w 556"/>
                <a:gd name="T57" fmla="*/ 237 h 538"/>
                <a:gd name="T58" fmla="*/ 546 w 556"/>
                <a:gd name="T59" fmla="*/ 263 h 538"/>
                <a:gd name="T60" fmla="*/ 552 w 556"/>
                <a:gd name="T61" fmla="*/ 291 h 538"/>
                <a:gd name="T62" fmla="*/ 555 w 556"/>
                <a:gd name="T63" fmla="*/ 319 h 538"/>
                <a:gd name="T64" fmla="*/ 555 w 556"/>
                <a:gd name="T65" fmla="*/ 347 h 538"/>
                <a:gd name="T66" fmla="*/ 551 w 556"/>
                <a:gd name="T67" fmla="*/ 375 h 538"/>
                <a:gd name="T68" fmla="*/ 542 w 556"/>
                <a:gd name="T69" fmla="*/ 401 h 538"/>
                <a:gd name="T70" fmla="*/ 531 w 556"/>
                <a:gd name="T71" fmla="*/ 427 h 538"/>
                <a:gd name="T72" fmla="*/ 516 w 556"/>
                <a:gd name="T73" fmla="*/ 452 h 538"/>
                <a:gd name="T74" fmla="*/ 497 w 556"/>
                <a:gd name="T75" fmla="*/ 472 h 538"/>
                <a:gd name="T76" fmla="*/ 476 w 556"/>
                <a:gd name="T77" fmla="*/ 490 h 538"/>
                <a:gd name="T78" fmla="*/ 453 w 556"/>
                <a:gd name="T79" fmla="*/ 506 h 538"/>
                <a:gd name="T80" fmla="*/ 427 w 556"/>
                <a:gd name="T81" fmla="*/ 519 h 538"/>
                <a:gd name="T82" fmla="*/ 401 w 556"/>
                <a:gd name="T83" fmla="*/ 529 h 538"/>
                <a:gd name="T84" fmla="*/ 374 w 556"/>
                <a:gd name="T85" fmla="*/ 535 h 538"/>
                <a:gd name="T86" fmla="*/ 345 w 556"/>
                <a:gd name="T87" fmla="*/ 538 h 538"/>
                <a:gd name="T88" fmla="*/ 318 w 556"/>
                <a:gd name="T89" fmla="*/ 536 h 538"/>
                <a:gd name="T90" fmla="*/ 289 w 556"/>
                <a:gd name="T91" fmla="*/ 532 h 538"/>
                <a:gd name="T92" fmla="*/ 263 w 556"/>
                <a:gd name="T93" fmla="*/ 523 h 538"/>
                <a:gd name="T94" fmla="*/ 237 w 556"/>
                <a:gd name="T95" fmla="*/ 512 h 538"/>
                <a:gd name="T96" fmla="*/ 213 w 556"/>
                <a:gd name="T97" fmla="*/ 498 h 538"/>
                <a:gd name="T98" fmla="*/ 190 w 556"/>
                <a:gd name="T99" fmla="*/ 480 h 538"/>
                <a:gd name="T100" fmla="*/ 170 w 556"/>
                <a:gd name="T101" fmla="*/ 462 h 538"/>
                <a:gd name="T102" fmla="*/ 152 w 556"/>
                <a:gd name="T103" fmla="*/ 440 h 538"/>
                <a:gd name="T104" fmla="*/ 135 w 556"/>
                <a:gd name="T105" fmla="*/ 411 h 538"/>
                <a:gd name="T106" fmla="*/ 127 w 556"/>
                <a:gd name="T107" fmla="*/ 378 h 538"/>
                <a:gd name="T108" fmla="*/ 119 w 556"/>
                <a:gd name="T109" fmla="*/ 344 h 538"/>
                <a:gd name="T110" fmla="*/ 111 w 556"/>
                <a:gd name="T111" fmla="*/ 311 h 538"/>
                <a:gd name="T112" fmla="*/ 98 w 556"/>
                <a:gd name="T113" fmla="*/ 282 h 538"/>
                <a:gd name="T114" fmla="*/ 83 w 556"/>
                <a:gd name="T115" fmla="*/ 262 h 538"/>
                <a:gd name="T116" fmla="*/ 57 w 556"/>
                <a:gd name="T117" fmla="*/ 233 h 538"/>
                <a:gd name="T118" fmla="*/ 19 w 556"/>
                <a:gd name="T119" fmla="*/ 203 h 538"/>
                <a:gd name="T120" fmla="*/ 11 w 556"/>
                <a:gd name="T121" fmla="*/ 204 h 5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56" h="538">
                  <a:moveTo>
                    <a:pt x="11" y="204"/>
                  </a:moveTo>
                  <a:lnTo>
                    <a:pt x="6" y="184"/>
                  </a:lnTo>
                  <a:lnTo>
                    <a:pt x="1" y="163"/>
                  </a:lnTo>
                  <a:lnTo>
                    <a:pt x="0" y="141"/>
                  </a:lnTo>
                  <a:lnTo>
                    <a:pt x="1" y="119"/>
                  </a:lnTo>
                  <a:lnTo>
                    <a:pt x="3" y="108"/>
                  </a:lnTo>
                  <a:lnTo>
                    <a:pt x="6" y="98"/>
                  </a:lnTo>
                  <a:lnTo>
                    <a:pt x="9" y="88"/>
                  </a:lnTo>
                  <a:lnTo>
                    <a:pt x="13" y="78"/>
                  </a:lnTo>
                  <a:lnTo>
                    <a:pt x="17" y="68"/>
                  </a:lnTo>
                  <a:lnTo>
                    <a:pt x="23" y="58"/>
                  </a:lnTo>
                  <a:lnTo>
                    <a:pt x="29" y="49"/>
                  </a:lnTo>
                  <a:lnTo>
                    <a:pt x="36" y="40"/>
                  </a:lnTo>
                  <a:lnTo>
                    <a:pt x="43" y="33"/>
                  </a:lnTo>
                  <a:lnTo>
                    <a:pt x="52" y="26"/>
                  </a:lnTo>
                  <a:lnTo>
                    <a:pt x="60" y="20"/>
                  </a:lnTo>
                  <a:lnTo>
                    <a:pt x="70" y="14"/>
                  </a:lnTo>
                  <a:lnTo>
                    <a:pt x="79" y="10"/>
                  </a:lnTo>
                  <a:lnTo>
                    <a:pt x="91" y="6"/>
                  </a:lnTo>
                  <a:lnTo>
                    <a:pt x="101" y="3"/>
                  </a:lnTo>
                  <a:lnTo>
                    <a:pt x="111" y="1"/>
                  </a:lnTo>
                  <a:lnTo>
                    <a:pt x="122" y="0"/>
                  </a:lnTo>
                  <a:lnTo>
                    <a:pt x="132" y="0"/>
                  </a:lnTo>
                  <a:lnTo>
                    <a:pt x="144" y="0"/>
                  </a:lnTo>
                  <a:lnTo>
                    <a:pt x="154" y="1"/>
                  </a:lnTo>
                  <a:lnTo>
                    <a:pt x="164" y="4"/>
                  </a:lnTo>
                  <a:lnTo>
                    <a:pt x="174" y="9"/>
                  </a:lnTo>
                  <a:lnTo>
                    <a:pt x="184" y="13"/>
                  </a:lnTo>
                  <a:lnTo>
                    <a:pt x="193" y="19"/>
                  </a:lnTo>
                  <a:lnTo>
                    <a:pt x="204" y="27"/>
                  </a:lnTo>
                  <a:lnTo>
                    <a:pt x="214" y="37"/>
                  </a:lnTo>
                  <a:lnTo>
                    <a:pt x="223" y="49"/>
                  </a:lnTo>
                  <a:lnTo>
                    <a:pt x="231" y="60"/>
                  </a:lnTo>
                  <a:lnTo>
                    <a:pt x="249" y="83"/>
                  </a:lnTo>
                  <a:lnTo>
                    <a:pt x="267" y="105"/>
                  </a:lnTo>
                  <a:lnTo>
                    <a:pt x="277" y="115"/>
                  </a:lnTo>
                  <a:lnTo>
                    <a:pt x="289" y="125"/>
                  </a:lnTo>
                  <a:lnTo>
                    <a:pt x="300" y="132"/>
                  </a:lnTo>
                  <a:lnTo>
                    <a:pt x="313" y="140"/>
                  </a:lnTo>
                  <a:lnTo>
                    <a:pt x="326" y="145"/>
                  </a:lnTo>
                  <a:lnTo>
                    <a:pt x="339" y="151"/>
                  </a:lnTo>
                  <a:lnTo>
                    <a:pt x="354" y="154"/>
                  </a:lnTo>
                  <a:lnTo>
                    <a:pt x="368" y="157"/>
                  </a:lnTo>
                  <a:lnTo>
                    <a:pt x="391" y="158"/>
                  </a:lnTo>
                  <a:lnTo>
                    <a:pt x="415" y="160"/>
                  </a:lnTo>
                  <a:lnTo>
                    <a:pt x="427" y="160"/>
                  </a:lnTo>
                  <a:lnTo>
                    <a:pt x="439" y="161"/>
                  </a:lnTo>
                  <a:lnTo>
                    <a:pt x="450" y="164"/>
                  </a:lnTo>
                  <a:lnTo>
                    <a:pt x="462" y="167"/>
                  </a:lnTo>
                  <a:lnTo>
                    <a:pt x="472" y="171"/>
                  </a:lnTo>
                  <a:lnTo>
                    <a:pt x="482" y="177"/>
                  </a:lnTo>
                  <a:lnTo>
                    <a:pt x="492" y="183"/>
                  </a:lnTo>
                  <a:lnTo>
                    <a:pt x="500" y="190"/>
                  </a:lnTo>
                  <a:lnTo>
                    <a:pt x="508" y="198"/>
                  </a:lnTo>
                  <a:lnTo>
                    <a:pt x="515" y="207"/>
                  </a:lnTo>
                  <a:lnTo>
                    <a:pt x="522" y="216"/>
                  </a:lnTo>
                  <a:lnTo>
                    <a:pt x="528" y="226"/>
                  </a:lnTo>
                  <a:lnTo>
                    <a:pt x="535" y="237"/>
                  </a:lnTo>
                  <a:lnTo>
                    <a:pt x="541" y="250"/>
                  </a:lnTo>
                  <a:lnTo>
                    <a:pt x="546" y="263"/>
                  </a:lnTo>
                  <a:lnTo>
                    <a:pt x="549" y="278"/>
                  </a:lnTo>
                  <a:lnTo>
                    <a:pt x="552" y="291"/>
                  </a:lnTo>
                  <a:lnTo>
                    <a:pt x="555" y="305"/>
                  </a:lnTo>
                  <a:lnTo>
                    <a:pt x="555" y="319"/>
                  </a:lnTo>
                  <a:lnTo>
                    <a:pt x="556" y="332"/>
                  </a:lnTo>
                  <a:lnTo>
                    <a:pt x="555" y="347"/>
                  </a:lnTo>
                  <a:lnTo>
                    <a:pt x="554" y="361"/>
                  </a:lnTo>
                  <a:lnTo>
                    <a:pt x="551" y="375"/>
                  </a:lnTo>
                  <a:lnTo>
                    <a:pt x="546" y="388"/>
                  </a:lnTo>
                  <a:lnTo>
                    <a:pt x="542" y="401"/>
                  </a:lnTo>
                  <a:lnTo>
                    <a:pt x="538" y="414"/>
                  </a:lnTo>
                  <a:lnTo>
                    <a:pt x="531" y="427"/>
                  </a:lnTo>
                  <a:lnTo>
                    <a:pt x="523" y="440"/>
                  </a:lnTo>
                  <a:lnTo>
                    <a:pt x="516" y="452"/>
                  </a:lnTo>
                  <a:lnTo>
                    <a:pt x="506" y="462"/>
                  </a:lnTo>
                  <a:lnTo>
                    <a:pt x="497" y="472"/>
                  </a:lnTo>
                  <a:lnTo>
                    <a:pt x="487" y="482"/>
                  </a:lnTo>
                  <a:lnTo>
                    <a:pt x="476" y="490"/>
                  </a:lnTo>
                  <a:lnTo>
                    <a:pt x="464" y="499"/>
                  </a:lnTo>
                  <a:lnTo>
                    <a:pt x="453" y="506"/>
                  </a:lnTo>
                  <a:lnTo>
                    <a:pt x="440" y="513"/>
                  </a:lnTo>
                  <a:lnTo>
                    <a:pt x="427" y="519"/>
                  </a:lnTo>
                  <a:lnTo>
                    <a:pt x="414" y="525"/>
                  </a:lnTo>
                  <a:lnTo>
                    <a:pt x="401" y="529"/>
                  </a:lnTo>
                  <a:lnTo>
                    <a:pt x="387" y="532"/>
                  </a:lnTo>
                  <a:lnTo>
                    <a:pt x="374" y="535"/>
                  </a:lnTo>
                  <a:lnTo>
                    <a:pt x="359" y="536"/>
                  </a:lnTo>
                  <a:lnTo>
                    <a:pt x="345" y="538"/>
                  </a:lnTo>
                  <a:lnTo>
                    <a:pt x="331" y="538"/>
                  </a:lnTo>
                  <a:lnTo>
                    <a:pt x="318" y="536"/>
                  </a:lnTo>
                  <a:lnTo>
                    <a:pt x="303" y="535"/>
                  </a:lnTo>
                  <a:lnTo>
                    <a:pt x="289" y="532"/>
                  </a:lnTo>
                  <a:lnTo>
                    <a:pt x="276" y="528"/>
                  </a:lnTo>
                  <a:lnTo>
                    <a:pt x="263" y="523"/>
                  </a:lnTo>
                  <a:lnTo>
                    <a:pt x="250" y="518"/>
                  </a:lnTo>
                  <a:lnTo>
                    <a:pt x="237" y="512"/>
                  </a:lnTo>
                  <a:lnTo>
                    <a:pt x="224" y="505"/>
                  </a:lnTo>
                  <a:lnTo>
                    <a:pt x="213" y="498"/>
                  </a:lnTo>
                  <a:lnTo>
                    <a:pt x="201" y="489"/>
                  </a:lnTo>
                  <a:lnTo>
                    <a:pt x="190" y="480"/>
                  </a:lnTo>
                  <a:lnTo>
                    <a:pt x="180" y="472"/>
                  </a:lnTo>
                  <a:lnTo>
                    <a:pt x="170" y="462"/>
                  </a:lnTo>
                  <a:lnTo>
                    <a:pt x="161" y="450"/>
                  </a:lnTo>
                  <a:lnTo>
                    <a:pt x="152" y="440"/>
                  </a:lnTo>
                  <a:lnTo>
                    <a:pt x="144" y="427"/>
                  </a:lnTo>
                  <a:lnTo>
                    <a:pt x="135" y="411"/>
                  </a:lnTo>
                  <a:lnTo>
                    <a:pt x="129" y="395"/>
                  </a:lnTo>
                  <a:lnTo>
                    <a:pt x="127" y="378"/>
                  </a:lnTo>
                  <a:lnTo>
                    <a:pt x="122" y="361"/>
                  </a:lnTo>
                  <a:lnTo>
                    <a:pt x="119" y="344"/>
                  </a:lnTo>
                  <a:lnTo>
                    <a:pt x="116" y="328"/>
                  </a:lnTo>
                  <a:lnTo>
                    <a:pt x="111" y="311"/>
                  </a:lnTo>
                  <a:lnTo>
                    <a:pt x="105" y="293"/>
                  </a:lnTo>
                  <a:lnTo>
                    <a:pt x="98" y="282"/>
                  </a:lnTo>
                  <a:lnTo>
                    <a:pt x="91" y="272"/>
                  </a:lnTo>
                  <a:lnTo>
                    <a:pt x="83" y="262"/>
                  </a:lnTo>
                  <a:lnTo>
                    <a:pt x="75" y="252"/>
                  </a:lnTo>
                  <a:lnTo>
                    <a:pt x="57" y="233"/>
                  </a:lnTo>
                  <a:lnTo>
                    <a:pt x="37" y="216"/>
                  </a:lnTo>
                  <a:lnTo>
                    <a:pt x="19" y="203"/>
                  </a:lnTo>
                  <a:lnTo>
                    <a:pt x="1" y="188"/>
                  </a:lnTo>
                  <a:lnTo>
                    <a:pt x="11" y="204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68" name="Freeform 368"/>
            <p:cNvSpPr>
              <a:spLocks/>
            </p:cNvSpPr>
            <p:nvPr/>
          </p:nvSpPr>
          <p:spPr bwMode="auto">
            <a:xfrm>
              <a:off x="2819400" y="1135063"/>
              <a:ext cx="249238" cy="352425"/>
            </a:xfrm>
            <a:custGeom>
              <a:avLst/>
              <a:gdLst>
                <a:gd name="T0" fmla="*/ 95 w 470"/>
                <a:gd name="T1" fmla="*/ 22 h 665"/>
                <a:gd name="T2" fmla="*/ 73 w 470"/>
                <a:gd name="T3" fmla="*/ 49 h 665"/>
                <a:gd name="T4" fmla="*/ 57 w 470"/>
                <a:gd name="T5" fmla="*/ 81 h 665"/>
                <a:gd name="T6" fmla="*/ 47 w 470"/>
                <a:gd name="T7" fmla="*/ 115 h 665"/>
                <a:gd name="T8" fmla="*/ 38 w 470"/>
                <a:gd name="T9" fmla="*/ 169 h 665"/>
                <a:gd name="T10" fmla="*/ 31 w 470"/>
                <a:gd name="T11" fmla="*/ 239 h 665"/>
                <a:gd name="T12" fmla="*/ 20 w 470"/>
                <a:gd name="T13" fmla="*/ 299 h 665"/>
                <a:gd name="T14" fmla="*/ 7 w 470"/>
                <a:gd name="T15" fmla="*/ 348 h 665"/>
                <a:gd name="T16" fmla="*/ 1 w 470"/>
                <a:gd name="T17" fmla="*/ 390 h 665"/>
                <a:gd name="T18" fmla="*/ 1 w 470"/>
                <a:gd name="T19" fmla="*/ 425 h 665"/>
                <a:gd name="T20" fmla="*/ 5 w 470"/>
                <a:gd name="T21" fmla="*/ 459 h 665"/>
                <a:gd name="T22" fmla="*/ 14 w 470"/>
                <a:gd name="T23" fmla="*/ 492 h 665"/>
                <a:gd name="T24" fmla="*/ 28 w 470"/>
                <a:gd name="T25" fmla="*/ 524 h 665"/>
                <a:gd name="T26" fmla="*/ 46 w 470"/>
                <a:gd name="T27" fmla="*/ 554 h 665"/>
                <a:gd name="T28" fmla="*/ 66 w 470"/>
                <a:gd name="T29" fmla="*/ 581 h 665"/>
                <a:gd name="T30" fmla="*/ 90 w 470"/>
                <a:gd name="T31" fmla="*/ 606 h 665"/>
                <a:gd name="T32" fmla="*/ 119 w 470"/>
                <a:gd name="T33" fmla="*/ 626 h 665"/>
                <a:gd name="T34" fmla="*/ 149 w 470"/>
                <a:gd name="T35" fmla="*/ 643 h 665"/>
                <a:gd name="T36" fmla="*/ 182 w 470"/>
                <a:gd name="T37" fmla="*/ 655 h 665"/>
                <a:gd name="T38" fmla="*/ 215 w 470"/>
                <a:gd name="T39" fmla="*/ 662 h 665"/>
                <a:gd name="T40" fmla="*/ 250 w 470"/>
                <a:gd name="T41" fmla="*/ 665 h 665"/>
                <a:gd name="T42" fmla="*/ 284 w 470"/>
                <a:gd name="T43" fmla="*/ 665 h 665"/>
                <a:gd name="T44" fmla="*/ 319 w 470"/>
                <a:gd name="T45" fmla="*/ 659 h 665"/>
                <a:gd name="T46" fmla="*/ 352 w 470"/>
                <a:gd name="T47" fmla="*/ 649 h 665"/>
                <a:gd name="T48" fmla="*/ 386 w 470"/>
                <a:gd name="T49" fmla="*/ 630 h 665"/>
                <a:gd name="T50" fmla="*/ 414 w 470"/>
                <a:gd name="T51" fmla="*/ 610 h 665"/>
                <a:gd name="T52" fmla="*/ 428 w 470"/>
                <a:gd name="T53" fmla="*/ 594 h 665"/>
                <a:gd name="T54" fmla="*/ 440 w 470"/>
                <a:gd name="T55" fmla="*/ 576 h 665"/>
                <a:gd name="T56" fmla="*/ 447 w 470"/>
                <a:gd name="T57" fmla="*/ 557 h 665"/>
                <a:gd name="T58" fmla="*/ 454 w 470"/>
                <a:gd name="T59" fmla="*/ 527 h 665"/>
                <a:gd name="T60" fmla="*/ 461 w 470"/>
                <a:gd name="T61" fmla="*/ 476 h 665"/>
                <a:gd name="T62" fmla="*/ 468 w 470"/>
                <a:gd name="T63" fmla="*/ 419 h 665"/>
                <a:gd name="T64" fmla="*/ 470 w 470"/>
                <a:gd name="T65" fmla="*/ 361 h 665"/>
                <a:gd name="T66" fmla="*/ 467 w 470"/>
                <a:gd name="T67" fmla="*/ 318 h 665"/>
                <a:gd name="T68" fmla="*/ 461 w 470"/>
                <a:gd name="T69" fmla="*/ 291 h 665"/>
                <a:gd name="T70" fmla="*/ 450 w 470"/>
                <a:gd name="T71" fmla="*/ 256 h 665"/>
                <a:gd name="T72" fmla="*/ 431 w 470"/>
                <a:gd name="T73" fmla="*/ 219 h 665"/>
                <a:gd name="T74" fmla="*/ 396 w 470"/>
                <a:gd name="T75" fmla="*/ 167 h 665"/>
                <a:gd name="T76" fmla="*/ 345 w 470"/>
                <a:gd name="T77" fmla="*/ 104 h 665"/>
                <a:gd name="T78" fmla="*/ 303 w 470"/>
                <a:gd name="T79" fmla="*/ 61 h 665"/>
                <a:gd name="T80" fmla="*/ 271 w 470"/>
                <a:gd name="T81" fmla="*/ 38 h 665"/>
                <a:gd name="T82" fmla="*/ 237 w 470"/>
                <a:gd name="T83" fmla="*/ 18 h 665"/>
                <a:gd name="T84" fmla="*/ 199 w 470"/>
                <a:gd name="T85" fmla="*/ 5 h 665"/>
                <a:gd name="T86" fmla="*/ 161 w 470"/>
                <a:gd name="T87" fmla="*/ 0 h 665"/>
                <a:gd name="T88" fmla="*/ 130 w 470"/>
                <a:gd name="T89" fmla="*/ 3 h 665"/>
                <a:gd name="T90" fmla="*/ 112 w 470"/>
                <a:gd name="T91" fmla="*/ 9 h 665"/>
                <a:gd name="T92" fmla="*/ 107 w 470"/>
                <a:gd name="T93" fmla="*/ 9 h 6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70" h="665">
                  <a:moveTo>
                    <a:pt x="107" y="9"/>
                  </a:moveTo>
                  <a:lnTo>
                    <a:pt x="95" y="22"/>
                  </a:lnTo>
                  <a:lnTo>
                    <a:pt x="83" y="35"/>
                  </a:lnTo>
                  <a:lnTo>
                    <a:pt x="73" y="49"/>
                  </a:lnTo>
                  <a:lnTo>
                    <a:pt x="64" y="65"/>
                  </a:lnTo>
                  <a:lnTo>
                    <a:pt x="57" y="81"/>
                  </a:lnTo>
                  <a:lnTo>
                    <a:pt x="51" y="98"/>
                  </a:lnTo>
                  <a:lnTo>
                    <a:pt x="47" y="115"/>
                  </a:lnTo>
                  <a:lnTo>
                    <a:pt x="43" y="134"/>
                  </a:lnTo>
                  <a:lnTo>
                    <a:pt x="38" y="169"/>
                  </a:lnTo>
                  <a:lnTo>
                    <a:pt x="34" y="205"/>
                  </a:lnTo>
                  <a:lnTo>
                    <a:pt x="31" y="239"/>
                  </a:lnTo>
                  <a:lnTo>
                    <a:pt x="25" y="275"/>
                  </a:lnTo>
                  <a:lnTo>
                    <a:pt x="20" y="299"/>
                  </a:lnTo>
                  <a:lnTo>
                    <a:pt x="13" y="324"/>
                  </a:lnTo>
                  <a:lnTo>
                    <a:pt x="7" y="348"/>
                  </a:lnTo>
                  <a:lnTo>
                    <a:pt x="2" y="373"/>
                  </a:lnTo>
                  <a:lnTo>
                    <a:pt x="1" y="390"/>
                  </a:lnTo>
                  <a:lnTo>
                    <a:pt x="0" y="407"/>
                  </a:lnTo>
                  <a:lnTo>
                    <a:pt x="1" y="425"/>
                  </a:lnTo>
                  <a:lnTo>
                    <a:pt x="2" y="442"/>
                  </a:lnTo>
                  <a:lnTo>
                    <a:pt x="5" y="459"/>
                  </a:lnTo>
                  <a:lnTo>
                    <a:pt x="10" y="476"/>
                  </a:lnTo>
                  <a:lnTo>
                    <a:pt x="14" y="492"/>
                  </a:lnTo>
                  <a:lnTo>
                    <a:pt x="21" y="508"/>
                  </a:lnTo>
                  <a:lnTo>
                    <a:pt x="28" y="524"/>
                  </a:lnTo>
                  <a:lnTo>
                    <a:pt x="36" y="540"/>
                  </a:lnTo>
                  <a:lnTo>
                    <a:pt x="46" y="554"/>
                  </a:lnTo>
                  <a:lnTo>
                    <a:pt x="56" y="568"/>
                  </a:lnTo>
                  <a:lnTo>
                    <a:pt x="66" y="581"/>
                  </a:lnTo>
                  <a:lnTo>
                    <a:pt x="79" y="594"/>
                  </a:lnTo>
                  <a:lnTo>
                    <a:pt x="90" y="606"/>
                  </a:lnTo>
                  <a:lnTo>
                    <a:pt x="105" y="616"/>
                  </a:lnTo>
                  <a:lnTo>
                    <a:pt x="119" y="626"/>
                  </a:lnTo>
                  <a:lnTo>
                    <a:pt x="133" y="635"/>
                  </a:lnTo>
                  <a:lnTo>
                    <a:pt x="149" y="643"/>
                  </a:lnTo>
                  <a:lnTo>
                    <a:pt x="165" y="649"/>
                  </a:lnTo>
                  <a:lnTo>
                    <a:pt x="182" y="655"/>
                  </a:lnTo>
                  <a:lnTo>
                    <a:pt x="198" y="659"/>
                  </a:lnTo>
                  <a:lnTo>
                    <a:pt x="215" y="662"/>
                  </a:lnTo>
                  <a:lnTo>
                    <a:pt x="233" y="665"/>
                  </a:lnTo>
                  <a:lnTo>
                    <a:pt x="250" y="665"/>
                  </a:lnTo>
                  <a:lnTo>
                    <a:pt x="267" y="665"/>
                  </a:lnTo>
                  <a:lnTo>
                    <a:pt x="284" y="665"/>
                  </a:lnTo>
                  <a:lnTo>
                    <a:pt x="302" y="662"/>
                  </a:lnTo>
                  <a:lnTo>
                    <a:pt x="319" y="659"/>
                  </a:lnTo>
                  <a:lnTo>
                    <a:pt x="335" y="655"/>
                  </a:lnTo>
                  <a:lnTo>
                    <a:pt x="352" y="649"/>
                  </a:lnTo>
                  <a:lnTo>
                    <a:pt x="368" y="642"/>
                  </a:lnTo>
                  <a:lnTo>
                    <a:pt x="386" y="630"/>
                  </a:lnTo>
                  <a:lnTo>
                    <a:pt x="405" y="617"/>
                  </a:lnTo>
                  <a:lnTo>
                    <a:pt x="414" y="610"/>
                  </a:lnTo>
                  <a:lnTo>
                    <a:pt x="421" y="603"/>
                  </a:lnTo>
                  <a:lnTo>
                    <a:pt x="428" y="594"/>
                  </a:lnTo>
                  <a:lnTo>
                    <a:pt x="434" y="584"/>
                  </a:lnTo>
                  <a:lnTo>
                    <a:pt x="440" y="576"/>
                  </a:lnTo>
                  <a:lnTo>
                    <a:pt x="444" y="567"/>
                  </a:lnTo>
                  <a:lnTo>
                    <a:pt x="447" y="557"/>
                  </a:lnTo>
                  <a:lnTo>
                    <a:pt x="450" y="547"/>
                  </a:lnTo>
                  <a:lnTo>
                    <a:pt x="454" y="527"/>
                  </a:lnTo>
                  <a:lnTo>
                    <a:pt x="457" y="505"/>
                  </a:lnTo>
                  <a:lnTo>
                    <a:pt x="461" y="476"/>
                  </a:lnTo>
                  <a:lnTo>
                    <a:pt x="465" y="448"/>
                  </a:lnTo>
                  <a:lnTo>
                    <a:pt x="468" y="419"/>
                  </a:lnTo>
                  <a:lnTo>
                    <a:pt x="470" y="390"/>
                  </a:lnTo>
                  <a:lnTo>
                    <a:pt x="470" y="361"/>
                  </a:lnTo>
                  <a:lnTo>
                    <a:pt x="468" y="333"/>
                  </a:lnTo>
                  <a:lnTo>
                    <a:pt x="467" y="318"/>
                  </a:lnTo>
                  <a:lnTo>
                    <a:pt x="464" y="304"/>
                  </a:lnTo>
                  <a:lnTo>
                    <a:pt x="461" y="291"/>
                  </a:lnTo>
                  <a:lnTo>
                    <a:pt x="457" y="276"/>
                  </a:lnTo>
                  <a:lnTo>
                    <a:pt x="450" y="256"/>
                  </a:lnTo>
                  <a:lnTo>
                    <a:pt x="441" y="238"/>
                  </a:lnTo>
                  <a:lnTo>
                    <a:pt x="431" y="219"/>
                  </a:lnTo>
                  <a:lnTo>
                    <a:pt x="421" y="202"/>
                  </a:lnTo>
                  <a:lnTo>
                    <a:pt x="396" y="167"/>
                  </a:lnTo>
                  <a:lnTo>
                    <a:pt x="371" y="134"/>
                  </a:lnTo>
                  <a:lnTo>
                    <a:pt x="345" y="104"/>
                  </a:lnTo>
                  <a:lnTo>
                    <a:pt x="317" y="75"/>
                  </a:lnTo>
                  <a:lnTo>
                    <a:pt x="303" y="61"/>
                  </a:lnTo>
                  <a:lnTo>
                    <a:pt x="287" y="49"/>
                  </a:lnTo>
                  <a:lnTo>
                    <a:pt x="271" y="38"/>
                  </a:lnTo>
                  <a:lnTo>
                    <a:pt x="256" y="26"/>
                  </a:lnTo>
                  <a:lnTo>
                    <a:pt x="237" y="18"/>
                  </a:lnTo>
                  <a:lnTo>
                    <a:pt x="218" y="10"/>
                  </a:lnTo>
                  <a:lnTo>
                    <a:pt x="199" y="5"/>
                  </a:lnTo>
                  <a:lnTo>
                    <a:pt x="179" y="2"/>
                  </a:lnTo>
                  <a:lnTo>
                    <a:pt x="161" y="0"/>
                  </a:lnTo>
                  <a:lnTo>
                    <a:pt x="141" y="2"/>
                  </a:lnTo>
                  <a:lnTo>
                    <a:pt x="130" y="3"/>
                  </a:lnTo>
                  <a:lnTo>
                    <a:pt x="122" y="6"/>
                  </a:lnTo>
                  <a:lnTo>
                    <a:pt x="112" y="9"/>
                  </a:lnTo>
                  <a:lnTo>
                    <a:pt x="103" y="13"/>
                  </a:lnTo>
                  <a:lnTo>
                    <a:pt x="107" y="9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69" name="Freeform 369"/>
            <p:cNvSpPr>
              <a:spLocks/>
            </p:cNvSpPr>
            <p:nvPr/>
          </p:nvSpPr>
          <p:spPr bwMode="auto">
            <a:xfrm>
              <a:off x="2620963" y="1157288"/>
              <a:ext cx="290513" cy="188913"/>
            </a:xfrm>
            <a:custGeom>
              <a:avLst/>
              <a:gdLst>
                <a:gd name="T0" fmla="*/ 510 w 548"/>
                <a:gd name="T1" fmla="*/ 6 h 357"/>
                <a:gd name="T2" fmla="*/ 492 w 548"/>
                <a:gd name="T3" fmla="*/ 3 h 357"/>
                <a:gd name="T4" fmla="*/ 471 w 548"/>
                <a:gd name="T5" fmla="*/ 3 h 357"/>
                <a:gd name="T6" fmla="*/ 451 w 548"/>
                <a:gd name="T7" fmla="*/ 9 h 357"/>
                <a:gd name="T8" fmla="*/ 424 w 548"/>
                <a:gd name="T9" fmla="*/ 20 h 357"/>
                <a:gd name="T10" fmla="*/ 392 w 548"/>
                <a:gd name="T11" fmla="*/ 43 h 357"/>
                <a:gd name="T12" fmla="*/ 345 w 548"/>
                <a:gd name="T13" fmla="*/ 79 h 357"/>
                <a:gd name="T14" fmla="*/ 282 w 548"/>
                <a:gd name="T15" fmla="*/ 124 h 357"/>
                <a:gd name="T16" fmla="*/ 214 w 548"/>
                <a:gd name="T17" fmla="*/ 164 h 357"/>
                <a:gd name="T18" fmla="*/ 146 w 548"/>
                <a:gd name="T19" fmla="*/ 200 h 357"/>
                <a:gd name="T20" fmla="*/ 95 w 548"/>
                <a:gd name="T21" fmla="*/ 224 h 357"/>
                <a:gd name="T22" fmla="*/ 62 w 548"/>
                <a:gd name="T23" fmla="*/ 240 h 357"/>
                <a:gd name="T24" fmla="*/ 33 w 548"/>
                <a:gd name="T25" fmla="*/ 260 h 357"/>
                <a:gd name="T26" fmla="*/ 16 w 548"/>
                <a:gd name="T27" fmla="*/ 279 h 357"/>
                <a:gd name="T28" fmla="*/ 7 w 548"/>
                <a:gd name="T29" fmla="*/ 295 h 357"/>
                <a:gd name="T30" fmla="*/ 1 w 548"/>
                <a:gd name="T31" fmla="*/ 311 h 357"/>
                <a:gd name="T32" fmla="*/ 1 w 548"/>
                <a:gd name="T33" fmla="*/ 329 h 357"/>
                <a:gd name="T34" fmla="*/ 8 w 548"/>
                <a:gd name="T35" fmla="*/ 342 h 357"/>
                <a:gd name="T36" fmla="*/ 17 w 548"/>
                <a:gd name="T37" fmla="*/ 349 h 357"/>
                <a:gd name="T38" fmla="*/ 33 w 548"/>
                <a:gd name="T39" fmla="*/ 355 h 357"/>
                <a:gd name="T40" fmla="*/ 64 w 548"/>
                <a:gd name="T41" fmla="*/ 355 h 357"/>
                <a:gd name="T42" fmla="*/ 103 w 548"/>
                <a:gd name="T43" fmla="*/ 348 h 357"/>
                <a:gd name="T44" fmla="*/ 159 w 548"/>
                <a:gd name="T45" fmla="*/ 326 h 357"/>
                <a:gd name="T46" fmla="*/ 217 w 548"/>
                <a:gd name="T47" fmla="*/ 302 h 357"/>
                <a:gd name="T48" fmla="*/ 259 w 548"/>
                <a:gd name="T49" fmla="*/ 288 h 357"/>
                <a:gd name="T50" fmla="*/ 302 w 548"/>
                <a:gd name="T51" fmla="*/ 276 h 357"/>
                <a:gd name="T52" fmla="*/ 345 w 548"/>
                <a:gd name="T53" fmla="*/ 269 h 357"/>
                <a:gd name="T54" fmla="*/ 388 w 548"/>
                <a:gd name="T55" fmla="*/ 263 h 357"/>
                <a:gd name="T56" fmla="*/ 431 w 548"/>
                <a:gd name="T57" fmla="*/ 257 h 357"/>
                <a:gd name="T58" fmla="*/ 471 w 548"/>
                <a:gd name="T59" fmla="*/ 246 h 357"/>
                <a:gd name="T60" fmla="*/ 499 w 548"/>
                <a:gd name="T61" fmla="*/ 232 h 357"/>
                <a:gd name="T62" fmla="*/ 515 w 548"/>
                <a:gd name="T63" fmla="*/ 219 h 357"/>
                <a:gd name="T64" fmla="*/ 530 w 548"/>
                <a:gd name="T65" fmla="*/ 197 h 357"/>
                <a:gd name="T66" fmla="*/ 540 w 548"/>
                <a:gd name="T67" fmla="*/ 167 h 357"/>
                <a:gd name="T68" fmla="*/ 546 w 548"/>
                <a:gd name="T69" fmla="*/ 131 h 357"/>
                <a:gd name="T70" fmla="*/ 548 w 548"/>
                <a:gd name="T71" fmla="*/ 92 h 357"/>
                <a:gd name="T72" fmla="*/ 542 w 548"/>
                <a:gd name="T73" fmla="*/ 55 h 357"/>
                <a:gd name="T74" fmla="*/ 530 w 548"/>
                <a:gd name="T75" fmla="*/ 17 h 357"/>
                <a:gd name="T76" fmla="*/ 516 w 548"/>
                <a:gd name="T77" fmla="*/ 6 h 357"/>
                <a:gd name="T78" fmla="*/ 519 w 548"/>
                <a:gd name="T79" fmla="*/ 10 h 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548" h="357">
                  <a:moveTo>
                    <a:pt x="519" y="10"/>
                  </a:moveTo>
                  <a:lnTo>
                    <a:pt x="510" y="6"/>
                  </a:lnTo>
                  <a:lnTo>
                    <a:pt x="500" y="3"/>
                  </a:lnTo>
                  <a:lnTo>
                    <a:pt x="492" y="3"/>
                  </a:lnTo>
                  <a:lnTo>
                    <a:pt x="481" y="3"/>
                  </a:lnTo>
                  <a:lnTo>
                    <a:pt x="471" y="3"/>
                  </a:lnTo>
                  <a:lnTo>
                    <a:pt x="461" y="6"/>
                  </a:lnTo>
                  <a:lnTo>
                    <a:pt x="451" y="9"/>
                  </a:lnTo>
                  <a:lnTo>
                    <a:pt x="443" y="12"/>
                  </a:lnTo>
                  <a:lnTo>
                    <a:pt x="424" y="20"/>
                  </a:lnTo>
                  <a:lnTo>
                    <a:pt x="408" y="32"/>
                  </a:lnTo>
                  <a:lnTo>
                    <a:pt x="392" y="43"/>
                  </a:lnTo>
                  <a:lnTo>
                    <a:pt x="376" y="56"/>
                  </a:lnTo>
                  <a:lnTo>
                    <a:pt x="345" y="79"/>
                  </a:lnTo>
                  <a:lnTo>
                    <a:pt x="313" y="102"/>
                  </a:lnTo>
                  <a:lnTo>
                    <a:pt x="282" y="124"/>
                  </a:lnTo>
                  <a:lnTo>
                    <a:pt x="249" y="144"/>
                  </a:lnTo>
                  <a:lnTo>
                    <a:pt x="214" y="164"/>
                  </a:lnTo>
                  <a:lnTo>
                    <a:pt x="181" y="183"/>
                  </a:lnTo>
                  <a:lnTo>
                    <a:pt x="146" y="200"/>
                  </a:lnTo>
                  <a:lnTo>
                    <a:pt x="111" y="217"/>
                  </a:lnTo>
                  <a:lnTo>
                    <a:pt x="95" y="224"/>
                  </a:lnTo>
                  <a:lnTo>
                    <a:pt x="77" y="232"/>
                  </a:lnTo>
                  <a:lnTo>
                    <a:pt x="62" y="240"/>
                  </a:lnTo>
                  <a:lnTo>
                    <a:pt x="47" y="250"/>
                  </a:lnTo>
                  <a:lnTo>
                    <a:pt x="33" y="260"/>
                  </a:lnTo>
                  <a:lnTo>
                    <a:pt x="21" y="273"/>
                  </a:lnTo>
                  <a:lnTo>
                    <a:pt x="16" y="279"/>
                  </a:lnTo>
                  <a:lnTo>
                    <a:pt x="11" y="286"/>
                  </a:lnTo>
                  <a:lnTo>
                    <a:pt x="7" y="295"/>
                  </a:lnTo>
                  <a:lnTo>
                    <a:pt x="4" y="302"/>
                  </a:lnTo>
                  <a:lnTo>
                    <a:pt x="1" y="311"/>
                  </a:lnTo>
                  <a:lnTo>
                    <a:pt x="0" y="321"/>
                  </a:lnTo>
                  <a:lnTo>
                    <a:pt x="1" y="329"/>
                  </a:lnTo>
                  <a:lnTo>
                    <a:pt x="4" y="338"/>
                  </a:lnTo>
                  <a:lnTo>
                    <a:pt x="8" y="342"/>
                  </a:lnTo>
                  <a:lnTo>
                    <a:pt x="13" y="347"/>
                  </a:lnTo>
                  <a:lnTo>
                    <a:pt x="17" y="349"/>
                  </a:lnTo>
                  <a:lnTo>
                    <a:pt x="21" y="352"/>
                  </a:lnTo>
                  <a:lnTo>
                    <a:pt x="33" y="355"/>
                  </a:lnTo>
                  <a:lnTo>
                    <a:pt x="44" y="357"/>
                  </a:lnTo>
                  <a:lnTo>
                    <a:pt x="64" y="355"/>
                  </a:lnTo>
                  <a:lnTo>
                    <a:pt x="83" y="354"/>
                  </a:lnTo>
                  <a:lnTo>
                    <a:pt x="103" y="348"/>
                  </a:lnTo>
                  <a:lnTo>
                    <a:pt x="122" y="342"/>
                  </a:lnTo>
                  <a:lnTo>
                    <a:pt x="159" y="326"/>
                  </a:lnTo>
                  <a:lnTo>
                    <a:pt x="197" y="311"/>
                  </a:lnTo>
                  <a:lnTo>
                    <a:pt x="217" y="302"/>
                  </a:lnTo>
                  <a:lnTo>
                    <a:pt x="237" y="295"/>
                  </a:lnTo>
                  <a:lnTo>
                    <a:pt x="259" y="288"/>
                  </a:lnTo>
                  <a:lnTo>
                    <a:pt x="280" y="282"/>
                  </a:lnTo>
                  <a:lnTo>
                    <a:pt x="302" y="276"/>
                  </a:lnTo>
                  <a:lnTo>
                    <a:pt x="323" y="272"/>
                  </a:lnTo>
                  <a:lnTo>
                    <a:pt x="345" y="269"/>
                  </a:lnTo>
                  <a:lnTo>
                    <a:pt x="366" y="266"/>
                  </a:lnTo>
                  <a:lnTo>
                    <a:pt x="388" y="263"/>
                  </a:lnTo>
                  <a:lnTo>
                    <a:pt x="410" y="260"/>
                  </a:lnTo>
                  <a:lnTo>
                    <a:pt x="431" y="257"/>
                  </a:lnTo>
                  <a:lnTo>
                    <a:pt x="451" y="253"/>
                  </a:lnTo>
                  <a:lnTo>
                    <a:pt x="471" y="246"/>
                  </a:lnTo>
                  <a:lnTo>
                    <a:pt x="490" y="237"/>
                  </a:lnTo>
                  <a:lnTo>
                    <a:pt x="499" y="232"/>
                  </a:lnTo>
                  <a:lnTo>
                    <a:pt x="506" y="226"/>
                  </a:lnTo>
                  <a:lnTo>
                    <a:pt x="515" y="219"/>
                  </a:lnTo>
                  <a:lnTo>
                    <a:pt x="520" y="211"/>
                  </a:lnTo>
                  <a:lnTo>
                    <a:pt x="530" y="197"/>
                  </a:lnTo>
                  <a:lnTo>
                    <a:pt x="536" y="183"/>
                  </a:lnTo>
                  <a:lnTo>
                    <a:pt x="540" y="167"/>
                  </a:lnTo>
                  <a:lnTo>
                    <a:pt x="545" y="151"/>
                  </a:lnTo>
                  <a:lnTo>
                    <a:pt x="546" y="131"/>
                  </a:lnTo>
                  <a:lnTo>
                    <a:pt x="548" y="112"/>
                  </a:lnTo>
                  <a:lnTo>
                    <a:pt x="548" y="92"/>
                  </a:lnTo>
                  <a:lnTo>
                    <a:pt x="545" y="73"/>
                  </a:lnTo>
                  <a:lnTo>
                    <a:pt x="542" y="55"/>
                  </a:lnTo>
                  <a:lnTo>
                    <a:pt x="536" y="36"/>
                  </a:lnTo>
                  <a:lnTo>
                    <a:pt x="530" y="17"/>
                  </a:lnTo>
                  <a:lnTo>
                    <a:pt x="522" y="0"/>
                  </a:lnTo>
                  <a:lnTo>
                    <a:pt x="516" y="6"/>
                  </a:lnTo>
                  <a:lnTo>
                    <a:pt x="509" y="12"/>
                  </a:lnTo>
                  <a:lnTo>
                    <a:pt x="519" y="10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70" name="Freeform 370"/>
            <p:cNvSpPr>
              <a:spLocks/>
            </p:cNvSpPr>
            <p:nvPr/>
          </p:nvSpPr>
          <p:spPr bwMode="auto">
            <a:xfrm>
              <a:off x="2832100" y="1016000"/>
              <a:ext cx="100013" cy="142875"/>
            </a:xfrm>
            <a:custGeom>
              <a:avLst/>
              <a:gdLst>
                <a:gd name="T0" fmla="*/ 191 w 191"/>
                <a:gd name="T1" fmla="*/ 148 h 269"/>
                <a:gd name="T2" fmla="*/ 187 w 191"/>
                <a:gd name="T3" fmla="*/ 175 h 269"/>
                <a:gd name="T4" fmla="*/ 179 w 191"/>
                <a:gd name="T5" fmla="*/ 198 h 269"/>
                <a:gd name="T6" fmla="*/ 169 w 191"/>
                <a:gd name="T7" fmla="*/ 220 h 269"/>
                <a:gd name="T8" fmla="*/ 156 w 191"/>
                <a:gd name="T9" fmla="*/ 238 h 269"/>
                <a:gd name="T10" fmla="*/ 142 w 191"/>
                <a:gd name="T11" fmla="*/ 253 h 269"/>
                <a:gd name="T12" fmla="*/ 125 w 191"/>
                <a:gd name="T13" fmla="*/ 263 h 269"/>
                <a:gd name="T14" fmla="*/ 106 w 191"/>
                <a:gd name="T15" fmla="*/ 269 h 269"/>
                <a:gd name="T16" fmla="*/ 86 w 191"/>
                <a:gd name="T17" fmla="*/ 269 h 269"/>
                <a:gd name="T18" fmla="*/ 67 w 191"/>
                <a:gd name="T19" fmla="*/ 263 h 269"/>
                <a:gd name="T20" fmla="*/ 50 w 191"/>
                <a:gd name="T21" fmla="*/ 253 h 269"/>
                <a:gd name="T22" fmla="*/ 34 w 191"/>
                <a:gd name="T23" fmla="*/ 238 h 269"/>
                <a:gd name="T24" fmla="*/ 21 w 191"/>
                <a:gd name="T25" fmla="*/ 220 h 269"/>
                <a:gd name="T26" fmla="*/ 11 w 191"/>
                <a:gd name="T27" fmla="*/ 198 h 269"/>
                <a:gd name="T28" fmla="*/ 4 w 191"/>
                <a:gd name="T29" fmla="*/ 175 h 269"/>
                <a:gd name="T30" fmla="*/ 0 w 191"/>
                <a:gd name="T31" fmla="*/ 148 h 269"/>
                <a:gd name="T32" fmla="*/ 0 w 191"/>
                <a:gd name="T33" fmla="*/ 120 h 269"/>
                <a:gd name="T34" fmla="*/ 4 w 191"/>
                <a:gd name="T35" fmla="*/ 95 h 269"/>
                <a:gd name="T36" fmla="*/ 11 w 191"/>
                <a:gd name="T37" fmla="*/ 70 h 269"/>
                <a:gd name="T38" fmla="*/ 21 w 191"/>
                <a:gd name="T39" fmla="*/ 49 h 269"/>
                <a:gd name="T40" fmla="*/ 34 w 191"/>
                <a:gd name="T41" fmla="*/ 31 h 269"/>
                <a:gd name="T42" fmla="*/ 50 w 191"/>
                <a:gd name="T43" fmla="*/ 17 h 269"/>
                <a:gd name="T44" fmla="*/ 67 w 191"/>
                <a:gd name="T45" fmla="*/ 7 h 269"/>
                <a:gd name="T46" fmla="*/ 86 w 191"/>
                <a:gd name="T47" fmla="*/ 1 h 269"/>
                <a:gd name="T48" fmla="*/ 106 w 191"/>
                <a:gd name="T49" fmla="*/ 1 h 269"/>
                <a:gd name="T50" fmla="*/ 125 w 191"/>
                <a:gd name="T51" fmla="*/ 7 h 269"/>
                <a:gd name="T52" fmla="*/ 142 w 191"/>
                <a:gd name="T53" fmla="*/ 17 h 269"/>
                <a:gd name="T54" fmla="*/ 156 w 191"/>
                <a:gd name="T55" fmla="*/ 31 h 269"/>
                <a:gd name="T56" fmla="*/ 169 w 191"/>
                <a:gd name="T57" fmla="*/ 49 h 269"/>
                <a:gd name="T58" fmla="*/ 179 w 191"/>
                <a:gd name="T59" fmla="*/ 70 h 269"/>
                <a:gd name="T60" fmla="*/ 187 w 191"/>
                <a:gd name="T61" fmla="*/ 95 h 269"/>
                <a:gd name="T62" fmla="*/ 191 w 191"/>
                <a:gd name="T63" fmla="*/ 120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91" h="269">
                  <a:moveTo>
                    <a:pt x="191" y="135"/>
                  </a:moveTo>
                  <a:lnTo>
                    <a:pt x="191" y="148"/>
                  </a:lnTo>
                  <a:lnTo>
                    <a:pt x="189" y="162"/>
                  </a:lnTo>
                  <a:lnTo>
                    <a:pt x="187" y="175"/>
                  </a:lnTo>
                  <a:lnTo>
                    <a:pt x="184" y="187"/>
                  </a:lnTo>
                  <a:lnTo>
                    <a:pt x="179" y="198"/>
                  </a:lnTo>
                  <a:lnTo>
                    <a:pt x="175" y="210"/>
                  </a:lnTo>
                  <a:lnTo>
                    <a:pt x="169" y="220"/>
                  </a:lnTo>
                  <a:lnTo>
                    <a:pt x="164" y="230"/>
                  </a:lnTo>
                  <a:lnTo>
                    <a:pt x="156" y="238"/>
                  </a:lnTo>
                  <a:lnTo>
                    <a:pt x="149" y="246"/>
                  </a:lnTo>
                  <a:lnTo>
                    <a:pt x="142" y="253"/>
                  </a:lnTo>
                  <a:lnTo>
                    <a:pt x="133" y="258"/>
                  </a:lnTo>
                  <a:lnTo>
                    <a:pt x="125" y="263"/>
                  </a:lnTo>
                  <a:lnTo>
                    <a:pt x="115" y="266"/>
                  </a:lnTo>
                  <a:lnTo>
                    <a:pt x="106" y="269"/>
                  </a:lnTo>
                  <a:lnTo>
                    <a:pt x="96" y="269"/>
                  </a:lnTo>
                  <a:lnTo>
                    <a:pt x="86" y="269"/>
                  </a:lnTo>
                  <a:lnTo>
                    <a:pt x="76" y="266"/>
                  </a:lnTo>
                  <a:lnTo>
                    <a:pt x="67" y="263"/>
                  </a:lnTo>
                  <a:lnTo>
                    <a:pt x="59" y="258"/>
                  </a:lnTo>
                  <a:lnTo>
                    <a:pt x="50" y="253"/>
                  </a:lnTo>
                  <a:lnTo>
                    <a:pt x="41" y="246"/>
                  </a:lnTo>
                  <a:lnTo>
                    <a:pt x="34" y="238"/>
                  </a:lnTo>
                  <a:lnTo>
                    <a:pt x="28" y="230"/>
                  </a:lnTo>
                  <a:lnTo>
                    <a:pt x="21" y="220"/>
                  </a:lnTo>
                  <a:lnTo>
                    <a:pt x="15" y="210"/>
                  </a:lnTo>
                  <a:lnTo>
                    <a:pt x="11" y="198"/>
                  </a:lnTo>
                  <a:lnTo>
                    <a:pt x="7" y="187"/>
                  </a:lnTo>
                  <a:lnTo>
                    <a:pt x="4" y="175"/>
                  </a:lnTo>
                  <a:lnTo>
                    <a:pt x="1" y="162"/>
                  </a:lnTo>
                  <a:lnTo>
                    <a:pt x="0" y="148"/>
                  </a:lnTo>
                  <a:lnTo>
                    <a:pt x="0" y="135"/>
                  </a:lnTo>
                  <a:lnTo>
                    <a:pt x="0" y="120"/>
                  </a:lnTo>
                  <a:lnTo>
                    <a:pt x="1" y="107"/>
                  </a:lnTo>
                  <a:lnTo>
                    <a:pt x="4" y="95"/>
                  </a:lnTo>
                  <a:lnTo>
                    <a:pt x="7" y="83"/>
                  </a:lnTo>
                  <a:lnTo>
                    <a:pt x="11" y="70"/>
                  </a:lnTo>
                  <a:lnTo>
                    <a:pt x="15" y="60"/>
                  </a:lnTo>
                  <a:lnTo>
                    <a:pt x="21" y="49"/>
                  </a:lnTo>
                  <a:lnTo>
                    <a:pt x="28" y="40"/>
                  </a:lnTo>
                  <a:lnTo>
                    <a:pt x="34" y="31"/>
                  </a:lnTo>
                  <a:lnTo>
                    <a:pt x="41" y="23"/>
                  </a:lnTo>
                  <a:lnTo>
                    <a:pt x="50" y="17"/>
                  </a:lnTo>
                  <a:lnTo>
                    <a:pt x="59" y="11"/>
                  </a:lnTo>
                  <a:lnTo>
                    <a:pt x="67" y="7"/>
                  </a:lnTo>
                  <a:lnTo>
                    <a:pt x="76" y="3"/>
                  </a:lnTo>
                  <a:lnTo>
                    <a:pt x="86" y="1"/>
                  </a:lnTo>
                  <a:lnTo>
                    <a:pt x="96" y="0"/>
                  </a:lnTo>
                  <a:lnTo>
                    <a:pt x="106" y="1"/>
                  </a:lnTo>
                  <a:lnTo>
                    <a:pt x="115" y="3"/>
                  </a:lnTo>
                  <a:lnTo>
                    <a:pt x="125" y="7"/>
                  </a:lnTo>
                  <a:lnTo>
                    <a:pt x="133" y="11"/>
                  </a:lnTo>
                  <a:lnTo>
                    <a:pt x="142" y="17"/>
                  </a:lnTo>
                  <a:lnTo>
                    <a:pt x="149" y="23"/>
                  </a:lnTo>
                  <a:lnTo>
                    <a:pt x="156" y="31"/>
                  </a:lnTo>
                  <a:lnTo>
                    <a:pt x="164" y="40"/>
                  </a:lnTo>
                  <a:lnTo>
                    <a:pt x="169" y="49"/>
                  </a:lnTo>
                  <a:lnTo>
                    <a:pt x="175" y="60"/>
                  </a:lnTo>
                  <a:lnTo>
                    <a:pt x="179" y="70"/>
                  </a:lnTo>
                  <a:lnTo>
                    <a:pt x="184" y="83"/>
                  </a:lnTo>
                  <a:lnTo>
                    <a:pt x="187" y="95"/>
                  </a:lnTo>
                  <a:lnTo>
                    <a:pt x="189" y="107"/>
                  </a:lnTo>
                  <a:lnTo>
                    <a:pt x="191" y="120"/>
                  </a:lnTo>
                  <a:lnTo>
                    <a:pt x="191" y="135"/>
                  </a:lnTo>
                  <a:close/>
                </a:path>
              </a:pathLst>
            </a:custGeom>
            <a:solidFill>
              <a:srgbClr val="F4E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71" name="Freeform 371"/>
            <p:cNvSpPr>
              <a:spLocks/>
            </p:cNvSpPr>
            <p:nvPr/>
          </p:nvSpPr>
          <p:spPr bwMode="auto">
            <a:xfrm>
              <a:off x="2919413" y="1069975"/>
              <a:ext cx="26988" cy="30163"/>
            </a:xfrm>
            <a:custGeom>
              <a:avLst/>
              <a:gdLst>
                <a:gd name="T0" fmla="*/ 44 w 51"/>
                <a:gd name="T1" fmla="*/ 41 h 57"/>
                <a:gd name="T2" fmla="*/ 41 w 51"/>
                <a:gd name="T3" fmla="*/ 46 h 57"/>
                <a:gd name="T4" fmla="*/ 36 w 51"/>
                <a:gd name="T5" fmla="*/ 50 h 57"/>
                <a:gd name="T6" fmla="*/ 32 w 51"/>
                <a:gd name="T7" fmla="*/ 53 h 57"/>
                <a:gd name="T8" fmla="*/ 26 w 51"/>
                <a:gd name="T9" fmla="*/ 56 h 57"/>
                <a:gd name="T10" fmla="*/ 22 w 51"/>
                <a:gd name="T11" fmla="*/ 57 h 57"/>
                <a:gd name="T12" fmla="*/ 18 w 51"/>
                <a:gd name="T13" fmla="*/ 57 h 57"/>
                <a:gd name="T14" fmla="*/ 12 w 51"/>
                <a:gd name="T15" fmla="*/ 57 h 57"/>
                <a:gd name="T16" fmla="*/ 9 w 51"/>
                <a:gd name="T17" fmla="*/ 54 h 57"/>
                <a:gd name="T18" fmla="*/ 5 w 51"/>
                <a:gd name="T19" fmla="*/ 51 h 57"/>
                <a:gd name="T20" fmla="*/ 2 w 51"/>
                <a:gd name="T21" fmla="*/ 49 h 57"/>
                <a:gd name="T22" fmla="*/ 0 w 51"/>
                <a:gd name="T23" fmla="*/ 44 h 57"/>
                <a:gd name="T24" fmla="*/ 0 w 51"/>
                <a:gd name="T25" fmla="*/ 39 h 57"/>
                <a:gd name="T26" fmla="*/ 0 w 51"/>
                <a:gd name="T27" fmla="*/ 33 h 57"/>
                <a:gd name="T28" fmla="*/ 2 w 51"/>
                <a:gd name="T29" fmla="*/ 27 h 57"/>
                <a:gd name="T30" fmla="*/ 3 w 51"/>
                <a:gd name="T31" fmla="*/ 23 h 57"/>
                <a:gd name="T32" fmla="*/ 6 w 51"/>
                <a:gd name="T33" fmla="*/ 17 h 57"/>
                <a:gd name="T34" fmla="*/ 10 w 51"/>
                <a:gd name="T35" fmla="*/ 11 h 57"/>
                <a:gd name="T36" fmla="*/ 15 w 51"/>
                <a:gd name="T37" fmla="*/ 7 h 57"/>
                <a:gd name="T38" fmla="*/ 19 w 51"/>
                <a:gd name="T39" fmla="*/ 4 h 57"/>
                <a:gd name="T40" fmla="*/ 25 w 51"/>
                <a:gd name="T41" fmla="*/ 1 h 57"/>
                <a:gd name="T42" fmla="*/ 29 w 51"/>
                <a:gd name="T43" fmla="*/ 0 h 57"/>
                <a:gd name="T44" fmla="*/ 33 w 51"/>
                <a:gd name="T45" fmla="*/ 0 h 57"/>
                <a:gd name="T46" fmla="*/ 38 w 51"/>
                <a:gd name="T47" fmla="*/ 1 h 57"/>
                <a:gd name="T48" fmla="*/ 42 w 51"/>
                <a:gd name="T49" fmla="*/ 3 h 57"/>
                <a:gd name="T50" fmla="*/ 46 w 51"/>
                <a:gd name="T51" fmla="*/ 5 h 57"/>
                <a:gd name="T52" fmla="*/ 48 w 51"/>
                <a:gd name="T53" fmla="*/ 10 h 57"/>
                <a:gd name="T54" fmla="*/ 49 w 51"/>
                <a:gd name="T55" fmla="*/ 14 h 57"/>
                <a:gd name="T56" fmla="*/ 51 w 51"/>
                <a:gd name="T57" fmla="*/ 18 h 57"/>
                <a:gd name="T58" fmla="*/ 51 w 51"/>
                <a:gd name="T59" fmla="*/ 24 h 57"/>
                <a:gd name="T60" fmla="*/ 49 w 51"/>
                <a:gd name="T61" fmla="*/ 30 h 57"/>
                <a:gd name="T62" fmla="*/ 48 w 51"/>
                <a:gd name="T63" fmla="*/ 36 h 57"/>
                <a:gd name="T64" fmla="*/ 44 w 51"/>
                <a:gd name="T65" fmla="*/ 41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1" h="57">
                  <a:moveTo>
                    <a:pt x="44" y="41"/>
                  </a:moveTo>
                  <a:lnTo>
                    <a:pt x="41" y="46"/>
                  </a:lnTo>
                  <a:lnTo>
                    <a:pt x="36" y="50"/>
                  </a:lnTo>
                  <a:lnTo>
                    <a:pt x="32" y="53"/>
                  </a:lnTo>
                  <a:lnTo>
                    <a:pt x="26" y="56"/>
                  </a:lnTo>
                  <a:lnTo>
                    <a:pt x="22" y="57"/>
                  </a:lnTo>
                  <a:lnTo>
                    <a:pt x="18" y="57"/>
                  </a:lnTo>
                  <a:lnTo>
                    <a:pt x="12" y="57"/>
                  </a:lnTo>
                  <a:lnTo>
                    <a:pt x="9" y="54"/>
                  </a:lnTo>
                  <a:lnTo>
                    <a:pt x="5" y="51"/>
                  </a:lnTo>
                  <a:lnTo>
                    <a:pt x="2" y="49"/>
                  </a:lnTo>
                  <a:lnTo>
                    <a:pt x="0" y="44"/>
                  </a:lnTo>
                  <a:lnTo>
                    <a:pt x="0" y="39"/>
                  </a:lnTo>
                  <a:lnTo>
                    <a:pt x="0" y="33"/>
                  </a:lnTo>
                  <a:lnTo>
                    <a:pt x="2" y="27"/>
                  </a:lnTo>
                  <a:lnTo>
                    <a:pt x="3" y="23"/>
                  </a:lnTo>
                  <a:lnTo>
                    <a:pt x="6" y="17"/>
                  </a:lnTo>
                  <a:lnTo>
                    <a:pt x="10" y="11"/>
                  </a:lnTo>
                  <a:lnTo>
                    <a:pt x="15" y="7"/>
                  </a:lnTo>
                  <a:lnTo>
                    <a:pt x="19" y="4"/>
                  </a:lnTo>
                  <a:lnTo>
                    <a:pt x="25" y="1"/>
                  </a:lnTo>
                  <a:lnTo>
                    <a:pt x="29" y="0"/>
                  </a:lnTo>
                  <a:lnTo>
                    <a:pt x="33" y="0"/>
                  </a:lnTo>
                  <a:lnTo>
                    <a:pt x="38" y="1"/>
                  </a:lnTo>
                  <a:lnTo>
                    <a:pt x="42" y="3"/>
                  </a:lnTo>
                  <a:lnTo>
                    <a:pt x="46" y="5"/>
                  </a:lnTo>
                  <a:lnTo>
                    <a:pt x="48" y="10"/>
                  </a:lnTo>
                  <a:lnTo>
                    <a:pt x="49" y="14"/>
                  </a:lnTo>
                  <a:lnTo>
                    <a:pt x="51" y="18"/>
                  </a:lnTo>
                  <a:lnTo>
                    <a:pt x="51" y="24"/>
                  </a:lnTo>
                  <a:lnTo>
                    <a:pt x="49" y="30"/>
                  </a:lnTo>
                  <a:lnTo>
                    <a:pt x="48" y="36"/>
                  </a:lnTo>
                  <a:lnTo>
                    <a:pt x="44" y="41"/>
                  </a:lnTo>
                  <a:close/>
                </a:path>
              </a:pathLst>
            </a:custGeom>
            <a:solidFill>
              <a:srgbClr val="F4E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72" name="Freeform 372"/>
            <p:cNvSpPr>
              <a:spLocks/>
            </p:cNvSpPr>
            <p:nvPr/>
          </p:nvSpPr>
          <p:spPr bwMode="auto">
            <a:xfrm>
              <a:off x="2874963" y="1006475"/>
              <a:ext cx="93663" cy="76200"/>
            </a:xfrm>
            <a:custGeom>
              <a:avLst/>
              <a:gdLst>
                <a:gd name="T0" fmla="*/ 174 w 176"/>
                <a:gd name="T1" fmla="*/ 139 h 145"/>
                <a:gd name="T2" fmla="*/ 165 w 176"/>
                <a:gd name="T3" fmla="*/ 142 h 145"/>
                <a:gd name="T4" fmla="*/ 155 w 176"/>
                <a:gd name="T5" fmla="*/ 144 h 145"/>
                <a:gd name="T6" fmla="*/ 145 w 176"/>
                <a:gd name="T7" fmla="*/ 145 h 145"/>
                <a:gd name="T8" fmla="*/ 136 w 176"/>
                <a:gd name="T9" fmla="*/ 145 h 145"/>
                <a:gd name="T10" fmla="*/ 116 w 176"/>
                <a:gd name="T11" fmla="*/ 145 h 145"/>
                <a:gd name="T12" fmla="*/ 96 w 176"/>
                <a:gd name="T13" fmla="*/ 144 h 145"/>
                <a:gd name="T14" fmla="*/ 83 w 176"/>
                <a:gd name="T15" fmla="*/ 142 h 145"/>
                <a:gd name="T16" fmla="*/ 70 w 176"/>
                <a:gd name="T17" fmla="*/ 139 h 145"/>
                <a:gd name="T18" fmla="*/ 59 w 176"/>
                <a:gd name="T19" fmla="*/ 137 h 145"/>
                <a:gd name="T20" fmla="*/ 47 w 176"/>
                <a:gd name="T21" fmla="*/ 131 h 145"/>
                <a:gd name="T22" fmla="*/ 38 w 176"/>
                <a:gd name="T23" fmla="*/ 125 h 145"/>
                <a:gd name="T24" fmla="*/ 31 w 176"/>
                <a:gd name="T25" fmla="*/ 118 h 145"/>
                <a:gd name="T26" fmla="*/ 25 w 176"/>
                <a:gd name="T27" fmla="*/ 111 h 145"/>
                <a:gd name="T28" fmla="*/ 20 w 176"/>
                <a:gd name="T29" fmla="*/ 102 h 145"/>
                <a:gd name="T30" fmla="*/ 14 w 176"/>
                <a:gd name="T31" fmla="*/ 92 h 145"/>
                <a:gd name="T32" fmla="*/ 10 w 176"/>
                <a:gd name="T33" fmla="*/ 80 h 145"/>
                <a:gd name="T34" fmla="*/ 5 w 176"/>
                <a:gd name="T35" fmla="*/ 69 h 145"/>
                <a:gd name="T36" fmla="*/ 2 w 176"/>
                <a:gd name="T37" fmla="*/ 56 h 145"/>
                <a:gd name="T38" fmla="*/ 1 w 176"/>
                <a:gd name="T39" fmla="*/ 45 h 145"/>
                <a:gd name="T40" fmla="*/ 0 w 176"/>
                <a:gd name="T41" fmla="*/ 33 h 145"/>
                <a:gd name="T42" fmla="*/ 0 w 176"/>
                <a:gd name="T43" fmla="*/ 20 h 145"/>
                <a:gd name="T44" fmla="*/ 1 w 176"/>
                <a:gd name="T45" fmla="*/ 9 h 145"/>
                <a:gd name="T46" fmla="*/ 8 w 176"/>
                <a:gd name="T47" fmla="*/ 6 h 145"/>
                <a:gd name="T48" fmla="*/ 15 w 176"/>
                <a:gd name="T49" fmla="*/ 3 h 145"/>
                <a:gd name="T50" fmla="*/ 23 w 176"/>
                <a:gd name="T51" fmla="*/ 1 h 145"/>
                <a:gd name="T52" fmla="*/ 30 w 176"/>
                <a:gd name="T53" fmla="*/ 0 h 145"/>
                <a:gd name="T54" fmla="*/ 37 w 176"/>
                <a:gd name="T55" fmla="*/ 1 h 145"/>
                <a:gd name="T56" fmla="*/ 46 w 176"/>
                <a:gd name="T57" fmla="*/ 1 h 145"/>
                <a:gd name="T58" fmla="*/ 53 w 176"/>
                <a:gd name="T59" fmla="*/ 3 h 145"/>
                <a:gd name="T60" fmla="*/ 59 w 176"/>
                <a:gd name="T61" fmla="*/ 6 h 145"/>
                <a:gd name="T62" fmla="*/ 73 w 176"/>
                <a:gd name="T63" fmla="*/ 14 h 145"/>
                <a:gd name="T64" fmla="*/ 84 w 176"/>
                <a:gd name="T65" fmla="*/ 23 h 145"/>
                <a:gd name="T66" fmla="*/ 96 w 176"/>
                <a:gd name="T67" fmla="*/ 33 h 145"/>
                <a:gd name="T68" fmla="*/ 107 w 176"/>
                <a:gd name="T69" fmla="*/ 43 h 145"/>
                <a:gd name="T70" fmla="*/ 129 w 176"/>
                <a:gd name="T71" fmla="*/ 65 h 145"/>
                <a:gd name="T72" fmla="*/ 149 w 176"/>
                <a:gd name="T73" fmla="*/ 88 h 145"/>
                <a:gd name="T74" fmla="*/ 158 w 176"/>
                <a:gd name="T75" fmla="*/ 101 h 145"/>
                <a:gd name="T76" fmla="*/ 166 w 176"/>
                <a:gd name="T77" fmla="*/ 114 h 145"/>
                <a:gd name="T78" fmla="*/ 172 w 176"/>
                <a:gd name="T79" fmla="*/ 128 h 145"/>
                <a:gd name="T80" fmla="*/ 176 w 176"/>
                <a:gd name="T81" fmla="*/ 142 h 145"/>
                <a:gd name="T82" fmla="*/ 174 w 176"/>
                <a:gd name="T83" fmla="*/ 139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76" h="145">
                  <a:moveTo>
                    <a:pt x="174" y="139"/>
                  </a:moveTo>
                  <a:lnTo>
                    <a:pt x="165" y="142"/>
                  </a:lnTo>
                  <a:lnTo>
                    <a:pt x="155" y="144"/>
                  </a:lnTo>
                  <a:lnTo>
                    <a:pt x="145" y="145"/>
                  </a:lnTo>
                  <a:lnTo>
                    <a:pt x="136" y="145"/>
                  </a:lnTo>
                  <a:lnTo>
                    <a:pt x="116" y="145"/>
                  </a:lnTo>
                  <a:lnTo>
                    <a:pt x="96" y="144"/>
                  </a:lnTo>
                  <a:lnTo>
                    <a:pt x="83" y="142"/>
                  </a:lnTo>
                  <a:lnTo>
                    <a:pt x="70" y="139"/>
                  </a:lnTo>
                  <a:lnTo>
                    <a:pt x="59" y="137"/>
                  </a:lnTo>
                  <a:lnTo>
                    <a:pt x="47" y="131"/>
                  </a:lnTo>
                  <a:lnTo>
                    <a:pt x="38" y="125"/>
                  </a:lnTo>
                  <a:lnTo>
                    <a:pt x="31" y="118"/>
                  </a:lnTo>
                  <a:lnTo>
                    <a:pt x="25" y="111"/>
                  </a:lnTo>
                  <a:lnTo>
                    <a:pt x="20" y="102"/>
                  </a:lnTo>
                  <a:lnTo>
                    <a:pt x="14" y="92"/>
                  </a:lnTo>
                  <a:lnTo>
                    <a:pt x="10" y="80"/>
                  </a:lnTo>
                  <a:lnTo>
                    <a:pt x="5" y="69"/>
                  </a:lnTo>
                  <a:lnTo>
                    <a:pt x="2" y="56"/>
                  </a:lnTo>
                  <a:lnTo>
                    <a:pt x="1" y="45"/>
                  </a:lnTo>
                  <a:lnTo>
                    <a:pt x="0" y="33"/>
                  </a:lnTo>
                  <a:lnTo>
                    <a:pt x="0" y="20"/>
                  </a:lnTo>
                  <a:lnTo>
                    <a:pt x="1" y="9"/>
                  </a:lnTo>
                  <a:lnTo>
                    <a:pt x="8" y="6"/>
                  </a:lnTo>
                  <a:lnTo>
                    <a:pt x="15" y="3"/>
                  </a:lnTo>
                  <a:lnTo>
                    <a:pt x="23" y="1"/>
                  </a:lnTo>
                  <a:lnTo>
                    <a:pt x="30" y="0"/>
                  </a:lnTo>
                  <a:lnTo>
                    <a:pt x="37" y="1"/>
                  </a:lnTo>
                  <a:lnTo>
                    <a:pt x="46" y="1"/>
                  </a:lnTo>
                  <a:lnTo>
                    <a:pt x="53" y="3"/>
                  </a:lnTo>
                  <a:lnTo>
                    <a:pt x="59" y="6"/>
                  </a:lnTo>
                  <a:lnTo>
                    <a:pt x="73" y="14"/>
                  </a:lnTo>
                  <a:lnTo>
                    <a:pt x="84" y="23"/>
                  </a:lnTo>
                  <a:lnTo>
                    <a:pt x="96" y="33"/>
                  </a:lnTo>
                  <a:lnTo>
                    <a:pt x="107" y="43"/>
                  </a:lnTo>
                  <a:lnTo>
                    <a:pt x="129" y="65"/>
                  </a:lnTo>
                  <a:lnTo>
                    <a:pt x="149" y="88"/>
                  </a:lnTo>
                  <a:lnTo>
                    <a:pt x="158" y="101"/>
                  </a:lnTo>
                  <a:lnTo>
                    <a:pt x="166" y="114"/>
                  </a:lnTo>
                  <a:lnTo>
                    <a:pt x="172" y="128"/>
                  </a:lnTo>
                  <a:lnTo>
                    <a:pt x="176" y="142"/>
                  </a:lnTo>
                  <a:lnTo>
                    <a:pt x="174" y="139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73" name="Freeform 373"/>
            <p:cNvSpPr>
              <a:spLocks/>
            </p:cNvSpPr>
            <p:nvPr/>
          </p:nvSpPr>
          <p:spPr bwMode="auto">
            <a:xfrm>
              <a:off x="2879725" y="1244600"/>
              <a:ext cx="44450" cy="227013"/>
            </a:xfrm>
            <a:custGeom>
              <a:avLst/>
              <a:gdLst>
                <a:gd name="T0" fmla="*/ 0 w 85"/>
                <a:gd name="T1" fmla="*/ 431 h 431"/>
                <a:gd name="T2" fmla="*/ 10 w 85"/>
                <a:gd name="T3" fmla="*/ 421 h 431"/>
                <a:gd name="T4" fmla="*/ 19 w 85"/>
                <a:gd name="T5" fmla="*/ 410 h 431"/>
                <a:gd name="T6" fmla="*/ 26 w 85"/>
                <a:gd name="T7" fmla="*/ 398 h 431"/>
                <a:gd name="T8" fmla="*/ 33 w 85"/>
                <a:gd name="T9" fmla="*/ 387 h 431"/>
                <a:gd name="T10" fmla="*/ 39 w 85"/>
                <a:gd name="T11" fmla="*/ 374 h 431"/>
                <a:gd name="T12" fmla="*/ 45 w 85"/>
                <a:gd name="T13" fmla="*/ 362 h 431"/>
                <a:gd name="T14" fmla="*/ 49 w 85"/>
                <a:gd name="T15" fmla="*/ 348 h 431"/>
                <a:gd name="T16" fmla="*/ 53 w 85"/>
                <a:gd name="T17" fmla="*/ 335 h 431"/>
                <a:gd name="T18" fmla="*/ 59 w 85"/>
                <a:gd name="T19" fmla="*/ 308 h 431"/>
                <a:gd name="T20" fmla="*/ 62 w 85"/>
                <a:gd name="T21" fmla="*/ 279 h 431"/>
                <a:gd name="T22" fmla="*/ 65 w 85"/>
                <a:gd name="T23" fmla="*/ 250 h 431"/>
                <a:gd name="T24" fmla="*/ 65 w 85"/>
                <a:gd name="T25" fmla="*/ 223 h 431"/>
                <a:gd name="T26" fmla="*/ 65 w 85"/>
                <a:gd name="T27" fmla="*/ 194 h 431"/>
                <a:gd name="T28" fmla="*/ 65 w 85"/>
                <a:gd name="T29" fmla="*/ 167 h 431"/>
                <a:gd name="T30" fmla="*/ 65 w 85"/>
                <a:gd name="T31" fmla="*/ 138 h 431"/>
                <a:gd name="T32" fmla="*/ 65 w 85"/>
                <a:gd name="T33" fmla="*/ 109 h 431"/>
                <a:gd name="T34" fmla="*/ 66 w 85"/>
                <a:gd name="T35" fmla="*/ 82 h 431"/>
                <a:gd name="T36" fmla="*/ 71 w 85"/>
                <a:gd name="T37" fmla="*/ 55 h 431"/>
                <a:gd name="T38" fmla="*/ 76 w 85"/>
                <a:gd name="T39" fmla="*/ 27 h 431"/>
                <a:gd name="T40" fmla="*/ 85 w 85"/>
                <a:gd name="T41" fmla="*/ 0 h 431"/>
                <a:gd name="T42" fmla="*/ 0 w 85"/>
                <a:gd name="T43" fmla="*/ 431 h 431"/>
                <a:gd name="connsiteX0" fmla="*/ 0 w 10000"/>
                <a:gd name="connsiteY0" fmla="*/ 10000 h 10000"/>
                <a:gd name="connsiteX1" fmla="*/ 1176 w 10000"/>
                <a:gd name="connsiteY1" fmla="*/ 9768 h 10000"/>
                <a:gd name="connsiteX2" fmla="*/ 2235 w 10000"/>
                <a:gd name="connsiteY2" fmla="*/ 9513 h 10000"/>
                <a:gd name="connsiteX3" fmla="*/ 3059 w 10000"/>
                <a:gd name="connsiteY3" fmla="*/ 9234 h 10000"/>
                <a:gd name="connsiteX4" fmla="*/ 3882 w 10000"/>
                <a:gd name="connsiteY4" fmla="*/ 8979 h 10000"/>
                <a:gd name="connsiteX5" fmla="*/ 4588 w 10000"/>
                <a:gd name="connsiteY5" fmla="*/ 8677 h 10000"/>
                <a:gd name="connsiteX6" fmla="*/ 5294 w 10000"/>
                <a:gd name="connsiteY6" fmla="*/ 8399 h 10000"/>
                <a:gd name="connsiteX7" fmla="*/ 5765 w 10000"/>
                <a:gd name="connsiteY7" fmla="*/ 8074 h 10000"/>
                <a:gd name="connsiteX8" fmla="*/ 6235 w 10000"/>
                <a:gd name="connsiteY8" fmla="*/ 7773 h 10000"/>
                <a:gd name="connsiteX9" fmla="*/ 6941 w 10000"/>
                <a:gd name="connsiteY9" fmla="*/ 7146 h 10000"/>
                <a:gd name="connsiteX10" fmla="*/ 7294 w 10000"/>
                <a:gd name="connsiteY10" fmla="*/ 6473 h 10000"/>
                <a:gd name="connsiteX11" fmla="*/ 7647 w 10000"/>
                <a:gd name="connsiteY11" fmla="*/ 5800 h 10000"/>
                <a:gd name="connsiteX12" fmla="*/ 7647 w 10000"/>
                <a:gd name="connsiteY12" fmla="*/ 5174 h 10000"/>
                <a:gd name="connsiteX13" fmla="*/ 7647 w 10000"/>
                <a:gd name="connsiteY13" fmla="*/ 4501 h 10000"/>
                <a:gd name="connsiteX14" fmla="*/ 7647 w 10000"/>
                <a:gd name="connsiteY14" fmla="*/ 3875 h 10000"/>
                <a:gd name="connsiteX15" fmla="*/ 7647 w 10000"/>
                <a:gd name="connsiteY15" fmla="*/ 3202 h 10000"/>
                <a:gd name="connsiteX16" fmla="*/ 7647 w 10000"/>
                <a:gd name="connsiteY16" fmla="*/ 2529 h 10000"/>
                <a:gd name="connsiteX17" fmla="*/ 7765 w 10000"/>
                <a:gd name="connsiteY17" fmla="*/ 1903 h 10000"/>
                <a:gd name="connsiteX18" fmla="*/ 8353 w 10000"/>
                <a:gd name="connsiteY18" fmla="*/ 1276 h 10000"/>
                <a:gd name="connsiteX19" fmla="*/ 8941 w 10000"/>
                <a:gd name="connsiteY19" fmla="*/ 626 h 10000"/>
                <a:gd name="connsiteX20" fmla="*/ 10000 w 10000"/>
                <a:gd name="connsiteY20" fmla="*/ 0 h 10000"/>
                <a:gd name="connsiteX21" fmla="*/ 7857 w 10000"/>
                <a:gd name="connsiteY21" fmla="*/ 6853 h 10000"/>
                <a:gd name="connsiteX22" fmla="*/ 0 w 10000"/>
                <a:gd name="connsiteY22" fmla="*/ 10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000" h="10000">
                  <a:moveTo>
                    <a:pt x="0" y="10000"/>
                  </a:moveTo>
                  <a:lnTo>
                    <a:pt x="1176" y="9768"/>
                  </a:lnTo>
                  <a:lnTo>
                    <a:pt x="2235" y="9513"/>
                  </a:lnTo>
                  <a:lnTo>
                    <a:pt x="3059" y="9234"/>
                  </a:lnTo>
                  <a:lnTo>
                    <a:pt x="3882" y="8979"/>
                  </a:lnTo>
                  <a:lnTo>
                    <a:pt x="4588" y="8677"/>
                  </a:lnTo>
                  <a:lnTo>
                    <a:pt x="5294" y="8399"/>
                  </a:lnTo>
                  <a:lnTo>
                    <a:pt x="5765" y="8074"/>
                  </a:lnTo>
                  <a:lnTo>
                    <a:pt x="6235" y="7773"/>
                  </a:lnTo>
                  <a:lnTo>
                    <a:pt x="6941" y="7146"/>
                  </a:lnTo>
                  <a:lnTo>
                    <a:pt x="7294" y="6473"/>
                  </a:lnTo>
                  <a:lnTo>
                    <a:pt x="7647" y="5800"/>
                  </a:lnTo>
                  <a:lnTo>
                    <a:pt x="7647" y="5174"/>
                  </a:lnTo>
                  <a:lnTo>
                    <a:pt x="7647" y="4501"/>
                  </a:lnTo>
                  <a:lnTo>
                    <a:pt x="7647" y="3875"/>
                  </a:lnTo>
                  <a:lnTo>
                    <a:pt x="7647" y="3202"/>
                  </a:lnTo>
                  <a:lnTo>
                    <a:pt x="7647" y="2529"/>
                  </a:lnTo>
                  <a:cubicBezTo>
                    <a:pt x="7686" y="2320"/>
                    <a:pt x="7726" y="2112"/>
                    <a:pt x="7765" y="1903"/>
                  </a:cubicBezTo>
                  <a:lnTo>
                    <a:pt x="8353" y="1276"/>
                  </a:lnTo>
                  <a:lnTo>
                    <a:pt x="8941" y="626"/>
                  </a:lnTo>
                  <a:lnTo>
                    <a:pt x="10000" y="0"/>
                  </a:lnTo>
                  <a:cubicBezTo>
                    <a:pt x="7321" y="2075"/>
                    <a:pt x="10536" y="4778"/>
                    <a:pt x="7857" y="6853"/>
                  </a:cubicBezTo>
                  <a:lnTo>
                    <a:pt x="0" y="10000"/>
                  </a:lnTo>
                  <a:close/>
                </a:path>
              </a:pathLst>
            </a:custGeom>
            <a:noFill/>
            <a:ln w="6350">
              <a:solidFill>
                <a:schemeClr val="accent6">
                  <a:lumMod val="50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74" name="Freeform 374"/>
            <p:cNvSpPr>
              <a:spLocks/>
            </p:cNvSpPr>
            <p:nvPr/>
          </p:nvSpPr>
          <p:spPr bwMode="auto">
            <a:xfrm>
              <a:off x="2962275" y="1260475"/>
              <a:ext cx="58738" cy="238125"/>
            </a:xfrm>
            <a:custGeom>
              <a:avLst/>
              <a:gdLst>
                <a:gd name="T0" fmla="*/ 0 w 111"/>
                <a:gd name="T1" fmla="*/ 452 h 452"/>
                <a:gd name="T2" fmla="*/ 10 w 111"/>
                <a:gd name="T3" fmla="*/ 426 h 452"/>
                <a:gd name="T4" fmla="*/ 22 w 111"/>
                <a:gd name="T5" fmla="*/ 401 h 452"/>
                <a:gd name="T6" fmla="*/ 33 w 111"/>
                <a:gd name="T7" fmla="*/ 377 h 452"/>
                <a:gd name="T8" fmla="*/ 45 w 111"/>
                <a:gd name="T9" fmla="*/ 352 h 452"/>
                <a:gd name="T10" fmla="*/ 55 w 111"/>
                <a:gd name="T11" fmla="*/ 332 h 452"/>
                <a:gd name="T12" fmla="*/ 64 w 111"/>
                <a:gd name="T13" fmla="*/ 311 h 452"/>
                <a:gd name="T14" fmla="*/ 72 w 111"/>
                <a:gd name="T15" fmla="*/ 291 h 452"/>
                <a:gd name="T16" fmla="*/ 79 w 111"/>
                <a:gd name="T17" fmla="*/ 269 h 452"/>
                <a:gd name="T18" fmla="*/ 85 w 111"/>
                <a:gd name="T19" fmla="*/ 248 h 452"/>
                <a:gd name="T20" fmla="*/ 91 w 111"/>
                <a:gd name="T21" fmla="*/ 225 h 452"/>
                <a:gd name="T22" fmla="*/ 97 w 111"/>
                <a:gd name="T23" fmla="*/ 203 h 452"/>
                <a:gd name="T24" fmla="*/ 101 w 111"/>
                <a:gd name="T25" fmla="*/ 180 h 452"/>
                <a:gd name="T26" fmla="*/ 104 w 111"/>
                <a:gd name="T27" fmla="*/ 158 h 452"/>
                <a:gd name="T28" fmla="*/ 107 w 111"/>
                <a:gd name="T29" fmla="*/ 135 h 452"/>
                <a:gd name="T30" fmla="*/ 110 w 111"/>
                <a:gd name="T31" fmla="*/ 114 h 452"/>
                <a:gd name="T32" fmla="*/ 111 w 111"/>
                <a:gd name="T33" fmla="*/ 91 h 452"/>
                <a:gd name="T34" fmla="*/ 111 w 111"/>
                <a:gd name="T35" fmla="*/ 68 h 452"/>
                <a:gd name="T36" fmla="*/ 111 w 111"/>
                <a:gd name="T37" fmla="*/ 45 h 452"/>
                <a:gd name="T38" fmla="*/ 110 w 111"/>
                <a:gd name="T39" fmla="*/ 23 h 452"/>
                <a:gd name="T40" fmla="*/ 108 w 111"/>
                <a:gd name="T41" fmla="*/ 0 h 452"/>
                <a:gd name="T42" fmla="*/ 0 w 111"/>
                <a:gd name="T43" fmla="*/ 452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11" h="452">
                  <a:moveTo>
                    <a:pt x="0" y="452"/>
                  </a:moveTo>
                  <a:lnTo>
                    <a:pt x="10" y="426"/>
                  </a:lnTo>
                  <a:lnTo>
                    <a:pt x="22" y="401"/>
                  </a:lnTo>
                  <a:lnTo>
                    <a:pt x="33" y="377"/>
                  </a:lnTo>
                  <a:lnTo>
                    <a:pt x="45" y="352"/>
                  </a:lnTo>
                  <a:lnTo>
                    <a:pt x="55" y="332"/>
                  </a:lnTo>
                  <a:lnTo>
                    <a:pt x="64" y="311"/>
                  </a:lnTo>
                  <a:lnTo>
                    <a:pt x="72" y="291"/>
                  </a:lnTo>
                  <a:lnTo>
                    <a:pt x="79" y="269"/>
                  </a:lnTo>
                  <a:lnTo>
                    <a:pt x="85" y="248"/>
                  </a:lnTo>
                  <a:lnTo>
                    <a:pt x="91" y="225"/>
                  </a:lnTo>
                  <a:lnTo>
                    <a:pt x="97" y="203"/>
                  </a:lnTo>
                  <a:lnTo>
                    <a:pt x="101" y="180"/>
                  </a:lnTo>
                  <a:lnTo>
                    <a:pt x="104" y="158"/>
                  </a:lnTo>
                  <a:lnTo>
                    <a:pt x="107" y="135"/>
                  </a:lnTo>
                  <a:lnTo>
                    <a:pt x="110" y="114"/>
                  </a:lnTo>
                  <a:lnTo>
                    <a:pt x="111" y="91"/>
                  </a:lnTo>
                  <a:lnTo>
                    <a:pt x="111" y="68"/>
                  </a:lnTo>
                  <a:lnTo>
                    <a:pt x="111" y="45"/>
                  </a:lnTo>
                  <a:lnTo>
                    <a:pt x="110" y="23"/>
                  </a:lnTo>
                  <a:lnTo>
                    <a:pt x="108" y="0"/>
                  </a:lnTo>
                  <a:lnTo>
                    <a:pt x="0" y="452"/>
                  </a:lnTo>
                  <a:close/>
                </a:path>
              </a:pathLst>
            </a:custGeom>
            <a:noFill/>
            <a:ln w="6350">
              <a:solidFill>
                <a:schemeClr val="accent6">
                  <a:lumMod val="50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65" name="Freeform 365"/>
            <p:cNvSpPr>
              <a:spLocks/>
            </p:cNvSpPr>
            <p:nvPr/>
          </p:nvSpPr>
          <p:spPr bwMode="auto">
            <a:xfrm>
              <a:off x="2872581" y="1196975"/>
              <a:ext cx="139700" cy="349250"/>
            </a:xfrm>
            <a:custGeom>
              <a:avLst/>
              <a:gdLst>
                <a:gd name="T0" fmla="*/ 227 w 267"/>
                <a:gd name="T1" fmla="*/ 29 h 660"/>
                <a:gd name="T2" fmla="*/ 248 w 267"/>
                <a:gd name="T3" fmla="*/ 83 h 660"/>
                <a:gd name="T4" fmla="*/ 261 w 267"/>
                <a:gd name="T5" fmla="*/ 139 h 660"/>
                <a:gd name="T6" fmla="*/ 267 w 267"/>
                <a:gd name="T7" fmla="*/ 197 h 660"/>
                <a:gd name="T8" fmla="*/ 265 w 267"/>
                <a:gd name="T9" fmla="*/ 256 h 660"/>
                <a:gd name="T10" fmla="*/ 258 w 267"/>
                <a:gd name="T11" fmla="*/ 316 h 660"/>
                <a:gd name="T12" fmla="*/ 247 w 267"/>
                <a:gd name="T13" fmla="*/ 375 h 660"/>
                <a:gd name="T14" fmla="*/ 230 w 267"/>
                <a:gd name="T15" fmla="*/ 433 h 660"/>
                <a:gd name="T16" fmla="*/ 209 w 267"/>
                <a:gd name="T17" fmla="*/ 489 h 660"/>
                <a:gd name="T18" fmla="*/ 184 w 267"/>
                <a:gd name="T19" fmla="*/ 543 h 660"/>
                <a:gd name="T20" fmla="*/ 161 w 267"/>
                <a:gd name="T21" fmla="*/ 581 h 660"/>
                <a:gd name="T22" fmla="*/ 142 w 267"/>
                <a:gd name="T23" fmla="*/ 604 h 660"/>
                <a:gd name="T24" fmla="*/ 122 w 267"/>
                <a:gd name="T25" fmla="*/ 624 h 660"/>
                <a:gd name="T26" fmla="*/ 97 w 267"/>
                <a:gd name="T27" fmla="*/ 641 h 660"/>
                <a:gd name="T28" fmla="*/ 74 w 267"/>
                <a:gd name="T29" fmla="*/ 653 h 660"/>
                <a:gd name="T30" fmla="*/ 53 w 267"/>
                <a:gd name="T31" fmla="*/ 658 h 660"/>
                <a:gd name="T32" fmla="*/ 31 w 267"/>
                <a:gd name="T33" fmla="*/ 658 h 660"/>
                <a:gd name="T34" fmla="*/ 17 w 267"/>
                <a:gd name="T35" fmla="*/ 653 h 660"/>
                <a:gd name="T36" fmla="*/ 8 w 267"/>
                <a:gd name="T37" fmla="*/ 645 h 660"/>
                <a:gd name="T38" fmla="*/ 2 w 267"/>
                <a:gd name="T39" fmla="*/ 633 h 660"/>
                <a:gd name="T40" fmla="*/ 0 w 267"/>
                <a:gd name="T41" fmla="*/ 615 h 660"/>
                <a:gd name="T42" fmla="*/ 2 w 267"/>
                <a:gd name="T43" fmla="*/ 594 h 660"/>
                <a:gd name="T44" fmla="*/ 8 w 267"/>
                <a:gd name="T45" fmla="*/ 568 h 660"/>
                <a:gd name="T46" fmla="*/ 21 w 267"/>
                <a:gd name="T47" fmla="*/ 532 h 660"/>
                <a:gd name="T48" fmla="*/ 43 w 267"/>
                <a:gd name="T49" fmla="*/ 486 h 660"/>
                <a:gd name="T50" fmla="*/ 64 w 267"/>
                <a:gd name="T51" fmla="*/ 438 h 660"/>
                <a:gd name="T52" fmla="*/ 79 w 267"/>
                <a:gd name="T53" fmla="*/ 400 h 660"/>
                <a:gd name="T54" fmla="*/ 86 w 267"/>
                <a:gd name="T55" fmla="*/ 368 h 660"/>
                <a:gd name="T56" fmla="*/ 92 w 267"/>
                <a:gd name="T57" fmla="*/ 321 h 660"/>
                <a:gd name="T58" fmla="*/ 93 w 267"/>
                <a:gd name="T59" fmla="*/ 257 h 660"/>
                <a:gd name="T60" fmla="*/ 94 w 267"/>
                <a:gd name="T61" fmla="*/ 193 h 660"/>
                <a:gd name="T62" fmla="*/ 99 w 267"/>
                <a:gd name="T63" fmla="*/ 131 h 660"/>
                <a:gd name="T64" fmla="*/ 107 w 267"/>
                <a:gd name="T65" fmla="*/ 86 h 660"/>
                <a:gd name="T66" fmla="*/ 119 w 267"/>
                <a:gd name="T67" fmla="*/ 59 h 660"/>
                <a:gd name="T68" fmla="*/ 135 w 267"/>
                <a:gd name="T69" fmla="*/ 34 h 660"/>
                <a:gd name="T70" fmla="*/ 158 w 267"/>
                <a:gd name="T71" fmla="*/ 16 h 660"/>
                <a:gd name="T72" fmla="*/ 184 w 267"/>
                <a:gd name="T73" fmla="*/ 3 h 660"/>
                <a:gd name="T74" fmla="*/ 212 w 267"/>
                <a:gd name="T75" fmla="*/ 0 h 660"/>
                <a:gd name="T76" fmla="*/ 212 w 267"/>
                <a:gd name="T77" fmla="*/ 4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67" h="660">
                  <a:moveTo>
                    <a:pt x="212" y="4"/>
                  </a:moveTo>
                  <a:lnTo>
                    <a:pt x="227" y="29"/>
                  </a:lnTo>
                  <a:lnTo>
                    <a:pt x="238" y="56"/>
                  </a:lnTo>
                  <a:lnTo>
                    <a:pt x="248" y="83"/>
                  </a:lnTo>
                  <a:lnTo>
                    <a:pt x="257" y="111"/>
                  </a:lnTo>
                  <a:lnTo>
                    <a:pt x="261" y="139"/>
                  </a:lnTo>
                  <a:lnTo>
                    <a:pt x="265" y="168"/>
                  </a:lnTo>
                  <a:lnTo>
                    <a:pt x="267" y="197"/>
                  </a:lnTo>
                  <a:lnTo>
                    <a:pt x="267" y="227"/>
                  </a:lnTo>
                  <a:lnTo>
                    <a:pt x="265" y="256"/>
                  </a:lnTo>
                  <a:lnTo>
                    <a:pt x="263" y="286"/>
                  </a:lnTo>
                  <a:lnTo>
                    <a:pt x="258" y="316"/>
                  </a:lnTo>
                  <a:lnTo>
                    <a:pt x="253" y="345"/>
                  </a:lnTo>
                  <a:lnTo>
                    <a:pt x="247" y="375"/>
                  </a:lnTo>
                  <a:lnTo>
                    <a:pt x="238" y="404"/>
                  </a:lnTo>
                  <a:lnTo>
                    <a:pt x="230" y="433"/>
                  </a:lnTo>
                  <a:lnTo>
                    <a:pt x="221" y="460"/>
                  </a:lnTo>
                  <a:lnTo>
                    <a:pt x="209" y="489"/>
                  </a:lnTo>
                  <a:lnTo>
                    <a:pt x="198" y="516"/>
                  </a:lnTo>
                  <a:lnTo>
                    <a:pt x="184" y="543"/>
                  </a:lnTo>
                  <a:lnTo>
                    <a:pt x="169" y="569"/>
                  </a:lnTo>
                  <a:lnTo>
                    <a:pt x="161" y="581"/>
                  </a:lnTo>
                  <a:lnTo>
                    <a:pt x="152" y="592"/>
                  </a:lnTo>
                  <a:lnTo>
                    <a:pt x="142" y="604"/>
                  </a:lnTo>
                  <a:lnTo>
                    <a:pt x="132" y="614"/>
                  </a:lnTo>
                  <a:lnTo>
                    <a:pt x="122" y="624"/>
                  </a:lnTo>
                  <a:lnTo>
                    <a:pt x="110" y="634"/>
                  </a:lnTo>
                  <a:lnTo>
                    <a:pt x="97" y="641"/>
                  </a:lnTo>
                  <a:lnTo>
                    <a:pt x="84" y="648"/>
                  </a:lnTo>
                  <a:lnTo>
                    <a:pt x="74" y="653"/>
                  </a:lnTo>
                  <a:lnTo>
                    <a:pt x="64" y="657"/>
                  </a:lnTo>
                  <a:lnTo>
                    <a:pt x="53" y="658"/>
                  </a:lnTo>
                  <a:lnTo>
                    <a:pt x="41" y="660"/>
                  </a:lnTo>
                  <a:lnTo>
                    <a:pt x="31" y="658"/>
                  </a:lnTo>
                  <a:lnTo>
                    <a:pt x="21" y="654"/>
                  </a:lnTo>
                  <a:lnTo>
                    <a:pt x="17" y="653"/>
                  </a:lnTo>
                  <a:lnTo>
                    <a:pt x="12" y="648"/>
                  </a:lnTo>
                  <a:lnTo>
                    <a:pt x="8" y="645"/>
                  </a:lnTo>
                  <a:lnTo>
                    <a:pt x="5" y="641"/>
                  </a:lnTo>
                  <a:lnTo>
                    <a:pt x="2" y="633"/>
                  </a:lnTo>
                  <a:lnTo>
                    <a:pt x="1" y="624"/>
                  </a:lnTo>
                  <a:lnTo>
                    <a:pt x="0" y="615"/>
                  </a:lnTo>
                  <a:lnTo>
                    <a:pt x="1" y="605"/>
                  </a:lnTo>
                  <a:lnTo>
                    <a:pt x="2" y="594"/>
                  </a:lnTo>
                  <a:lnTo>
                    <a:pt x="5" y="581"/>
                  </a:lnTo>
                  <a:lnTo>
                    <a:pt x="8" y="568"/>
                  </a:lnTo>
                  <a:lnTo>
                    <a:pt x="11" y="556"/>
                  </a:lnTo>
                  <a:lnTo>
                    <a:pt x="21" y="532"/>
                  </a:lnTo>
                  <a:lnTo>
                    <a:pt x="31" y="509"/>
                  </a:lnTo>
                  <a:lnTo>
                    <a:pt x="43" y="486"/>
                  </a:lnTo>
                  <a:lnTo>
                    <a:pt x="54" y="463"/>
                  </a:lnTo>
                  <a:lnTo>
                    <a:pt x="64" y="438"/>
                  </a:lnTo>
                  <a:lnTo>
                    <a:pt x="73" y="415"/>
                  </a:lnTo>
                  <a:lnTo>
                    <a:pt x="79" y="400"/>
                  </a:lnTo>
                  <a:lnTo>
                    <a:pt x="81" y="384"/>
                  </a:lnTo>
                  <a:lnTo>
                    <a:pt x="86" y="368"/>
                  </a:lnTo>
                  <a:lnTo>
                    <a:pt x="87" y="352"/>
                  </a:lnTo>
                  <a:lnTo>
                    <a:pt x="92" y="321"/>
                  </a:lnTo>
                  <a:lnTo>
                    <a:pt x="93" y="289"/>
                  </a:lnTo>
                  <a:lnTo>
                    <a:pt x="93" y="257"/>
                  </a:lnTo>
                  <a:lnTo>
                    <a:pt x="94" y="224"/>
                  </a:lnTo>
                  <a:lnTo>
                    <a:pt x="94" y="193"/>
                  </a:lnTo>
                  <a:lnTo>
                    <a:pt x="96" y="159"/>
                  </a:lnTo>
                  <a:lnTo>
                    <a:pt x="99" y="131"/>
                  </a:lnTo>
                  <a:lnTo>
                    <a:pt x="103" y="101"/>
                  </a:lnTo>
                  <a:lnTo>
                    <a:pt x="107" y="86"/>
                  </a:lnTo>
                  <a:lnTo>
                    <a:pt x="112" y="73"/>
                  </a:lnTo>
                  <a:lnTo>
                    <a:pt x="119" y="59"/>
                  </a:lnTo>
                  <a:lnTo>
                    <a:pt x="126" y="47"/>
                  </a:lnTo>
                  <a:lnTo>
                    <a:pt x="135" y="34"/>
                  </a:lnTo>
                  <a:lnTo>
                    <a:pt x="146" y="24"/>
                  </a:lnTo>
                  <a:lnTo>
                    <a:pt x="158" y="16"/>
                  </a:lnTo>
                  <a:lnTo>
                    <a:pt x="171" y="8"/>
                  </a:lnTo>
                  <a:lnTo>
                    <a:pt x="184" y="3"/>
                  </a:lnTo>
                  <a:lnTo>
                    <a:pt x="198" y="0"/>
                  </a:lnTo>
                  <a:lnTo>
                    <a:pt x="212" y="0"/>
                  </a:lnTo>
                  <a:lnTo>
                    <a:pt x="227" y="3"/>
                  </a:lnTo>
                  <a:lnTo>
                    <a:pt x="212" y="4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</p:grpSp>
      <p:grpSp>
        <p:nvGrpSpPr>
          <p:cNvPr id="1157" name="Group 1156"/>
          <p:cNvGrpSpPr/>
          <p:nvPr/>
        </p:nvGrpSpPr>
        <p:grpSpPr>
          <a:xfrm>
            <a:off x="3707139" y="3624078"/>
            <a:ext cx="947738" cy="661988"/>
            <a:chOff x="996950" y="4714875"/>
            <a:chExt cx="947738" cy="661988"/>
          </a:xfrm>
        </p:grpSpPr>
        <p:sp>
          <p:nvSpPr>
            <p:cNvPr id="209" name="Freeform 25"/>
            <p:cNvSpPr>
              <a:spLocks/>
            </p:cNvSpPr>
            <p:nvPr/>
          </p:nvSpPr>
          <p:spPr bwMode="auto">
            <a:xfrm>
              <a:off x="998538" y="4748213"/>
              <a:ext cx="946150" cy="547688"/>
            </a:xfrm>
            <a:custGeom>
              <a:avLst/>
              <a:gdLst>
                <a:gd name="T0" fmla="*/ 0 w 1788"/>
                <a:gd name="T1" fmla="*/ 476 h 1035"/>
                <a:gd name="T2" fmla="*/ 819 w 1788"/>
                <a:gd name="T3" fmla="*/ 0 h 1035"/>
                <a:gd name="T4" fmla="*/ 1788 w 1788"/>
                <a:gd name="T5" fmla="*/ 559 h 1035"/>
                <a:gd name="T6" fmla="*/ 967 w 1788"/>
                <a:gd name="T7" fmla="*/ 1035 h 1035"/>
                <a:gd name="T8" fmla="*/ 0 w 1788"/>
                <a:gd name="T9" fmla="*/ 476 h 10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88" h="1035">
                  <a:moveTo>
                    <a:pt x="0" y="476"/>
                  </a:moveTo>
                  <a:lnTo>
                    <a:pt x="819" y="0"/>
                  </a:lnTo>
                  <a:lnTo>
                    <a:pt x="1788" y="559"/>
                  </a:lnTo>
                  <a:lnTo>
                    <a:pt x="967" y="1035"/>
                  </a:lnTo>
                  <a:lnTo>
                    <a:pt x="0" y="476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210" name="Freeform 26"/>
            <p:cNvSpPr>
              <a:spLocks/>
            </p:cNvSpPr>
            <p:nvPr/>
          </p:nvSpPr>
          <p:spPr bwMode="auto">
            <a:xfrm>
              <a:off x="996950" y="5000625"/>
              <a:ext cx="947738" cy="376238"/>
            </a:xfrm>
            <a:custGeom>
              <a:avLst/>
              <a:gdLst>
                <a:gd name="T0" fmla="*/ 969 w 1790"/>
                <a:gd name="T1" fmla="*/ 559 h 710"/>
                <a:gd name="T2" fmla="*/ 2 w 1790"/>
                <a:gd name="T3" fmla="*/ 0 h 710"/>
                <a:gd name="T4" fmla="*/ 0 w 1790"/>
                <a:gd name="T5" fmla="*/ 152 h 710"/>
                <a:gd name="T6" fmla="*/ 969 w 1790"/>
                <a:gd name="T7" fmla="*/ 710 h 710"/>
                <a:gd name="T8" fmla="*/ 1789 w 1790"/>
                <a:gd name="T9" fmla="*/ 234 h 710"/>
                <a:gd name="T10" fmla="*/ 1790 w 1790"/>
                <a:gd name="T11" fmla="*/ 83 h 710"/>
                <a:gd name="T12" fmla="*/ 969 w 1790"/>
                <a:gd name="T13" fmla="*/ 559 h 7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90" h="710">
                  <a:moveTo>
                    <a:pt x="969" y="559"/>
                  </a:moveTo>
                  <a:lnTo>
                    <a:pt x="2" y="0"/>
                  </a:lnTo>
                  <a:lnTo>
                    <a:pt x="0" y="152"/>
                  </a:lnTo>
                  <a:lnTo>
                    <a:pt x="969" y="710"/>
                  </a:lnTo>
                  <a:lnTo>
                    <a:pt x="1789" y="234"/>
                  </a:lnTo>
                  <a:lnTo>
                    <a:pt x="1790" y="83"/>
                  </a:lnTo>
                  <a:lnTo>
                    <a:pt x="969" y="559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244" name="Freeform 60"/>
            <p:cNvSpPr>
              <a:spLocks/>
            </p:cNvSpPr>
            <p:nvPr/>
          </p:nvSpPr>
          <p:spPr bwMode="auto">
            <a:xfrm>
              <a:off x="1362075" y="4948238"/>
              <a:ext cx="312738" cy="180975"/>
            </a:xfrm>
            <a:custGeom>
              <a:avLst/>
              <a:gdLst>
                <a:gd name="T0" fmla="*/ 592 w 592"/>
                <a:gd name="T1" fmla="*/ 21 h 343"/>
                <a:gd name="T2" fmla="*/ 36 w 592"/>
                <a:gd name="T3" fmla="*/ 343 h 343"/>
                <a:gd name="T4" fmla="*/ 0 w 592"/>
                <a:gd name="T5" fmla="*/ 322 h 343"/>
                <a:gd name="T6" fmla="*/ 555 w 592"/>
                <a:gd name="T7" fmla="*/ 0 h 343"/>
                <a:gd name="T8" fmla="*/ 592 w 592"/>
                <a:gd name="T9" fmla="*/ 21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2" h="343">
                  <a:moveTo>
                    <a:pt x="592" y="21"/>
                  </a:moveTo>
                  <a:lnTo>
                    <a:pt x="36" y="343"/>
                  </a:lnTo>
                  <a:lnTo>
                    <a:pt x="0" y="322"/>
                  </a:lnTo>
                  <a:lnTo>
                    <a:pt x="555" y="0"/>
                  </a:lnTo>
                  <a:lnTo>
                    <a:pt x="592" y="21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245" name="Freeform 61"/>
            <p:cNvSpPr>
              <a:spLocks/>
            </p:cNvSpPr>
            <p:nvPr/>
          </p:nvSpPr>
          <p:spPr bwMode="auto">
            <a:xfrm>
              <a:off x="1419225" y="4984750"/>
              <a:ext cx="312738" cy="182563"/>
            </a:xfrm>
            <a:custGeom>
              <a:avLst/>
              <a:gdLst>
                <a:gd name="T0" fmla="*/ 592 w 592"/>
                <a:gd name="T1" fmla="*/ 22 h 344"/>
                <a:gd name="T2" fmla="*/ 37 w 592"/>
                <a:gd name="T3" fmla="*/ 344 h 344"/>
                <a:gd name="T4" fmla="*/ 0 w 592"/>
                <a:gd name="T5" fmla="*/ 322 h 344"/>
                <a:gd name="T6" fmla="*/ 556 w 592"/>
                <a:gd name="T7" fmla="*/ 0 h 344"/>
                <a:gd name="T8" fmla="*/ 592 w 592"/>
                <a:gd name="T9" fmla="*/ 22 h 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2" h="344">
                  <a:moveTo>
                    <a:pt x="592" y="22"/>
                  </a:moveTo>
                  <a:lnTo>
                    <a:pt x="37" y="344"/>
                  </a:lnTo>
                  <a:lnTo>
                    <a:pt x="0" y="322"/>
                  </a:lnTo>
                  <a:lnTo>
                    <a:pt x="556" y="0"/>
                  </a:lnTo>
                  <a:lnTo>
                    <a:pt x="592" y="22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246" name="Freeform 62"/>
            <p:cNvSpPr>
              <a:spLocks/>
            </p:cNvSpPr>
            <p:nvPr/>
          </p:nvSpPr>
          <p:spPr bwMode="auto">
            <a:xfrm>
              <a:off x="1477963" y="5022850"/>
              <a:ext cx="314325" cy="180975"/>
            </a:xfrm>
            <a:custGeom>
              <a:avLst/>
              <a:gdLst>
                <a:gd name="T0" fmla="*/ 593 w 593"/>
                <a:gd name="T1" fmla="*/ 20 h 343"/>
                <a:gd name="T2" fmla="*/ 36 w 593"/>
                <a:gd name="T3" fmla="*/ 343 h 343"/>
                <a:gd name="T4" fmla="*/ 0 w 593"/>
                <a:gd name="T5" fmla="*/ 322 h 343"/>
                <a:gd name="T6" fmla="*/ 555 w 593"/>
                <a:gd name="T7" fmla="*/ 0 h 343"/>
                <a:gd name="T8" fmla="*/ 593 w 593"/>
                <a:gd name="T9" fmla="*/ 20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3" h="343">
                  <a:moveTo>
                    <a:pt x="593" y="20"/>
                  </a:moveTo>
                  <a:lnTo>
                    <a:pt x="36" y="343"/>
                  </a:lnTo>
                  <a:lnTo>
                    <a:pt x="0" y="322"/>
                  </a:lnTo>
                  <a:lnTo>
                    <a:pt x="555" y="0"/>
                  </a:lnTo>
                  <a:lnTo>
                    <a:pt x="593" y="20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392" name="Freeform 45"/>
            <p:cNvSpPr>
              <a:spLocks/>
            </p:cNvSpPr>
            <p:nvPr/>
          </p:nvSpPr>
          <p:spPr bwMode="auto">
            <a:xfrm>
              <a:off x="998538" y="4749800"/>
              <a:ext cx="739775" cy="358775"/>
            </a:xfrm>
            <a:custGeom>
              <a:avLst/>
              <a:gdLst>
                <a:gd name="T0" fmla="*/ 1399 w 1399"/>
                <a:gd name="T1" fmla="*/ 174 h 676"/>
                <a:gd name="T2" fmla="*/ 579 w 1399"/>
                <a:gd name="T3" fmla="*/ 650 h 676"/>
                <a:gd name="T4" fmla="*/ 570 w 1399"/>
                <a:gd name="T5" fmla="*/ 656 h 676"/>
                <a:gd name="T6" fmla="*/ 562 w 1399"/>
                <a:gd name="T7" fmla="*/ 660 h 676"/>
                <a:gd name="T8" fmla="*/ 550 w 1399"/>
                <a:gd name="T9" fmla="*/ 664 h 676"/>
                <a:gd name="T10" fmla="*/ 537 w 1399"/>
                <a:gd name="T11" fmla="*/ 669 h 676"/>
                <a:gd name="T12" fmla="*/ 524 w 1399"/>
                <a:gd name="T13" fmla="*/ 671 h 676"/>
                <a:gd name="T14" fmla="*/ 511 w 1399"/>
                <a:gd name="T15" fmla="*/ 673 h 676"/>
                <a:gd name="T16" fmla="*/ 484 w 1399"/>
                <a:gd name="T17" fmla="*/ 676 h 676"/>
                <a:gd name="T18" fmla="*/ 457 w 1399"/>
                <a:gd name="T19" fmla="*/ 676 h 676"/>
                <a:gd name="T20" fmla="*/ 428 w 1399"/>
                <a:gd name="T21" fmla="*/ 673 h 676"/>
                <a:gd name="T22" fmla="*/ 398 w 1399"/>
                <a:gd name="T23" fmla="*/ 667 h 676"/>
                <a:gd name="T24" fmla="*/ 368 w 1399"/>
                <a:gd name="T25" fmla="*/ 660 h 676"/>
                <a:gd name="T26" fmla="*/ 338 w 1399"/>
                <a:gd name="T27" fmla="*/ 651 h 676"/>
                <a:gd name="T28" fmla="*/ 307 w 1399"/>
                <a:gd name="T29" fmla="*/ 641 h 676"/>
                <a:gd name="T30" fmla="*/ 277 w 1399"/>
                <a:gd name="T31" fmla="*/ 630 h 676"/>
                <a:gd name="T32" fmla="*/ 248 w 1399"/>
                <a:gd name="T33" fmla="*/ 618 h 676"/>
                <a:gd name="T34" fmla="*/ 220 w 1399"/>
                <a:gd name="T35" fmla="*/ 604 h 676"/>
                <a:gd name="T36" fmla="*/ 164 w 1399"/>
                <a:gd name="T37" fmla="*/ 577 h 676"/>
                <a:gd name="T38" fmla="*/ 115 w 1399"/>
                <a:gd name="T39" fmla="*/ 549 h 676"/>
                <a:gd name="T40" fmla="*/ 69 w 1399"/>
                <a:gd name="T41" fmla="*/ 522 h 676"/>
                <a:gd name="T42" fmla="*/ 33 w 1399"/>
                <a:gd name="T43" fmla="*/ 499 h 676"/>
                <a:gd name="T44" fmla="*/ 10 w 1399"/>
                <a:gd name="T45" fmla="*/ 483 h 676"/>
                <a:gd name="T46" fmla="*/ 0 w 1399"/>
                <a:gd name="T47" fmla="*/ 477 h 676"/>
                <a:gd name="T48" fmla="*/ 821 w 1399"/>
                <a:gd name="T49" fmla="*/ 0 h 676"/>
                <a:gd name="T50" fmla="*/ 829 w 1399"/>
                <a:gd name="T51" fmla="*/ 7 h 676"/>
                <a:gd name="T52" fmla="*/ 852 w 1399"/>
                <a:gd name="T53" fmla="*/ 23 h 676"/>
                <a:gd name="T54" fmla="*/ 888 w 1399"/>
                <a:gd name="T55" fmla="*/ 46 h 676"/>
                <a:gd name="T56" fmla="*/ 934 w 1399"/>
                <a:gd name="T57" fmla="*/ 73 h 676"/>
                <a:gd name="T58" fmla="*/ 984 w 1399"/>
                <a:gd name="T59" fmla="*/ 101 h 676"/>
                <a:gd name="T60" fmla="*/ 1039 w 1399"/>
                <a:gd name="T61" fmla="*/ 128 h 676"/>
                <a:gd name="T62" fmla="*/ 1068 w 1399"/>
                <a:gd name="T63" fmla="*/ 141 h 676"/>
                <a:gd name="T64" fmla="*/ 1098 w 1399"/>
                <a:gd name="T65" fmla="*/ 154 h 676"/>
                <a:gd name="T66" fmla="*/ 1127 w 1399"/>
                <a:gd name="T67" fmla="*/ 165 h 676"/>
                <a:gd name="T68" fmla="*/ 1157 w 1399"/>
                <a:gd name="T69" fmla="*/ 175 h 676"/>
                <a:gd name="T70" fmla="*/ 1187 w 1399"/>
                <a:gd name="T71" fmla="*/ 184 h 676"/>
                <a:gd name="T72" fmla="*/ 1217 w 1399"/>
                <a:gd name="T73" fmla="*/ 191 h 676"/>
                <a:gd name="T74" fmla="*/ 1248 w 1399"/>
                <a:gd name="T75" fmla="*/ 196 h 676"/>
                <a:gd name="T76" fmla="*/ 1276 w 1399"/>
                <a:gd name="T77" fmla="*/ 198 h 676"/>
                <a:gd name="T78" fmla="*/ 1305 w 1399"/>
                <a:gd name="T79" fmla="*/ 198 h 676"/>
                <a:gd name="T80" fmla="*/ 1331 w 1399"/>
                <a:gd name="T81" fmla="*/ 197 h 676"/>
                <a:gd name="T82" fmla="*/ 1344 w 1399"/>
                <a:gd name="T83" fmla="*/ 194 h 676"/>
                <a:gd name="T84" fmla="*/ 1357 w 1399"/>
                <a:gd name="T85" fmla="*/ 191 h 676"/>
                <a:gd name="T86" fmla="*/ 1370 w 1399"/>
                <a:gd name="T87" fmla="*/ 187 h 676"/>
                <a:gd name="T88" fmla="*/ 1381 w 1399"/>
                <a:gd name="T89" fmla="*/ 183 h 676"/>
                <a:gd name="T90" fmla="*/ 1390 w 1399"/>
                <a:gd name="T91" fmla="*/ 178 h 676"/>
                <a:gd name="T92" fmla="*/ 1399 w 1399"/>
                <a:gd name="T93" fmla="*/ 174 h 6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399" h="676">
                  <a:moveTo>
                    <a:pt x="1399" y="174"/>
                  </a:moveTo>
                  <a:lnTo>
                    <a:pt x="579" y="650"/>
                  </a:lnTo>
                  <a:lnTo>
                    <a:pt x="570" y="656"/>
                  </a:lnTo>
                  <a:lnTo>
                    <a:pt x="562" y="660"/>
                  </a:lnTo>
                  <a:lnTo>
                    <a:pt x="550" y="664"/>
                  </a:lnTo>
                  <a:lnTo>
                    <a:pt x="537" y="669"/>
                  </a:lnTo>
                  <a:lnTo>
                    <a:pt x="524" y="671"/>
                  </a:lnTo>
                  <a:lnTo>
                    <a:pt x="511" y="673"/>
                  </a:lnTo>
                  <a:lnTo>
                    <a:pt x="484" y="676"/>
                  </a:lnTo>
                  <a:lnTo>
                    <a:pt x="457" y="676"/>
                  </a:lnTo>
                  <a:lnTo>
                    <a:pt x="428" y="673"/>
                  </a:lnTo>
                  <a:lnTo>
                    <a:pt x="398" y="667"/>
                  </a:lnTo>
                  <a:lnTo>
                    <a:pt x="368" y="660"/>
                  </a:lnTo>
                  <a:lnTo>
                    <a:pt x="338" y="651"/>
                  </a:lnTo>
                  <a:lnTo>
                    <a:pt x="307" y="641"/>
                  </a:lnTo>
                  <a:lnTo>
                    <a:pt x="277" y="630"/>
                  </a:lnTo>
                  <a:lnTo>
                    <a:pt x="248" y="618"/>
                  </a:lnTo>
                  <a:lnTo>
                    <a:pt x="220" y="604"/>
                  </a:lnTo>
                  <a:lnTo>
                    <a:pt x="164" y="577"/>
                  </a:lnTo>
                  <a:lnTo>
                    <a:pt x="115" y="549"/>
                  </a:lnTo>
                  <a:lnTo>
                    <a:pt x="69" y="522"/>
                  </a:lnTo>
                  <a:lnTo>
                    <a:pt x="33" y="499"/>
                  </a:lnTo>
                  <a:lnTo>
                    <a:pt x="10" y="483"/>
                  </a:lnTo>
                  <a:lnTo>
                    <a:pt x="0" y="477"/>
                  </a:lnTo>
                  <a:lnTo>
                    <a:pt x="821" y="0"/>
                  </a:lnTo>
                  <a:lnTo>
                    <a:pt x="829" y="7"/>
                  </a:lnTo>
                  <a:lnTo>
                    <a:pt x="852" y="23"/>
                  </a:lnTo>
                  <a:lnTo>
                    <a:pt x="888" y="46"/>
                  </a:lnTo>
                  <a:lnTo>
                    <a:pt x="934" y="73"/>
                  </a:lnTo>
                  <a:lnTo>
                    <a:pt x="984" y="101"/>
                  </a:lnTo>
                  <a:lnTo>
                    <a:pt x="1039" y="128"/>
                  </a:lnTo>
                  <a:lnTo>
                    <a:pt x="1068" y="141"/>
                  </a:lnTo>
                  <a:lnTo>
                    <a:pt x="1098" y="154"/>
                  </a:lnTo>
                  <a:lnTo>
                    <a:pt x="1127" y="165"/>
                  </a:lnTo>
                  <a:lnTo>
                    <a:pt x="1157" y="175"/>
                  </a:lnTo>
                  <a:lnTo>
                    <a:pt x="1187" y="184"/>
                  </a:lnTo>
                  <a:lnTo>
                    <a:pt x="1217" y="191"/>
                  </a:lnTo>
                  <a:lnTo>
                    <a:pt x="1248" y="196"/>
                  </a:lnTo>
                  <a:lnTo>
                    <a:pt x="1276" y="198"/>
                  </a:lnTo>
                  <a:lnTo>
                    <a:pt x="1305" y="198"/>
                  </a:lnTo>
                  <a:lnTo>
                    <a:pt x="1331" y="197"/>
                  </a:lnTo>
                  <a:lnTo>
                    <a:pt x="1344" y="194"/>
                  </a:lnTo>
                  <a:lnTo>
                    <a:pt x="1357" y="191"/>
                  </a:lnTo>
                  <a:lnTo>
                    <a:pt x="1370" y="187"/>
                  </a:lnTo>
                  <a:lnTo>
                    <a:pt x="1381" y="183"/>
                  </a:lnTo>
                  <a:lnTo>
                    <a:pt x="1390" y="178"/>
                  </a:lnTo>
                  <a:lnTo>
                    <a:pt x="1399" y="174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393" name="Freeform 57"/>
            <p:cNvSpPr>
              <a:spLocks/>
            </p:cNvSpPr>
            <p:nvPr/>
          </p:nvSpPr>
          <p:spPr bwMode="auto">
            <a:xfrm>
              <a:off x="1308100" y="4714875"/>
              <a:ext cx="487363" cy="385763"/>
            </a:xfrm>
            <a:custGeom>
              <a:avLst/>
              <a:gdLst>
                <a:gd name="T0" fmla="*/ 819 w 923"/>
                <a:gd name="T1" fmla="*/ 250 h 727"/>
                <a:gd name="T2" fmla="*/ 0 w 923"/>
                <a:gd name="T3" fmla="*/ 727 h 727"/>
                <a:gd name="T4" fmla="*/ 13 w 923"/>
                <a:gd name="T5" fmla="*/ 719 h 727"/>
                <a:gd name="T6" fmla="*/ 24 w 923"/>
                <a:gd name="T7" fmla="*/ 710 h 727"/>
                <a:gd name="T8" fmla="*/ 34 w 923"/>
                <a:gd name="T9" fmla="*/ 700 h 727"/>
                <a:gd name="T10" fmla="*/ 44 w 923"/>
                <a:gd name="T11" fmla="*/ 689 h 727"/>
                <a:gd name="T12" fmla="*/ 53 w 923"/>
                <a:gd name="T13" fmla="*/ 677 h 727"/>
                <a:gd name="T14" fmla="*/ 62 w 923"/>
                <a:gd name="T15" fmla="*/ 664 h 727"/>
                <a:gd name="T16" fmla="*/ 70 w 923"/>
                <a:gd name="T17" fmla="*/ 650 h 727"/>
                <a:gd name="T18" fmla="*/ 76 w 923"/>
                <a:gd name="T19" fmla="*/ 634 h 727"/>
                <a:gd name="T20" fmla="*/ 82 w 923"/>
                <a:gd name="T21" fmla="*/ 618 h 727"/>
                <a:gd name="T22" fmla="*/ 88 w 923"/>
                <a:gd name="T23" fmla="*/ 601 h 727"/>
                <a:gd name="T24" fmla="*/ 92 w 923"/>
                <a:gd name="T25" fmla="*/ 582 h 727"/>
                <a:gd name="T26" fmla="*/ 96 w 923"/>
                <a:gd name="T27" fmla="*/ 563 h 727"/>
                <a:gd name="T28" fmla="*/ 99 w 923"/>
                <a:gd name="T29" fmla="*/ 543 h 727"/>
                <a:gd name="T30" fmla="*/ 100 w 923"/>
                <a:gd name="T31" fmla="*/ 522 h 727"/>
                <a:gd name="T32" fmla="*/ 102 w 923"/>
                <a:gd name="T33" fmla="*/ 499 h 727"/>
                <a:gd name="T34" fmla="*/ 102 w 923"/>
                <a:gd name="T35" fmla="*/ 476 h 727"/>
                <a:gd name="T36" fmla="*/ 923 w 923"/>
                <a:gd name="T37" fmla="*/ 0 h 727"/>
                <a:gd name="T38" fmla="*/ 921 w 923"/>
                <a:gd name="T39" fmla="*/ 23 h 727"/>
                <a:gd name="T40" fmla="*/ 921 w 923"/>
                <a:gd name="T41" fmla="*/ 44 h 727"/>
                <a:gd name="T42" fmla="*/ 919 w 923"/>
                <a:gd name="T43" fmla="*/ 66 h 727"/>
                <a:gd name="T44" fmla="*/ 916 w 923"/>
                <a:gd name="T45" fmla="*/ 86 h 727"/>
                <a:gd name="T46" fmla="*/ 913 w 923"/>
                <a:gd name="T47" fmla="*/ 106 h 727"/>
                <a:gd name="T48" fmla="*/ 907 w 923"/>
                <a:gd name="T49" fmla="*/ 125 h 727"/>
                <a:gd name="T50" fmla="*/ 903 w 923"/>
                <a:gd name="T51" fmla="*/ 142 h 727"/>
                <a:gd name="T52" fmla="*/ 897 w 923"/>
                <a:gd name="T53" fmla="*/ 158 h 727"/>
                <a:gd name="T54" fmla="*/ 890 w 923"/>
                <a:gd name="T55" fmla="*/ 172 h 727"/>
                <a:gd name="T56" fmla="*/ 883 w 923"/>
                <a:gd name="T57" fmla="*/ 187 h 727"/>
                <a:gd name="T58" fmla="*/ 874 w 923"/>
                <a:gd name="T59" fmla="*/ 200 h 727"/>
                <a:gd name="T60" fmla="*/ 864 w 923"/>
                <a:gd name="T61" fmla="*/ 213 h 727"/>
                <a:gd name="T62" fmla="*/ 854 w 923"/>
                <a:gd name="T63" fmla="*/ 223 h 727"/>
                <a:gd name="T64" fmla="*/ 844 w 923"/>
                <a:gd name="T65" fmla="*/ 233 h 727"/>
                <a:gd name="T66" fmla="*/ 832 w 923"/>
                <a:gd name="T67" fmla="*/ 243 h 727"/>
                <a:gd name="T68" fmla="*/ 819 w 923"/>
                <a:gd name="T69" fmla="*/ 250 h 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923" h="727">
                  <a:moveTo>
                    <a:pt x="819" y="250"/>
                  </a:moveTo>
                  <a:lnTo>
                    <a:pt x="0" y="727"/>
                  </a:lnTo>
                  <a:lnTo>
                    <a:pt x="13" y="719"/>
                  </a:lnTo>
                  <a:lnTo>
                    <a:pt x="24" y="710"/>
                  </a:lnTo>
                  <a:lnTo>
                    <a:pt x="34" y="700"/>
                  </a:lnTo>
                  <a:lnTo>
                    <a:pt x="44" y="689"/>
                  </a:lnTo>
                  <a:lnTo>
                    <a:pt x="53" y="677"/>
                  </a:lnTo>
                  <a:lnTo>
                    <a:pt x="62" y="664"/>
                  </a:lnTo>
                  <a:lnTo>
                    <a:pt x="70" y="650"/>
                  </a:lnTo>
                  <a:lnTo>
                    <a:pt x="76" y="634"/>
                  </a:lnTo>
                  <a:lnTo>
                    <a:pt x="82" y="618"/>
                  </a:lnTo>
                  <a:lnTo>
                    <a:pt x="88" y="601"/>
                  </a:lnTo>
                  <a:lnTo>
                    <a:pt x="92" y="582"/>
                  </a:lnTo>
                  <a:lnTo>
                    <a:pt x="96" y="563"/>
                  </a:lnTo>
                  <a:lnTo>
                    <a:pt x="99" y="543"/>
                  </a:lnTo>
                  <a:lnTo>
                    <a:pt x="100" y="522"/>
                  </a:lnTo>
                  <a:lnTo>
                    <a:pt x="102" y="499"/>
                  </a:lnTo>
                  <a:lnTo>
                    <a:pt x="102" y="476"/>
                  </a:lnTo>
                  <a:lnTo>
                    <a:pt x="923" y="0"/>
                  </a:lnTo>
                  <a:lnTo>
                    <a:pt x="921" y="23"/>
                  </a:lnTo>
                  <a:lnTo>
                    <a:pt x="921" y="44"/>
                  </a:lnTo>
                  <a:lnTo>
                    <a:pt x="919" y="66"/>
                  </a:lnTo>
                  <a:lnTo>
                    <a:pt x="916" y="86"/>
                  </a:lnTo>
                  <a:lnTo>
                    <a:pt x="913" y="106"/>
                  </a:lnTo>
                  <a:lnTo>
                    <a:pt x="907" y="125"/>
                  </a:lnTo>
                  <a:lnTo>
                    <a:pt x="903" y="142"/>
                  </a:lnTo>
                  <a:lnTo>
                    <a:pt x="897" y="158"/>
                  </a:lnTo>
                  <a:lnTo>
                    <a:pt x="890" y="172"/>
                  </a:lnTo>
                  <a:lnTo>
                    <a:pt x="883" y="187"/>
                  </a:lnTo>
                  <a:lnTo>
                    <a:pt x="874" y="200"/>
                  </a:lnTo>
                  <a:lnTo>
                    <a:pt x="864" y="213"/>
                  </a:lnTo>
                  <a:lnTo>
                    <a:pt x="854" y="223"/>
                  </a:lnTo>
                  <a:lnTo>
                    <a:pt x="844" y="233"/>
                  </a:lnTo>
                  <a:lnTo>
                    <a:pt x="832" y="243"/>
                  </a:lnTo>
                  <a:lnTo>
                    <a:pt x="819" y="250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</p:grpSp>
      <p:sp>
        <p:nvSpPr>
          <p:cNvPr id="400" name="TextBox 399"/>
          <p:cNvSpPr txBox="1"/>
          <p:nvPr/>
        </p:nvSpPr>
        <p:spPr>
          <a:xfrm>
            <a:off x="6875463" y="1391446"/>
            <a:ext cx="4610356" cy="1323439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sz="40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Don’t stop chase your dream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6875463" y="3052940"/>
            <a:ext cx="3468687" cy="1329965"/>
            <a:chOff x="6875463" y="3052940"/>
            <a:chExt cx="3468687" cy="1329965"/>
          </a:xfrm>
        </p:grpSpPr>
        <p:sp>
          <p:nvSpPr>
            <p:cNvPr id="401" name="Rectangle 400"/>
            <p:cNvSpPr/>
            <p:nvPr/>
          </p:nvSpPr>
          <p:spPr>
            <a:xfrm>
              <a:off x="6875464" y="3479516"/>
              <a:ext cx="3468686" cy="90338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30000"/>
                </a:lnSpc>
              </a:pPr>
              <a:r>
                <a:rPr lang="en-US" sz="1400" dirty="0">
                  <a:solidFill>
                    <a:schemeClr val="bg1">
                      <a:lumMod val="65000"/>
                    </a:schemeClr>
                  </a:solidFill>
                  <a:cs typeface="+mn-ea"/>
                  <a:sym typeface="+mn-lt"/>
                </a:rPr>
                <a:t>Click here to add content, content to match the title. Click here to add content, content to match the title. </a:t>
              </a:r>
              <a:endParaRPr lang="id-ID" sz="1400" dirty="0">
                <a:solidFill>
                  <a:schemeClr val="bg1">
                    <a:lumMod val="6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402" name="TextBox 401"/>
            <p:cNvSpPr txBox="1"/>
            <p:nvPr/>
          </p:nvSpPr>
          <p:spPr>
            <a:xfrm>
              <a:off x="6875463" y="3052940"/>
              <a:ext cx="2921853" cy="40011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Your text goes here</a:t>
              </a:r>
            </a:p>
          </p:txBody>
        </p:sp>
      </p:grpSp>
      <p:sp>
        <p:nvSpPr>
          <p:cNvPr id="413" name="TextBox 412">
            <a:extLst>
              <a:ext uri="{FF2B5EF4-FFF2-40B4-BE49-F238E27FC236}">
                <a16:creationId xmlns:a16="http://schemas.microsoft.com/office/drawing/2014/main" id="{00785C90-5FCD-4322-B29C-2E4A46FE9AAC}"/>
              </a:ext>
            </a:extLst>
          </p:cNvPr>
          <p:cNvSpPr txBox="1"/>
          <p:nvPr/>
        </p:nvSpPr>
        <p:spPr>
          <a:xfrm rot="16200000">
            <a:off x="-290115" y="4944384"/>
            <a:ext cx="1874231" cy="230832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>
            <a:defPPr>
              <a:defRPr lang="en-US"/>
            </a:defPPr>
            <a:lvl1pPr>
              <a:defRPr sz="900" spc="300">
                <a:solidFill>
                  <a:schemeClr val="bg1">
                    <a:lumMod val="65000"/>
                  </a:schemeClr>
                </a:solidFill>
                <a:latin typeface="Montserrat Light" panose="00000400000000000000" pitchFamily="2" charset="0"/>
              </a:defRPr>
            </a:lvl1pPr>
          </a:lstStyle>
          <a:p>
            <a:pPr lvl="0" algn="r"/>
            <a:r>
              <a:rPr lang="en-US" dirty="0">
                <a:solidFill>
                  <a:schemeClr val="bg1"/>
                </a:solidFill>
                <a:latin typeface="+mn-lt"/>
                <a:cs typeface="+mn-ea"/>
                <a:sym typeface="+mn-lt"/>
              </a:rPr>
              <a:t>RIGHTS</a:t>
            </a:r>
            <a:endParaRPr lang="id-ID" dirty="0">
              <a:solidFill>
                <a:schemeClr val="bg1"/>
              </a:solidFill>
              <a:latin typeface="+mn-lt"/>
              <a:cs typeface="+mn-ea"/>
              <a:sym typeface="+mn-lt"/>
            </a:endParaRPr>
          </a:p>
        </p:txBody>
      </p:sp>
      <p:sp>
        <p:nvSpPr>
          <p:cNvPr id="441" name="Rounded Rectangle 440"/>
          <p:cNvSpPr/>
          <p:nvPr/>
        </p:nvSpPr>
        <p:spPr>
          <a:xfrm rot="7200000">
            <a:off x="5509917" y="-1207824"/>
            <a:ext cx="985902" cy="2442342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2">
                  <a:alpha val="20000"/>
                </a:schemeClr>
              </a:gs>
              <a:gs pos="100000">
                <a:schemeClr val="accent1">
                  <a:alpha val="30000"/>
                </a:schemeClr>
              </a:gs>
            </a:gsLst>
            <a:lin ang="2700000" scaled="0"/>
          </a:gradFill>
          <a:ln w="1905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443" name="Rounded Rectangle 442"/>
          <p:cNvSpPr/>
          <p:nvPr/>
        </p:nvSpPr>
        <p:spPr>
          <a:xfrm rot="7200000">
            <a:off x="8980237" y="5595223"/>
            <a:ext cx="482414" cy="2442342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2">
                  <a:alpha val="20000"/>
                </a:schemeClr>
              </a:gs>
              <a:gs pos="100000">
                <a:schemeClr val="accent1">
                  <a:alpha val="30000"/>
                </a:schemeClr>
              </a:gs>
            </a:gsLst>
            <a:lin ang="2700000" scaled="0"/>
          </a:gradFill>
          <a:ln w="1905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cs typeface="+mn-ea"/>
              <a:sym typeface="+mn-lt"/>
            </a:endParaRPr>
          </a:p>
        </p:txBody>
      </p:sp>
      <p:sp>
        <p:nvSpPr>
          <p:cNvPr id="444" name="Rounded Rectangle 443"/>
          <p:cNvSpPr/>
          <p:nvPr/>
        </p:nvSpPr>
        <p:spPr>
          <a:xfrm rot="7200000">
            <a:off x="12457723" y="2607002"/>
            <a:ext cx="204433" cy="2442342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2">
                  <a:alpha val="20000"/>
                </a:schemeClr>
              </a:gs>
              <a:gs pos="100000">
                <a:schemeClr val="accent1">
                  <a:alpha val="30000"/>
                </a:schemeClr>
              </a:gs>
            </a:gsLst>
            <a:lin ang="2700000" scaled="0"/>
          </a:gradFill>
          <a:ln w="1905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cs typeface="+mn-ea"/>
              <a:sym typeface="+mn-lt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6948916" y="4615646"/>
            <a:ext cx="1862850" cy="472095"/>
            <a:chOff x="6948916" y="4615646"/>
            <a:chExt cx="1862850" cy="472095"/>
          </a:xfrm>
        </p:grpSpPr>
        <p:sp>
          <p:nvSpPr>
            <p:cNvPr id="442" name="Rounded Rectangle 441"/>
            <p:cNvSpPr/>
            <p:nvPr/>
          </p:nvSpPr>
          <p:spPr>
            <a:xfrm rot="5400000">
              <a:off x="7644293" y="3920269"/>
              <a:ext cx="472095" cy="186285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accent6"/>
                </a:gs>
                <a:gs pos="100000">
                  <a:schemeClr val="accent5"/>
                </a:gs>
              </a:gsLst>
              <a:lin ang="2700000" scaled="0"/>
            </a:gradFill>
            <a:ln w="19050">
              <a:noFill/>
              <a:prstDash val="solid"/>
              <a:round/>
              <a:headEnd/>
              <a:tailEnd/>
            </a:ln>
            <a:effectLst>
              <a:outerShdw blurRad="546100" dist="215900" dir="5400000" sx="95000" sy="95000" algn="t" rotWithShape="0">
                <a:schemeClr val="accent5">
                  <a:alpha val="40000"/>
                </a:scheme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  <p:sp>
          <p:nvSpPr>
            <p:cNvPr id="445" name="Rectangle 444"/>
            <p:cNvSpPr/>
            <p:nvPr/>
          </p:nvSpPr>
          <p:spPr>
            <a:xfrm>
              <a:off x="7060176" y="4680171"/>
              <a:ext cx="1640328" cy="343043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id-ID" sz="1400" dirty="0">
                  <a:solidFill>
                    <a:schemeClr val="bg1"/>
                  </a:solidFill>
                  <a:cs typeface="+mn-ea"/>
                  <a:sym typeface="+mn-lt"/>
                </a:rPr>
                <a:t>brown fox jumps</a:t>
              </a:r>
            </a:p>
          </p:txBody>
        </p:sp>
      </p:grpSp>
      <p:sp>
        <p:nvSpPr>
          <p:cNvPr id="4" name="TextBox 23">
            <a:extLst>
              <a:ext uri="{FF2B5EF4-FFF2-40B4-BE49-F238E27FC236}">
                <a16:creationId xmlns:a16="http://schemas.microsoft.com/office/drawing/2014/main" id="{E8E441CF-22A6-4C8A-B547-8CB1F6552D9E}"/>
              </a:ext>
            </a:extLst>
          </p:cNvPr>
          <p:cNvSpPr txBox="1"/>
          <p:nvPr/>
        </p:nvSpPr>
        <p:spPr>
          <a:xfrm>
            <a:off x="531583" y="298448"/>
            <a:ext cx="2516418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n-US"/>
            </a:defPPr>
            <a:lvl1pPr>
              <a:defRPr sz="900" strike="noStrike" spc="100" baseline="0">
                <a:solidFill>
                  <a:schemeClr val="bg1"/>
                </a:solidFill>
                <a:latin typeface="Montserrat Light" panose="00000400000000000000" pitchFamily="2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sz="2400" dirty="0">
                <a:latin typeface="+mn-lt"/>
                <a:cs typeface="+mn-ea"/>
                <a:sym typeface="+mn-lt"/>
              </a:rPr>
              <a:t>Add title text</a:t>
            </a:r>
          </a:p>
        </p:txBody>
      </p:sp>
    </p:spTree>
    <p:extLst>
      <p:ext uri="{BB962C8B-B14F-4D97-AF65-F5344CB8AC3E}">
        <p14:creationId xmlns:p14="http://schemas.microsoft.com/office/powerpoint/2010/main" val="1924690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14:reveal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1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" presetClass="entr" presetSubtype="12" decel="10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6" grpId="0" animBg="1"/>
      <p:bldP spid="400" grpId="0"/>
      <p:bldP spid="441" grpId="0" animBg="1"/>
      <p:bldP spid="443" grpId="0" animBg="1"/>
      <p:bldP spid="44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633" name="Group 11632"/>
          <p:cNvGrpSpPr/>
          <p:nvPr/>
        </p:nvGrpSpPr>
        <p:grpSpPr>
          <a:xfrm>
            <a:off x="6708087" y="1428750"/>
            <a:ext cx="4471452" cy="4370396"/>
            <a:chOff x="6756401" y="1371601"/>
            <a:chExt cx="3995550" cy="3905250"/>
          </a:xfrm>
        </p:grpSpPr>
        <p:sp>
          <p:nvSpPr>
            <p:cNvPr id="11634" name="Freeform 145"/>
            <p:cNvSpPr>
              <a:spLocks/>
            </p:cNvSpPr>
            <p:nvPr/>
          </p:nvSpPr>
          <p:spPr bwMode="auto">
            <a:xfrm>
              <a:off x="9288530" y="3545322"/>
              <a:ext cx="1463421" cy="1731529"/>
            </a:xfrm>
            <a:custGeom>
              <a:avLst/>
              <a:gdLst>
                <a:gd name="T0" fmla="*/ 4970 w 6291"/>
                <a:gd name="T1" fmla="*/ 2869 h 7442"/>
                <a:gd name="T2" fmla="*/ 0 w 6291"/>
                <a:gd name="T3" fmla="*/ 0 h 7442"/>
                <a:gd name="T4" fmla="*/ 0 w 6291"/>
                <a:gd name="T5" fmla="*/ 7442 h 7442"/>
                <a:gd name="T6" fmla="*/ 33 w 6291"/>
                <a:gd name="T7" fmla="*/ 7440 h 7442"/>
                <a:gd name="T8" fmla="*/ 65 w 6291"/>
                <a:gd name="T9" fmla="*/ 7437 h 7442"/>
                <a:gd name="T10" fmla="*/ 96 w 6291"/>
                <a:gd name="T11" fmla="*/ 7431 h 7442"/>
                <a:gd name="T12" fmla="*/ 129 w 6291"/>
                <a:gd name="T13" fmla="*/ 7424 h 7442"/>
                <a:gd name="T14" fmla="*/ 160 w 6291"/>
                <a:gd name="T15" fmla="*/ 7414 h 7442"/>
                <a:gd name="T16" fmla="*/ 190 w 6291"/>
                <a:gd name="T17" fmla="*/ 7402 h 7442"/>
                <a:gd name="T18" fmla="*/ 220 w 6291"/>
                <a:gd name="T19" fmla="*/ 7388 h 7442"/>
                <a:gd name="T20" fmla="*/ 250 w 6291"/>
                <a:gd name="T21" fmla="*/ 7373 h 7442"/>
                <a:gd name="T22" fmla="*/ 2859 w 6291"/>
                <a:gd name="T23" fmla="*/ 5866 h 7442"/>
                <a:gd name="T24" fmla="*/ 6182 w 6291"/>
                <a:gd name="T25" fmla="*/ 3947 h 7442"/>
                <a:gd name="T26" fmla="*/ 6195 w 6291"/>
                <a:gd name="T27" fmla="*/ 3940 h 7442"/>
                <a:gd name="T28" fmla="*/ 6208 w 6291"/>
                <a:gd name="T29" fmla="*/ 3930 h 7442"/>
                <a:gd name="T30" fmla="*/ 6219 w 6291"/>
                <a:gd name="T31" fmla="*/ 3921 h 7442"/>
                <a:gd name="T32" fmla="*/ 6229 w 6291"/>
                <a:gd name="T33" fmla="*/ 3910 h 7442"/>
                <a:gd name="T34" fmla="*/ 6239 w 6291"/>
                <a:gd name="T35" fmla="*/ 3900 h 7442"/>
                <a:gd name="T36" fmla="*/ 6249 w 6291"/>
                <a:gd name="T37" fmla="*/ 3889 h 7442"/>
                <a:gd name="T38" fmla="*/ 6256 w 6291"/>
                <a:gd name="T39" fmla="*/ 3877 h 7442"/>
                <a:gd name="T40" fmla="*/ 6264 w 6291"/>
                <a:gd name="T41" fmla="*/ 3865 h 7442"/>
                <a:gd name="T42" fmla="*/ 6270 w 6291"/>
                <a:gd name="T43" fmla="*/ 3852 h 7442"/>
                <a:gd name="T44" fmla="*/ 6276 w 6291"/>
                <a:gd name="T45" fmla="*/ 3839 h 7442"/>
                <a:gd name="T46" fmla="*/ 6280 w 6291"/>
                <a:gd name="T47" fmla="*/ 3826 h 7442"/>
                <a:gd name="T48" fmla="*/ 6285 w 6291"/>
                <a:gd name="T49" fmla="*/ 3813 h 7442"/>
                <a:gd name="T50" fmla="*/ 6288 w 6291"/>
                <a:gd name="T51" fmla="*/ 3799 h 7442"/>
                <a:gd name="T52" fmla="*/ 6290 w 6291"/>
                <a:gd name="T53" fmla="*/ 3786 h 7442"/>
                <a:gd name="T54" fmla="*/ 6291 w 6291"/>
                <a:gd name="T55" fmla="*/ 3772 h 7442"/>
                <a:gd name="T56" fmla="*/ 6291 w 6291"/>
                <a:gd name="T57" fmla="*/ 3758 h 7442"/>
                <a:gd name="T58" fmla="*/ 6291 w 6291"/>
                <a:gd name="T59" fmla="*/ 3026 h 7442"/>
                <a:gd name="T60" fmla="*/ 4970 w 6291"/>
                <a:gd name="T61" fmla="*/ 2869 h 7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6291" h="7442">
                  <a:moveTo>
                    <a:pt x="4970" y="2869"/>
                  </a:moveTo>
                  <a:lnTo>
                    <a:pt x="0" y="0"/>
                  </a:lnTo>
                  <a:lnTo>
                    <a:pt x="0" y="7442"/>
                  </a:lnTo>
                  <a:lnTo>
                    <a:pt x="33" y="7440"/>
                  </a:lnTo>
                  <a:lnTo>
                    <a:pt x="65" y="7437"/>
                  </a:lnTo>
                  <a:lnTo>
                    <a:pt x="96" y="7431"/>
                  </a:lnTo>
                  <a:lnTo>
                    <a:pt x="129" y="7424"/>
                  </a:lnTo>
                  <a:lnTo>
                    <a:pt x="160" y="7414"/>
                  </a:lnTo>
                  <a:lnTo>
                    <a:pt x="190" y="7402"/>
                  </a:lnTo>
                  <a:lnTo>
                    <a:pt x="220" y="7388"/>
                  </a:lnTo>
                  <a:lnTo>
                    <a:pt x="250" y="7373"/>
                  </a:lnTo>
                  <a:lnTo>
                    <a:pt x="2859" y="5866"/>
                  </a:lnTo>
                  <a:lnTo>
                    <a:pt x="6182" y="3947"/>
                  </a:lnTo>
                  <a:lnTo>
                    <a:pt x="6195" y="3940"/>
                  </a:lnTo>
                  <a:lnTo>
                    <a:pt x="6208" y="3930"/>
                  </a:lnTo>
                  <a:lnTo>
                    <a:pt x="6219" y="3921"/>
                  </a:lnTo>
                  <a:lnTo>
                    <a:pt x="6229" y="3910"/>
                  </a:lnTo>
                  <a:lnTo>
                    <a:pt x="6239" y="3900"/>
                  </a:lnTo>
                  <a:lnTo>
                    <a:pt x="6249" y="3889"/>
                  </a:lnTo>
                  <a:lnTo>
                    <a:pt x="6256" y="3877"/>
                  </a:lnTo>
                  <a:lnTo>
                    <a:pt x="6264" y="3865"/>
                  </a:lnTo>
                  <a:lnTo>
                    <a:pt x="6270" y="3852"/>
                  </a:lnTo>
                  <a:lnTo>
                    <a:pt x="6276" y="3839"/>
                  </a:lnTo>
                  <a:lnTo>
                    <a:pt x="6280" y="3826"/>
                  </a:lnTo>
                  <a:lnTo>
                    <a:pt x="6285" y="3813"/>
                  </a:lnTo>
                  <a:lnTo>
                    <a:pt x="6288" y="3799"/>
                  </a:lnTo>
                  <a:lnTo>
                    <a:pt x="6290" y="3786"/>
                  </a:lnTo>
                  <a:lnTo>
                    <a:pt x="6291" y="3772"/>
                  </a:lnTo>
                  <a:lnTo>
                    <a:pt x="6291" y="3758"/>
                  </a:lnTo>
                  <a:lnTo>
                    <a:pt x="6291" y="3026"/>
                  </a:lnTo>
                  <a:lnTo>
                    <a:pt x="4970" y="2869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1635" name="Freeform 146"/>
            <p:cNvSpPr>
              <a:spLocks/>
            </p:cNvSpPr>
            <p:nvPr/>
          </p:nvSpPr>
          <p:spPr bwMode="auto">
            <a:xfrm>
              <a:off x="6756401" y="2949527"/>
              <a:ext cx="2532129" cy="2327324"/>
            </a:xfrm>
            <a:custGeom>
              <a:avLst/>
              <a:gdLst>
                <a:gd name="T0" fmla="*/ 6550 w 10879"/>
                <a:gd name="T1" fmla="*/ 62 h 10003"/>
                <a:gd name="T2" fmla="*/ 6518 w 10879"/>
                <a:gd name="T3" fmla="*/ 45 h 10003"/>
                <a:gd name="T4" fmla="*/ 6487 w 10879"/>
                <a:gd name="T5" fmla="*/ 32 h 10003"/>
                <a:gd name="T6" fmla="*/ 6453 w 10879"/>
                <a:gd name="T7" fmla="*/ 22 h 10003"/>
                <a:gd name="T8" fmla="*/ 6421 w 10879"/>
                <a:gd name="T9" fmla="*/ 13 h 10003"/>
                <a:gd name="T10" fmla="*/ 6388 w 10879"/>
                <a:gd name="T11" fmla="*/ 7 h 10003"/>
                <a:gd name="T12" fmla="*/ 6354 w 10879"/>
                <a:gd name="T13" fmla="*/ 2 h 10003"/>
                <a:gd name="T14" fmla="*/ 6320 w 10879"/>
                <a:gd name="T15" fmla="*/ 0 h 10003"/>
                <a:gd name="T16" fmla="*/ 6286 w 10879"/>
                <a:gd name="T17" fmla="*/ 0 h 10003"/>
                <a:gd name="T18" fmla="*/ 6253 w 10879"/>
                <a:gd name="T19" fmla="*/ 2 h 10003"/>
                <a:gd name="T20" fmla="*/ 6219 w 10879"/>
                <a:gd name="T21" fmla="*/ 7 h 10003"/>
                <a:gd name="T22" fmla="*/ 6186 w 10879"/>
                <a:gd name="T23" fmla="*/ 13 h 10003"/>
                <a:gd name="T24" fmla="*/ 6152 w 10879"/>
                <a:gd name="T25" fmla="*/ 22 h 10003"/>
                <a:gd name="T26" fmla="*/ 6120 w 10879"/>
                <a:gd name="T27" fmla="*/ 32 h 10003"/>
                <a:gd name="T28" fmla="*/ 6087 w 10879"/>
                <a:gd name="T29" fmla="*/ 45 h 10003"/>
                <a:gd name="T30" fmla="*/ 6056 w 10879"/>
                <a:gd name="T31" fmla="*/ 62 h 10003"/>
                <a:gd name="T32" fmla="*/ 838 w 10879"/>
                <a:gd name="T33" fmla="*/ 3074 h 10003"/>
                <a:gd name="T34" fmla="*/ 838 w 10879"/>
                <a:gd name="T35" fmla="*/ 2985 h 10003"/>
                <a:gd name="T36" fmla="*/ 838 w 10879"/>
                <a:gd name="T37" fmla="*/ 2952 h 10003"/>
                <a:gd name="T38" fmla="*/ 0 w 10879"/>
                <a:gd name="T39" fmla="*/ 3676 h 10003"/>
                <a:gd name="T40" fmla="*/ 1 w 10879"/>
                <a:gd name="T41" fmla="*/ 3690 h 10003"/>
                <a:gd name="T42" fmla="*/ 3 w 10879"/>
                <a:gd name="T43" fmla="*/ 3720 h 10003"/>
                <a:gd name="T44" fmla="*/ 9 w 10879"/>
                <a:gd name="T45" fmla="*/ 3747 h 10003"/>
                <a:gd name="T46" fmla="*/ 19 w 10879"/>
                <a:gd name="T47" fmla="*/ 3774 h 10003"/>
                <a:gd name="T48" fmla="*/ 33 w 10879"/>
                <a:gd name="T49" fmla="*/ 3800 h 10003"/>
                <a:gd name="T50" fmla="*/ 50 w 10879"/>
                <a:gd name="T51" fmla="*/ 3823 h 10003"/>
                <a:gd name="T52" fmla="*/ 71 w 10879"/>
                <a:gd name="T53" fmla="*/ 3846 h 10003"/>
                <a:gd name="T54" fmla="*/ 96 w 10879"/>
                <a:gd name="T55" fmla="*/ 3865 h 10003"/>
                <a:gd name="T56" fmla="*/ 10605 w 10879"/>
                <a:gd name="T57" fmla="*/ 9934 h 10003"/>
                <a:gd name="T58" fmla="*/ 10637 w 10879"/>
                <a:gd name="T59" fmla="*/ 9951 h 10003"/>
                <a:gd name="T60" fmla="*/ 10671 w 10879"/>
                <a:gd name="T61" fmla="*/ 9965 h 10003"/>
                <a:gd name="T62" fmla="*/ 10704 w 10879"/>
                <a:gd name="T63" fmla="*/ 9977 h 10003"/>
                <a:gd name="T64" fmla="*/ 10739 w 10879"/>
                <a:gd name="T65" fmla="*/ 9988 h 10003"/>
                <a:gd name="T66" fmla="*/ 10773 w 10879"/>
                <a:gd name="T67" fmla="*/ 9994 h 10003"/>
                <a:gd name="T68" fmla="*/ 10808 w 10879"/>
                <a:gd name="T69" fmla="*/ 10000 h 10003"/>
                <a:gd name="T70" fmla="*/ 10844 w 10879"/>
                <a:gd name="T71" fmla="*/ 10003 h 10003"/>
                <a:gd name="T72" fmla="*/ 10879 w 10879"/>
                <a:gd name="T73" fmla="*/ 10003 h 10003"/>
                <a:gd name="T74" fmla="*/ 6565 w 10879"/>
                <a:gd name="T75" fmla="*/ 70 h 100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0879" h="10003">
                  <a:moveTo>
                    <a:pt x="6565" y="70"/>
                  </a:moveTo>
                  <a:lnTo>
                    <a:pt x="6550" y="62"/>
                  </a:lnTo>
                  <a:lnTo>
                    <a:pt x="6534" y="53"/>
                  </a:lnTo>
                  <a:lnTo>
                    <a:pt x="6518" y="45"/>
                  </a:lnTo>
                  <a:lnTo>
                    <a:pt x="6502" y="39"/>
                  </a:lnTo>
                  <a:lnTo>
                    <a:pt x="6487" y="32"/>
                  </a:lnTo>
                  <a:lnTo>
                    <a:pt x="6471" y="27"/>
                  </a:lnTo>
                  <a:lnTo>
                    <a:pt x="6453" y="22"/>
                  </a:lnTo>
                  <a:lnTo>
                    <a:pt x="6437" y="17"/>
                  </a:lnTo>
                  <a:lnTo>
                    <a:pt x="6421" y="13"/>
                  </a:lnTo>
                  <a:lnTo>
                    <a:pt x="6404" y="10"/>
                  </a:lnTo>
                  <a:lnTo>
                    <a:pt x="6388" y="7"/>
                  </a:lnTo>
                  <a:lnTo>
                    <a:pt x="6370" y="4"/>
                  </a:lnTo>
                  <a:lnTo>
                    <a:pt x="6354" y="2"/>
                  </a:lnTo>
                  <a:lnTo>
                    <a:pt x="6337" y="1"/>
                  </a:lnTo>
                  <a:lnTo>
                    <a:pt x="6320" y="0"/>
                  </a:lnTo>
                  <a:lnTo>
                    <a:pt x="6303" y="0"/>
                  </a:lnTo>
                  <a:lnTo>
                    <a:pt x="6286" y="0"/>
                  </a:lnTo>
                  <a:lnTo>
                    <a:pt x="6269" y="1"/>
                  </a:lnTo>
                  <a:lnTo>
                    <a:pt x="6253" y="2"/>
                  </a:lnTo>
                  <a:lnTo>
                    <a:pt x="6235" y="4"/>
                  </a:lnTo>
                  <a:lnTo>
                    <a:pt x="6219" y="7"/>
                  </a:lnTo>
                  <a:lnTo>
                    <a:pt x="6202" y="10"/>
                  </a:lnTo>
                  <a:lnTo>
                    <a:pt x="6186" y="13"/>
                  </a:lnTo>
                  <a:lnTo>
                    <a:pt x="6168" y="17"/>
                  </a:lnTo>
                  <a:lnTo>
                    <a:pt x="6152" y="22"/>
                  </a:lnTo>
                  <a:lnTo>
                    <a:pt x="6136" y="27"/>
                  </a:lnTo>
                  <a:lnTo>
                    <a:pt x="6120" y="32"/>
                  </a:lnTo>
                  <a:lnTo>
                    <a:pt x="6104" y="39"/>
                  </a:lnTo>
                  <a:lnTo>
                    <a:pt x="6087" y="45"/>
                  </a:lnTo>
                  <a:lnTo>
                    <a:pt x="6072" y="53"/>
                  </a:lnTo>
                  <a:lnTo>
                    <a:pt x="6056" y="62"/>
                  </a:lnTo>
                  <a:lnTo>
                    <a:pt x="6041" y="70"/>
                  </a:lnTo>
                  <a:lnTo>
                    <a:pt x="838" y="3074"/>
                  </a:lnTo>
                  <a:lnTo>
                    <a:pt x="838" y="3024"/>
                  </a:lnTo>
                  <a:lnTo>
                    <a:pt x="838" y="2985"/>
                  </a:lnTo>
                  <a:lnTo>
                    <a:pt x="838" y="2960"/>
                  </a:lnTo>
                  <a:lnTo>
                    <a:pt x="838" y="2952"/>
                  </a:lnTo>
                  <a:lnTo>
                    <a:pt x="0" y="2952"/>
                  </a:lnTo>
                  <a:lnTo>
                    <a:pt x="0" y="3676"/>
                  </a:lnTo>
                  <a:lnTo>
                    <a:pt x="1" y="3676"/>
                  </a:lnTo>
                  <a:lnTo>
                    <a:pt x="1" y="3690"/>
                  </a:lnTo>
                  <a:lnTo>
                    <a:pt x="1" y="3704"/>
                  </a:lnTo>
                  <a:lnTo>
                    <a:pt x="3" y="3720"/>
                  </a:lnTo>
                  <a:lnTo>
                    <a:pt x="5" y="3734"/>
                  </a:lnTo>
                  <a:lnTo>
                    <a:pt x="9" y="3747"/>
                  </a:lnTo>
                  <a:lnTo>
                    <a:pt x="14" y="3761"/>
                  </a:lnTo>
                  <a:lnTo>
                    <a:pt x="19" y="3774"/>
                  </a:lnTo>
                  <a:lnTo>
                    <a:pt x="25" y="3788"/>
                  </a:lnTo>
                  <a:lnTo>
                    <a:pt x="33" y="3800"/>
                  </a:lnTo>
                  <a:lnTo>
                    <a:pt x="41" y="3812"/>
                  </a:lnTo>
                  <a:lnTo>
                    <a:pt x="50" y="3823"/>
                  </a:lnTo>
                  <a:lnTo>
                    <a:pt x="60" y="3835"/>
                  </a:lnTo>
                  <a:lnTo>
                    <a:pt x="71" y="3846"/>
                  </a:lnTo>
                  <a:lnTo>
                    <a:pt x="83" y="3856"/>
                  </a:lnTo>
                  <a:lnTo>
                    <a:pt x="96" y="3865"/>
                  </a:lnTo>
                  <a:lnTo>
                    <a:pt x="109" y="3873"/>
                  </a:lnTo>
                  <a:lnTo>
                    <a:pt x="10605" y="9934"/>
                  </a:lnTo>
                  <a:lnTo>
                    <a:pt x="10621" y="9943"/>
                  </a:lnTo>
                  <a:lnTo>
                    <a:pt x="10637" y="9951"/>
                  </a:lnTo>
                  <a:lnTo>
                    <a:pt x="10653" y="9959"/>
                  </a:lnTo>
                  <a:lnTo>
                    <a:pt x="10671" y="9965"/>
                  </a:lnTo>
                  <a:lnTo>
                    <a:pt x="10687" y="9972"/>
                  </a:lnTo>
                  <a:lnTo>
                    <a:pt x="10704" y="9977"/>
                  </a:lnTo>
                  <a:lnTo>
                    <a:pt x="10721" y="9983"/>
                  </a:lnTo>
                  <a:lnTo>
                    <a:pt x="10739" y="9988"/>
                  </a:lnTo>
                  <a:lnTo>
                    <a:pt x="10756" y="9991"/>
                  </a:lnTo>
                  <a:lnTo>
                    <a:pt x="10773" y="9994"/>
                  </a:lnTo>
                  <a:lnTo>
                    <a:pt x="10791" y="9998"/>
                  </a:lnTo>
                  <a:lnTo>
                    <a:pt x="10808" y="10000"/>
                  </a:lnTo>
                  <a:lnTo>
                    <a:pt x="10826" y="10002"/>
                  </a:lnTo>
                  <a:lnTo>
                    <a:pt x="10844" y="10003"/>
                  </a:lnTo>
                  <a:lnTo>
                    <a:pt x="10862" y="10003"/>
                  </a:lnTo>
                  <a:lnTo>
                    <a:pt x="10879" y="10003"/>
                  </a:lnTo>
                  <a:lnTo>
                    <a:pt x="10879" y="2561"/>
                  </a:lnTo>
                  <a:lnTo>
                    <a:pt x="6565" y="70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1636" name="Freeform 147"/>
            <p:cNvSpPr>
              <a:spLocks/>
            </p:cNvSpPr>
            <p:nvPr/>
          </p:nvSpPr>
          <p:spPr bwMode="auto">
            <a:xfrm>
              <a:off x="6756401" y="2778236"/>
              <a:ext cx="3995550" cy="2328255"/>
            </a:xfrm>
            <a:custGeom>
              <a:avLst/>
              <a:gdLst>
                <a:gd name="T0" fmla="*/ 96 w 17170"/>
                <a:gd name="T1" fmla="*/ 3865 h 10004"/>
                <a:gd name="T2" fmla="*/ 61 w 17170"/>
                <a:gd name="T3" fmla="*/ 3837 h 10004"/>
                <a:gd name="T4" fmla="*/ 34 w 17170"/>
                <a:gd name="T5" fmla="*/ 3804 h 10004"/>
                <a:gd name="T6" fmla="*/ 15 w 17170"/>
                <a:gd name="T7" fmla="*/ 3766 h 10004"/>
                <a:gd name="T8" fmla="*/ 4 w 17170"/>
                <a:gd name="T9" fmla="*/ 3726 h 10004"/>
                <a:gd name="T10" fmla="*/ 0 w 17170"/>
                <a:gd name="T11" fmla="*/ 3685 h 10004"/>
                <a:gd name="T12" fmla="*/ 4 w 17170"/>
                <a:gd name="T13" fmla="*/ 3644 h 10004"/>
                <a:gd name="T14" fmla="*/ 15 w 17170"/>
                <a:gd name="T15" fmla="*/ 3604 h 10004"/>
                <a:gd name="T16" fmla="*/ 34 w 17170"/>
                <a:gd name="T17" fmla="*/ 3566 h 10004"/>
                <a:gd name="T18" fmla="*/ 61 w 17170"/>
                <a:gd name="T19" fmla="*/ 3532 h 10004"/>
                <a:gd name="T20" fmla="*/ 96 w 17170"/>
                <a:gd name="T21" fmla="*/ 3503 h 10004"/>
                <a:gd name="T22" fmla="*/ 6056 w 17170"/>
                <a:gd name="T23" fmla="*/ 61 h 10004"/>
                <a:gd name="T24" fmla="*/ 6104 w 17170"/>
                <a:gd name="T25" fmla="*/ 40 h 10004"/>
                <a:gd name="T26" fmla="*/ 6152 w 17170"/>
                <a:gd name="T27" fmla="*/ 22 h 10004"/>
                <a:gd name="T28" fmla="*/ 6202 w 17170"/>
                <a:gd name="T29" fmla="*/ 9 h 10004"/>
                <a:gd name="T30" fmla="*/ 6253 w 17170"/>
                <a:gd name="T31" fmla="*/ 2 h 10004"/>
                <a:gd name="T32" fmla="*/ 6303 w 17170"/>
                <a:gd name="T33" fmla="*/ 0 h 10004"/>
                <a:gd name="T34" fmla="*/ 6354 w 17170"/>
                <a:gd name="T35" fmla="*/ 2 h 10004"/>
                <a:gd name="T36" fmla="*/ 6404 w 17170"/>
                <a:gd name="T37" fmla="*/ 9 h 10004"/>
                <a:gd name="T38" fmla="*/ 6453 w 17170"/>
                <a:gd name="T39" fmla="*/ 22 h 10004"/>
                <a:gd name="T40" fmla="*/ 6502 w 17170"/>
                <a:gd name="T41" fmla="*/ 40 h 10004"/>
                <a:gd name="T42" fmla="*/ 6550 w 17170"/>
                <a:gd name="T43" fmla="*/ 61 h 10004"/>
                <a:gd name="T44" fmla="*/ 17074 w 17170"/>
                <a:gd name="T45" fmla="*/ 6138 h 10004"/>
                <a:gd name="T46" fmla="*/ 17108 w 17170"/>
                <a:gd name="T47" fmla="*/ 6168 h 10004"/>
                <a:gd name="T48" fmla="*/ 17135 w 17170"/>
                <a:gd name="T49" fmla="*/ 6201 h 10004"/>
                <a:gd name="T50" fmla="*/ 17155 w 17170"/>
                <a:gd name="T51" fmla="*/ 6239 h 10004"/>
                <a:gd name="T52" fmla="*/ 17167 w 17170"/>
                <a:gd name="T53" fmla="*/ 6279 h 10004"/>
                <a:gd name="T54" fmla="*/ 17170 w 17170"/>
                <a:gd name="T55" fmla="*/ 6320 h 10004"/>
                <a:gd name="T56" fmla="*/ 17167 w 17170"/>
                <a:gd name="T57" fmla="*/ 6361 h 10004"/>
                <a:gd name="T58" fmla="*/ 17155 w 17170"/>
                <a:gd name="T59" fmla="*/ 6401 h 10004"/>
                <a:gd name="T60" fmla="*/ 17135 w 17170"/>
                <a:gd name="T61" fmla="*/ 6438 h 10004"/>
                <a:gd name="T62" fmla="*/ 17108 w 17170"/>
                <a:gd name="T63" fmla="*/ 6472 h 10004"/>
                <a:gd name="T64" fmla="*/ 17074 w 17170"/>
                <a:gd name="T65" fmla="*/ 6500 h 10004"/>
                <a:gd name="T66" fmla="*/ 11114 w 17170"/>
                <a:gd name="T67" fmla="*/ 9942 h 10004"/>
                <a:gd name="T68" fmla="*/ 11066 w 17170"/>
                <a:gd name="T69" fmla="*/ 9965 h 10004"/>
                <a:gd name="T70" fmla="*/ 11017 w 17170"/>
                <a:gd name="T71" fmla="*/ 9982 h 10004"/>
                <a:gd name="T72" fmla="*/ 10968 w 17170"/>
                <a:gd name="T73" fmla="*/ 9994 h 10004"/>
                <a:gd name="T74" fmla="*/ 10918 w 17170"/>
                <a:gd name="T75" fmla="*/ 10002 h 10004"/>
                <a:gd name="T76" fmla="*/ 10867 w 17170"/>
                <a:gd name="T77" fmla="*/ 10004 h 10004"/>
                <a:gd name="T78" fmla="*/ 10817 w 17170"/>
                <a:gd name="T79" fmla="*/ 10002 h 10004"/>
                <a:gd name="T80" fmla="*/ 10766 w 17170"/>
                <a:gd name="T81" fmla="*/ 9994 h 10004"/>
                <a:gd name="T82" fmla="*/ 10716 w 17170"/>
                <a:gd name="T83" fmla="*/ 9982 h 10004"/>
                <a:gd name="T84" fmla="*/ 10667 w 17170"/>
                <a:gd name="T85" fmla="*/ 9965 h 10004"/>
                <a:gd name="T86" fmla="*/ 10620 w 17170"/>
                <a:gd name="T87" fmla="*/ 9942 h 100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7170" h="10004">
                  <a:moveTo>
                    <a:pt x="10605" y="9934"/>
                  </a:moveTo>
                  <a:lnTo>
                    <a:pt x="109" y="3874"/>
                  </a:lnTo>
                  <a:lnTo>
                    <a:pt x="96" y="3865"/>
                  </a:lnTo>
                  <a:lnTo>
                    <a:pt x="84" y="3856"/>
                  </a:lnTo>
                  <a:lnTo>
                    <a:pt x="72" y="3847"/>
                  </a:lnTo>
                  <a:lnTo>
                    <a:pt x="61" y="3837"/>
                  </a:lnTo>
                  <a:lnTo>
                    <a:pt x="51" y="3826"/>
                  </a:lnTo>
                  <a:lnTo>
                    <a:pt x="43" y="3814"/>
                  </a:lnTo>
                  <a:lnTo>
                    <a:pt x="34" y="3804"/>
                  </a:lnTo>
                  <a:lnTo>
                    <a:pt x="27" y="3791"/>
                  </a:lnTo>
                  <a:lnTo>
                    <a:pt x="21" y="3779"/>
                  </a:lnTo>
                  <a:lnTo>
                    <a:pt x="15" y="3766"/>
                  </a:lnTo>
                  <a:lnTo>
                    <a:pt x="10" y="3753"/>
                  </a:lnTo>
                  <a:lnTo>
                    <a:pt x="7" y="3739"/>
                  </a:lnTo>
                  <a:lnTo>
                    <a:pt x="4" y="3726"/>
                  </a:lnTo>
                  <a:lnTo>
                    <a:pt x="2" y="3712"/>
                  </a:lnTo>
                  <a:lnTo>
                    <a:pt x="1" y="3699"/>
                  </a:lnTo>
                  <a:lnTo>
                    <a:pt x="0" y="3685"/>
                  </a:lnTo>
                  <a:lnTo>
                    <a:pt x="1" y="3671"/>
                  </a:lnTo>
                  <a:lnTo>
                    <a:pt x="2" y="3657"/>
                  </a:lnTo>
                  <a:lnTo>
                    <a:pt x="4" y="3644"/>
                  </a:lnTo>
                  <a:lnTo>
                    <a:pt x="7" y="3630"/>
                  </a:lnTo>
                  <a:lnTo>
                    <a:pt x="10" y="3617"/>
                  </a:lnTo>
                  <a:lnTo>
                    <a:pt x="15" y="3604"/>
                  </a:lnTo>
                  <a:lnTo>
                    <a:pt x="21" y="3591"/>
                  </a:lnTo>
                  <a:lnTo>
                    <a:pt x="27" y="3578"/>
                  </a:lnTo>
                  <a:lnTo>
                    <a:pt x="34" y="3566"/>
                  </a:lnTo>
                  <a:lnTo>
                    <a:pt x="43" y="3554"/>
                  </a:lnTo>
                  <a:lnTo>
                    <a:pt x="51" y="3543"/>
                  </a:lnTo>
                  <a:lnTo>
                    <a:pt x="61" y="3532"/>
                  </a:lnTo>
                  <a:lnTo>
                    <a:pt x="72" y="3522"/>
                  </a:lnTo>
                  <a:lnTo>
                    <a:pt x="84" y="3512"/>
                  </a:lnTo>
                  <a:lnTo>
                    <a:pt x="96" y="3503"/>
                  </a:lnTo>
                  <a:lnTo>
                    <a:pt x="109" y="3496"/>
                  </a:lnTo>
                  <a:lnTo>
                    <a:pt x="6041" y="70"/>
                  </a:lnTo>
                  <a:lnTo>
                    <a:pt x="6056" y="61"/>
                  </a:lnTo>
                  <a:lnTo>
                    <a:pt x="6072" y="54"/>
                  </a:lnTo>
                  <a:lnTo>
                    <a:pt x="6087" y="46"/>
                  </a:lnTo>
                  <a:lnTo>
                    <a:pt x="6104" y="40"/>
                  </a:lnTo>
                  <a:lnTo>
                    <a:pt x="6120" y="33"/>
                  </a:lnTo>
                  <a:lnTo>
                    <a:pt x="6136" y="28"/>
                  </a:lnTo>
                  <a:lnTo>
                    <a:pt x="6152" y="22"/>
                  </a:lnTo>
                  <a:lnTo>
                    <a:pt x="6168" y="17"/>
                  </a:lnTo>
                  <a:lnTo>
                    <a:pt x="6186" y="14"/>
                  </a:lnTo>
                  <a:lnTo>
                    <a:pt x="6202" y="9"/>
                  </a:lnTo>
                  <a:lnTo>
                    <a:pt x="6219" y="7"/>
                  </a:lnTo>
                  <a:lnTo>
                    <a:pt x="6235" y="4"/>
                  </a:lnTo>
                  <a:lnTo>
                    <a:pt x="6253" y="2"/>
                  </a:lnTo>
                  <a:lnTo>
                    <a:pt x="6269" y="1"/>
                  </a:lnTo>
                  <a:lnTo>
                    <a:pt x="6286" y="0"/>
                  </a:lnTo>
                  <a:lnTo>
                    <a:pt x="6303" y="0"/>
                  </a:lnTo>
                  <a:lnTo>
                    <a:pt x="6320" y="0"/>
                  </a:lnTo>
                  <a:lnTo>
                    <a:pt x="6337" y="1"/>
                  </a:lnTo>
                  <a:lnTo>
                    <a:pt x="6354" y="2"/>
                  </a:lnTo>
                  <a:lnTo>
                    <a:pt x="6370" y="4"/>
                  </a:lnTo>
                  <a:lnTo>
                    <a:pt x="6388" y="7"/>
                  </a:lnTo>
                  <a:lnTo>
                    <a:pt x="6404" y="9"/>
                  </a:lnTo>
                  <a:lnTo>
                    <a:pt x="6421" y="14"/>
                  </a:lnTo>
                  <a:lnTo>
                    <a:pt x="6437" y="17"/>
                  </a:lnTo>
                  <a:lnTo>
                    <a:pt x="6453" y="22"/>
                  </a:lnTo>
                  <a:lnTo>
                    <a:pt x="6471" y="28"/>
                  </a:lnTo>
                  <a:lnTo>
                    <a:pt x="6487" y="33"/>
                  </a:lnTo>
                  <a:lnTo>
                    <a:pt x="6502" y="40"/>
                  </a:lnTo>
                  <a:lnTo>
                    <a:pt x="6518" y="46"/>
                  </a:lnTo>
                  <a:lnTo>
                    <a:pt x="6534" y="54"/>
                  </a:lnTo>
                  <a:lnTo>
                    <a:pt x="6550" y="61"/>
                  </a:lnTo>
                  <a:lnTo>
                    <a:pt x="6565" y="70"/>
                  </a:lnTo>
                  <a:lnTo>
                    <a:pt x="17061" y="6130"/>
                  </a:lnTo>
                  <a:lnTo>
                    <a:pt x="17074" y="6138"/>
                  </a:lnTo>
                  <a:lnTo>
                    <a:pt x="17087" y="6147"/>
                  </a:lnTo>
                  <a:lnTo>
                    <a:pt x="17098" y="6157"/>
                  </a:lnTo>
                  <a:lnTo>
                    <a:pt x="17108" y="6168"/>
                  </a:lnTo>
                  <a:lnTo>
                    <a:pt x="17118" y="6178"/>
                  </a:lnTo>
                  <a:lnTo>
                    <a:pt x="17128" y="6189"/>
                  </a:lnTo>
                  <a:lnTo>
                    <a:pt x="17135" y="6201"/>
                  </a:lnTo>
                  <a:lnTo>
                    <a:pt x="17143" y="6213"/>
                  </a:lnTo>
                  <a:lnTo>
                    <a:pt x="17149" y="6226"/>
                  </a:lnTo>
                  <a:lnTo>
                    <a:pt x="17155" y="6239"/>
                  </a:lnTo>
                  <a:lnTo>
                    <a:pt x="17159" y="6252"/>
                  </a:lnTo>
                  <a:lnTo>
                    <a:pt x="17164" y="6265"/>
                  </a:lnTo>
                  <a:lnTo>
                    <a:pt x="17167" y="6279"/>
                  </a:lnTo>
                  <a:lnTo>
                    <a:pt x="17169" y="6292"/>
                  </a:lnTo>
                  <a:lnTo>
                    <a:pt x="17170" y="6306"/>
                  </a:lnTo>
                  <a:lnTo>
                    <a:pt x="17170" y="6320"/>
                  </a:lnTo>
                  <a:lnTo>
                    <a:pt x="17170" y="6333"/>
                  </a:lnTo>
                  <a:lnTo>
                    <a:pt x="17169" y="6347"/>
                  </a:lnTo>
                  <a:lnTo>
                    <a:pt x="17167" y="6361"/>
                  </a:lnTo>
                  <a:lnTo>
                    <a:pt x="17164" y="6374"/>
                  </a:lnTo>
                  <a:lnTo>
                    <a:pt x="17159" y="6388"/>
                  </a:lnTo>
                  <a:lnTo>
                    <a:pt x="17155" y="6401"/>
                  </a:lnTo>
                  <a:lnTo>
                    <a:pt x="17149" y="6414"/>
                  </a:lnTo>
                  <a:lnTo>
                    <a:pt x="17143" y="6426"/>
                  </a:lnTo>
                  <a:lnTo>
                    <a:pt x="17135" y="6438"/>
                  </a:lnTo>
                  <a:lnTo>
                    <a:pt x="17128" y="6450"/>
                  </a:lnTo>
                  <a:lnTo>
                    <a:pt x="17118" y="6461"/>
                  </a:lnTo>
                  <a:lnTo>
                    <a:pt x="17108" y="6472"/>
                  </a:lnTo>
                  <a:lnTo>
                    <a:pt x="17098" y="6482"/>
                  </a:lnTo>
                  <a:lnTo>
                    <a:pt x="17087" y="6492"/>
                  </a:lnTo>
                  <a:lnTo>
                    <a:pt x="17074" y="6500"/>
                  </a:lnTo>
                  <a:lnTo>
                    <a:pt x="17061" y="6509"/>
                  </a:lnTo>
                  <a:lnTo>
                    <a:pt x="11129" y="9934"/>
                  </a:lnTo>
                  <a:lnTo>
                    <a:pt x="11114" y="9942"/>
                  </a:lnTo>
                  <a:lnTo>
                    <a:pt x="11098" y="9951"/>
                  </a:lnTo>
                  <a:lnTo>
                    <a:pt x="11082" y="9957"/>
                  </a:lnTo>
                  <a:lnTo>
                    <a:pt x="11066" y="9965"/>
                  </a:lnTo>
                  <a:lnTo>
                    <a:pt x="11050" y="9971"/>
                  </a:lnTo>
                  <a:lnTo>
                    <a:pt x="11034" y="9977"/>
                  </a:lnTo>
                  <a:lnTo>
                    <a:pt x="11017" y="9982"/>
                  </a:lnTo>
                  <a:lnTo>
                    <a:pt x="11001" y="9987"/>
                  </a:lnTo>
                  <a:lnTo>
                    <a:pt x="10985" y="9991"/>
                  </a:lnTo>
                  <a:lnTo>
                    <a:pt x="10968" y="9994"/>
                  </a:lnTo>
                  <a:lnTo>
                    <a:pt x="10952" y="9997"/>
                  </a:lnTo>
                  <a:lnTo>
                    <a:pt x="10934" y="9999"/>
                  </a:lnTo>
                  <a:lnTo>
                    <a:pt x="10918" y="10002"/>
                  </a:lnTo>
                  <a:lnTo>
                    <a:pt x="10901" y="10003"/>
                  </a:lnTo>
                  <a:lnTo>
                    <a:pt x="10883" y="10004"/>
                  </a:lnTo>
                  <a:lnTo>
                    <a:pt x="10867" y="10004"/>
                  </a:lnTo>
                  <a:lnTo>
                    <a:pt x="10850" y="10004"/>
                  </a:lnTo>
                  <a:lnTo>
                    <a:pt x="10833" y="10003"/>
                  </a:lnTo>
                  <a:lnTo>
                    <a:pt x="10817" y="10002"/>
                  </a:lnTo>
                  <a:lnTo>
                    <a:pt x="10799" y="9999"/>
                  </a:lnTo>
                  <a:lnTo>
                    <a:pt x="10782" y="9997"/>
                  </a:lnTo>
                  <a:lnTo>
                    <a:pt x="10766" y="9994"/>
                  </a:lnTo>
                  <a:lnTo>
                    <a:pt x="10748" y="9991"/>
                  </a:lnTo>
                  <a:lnTo>
                    <a:pt x="10732" y="9987"/>
                  </a:lnTo>
                  <a:lnTo>
                    <a:pt x="10716" y="9982"/>
                  </a:lnTo>
                  <a:lnTo>
                    <a:pt x="10700" y="9977"/>
                  </a:lnTo>
                  <a:lnTo>
                    <a:pt x="10684" y="9971"/>
                  </a:lnTo>
                  <a:lnTo>
                    <a:pt x="10667" y="9965"/>
                  </a:lnTo>
                  <a:lnTo>
                    <a:pt x="10651" y="9957"/>
                  </a:lnTo>
                  <a:lnTo>
                    <a:pt x="10636" y="9951"/>
                  </a:lnTo>
                  <a:lnTo>
                    <a:pt x="10620" y="9942"/>
                  </a:lnTo>
                  <a:lnTo>
                    <a:pt x="10605" y="9934"/>
                  </a:ln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1637" name="Freeform 148"/>
            <p:cNvSpPr>
              <a:spLocks/>
            </p:cNvSpPr>
            <p:nvPr/>
          </p:nvSpPr>
          <p:spPr bwMode="auto">
            <a:xfrm>
              <a:off x="9855465" y="4534900"/>
              <a:ext cx="188979" cy="108919"/>
            </a:xfrm>
            <a:custGeom>
              <a:avLst/>
              <a:gdLst>
                <a:gd name="T0" fmla="*/ 552 w 814"/>
                <a:gd name="T1" fmla="*/ 16 h 470"/>
                <a:gd name="T2" fmla="*/ 607 w 814"/>
                <a:gd name="T3" fmla="*/ 30 h 470"/>
                <a:gd name="T4" fmla="*/ 656 w 814"/>
                <a:gd name="T5" fmla="*/ 49 h 470"/>
                <a:gd name="T6" fmla="*/ 701 w 814"/>
                <a:gd name="T7" fmla="*/ 72 h 470"/>
                <a:gd name="T8" fmla="*/ 738 w 814"/>
                <a:gd name="T9" fmla="*/ 99 h 470"/>
                <a:gd name="T10" fmla="*/ 769 w 814"/>
                <a:gd name="T11" fmla="*/ 127 h 470"/>
                <a:gd name="T12" fmla="*/ 791 w 814"/>
                <a:gd name="T13" fmla="*/ 158 h 470"/>
                <a:gd name="T14" fmla="*/ 806 w 814"/>
                <a:gd name="T15" fmla="*/ 191 h 470"/>
                <a:gd name="T16" fmla="*/ 813 w 814"/>
                <a:gd name="T17" fmla="*/ 225 h 470"/>
                <a:gd name="T18" fmla="*/ 811 w 814"/>
                <a:gd name="T19" fmla="*/ 260 h 470"/>
                <a:gd name="T20" fmla="*/ 800 w 814"/>
                <a:gd name="T21" fmla="*/ 296 h 470"/>
                <a:gd name="T22" fmla="*/ 779 w 814"/>
                <a:gd name="T23" fmla="*/ 329 h 470"/>
                <a:gd name="T24" fmla="*/ 750 w 814"/>
                <a:gd name="T25" fmla="*/ 360 h 470"/>
                <a:gd name="T26" fmla="*/ 716 w 814"/>
                <a:gd name="T27" fmla="*/ 389 h 470"/>
                <a:gd name="T28" fmla="*/ 674 w 814"/>
                <a:gd name="T29" fmla="*/ 412 h 470"/>
                <a:gd name="T30" fmla="*/ 627 w 814"/>
                <a:gd name="T31" fmla="*/ 433 h 470"/>
                <a:gd name="T32" fmla="*/ 575 w 814"/>
                <a:gd name="T33" fmla="*/ 449 h 470"/>
                <a:gd name="T34" fmla="*/ 520 w 814"/>
                <a:gd name="T35" fmla="*/ 461 h 470"/>
                <a:gd name="T36" fmla="*/ 463 w 814"/>
                <a:gd name="T37" fmla="*/ 467 h 470"/>
                <a:gd name="T38" fmla="*/ 402 w 814"/>
                <a:gd name="T39" fmla="*/ 470 h 470"/>
                <a:gd name="T40" fmla="*/ 342 w 814"/>
                <a:gd name="T41" fmla="*/ 467 h 470"/>
                <a:gd name="T42" fmla="*/ 282 w 814"/>
                <a:gd name="T43" fmla="*/ 459 h 470"/>
                <a:gd name="T44" fmla="*/ 224 w 814"/>
                <a:gd name="T45" fmla="*/ 445 h 470"/>
                <a:gd name="T46" fmla="*/ 172 w 814"/>
                <a:gd name="T47" fmla="*/ 427 h 470"/>
                <a:gd name="T48" fmla="*/ 127 w 814"/>
                <a:gd name="T49" fmla="*/ 406 h 470"/>
                <a:gd name="T50" fmla="*/ 87 w 814"/>
                <a:gd name="T51" fmla="*/ 380 h 470"/>
                <a:gd name="T52" fmla="*/ 55 w 814"/>
                <a:gd name="T53" fmla="*/ 353 h 470"/>
                <a:gd name="T54" fmla="*/ 29 w 814"/>
                <a:gd name="T55" fmla="*/ 322 h 470"/>
                <a:gd name="T56" fmla="*/ 10 w 814"/>
                <a:gd name="T57" fmla="*/ 289 h 470"/>
                <a:gd name="T58" fmla="*/ 2 w 814"/>
                <a:gd name="T59" fmla="*/ 256 h 470"/>
                <a:gd name="T60" fmla="*/ 1 w 814"/>
                <a:gd name="T61" fmla="*/ 221 h 470"/>
                <a:gd name="T62" fmla="*/ 8 w 814"/>
                <a:gd name="T63" fmla="*/ 185 h 470"/>
                <a:gd name="T64" fmla="*/ 27 w 814"/>
                <a:gd name="T65" fmla="*/ 151 h 470"/>
                <a:gd name="T66" fmla="*/ 53 w 814"/>
                <a:gd name="T67" fmla="*/ 120 h 470"/>
                <a:gd name="T68" fmla="*/ 86 w 814"/>
                <a:gd name="T69" fmla="*/ 90 h 470"/>
                <a:gd name="T70" fmla="*/ 125 w 814"/>
                <a:gd name="T71" fmla="*/ 66 h 470"/>
                <a:gd name="T72" fmla="*/ 170 w 814"/>
                <a:gd name="T73" fmla="*/ 44 h 470"/>
                <a:gd name="T74" fmla="*/ 220 w 814"/>
                <a:gd name="T75" fmla="*/ 26 h 470"/>
                <a:gd name="T76" fmla="*/ 274 w 814"/>
                <a:gd name="T77" fmla="*/ 13 h 470"/>
                <a:gd name="T78" fmla="*/ 331 w 814"/>
                <a:gd name="T79" fmla="*/ 4 h 470"/>
                <a:gd name="T80" fmla="*/ 391 w 814"/>
                <a:gd name="T81" fmla="*/ 0 h 470"/>
                <a:gd name="T82" fmla="*/ 451 w 814"/>
                <a:gd name="T83" fmla="*/ 2 h 470"/>
                <a:gd name="T84" fmla="*/ 512 w 814"/>
                <a:gd name="T85" fmla="*/ 8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814" h="470">
                  <a:moveTo>
                    <a:pt x="512" y="8"/>
                  </a:moveTo>
                  <a:lnTo>
                    <a:pt x="532" y="12"/>
                  </a:lnTo>
                  <a:lnTo>
                    <a:pt x="552" y="16"/>
                  </a:lnTo>
                  <a:lnTo>
                    <a:pt x="571" y="20"/>
                  </a:lnTo>
                  <a:lnTo>
                    <a:pt x="589" y="25"/>
                  </a:lnTo>
                  <a:lnTo>
                    <a:pt x="607" y="30"/>
                  </a:lnTo>
                  <a:lnTo>
                    <a:pt x="624" y="36"/>
                  </a:lnTo>
                  <a:lnTo>
                    <a:pt x="641" y="43"/>
                  </a:lnTo>
                  <a:lnTo>
                    <a:pt x="656" y="49"/>
                  </a:lnTo>
                  <a:lnTo>
                    <a:pt x="671" y="57"/>
                  </a:lnTo>
                  <a:lnTo>
                    <a:pt x="687" y="65"/>
                  </a:lnTo>
                  <a:lnTo>
                    <a:pt x="701" y="72"/>
                  </a:lnTo>
                  <a:lnTo>
                    <a:pt x="714" y="81"/>
                  </a:lnTo>
                  <a:lnTo>
                    <a:pt x="726" y="89"/>
                  </a:lnTo>
                  <a:lnTo>
                    <a:pt x="738" y="99"/>
                  </a:lnTo>
                  <a:lnTo>
                    <a:pt x="749" y="108"/>
                  </a:lnTo>
                  <a:lnTo>
                    <a:pt x="759" y="117"/>
                  </a:lnTo>
                  <a:lnTo>
                    <a:pt x="769" y="127"/>
                  </a:lnTo>
                  <a:lnTo>
                    <a:pt x="777" y="138"/>
                  </a:lnTo>
                  <a:lnTo>
                    <a:pt x="785" y="148"/>
                  </a:lnTo>
                  <a:lnTo>
                    <a:pt x="791" y="158"/>
                  </a:lnTo>
                  <a:lnTo>
                    <a:pt x="798" y="169"/>
                  </a:lnTo>
                  <a:lnTo>
                    <a:pt x="802" y="180"/>
                  </a:lnTo>
                  <a:lnTo>
                    <a:pt x="806" y="191"/>
                  </a:lnTo>
                  <a:lnTo>
                    <a:pt x="810" y="203"/>
                  </a:lnTo>
                  <a:lnTo>
                    <a:pt x="812" y="214"/>
                  </a:lnTo>
                  <a:lnTo>
                    <a:pt x="813" y="225"/>
                  </a:lnTo>
                  <a:lnTo>
                    <a:pt x="814" y="237"/>
                  </a:lnTo>
                  <a:lnTo>
                    <a:pt x="813" y="249"/>
                  </a:lnTo>
                  <a:lnTo>
                    <a:pt x="811" y="260"/>
                  </a:lnTo>
                  <a:lnTo>
                    <a:pt x="809" y="272"/>
                  </a:lnTo>
                  <a:lnTo>
                    <a:pt x="804" y="284"/>
                  </a:lnTo>
                  <a:lnTo>
                    <a:pt x="800" y="296"/>
                  </a:lnTo>
                  <a:lnTo>
                    <a:pt x="793" y="308"/>
                  </a:lnTo>
                  <a:lnTo>
                    <a:pt x="787" y="318"/>
                  </a:lnTo>
                  <a:lnTo>
                    <a:pt x="779" y="329"/>
                  </a:lnTo>
                  <a:lnTo>
                    <a:pt x="771" y="340"/>
                  </a:lnTo>
                  <a:lnTo>
                    <a:pt x="761" y="351"/>
                  </a:lnTo>
                  <a:lnTo>
                    <a:pt x="750" y="360"/>
                  </a:lnTo>
                  <a:lnTo>
                    <a:pt x="739" y="370"/>
                  </a:lnTo>
                  <a:lnTo>
                    <a:pt x="728" y="379"/>
                  </a:lnTo>
                  <a:lnTo>
                    <a:pt x="716" y="389"/>
                  </a:lnTo>
                  <a:lnTo>
                    <a:pt x="702" y="396"/>
                  </a:lnTo>
                  <a:lnTo>
                    <a:pt x="689" y="405"/>
                  </a:lnTo>
                  <a:lnTo>
                    <a:pt x="674" y="412"/>
                  </a:lnTo>
                  <a:lnTo>
                    <a:pt x="658" y="420"/>
                  </a:lnTo>
                  <a:lnTo>
                    <a:pt x="643" y="426"/>
                  </a:lnTo>
                  <a:lnTo>
                    <a:pt x="627" y="433"/>
                  </a:lnTo>
                  <a:lnTo>
                    <a:pt x="610" y="438"/>
                  </a:lnTo>
                  <a:lnTo>
                    <a:pt x="593" y="444"/>
                  </a:lnTo>
                  <a:lnTo>
                    <a:pt x="575" y="449"/>
                  </a:lnTo>
                  <a:lnTo>
                    <a:pt x="557" y="453"/>
                  </a:lnTo>
                  <a:lnTo>
                    <a:pt x="539" y="458"/>
                  </a:lnTo>
                  <a:lnTo>
                    <a:pt x="520" y="461"/>
                  </a:lnTo>
                  <a:lnTo>
                    <a:pt x="502" y="463"/>
                  </a:lnTo>
                  <a:lnTo>
                    <a:pt x="482" y="466"/>
                  </a:lnTo>
                  <a:lnTo>
                    <a:pt x="463" y="467"/>
                  </a:lnTo>
                  <a:lnTo>
                    <a:pt x="442" y="470"/>
                  </a:lnTo>
                  <a:lnTo>
                    <a:pt x="423" y="470"/>
                  </a:lnTo>
                  <a:lnTo>
                    <a:pt x="402" y="470"/>
                  </a:lnTo>
                  <a:lnTo>
                    <a:pt x="383" y="470"/>
                  </a:lnTo>
                  <a:lnTo>
                    <a:pt x="363" y="468"/>
                  </a:lnTo>
                  <a:lnTo>
                    <a:pt x="342" y="467"/>
                  </a:lnTo>
                  <a:lnTo>
                    <a:pt x="321" y="465"/>
                  </a:lnTo>
                  <a:lnTo>
                    <a:pt x="301" y="462"/>
                  </a:lnTo>
                  <a:lnTo>
                    <a:pt x="282" y="459"/>
                  </a:lnTo>
                  <a:lnTo>
                    <a:pt x="262" y="454"/>
                  </a:lnTo>
                  <a:lnTo>
                    <a:pt x="243" y="450"/>
                  </a:lnTo>
                  <a:lnTo>
                    <a:pt x="224" y="445"/>
                  </a:lnTo>
                  <a:lnTo>
                    <a:pt x="206" y="439"/>
                  </a:lnTo>
                  <a:lnTo>
                    <a:pt x="190" y="434"/>
                  </a:lnTo>
                  <a:lnTo>
                    <a:pt x="172" y="427"/>
                  </a:lnTo>
                  <a:lnTo>
                    <a:pt x="156" y="420"/>
                  </a:lnTo>
                  <a:lnTo>
                    <a:pt x="141" y="413"/>
                  </a:lnTo>
                  <a:lnTo>
                    <a:pt x="127" y="406"/>
                  </a:lnTo>
                  <a:lnTo>
                    <a:pt x="113" y="397"/>
                  </a:lnTo>
                  <a:lnTo>
                    <a:pt x="100" y="390"/>
                  </a:lnTo>
                  <a:lnTo>
                    <a:pt x="87" y="380"/>
                  </a:lnTo>
                  <a:lnTo>
                    <a:pt x="75" y="371"/>
                  </a:lnTo>
                  <a:lnTo>
                    <a:pt x="64" y="362"/>
                  </a:lnTo>
                  <a:lnTo>
                    <a:pt x="55" y="353"/>
                  </a:lnTo>
                  <a:lnTo>
                    <a:pt x="45" y="342"/>
                  </a:lnTo>
                  <a:lnTo>
                    <a:pt x="36" y="332"/>
                  </a:lnTo>
                  <a:lnTo>
                    <a:pt x="29" y="322"/>
                  </a:lnTo>
                  <a:lnTo>
                    <a:pt x="22" y="312"/>
                  </a:lnTo>
                  <a:lnTo>
                    <a:pt x="16" y="301"/>
                  </a:lnTo>
                  <a:lnTo>
                    <a:pt x="10" y="289"/>
                  </a:lnTo>
                  <a:lnTo>
                    <a:pt x="7" y="278"/>
                  </a:lnTo>
                  <a:lnTo>
                    <a:pt x="4" y="268"/>
                  </a:lnTo>
                  <a:lnTo>
                    <a:pt x="2" y="256"/>
                  </a:lnTo>
                  <a:lnTo>
                    <a:pt x="0" y="245"/>
                  </a:lnTo>
                  <a:lnTo>
                    <a:pt x="0" y="233"/>
                  </a:lnTo>
                  <a:lnTo>
                    <a:pt x="1" y="221"/>
                  </a:lnTo>
                  <a:lnTo>
                    <a:pt x="2" y="209"/>
                  </a:lnTo>
                  <a:lnTo>
                    <a:pt x="5" y="197"/>
                  </a:lnTo>
                  <a:lnTo>
                    <a:pt x="8" y="185"/>
                  </a:lnTo>
                  <a:lnTo>
                    <a:pt x="14" y="175"/>
                  </a:lnTo>
                  <a:lnTo>
                    <a:pt x="19" y="163"/>
                  </a:lnTo>
                  <a:lnTo>
                    <a:pt x="27" y="151"/>
                  </a:lnTo>
                  <a:lnTo>
                    <a:pt x="34" y="140"/>
                  </a:lnTo>
                  <a:lnTo>
                    <a:pt x="43" y="129"/>
                  </a:lnTo>
                  <a:lnTo>
                    <a:pt x="53" y="120"/>
                  </a:lnTo>
                  <a:lnTo>
                    <a:pt x="62" y="110"/>
                  </a:lnTo>
                  <a:lnTo>
                    <a:pt x="74" y="100"/>
                  </a:lnTo>
                  <a:lnTo>
                    <a:pt x="86" y="90"/>
                  </a:lnTo>
                  <a:lnTo>
                    <a:pt x="98" y="82"/>
                  </a:lnTo>
                  <a:lnTo>
                    <a:pt x="111" y="73"/>
                  </a:lnTo>
                  <a:lnTo>
                    <a:pt x="125" y="66"/>
                  </a:lnTo>
                  <a:lnTo>
                    <a:pt x="140" y="58"/>
                  </a:lnTo>
                  <a:lnTo>
                    <a:pt x="155" y="50"/>
                  </a:lnTo>
                  <a:lnTo>
                    <a:pt x="170" y="44"/>
                  </a:lnTo>
                  <a:lnTo>
                    <a:pt x="186" y="38"/>
                  </a:lnTo>
                  <a:lnTo>
                    <a:pt x="204" y="31"/>
                  </a:lnTo>
                  <a:lnTo>
                    <a:pt x="220" y="26"/>
                  </a:lnTo>
                  <a:lnTo>
                    <a:pt x="238" y="21"/>
                  </a:lnTo>
                  <a:lnTo>
                    <a:pt x="256" y="17"/>
                  </a:lnTo>
                  <a:lnTo>
                    <a:pt x="274" y="13"/>
                  </a:lnTo>
                  <a:lnTo>
                    <a:pt x="293" y="9"/>
                  </a:lnTo>
                  <a:lnTo>
                    <a:pt x="312" y="6"/>
                  </a:lnTo>
                  <a:lnTo>
                    <a:pt x="331" y="4"/>
                  </a:lnTo>
                  <a:lnTo>
                    <a:pt x="351" y="2"/>
                  </a:lnTo>
                  <a:lnTo>
                    <a:pt x="370" y="1"/>
                  </a:lnTo>
                  <a:lnTo>
                    <a:pt x="391" y="0"/>
                  </a:lnTo>
                  <a:lnTo>
                    <a:pt x="410" y="0"/>
                  </a:lnTo>
                  <a:lnTo>
                    <a:pt x="431" y="1"/>
                  </a:lnTo>
                  <a:lnTo>
                    <a:pt x="451" y="2"/>
                  </a:lnTo>
                  <a:lnTo>
                    <a:pt x="472" y="3"/>
                  </a:lnTo>
                  <a:lnTo>
                    <a:pt x="492" y="5"/>
                  </a:lnTo>
                  <a:lnTo>
                    <a:pt x="512" y="8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1638" name="Freeform 149"/>
            <p:cNvSpPr>
              <a:spLocks/>
            </p:cNvSpPr>
            <p:nvPr/>
          </p:nvSpPr>
          <p:spPr bwMode="auto">
            <a:xfrm>
              <a:off x="6940725" y="2896464"/>
              <a:ext cx="3490986" cy="2014532"/>
            </a:xfrm>
            <a:custGeom>
              <a:avLst/>
              <a:gdLst>
                <a:gd name="T0" fmla="*/ 14999 w 14999"/>
                <a:gd name="T1" fmla="*/ 5477 h 8658"/>
                <a:gd name="T2" fmla="*/ 5518 w 14999"/>
                <a:gd name="T3" fmla="*/ 2 h 8658"/>
                <a:gd name="T4" fmla="*/ 5515 w 14999"/>
                <a:gd name="T5" fmla="*/ 1 h 8658"/>
                <a:gd name="T6" fmla="*/ 5509 w 14999"/>
                <a:gd name="T7" fmla="*/ 0 h 8658"/>
                <a:gd name="T8" fmla="*/ 5503 w 14999"/>
                <a:gd name="T9" fmla="*/ 1 h 8658"/>
                <a:gd name="T10" fmla="*/ 5501 w 14999"/>
                <a:gd name="T11" fmla="*/ 2 h 8658"/>
                <a:gd name="T12" fmla="*/ 0 w 14999"/>
                <a:gd name="T13" fmla="*/ 3179 h 8658"/>
                <a:gd name="T14" fmla="*/ 9490 w 14999"/>
                <a:gd name="T15" fmla="*/ 8658 h 8658"/>
                <a:gd name="T16" fmla="*/ 14999 w 14999"/>
                <a:gd name="T17" fmla="*/ 5477 h 86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999" h="8658">
                  <a:moveTo>
                    <a:pt x="14999" y="5477"/>
                  </a:moveTo>
                  <a:lnTo>
                    <a:pt x="5518" y="2"/>
                  </a:lnTo>
                  <a:lnTo>
                    <a:pt x="5515" y="1"/>
                  </a:lnTo>
                  <a:lnTo>
                    <a:pt x="5509" y="0"/>
                  </a:lnTo>
                  <a:lnTo>
                    <a:pt x="5503" y="1"/>
                  </a:lnTo>
                  <a:lnTo>
                    <a:pt x="5501" y="2"/>
                  </a:lnTo>
                  <a:lnTo>
                    <a:pt x="0" y="3179"/>
                  </a:lnTo>
                  <a:lnTo>
                    <a:pt x="9490" y="8658"/>
                  </a:lnTo>
                  <a:lnTo>
                    <a:pt x="14999" y="5477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1639" name="Freeform 150"/>
            <p:cNvSpPr>
              <a:spLocks/>
            </p:cNvSpPr>
            <p:nvPr/>
          </p:nvSpPr>
          <p:spPr bwMode="auto">
            <a:xfrm>
              <a:off x="9149821" y="3430817"/>
              <a:ext cx="416126" cy="1480178"/>
            </a:xfrm>
            <a:custGeom>
              <a:avLst/>
              <a:gdLst>
                <a:gd name="T0" fmla="*/ 1791 w 1791"/>
                <a:gd name="T1" fmla="*/ 1034 h 6362"/>
                <a:gd name="T2" fmla="*/ 0 w 1791"/>
                <a:gd name="T3" fmla="*/ 0 h 6362"/>
                <a:gd name="T4" fmla="*/ 0 w 1791"/>
                <a:gd name="T5" fmla="*/ 6362 h 6362"/>
                <a:gd name="T6" fmla="*/ 1791 w 1791"/>
                <a:gd name="T7" fmla="*/ 5328 h 6362"/>
                <a:gd name="T8" fmla="*/ 1791 w 1791"/>
                <a:gd name="T9" fmla="*/ 1034 h 6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91" h="6362">
                  <a:moveTo>
                    <a:pt x="1791" y="1034"/>
                  </a:moveTo>
                  <a:lnTo>
                    <a:pt x="0" y="0"/>
                  </a:lnTo>
                  <a:lnTo>
                    <a:pt x="0" y="6362"/>
                  </a:lnTo>
                  <a:lnTo>
                    <a:pt x="1791" y="5328"/>
                  </a:lnTo>
                  <a:lnTo>
                    <a:pt x="1791" y="1034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1640" name="Freeform 151"/>
            <p:cNvSpPr>
              <a:spLocks/>
            </p:cNvSpPr>
            <p:nvPr/>
          </p:nvSpPr>
          <p:spPr bwMode="auto">
            <a:xfrm>
              <a:off x="9794024" y="3802259"/>
              <a:ext cx="208528" cy="737296"/>
            </a:xfrm>
            <a:custGeom>
              <a:avLst/>
              <a:gdLst>
                <a:gd name="T0" fmla="*/ 895 w 895"/>
                <a:gd name="T1" fmla="*/ 2648 h 3164"/>
                <a:gd name="T2" fmla="*/ 895 w 895"/>
                <a:gd name="T3" fmla="*/ 517 h 3164"/>
                <a:gd name="T4" fmla="*/ 0 w 895"/>
                <a:gd name="T5" fmla="*/ 0 h 3164"/>
                <a:gd name="T6" fmla="*/ 0 w 895"/>
                <a:gd name="T7" fmla="*/ 3164 h 3164"/>
                <a:gd name="T8" fmla="*/ 895 w 895"/>
                <a:gd name="T9" fmla="*/ 2648 h 3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5" h="3164">
                  <a:moveTo>
                    <a:pt x="895" y="2648"/>
                  </a:moveTo>
                  <a:lnTo>
                    <a:pt x="895" y="517"/>
                  </a:lnTo>
                  <a:lnTo>
                    <a:pt x="0" y="0"/>
                  </a:lnTo>
                  <a:lnTo>
                    <a:pt x="0" y="3164"/>
                  </a:lnTo>
                  <a:lnTo>
                    <a:pt x="895" y="2648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1641" name="Freeform 152"/>
            <p:cNvSpPr>
              <a:spLocks/>
            </p:cNvSpPr>
            <p:nvPr/>
          </p:nvSpPr>
          <p:spPr bwMode="auto">
            <a:xfrm>
              <a:off x="8022465" y="2896464"/>
              <a:ext cx="207598" cy="1483902"/>
            </a:xfrm>
            <a:custGeom>
              <a:avLst/>
              <a:gdLst>
                <a:gd name="T0" fmla="*/ 873 w 896"/>
                <a:gd name="T1" fmla="*/ 2 h 6378"/>
                <a:gd name="T2" fmla="*/ 870 w 896"/>
                <a:gd name="T3" fmla="*/ 1 h 6378"/>
                <a:gd name="T4" fmla="*/ 864 w 896"/>
                <a:gd name="T5" fmla="*/ 0 h 6378"/>
                <a:gd name="T6" fmla="*/ 858 w 896"/>
                <a:gd name="T7" fmla="*/ 1 h 6378"/>
                <a:gd name="T8" fmla="*/ 856 w 896"/>
                <a:gd name="T9" fmla="*/ 2 h 6378"/>
                <a:gd name="T10" fmla="*/ 0 w 896"/>
                <a:gd name="T11" fmla="*/ 497 h 6378"/>
                <a:gd name="T12" fmla="*/ 0 w 896"/>
                <a:gd name="T13" fmla="*/ 5860 h 6378"/>
                <a:gd name="T14" fmla="*/ 896 w 896"/>
                <a:gd name="T15" fmla="*/ 6378 h 6378"/>
                <a:gd name="T16" fmla="*/ 896 w 896"/>
                <a:gd name="T17" fmla="*/ 16 h 6378"/>
                <a:gd name="T18" fmla="*/ 873 w 896"/>
                <a:gd name="T19" fmla="*/ 2 h 6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96" h="6378">
                  <a:moveTo>
                    <a:pt x="873" y="2"/>
                  </a:moveTo>
                  <a:lnTo>
                    <a:pt x="870" y="1"/>
                  </a:lnTo>
                  <a:lnTo>
                    <a:pt x="864" y="0"/>
                  </a:lnTo>
                  <a:lnTo>
                    <a:pt x="858" y="1"/>
                  </a:lnTo>
                  <a:lnTo>
                    <a:pt x="856" y="2"/>
                  </a:lnTo>
                  <a:lnTo>
                    <a:pt x="0" y="497"/>
                  </a:lnTo>
                  <a:lnTo>
                    <a:pt x="0" y="5860"/>
                  </a:lnTo>
                  <a:lnTo>
                    <a:pt x="896" y="6378"/>
                  </a:lnTo>
                  <a:lnTo>
                    <a:pt x="896" y="16"/>
                  </a:lnTo>
                  <a:lnTo>
                    <a:pt x="873" y="2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1642" name="Freeform 153"/>
            <p:cNvSpPr>
              <a:spLocks/>
            </p:cNvSpPr>
            <p:nvPr/>
          </p:nvSpPr>
          <p:spPr bwMode="auto">
            <a:xfrm>
              <a:off x="7704087" y="3123611"/>
              <a:ext cx="124745" cy="1024954"/>
            </a:xfrm>
            <a:custGeom>
              <a:avLst/>
              <a:gdLst>
                <a:gd name="T0" fmla="*/ 0 w 535"/>
                <a:gd name="T1" fmla="*/ 308 h 4404"/>
                <a:gd name="T2" fmla="*/ 0 w 535"/>
                <a:gd name="T3" fmla="*/ 4095 h 4404"/>
                <a:gd name="T4" fmla="*/ 535 w 535"/>
                <a:gd name="T5" fmla="*/ 4404 h 4404"/>
                <a:gd name="T6" fmla="*/ 535 w 535"/>
                <a:gd name="T7" fmla="*/ 0 h 4404"/>
                <a:gd name="T8" fmla="*/ 0 w 535"/>
                <a:gd name="T9" fmla="*/ 308 h 44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5" h="4404">
                  <a:moveTo>
                    <a:pt x="0" y="308"/>
                  </a:moveTo>
                  <a:lnTo>
                    <a:pt x="0" y="4095"/>
                  </a:lnTo>
                  <a:lnTo>
                    <a:pt x="535" y="4404"/>
                  </a:lnTo>
                  <a:lnTo>
                    <a:pt x="535" y="0"/>
                  </a:lnTo>
                  <a:lnTo>
                    <a:pt x="0" y="308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1643" name="Freeform 154"/>
            <p:cNvSpPr>
              <a:spLocks/>
            </p:cNvSpPr>
            <p:nvPr/>
          </p:nvSpPr>
          <p:spPr bwMode="auto">
            <a:xfrm>
              <a:off x="6940725" y="2896464"/>
              <a:ext cx="3490986" cy="1293992"/>
            </a:xfrm>
            <a:custGeom>
              <a:avLst/>
              <a:gdLst>
                <a:gd name="T0" fmla="*/ 5501 w 14999"/>
                <a:gd name="T1" fmla="*/ 170 h 5560"/>
                <a:gd name="T2" fmla="*/ 5503 w 14999"/>
                <a:gd name="T3" fmla="*/ 169 h 5560"/>
                <a:gd name="T4" fmla="*/ 5509 w 14999"/>
                <a:gd name="T5" fmla="*/ 168 h 5560"/>
                <a:gd name="T6" fmla="*/ 5515 w 14999"/>
                <a:gd name="T7" fmla="*/ 169 h 5560"/>
                <a:gd name="T8" fmla="*/ 5518 w 14999"/>
                <a:gd name="T9" fmla="*/ 170 h 5560"/>
                <a:gd name="T10" fmla="*/ 14854 w 14999"/>
                <a:gd name="T11" fmla="*/ 5560 h 5560"/>
                <a:gd name="T12" fmla="*/ 14999 w 14999"/>
                <a:gd name="T13" fmla="*/ 5477 h 5560"/>
                <a:gd name="T14" fmla="*/ 5518 w 14999"/>
                <a:gd name="T15" fmla="*/ 2 h 5560"/>
                <a:gd name="T16" fmla="*/ 5515 w 14999"/>
                <a:gd name="T17" fmla="*/ 1 h 5560"/>
                <a:gd name="T18" fmla="*/ 5509 w 14999"/>
                <a:gd name="T19" fmla="*/ 0 h 5560"/>
                <a:gd name="T20" fmla="*/ 5503 w 14999"/>
                <a:gd name="T21" fmla="*/ 1 h 5560"/>
                <a:gd name="T22" fmla="*/ 5501 w 14999"/>
                <a:gd name="T23" fmla="*/ 2 h 5560"/>
                <a:gd name="T24" fmla="*/ 0 w 14999"/>
                <a:gd name="T25" fmla="*/ 3179 h 5560"/>
                <a:gd name="T26" fmla="*/ 145 w 14999"/>
                <a:gd name="T27" fmla="*/ 3262 h 5560"/>
                <a:gd name="T28" fmla="*/ 5501 w 14999"/>
                <a:gd name="T29" fmla="*/ 170 h 55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4999" h="5560">
                  <a:moveTo>
                    <a:pt x="5501" y="170"/>
                  </a:moveTo>
                  <a:lnTo>
                    <a:pt x="5503" y="169"/>
                  </a:lnTo>
                  <a:lnTo>
                    <a:pt x="5509" y="168"/>
                  </a:lnTo>
                  <a:lnTo>
                    <a:pt x="5515" y="169"/>
                  </a:lnTo>
                  <a:lnTo>
                    <a:pt x="5518" y="170"/>
                  </a:lnTo>
                  <a:lnTo>
                    <a:pt x="14854" y="5560"/>
                  </a:lnTo>
                  <a:lnTo>
                    <a:pt x="14999" y="5477"/>
                  </a:lnTo>
                  <a:lnTo>
                    <a:pt x="5518" y="2"/>
                  </a:lnTo>
                  <a:lnTo>
                    <a:pt x="5515" y="1"/>
                  </a:lnTo>
                  <a:lnTo>
                    <a:pt x="5509" y="0"/>
                  </a:lnTo>
                  <a:lnTo>
                    <a:pt x="5503" y="1"/>
                  </a:lnTo>
                  <a:lnTo>
                    <a:pt x="5501" y="2"/>
                  </a:lnTo>
                  <a:lnTo>
                    <a:pt x="0" y="3179"/>
                  </a:lnTo>
                  <a:lnTo>
                    <a:pt x="145" y="3262"/>
                  </a:lnTo>
                  <a:lnTo>
                    <a:pt x="5501" y="17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1644" name="Freeform 155"/>
            <p:cNvSpPr>
              <a:spLocks/>
            </p:cNvSpPr>
            <p:nvPr/>
          </p:nvSpPr>
          <p:spPr bwMode="auto">
            <a:xfrm>
              <a:off x="6846701" y="2491510"/>
              <a:ext cx="3679034" cy="2122520"/>
            </a:xfrm>
            <a:custGeom>
              <a:avLst/>
              <a:gdLst>
                <a:gd name="T0" fmla="*/ 15807 w 15807"/>
                <a:gd name="T1" fmla="*/ 5772 h 9123"/>
                <a:gd name="T2" fmla="*/ 5815 w 15807"/>
                <a:gd name="T3" fmla="*/ 2 h 9123"/>
                <a:gd name="T4" fmla="*/ 5812 w 15807"/>
                <a:gd name="T5" fmla="*/ 1 h 9123"/>
                <a:gd name="T6" fmla="*/ 5806 w 15807"/>
                <a:gd name="T7" fmla="*/ 0 h 9123"/>
                <a:gd name="T8" fmla="*/ 5800 w 15807"/>
                <a:gd name="T9" fmla="*/ 1 h 9123"/>
                <a:gd name="T10" fmla="*/ 5797 w 15807"/>
                <a:gd name="T11" fmla="*/ 2 h 9123"/>
                <a:gd name="T12" fmla="*/ 0 w 15807"/>
                <a:gd name="T13" fmla="*/ 3349 h 9123"/>
                <a:gd name="T14" fmla="*/ 10001 w 15807"/>
                <a:gd name="T15" fmla="*/ 9123 h 9123"/>
                <a:gd name="T16" fmla="*/ 15807 w 15807"/>
                <a:gd name="T17" fmla="*/ 5772 h 9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807" h="9123">
                  <a:moveTo>
                    <a:pt x="15807" y="5772"/>
                  </a:moveTo>
                  <a:lnTo>
                    <a:pt x="5815" y="2"/>
                  </a:lnTo>
                  <a:lnTo>
                    <a:pt x="5812" y="1"/>
                  </a:lnTo>
                  <a:lnTo>
                    <a:pt x="5806" y="0"/>
                  </a:lnTo>
                  <a:lnTo>
                    <a:pt x="5800" y="1"/>
                  </a:lnTo>
                  <a:lnTo>
                    <a:pt x="5797" y="2"/>
                  </a:lnTo>
                  <a:lnTo>
                    <a:pt x="0" y="3349"/>
                  </a:lnTo>
                  <a:lnTo>
                    <a:pt x="10001" y="9123"/>
                  </a:lnTo>
                  <a:lnTo>
                    <a:pt x="15807" y="5772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1645" name="Freeform 156"/>
            <p:cNvSpPr>
              <a:spLocks noEditPoints="1"/>
            </p:cNvSpPr>
            <p:nvPr/>
          </p:nvSpPr>
          <p:spPr bwMode="auto">
            <a:xfrm>
              <a:off x="8147210" y="3399166"/>
              <a:ext cx="771741" cy="468258"/>
            </a:xfrm>
            <a:custGeom>
              <a:avLst/>
              <a:gdLst>
                <a:gd name="T0" fmla="*/ 7 w 3319"/>
                <a:gd name="T1" fmla="*/ 2003 h 2009"/>
                <a:gd name="T2" fmla="*/ 0 w 3319"/>
                <a:gd name="T3" fmla="*/ 1987 h 2009"/>
                <a:gd name="T4" fmla="*/ 7 w 3319"/>
                <a:gd name="T5" fmla="*/ 1971 h 2009"/>
                <a:gd name="T6" fmla="*/ 202 w 3319"/>
                <a:gd name="T7" fmla="*/ 1856 h 2009"/>
                <a:gd name="T8" fmla="*/ 218 w 3319"/>
                <a:gd name="T9" fmla="*/ 1860 h 2009"/>
                <a:gd name="T10" fmla="*/ 227 w 3319"/>
                <a:gd name="T11" fmla="*/ 1874 h 2009"/>
                <a:gd name="T12" fmla="*/ 223 w 3319"/>
                <a:gd name="T13" fmla="*/ 1889 h 2009"/>
                <a:gd name="T14" fmla="*/ 27 w 3319"/>
                <a:gd name="T15" fmla="*/ 2008 h 2009"/>
                <a:gd name="T16" fmla="*/ 531 w 3319"/>
                <a:gd name="T17" fmla="*/ 1699 h 2009"/>
                <a:gd name="T18" fmla="*/ 516 w 3319"/>
                <a:gd name="T19" fmla="*/ 1685 h 2009"/>
                <a:gd name="T20" fmla="*/ 517 w 3319"/>
                <a:gd name="T21" fmla="*/ 1669 h 2009"/>
                <a:gd name="T22" fmla="*/ 710 w 3319"/>
                <a:gd name="T23" fmla="*/ 1549 h 2009"/>
                <a:gd name="T24" fmla="*/ 726 w 3319"/>
                <a:gd name="T25" fmla="*/ 1547 h 2009"/>
                <a:gd name="T26" fmla="*/ 739 w 3319"/>
                <a:gd name="T27" fmla="*/ 1557 h 2009"/>
                <a:gd name="T28" fmla="*/ 742 w 3319"/>
                <a:gd name="T29" fmla="*/ 1573 h 2009"/>
                <a:gd name="T30" fmla="*/ 732 w 3319"/>
                <a:gd name="T31" fmla="*/ 1587 h 2009"/>
                <a:gd name="T32" fmla="*/ 1052 w 3319"/>
                <a:gd name="T33" fmla="*/ 1390 h 2009"/>
                <a:gd name="T34" fmla="*/ 1037 w 3319"/>
                <a:gd name="T35" fmla="*/ 1385 h 2009"/>
                <a:gd name="T36" fmla="*/ 1030 w 3319"/>
                <a:gd name="T37" fmla="*/ 1368 h 2009"/>
                <a:gd name="T38" fmla="*/ 1038 w 3319"/>
                <a:gd name="T39" fmla="*/ 1354 h 2009"/>
                <a:gd name="T40" fmla="*/ 1233 w 3319"/>
                <a:gd name="T41" fmla="*/ 1238 h 2009"/>
                <a:gd name="T42" fmla="*/ 1249 w 3319"/>
                <a:gd name="T43" fmla="*/ 1241 h 2009"/>
                <a:gd name="T44" fmla="*/ 1257 w 3319"/>
                <a:gd name="T45" fmla="*/ 1255 h 2009"/>
                <a:gd name="T46" fmla="*/ 1253 w 3319"/>
                <a:gd name="T47" fmla="*/ 1272 h 2009"/>
                <a:gd name="T48" fmla="*/ 1057 w 3319"/>
                <a:gd name="T49" fmla="*/ 1390 h 2009"/>
                <a:gd name="T50" fmla="*/ 1562 w 3319"/>
                <a:gd name="T51" fmla="*/ 1080 h 2009"/>
                <a:gd name="T52" fmla="*/ 1547 w 3319"/>
                <a:gd name="T53" fmla="*/ 1067 h 2009"/>
                <a:gd name="T54" fmla="*/ 1548 w 3319"/>
                <a:gd name="T55" fmla="*/ 1051 h 2009"/>
                <a:gd name="T56" fmla="*/ 1740 w 3319"/>
                <a:gd name="T57" fmla="*/ 931 h 2009"/>
                <a:gd name="T58" fmla="*/ 1756 w 3319"/>
                <a:gd name="T59" fmla="*/ 929 h 2009"/>
                <a:gd name="T60" fmla="*/ 1770 w 3319"/>
                <a:gd name="T61" fmla="*/ 939 h 2009"/>
                <a:gd name="T62" fmla="*/ 1772 w 3319"/>
                <a:gd name="T63" fmla="*/ 955 h 2009"/>
                <a:gd name="T64" fmla="*/ 1763 w 3319"/>
                <a:gd name="T65" fmla="*/ 968 h 2009"/>
                <a:gd name="T66" fmla="*/ 2082 w 3319"/>
                <a:gd name="T67" fmla="*/ 773 h 2009"/>
                <a:gd name="T68" fmla="*/ 2068 w 3319"/>
                <a:gd name="T69" fmla="*/ 766 h 2009"/>
                <a:gd name="T70" fmla="*/ 2061 w 3319"/>
                <a:gd name="T71" fmla="*/ 750 h 2009"/>
                <a:gd name="T72" fmla="*/ 2068 w 3319"/>
                <a:gd name="T73" fmla="*/ 735 h 2009"/>
                <a:gd name="T74" fmla="*/ 2264 w 3319"/>
                <a:gd name="T75" fmla="*/ 619 h 2009"/>
                <a:gd name="T76" fmla="*/ 2279 w 3319"/>
                <a:gd name="T77" fmla="*/ 624 h 2009"/>
                <a:gd name="T78" fmla="*/ 2287 w 3319"/>
                <a:gd name="T79" fmla="*/ 638 h 2009"/>
                <a:gd name="T80" fmla="*/ 2284 w 3319"/>
                <a:gd name="T81" fmla="*/ 653 h 2009"/>
                <a:gd name="T82" fmla="*/ 2088 w 3319"/>
                <a:gd name="T83" fmla="*/ 772 h 2009"/>
                <a:gd name="T84" fmla="*/ 2592 w 3319"/>
                <a:gd name="T85" fmla="*/ 463 h 2009"/>
                <a:gd name="T86" fmla="*/ 2578 w 3319"/>
                <a:gd name="T87" fmla="*/ 449 h 2009"/>
                <a:gd name="T88" fmla="*/ 2578 w 3319"/>
                <a:gd name="T89" fmla="*/ 432 h 2009"/>
                <a:gd name="T90" fmla="*/ 2771 w 3319"/>
                <a:gd name="T91" fmla="*/ 313 h 2009"/>
                <a:gd name="T92" fmla="*/ 2787 w 3319"/>
                <a:gd name="T93" fmla="*/ 310 h 2009"/>
                <a:gd name="T94" fmla="*/ 2800 w 3319"/>
                <a:gd name="T95" fmla="*/ 320 h 2009"/>
                <a:gd name="T96" fmla="*/ 2803 w 3319"/>
                <a:gd name="T97" fmla="*/ 336 h 2009"/>
                <a:gd name="T98" fmla="*/ 2793 w 3319"/>
                <a:gd name="T99" fmla="*/ 349 h 2009"/>
                <a:gd name="T100" fmla="*/ 3113 w 3319"/>
                <a:gd name="T101" fmla="*/ 154 h 2009"/>
                <a:gd name="T102" fmla="*/ 3099 w 3319"/>
                <a:gd name="T103" fmla="*/ 148 h 2009"/>
                <a:gd name="T104" fmla="*/ 3092 w 3319"/>
                <a:gd name="T105" fmla="*/ 131 h 2009"/>
                <a:gd name="T106" fmla="*/ 3099 w 3319"/>
                <a:gd name="T107" fmla="*/ 117 h 2009"/>
                <a:gd name="T108" fmla="*/ 3294 w 3319"/>
                <a:gd name="T109" fmla="*/ 2 h 2009"/>
                <a:gd name="T110" fmla="*/ 3310 w 3319"/>
                <a:gd name="T111" fmla="*/ 5 h 2009"/>
                <a:gd name="T112" fmla="*/ 3319 w 3319"/>
                <a:gd name="T113" fmla="*/ 19 h 2009"/>
                <a:gd name="T114" fmla="*/ 3315 w 3319"/>
                <a:gd name="T115" fmla="*/ 35 h 2009"/>
                <a:gd name="T116" fmla="*/ 3119 w 3319"/>
                <a:gd name="T117" fmla="*/ 154 h 2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319" h="2009">
                  <a:moveTo>
                    <a:pt x="22" y="2009"/>
                  </a:moveTo>
                  <a:lnTo>
                    <a:pt x="16" y="2008"/>
                  </a:lnTo>
                  <a:lnTo>
                    <a:pt x="11" y="2006"/>
                  </a:lnTo>
                  <a:lnTo>
                    <a:pt x="7" y="2003"/>
                  </a:lnTo>
                  <a:lnTo>
                    <a:pt x="3" y="1998"/>
                  </a:lnTo>
                  <a:lnTo>
                    <a:pt x="1" y="1995"/>
                  </a:lnTo>
                  <a:lnTo>
                    <a:pt x="0" y="1991"/>
                  </a:lnTo>
                  <a:lnTo>
                    <a:pt x="0" y="1987"/>
                  </a:lnTo>
                  <a:lnTo>
                    <a:pt x="0" y="1982"/>
                  </a:lnTo>
                  <a:lnTo>
                    <a:pt x="2" y="1979"/>
                  </a:lnTo>
                  <a:lnTo>
                    <a:pt x="4" y="1975"/>
                  </a:lnTo>
                  <a:lnTo>
                    <a:pt x="7" y="1971"/>
                  </a:lnTo>
                  <a:lnTo>
                    <a:pt x="11" y="1969"/>
                  </a:lnTo>
                  <a:lnTo>
                    <a:pt x="194" y="1859"/>
                  </a:lnTo>
                  <a:lnTo>
                    <a:pt x="199" y="1857"/>
                  </a:lnTo>
                  <a:lnTo>
                    <a:pt x="202" y="1856"/>
                  </a:lnTo>
                  <a:lnTo>
                    <a:pt x="206" y="1856"/>
                  </a:lnTo>
                  <a:lnTo>
                    <a:pt x="211" y="1856"/>
                  </a:lnTo>
                  <a:lnTo>
                    <a:pt x="215" y="1858"/>
                  </a:lnTo>
                  <a:lnTo>
                    <a:pt x="218" y="1860"/>
                  </a:lnTo>
                  <a:lnTo>
                    <a:pt x="221" y="1862"/>
                  </a:lnTo>
                  <a:lnTo>
                    <a:pt x="224" y="1867"/>
                  </a:lnTo>
                  <a:lnTo>
                    <a:pt x="226" y="1870"/>
                  </a:lnTo>
                  <a:lnTo>
                    <a:pt x="227" y="1874"/>
                  </a:lnTo>
                  <a:lnTo>
                    <a:pt x="227" y="1879"/>
                  </a:lnTo>
                  <a:lnTo>
                    <a:pt x="226" y="1883"/>
                  </a:lnTo>
                  <a:lnTo>
                    <a:pt x="225" y="1886"/>
                  </a:lnTo>
                  <a:lnTo>
                    <a:pt x="223" y="1889"/>
                  </a:lnTo>
                  <a:lnTo>
                    <a:pt x="220" y="1893"/>
                  </a:lnTo>
                  <a:lnTo>
                    <a:pt x="216" y="1896"/>
                  </a:lnTo>
                  <a:lnTo>
                    <a:pt x="32" y="2006"/>
                  </a:lnTo>
                  <a:lnTo>
                    <a:pt x="27" y="2008"/>
                  </a:lnTo>
                  <a:lnTo>
                    <a:pt x="22" y="2009"/>
                  </a:lnTo>
                  <a:close/>
                  <a:moveTo>
                    <a:pt x="537" y="1700"/>
                  </a:moveTo>
                  <a:lnTo>
                    <a:pt x="537" y="1700"/>
                  </a:lnTo>
                  <a:lnTo>
                    <a:pt x="531" y="1699"/>
                  </a:lnTo>
                  <a:lnTo>
                    <a:pt x="526" y="1697"/>
                  </a:lnTo>
                  <a:lnTo>
                    <a:pt x="522" y="1694"/>
                  </a:lnTo>
                  <a:lnTo>
                    <a:pt x="518" y="1690"/>
                  </a:lnTo>
                  <a:lnTo>
                    <a:pt x="516" y="1685"/>
                  </a:lnTo>
                  <a:lnTo>
                    <a:pt x="515" y="1682"/>
                  </a:lnTo>
                  <a:lnTo>
                    <a:pt x="515" y="1678"/>
                  </a:lnTo>
                  <a:lnTo>
                    <a:pt x="516" y="1673"/>
                  </a:lnTo>
                  <a:lnTo>
                    <a:pt x="517" y="1669"/>
                  </a:lnTo>
                  <a:lnTo>
                    <a:pt x="520" y="1666"/>
                  </a:lnTo>
                  <a:lnTo>
                    <a:pt x="522" y="1663"/>
                  </a:lnTo>
                  <a:lnTo>
                    <a:pt x="526" y="1660"/>
                  </a:lnTo>
                  <a:lnTo>
                    <a:pt x="710" y="1549"/>
                  </a:lnTo>
                  <a:lnTo>
                    <a:pt x="714" y="1548"/>
                  </a:lnTo>
                  <a:lnTo>
                    <a:pt x="717" y="1547"/>
                  </a:lnTo>
                  <a:lnTo>
                    <a:pt x="722" y="1547"/>
                  </a:lnTo>
                  <a:lnTo>
                    <a:pt x="726" y="1547"/>
                  </a:lnTo>
                  <a:lnTo>
                    <a:pt x="730" y="1548"/>
                  </a:lnTo>
                  <a:lnTo>
                    <a:pt x="733" y="1550"/>
                  </a:lnTo>
                  <a:lnTo>
                    <a:pt x="737" y="1553"/>
                  </a:lnTo>
                  <a:lnTo>
                    <a:pt x="739" y="1557"/>
                  </a:lnTo>
                  <a:lnTo>
                    <a:pt x="741" y="1561"/>
                  </a:lnTo>
                  <a:lnTo>
                    <a:pt x="742" y="1565"/>
                  </a:lnTo>
                  <a:lnTo>
                    <a:pt x="742" y="1570"/>
                  </a:lnTo>
                  <a:lnTo>
                    <a:pt x="742" y="1573"/>
                  </a:lnTo>
                  <a:lnTo>
                    <a:pt x="740" y="1577"/>
                  </a:lnTo>
                  <a:lnTo>
                    <a:pt x="738" y="1580"/>
                  </a:lnTo>
                  <a:lnTo>
                    <a:pt x="736" y="1584"/>
                  </a:lnTo>
                  <a:lnTo>
                    <a:pt x="732" y="1587"/>
                  </a:lnTo>
                  <a:lnTo>
                    <a:pt x="548" y="1697"/>
                  </a:lnTo>
                  <a:lnTo>
                    <a:pt x="542" y="1699"/>
                  </a:lnTo>
                  <a:lnTo>
                    <a:pt x="537" y="1700"/>
                  </a:lnTo>
                  <a:close/>
                  <a:moveTo>
                    <a:pt x="1052" y="1390"/>
                  </a:moveTo>
                  <a:lnTo>
                    <a:pt x="1052" y="1390"/>
                  </a:lnTo>
                  <a:lnTo>
                    <a:pt x="1047" y="1390"/>
                  </a:lnTo>
                  <a:lnTo>
                    <a:pt x="1041" y="1388"/>
                  </a:lnTo>
                  <a:lnTo>
                    <a:pt x="1037" y="1385"/>
                  </a:lnTo>
                  <a:lnTo>
                    <a:pt x="1034" y="1381"/>
                  </a:lnTo>
                  <a:lnTo>
                    <a:pt x="1031" y="1376"/>
                  </a:lnTo>
                  <a:lnTo>
                    <a:pt x="1030" y="1372"/>
                  </a:lnTo>
                  <a:lnTo>
                    <a:pt x="1030" y="1368"/>
                  </a:lnTo>
                  <a:lnTo>
                    <a:pt x="1031" y="1364"/>
                  </a:lnTo>
                  <a:lnTo>
                    <a:pt x="1033" y="1360"/>
                  </a:lnTo>
                  <a:lnTo>
                    <a:pt x="1035" y="1357"/>
                  </a:lnTo>
                  <a:lnTo>
                    <a:pt x="1038" y="1354"/>
                  </a:lnTo>
                  <a:lnTo>
                    <a:pt x="1041" y="1350"/>
                  </a:lnTo>
                  <a:lnTo>
                    <a:pt x="1225" y="1240"/>
                  </a:lnTo>
                  <a:lnTo>
                    <a:pt x="1229" y="1238"/>
                  </a:lnTo>
                  <a:lnTo>
                    <a:pt x="1233" y="1238"/>
                  </a:lnTo>
                  <a:lnTo>
                    <a:pt x="1237" y="1237"/>
                  </a:lnTo>
                  <a:lnTo>
                    <a:pt x="1241" y="1238"/>
                  </a:lnTo>
                  <a:lnTo>
                    <a:pt x="1245" y="1239"/>
                  </a:lnTo>
                  <a:lnTo>
                    <a:pt x="1249" y="1241"/>
                  </a:lnTo>
                  <a:lnTo>
                    <a:pt x="1252" y="1245"/>
                  </a:lnTo>
                  <a:lnTo>
                    <a:pt x="1254" y="1248"/>
                  </a:lnTo>
                  <a:lnTo>
                    <a:pt x="1256" y="1252"/>
                  </a:lnTo>
                  <a:lnTo>
                    <a:pt x="1257" y="1255"/>
                  </a:lnTo>
                  <a:lnTo>
                    <a:pt x="1257" y="1260"/>
                  </a:lnTo>
                  <a:lnTo>
                    <a:pt x="1257" y="1264"/>
                  </a:lnTo>
                  <a:lnTo>
                    <a:pt x="1255" y="1268"/>
                  </a:lnTo>
                  <a:lnTo>
                    <a:pt x="1253" y="1272"/>
                  </a:lnTo>
                  <a:lnTo>
                    <a:pt x="1251" y="1275"/>
                  </a:lnTo>
                  <a:lnTo>
                    <a:pt x="1247" y="1277"/>
                  </a:lnTo>
                  <a:lnTo>
                    <a:pt x="1063" y="1387"/>
                  </a:lnTo>
                  <a:lnTo>
                    <a:pt x="1057" y="1390"/>
                  </a:lnTo>
                  <a:lnTo>
                    <a:pt x="1052" y="1390"/>
                  </a:lnTo>
                  <a:close/>
                  <a:moveTo>
                    <a:pt x="1567" y="1082"/>
                  </a:moveTo>
                  <a:lnTo>
                    <a:pt x="1567" y="1082"/>
                  </a:lnTo>
                  <a:lnTo>
                    <a:pt x="1562" y="1080"/>
                  </a:lnTo>
                  <a:lnTo>
                    <a:pt x="1556" y="1079"/>
                  </a:lnTo>
                  <a:lnTo>
                    <a:pt x="1552" y="1076"/>
                  </a:lnTo>
                  <a:lnTo>
                    <a:pt x="1549" y="1071"/>
                  </a:lnTo>
                  <a:lnTo>
                    <a:pt x="1547" y="1067"/>
                  </a:lnTo>
                  <a:lnTo>
                    <a:pt x="1546" y="1063"/>
                  </a:lnTo>
                  <a:lnTo>
                    <a:pt x="1546" y="1059"/>
                  </a:lnTo>
                  <a:lnTo>
                    <a:pt x="1547" y="1055"/>
                  </a:lnTo>
                  <a:lnTo>
                    <a:pt x="1548" y="1051"/>
                  </a:lnTo>
                  <a:lnTo>
                    <a:pt x="1550" y="1047"/>
                  </a:lnTo>
                  <a:lnTo>
                    <a:pt x="1553" y="1045"/>
                  </a:lnTo>
                  <a:lnTo>
                    <a:pt x="1556" y="1042"/>
                  </a:lnTo>
                  <a:lnTo>
                    <a:pt x="1740" y="931"/>
                  </a:lnTo>
                  <a:lnTo>
                    <a:pt x="1744" y="929"/>
                  </a:lnTo>
                  <a:lnTo>
                    <a:pt x="1749" y="928"/>
                  </a:lnTo>
                  <a:lnTo>
                    <a:pt x="1753" y="928"/>
                  </a:lnTo>
                  <a:lnTo>
                    <a:pt x="1756" y="929"/>
                  </a:lnTo>
                  <a:lnTo>
                    <a:pt x="1760" y="930"/>
                  </a:lnTo>
                  <a:lnTo>
                    <a:pt x="1764" y="932"/>
                  </a:lnTo>
                  <a:lnTo>
                    <a:pt x="1767" y="935"/>
                  </a:lnTo>
                  <a:lnTo>
                    <a:pt x="1770" y="939"/>
                  </a:lnTo>
                  <a:lnTo>
                    <a:pt x="1771" y="942"/>
                  </a:lnTo>
                  <a:lnTo>
                    <a:pt x="1772" y="947"/>
                  </a:lnTo>
                  <a:lnTo>
                    <a:pt x="1772" y="951"/>
                  </a:lnTo>
                  <a:lnTo>
                    <a:pt x="1772" y="955"/>
                  </a:lnTo>
                  <a:lnTo>
                    <a:pt x="1771" y="958"/>
                  </a:lnTo>
                  <a:lnTo>
                    <a:pt x="1769" y="963"/>
                  </a:lnTo>
                  <a:lnTo>
                    <a:pt x="1766" y="966"/>
                  </a:lnTo>
                  <a:lnTo>
                    <a:pt x="1763" y="968"/>
                  </a:lnTo>
                  <a:lnTo>
                    <a:pt x="1578" y="1078"/>
                  </a:lnTo>
                  <a:lnTo>
                    <a:pt x="1573" y="1080"/>
                  </a:lnTo>
                  <a:lnTo>
                    <a:pt x="1567" y="1082"/>
                  </a:lnTo>
                  <a:close/>
                  <a:moveTo>
                    <a:pt x="2082" y="773"/>
                  </a:moveTo>
                  <a:lnTo>
                    <a:pt x="2082" y="773"/>
                  </a:lnTo>
                  <a:lnTo>
                    <a:pt x="2077" y="772"/>
                  </a:lnTo>
                  <a:lnTo>
                    <a:pt x="2073" y="769"/>
                  </a:lnTo>
                  <a:lnTo>
                    <a:pt x="2068" y="766"/>
                  </a:lnTo>
                  <a:lnTo>
                    <a:pt x="2064" y="762"/>
                  </a:lnTo>
                  <a:lnTo>
                    <a:pt x="2062" y="759"/>
                  </a:lnTo>
                  <a:lnTo>
                    <a:pt x="2062" y="754"/>
                  </a:lnTo>
                  <a:lnTo>
                    <a:pt x="2061" y="750"/>
                  </a:lnTo>
                  <a:lnTo>
                    <a:pt x="2062" y="746"/>
                  </a:lnTo>
                  <a:lnTo>
                    <a:pt x="2063" y="742"/>
                  </a:lnTo>
                  <a:lnTo>
                    <a:pt x="2065" y="738"/>
                  </a:lnTo>
                  <a:lnTo>
                    <a:pt x="2068" y="735"/>
                  </a:lnTo>
                  <a:lnTo>
                    <a:pt x="2071" y="733"/>
                  </a:lnTo>
                  <a:lnTo>
                    <a:pt x="2255" y="623"/>
                  </a:lnTo>
                  <a:lnTo>
                    <a:pt x="2259" y="620"/>
                  </a:lnTo>
                  <a:lnTo>
                    <a:pt x="2264" y="619"/>
                  </a:lnTo>
                  <a:lnTo>
                    <a:pt x="2268" y="619"/>
                  </a:lnTo>
                  <a:lnTo>
                    <a:pt x="2271" y="619"/>
                  </a:lnTo>
                  <a:lnTo>
                    <a:pt x="2276" y="621"/>
                  </a:lnTo>
                  <a:lnTo>
                    <a:pt x="2279" y="624"/>
                  </a:lnTo>
                  <a:lnTo>
                    <a:pt x="2282" y="626"/>
                  </a:lnTo>
                  <a:lnTo>
                    <a:pt x="2285" y="629"/>
                  </a:lnTo>
                  <a:lnTo>
                    <a:pt x="2286" y="633"/>
                  </a:lnTo>
                  <a:lnTo>
                    <a:pt x="2287" y="638"/>
                  </a:lnTo>
                  <a:lnTo>
                    <a:pt x="2287" y="642"/>
                  </a:lnTo>
                  <a:lnTo>
                    <a:pt x="2287" y="646"/>
                  </a:lnTo>
                  <a:lnTo>
                    <a:pt x="2286" y="650"/>
                  </a:lnTo>
                  <a:lnTo>
                    <a:pt x="2284" y="653"/>
                  </a:lnTo>
                  <a:lnTo>
                    <a:pt x="2281" y="656"/>
                  </a:lnTo>
                  <a:lnTo>
                    <a:pt x="2278" y="659"/>
                  </a:lnTo>
                  <a:lnTo>
                    <a:pt x="2093" y="769"/>
                  </a:lnTo>
                  <a:lnTo>
                    <a:pt x="2088" y="772"/>
                  </a:lnTo>
                  <a:lnTo>
                    <a:pt x="2082" y="773"/>
                  </a:lnTo>
                  <a:close/>
                  <a:moveTo>
                    <a:pt x="2597" y="464"/>
                  </a:moveTo>
                  <a:lnTo>
                    <a:pt x="2597" y="464"/>
                  </a:lnTo>
                  <a:lnTo>
                    <a:pt x="2592" y="463"/>
                  </a:lnTo>
                  <a:lnTo>
                    <a:pt x="2588" y="461"/>
                  </a:lnTo>
                  <a:lnTo>
                    <a:pt x="2583" y="457"/>
                  </a:lnTo>
                  <a:lnTo>
                    <a:pt x="2579" y="453"/>
                  </a:lnTo>
                  <a:lnTo>
                    <a:pt x="2578" y="449"/>
                  </a:lnTo>
                  <a:lnTo>
                    <a:pt x="2577" y="444"/>
                  </a:lnTo>
                  <a:lnTo>
                    <a:pt x="2576" y="441"/>
                  </a:lnTo>
                  <a:lnTo>
                    <a:pt x="2577" y="437"/>
                  </a:lnTo>
                  <a:lnTo>
                    <a:pt x="2578" y="432"/>
                  </a:lnTo>
                  <a:lnTo>
                    <a:pt x="2580" y="429"/>
                  </a:lnTo>
                  <a:lnTo>
                    <a:pt x="2583" y="426"/>
                  </a:lnTo>
                  <a:lnTo>
                    <a:pt x="2587" y="424"/>
                  </a:lnTo>
                  <a:lnTo>
                    <a:pt x="2771" y="313"/>
                  </a:lnTo>
                  <a:lnTo>
                    <a:pt x="2775" y="311"/>
                  </a:lnTo>
                  <a:lnTo>
                    <a:pt x="2779" y="310"/>
                  </a:lnTo>
                  <a:lnTo>
                    <a:pt x="2783" y="310"/>
                  </a:lnTo>
                  <a:lnTo>
                    <a:pt x="2787" y="310"/>
                  </a:lnTo>
                  <a:lnTo>
                    <a:pt x="2791" y="311"/>
                  </a:lnTo>
                  <a:lnTo>
                    <a:pt x="2794" y="314"/>
                  </a:lnTo>
                  <a:lnTo>
                    <a:pt x="2797" y="317"/>
                  </a:lnTo>
                  <a:lnTo>
                    <a:pt x="2800" y="320"/>
                  </a:lnTo>
                  <a:lnTo>
                    <a:pt x="2802" y="324"/>
                  </a:lnTo>
                  <a:lnTo>
                    <a:pt x="2803" y="329"/>
                  </a:lnTo>
                  <a:lnTo>
                    <a:pt x="2804" y="332"/>
                  </a:lnTo>
                  <a:lnTo>
                    <a:pt x="2803" y="336"/>
                  </a:lnTo>
                  <a:lnTo>
                    <a:pt x="2802" y="341"/>
                  </a:lnTo>
                  <a:lnTo>
                    <a:pt x="2799" y="344"/>
                  </a:lnTo>
                  <a:lnTo>
                    <a:pt x="2796" y="347"/>
                  </a:lnTo>
                  <a:lnTo>
                    <a:pt x="2793" y="349"/>
                  </a:lnTo>
                  <a:lnTo>
                    <a:pt x="2609" y="461"/>
                  </a:lnTo>
                  <a:lnTo>
                    <a:pt x="2604" y="463"/>
                  </a:lnTo>
                  <a:lnTo>
                    <a:pt x="2597" y="464"/>
                  </a:lnTo>
                  <a:close/>
                  <a:moveTo>
                    <a:pt x="3113" y="154"/>
                  </a:moveTo>
                  <a:lnTo>
                    <a:pt x="3113" y="154"/>
                  </a:lnTo>
                  <a:lnTo>
                    <a:pt x="3107" y="154"/>
                  </a:lnTo>
                  <a:lnTo>
                    <a:pt x="3103" y="152"/>
                  </a:lnTo>
                  <a:lnTo>
                    <a:pt x="3099" y="148"/>
                  </a:lnTo>
                  <a:lnTo>
                    <a:pt x="3094" y="144"/>
                  </a:lnTo>
                  <a:lnTo>
                    <a:pt x="3093" y="140"/>
                  </a:lnTo>
                  <a:lnTo>
                    <a:pt x="3092" y="135"/>
                  </a:lnTo>
                  <a:lnTo>
                    <a:pt x="3092" y="131"/>
                  </a:lnTo>
                  <a:lnTo>
                    <a:pt x="3092" y="128"/>
                  </a:lnTo>
                  <a:lnTo>
                    <a:pt x="3093" y="124"/>
                  </a:lnTo>
                  <a:lnTo>
                    <a:pt x="3095" y="120"/>
                  </a:lnTo>
                  <a:lnTo>
                    <a:pt x="3099" y="117"/>
                  </a:lnTo>
                  <a:lnTo>
                    <a:pt x="3102" y="114"/>
                  </a:lnTo>
                  <a:lnTo>
                    <a:pt x="3286" y="4"/>
                  </a:lnTo>
                  <a:lnTo>
                    <a:pt x="3290" y="2"/>
                  </a:lnTo>
                  <a:lnTo>
                    <a:pt x="3294" y="2"/>
                  </a:lnTo>
                  <a:lnTo>
                    <a:pt x="3298" y="0"/>
                  </a:lnTo>
                  <a:lnTo>
                    <a:pt x="3303" y="2"/>
                  </a:lnTo>
                  <a:lnTo>
                    <a:pt x="3306" y="3"/>
                  </a:lnTo>
                  <a:lnTo>
                    <a:pt x="3310" y="5"/>
                  </a:lnTo>
                  <a:lnTo>
                    <a:pt x="3313" y="8"/>
                  </a:lnTo>
                  <a:lnTo>
                    <a:pt x="3316" y="11"/>
                  </a:lnTo>
                  <a:lnTo>
                    <a:pt x="3318" y="16"/>
                  </a:lnTo>
                  <a:lnTo>
                    <a:pt x="3319" y="19"/>
                  </a:lnTo>
                  <a:lnTo>
                    <a:pt x="3319" y="23"/>
                  </a:lnTo>
                  <a:lnTo>
                    <a:pt x="3318" y="27"/>
                  </a:lnTo>
                  <a:lnTo>
                    <a:pt x="3317" y="32"/>
                  </a:lnTo>
                  <a:lnTo>
                    <a:pt x="3315" y="35"/>
                  </a:lnTo>
                  <a:lnTo>
                    <a:pt x="3311" y="38"/>
                  </a:lnTo>
                  <a:lnTo>
                    <a:pt x="3308" y="40"/>
                  </a:lnTo>
                  <a:lnTo>
                    <a:pt x="3124" y="151"/>
                  </a:lnTo>
                  <a:lnTo>
                    <a:pt x="3119" y="154"/>
                  </a:lnTo>
                  <a:lnTo>
                    <a:pt x="3113" y="154"/>
                  </a:lnTo>
                  <a:close/>
                </a:path>
              </a:pathLst>
            </a:custGeom>
            <a:solidFill>
              <a:srgbClr val="F7FB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1646" name="Freeform 157"/>
            <p:cNvSpPr>
              <a:spLocks/>
            </p:cNvSpPr>
            <p:nvPr/>
          </p:nvSpPr>
          <p:spPr bwMode="auto">
            <a:xfrm>
              <a:off x="7619372" y="2589257"/>
              <a:ext cx="831320" cy="480360"/>
            </a:xfrm>
            <a:custGeom>
              <a:avLst/>
              <a:gdLst>
                <a:gd name="T0" fmla="*/ 1295 w 3574"/>
                <a:gd name="T1" fmla="*/ 2066 h 2066"/>
                <a:gd name="T2" fmla="*/ 0 w 3574"/>
                <a:gd name="T3" fmla="*/ 1308 h 2066"/>
                <a:gd name="T4" fmla="*/ 2279 w 3574"/>
                <a:gd name="T5" fmla="*/ 0 h 2066"/>
                <a:gd name="T6" fmla="*/ 3574 w 3574"/>
                <a:gd name="T7" fmla="*/ 757 h 2066"/>
                <a:gd name="T8" fmla="*/ 1295 w 3574"/>
                <a:gd name="T9" fmla="*/ 2066 h 20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74" h="2066">
                  <a:moveTo>
                    <a:pt x="1295" y="2066"/>
                  </a:moveTo>
                  <a:lnTo>
                    <a:pt x="0" y="1308"/>
                  </a:lnTo>
                  <a:lnTo>
                    <a:pt x="2279" y="0"/>
                  </a:lnTo>
                  <a:lnTo>
                    <a:pt x="3574" y="757"/>
                  </a:lnTo>
                  <a:lnTo>
                    <a:pt x="1295" y="2066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1647" name="Freeform 158"/>
            <p:cNvSpPr>
              <a:spLocks/>
            </p:cNvSpPr>
            <p:nvPr/>
          </p:nvSpPr>
          <p:spPr bwMode="auto">
            <a:xfrm>
              <a:off x="7840934" y="2869467"/>
              <a:ext cx="20480" cy="215976"/>
            </a:xfrm>
            <a:custGeom>
              <a:avLst/>
              <a:gdLst>
                <a:gd name="T0" fmla="*/ 43 w 86"/>
                <a:gd name="T1" fmla="*/ 930 h 930"/>
                <a:gd name="T2" fmla="*/ 34 w 86"/>
                <a:gd name="T3" fmla="*/ 928 h 930"/>
                <a:gd name="T4" fmla="*/ 27 w 86"/>
                <a:gd name="T5" fmla="*/ 926 h 930"/>
                <a:gd name="T6" fmla="*/ 19 w 86"/>
                <a:gd name="T7" fmla="*/ 922 h 930"/>
                <a:gd name="T8" fmla="*/ 13 w 86"/>
                <a:gd name="T9" fmla="*/ 917 h 930"/>
                <a:gd name="T10" fmla="*/ 7 w 86"/>
                <a:gd name="T11" fmla="*/ 910 h 930"/>
                <a:gd name="T12" fmla="*/ 4 w 86"/>
                <a:gd name="T13" fmla="*/ 903 h 930"/>
                <a:gd name="T14" fmla="*/ 1 w 86"/>
                <a:gd name="T15" fmla="*/ 895 h 930"/>
                <a:gd name="T16" fmla="*/ 0 w 86"/>
                <a:gd name="T17" fmla="*/ 886 h 930"/>
                <a:gd name="T18" fmla="*/ 0 w 86"/>
                <a:gd name="T19" fmla="*/ 42 h 930"/>
                <a:gd name="T20" fmla="*/ 1 w 86"/>
                <a:gd name="T21" fmla="*/ 33 h 930"/>
                <a:gd name="T22" fmla="*/ 4 w 86"/>
                <a:gd name="T23" fmla="*/ 26 h 930"/>
                <a:gd name="T24" fmla="*/ 7 w 86"/>
                <a:gd name="T25" fmla="*/ 18 h 930"/>
                <a:gd name="T26" fmla="*/ 13 w 86"/>
                <a:gd name="T27" fmla="*/ 12 h 930"/>
                <a:gd name="T28" fmla="*/ 19 w 86"/>
                <a:gd name="T29" fmla="*/ 6 h 930"/>
                <a:gd name="T30" fmla="*/ 27 w 86"/>
                <a:gd name="T31" fmla="*/ 3 h 930"/>
                <a:gd name="T32" fmla="*/ 34 w 86"/>
                <a:gd name="T33" fmla="*/ 0 h 930"/>
                <a:gd name="T34" fmla="*/ 43 w 86"/>
                <a:gd name="T35" fmla="*/ 0 h 930"/>
                <a:gd name="T36" fmla="*/ 52 w 86"/>
                <a:gd name="T37" fmla="*/ 0 h 930"/>
                <a:gd name="T38" fmla="*/ 60 w 86"/>
                <a:gd name="T39" fmla="*/ 3 h 930"/>
                <a:gd name="T40" fmla="*/ 67 w 86"/>
                <a:gd name="T41" fmla="*/ 6 h 930"/>
                <a:gd name="T42" fmla="*/ 73 w 86"/>
                <a:gd name="T43" fmla="*/ 12 h 930"/>
                <a:gd name="T44" fmla="*/ 79 w 86"/>
                <a:gd name="T45" fmla="*/ 18 h 930"/>
                <a:gd name="T46" fmla="*/ 83 w 86"/>
                <a:gd name="T47" fmla="*/ 26 h 930"/>
                <a:gd name="T48" fmla="*/ 85 w 86"/>
                <a:gd name="T49" fmla="*/ 33 h 930"/>
                <a:gd name="T50" fmla="*/ 86 w 86"/>
                <a:gd name="T51" fmla="*/ 42 h 930"/>
                <a:gd name="T52" fmla="*/ 86 w 86"/>
                <a:gd name="T53" fmla="*/ 886 h 930"/>
                <a:gd name="T54" fmla="*/ 85 w 86"/>
                <a:gd name="T55" fmla="*/ 895 h 930"/>
                <a:gd name="T56" fmla="*/ 83 w 86"/>
                <a:gd name="T57" fmla="*/ 903 h 930"/>
                <a:gd name="T58" fmla="*/ 79 w 86"/>
                <a:gd name="T59" fmla="*/ 910 h 930"/>
                <a:gd name="T60" fmla="*/ 73 w 86"/>
                <a:gd name="T61" fmla="*/ 917 h 930"/>
                <a:gd name="T62" fmla="*/ 67 w 86"/>
                <a:gd name="T63" fmla="*/ 922 h 930"/>
                <a:gd name="T64" fmla="*/ 60 w 86"/>
                <a:gd name="T65" fmla="*/ 926 h 930"/>
                <a:gd name="T66" fmla="*/ 52 w 86"/>
                <a:gd name="T67" fmla="*/ 928 h 930"/>
                <a:gd name="T68" fmla="*/ 43 w 86"/>
                <a:gd name="T69" fmla="*/ 930 h 9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6" h="930">
                  <a:moveTo>
                    <a:pt x="43" y="930"/>
                  </a:moveTo>
                  <a:lnTo>
                    <a:pt x="34" y="928"/>
                  </a:lnTo>
                  <a:lnTo>
                    <a:pt x="27" y="926"/>
                  </a:lnTo>
                  <a:lnTo>
                    <a:pt x="19" y="922"/>
                  </a:lnTo>
                  <a:lnTo>
                    <a:pt x="13" y="917"/>
                  </a:lnTo>
                  <a:lnTo>
                    <a:pt x="7" y="910"/>
                  </a:lnTo>
                  <a:lnTo>
                    <a:pt x="4" y="903"/>
                  </a:lnTo>
                  <a:lnTo>
                    <a:pt x="1" y="895"/>
                  </a:lnTo>
                  <a:lnTo>
                    <a:pt x="0" y="886"/>
                  </a:lnTo>
                  <a:lnTo>
                    <a:pt x="0" y="42"/>
                  </a:lnTo>
                  <a:lnTo>
                    <a:pt x="1" y="33"/>
                  </a:lnTo>
                  <a:lnTo>
                    <a:pt x="4" y="26"/>
                  </a:lnTo>
                  <a:lnTo>
                    <a:pt x="7" y="18"/>
                  </a:lnTo>
                  <a:lnTo>
                    <a:pt x="13" y="12"/>
                  </a:lnTo>
                  <a:lnTo>
                    <a:pt x="19" y="6"/>
                  </a:lnTo>
                  <a:lnTo>
                    <a:pt x="27" y="3"/>
                  </a:lnTo>
                  <a:lnTo>
                    <a:pt x="34" y="0"/>
                  </a:lnTo>
                  <a:lnTo>
                    <a:pt x="43" y="0"/>
                  </a:lnTo>
                  <a:lnTo>
                    <a:pt x="52" y="0"/>
                  </a:lnTo>
                  <a:lnTo>
                    <a:pt x="60" y="3"/>
                  </a:lnTo>
                  <a:lnTo>
                    <a:pt x="67" y="6"/>
                  </a:lnTo>
                  <a:lnTo>
                    <a:pt x="73" y="12"/>
                  </a:lnTo>
                  <a:lnTo>
                    <a:pt x="79" y="18"/>
                  </a:lnTo>
                  <a:lnTo>
                    <a:pt x="83" y="26"/>
                  </a:lnTo>
                  <a:lnTo>
                    <a:pt x="85" y="33"/>
                  </a:lnTo>
                  <a:lnTo>
                    <a:pt x="86" y="42"/>
                  </a:lnTo>
                  <a:lnTo>
                    <a:pt x="86" y="886"/>
                  </a:lnTo>
                  <a:lnTo>
                    <a:pt x="85" y="895"/>
                  </a:lnTo>
                  <a:lnTo>
                    <a:pt x="83" y="903"/>
                  </a:lnTo>
                  <a:lnTo>
                    <a:pt x="79" y="910"/>
                  </a:lnTo>
                  <a:lnTo>
                    <a:pt x="73" y="917"/>
                  </a:lnTo>
                  <a:lnTo>
                    <a:pt x="67" y="922"/>
                  </a:lnTo>
                  <a:lnTo>
                    <a:pt x="60" y="926"/>
                  </a:lnTo>
                  <a:lnTo>
                    <a:pt x="52" y="928"/>
                  </a:lnTo>
                  <a:lnTo>
                    <a:pt x="43" y="930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1648" name="Freeform 159"/>
            <p:cNvSpPr>
              <a:spLocks/>
            </p:cNvSpPr>
            <p:nvPr/>
          </p:nvSpPr>
          <p:spPr bwMode="auto">
            <a:xfrm>
              <a:off x="7785078" y="2812680"/>
              <a:ext cx="133123" cy="181532"/>
            </a:xfrm>
            <a:custGeom>
              <a:avLst/>
              <a:gdLst>
                <a:gd name="T0" fmla="*/ 571 w 572"/>
                <a:gd name="T1" fmla="*/ 429 h 779"/>
                <a:gd name="T2" fmla="*/ 564 w 572"/>
                <a:gd name="T3" fmla="*/ 488 h 779"/>
                <a:gd name="T4" fmla="*/ 550 w 572"/>
                <a:gd name="T5" fmla="*/ 542 h 779"/>
                <a:gd name="T6" fmla="*/ 531 w 572"/>
                <a:gd name="T7" fmla="*/ 592 h 779"/>
                <a:gd name="T8" fmla="*/ 507 w 572"/>
                <a:gd name="T9" fmla="*/ 638 h 779"/>
                <a:gd name="T10" fmla="*/ 478 w 572"/>
                <a:gd name="T11" fmla="*/ 679 h 779"/>
                <a:gd name="T12" fmla="*/ 446 w 572"/>
                <a:gd name="T13" fmla="*/ 713 h 779"/>
                <a:gd name="T14" fmla="*/ 410 w 572"/>
                <a:gd name="T15" fmla="*/ 742 h 779"/>
                <a:gd name="T16" fmla="*/ 371 w 572"/>
                <a:gd name="T17" fmla="*/ 762 h 779"/>
                <a:gd name="T18" fmla="*/ 330 w 572"/>
                <a:gd name="T19" fmla="*/ 775 h 779"/>
                <a:gd name="T20" fmla="*/ 286 w 572"/>
                <a:gd name="T21" fmla="*/ 779 h 779"/>
                <a:gd name="T22" fmla="*/ 243 w 572"/>
                <a:gd name="T23" fmla="*/ 775 h 779"/>
                <a:gd name="T24" fmla="*/ 201 w 572"/>
                <a:gd name="T25" fmla="*/ 762 h 779"/>
                <a:gd name="T26" fmla="*/ 162 w 572"/>
                <a:gd name="T27" fmla="*/ 742 h 779"/>
                <a:gd name="T28" fmla="*/ 126 w 572"/>
                <a:gd name="T29" fmla="*/ 713 h 779"/>
                <a:gd name="T30" fmla="*/ 94 w 572"/>
                <a:gd name="T31" fmla="*/ 679 h 779"/>
                <a:gd name="T32" fmla="*/ 66 w 572"/>
                <a:gd name="T33" fmla="*/ 638 h 779"/>
                <a:gd name="T34" fmla="*/ 42 w 572"/>
                <a:gd name="T35" fmla="*/ 592 h 779"/>
                <a:gd name="T36" fmla="*/ 23 w 572"/>
                <a:gd name="T37" fmla="*/ 542 h 779"/>
                <a:gd name="T38" fmla="*/ 10 w 572"/>
                <a:gd name="T39" fmla="*/ 488 h 779"/>
                <a:gd name="T40" fmla="*/ 2 w 572"/>
                <a:gd name="T41" fmla="*/ 429 h 779"/>
                <a:gd name="T42" fmla="*/ 1 w 572"/>
                <a:gd name="T43" fmla="*/ 370 h 779"/>
                <a:gd name="T44" fmla="*/ 6 w 572"/>
                <a:gd name="T45" fmla="*/ 312 h 779"/>
                <a:gd name="T46" fmla="*/ 17 w 572"/>
                <a:gd name="T47" fmla="*/ 256 h 779"/>
                <a:gd name="T48" fmla="*/ 34 w 572"/>
                <a:gd name="T49" fmla="*/ 204 h 779"/>
                <a:gd name="T50" fmla="*/ 57 w 572"/>
                <a:gd name="T51" fmla="*/ 156 h 779"/>
                <a:gd name="T52" fmla="*/ 84 w 572"/>
                <a:gd name="T53" fmla="*/ 114 h 779"/>
                <a:gd name="T54" fmla="*/ 115 w 572"/>
                <a:gd name="T55" fmla="*/ 77 h 779"/>
                <a:gd name="T56" fmla="*/ 150 w 572"/>
                <a:gd name="T57" fmla="*/ 47 h 779"/>
                <a:gd name="T58" fmla="*/ 188 w 572"/>
                <a:gd name="T59" fmla="*/ 23 h 779"/>
                <a:gd name="T60" fmla="*/ 229 w 572"/>
                <a:gd name="T61" fmla="*/ 8 h 779"/>
                <a:gd name="T62" fmla="*/ 272 w 572"/>
                <a:gd name="T63" fmla="*/ 1 h 779"/>
                <a:gd name="T64" fmla="*/ 315 w 572"/>
                <a:gd name="T65" fmla="*/ 2 h 779"/>
                <a:gd name="T66" fmla="*/ 357 w 572"/>
                <a:gd name="T67" fmla="*/ 13 h 779"/>
                <a:gd name="T68" fmla="*/ 397 w 572"/>
                <a:gd name="T69" fmla="*/ 31 h 779"/>
                <a:gd name="T70" fmla="*/ 435 w 572"/>
                <a:gd name="T71" fmla="*/ 57 h 779"/>
                <a:gd name="T72" fmla="*/ 469 w 572"/>
                <a:gd name="T73" fmla="*/ 89 h 779"/>
                <a:gd name="T74" fmla="*/ 498 w 572"/>
                <a:gd name="T75" fmla="*/ 128 h 779"/>
                <a:gd name="T76" fmla="*/ 524 w 572"/>
                <a:gd name="T77" fmla="*/ 172 h 779"/>
                <a:gd name="T78" fmla="*/ 544 w 572"/>
                <a:gd name="T79" fmla="*/ 221 h 779"/>
                <a:gd name="T80" fmla="*/ 559 w 572"/>
                <a:gd name="T81" fmla="*/ 274 h 779"/>
                <a:gd name="T82" fmla="*/ 569 w 572"/>
                <a:gd name="T83" fmla="*/ 330 h 779"/>
                <a:gd name="T84" fmla="*/ 572 w 572"/>
                <a:gd name="T85" fmla="*/ 389 h 7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572" h="779">
                  <a:moveTo>
                    <a:pt x="572" y="389"/>
                  </a:moveTo>
                  <a:lnTo>
                    <a:pt x="572" y="410"/>
                  </a:lnTo>
                  <a:lnTo>
                    <a:pt x="571" y="429"/>
                  </a:lnTo>
                  <a:lnTo>
                    <a:pt x="569" y="449"/>
                  </a:lnTo>
                  <a:lnTo>
                    <a:pt x="567" y="468"/>
                  </a:lnTo>
                  <a:lnTo>
                    <a:pt x="564" y="488"/>
                  </a:lnTo>
                  <a:lnTo>
                    <a:pt x="559" y="506"/>
                  </a:lnTo>
                  <a:lnTo>
                    <a:pt x="555" y="524"/>
                  </a:lnTo>
                  <a:lnTo>
                    <a:pt x="550" y="542"/>
                  </a:lnTo>
                  <a:lnTo>
                    <a:pt x="544" y="559"/>
                  </a:lnTo>
                  <a:lnTo>
                    <a:pt x="538" y="576"/>
                  </a:lnTo>
                  <a:lnTo>
                    <a:pt x="531" y="592"/>
                  </a:lnTo>
                  <a:lnTo>
                    <a:pt x="524" y="608"/>
                  </a:lnTo>
                  <a:lnTo>
                    <a:pt x="516" y="623"/>
                  </a:lnTo>
                  <a:lnTo>
                    <a:pt x="507" y="638"/>
                  </a:lnTo>
                  <a:lnTo>
                    <a:pt x="498" y="652"/>
                  </a:lnTo>
                  <a:lnTo>
                    <a:pt x="489" y="666"/>
                  </a:lnTo>
                  <a:lnTo>
                    <a:pt x="478" y="679"/>
                  </a:lnTo>
                  <a:lnTo>
                    <a:pt x="469" y="691"/>
                  </a:lnTo>
                  <a:lnTo>
                    <a:pt x="458" y="703"/>
                  </a:lnTo>
                  <a:lnTo>
                    <a:pt x="446" y="713"/>
                  </a:lnTo>
                  <a:lnTo>
                    <a:pt x="435" y="723"/>
                  </a:lnTo>
                  <a:lnTo>
                    <a:pt x="422" y="733"/>
                  </a:lnTo>
                  <a:lnTo>
                    <a:pt x="410" y="742"/>
                  </a:lnTo>
                  <a:lnTo>
                    <a:pt x="397" y="749"/>
                  </a:lnTo>
                  <a:lnTo>
                    <a:pt x="384" y="757"/>
                  </a:lnTo>
                  <a:lnTo>
                    <a:pt x="371" y="762"/>
                  </a:lnTo>
                  <a:lnTo>
                    <a:pt x="357" y="767"/>
                  </a:lnTo>
                  <a:lnTo>
                    <a:pt x="344" y="772"/>
                  </a:lnTo>
                  <a:lnTo>
                    <a:pt x="330" y="775"/>
                  </a:lnTo>
                  <a:lnTo>
                    <a:pt x="315" y="778"/>
                  </a:lnTo>
                  <a:lnTo>
                    <a:pt x="301" y="779"/>
                  </a:lnTo>
                  <a:lnTo>
                    <a:pt x="286" y="779"/>
                  </a:lnTo>
                  <a:lnTo>
                    <a:pt x="272" y="779"/>
                  </a:lnTo>
                  <a:lnTo>
                    <a:pt x="257" y="778"/>
                  </a:lnTo>
                  <a:lnTo>
                    <a:pt x="243" y="775"/>
                  </a:lnTo>
                  <a:lnTo>
                    <a:pt x="229" y="772"/>
                  </a:lnTo>
                  <a:lnTo>
                    <a:pt x="215" y="767"/>
                  </a:lnTo>
                  <a:lnTo>
                    <a:pt x="201" y="762"/>
                  </a:lnTo>
                  <a:lnTo>
                    <a:pt x="188" y="757"/>
                  </a:lnTo>
                  <a:lnTo>
                    <a:pt x="175" y="749"/>
                  </a:lnTo>
                  <a:lnTo>
                    <a:pt x="162" y="742"/>
                  </a:lnTo>
                  <a:lnTo>
                    <a:pt x="150" y="733"/>
                  </a:lnTo>
                  <a:lnTo>
                    <a:pt x="138" y="723"/>
                  </a:lnTo>
                  <a:lnTo>
                    <a:pt x="126" y="713"/>
                  </a:lnTo>
                  <a:lnTo>
                    <a:pt x="115" y="703"/>
                  </a:lnTo>
                  <a:lnTo>
                    <a:pt x="105" y="691"/>
                  </a:lnTo>
                  <a:lnTo>
                    <a:pt x="94" y="679"/>
                  </a:lnTo>
                  <a:lnTo>
                    <a:pt x="84" y="666"/>
                  </a:lnTo>
                  <a:lnTo>
                    <a:pt x="74" y="652"/>
                  </a:lnTo>
                  <a:lnTo>
                    <a:pt x="66" y="638"/>
                  </a:lnTo>
                  <a:lnTo>
                    <a:pt x="57" y="623"/>
                  </a:lnTo>
                  <a:lnTo>
                    <a:pt x="48" y="608"/>
                  </a:lnTo>
                  <a:lnTo>
                    <a:pt x="42" y="592"/>
                  </a:lnTo>
                  <a:lnTo>
                    <a:pt x="34" y="576"/>
                  </a:lnTo>
                  <a:lnTo>
                    <a:pt x="28" y="559"/>
                  </a:lnTo>
                  <a:lnTo>
                    <a:pt x="23" y="542"/>
                  </a:lnTo>
                  <a:lnTo>
                    <a:pt x="17" y="524"/>
                  </a:lnTo>
                  <a:lnTo>
                    <a:pt x="13" y="506"/>
                  </a:lnTo>
                  <a:lnTo>
                    <a:pt x="10" y="488"/>
                  </a:lnTo>
                  <a:lnTo>
                    <a:pt x="6" y="468"/>
                  </a:lnTo>
                  <a:lnTo>
                    <a:pt x="3" y="449"/>
                  </a:lnTo>
                  <a:lnTo>
                    <a:pt x="2" y="429"/>
                  </a:lnTo>
                  <a:lnTo>
                    <a:pt x="1" y="410"/>
                  </a:lnTo>
                  <a:lnTo>
                    <a:pt x="0" y="389"/>
                  </a:lnTo>
                  <a:lnTo>
                    <a:pt x="1" y="370"/>
                  </a:lnTo>
                  <a:lnTo>
                    <a:pt x="2" y="351"/>
                  </a:lnTo>
                  <a:lnTo>
                    <a:pt x="3" y="330"/>
                  </a:lnTo>
                  <a:lnTo>
                    <a:pt x="6" y="312"/>
                  </a:lnTo>
                  <a:lnTo>
                    <a:pt x="10" y="292"/>
                  </a:lnTo>
                  <a:lnTo>
                    <a:pt x="13" y="274"/>
                  </a:lnTo>
                  <a:lnTo>
                    <a:pt x="17" y="256"/>
                  </a:lnTo>
                  <a:lnTo>
                    <a:pt x="23" y="238"/>
                  </a:lnTo>
                  <a:lnTo>
                    <a:pt x="28" y="221"/>
                  </a:lnTo>
                  <a:lnTo>
                    <a:pt x="34" y="204"/>
                  </a:lnTo>
                  <a:lnTo>
                    <a:pt x="42" y="187"/>
                  </a:lnTo>
                  <a:lnTo>
                    <a:pt x="48" y="172"/>
                  </a:lnTo>
                  <a:lnTo>
                    <a:pt x="57" y="156"/>
                  </a:lnTo>
                  <a:lnTo>
                    <a:pt x="66" y="142"/>
                  </a:lnTo>
                  <a:lnTo>
                    <a:pt x="74" y="128"/>
                  </a:lnTo>
                  <a:lnTo>
                    <a:pt x="84" y="114"/>
                  </a:lnTo>
                  <a:lnTo>
                    <a:pt x="94" y="101"/>
                  </a:lnTo>
                  <a:lnTo>
                    <a:pt x="105" y="89"/>
                  </a:lnTo>
                  <a:lnTo>
                    <a:pt x="115" y="77"/>
                  </a:lnTo>
                  <a:lnTo>
                    <a:pt x="126" y="67"/>
                  </a:lnTo>
                  <a:lnTo>
                    <a:pt x="138" y="57"/>
                  </a:lnTo>
                  <a:lnTo>
                    <a:pt x="150" y="47"/>
                  </a:lnTo>
                  <a:lnTo>
                    <a:pt x="162" y="38"/>
                  </a:lnTo>
                  <a:lnTo>
                    <a:pt x="175" y="31"/>
                  </a:lnTo>
                  <a:lnTo>
                    <a:pt x="188" y="23"/>
                  </a:lnTo>
                  <a:lnTo>
                    <a:pt x="201" y="18"/>
                  </a:lnTo>
                  <a:lnTo>
                    <a:pt x="215" y="13"/>
                  </a:lnTo>
                  <a:lnTo>
                    <a:pt x="229" y="8"/>
                  </a:lnTo>
                  <a:lnTo>
                    <a:pt x="243" y="5"/>
                  </a:lnTo>
                  <a:lnTo>
                    <a:pt x="257" y="2"/>
                  </a:lnTo>
                  <a:lnTo>
                    <a:pt x="272" y="1"/>
                  </a:lnTo>
                  <a:lnTo>
                    <a:pt x="286" y="0"/>
                  </a:lnTo>
                  <a:lnTo>
                    <a:pt x="301" y="1"/>
                  </a:lnTo>
                  <a:lnTo>
                    <a:pt x="315" y="2"/>
                  </a:lnTo>
                  <a:lnTo>
                    <a:pt x="330" y="5"/>
                  </a:lnTo>
                  <a:lnTo>
                    <a:pt x="344" y="8"/>
                  </a:lnTo>
                  <a:lnTo>
                    <a:pt x="357" y="13"/>
                  </a:lnTo>
                  <a:lnTo>
                    <a:pt x="371" y="18"/>
                  </a:lnTo>
                  <a:lnTo>
                    <a:pt x="384" y="23"/>
                  </a:lnTo>
                  <a:lnTo>
                    <a:pt x="397" y="31"/>
                  </a:lnTo>
                  <a:lnTo>
                    <a:pt x="410" y="38"/>
                  </a:lnTo>
                  <a:lnTo>
                    <a:pt x="422" y="47"/>
                  </a:lnTo>
                  <a:lnTo>
                    <a:pt x="435" y="57"/>
                  </a:lnTo>
                  <a:lnTo>
                    <a:pt x="446" y="67"/>
                  </a:lnTo>
                  <a:lnTo>
                    <a:pt x="458" y="77"/>
                  </a:lnTo>
                  <a:lnTo>
                    <a:pt x="469" y="89"/>
                  </a:lnTo>
                  <a:lnTo>
                    <a:pt x="478" y="101"/>
                  </a:lnTo>
                  <a:lnTo>
                    <a:pt x="489" y="114"/>
                  </a:lnTo>
                  <a:lnTo>
                    <a:pt x="498" y="128"/>
                  </a:lnTo>
                  <a:lnTo>
                    <a:pt x="507" y="142"/>
                  </a:lnTo>
                  <a:lnTo>
                    <a:pt x="516" y="156"/>
                  </a:lnTo>
                  <a:lnTo>
                    <a:pt x="524" y="172"/>
                  </a:lnTo>
                  <a:lnTo>
                    <a:pt x="531" y="187"/>
                  </a:lnTo>
                  <a:lnTo>
                    <a:pt x="538" y="204"/>
                  </a:lnTo>
                  <a:lnTo>
                    <a:pt x="544" y="221"/>
                  </a:lnTo>
                  <a:lnTo>
                    <a:pt x="550" y="238"/>
                  </a:lnTo>
                  <a:lnTo>
                    <a:pt x="555" y="256"/>
                  </a:lnTo>
                  <a:lnTo>
                    <a:pt x="559" y="274"/>
                  </a:lnTo>
                  <a:lnTo>
                    <a:pt x="564" y="292"/>
                  </a:lnTo>
                  <a:lnTo>
                    <a:pt x="567" y="312"/>
                  </a:lnTo>
                  <a:lnTo>
                    <a:pt x="569" y="330"/>
                  </a:lnTo>
                  <a:lnTo>
                    <a:pt x="571" y="351"/>
                  </a:lnTo>
                  <a:lnTo>
                    <a:pt x="572" y="370"/>
                  </a:lnTo>
                  <a:lnTo>
                    <a:pt x="572" y="38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1649" name="Freeform 160"/>
            <p:cNvSpPr>
              <a:spLocks/>
            </p:cNvSpPr>
            <p:nvPr/>
          </p:nvSpPr>
          <p:spPr bwMode="auto">
            <a:xfrm>
              <a:off x="7485319" y="2538987"/>
              <a:ext cx="332342" cy="191771"/>
            </a:xfrm>
            <a:custGeom>
              <a:avLst/>
              <a:gdLst>
                <a:gd name="T0" fmla="*/ 713 w 1427"/>
                <a:gd name="T1" fmla="*/ 825 h 825"/>
                <a:gd name="T2" fmla="*/ 0 w 1427"/>
                <a:gd name="T3" fmla="*/ 412 h 825"/>
                <a:gd name="T4" fmla="*/ 713 w 1427"/>
                <a:gd name="T5" fmla="*/ 0 h 825"/>
                <a:gd name="T6" fmla="*/ 1427 w 1427"/>
                <a:gd name="T7" fmla="*/ 412 h 825"/>
                <a:gd name="T8" fmla="*/ 713 w 1427"/>
                <a:gd name="T9" fmla="*/ 825 h 8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27" h="825">
                  <a:moveTo>
                    <a:pt x="713" y="825"/>
                  </a:moveTo>
                  <a:lnTo>
                    <a:pt x="0" y="412"/>
                  </a:lnTo>
                  <a:lnTo>
                    <a:pt x="713" y="0"/>
                  </a:lnTo>
                  <a:lnTo>
                    <a:pt x="1427" y="412"/>
                  </a:lnTo>
                  <a:lnTo>
                    <a:pt x="713" y="825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1650" name="Freeform 161"/>
            <p:cNvSpPr>
              <a:spLocks/>
            </p:cNvSpPr>
            <p:nvPr/>
          </p:nvSpPr>
          <p:spPr bwMode="auto">
            <a:xfrm>
              <a:off x="7485319" y="2634873"/>
              <a:ext cx="166637" cy="588348"/>
            </a:xfrm>
            <a:custGeom>
              <a:avLst/>
              <a:gdLst>
                <a:gd name="T0" fmla="*/ 713 w 713"/>
                <a:gd name="T1" fmla="*/ 2529 h 2529"/>
                <a:gd name="T2" fmla="*/ 0 w 713"/>
                <a:gd name="T3" fmla="*/ 2118 h 2529"/>
                <a:gd name="T4" fmla="*/ 0 w 713"/>
                <a:gd name="T5" fmla="*/ 0 h 2529"/>
                <a:gd name="T6" fmla="*/ 713 w 713"/>
                <a:gd name="T7" fmla="*/ 413 h 2529"/>
                <a:gd name="T8" fmla="*/ 713 w 713"/>
                <a:gd name="T9" fmla="*/ 2529 h 25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3" h="2529">
                  <a:moveTo>
                    <a:pt x="713" y="2529"/>
                  </a:moveTo>
                  <a:lnTo>
                    <a:pt x="0" y="2118"/>
                  </a:lnTo>
                  <a:lnTo>
                    <a:pt x="0" y="0"/>
                  </a:lnTo>
                  <a:lnTo>
                    <a:pt x="713" y="413"/>
                  </a:lnTo>
                  <a:lnTo>
                    <a:pt x="713" y="2529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1651" name="Freeform 162"/>
            <p:cNvSpPr>
              <a:spLocks/>
            </p:cNvSpPr>
            <p:nvPr/>
          </p:nvSpPr>
          <p:spPr bwMode="auto">
            <a:xfrm>
              <a:off x="7651955" y="2634873"/>
              <a:ext cx="165705" cy="588348"/>
            </a:xfrm>
            <a:custGeom>
              <a:avLst/>
              <a:gdLst>
                <a:gd name="T0" fmla="*/ 0 w 714"/>
                <a:gd name="T1" fmla="*/ 2529 h 2529"/>
                <a:gd name="T2" fmla="*/ 0 w 714"/>
                <a:gd name="T3" fmla="*/ 413 h 2529"/>
                <a:gd name="T4" fmla="*/ 714 w 714"/>
                <a:gd name="T5" fmla="*/ 0 h 2529"/>
                <a:gd name="T6" fmla="*/ 714 w 714"/>
                <a:gd name="T7" fmla="*/ 2118 h 2529"/>
                <a:gd name="T8" fmla="*/ 0 w 714"/>
                <a:gd name="T9" fmla="*/ 2529 h 25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4" h="2529">
                  <a:moveTo>
                    <a:pt x="0" y="2529"/>
                  </a:moveTo>
                  <a:lnTo>
                    <a:pt x="0" y="413"/>
                  </a:lnTo>
                  <a:lnTo>
                    <a:pt x="714" y="0"/>
                  </a:lnTo>
                  <a:lnTo>
                    <a:pt x="714" y="2118"/>
                  </a:lnTo>
                  <a:lnTo>
                    <a:pt x="0" y="252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1652" name="Freeform 163"/>
            <p:cNvSpPr>
              <a:spLocks/>
            </p:cNvSpPr>
            <p:nvPr/>
          </p:nvSpPr>
          <p:spPr bwMode="auto">
            <a:xfrm>
              <a:off x="8335258" y="2519438"/>
              <a:ext cx="519459" cy="242973"/>
            </a:xfrm>
            <a:custGeom>
              <a:avLst/>
              <a:gdLst>
                <a:gd name="T0" fmla="*/ 1304 w 2230"/>
                <a:gd name="T1" fmla="*/ 1046 h 1046"/>
                <a:gd name="T2" fmla="*/ 0 w 2230"/>
                <a:gd name="T3" fmla="*/ 286 h 1046"/>
                <a:gd name="T4" fmla="*/ 496 w 2230"/>
                <a:gd name="T5" fmla="*/ 0 h 1046"/>
                <a:gd name="T6" fmla="*/ 2230 w 2230"/>
                <a:gd name="T7" fmla="*/ 526 h 1046"/>
                <a:gd name="T8" fmla="*/ 1304 w 2230"/>
                <a:gd name="T9" fmla="*/ 1046 h 1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30" h="1046">
                  <a:moveTo>
                    <a:pt x="1304" y="1046"/>
                  </a:moveTo>
                  <a:lnTo>
                    <a:pt x="0" y="286"/>
                  </a:lnTo>
                  <a:lnTo>
                    <a:pt x="496" y="0"/>
                  </a:lnTo>
                  <a:lnTo>
                    <a:pt x="2230" y="526"/>
                  </a:lnTo>
                  <a:lnTo>
                    <a:pt x="1304" y="1046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1653" name="Freeform 164"/>
            <p:cNvSpPr>
              <a:spLocks/>
            </p:cNvSpPr>
            <p:nvPr/>
          </p:nvSpPr>
          <p:spPr bwMode="auto">
            <a:xfrm>
              <a:off x="8335258" y="2585533"/>
              <a:ext cx="303483" cy="518528"/>
            </a:xfrm>
            <a:custGeom>
              <a:avLst/>
              <a:gdLst>
                <a:gd name="T0" fmla="*/ 1304 w 1304"/>
                <a:gd name="T1" fmla="*/ 2228 h 2228"/>
                <a:gd name="T2" fmla="*/ 0 w 1304"/>
                <a:gd name="T3" fmla="*/ 1469 h 2228"/>
                <a:gd name="T4" fmla="*/ 0 w 1304"/>
                <a:gd name="T5" fmla="*/ 0 h 2228"/>
                <a:gd name="T6" fmla="*/ 1304 w 1304"/>
                <a:gd name="T7" fmla="*/ 760 h 2228"/>
                <a:gd name="T8" fmla="*/ 1304 w 1304"/>
                <a:gd name="T9" fmla="*/ 2228 h 2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04" h="2228">
                  <a:moveTo>
                    <a:pt x="1304" y="2228"/>
                  </a:moveTo>
                  <a:lnTo>
                    <a:pt x="0" y="1469"/>
                  </a:lnTo>
                  <a:lnTo>
                    <a:pt x="0" y="0"/>
                  </a:lnTo>
                  <a:lnTo>
                    <a:pt x="1304" y="760"/>
                  </a:lnTo>
                  <a:lnTo>
                    <a:pt x="1304" y="2228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1654" name="Freeform 165"/>
            <p:cNvSpPr>
              <a:spLocks/>
            </p:cNvSpPr>
            <p:nvPr/>
          </p:nvSpPr>
          <p:spPr bwMode="auto">
            <a:xfrm>
              <a:off x="8638741" y="2641389"/>
              <a:ext cx="215976" cy="462672"/>
            </a:xfrm>
            <a:custGeom>
              <a:avLst/>
              <a:gdLst>
                <a:gd name="T0" fmla="*/ 0 w 926"/>
                <a:gd name="T1" fmla="*/ 1988 h 1988"/>
                <a:gd name="T2" fmla="*/ 0 w 926"/>
                <a:gd name="T3" fmla="*/ 520 h 1988"/>
                <a:gd name="T4" fmla="*/ 926 w 926"/>
                <a:gd name="T5" fmla="*/ 0 h 1988"/>
                <a:gd name="T6" fmla="*/ 926 w 926"/>
                <a:gd name="T7" fmla="*/ 1469 h 1988"/>
                <a:gd name="T8" fmla="*/ 0 w 926"/>
                <a:gd name="T9" fmla="*/ 1988 h 19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6" h="1988">
                  <a:moveTo>
                    <a:pt x="0" y="1988"/>
                  </a:moveTo>
                  <a:lnTo>
                    <a:pt x="0" y="520"/>
                  </a:lnTo>
                  <a:lnTo>
                    <a:pt x="926" y="0"/>
                  </a:lnTo>
                  <a:lnTo>
                    <a:pt x="926" y="1469"/>
                  </a:lnTo>
                  <a:lnTo>
                    <a:pt x="0" y="198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1655" name="Freeform 166"/>
            <p:cNvSpPr>
              <a:spLocks/>
            </p:cNvSpPr>
            <p:nvPr/>
          </p:nvSpPr>
          <p:spPr bwMode="auto">
            <a:xfrm>
              <a:off x="7099914" y="2397485"/>
              <a:ext cx="484083" cy="280210"/>
            </a:xfrm>
            <a:custGeom>
              <a:avLst/>
              <a:gdLst>
                <a:gd name="T0" fmla="*/ 1039 w 2079"/>
                <a:gd name="T1" fmla="*/ 1201 h 1201"/>
                <a:gd name="T2" fmla="*/ 0 w 2079"/>
                <a:gd name="T3" fmla="*/ 600 h 1201"/>
                <a:gd name="T4" fmla="*/ 1039 w 2079"/>
                <a:gd name="T5" fmla="*/ 0 h 1201"/>
                <a:gd name="T6" fmla="*/ 2079 w 2079"/>
                <a:gd name="T7" fmla="*/ 600 h 1201"/>
                <a:gd name="T8" fmla="*/ 1039 w 2079"/>
                <a:gd name="T9" fmla="*/ 1201 h 1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79" h="1201">
                  <a:moveTo>
                    <a:pt x="1039" y="1201"/>
                  </a:moveTo>
                  <a:lnTo>
                    <a:pt x="0" y="600"/>
                  </a:lnTo>
                  <a:lnTo>
                    <a:pt x="1039" y="0"/>
                  </a:lnTo>
                  <a:lnTo>
                    <a:pt x="2079" y="600"/>
                  </a:lnTo>
                  <a:lnTo>
                    <a:pt x="1039" y="1201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1656" name="Freeform 167"/>
            <p:cNvSpPr>
              <a:spLocks/>
            </p:cNvSpPr>
            <p:nvPr/>
          </p:nvSpPr>
          <p:spPr bwMode="auto">
            <a:xfrm>
              <a:off x="7099914" y="2538056"/>
              <a:ext cx="242042" cy="856455"/>
            </a:xfrm>
            <a:custGeom>
              <a:avLst/>
              <a:gdLst>
                <a:gd name="T0" fmla="*/ 1039 w 1039"/>
                <a:gd name="T1" fmla="*/ 3683 h 3683"/>
                <a:gd name="T2" fmla="*/ 0 w 1039"/>
                <a:gd name="T3" fmla="*/ 3084 h 3683"/>
                <a:gd name="T4" fmla="*/ 0 w 1039"/>
                <a:gd name="T5" fmla="*/ 0 h 3683"/>
                <a:gd name="T6" fmla="*/ 1039 w 1039"/>
                <a:gd name="T7" fmla="*/ 601 h 3683"/>
                <a:gd name="T8" fmla="*/ 1039 w 1039"/>
                <a:gd name="T9" fmla="*/ 3683 h 36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39" h="3683">
                  <a:moveTo>
                    <a:pt x="1039" y="3683"/>
                  </a:moveTo>
                  <a:lnTo>
                    <a:pt x="0" y="3084"/>
                  </a:lnTo>
                  <a:lnTo>
                    <a:pt x="0" y="0"/>
                  </a:lnTo>
                  <a:lnTo>
                    <a:pt x="1039" y="601"/>
                  </a:lnTo>
                  <a:lnTo>
                    <a:pt x="1039" y="368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1657" name="Freeform 168"/>
            <p:cNvSpPr>
              <a:spLocks/>
            </p:cNvSpPr>
            <p:nvPr/>
          </p:nvSpPr>
          <p:spPr bwMode="auto">
            <a:xfrm>
              <a:off x="7341955" y="2538056"/>
              <a:ext cx="242042" cy="856455"/>
            </a:xfrm>
            <a:custGeom>
              <a:avLst/>
              <a:gdLst>
                <a:gd name="T0" fmla="*/ 0 w 1040"/>
                <a:gd name="T1" fmla="*/ 3683 h 3683"/>
                <a:gd name="T2" fmla="*/ 0 w 1040"/>
                <a:gd name="T3" fmla="*/ 601 h 3683"/>
                <a:gd name="T4" fmla="*/ 1040 w 1040"/>
                <a:gd name="T5" fmla="*/ 0 h 3683"/>
                <a:gd name="T6" fmla="*/ 1040 w 1040"/>
                <a:gd name="T7" fmla="*/ 3084 h 3683"/>
                <a:gd name="T8" fmla="*/ 0 w 1040"/>
                <a:gd name="T9" fmla="*/ 3683 h 36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0" h="3683">
                  <a:moveTo>
                    <a:pt x="0" y="3683"/>
                  </a:moveTo>
                  <a:lnTo>
                    <a:pt x="0" y="601"/>
                  </a:lnTo>
                  <a:lnTo>
                    <a:pt x="1040" y="0"/>
                  </a:lnTo>
                  <a:lnTo>
                    <a:pt x="1040" y="3084"/>
                  </a:lnTo>
                  <a:lnTo>
                    <a:pt x="0" y="368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1658" name="Freeform 169"/>
            <p:cNvSpPr>
              <a:spLocks/>
            </p:cNvSpPr>
            <p:nvPr/>
          </p:nvSpPr>
          <p:spPr bwMode="auto">
            <a:xfrm>
              <a:off x="7256310" y="3180398"/>
              <a:ext cx="19550" cy="215976"/>
            </a:xfrm>
            <a:custGeom>
              <a:avLst/>
              <a:gdLst>
                <a:gd name="T0" fmla="*/ 43 w 86"/>
                <a:gd name="T1" fmla="*/ 929 h 929"/>
                <a:gd name="T2" fmla="*/ 34 w 86"/>
                <a:gd name="T3" fmla="*/ 928 h 929"/>
                <a:gd name="T4" fmla="*/ 26 w 86"/>
                <a:gd name="T5" fmla="*/ 926 h 929"/>
                <a:gd name="T6" fmla="*/ 19 w 86"/>
                <a:gd name="T7" fmla="*/ 922 h 929"/>
                <a:gd name="T8" fmla="*/ 13 w 86"/>
                <a:gd name="T9" fmla="*/ 918 h 929"/>
                <a:gd name="T10" fmla="*/ 7 w 86"/>
                <a:gd name="T11" fmla="*/ 911 h 929"/>
                <a:gd name="T12" fmla="*/ 3 w 86"/>
                <a:gd name="T13" fmla="*/ 904 h 929"/>
                <a:gd name="T14" fmla="*/ 1 w 86"/>
                <a:gd name="T15" fmla="*/ 895 h 929"/>
                <a:gd name="T16" fmla="*/ 0 w 86"/>
                <a:gd name="T17" fmla="*/ 886 h 929"/>
                <a:gd name="T18" fmla="*/ 0 w 86"/>
                <a:gd name="T19" fmla="*/ 43 h 929"/>
                <a:gd name="T20" fmla="*/ 1 w 86"/>
                <a:gd name="T21" fmla="*/ 34 h 929"/>
                <a:gd name="T22" fmla="*/ 3 w 86"/>
                <a:gd name="T23" fmla="*/ 26 h 929"/>
                <a:gd name="T24" fmla="*/ 7 w 86"/>
                <a:gd name="T25" fmla="*/ 19 h 929"/>
                <a:gd name="T26" fmla="*/ 13 w 86"/>
                <a:gd name="T27" fmla="*/ 13 h 929"/>
                <a:gd name="T28" fmla="*/ 19 w 86"/>
                <a:gd name="T29" fmla="*/ 7 h 929"/>
                <a:gd name="T30" fmla="*/ 26 w 86"/>
                <a:gd name="T31" fmla="*/ 3 h 929"/>
                <a:gd name="T32" fmla="*/ 34 w 86"/>
                <a:gd name="T33" fmla="*/ 1 h 929"/>
                <a:gd name="T34" fmla="*/ 43 w 86"/>
                <a:gd name="T35" fmla="*/ 0 h 929"/>
                <a:gd name="T36" fmla="*/ 51 w 86"/>
                <a:gd name="T37" fmla="*/ 1 h 929"/>
                <a:gd name="T38" fmla="*/ 59 w 86"/>
                <a:gd name="T39" fmla="*/ 3 h 929"/>
                <a:gd name="T40" fmla="*/ 67 w 86"/>
                <a:gd name="T41" fmla="*/ 7 h 929"/>
                <a:gd name="T42" fmla="*/ 73 w 86"/>
                <a:gd name="T43" fmla="*/ 13 h 929"/>
                <a:gd name="T44" fmla="*/ 78 w 86"/>
                <a:gd name="T45" fmla="*/ 19 h 929"/>
                <a:gd name="T46" fmla="*/ 82 w 86"/>
                <a:gd name="T47" fmla="*/ 26 h 929"/>
                <a:gd name="T48" fmla="*/ 85 w 86"/>
                <a:gd name="T49" fmla="*/ 34 h 929"/>
                <a:gd name="T50" fmla="*/ 86 w 86"/>
                <a:gd name="T51" fmla="*/ 43 h 929"/>
                <a:gd name="T52" fmla="*/ 86 w 86"/>
                <a:gd name="T53" fmla="*/ 886 h 929"/>
                <a:gd name="T54" fmla="*/ 85 w 86"/>
                <a:gd name="T55" fmla="*/ 895 h 929"/>
                <a:gd name="T56" fmla="*/ 82 w 86"/>
                <a:gd name="T57" fmla="*/ 904 h 929"/>
                <a:gd name="T58" fmla="*/ 78 w 86"/>
                <a:gd name="T59" fmla="*/ 911 h 929"/>
                <a:gd name="T60" fmla="*/ 73 w 86"/>
                <a:gd name="T61" fmla="*/ 918 h 929"/>
                <a:gd name="T62" fmla="*/ 67 w 86"/>
                <a:gd name="T63" fmla="*/ 922 h 929"/>
                <a:gd name="T64" fmla="*/ 59 w 86"/>
                <a:gd name="T65" fmla="*/ 926 h 929"/>
                <a:gd name="T66" fmla="*/ 51 w 86"/>
                <a:gd name="T67" fmla="*/ 928 h 929"/>
                <a:gd name="T68" fmla="*/ 43 w 86"/>
                <a:gd name="T69" fmla="*/ 929 h 9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6" h="929">
                  <a:moveTo>
                    <a:pt x="43" y="929"/>
                  </a:moveTo>
                  <a:lnTo>
                    <a:pt x="34" y="928"/>
                  </a:lnTo>
                  <a:lnTo>
                    <a:pt x="26" y="926"/>
                  </a:lnTo>
                  <a:lnTo>
                    <a:pt x="19" y="922"/>
                  </a:lnTo>
                  <a:lnTo>
                    <a:pt x="13" y="918"/>
                  </a:lnTo>
                  <a:lnTo>
                    <a:pt x="7" y="911"/>
                  </a:lnTo>
                  <a:lnTo>
                    <a:pt x="3" y="904"/>
                  </a:lnTo>
                  <a:lnTo>
                    <a:pt x="1" y="895"/>
                  </a:lnTo>
                  <a:lnTo>
                    <a:pt x="0" y="886"/>
                  </a:lnTo>
                  <a:lnTo>
                    <a:pt x="0" y="43"/>
                  </a:lnTo>
                  <a:lnTo>
                    <a:pt x="1" y="34"/>
                  </a:lnTo>
                  <a:lnTo>
                    <a:pt x="3" y="26"/>
                  </a:lnTo>
                  <a:lnTo>
                    <a:pt x="7" y="19"/>
                  </a:lnTo>
                  <a:lnTo>
                    <a:pt x="13" y="13"/>
                  </a:lnTo>
                  <a:lnTo>
                    <a:pt x="19" y="7"/>
                  </a:lnTo>
                  <a:lnTo>
                    <a:pt x="26" y="3"/>
                  </a:lnTo>
                  <a:lnTo>
                    <a:pt x="34" y="1"/>
                  </a:lnTo>
                  <a:lnTo>
                    <a:pt x="43" y="0"/>
                  </a:lnTo>
                  <a:lnTo>
                    <a:pt x="51" y="1"/>
                  </a:lnTo>
                  <a:lnTo>
                    <a:pt x="59" y="3"/>
                  </a:lnTo>
                  <a:lnTo>
                    <a:pt x="67" y="7"/>
                  </a:lnTo>
                  <a:lnTo>
                    <a:pt x="73" y="13"/>
                  </a:lnTo>
                  <a:lnTo>
                    <a:pt x="78" y="19"/>
                  </a:lnTo>
                  <a:lnTo>
                    <a:pt x="82" y="26"/>
                  </a:lnTo>
                  <a:lnTo>
                    <a:pt x="85" y="34"/>
                  </a:lnTo>
                  <a:lnTo>
                    <a:pt x="86" y="43"/>
                  </a:lnTo>
                  <a:lnTo>
                    <a:pt x="86" y="886"/>
                  </a:lnTo>
                  <a:lnTo>
                    <a:pt x="85" y="895"/>
                  </a:lnTo>
                  <a:lnTo>
                    <a:pt x="82" y="904"/>
                  </a:lnTo>
                  <a:lnTo>
                    <a:pt x="78" y="911"/>
                  </a:lnTo>
                  <a:lnTo>
                    <a:pt x="73" y="918"/>
                  </a:lnTo>
                  <a:lnTo>
                    <a:pt x="67" y="922"/>
                  </a:lnTo>
                  <a:lnTo>
                    <a:pt x="59" y="926"/>
                  </a:lnTo>
                  <a:lnTo>
                    <a:pt x="51" y="928"/>
                  </a:lnTo>
                  <a:lnTo>
                    <a:pt x="43" y="929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1659" name="Freeform 170"/>
            <p:cNvSpPr>
              <a:spLocks/>
            </p:cNvSpPr>
            <p:nvPr/>
          </p:nvSpPr>
          <p:spPr bwMode="auto">
            <a:xfrm>
              <a:off x="7199524" y="3123611"/>
              <a:ext cx="133123" cy="181532"/>
            </a:xfrm>
            <a:custGeom>
              <a:avLst/>
              <a:gdLst>
                <a:gd name="T0" fmla="*/ 570 w 572"/>
                <a:gd name="T1" fmla="*/ 429 h 779"/>
                <a:gd name="T2" fmla="*/ 563 w 572"/>
                <a:gd name="T3" fmla="*/ 487 h 779"/>
                <a:gd name="T4" fmla="*/ 549 w 572"/>
                <a:gd name="T5" fmla="*/ 541 h 779"/>
                <a:gd name="T6" fmla="*/ 530 w 572"/>
                <a:gd name="T7" fmla="*/ 591 h 779"/>
                <a:gd name="T8" fmla="*/ 506 w 572"/>
                <a:gd name="T9" fmla="*/ 637 h 779"/>
                <a:gd name="T10" fmla="*/ 478 w 572"/>
                <a:gd name="T11" fmla="*/ 678 h 779"/>
                <a:gd name="T12" fmla="*/ 446 w 572"/>
                <a:gd name="T13" fmla="*/ 712 h 779"/>
                <a:gd name="T14" fmla="*/ 410 w 572"/>
                <a:gd name="T15" fmla="*/ 740 h 779"/>
                <a:gd name="T16" fmla="*/ 371 w 572"/>
                <a:gd name="T17" fmla="*/ 762 h 779"/>
                <a:gd name="T18" fmla="*/ 329 w 572"/>
                <a:gd name="T19" fmla="*/ 775 h 779"/>
                <a:gd name="T20" fmla="*/ 286 w 572"/>
                <a:gd name="T21" fmla="*/ 779 h 779"/>
                <a:gd name="T22" fmla="*/ 243 w 572"/>
                <a:gd name="T23" fmla="*/ 775 h 779"/>
                <a:gd name="T24" fmla="*/ 200 w 572"/>
                <a:gd name="T25" fmla="*/ 762 h 779"/>
                <a:gd name="T26" fmla="*/ 162 w 572"/>
                <a:gd name="T27" fmla="*/ 740 h 779"/>
                <a:gd name="T28" fmla="*/ 126 w 572"/>
                <a:gd name="T29" fmla="*/ 712 h 779"/>
                <a:gd name="T30" fmla="*/ 94 w 572"/>
                <a:gd name="T31" fmla="*/ 678 h 779"/>
                <a:gd name="T32" fmla="*/ 64 w 572"/>
                <a:gd name="T33" fmla="*/ 637 h 779"/>
                <a:gd name="T34" fmla="*/ 41 w 572"/>
                <a:gd name="T35" fmla="*/ 591 h 779"/>
                <a:gd name="T36" fmla="*/ 22 w 572"/>
                <a:gd name="T37" fmla="*/ 541 h 779"/>
                <a:gd name="T38" fmla="*/ 8 w 572"/>
                <a:gd name="T39" fmla="*/ 487 h 779"/>
                <a:gd name="T40" fmla="*/ 1 w 572"/>
                <a:gd name="T41" fmla="*/ 429 h 779"/>
                <a:gd name="T42" fmla="*/ 0 w 572"/>
                <a:gd name="T43" fmla="*/ 369 h 779"/>
                <a:gd name="T44" fmla="*/ 5 w 572"/>
                <a:gd name="T45" fmla="*/ 311 h 779"/>
                <a:gd name="T46" fmla="*/ 17 w 572"/>
                <a:gd name="T47" fmla="*/ 256 h 779"/>
                <a:gd name="T48" fmla="*/ 34 w 572"/>
                <a:gd name="T49" fmla="*/ 204 h 779"/>
                <a:gd name="T50" fmla="*/ 57 w 572"/>
                <a:gd name="T51" fmla="*/ 156 h 779"/>
                <a:gd name="T52" fmla="*/ 84 w 572"/>
                <a:gd name="T53" fmla="*/ 114 h 779"/>
                <a:gd name="T54" fmla="*/ 114 w 572"/>
                <a:gd name="T55" fmla="*/ 77 h 779"/>
                <a:gd name="T56" fmla="*/ 150 w 572"/>
                <a:gd name="T57" fmla="*/ 46 h 779"/>
                <a:gd name="T58" fmla="*/ 188 w 572"/>
                <a:gd name="T59" fmla="*/ 23 h 779"/>
                <a:gd name="T60" fmla="*/ 227 w 572"/>
                <a:gd name="T61" fmla="*/ 7 h 779"/>
                <a:gd name="T62" fmla="*/ 271 w 572"/>
                <a:gd name="T63" fmla="*/ 0 h 779"/>
                <a:gd name="T64" fmla="*/ 315 w 572"/>
                <a:gd name="T65" fmla="*/ 2 h 779"/>
                <a:gd name="T66" fmla="*/ 357 w 572"/>
                <a:gd name="T67" fmla="*/ 11 h 779"/>
                <a:gd name="T68" fmla="*/ 397 w 572"/>
                <a:gd name="T69" fmla="*/ 30 h 779"/>
                <a:gd name="T70" fmla="*/ 434 w 572"/>
                <a:gd name="T71" fmla="*/ 56 h 779"/>
                <a:gd name="T72" fmla="*/ 467 w 572"/>
                <a:gd name="T73" fmla="*/ 88 h 779"/>
                <a:gd name="T74" fmla="*/ 497 w 572"/>
                <a:gd name="T75" fmla="*/ 127 h 779"/>
                <a:gd name="T76" fmla="*/ 523 w 572"/>
                <a:gd name="T77" fmla="*/ 171 h 779"/>
                <a:gd name="T78" fmla="*/ 544 w 572"/>
                <a:gd name="T79" fmla="*/ 220 h 779"/>
                <a:gd name="T80" fmla="*/ 559 w 572"/>
                <a:gd name="T81" fmla="*/ 273 h 779"/>
                <a:gd name="T82" fmla="*/ 569 w 572"/>
                <a:gd name="T83" fmla="*/ 330 h 779"/>
                <a:gd name="T84" fmla="*/ 572 w 572"/>
                <a:gd name="T85" fmla="*/ 389 h 7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572" h="779">
                  <a:moveTo>
                    <a:pt x="572" y="389"/>
                  </a:moveTo>
                  <a:lnTo>
                    <a:pt x="571" y="409"/>
                  </a:lnTo>
                  <a:lnTo>
                    <a:pt x="570" y="429"/>
                  </a:lnTo>
                  <a:lnTo>
                    <a:pt x="569" y="449"/>
                  </a:lnTo>
                  <a:lnTo>
                    <a:pt x="565" y="468"/>
                  </a:lnTo>
                  <a:lnTo>
                    <a:pt x="563" y="487"/>
                  </a:lnTo>
                  <a:lnTo>
                    <a:pt x="559" y="505"/>
                  </a:lnTo>
                  <a:lnTo>
                    <a:pt x="555" y="523"/>
                  </a:lnTo>
                  <a:lnTo>
                    <a:pt x="549" y="541"/>
                  </a:lnTo>
                  <a:lnTo>
                    <a:pt x="544" y="558"/>
                  </a:lnTo>
                  <a:lnTo>
                    <a:pt x="537" y="575"/>
                  </a:lnTo>
                  <a:lnTo>
                    <a:pt x="530" y="591"/>
                  </a:lnTo>
                  <a:lnTo>
                    <a:pt x="523" y="608"/>
                  </a:lnTo>
                  <a:lnTo>
                    <a:pt x="515" y="623"/>
                  </a:lnTo>
                  <a:lnTo>
                    <a:pt x="506" y="637"/>
                  </a:lnTo>
                  <a:lnTo>
                    <a:pt x="497" y="652"/>
                  </a:lnTo>
                  <a:lnTo>
                    <a:pt x="488" y="665"/>
                  </a:lnTo>
                  <a:lnTo>
                    <a:pt x="478" y="678"/>
                  </a:lnTo>
                  <a:lnTo>
                    <a:pt x="467" y="690"/>
                  </a:lnTo>
                  <a:lnTo>
                    <a:pt x="456" y="702"/>
                  </a:lnTo>
                  <a:lnTo>
                    <a:pt x="446" y="712"/>
                  </a:lnTo>
                  <a:lnTo>
                    <a:pt x="434" y="723"/>
                  </a:lnTo>
                  <a:lnTo>
                    <a:pt x="422" y="732"/>
                  </a:lnTo>
                  <a:lnTo>
                    <a:pt x="410" y="740"/>
                  </a:lnTo>
                  <a:lnTo>
                    <a:pt x="397" y="748"/>
                  </a:lnTo>
                  <a:lnTo>
                    <a:pt x="384" y="756"/>
                  </a:lnTo>
                  <a:lnTo>
                    <a:pt x="371" y="762"/>
                  </a:lnTo>
                  <a:lnTo>
                    <a:pt x="357" y="766"/>
                  </a:lnTo>
                  <a:lnTo>
                    <a:pt x="343" y="772"/>
                  </a:lnTo>
                  <a:lnTo>
                    <a:pt x="329" y="775"/>
                  </a:lnTo>
                  <a:lnTo>
                    <a:pt x="315" y="777"/>
                  </a:lnTo>
                  <a:lnTo>
                    <a:pt x="301" y="778"/>
                  </a:lnTo>
                  <a:lnTo>
                    <a:pt x="286" y="779"/>
                  </a:lnTo>
                  <a:lnTo>
                    <a:pt x="271" y="778"/>
                  </a:lnTo>
                  <a:lnTo>
                    <a:pt x="257" y="777"/>
                  </a:lnTo>
                  <a:lnTo>
                    <a:pt x="243" y="775"/>
                  </a:lnTo>
                  <a:lnTo>
                    <a:pt x="227" y="772"/>
                  </a:lnTo>
                  <a:lnTo>
                    <a:pt x="215" y="766"/>
                  </a:lnTo>
                  <a:lnTo>
                    <a:pt x="200" y="762"/>
                  </a:lnTo>
                  <a:lnTo>
                    <a:pt x="188" y="756"/>
                  </a:lnTo>
                  <a:lnTo>
                    <a:pt x="175" y="748"/>
                  </a:lnTo>
                  <a:lnTo>
                    <a:pt x="162" y="740"/>
                  </a:lnTo>
                  <a:lnTo>
                    <a:pt x="150" y="732"/>
                  </a:lnTo>
                  <a:lnTo>
                    <a:pt x="138" y="723"/>
                  </a:lnTo>
                  <a:lnTo>
                    <a:pt x="126" y="712"/>
                  </a:lnTo>
                  <a:lnTo>
                    <a:pt x="114" y="702"/>
                  </a:lnTo>
                  <a:lnTo>
                    <a:pt x="103" y="690"/>
                  </a:lnTo>
                  <a:lnTo>
                    <a:pt x="94" y="678"/>
                  </a:lnTo>
                  <a:lnTo>
                    <a:pt x="84" y="665"/>
                  </a:lnTo>
                  <a:lnTo>
                    <a:pt x="74" y="652"/>
                  </a:lnTo>
                  <a:lnTo>
                    <a:pt x="64" y="637"/>
                  </a:lnTo>
                  <a:lnTo>
                    <a:pt x="57" y="623"/>
                  </a:lnTo>
                  <a:lnTo>
                    <a:pt x="48" y="608"/>
                  </a:lnTo>
                  <a:lnTo>
                    <a:pt x="41" y="591"/>
                  </a:lnTo>
                  <a:lnTo>
                    <a:pt x="34" y="575"/>
                  </a:lnTo>
                  <a:lnTo>
                    <a:pt x="28" y="558"/>
                  </a:lnTo>
                  <a:lnTo>
                    <a:pt x="22" y="541"/>
                  </a:lnTo>
                  <a:lnTo>
                    <a:pt x="17" y="523"/>
                  </a:lnTo>
                  <a:lnTo>
                    <a:pt x="13" y="505"/>
                  </a:lnTo>
                  <a:lnTo>
                    <a:pt x="8" y="487"/>
                  </a:lnTo>
                  <a:lnTo>
                    <a:pt x="5" y="468"/>
                  </a:lnTo>
                  <a:lnTo>
                    <a:pt x="3" y="449"/>
                  </a:lnTo>
                  <a:lnTo>
                    <a:pt x="1" y="429"/>
                  </a:lnTo>
                  <a:lnTo>
                    <a:pt x="0" y="409"/>
                  </a:lnTo>
                  <a:lnTo>
                    <a:pt x="0" y="389"/>
                  </a:lnTo>
                  <a:lnTo>
                    <a:pt x="0" y="369"/>
                  </a:lnTo>
                  <a:lnTo>
                    <a:pt x="1" y="350"/>
                  </a:lnTo>
                  <a:lnTo>
                    <a:pt x="3" y="330"/>
                  </a:lnTo>
                  <a:lnTo>
                    <a:pt x="5" y="311"/>
                  </a:lnTo>
                  <a:lnTo>
                    <a:pt x="8" y="292"/>
                  </a:lnTo>
                  <a:lnTo>
                    <a:pt x="13" y="273"/>
                  </a:lnTo>
                  <a:lnTo>
                    <a:pt x="17" y="256"/>
                  </a:lnTo>
                  <a:lnTo>
                    <a:pt x="22" y="237"/>
                  </a:lnTo>
                  <a:lnTo>
                    <a:pt x="28" y="220"/>
                  </a:lnTo>
                  <a:lnTo>
                    <a:pt x="34" y="204"/>
                  </a:lnTo>
                  <a:lnTo>
                    <a:pt x="41" y="188"/>
                  </a:lnTo>
                  <a:lnTo>
                    <a:pt x="48" y="171"/>
                  </a:lnTo>
                  <a:lnTo>
                    <a:pt x="57" y="156"/>
                  </a:lnTo>
                  <a:lnTo>
                    <a:pt x="64" y="141"/>
                  </a:lnTo>
                  <a:lnTo>
                    <a:pt x="74" y="127"/>
                  </a:lnTo>
                  <a:lnTo>
                    <a:pt x="84" y="114"/>
                  </a:lnTo>
                  <a:lnTo>
                    <a:pt x="94" y="101"/>
                  </a:lnTo>
                  <a:lnTo>
                    <a:pt x="103" y="88"/>
                  </a:lnTo>
                  <a:lnTo>
                    <a:pt x="114" y="77"/>
                  </a:lnTo>
                  <a:lnTo>
                    <a:pt x="126" y="65"/>
                  </a:lnTo>
                  <a:lnTo>
                    <a:pt x="138" y="56"/>
                  </a:lnTo>
                  <a:lnTo>
                    <a:pt x="150" y="46"/>
                  </a:lnTo>
                  <a:lnTo>
                    <a:pt x="162" y="37"/>
                  </a:lnTo>
                  <a:lnTo>
                    <a:pt x="175" y="30"/>
                  </a:lnTo>
                  <a:lnTo>
                    <a:pt x="188" y="23"/>
                  </a:lnTo>
                  <a:lnTo>
                    <a:pt x="200" y="17"/>
                  </a:lnTo>
                  <a:lnTo>
                    <a:pt x="215" y="11"/>
                  </a:lnTo>
                  <a:lnTo>
                    <a:pt x="227" y="7"/>
                  </a:lnTo>
                  <a:lnTo>
                    <a:pt x="243" y="4"/>
                  </a:lnTo>
                  <a:lnTo>
                    <a:pt x="257" y="2"/>
                  </a:lnTo>
                  <a:lnTo>
                    <a:pt x="271" y="0"/>
                  </a:lnTo>
                  <a:lnTo>
                    <a:pt x="286" y="0"/>
                  </a:lnTo>
                  <a:lnTo>
                    <a:pt x="301" y="0"/>
                  </a:lnTo>
                  <a:lnTo>
                    <a:pt x="315" y="2"/>
                  </a:lnTo>
                  <a:lnTo>
                    <a:pt x="329" y="4"/>
                  </a:lnTo>
                  <a:lnTo>
                    <a:pt x="343" y="7"/>
                  </a:lnTo>
                  <a:lnTo>
                    <a:pt x="357" y="11"/>
                  </a:lnTo>
                  <a:lnTo>
                    <a:pt x="371" y="17"/>
                  </a:lnTo>
                  <a:lnTo>
                    <a:pt x="384" y="23"/>
                  </a:lnTo>
                  <a:lnTo>
                    <a:pt x="397" y="30"/>
                  </a:lnTo>
                  <a:lnTo>
                    <a:pt x="410" y="37"/>
                  </a:lnTo>
                  <a:lnTo>
                    <a:pt x="422" y="46"/>
                  </a:lnTo>
                  <a:lnTo>
                    <a:pt x="434" y="56"/>
                  </a:lnTo>
                  <a:lnTo>
                    <a:pt x="446" y="65"/>
                  </a:lnTo>
                  <a:lnTo>
                    <a:pt x="456" y="77"/>
                  </a:lnTo>
                  <a:lnTo>
                    <a:pt x="467" y="88"/>
                  </a:lnTo>
                  <a:lnTo>
                    <a:pt x="478" y="101"/>
                  </a:lnTo>
                  <a:lnTo>
                    <a:pt x="488" y="114"/>
                  </a:lnTo>
                  <a:lnTo>
                    <a:pt x="497" y="127"/>
                  </a:lnTo>
                  <a:lnTo>
                    <a:pt x="506" y="141"/>
                  </a:lnTo>
                  <a:lnTo>
                    <a:pt x="515" y="156"/>
                  </a:lnTo>
                  <a:lnTo>
                    <a:pt x="523" y="171"/>
                  </a:lnTo>
                  <a:lnTo>
                    <a:pt x="530" y="188"/>
                  </a:lnTo>
                  <a:lnTo>
                    <a:pt x="537" y="204"/>
                  </a:lnTo>
                  <a:lnTo>
                    <a:pt x="544" y="220"/>
                  </a:lnTo>
                  <a:lnTo>
                    <a:pt x="549" y="237"/>
                  </a:lnTo>
                  <a:lnTo>
                    <a:pt x="555" y="256"/>
                  </a:lnTo>
                  <a:lnTo>
                    <a:pt x="559" y="273"/>
                  </a:lnTo>
                  <a:lnTo>
                    <a:pt x="563" y="292"/>
                  </a:lnTo>
                  <a:lnTo>
                    <a:pt x="565" y="311"/>
                  </a:lnTo>
                  <a:lnTo>
                    <a:pt x="569" y="330"/>
                  </a:lnTo>
                  <a:lnTo>
                    <a:pt x="570" y="350"/>
                  </a:lnTo>
                  <a:lnTo>
                    <a:pt x="571" y="369"/>
                  </a:lnTo>
                  <a:lnTo>
                    <a:pt x="572" y="38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1660" name="Freeform 171"/>
            <p:cNvSpPr>
              <a:spLocks/>
            </p:cNvSpPr>
            <p:nvPr/>
          </p:nvSpPr>
          <p:spPr bwMode="auto">
            <a:xfrm>
              <a:off x="7974057" y="2700968"/>
              <a:ext cx="272763" cy="154534"/>
            </a:xfrm>
            <a:custGeom>
              <a:avLst/>
              <a:gdLst>
                <a:gd name="T0" fmla="*/ 1 w 1172"/>
                <a:gd name="T1" fmla="*/ 428 h 665"/>
                <a:gd name="T2" fmla="*/ 0 w 1172"/>
                <a:gd name="T3" fmla="*/ 455 h 665"/>
                <a:gd name="T4" fmla="*/ 3 w 1172"/>
                <a:gd name="T5" fmla="*/ 482 h 665"/>
                <a:gd name="T6" fmla="*/ 10 w 1172"/>
                <a:gd name="T7" fmla="*/ 508 h 665"/>
                <a:gd name="T8" fmla="*/ 21 w 1172"/>
                <a:gd name="T9" fmla="*/ 533 h 665"/>
                <a:gd name="T10" fmla="*/ 34 w 1172"/>
                <a:gd name="T11" fmla="*/ 555 h 665"/>
                <a:gd name="T12" fmla="*/ 51 w 1172"/>
                <a:gd name="T13" fmla="*/ 575 h 665"/>
                <a:gd name="T14" fmla="*/ 71 w 1172"/>
                <a:gd name="T15" fmla="*/ 591 h 665"/>
                <a:gd name="T16" fmla="*/ 92 w 1172"/>
                <a:gd name="T17" fmla="*/ 602 h 665"/>
                <a:gd name="T18" fmla="*/ 110 w 1172"/>
                <a:gd name="T19" fmla="*/ 608 h 665"/>
                <a:gd name="T20" fmla="*/ 137 w 1172"/>
                <a:gd name="T21" fmla="*/ 614 h 665"/>
                <a:gd name="T22" fmla="*/ 175 w 1172"/>
                <a:gd name="T23" fmla="*/ 612 h 665"/>
                <a:gd name="T24" fmla="*/ 213 w 1172"/>
                <a:gd name="T25" fmla="*/ 605 h 665"/>
                <a:gd name="T26" fmla="*/ 270 w 1172"/>
                <a:gd name="T27" fmla="*/ 587 h 665"/>
                <a:gd name="T28" fmla="*/ 347 w 1172"/>
                <a:gd name="T29" fmla="*/ 557 h 665"/>
                <a:gd name="T30" fmla="*/ 404 w 1172"/>
                <a:gd name="T31" fmla="*/ 540 h 665"/>
                <a:gd name="T32" fmla="*/ 441 w 1172"/>
                <a:gd name="T33" fmla="*/ 535 h 665"/>
                <a:gd name="T34" fmla="*/ 478 w 1172"/>
                <a:gd name="T35" fmla="*/ 533 h 665"/>
                <a:gd name="T36" fmla="*/ 516 w 1172"/>
                <a:gd name="T37" fmla="*/ 535 h 665"/>
                <a:gd name="T38" fmla="*/ 554 w 1172"/>
                <a:gd name="T39" fmla="*/ 541 h 665"/>
                <a:gd name="T40" fmla="*/ 591 w 1172"/>
                <a:gd name="T41" fmla="*/ 551 h 665"/>
                <a:gd name="T42" fmla="*/ 625 w 1172"/>
                <a:gd name="T43" fmla="*/ 565 h 665"/>
                <a:gd name="T44" fmla="*/ 659 w 1172"/>
                <a:gd name="T45" fmla="*/ 582 h 665"/>
                <a:gd name="T46" fmla="*/ 698 w 1172"/>
                <a:gd name="T47" fmla="*/ 609 h 665"/>
                <a:gd name="T48" fmla="*/ 732 w 1172"/>
                <a:gd name="T49" fmla="*/ 634 h 665"/>
                <a:gd name="T50" fmla="*/ 756 w 1172"/>
                <a:gd name="T51" fmla="*/ 648 h 665"/>
                <a:gd name="T52" fmla="*/ 781 w 1172"/>
                <a:gd name="T53" fmla="*/ 658 h 665"/>
                <a:gd name="T54" fmla="*/ 805 w 1172"/>
                <a:gd name="T55" fmla="*/ 663 h 665"/>
                <a:gd name="T56" fmla="*/ 828 w 1172"/>
                <a:gd name="T57" fmla="*/ 665 h 665"/>
                <a:gd name="T58" fmla="*/ 853 w 1172"/>
                <a:gd name="T59" fmla="*/ 664 h 665"/>
                <a:gd name="T60" fmla="*/ 890 w 1172"/>
                <a:gd name="T61" fmla="*/ 659 h 665"/>
                <a:gd name="T62" fmla="*/ 937 w 1172"/>
                <a:gd name="T63" fmla="*/ 647 h 665"/>
                <a:gd name="T64" fmla="*/ 980 w 1172"/>
                <a:gd name="T65" fmla="*/ 634 h 665"/>
                <a:gd name="T66" fmla="*/ 1016 w 1172"/>
                <a:gd name="T67" fmla="*/ 620 h 665"/>
                <a:gd name="T68" fmla="*/ 1052 w 1172"/>
                <a:gd name="T69" fmla="*/ 604 h 665"/>
                <a:gd name="T70" fmla="*/ 1084 w 1172"/>
                <a:gd name="T71" fmla="*/ 584 h 665"/>
                <a:gd name="T72" fmla="*/ 1108 w 1172"/>
                <a:gd name="T73" fmla="*/ 565 h 665"/>
                <a:gd name="T74" fmla="*/ 1122 w 1172"/>
                <a:gd name="T75" fmla="*/ 549 h 665"/>
                <a:gd name="T76" fmla="*/ 1135 w 1172"/>
                <a:gd name="T77" fmla="*/ 531 h 665"/>
                <a:gd name="T78" fmla="*/ 1146 w 1172"/>
                <a:gd name="T79" fmla="*/ 513 h 665"/>
                <a:gd name="T80" fmla="*/ 1158 w 1172"/>
                <a:gd name="T81" fmla="*/ 484 h 665"/>
                <a:gd name="T82" fmla="*/ 1169 w 1172"/>
                <a:gd name="T83" fmla="*/ 442 h 665"/>
                <a:gd name="T84" fmla="*/ 1172 w 1172"/>
                <a:gd name="T85" fmla="*/ 399 h 665"/>
                <a:gd name="T86" fmla="*/ 1169 w 1172"/>
                <a:gd name="T87" fmla="*/ 354 h 665"/>
                <a:gd name="T88" fmla="*/ 1159 w 1172"/>
                <a:gd name="T89" fmla="*/ 311 h 665"/>
                <a:gd name="T90" fmla="*/ 1144 w 1172"/>
                <a:gd name="T91" fmla="*/ 270 h 665"/>
                <a:gd name="T92" fmla="*/ 1111 w 1172"/>
                <a:gd name="T93" fmla="*/ 215 h 665"/>
                <a:gd name="T94" fmla="*/ 1057 w 1172"/>
                <a:gd name="T95" fmla="*/ 152 h 665"/>
                <a:gd name="T96" fmla="*/ 991 w 1172"/>
                <a:gd name="T97" fmla="*/ 101 h 665"/>
                <a:gd name="T98" fmla="*/ 916 w 1172"/>
                <a:gd name="T99" fmla="*/ 61 h 665"/>
                <a:gd name="T100" fmla="*/ 834 w 1172"/>
                <a:gd name="T101" fmla="*/ 30 h 665"/>
                <a:gd name="T102" fmla="*/ 746 w 1172"/>
                <a:gd name="T103" fmla="*/ 10 h 665"/>
                <a:gd name="T104" fmla="*/ 656 w 1172"/>
                <a:gd name="T105" fmla="*/ 1 h 665"/>
                <a:gd name="T106" fmla="*/ 563 w 1172"/>
                <a:gd name="T107" fmla="*/ 2 h 665"/>
                <a:gd name="T108" fmla="*/ 471 w 1172"/>
                <a:gd name="T109" fmla="*/ 14 h 665"/>
                <a:gd name="T110" fmla="*/ 381 w 1172"/>
                <a:gd name="T111" fmla="*/ 35 h 665"/>
                <a:gd name="T112" fmla="*/ 297 w 1172"/>
                <a:gd name="T113" fmla="*/ 67 h 665"/>
                <a:gd name="T114" fmla="*/ 219 w 1172"/>
                <a:gd name="T115" fmla="*/ 108 h 665"/>
                <a:gd name="T116" fmla="*/ 149 w 1172"/>
                <a:gd name="T117" fmla="*/ 159 h 665"/>
                <a:gd name="T118" fmla="*/ 91 w 1172"/>
                <a:gd name="T119" fmla="*/ 220 h 665"/>
                <a:gd name="T120" fmla="*/ 44 w 1172"/>
                <a:gd name="T121" fmla="*/ 291 h 665"/>
                <a:gd name="T122" fmla="*/ 13 w 1172"/>
                <a:gd name="T123" fmla="*/ 371 h 6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172" h="665">
                  <a:moveTo>
                    <a:pt x="3" y="414"/>
                  </a:moveTo>
                  <a:lnTo>
                    <a:pt x="1" y="428"/>
                  </a:lnTo>
                  <a:lnTo>
                    <a:pt x="0" y="441"/>
                  </a:lnTo>
                  <a:lnTo>
                    <a:pt x="0" y="455"/>
                  </a:lnTo>
                  <a:lnTo>
                    <a:pt x="1" y="468"/>
                  </a:lnTo>
                  <a:lnTo>
                    <a:pt x="3" y="482"/>
                  </a:lnTo>
                  <a:lnTo>
                    <a:pt x="7" y="495"/>
                  </a:lnTo>
                  <a:lnTo>
                    <a:pt x="10" y="508"/>
                  </a:lnTo>
                  <a:lnTo>
                    <a:pt x="15" y="521"/>
                  </a:lnTo>
                  <a:lnTo>
                    <a:pt x="21" y="533"/>
                  </a:lnTo>
                  <a:lnTo>
                    <a:pt x="27" y="544"/>
                  </a:lnTo>
                  <a:lnTo>
                    <a:pt x="34" y="555"/>
                  </a:lnTo>
                  <a:lnTo>
                    <a:pt x="42" y="566"/>
                  </a:lnTo>
                  <a:lnTo>
                    <a:pt x="51" y="575"/>
                  </a:lnTo>
                  <a:lnTo>
                    <a:pt x="61" y="583"/>
                  </a:lnTo>
                  <a:lnTo>
                    <a:pt x="71" y="591"/>
                  </a:lnTo>
                  <a:lnTo>
                    <a:pt x="83" y="598"/>
                  </a:lnTo>
                  <a:lnTo>
                    <a:pt x="92" y="602"/>
                  </a:lnTo>
                  <a:lnTo>
                    <a:pt x="102" y="606"/>
                  </a:lnTo>
                  <a:lnTo>
                    <a:pt x="110" y="608"/>
                  </a:lnTo>
                  <a:lnTo>
                    <a:pt x="119" y="610"/>
                  </a:lnTo>
                  <a:lnTo>
                    <a:pt x="137" y="614"/>
                  </a:lnTo>
                  <a:lnTo>
                    <a:pt x="156" y="614"/>
                  </a:lnTo>
                  <a:lnTo>
                    <a:pt x="175" y="612"/>
                  </a:lnTo>
                  <a:lnTo>
                    <a:pt x="193" y="609"/>
                  </a:lnTo>
                  <a:lnTo>
                    <a:pt x="213" y="605"/>
                  </a:lnTo>
                  <a:lnTo>
                    <a:pt x="231" y="600"/>
                  </a:lnTo>
                  <a:lnTo>
                    <a:pt x="270" y="587"/>
                  </a:lnTo>
                  <a:lnTo>
                    <a:pt x="309" y="571"/>
                  </a:lnTo>
                  <a:lnTo>
                    <a:pt x="347" y="557"/>
                  </a:lnTo>
                  <a:lnTo>
                    <a:pt x="386" y="544"/>
                  </a:lnTo>
                  <a:lnTo>
                    <a:pt x="404" y="540"/>
                  </a:lnTo>
                  <a:lnTo>
                    <a:pt x="422" y="537"/>
                  </a:lnTo>
                  <a:lnTo>
                    <a:pt x="441" y="535"/>
                  </a:lnTo>
                  <a:lnTo>
                    <a:pt x="460" y="534"/>
                  </a:lnTo>
                  <a:lnTo>
                    <a:pt x="478" y="533"/>
                  </a:lnTo>
                  <a:lnTo>
                    <a:pt x="498" y="534"/>
                  </a:lnTo>
                  <a:lnTo>
                    <a:pt x="516" y="535"/>
                  </a:lnTo>
                  <a:lnTo>
                    <a:pt x="536" y="538"/>
                  </a:lnTo>
                  <a:lnTo>
                    <a:pt x="554" y="541"/>
                  </a:lnTo>
                  <a:lnTo>
                    <a:pt x="572" y="546"/>
                  </a:lnTo>
                  <a:lnTo>
                    <a:pt x="591" y="551"/>
                  </a:lnTo>
                  <a:lnTo>
                    <a:pt x="608" y="557"/>
                  </a:lnTo>
                  <a:lnTo>
                    <a:pt x="625" y="565"/>
                  </a:lnTo>
                  <a:lnTo>
                    <a:pt x="643" y="574"/>
                  </a:lnTo>
                  <a:lnTo>
                    <a:pt x="659" y="582"/>
                  </a:lnTo>
                  <a:lnTo>
                    <a:pt x="675" y="593"/>
                  </a:lnTo>
                  <a:lnTo>
                    <a:pt x="698" y="609"/>
                  </a:lnTo>
                  <a:lnTo>
                    <a:pt x="720" y="627"/>
                  </a:lnTo>
                  <a:lnTo>
                    <a:pt x="732" y="634"/>
                  </a:lnTo>
                  <a:lnTo>
                    <a:pt x="744" y="642"/>
                  </a:lnTo>
                  <a:lnTo>
                    <a:pt x="756" y="648"/>
                  </a:lnTo>
                  <a:lnTo>
                    <a:pt x="769" y="654"/>
                  </a:lnTo>
                  <a:lnTo>
                    <a:pt x="781" y="658"/>
                  </a:lnTo>
                  <a:lnTo>
                    <a:pt x="793" y="661"/>
                  </a:lnTo>
                  <a:lnTo>
                    <a:pt x="805" y="663"/>
                  </a:lnTo>
                  <a:lnTo>
                    <a:pt x="817" y="664"/>
                  </a:lnTo>
                  <a:lnTo>
                    <a:pt x="828" y="665"/>
                  </a:lnTo>
                  <a:lnTo>
                    <a:pt x="840" y="665"/>
                  </a:lnTo>
                  <a:lnTo>
                    <a:pt x="853" y="664"/>
                  </a:lnTo>
                  <a:lnTo>
                    <a:pt x="865" y="663"/>
                  </a:lnTo>
                  <a:lnTo>
                    <a:pt x="890" y="659"/>
                  </a:lnTo>
                  <a:lnTo>
                    <a:pt x="914" y="654"/>
                  </a:lnTo>
                  <a:lnTo>
                    <a:pt x="937" y="647"/>
                  </a:lnTo>
                  <a:lnTo>
                    <a:pt x="961" y="639"/>
                  </a:lnTo>
                  <a:lnTo>
                    <a:pt x="980" y="634"/>
                  </a:lnTo>
                  <a:lnTo>
                    <a:pt x="999" y="628"/>
                  </a:lnTo>
                  <a:lnTo>
                    <a:pt x="1016" y="620"/>
                  </a:lnTo>
                  <a:lnTo>
                    <a:pt x="1035" y="612"/>
                  </a:lnTo>
                  <a:lnTo>
                    <a:pt x="1052" y="604"/>
                  </a:lnTo>
                  <a:lnTo>
                    <a:pt x="1069" y="595"/>
                  </a:lnTo>
                  <a:lnTo>
                    <a:pt x="1084" y="584"/>
                  </a:lnTo>
                  <a:lnTo>
                    <a:pt x="1099" y="573"/>
                  </a:lnTo>
                  <a:lnTo>
                    <a:pt x="1108" y="565"/>
                  </a:lnTo>
                  <a:lnTo>
                    <a:pt x="1116" y="557"/>
                  </a:lnTo>
                  <a:lnTo>
                    <a:pt x="1122" y="549"/>
                  </a:lnTo>
                  <a:lnTo>
                    <a:pt x="1129" y="540"/>
                  </a:lnTo>
                  <a:lnTo>
                    <a:pt x="1135" y="531"/>
                  </a:lnTo>
                  <a:lnTo>
                    <a:pt x="1141" y="523"/>
                  </a:lnTo>
                  <a:lnTo>
                    <a:pt x="1146" y="513"/>
                  </a:lnTo>
                  <a:lnTo>
                    <a:pt x="1150" y="503"/>
                  </a:lnTo>
                  <a:lnTo>
                    <a:pt x="1158" y="484"/>
                  </a:lnTo>
                  <a:lnTo>
                    <a:pt x="1164" y="463"/>
                  </a:lnTo>
                  <a:lnTo>
                    <a:pt x="1169" y="442"/>
                  </a:lnTo>
                  <a:lnTo>
                    <a:pt x="1171" y="420"/>
                  </a:lnTo>
                  <a:lnTo>
                    <a:pt x="1172" y="399"/>
                  </a:lnTo>
                  <a:lnTo>
                    <a:pt x="1171" y="377"/>
                  </a:lnTo>
                  <a:lnTo>
                    <a:pt x="1169" y="354"/>
                  </a:lnTo>
                  <a:lnTo>
                    <a:pt x="1164" y="333"/>
                  </a:lnTo>
                  <a:lnTo>
                    <a:pt x="1159" y="311"/>
                  </a:lnTo>
                  <a:lnTo>
                    <a:pt x="1152" y="290"/>
                  </a:lnTo>
                  <a:lnTo>
                    <a:pt x="1144" y="270"/>
                  </a:lnTo>
                  <a:lnTo>
                    <a:pt x="1133" y="250"/>
                  </a:lnTo>
                  <a:lnTo>
                    <a:pt x="1111" y="215"/>
                  </a:lnTo>
                  <a:lnTo>
                    <a:pt x="1085" y="183"/>
                  </a:lnTo>
                  <a:lnTo>
                    <a:pt x="1057" y="152"/>
                  </a:lnTo>
                  <a:lnTo>
                    <a:pt x="1025" y="125"/>
                  </a:lnTo>
                  <a:lnTo>
                    <a:pt x="991" y="101"/>
                  </a:lnTo>
                  <a:lnTo>
                    <a:pt x="955" y="79"/>
                  </a:lnTo>
                  <a:lnTo>
                    <a:pt x="916" y="61"/>
                  </a:lnTo>
                  <a:lnTo>
                    <a:pt x="876" y="43"/>
                  </a:lnTo>
                  <a:lnTo>
                    <a:pt x="834" y="30"/>
                  </a:lnTo>
                  <a:lnTo>
                    <a:pt x="791" y="18"/>
                  </a:lnTo>
                  <a:lnTo>
                    <a:pt x="746" y="10"/>
                  </a:lnTo>
                  <a:lnTo>
                    <a:pt x="701" y="4"/>
                  </a:lnTo>
                  <a:lnTo>
                    <a:pt x="656" y="1"/>
                  </a:lnTo>
                  <a:lnTo>
                    <a:pt x="609" y="0"/>
                  </a:lnTo>
                  <a:lnTo>
                    <a:pt x="563" y="2"/>
                  </a:lnTo>
                  <a:lnTo>
                    <a:pt x="516" y="7"/>
                  </a:lnTo>
                  <a:lnTo>
                    <a:pt x="471" y="14"/>
                  </a:lnTo>
                  <a:lnTo>
                    <a:pt x="426" y="23"/>
                  </a:lnTo>
                  <a:lnTo>
                    <a:pt x="381" y="35"/>
                  </a:lnTo>
                  <a:lnTo>
                    <a:pt x="338" y="50"/>
                  </a:lnTo>
                  <a:lnTo>
                    <a:pt x="297" y="67"/>
                  </a:lnTo>
                  <a:lnTo>
                    <a:pt x="257" y="87"/>
                  </a:lnTo>
                  <a:lnTo>
                    <a:pt x="219" y="108"/>
                  </a:lnTo>
                  <a:lnTo>
                    <a:pt x="183" y="132"/>
                  </a:lnTo>
                  <a:lnTo>
                    <a:pt x="149" y="159"/>
                  </a:lnTo>
                  <a:lnTo>
                    <a:pt x="119" y="188"/>
                  </a:lnTo>
                  <a:lnTo>
                    <a:pt x="91" y="220"/>
                  </a:lnTo>
                  <a:lnTo>
                    <a:pt x="66" y="254"/>
                  </a:lnTo>
                  <a:lnTo>
                    <a:pt x="44" y="291"/>
                  </a:lnTo>
                  <a:lnTo>
                    <a:pt x="27" y="330"/>
                  </a:lnTo>
                  <a:lnTo>
                    <a:pt x="13" y="371"/>
                  </a:lnTo>
                  <a:lnTo>
                    <a:pt x="3" y="41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1661" name="Freeform 172"/>
            <p:cNvSpPr>
              <a:spLocks/>
            </p:cNvSpPr>
            <p:nvPr/>
          </p:nvSpPr>
          <p:spPr bwMode="auto">
            <a:xfrm>
              <a:off x="8688080" y="2538987"/>
              <a:ext cx="332342" cy="191771"/>
            </a:xfrm>
            <a:custGeom>
              <a:avLst/>
              <a:gdLst>
                <a:gd name="T0" fmla="*/ 714 w 1428"/>
                <a:gd name="T1" fmla="*/ 825 h 825"/>
                <a:gd name="T2" fmla="*/ 0 w 1428"/>
                <a:gd name="T3" fmla="*/ 412 h 825"/>
                <a:gd name="T4" fmla="*/ 714 w 1428"/>
                <a:gd name="T5" fmla="*/ 0 h 825"/>
                <a:gd name="T6" fmla="*/ 1428 w 1428"/>
                <a:gd name="T7" fmla="*/ 412 h 825"/>
                <a:gd name="T8" fmla="*/ 714 w 1428"/>
                <a:gd name="T9" fmla="*/ 825 h 8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28" h="825">
                  <a:moveTo>
                    <a:pt x="714" y="825"/>
                  </a:moveTo>
                  <a:lnTo>
                    <a:pt x="0" y="412"/>
                  </a:lnTo>
                  <a:lnTo>
                    <a:pt x="714" y="0"/>
                  </a:lnTo>
                  <a:lnTo>
                    <a:pt x="1428" y="412"/>
                  </a:lnTo>
                  <a:lnTo>
                    <a:pt x="714" y="825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1662" name="Freeform 173"/>
            <p:cNvSpPr>
              <a:spLocks/>
            </p:cNvSpPr>
            <p:nvPr/>
          </p:nvSpPr>
          <p:spPr bwMode="auto">
            <a:xfrm>
              <a:off x="8688080" y="2634873"/>
              <a:ext cx="166637" cy="588348"/>
            </a:xfrm>
            <a:custGeom>
              <a:avLst/>
              <a:gdLst>
                <a:gd name="T0" fmla="*/ 714 w 714"/>
                <a:gd name="T1" fmla="*/ 2529 h 2529"/>
                <a:gd name="T2" fmla="*/ 0 w 714"/>
                <a:gd name="T3" fmla="*/ 2118 h 2529"/>
                <a:gd name="T4" fmla="*/ 0 w 714"/>
                <a:gd name="T5" fmla="*/ 0 h 2529"/>
                <a:gd name="T6" fmla="*/ 714 w 714"/>
                <a:gd name="T7" fmla="*/ 413 h 2529"/>
                <a:gd name="T8" fmla="*/ 714 w 714"/>
                <a:gd name="T9" fmla="*/ 2529 h 25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4" h="2529">
                  <a:moveTo>
                    <a:pt x="714" y="2529"/>
                  </a:moveTo>
                  <a:lnTo>
                    <a:pt x="0" y="2118"/>
                  </a:lnTo>
                  <a:lnTo>
                    <a:pt x="0" y="0"/>
                  </a:lnTo>
                  <a:lnTo>
                    <a:pt x="714" y="413"/>
                  </a:lnTo>
                  <a:lnTo>
                    <a:pt x="714" y="2529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1663" name="Freeform 174"/>
            <p:cNvSpPr>
              <a:spLocks/>
            </p:cNvSpPr>
            <p:nvPr/>
          </p:nvSpPr>
          <p:spPr bwMode="auto">
            <a:xfrm>
              <a:off x="8854716" y="2634873"/>
              <a:ext cx="165705" cy="588348"/>
            </a:xfrm>
            <a:custGeom>
              <a:avLst/>
              <a:gdLst>
                <a:gd name="T0" fmla="*/ 0 w 714"/>
                <a:gd name="T1" fmla="*/ 2529 h 2529"/>
                <a:gd name="T2" fmla="*/ 0 w 714"/>
                <a:gd name="T3" fmla="*/ 413 h 2529"/>
                <a:gd name="T4" fmla="*/ 714 w 714"/>
                <a:gd name="T5" fmla="*/ 0 h 2529"/>
                <a:gd name="T6" fmla="*/ 714 w 714"/>
                <a:gd name="T7" fmla="*/ 2118 h 2529"/>
                <a:gd name="T8" fmla="*/ 0 w 714"/>
                <a:gd name="T9" fmla="*/ 2529 h 25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4" h="2529">
                  <a:moveTo>
                    <a:pt x="0" y="2529"/>
                  </a:moveTo>
                  <a:lnTo>
                    <a:pt x="0" y="413"/>
                  </a:lnTo>
                  <a:lnTo>
                    <a:pt x="714" y="0"/>
                  </a:lnTo>
                  <a:lnTo>
                    <a:pt x="714" y="2118"/>
                  </a:lnTo>
                  <a:lnTo>
                    <a:pt x="0" y="252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1664" name="Freeform 175"/>
            <p:cNvSpPr>
              <a:spLocks/>
            </p:cNvSpPr>
            <p:nvPr/>
          </p:nvSpPr>
          <p:spPr bwMode="auto">
            <a:xfrm>
              <a:off x="8937569" y="2469167"/>
              <a:ext cx="586486" cy="330480"/>
            </a:xfrm>
            <a:custGeom>
              <a:avLst/>
              <a:gdLst>
                <a:gd name="T0" fmla="*/ 1806 w 2520"/>
                <a:gd name="T1" fmla="*/ 1422 h 1422"/>
                <a:gd name="T2" fmla="*/ 0 w 2520"/>
                <a:gd name="T3" fmla="*/ 412 h 1422"/>
                <a:gd name="T4" fmla="*/ 713 w 2520"/>
                <a:gd name="T5" fmla="*/ 0 h 1422"/>
                <a:gd name="T6" fmla="*/ 2520 w 2520"/>
                <a:gd name="T7" fmla="*/ 1009 h 1422"/>
                <a:gd name="T8" fmla="*/ 1806 w 2520"/>
                <a:gd name="T9" fmla="*/ 1422 h 14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20" h="1422">
                  <a:moveTo>
                    <a:pt x="1806" y="1422"/>
                  </a:moveTo>
                  <a:lnTo>
                    <a:pt x="0" y="412"/>
                  </a:lnTo>
                  <a:lnTo>
                    <a:pt x="713" y="0"/>
                  </a:lnTo>
                  <a:lnTo>
                    <a:pt x="2520" y="1009"/>
                  </a:lnTo>
                  <a:lnTo>
                    <a:pt x="1806" y="1422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1665" name="Freeform 176"/>
            <p:cNvSpPr>
              <a:spLocks/>
            </p:cNvSpPr>
            <p:nvPr/>
          </p:nvSpPr>
          <p:spPr bwMode="auto">
            <a:xfrm>
              <a:off x="8937569" y="2565053"/>
              <a:ext cx="420780" cy="954203"/>
            </a:xfrm>
            <a:custGeom>
              <a:avLst/>
              <a:gdLst>
                <a:gd name="T0" fmla="*/ 1806 w 1806"/>
                <a:gd name="T1" fmla="*/ 4099 h 4099"/>
                <a:gd name="T2" fmla="*/ 0 w 1806"/>
                <a:gd name="T3" fmla="*/ 3091 h 4099"/>
                <a:gd name="T4" fmla="*/ 0 w 1806"/>
                <a:gd name="T5" fmla="*/ 0 h 4099"/>
                <a:gd name="T6" fmla="*/ 1806 w 1806"/>
                <a:gd name="T7" fmla="*/ 1010 h 4099"/>
                <a:gd name="T8" fmla="*/ 1806 w 1806"/>
                <a:gd name="T9" fmla="*/ 4099 h 40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06" h="4099">
                  <a:moveTo>
                    <a:pt x="1806" y="4099"/>
                  </a:moveTo>
                  <a:lnTo>
                    <a:pt x="0" y="3091"/>
                  </a:lnTo>
                  <a:lnTo>
                    <a:pt x="0" y="0"/>
                  </a:lnTo>
                  <a:lnTo>
                    <a:pt x="1806" y="1010"/>
                  </a:lnTo>
                  <a:lnTo>
                    <a:pt x="1806" y="4099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1666" name="Freeform 177"/>
            <p:cNvSpPr>
              <a:spLocks/>
            </p:cNvSpPr>
            <p:nvPr/>
          </p:nvSpPr>
          <p:spPr bwMode="auto">
            <a:xfrm>
              <a:off x="9358349" y="2703762"/>
              <a:ext cx="165705" cy="815494"/>
            </a:xfrm>
            <a:custGeom>
              <a:avLst/>
              <a:gdLst>
                <a:gd name="T0" fmla="*/ 0 w 714"/>
                <a:gd name="T1" fmla="*/ 3502 h 3502"/>
                <a:gd name="T2" fmla="*/ 0 w 714"/>
                <a:gd name="T3" fmla="*/ 413 h 3502"/>
                <a:gd name="T4" fmla="*/ 714 w 714"/>
                <a:gd name="T5" fmla="*/ 0 h 3502"/>
                <a:gd name="T6" fmla="*/ 714 w 714"/>
                <a:gd name="T7" fmla="*/ 3091 h 3502"/>
                <a:gd name="T8" fmla="*/ 0 w 714"/>
                <a:gd name="T9" fmla="*/ 3502 h 35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4" h="3502">
                  <a:moveTo>
                    <a:pt x="0" y="3502"/>
                  </a:moveTo>
                  <a:lnTo>
                    <a:pt x="0" y="413"/>
                  </a:lnTo>
                  <a:lnTo>
                    <a:pt x="714" y="0"/>
                  </a:lnTo>
                  <a:lnTo>
                    <a:pt x="714" y="3091"/>
                  </a:lnTo>
                  <a:lnTo>
                    <a:pt x="0" y="350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1667" name="Freeform 178"/>
            <p:cNvSpPr>
              <a:spLocks/>
            </p:cNvSpPr>
            <p:nvPr/>
          </p:nvSpPr>
          <p:spPr bwMode="auto">
            <a:xfrm>
              <a:off x="8125798" y="2998866"/>
              <a:ext cx="407747" cy="231802"/>
            </a:xfrm>
            <a:custGeom>
              <a:avLst/>
              <a:gdLst>
                <a:gd name="T0" fmla="*/ 1038 w 1752"/>
                <a:gd name="T1" fmla="*/ 996 h 996"/>
                <a:gd name="T2" fmla="*/ 0 w 1752"/>
                <a:gd name="T3" fmla="*/ 411 h 996"/>
                <a:gd name="T4" fmla="*/ 714 w 1752"/>
                <a:gd name="T5" fmla="*/ 0 h 996"/>
                <a:gd name="T6" fmla="*/ 1752 w 1752"/>
                <a:gd name="T7" fmla="*/ 583 h 996"/>
                <a:gd name="T8" fmla="*/ 1038 w 1752"/>
                <a:gd name="T9" fmla="*/ 996 h 9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52" h="996">
                  <a:moveTo>
                    <a:pt x="1038" y="996"/>
                  </a:moveTo>
                  <a:lnTo>
                    <a:pt x="0" y="411"/>
                  </a:lnTo>
                  <a:lnTo>
                    <a:pt x="714" y="0"/>
                  </a:lnTo>
                  <a:lnTo>
                    <a:pt x="1752" y="583"/>
                  </a:lnTo>
                  <a:lnTo>
                    <a:pt x="1038" y="996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1668" name="Freeform 179"/>
            <p:cNvSpPr>
              <a:spLocks/>
            </p:cNvSpPr>
            <p:nvPr/>
          </p:nvSpPr>
          <p:spPr bwMode="auto">
            <a:xfrm>
              <a:off x="8125798" y="3094752"/>
              <a:ext cx="242042" cy="348168"/>
            </a:xfrm>
            <a:custGeom>
              <a:avLst/>
              <a:gdLst>
                <a:gd name="T0" fmla="*/ 1038 w 1038"/>
                <a:gd name="T1" fmla="*/ 1496 h 1496"/>
                <a:gd name="T2" fmla="*/ 0 w 1038"/>
                <a:gd name="T3" fmla="*/ 913 h 1496"/>
                <a:gd name="T4" fmla="*/ 0 w 1038"/>
                <a:gd name="T5" fmla="*/ 0 h 1496"/>
                <a:gd name="T6" fmla="*/ 1038 w 1038"/>
                <a:gd name="T7" fmla="*/ 585 h 1496"/>
                <a:gd name="T8" fmla="*/ 1038 w 1038"/>
                <a:gd name="T9" fmla="*/ 1496 h 1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38" h="1496">
                  <a:moveTo>
                    <a:pt x="1038" y="1496"/>
                  </a:moveTo>
                  <a:lnTo>
                    <a:pt x="0" y="913"/>
                  </a:lnTo>
                  <a:lnTo>
                    <a:pt x="0" y="0"/>
                  </a:lnTo>
                  <a:lnTo>
                    <a:pt x="1038" y="585"/>
                  </a:lnTo>
                  <a:lnTo>
                    <a:pt x="1038" y="1496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1669" name="Freeform 180"/>
            <p:cNvSpPr>
              <a:spLocks/>
            </p:cNvSpPr>
            <p:nvPr/>
          </p:nvSpPr>
          <p:spPr bwMode="auto">
            <a:xfrm>
              <a:off x="8367840" y="3134782"/>
              <a:ext cx="165705" cy="308138"/>
            </a:xfrm>
            <a:custGeom>
              <a:avLst/>
              <a:gdLst>
                <a:gd name="T0" fmla="*/ 0 w 714"/>
                <a:gd name="T1" fmla="*/ 1324 h 1324"/>
                <a:gd name="T2" fmla="*/ 0 w 714"/>
                <a:gd name="T3" fmla="*/ 413 h 1324"/>
                <a:gd name="T4" fmla="*/ 714 w 714"/>
                <a:gd name="T5" fmla="*/ 0 h 1324"/>
                <a:gd name="T6" fmla="*/ 714 w 714"/>
                <a:gd name="T7" fmla="*/ 912 h 1324"/>
                <a:gd name="T8" fmla="*/ 0 w 714"/>
                <a:gd name="T9" fmla="*/ 1324 h 1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4" h="1324">
                  <a:moveTo>
                    <a:pt x="0" y="1324"/>
                  </a:moveTo>
                  <a:lnTo>
                    <a:pt x="0" y="413"/>
                  </a:lnTo>
                  <a:lnTo>
                    <a:pt x="714" y="0"/>
                  </a:lnTo>
                  <a:lnTo>
                    <a:pt x="714" y="912"/>
                  </a:lnTo>
                  <a:lnTo>
                    <a:pt x="0" y="132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1670" name="Freeform 181"/>
            <p:cNvSpPr>
              <a:spLocks/>
            </p:cNvSpPr>
            <p:nvPr/>
          </p:nvSpPr>
          <p:spPr bwMode="auto">
            <a:xfrm>
              <a:off x="9430962" y="3345172"/>
              <a:ext cx="19550" cy="215976"/>
            </a:xfrm>
            <a:custGeom>
              <a:avLst/>
              <a:gdLst>
                <a:gd name="T0" fmla="*/ 42 w 85"/>
                <a:gd name="T1" fmla="*/ 930 h 930"/>
                <a:gd name="T2" fmla="*/ 33 w 85"/>
                <a:gd name="T3" fmla="*/ 929 h 930"/>
                <a:gd name="T4" fmla="*/ 26 w 85"/>
                <a:gd name="T5" fmla="*/ 927 h 930"/>
                <a:gd name="T6" fmla="*/ 18 w 85"/>
                <a:gd name="T7" fmla="*/ 922 h 930"/>
                <a:gd name="T8" fmla="*/ 12 w 85"/>
                <a:gd name="T9" fmla="*/ 917 h 930"/>
                <a:gd name="T10" fmla="*/ 6 w 85"/>
                <a:gd name="T11" fmla="*/ 911 h 930"/>
                <a:gd name="T12" fmla="*/ 3 w 85"/>
                <a:gd name="T13" fmla="*/ 904 h 930"/>
                <a:gd name="T14" fmla="*/ 0 w 85"/>
                <a:gd name="T15" fmla="*/ 895 h 930"/>
                <a:gd name="T16" fmla="*/ 0 w 85"/>
                <a:gd name="T17" fmla="*/ 887 h 930"/>
                <a:gd name="T18" fmla="*/ 0 w 85"/>
                <a:gd name="T19" fmla="*/ 43 h 930"/>
                <a:gd name="T20" fmla="*/ 0 w 85"/>
                <a:gd name="T21" fmla="*/ 35 h 930"/>
                <a:gd name="T22" fmla="*/ 3 w 85"/>
                <a:gd name="T23" fmla="*/ 26 h 930"/>
                <a:gd name="T24" fmla="*/ 6 w 85"/>
                <a:gd name="T25" fmla="*/ 18 h 930"/>
                <a:gd name="T26" fmla="*/ 12 w 85"/>
                <a:gd name="T27" fmla="*/ 12 h 930"/>
                <a:gd name="T28" fmla="*/ 18 w 85"/>
                <a:gd name="T29" fmla="*/ 8 h 930"/>
                <a:gd name="T30" fmla="*/ 26 w 85"/>
                <a:gd name="T31" fmla="*/ 3 h 930"/>
                <a:gd name="T32" fmla="*/ 33 w 85"/>
                <a:gd name="T33" fmla="*/ 1 h 930"/>
                <a:gd name="T34" fmla="*/ 42 w 85"/>
                <a:gd name="T35" fmla="*/ 0 h 930"/>
                <a:gd name="T36" fmla="*/ 50 w 85"/>
                <a:gd name="T37" fmla="*/ 1 h 930"/>
                <a:gd name="T38" fmla="*/ 59 w 85"/>
                <a:gd name="T39" fmla="*/ 3 h 930"/>
                <a:gd name="T40" fmla="*/ 67 w 85"/>
                <a:gd name="T41" fmla="*/ 8 h 930"/>
                <a:gd name="T42" fmla="*/ 72 w 85"/>
                <a:gd name="T43" fmla="*/ 12 h 930"/>
                <a:gd name="T44" fmla="*/ 77 w 85"/>
                <a:gd name="T45" fmla="*/ 18 h 930"/>
                <a:gd name="T46" fmla="*/ 82 w 85"/>
                <a:gd name="T47" fmla="*/ 26 h 930"/>
                <a:gd name="T48" fmla="*/ 84 w 85"/>
                <a:gd name="T49" fmla="*/ 35 h 930"/>
                <a:gd name="T50" fmla="*/ 85 w 85"/>
                <a:gd name="T51" fmla="*/ 43 h 930"/>
                <a:gd name="T52" fmla="*/ 85 w 85"/>
                <a:gd name="T53" fmla="*/ 887 h 930"/>
                <a:gd name="T54" fmla="*/ 84 w 85"/>
                <a:gd name="T55" fmla="*/ 895 h 930"/>
                <a:gd name="T56" fmla="*/ 82 w 85"/>
                <a:gd name="T57" fmla="*/ 904 h 930"/>
                <a:gd name="T58" fmla="*/ 77 w 85"/>
                <a:gd name="T59" fmla="*/ 911 h 930"/>
                <a:gd name="T60" fmla="*/ 72 w 85"/>
                <a:gd name="T61" fmla="*/ 917 h 930"/>
                <a:gd name="T62" fmla="*/ 67 w 85"/>
                <a:gd name="T63" fmla="*/ 922 h 930"/>
                <a:gd name="T64" fmla="*/ 59 w 85"/>
                <a:gd name="T65" fmla="*/ 927 h 930"/>
                <a:gd name="T66" fmla="*/ 50 w 85"/>
                <a:gd name="T67" fmla="*/ 929 h 930"/>
                <a:gd name="T68" fmla="*/ 42 w 85"/>
                <a:gd name="T69" fmla="*/ 930 h 9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5" h="930">
                  <a:moveTo>
                    <a:pt x="42" y="930"/>
                  </a:moveTo>
                  <a:lnTo>
                    <a:pt x="33" y="929"/>
                  </a:lnTo>
                  <a:lnTo>
                    <a:pt x="26" y="927"/>
                  </a:lnTo>
                  <a:lnTo>
                    <a:pt x="18" y="922"/>
                  </a:lnTo>
                  <a:lnTo>
                    <a:pt x="12" y="917"/>
                  </a:lnTo>
                  <a:lnTo>
                    <a:pt x="6" y="911"/>
                  </a:lnTo>
                  <a:lnTo>
                    <a:pt x="3" y="904"/>
                  </a:lnTo>
                  <a:lnTo>
                    <a:pt x="0" y="895"/>
                  </a:lnTo>
                  <a:lnTo>
                    <a:pt x="0" y="887"/>
                  </a:lnTo>
                  <a:lnTo>
                    <a:pt x="0" y="43"/>
                  </a:lnTo>
                  <a:lnTo>
                    <a:pt x="0" y="35"/>
                  </a:lnTo>
                  <a:lnTo>
                    <a:pt x="3" y="26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8" y="8"/>
                  </a:lnTo>
                  <a:lnTo>
                    <a:pt x="26" y="3"/>
                  </a:lnTo>
                  <a:lnTo>
                    <a:pt x="33" y="1"/>
                  </a:lnTo>
                  <a:lnTo>
                    <a:pt x="42" y="0"/>
                  </a:lnTo>
                  <a:lnTo>
                    <a:pt x="50" y="1"/>
                  </a:lnTo>
                  <a:lnTo>
                    <a:pt x="59" y="3"/>
                  </a:lnTo>
                  <a:lnTo>
                    <a:pt x="67" y="8"/>
                  </a:lnTo>
                  <a:lnTo>
                    <a:pt x="72" y="12"/>
                  </a:lnTo>
                  <a:lnTo>
                    <a:pt x="77" y="18"/>
                  </a:lnTo>
                  <a:lnTo>
                    <a:pt x="82" y="26"/>
                  </a:lnTo>
                  <a:lnTo>
                    <a:pt x="84" y="35"/>
                  </a:lnTo>
                  <a:lnTo>
                    <a:pt x="85" y="43"/>
                  </a:lnTo>
                  <a:lnTo>
                    <a:pt x="85" y="887"/>
                  </a:lnTo>
                  <a:lnTo>
                    <a:pt x="84" y="895"/>
                  </a:lnTo>
                  <a:lnTo>
                    <a:pt x="82" y="904"/>
                  </a:lnTo>
                  <a:lnTo>
                    <a:pt x="77" y="911"/>
                  </a:lnTo>
                  <a:lnTo>
                    <a:pt x="72" y="917"/>
                  </a:lnTo>
                  <a:lnTo>
                    <a:pt x="67" y="922"/>
                  </a:lnTo>
                  <a:lnTo>
                    <a:pt x="59" y="927"/>
                  </a:lnTo>
                  <a:lnTo>
                    <a:pt x="50" y="929"/>
                  </a:lnTo>
                  <a:lnTo>
                    <a:pt x="42" y="930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1671" name="Freeform 182"/>
            <p:cNvSpPr>
              <a:spLocks/>
            </p:cNvSpPr>
            <p:nvPr/>
          </p:nvSpPr>
          <p:spPr bwMode="auto">
            <a:xfrm>
              <a:off x="9374175" y="3288385"/>
              <a:ext cx="133123" cy="181532"/>
            </a:xfrm>
            <a:custGeom>
              <a:avLst/>
              <a:gdLst>
                <a:gd name="T0" fmla="*/ 571 w 572"/>
                <a:gd name="T1" fmla="*/ 430 h 780"/>
                <a:gd name="T2" fmla="*/ 563 w 572"/>
                <a:gd name="T3" fmla="*/ 487 h 780"/>
                <a:gd name="T4" fmla="*/ 550 w 572"/>
                <a:gd name="T5" fmla="*/ 541 h 780"/>
                <a:gd name="T6" fmla="*/ 531 w 572"/>
                <a:gd name="T7" fmla="*/ 592 h 780"/>
                <a:gd name="T8" fmla="*/ 507 w 572"/>
                <a:gd name="T9" fmla="*/ 637 h 780"/>
                <a:gd name="T10" fmla="*/ 479 w 572"/>
                <a:gd name="T11" fmla="*/ 678 h 780"/>
                <a:gd name="T12" fmla="*/ 447 w 572"/>
                <a:gd name="T13" fmla="*/ 713 h 780"/>
                <a:gd name="T14" fmla="*/ 410 w 572"/>
                <a:gd name="T15" fmla="*/ 741 h 780"/>
                <a:gd name="T16" fmla="*/ 371 w 572"/>
                <a:gd name="T17" fmla="*/ 761 h 780"/>
                <a:gd name="T18" fmla="*/ 330 w 572"/>
                <a:gd name="T19" fmla="*/ 774 h 780"/>
                <a:gd name="T20" fmla="*/ 286 w 572"/>
                <a:gd name="T21" fmla="*/ 780 h 780"/>
                <a:gd name="T22" fmla="*/ 243 w 572"/>
                <a:gd name="T23" fmla="*/ 774 h 780"/>
                <a:gd name="T24" fmla="*/ 202 w 572"/>
                <a:gd name="T25" fmla="*/ 761 h 780"/>
                <a:gd name="T26" fmla="*/ 163 w 572"/>
                <a:gd name="T27" fmla="*/ 741 h 780"/>
                <a:gd name="T28" fmla="*/ 126 w 572"/>
                <a:gd name="T29" fmla="*/ 713 h 780"/>
                <a:gd name="T30" fmla="*/ 94 w 572"/>
                <a:gd name="T31" fmla="*/ 678 h 780"/>
                <a:gd name="T32" fmla="*/ 65 w 572"/>
                <a:gd name="T33" fmla="*/ 637 h 780"/>
                <a:gd name="T34" fmla="*/ 42 w 572"/>
                <a:gd name="T35" fmla="*/ 592 h 780"/>
                <a:gd name="T36" fmla="*/ 22 w 572"/>
                <a:gd name="T37" fmla="*/ 541 h 780"/>
                <a:gd name="T38" fmla="*/ 9 w 572"/>
                <a:gd name="T39" fmla="*/ 487 h 780"/>
                <a:gd name="T40" fmla="*/ 2 w 572"/>
                <a:gd name="T41" fmla="*/ 430 h 780"/>
                <a:gd name="T42" fmla="*/ 1 w 572"/>
                <a:gd name="T43" fmla="*/ 369 h 780"/>
                <a:gd name="T44" fmla="*/ 6 w 572"/>
                <a:gd name="T45" fmla="*/ 311 h 780"/>
                <a:gd name="T46" fmla="*/ 18 w 572"/>
                <a:gd name="T47" fmla="*/ 255 h 780"/>
                <a:gd name="T48" fmla="*/ 34 w 572"/>
                <a:gd name="T49" fmla="*/ 204 h 780"/>
                <a:gd name="T50" fmla="*/ 57 w 572"/>
                <a:gd name="T51" fmla="*/ 157 h 780"/>
                <a:gd name="T52" fmla="*/ 84 w 572"/>
                <a:gd name="T53" fmla="*/ 113 h 780"/>
                <a:gd name="T54" fmla="*/ 115 w 572"/>
                <a:gd name="T55" fmla="*/ 77 h 780"/>
                <a:gd name="T56" fmla="*/ 150 w 572"/>
                <a:gd name="T57" fmla="*/ 47 h 780"/>
                <a:gd name="T58" fmla="*/ 188 w 572"/>
                <a:gd name="T59" fmla="*/ 24 h 780"/>
                <a:gd name="T60" fmla="*/ 229 w 572"/>
                <a:gd name="T61" fmla="*/ 8 h 780"/>
                <a:gd name="T62" fmla="*/ 272 w 572"/>
                <a:gd name="T63" fmla="*/ 0 h 780"/>
                <a:gd name="T64" fmla="*/ 315 w 572"/>
                <a:gd name="T65" fmla="*/ 1 h 780"/>
                <a:gd name="T66" fmla="*/ 358 w 572"/>
                <a:gd name="T67" fmla="*/ 12 h 780"/>
                <a:gd name="T68" fmla="*/ 398 w 572"/>
                <a:gd name="T69" fmla="*/ 30 h 780"/>
                <a:gd name="T70" fmla="*/ 435 w 572"/>
                <a:gd name="T71" fmla="*/ 56 h 780"/>
                <a:gd name="T72" fmla="*/ 468 w 572"/>
                <a:gd name="T73" fmla="*/ 89 h 780"/>
                <a:gd name="T74" fmla="*/ 497 w 572"/>
                <a:gd name="T75" fmla="*/ 128 h 780"/>
                <a:gd name="T76" fmla="*/ 523 w 572"/>
                <a:gd name="T77" fmla="*/ 172 h 780"/>
                <a:gd name="T78" fmla="*/ 544 w 572"/>
                <a:gd name="T79" fmla="*/ 220 h 780"/>
                <a:gd name="T80" fmla="*/ 559 w 572"/>
                <a:gd name="T81" fmla="*/ 273 h 780"/>
                <a:gd name="T82" fmla="*/ 569 w 572"/>
                <a:gd name="T83" fmla="*/ 331 h 780"/>
                <a:gd name="T84" fmla="*/ 572 w 572"/>
                <a:gd name="T85" fmla="*/ 390 h 7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572" h="780">
                  <a:moveTo>
                    <a:pt x="572" y="390"/>
                  </a:moveTo>
                  <a:lnTo>
                    <a:pt x="572" y="409"/>
                  </a:lnTo>
                  <a:lnTo>
                    <a:pt x="571" y="430"/>
                  </a:lnTo>
                  <a:lnTo>
                    <a:pt x="569" y="449"/>
                  </a:lnTo>
                  <a:lnTo>
                    <a:pt x="567" y="468"/>
                  </a:lnTo>
                  <a:lnTo>
                    <a:pt x="563" y="487"/>
                  </a:lnTo>
                  <a:lnTo>
                    <a:pt x="559" y="506"/>
                  </a:lnTo>
                  <a:lnTo>
                    <a:pt x="555" y="524"/>
                  </a:lnTo>
                  <a:lnTo>
                    <a:pt x="550" y="541"/>
                  </a:lnTo>
                  <a:lnTo>
                    <a:pt x="544" y="558"/>
                  </a:lnTo>
                  <a:lnTo>
                    <a:pt x="537" y="576"/>
                  </a:lnTo>
                  <a:lnTo>
                    <a:pt x="531" y="592"/>
                  </a:lnTo>
                  <a:lnTo>
                    <a:pt x="523" y="607"/>
                  </a:lnTo>
                  <a:lnTo>
                    <a:pt x="516" y="623"/>
                  </a:lnTo>
                  <a:lnTo>
                    <a:pt x="507" y="637"/>
                  </a:lnTo>
                  <a:lnTo>
                    <a:pt x="497" y="651"/>
                  </a:lnTo>
                  <a:lnTo>
                    <a:pt x="489" y="665"/>
                  </a:lnTo>
                  <a:lnTo>
                    <a:pt x="479" y="678"/>
                  </a:lnTo>
                  <a:lnTo>
                    <a:pt x="468" y="690"/>
                  </a:lnTo>
                  <a:lnTo>
                    <a:pt x="457" y="702"/>
                  </a:lnTo>
                  <a:lnTo>
                    <a:pt x="447" y="713"/>
                  </a:lnTo>
                  <a:lnTo>
                    <a:pt x="435" y="723"/>
                  </a:lnTo>
                  <a:lnTo>
                    <a:pt x="423" y="732"/>
                  </a:lnTo>
                  <a:lnTo>
                    <a:pt x="410" y="741"/>
                  </a:lnTo>
                  <a:lnTo>
                    <a:pt x="398" y="749"/>
                  </a:lnTo>
                  <a:lnTo>
                    <a:pt x="384" y="756"/>
                  </a:lnTo>
                  <a:lnTo>
                    <a:pt x="371" y="761"/>
                  </a:lnTo>
                  <a:lnTo>
                    <a:pt x="358" y="767"/>
                  </a:lnTo>
                  <a:lnTo>
                    <a:pt x="344" y="771"/>
                  </a:lnTo>
                  <a:lnTo>
                    <a:pt x="330" y="774"/>
                  </a:lnTo>
                  <a:lnTo>
                    <a:pt x="315" y="778"/>
                  </a:lnTo>
                  <a:lnTo>
                    <a:pt x="301" y="779"/>
                  </a:lnTo>
                  <a:lnTo>
                    <a:pt x="286" y="780"/>
                  </a:lnTo>
                  <a:lnTo>
                    <a:pt x="272" y="779"/>
                  </a:lnTo>
                  <a:lnTo>
                    <a:pt x="257" y="778"/>
                  </a:lnTo>
                  <a:lnTo>
                    <a:pt x="243" y="774"/>
                  </a:lnTo>
                  <a:lnTo>
                    <a:pt x="229" y="771"/>
                  </a:lnTo>
                  <a:lnTo>
                    <a:pt x="215" y="767"/>
                  </a:lnTo>
                  <a:lnTo>
                    <a:pt x="202" y="761"/>
                  </a:lnTo>
                  <a:lnTo>
                    <a:pt x="188" y="756"/>
                  </a:lnTo>
                  <a:lnTo>
                    <a:pt x="175" y="749"/>
                  </a:lnTo>
                  <a:lnTo>
                    <a:pt x="163" y="741"/>
                  </a:lnTo>
                  <a:lnTo>
                    <a:pt x="150" y="732"/>
                  </a:lnTo>
                  <a:lnTo>
                    <a:pt x="138" y="723"/>
                  </a:lnTo>
                  <a:lnTo>
                    <a:pt x="126" y="713"/>
                  </a:lnTo>
                  <a:lnTo>
                    <a:pt x="115" y="702"/>
                  </a:lnTo>
                  <a:lnTo>
                    <a:pt x="104" y="690"/>
                  </a:lnTo>
                  <a:lnTo>
                    <a:pt x="94" y="678"/>
                  </a:lnTo>
                  <a:lnTo>
                    <a:pt x="84" y="665"/>
                  </a:lnTo>
                  <a:lnTo>
                    <a:pt x="74" y="651"/>
                  </a:lnTo>
                  <a:lnTo>
                    <a:pt x="65" y="637"/>
                  </a:lnTo>
                  <a:lnTo>
                    <a:pt x="57" y="623"/>
                  </a:lnTo>
                  <a:lnTo>
                    <a:pt x="49" y="607"/>
                  </a:lnTo>
                  <a:lnTo>
                    <a:pt x="42" y="592"/>
                  </a:lnTo>
                  <a:lnTo>
                    <a:pt x="34" y="576"/>
                  </a:lnTo>
                  <a:lnTo>
                    <a:pt x="29" y="558"/>
                  </a:lnTo>
                  <a:lnTo>
                    <a:pt x="22" y="541"/>
                  </a:lnTo>
                  <a:lnTo>
                    <a:pt x="18" y="524"/>
                  </a:lnTo>
                  <a:lnTo>
                    <a:pt x="13" y="506"/>
                  </a:lnTo>
                  <a:lnTo>
                    <a:pt x="9" y="487"/>
                  </a:lnTo>
                  <a:lnTo>
                    <a:pt x="6" y="468"/>
                  </a:lnTo>
                  <a:lnTo>
                    <a:pt x="3" y="449"/>
                  </a:lnTo>
                  <a:lnTo>
                    <a:pt x="2" y="430"/>
                  </a:lnTo>
                  <a:lnTo>
                    <a:pt x="1" y="409"/>
                  </a:lnTo>
                  <a:lnTo>
                    <a:pt x="0" y="390"/>
                  </a:lnTo>
                  <a:lnTo>
                    <a:pt x="1" y="369"/>
                  </a:lnTo>
                  <a:lnTo>
                    <a:pt x="2" y="350"/>
                  </a:lnTo>
                  <a:lnTo>
                    <a:pt x="3" y="331"/>
                  </a:lnTo>
                  <a:lnTo>
                    <a:pt x="6" y="311"/>
                  </a:lnTo>
                  <a:lnTo>
                    <a:pt x="9" y="292"/>
                  </a:lnTo>
                  <a:lnTo>
                    <a:pt x="13" y="273"/>
                  </a:lnTo>
                  <a:lnTo>
                    <a:pt x="18" y="255"/>
                  </a:lnTo>
                  <a:lnTo>
                    <a:pt x="22" y="238"/>
                  </a:lnTo>
                  <a:lnTo>
                    <a:pt x="29" y="220"/>
                  </a:lnTo>
                  <a:lnTo>
                    <a:pt x="34" y="204"/>
                  </a:lnTo>
                  <a:lnTo>
                    <a:pt x="42" y="187"/>
                  </a:lnTo>
                  <a:lnTo>
                    <a:pt x="49" y="172"/>
                  </a:lnTo>
                  <a:lnTo>
                    <a:pt x="57" y="157"/>
                  </a:lnTo>
                  <a:lnTo>
                    <a:pt x="65" y="142"/>
                  </a:lnTo>
                  <a:lnTo>
                    <a:pt x="74" y="128"/>
                  </a:lnTo>
                  <a:lnTo>
                    <a:pt x="84" y="113"/>
                  </a:lnTo>
                  <a:lnTo>
                    <a:pt x="94" y="101"/>
                  </a:lnTo>
                  <a:lnTo>
                    <a:pt x="104" y="89"/>
                  </a:lnTo>
                  <a:lnTo>
                    <a:pt x="115" y="77"/>
                  </a:lnTo>
                  <a:lnTo>
                    <a:pt x="126" y="66"/>
                  </a:lnTo>
                  <a:lnTo>
                    <a:pt x="138" y="56"/>
                  </a:lnTo>
                  <a:lnTo>
                    <a:pt x="150" y="47"/>
                  </a:lnTo>
                  <a:lnTo>
                    <a:pt x="163" y="38"/>
                  </a:lnTo>
                  <a:lnTo>
                    <a:pt x="175" y="30"/>
                  </a:lnTo>
                  <a:lnTo>
                    <a:pt x="188" y="24"/>
                  </a:lnTo>
                  <a:lnTo>
                    <a:pt x="202" y="17"/>
                  </a:lnTo>
                  <a:lnTo>
                    <a:pt x="215" y="12"/>
                  </a:lnTo>
                  <a:lnTo>
                    <a:pt x="229" y="8"/>
                  </a:lnTo>
                  <a:lnTo>
                    <a:pt x="243" y="4"/>
                  </a:lnTo>
                  <a:lnTo>
                    <a:pt x="257" y="1"/>
                  </a:lnTo>
                  <a:lnTo>
                    <a:pt x="272" y="0"/>
                  </a:lnTo>
                  <a:lnTo>
                    <a:pt x="286" y="0"/>
                  </a:lnTo>
                  <a:lnTo>
                    <a:pt x="301" y="0"/>
                  </a:lnTo>
                  <a:lnTo>
                    <a:pt x="315" y="1"/>
                  </a:lnTo>
                  <a:lnTo>
                    <a:pt x="330" y="4"/>
                  </a:lnTo>
                  <a:lnTo>
                    <a:pt x="344" y="8"/>
                  </a:lnTo>
                  <a:lnTo>
                    <a:pt x="358" y="12"/>
                  </a:lnTo>
                  <a:lnTo>
                    <a:pt x="371" y="17"/>
                  </a:lnTo>
                  <a:lnTo>
                    <a:pt x="384" y="24"/>
                  </a:lnTo>
                  <a:lnTo>
                    <a:pt x="398" y="30"/>
                  </a:lnTo>
                  <a:lnTo>
                    <a:pt x="410" y="38"/>
                  </a:lnTo>
                  <a:lnTo>
                    <a:pt x="423" y="47"/>
                  </a:lnTo>
                  <a:lnTo>
                    <a:pt x="435" y="56"/>
                  </a:lnTo>
                  <a:lnTo>
                    <a:pt x="447" y="66"/>
                  </a:lnTo>
                  <a:lnTo>
                    <a:pt x="457" y="77"/>
                  </a:lnTo>
                  <a:lnTo>
                    <a:pt x="468" y="89"/>
                  </a:lnTo>
                  <a:lnTo>
                    <a:pt x="479" y="101"/>
                  </a:lnTo>
                  <a:lnTo>
                    <a:pt x="489" y="113"/>
                  </a:lnTo>
                  <a:lnTo>
                    <a:pt x="497" y="128"/>
                  </a:lnTo>
                  <a:lnTo>
                    <a:pt x="507" y="142"/>
                  </a:lnTo>
                  <a:lnTo>
                    <a:pt x="516" y="157"/>
                  </a:lnTo>
                  <a:lnTo>
                    <a:pt x="523" y="172"/>
                  </a:lnTo>
                  <a:lnTo>
                    <a:pt x="531" y="187"/>
                  </a:lnTo>
                  <a:lnTo>
                    <a:pt x="537" y="204"/>
                  </a:lnTo>
                  <a:lnTo>
                    <a:pt x="544" y="220"/>
                  </a:lnTo>
                  <a:lnTo>
                    <a:pt x="550" y="238"/>
                  </a:lnTo>
                  <a:lnTo>
                    <a:pt x="555" y="255"/>
                  </a:lnTo>
                  <a:lnTo>
                    <a:pt x="559" y="273"/>
                  </a:lnTo>
                  <a:lnTo>
                    <a:pt x="563" y="292"/>
                  </a:lnTo>
                  <a:lnTo>
                    <a:pt x="567" y="311"/>
                  </a:lnTo>
                  <a:lnTo>
                    <a:pt x="569" y="331"/>
                  </a:lnTo>
                  <a:lnTo>
                    <a:pt x="571" y="350"/>
                  </a:lnTo>
                  <a:lnTo>
                    <a:pt x="572" y="369"/>
                  </a:lnTo>
                  <a:lnTo>
                    <a:pt x="572" y="39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1672" name="Freeform 183"/>
            <p:cNvSpPr>
              <a:spLocks/>
            </p:cNvSpPr>
            <p:nvPr/>
          </p:nvSpPr>
          <p:spPr bwMode="auto">
            <a:xfrm>
              <a:off x="9580842" y="3435472"/>
              <a:ext cx="19550" cy="216907"/>
            </a:xfrm>
            <a:custGeom>
              <a:avLst/>
              <a:gdLst>
                <a:gd name="T0" fmla="*/ 43 w 87"/>
                <a:gd name="T1" fmla="*/ 930 h 930"/>
                <a:gd name="T2" fmla="*/ 35 w 87"/>
                <a:gd name="T3" fmla="*/ 929 h 930"/>
                <a:gd name="T4" fmla="*/ 26 w 87"/>
                <a:gd name="T5" fmla="*/ 927 h 930"/>
                <a:gd name="T6" fmla="*/ 20 w 87"/>
                <a:gd name="T7" fmla="*/ 922 h 930"/>
                <a:gd name="T8" fmla="*/ 13 w 87"/>
                <a:gd name="T9" fmla="*/ 917 h 930"/>
                <a:gd name="T10" fmla="*/ 8 w 87"/>
                <a:gd name="T11" fmla="*/ 910 h 930"/>
                <a:gd name="T12" fmla="*/ 3 w 87"/>
                <a:gd name="T13" fmla="*/ 904 h 930"/>
                <a:gd name="T14" fmla="*/ 1 w 87"/>
                <a:gd name="T15" fmla="*/ 895 h 930"/>
                <a:gd name="T16" fmla="*/ 0 w 87"/>
                <a:gd name="T17" fmla="*/ 887 h 930"/>
                <a:gd name="T18" fmla="*/ 0 w 87"/>
                <a:gd name="T19" fmla="*/ 43 h 930"/>
                <a:gd name="T20" fmla="*/ 1 w 87"/>
                <a:gd name="T21" fmla="*/ 35 h 930"/>
                <a:gd name="T22" fmla="*/ 3 w 87"/>
                <a:gd name="T23" fmla="*/ 26 h 930"/>
                <a:gd name="T24" fmla="*/ 8 w 87"/>
                <a:gd name="T25" fmla="*/ 18 h 930"/>
                <a:gd name="T26" fmla="*/ 13 w 87"/>
                <a:gd name="T27" fmla="*/ 12 h 930"/>
                <a:gd name="T28" fmla="*/ 20 w 87"/>
                <a:gd name="T29" fmla="*/ 8 h 930"/>
                <a:gd name="T30" fmla="*/ 26 w 87"/>
                <a:gd name="T31" fmla="*/ 3 h 930"/>
                <a:gd name="T32" fmla="*/ 35 w 87"/>
                <a:gd name="T33" fmla="*/ 1 h 930"/>
                <a:gd name="T34" fmla="*/ 43 w 87"/>
                <a:gd name="T35" fmla="*/ 0 h 930"/>
                <a:gd name="T36" fmla="*/ 52 w 87"/>
                <a:gd name="T37" fmla="*/ 1 h 930"/>
                <a:gd name="T38" fmla="*/ 60 w 87"/>
                <a:gd name="T39" fmla="*/ 3 h 930"/>
                <a:gd name="T40" fmla="*/ 67 w 87"/>
                <a:gd name="T41" fmla="*/ 8 h 930"/>
                <a:gd name="T42" fmla="*/ 74 w 87"/>
                <a:gd name="T43" fmla="*/ 12 h 930"/>
                <a:gd name="T44" fmla="*/ 79 w 87"/>
                <a:gd name="T45" fmla="*/ 18 h 930"/>
                <a:gd name="T46" fmla="*/ 82 w 87"/>
                <a:gd name="T47" fmla="*/ 26 h 930"/>
                <a:gd name="T48" fmla="*/ 86 w 87"/>
                <a:gd name="T49" fmla="*/ 35 h 930"/>
                <a:gd name="T50" fmla="*/ 87 w 87"/>
                <a:gd name="T51" fmla="*/ 43 h 930"/>
                <a:gd name="T52" fmla="*/ 87 w 87"/>
                <a:gd name="T53" fmla="*/ 887 h 930"/>
                <a:gd name="T54" fmla="*/ 86 w 87"/>
                <a:gd name="T55" fmla="*/ 895 h 930"/>
                <a:gd name="T56" fmla="*/ 82 w 87"/>
                <a:gd name="T57" fmla="*/ 904 h 930"/>
                <a:gd name="T58" fmla="*/ 79 w 87"/>
                <a:gd name="T59" fmla="*/ 910 h 930"/>
                <a:gd name="T60" fmla="*/ 74 w 87"/>
                <a:gd name="T61" fmla="*/ 917 h 930"/>
                <a:gd name="T62" fmla="*/ 67 w 87"/>
                <a:gd name="T63" fmla="*/ 922 h 930"/>
                <a:gd name="T64" fmla="*/ 60 w 87"/>
                <a:gd name="T65" fmla="*/ 927 h 930"/>
                <a:gd name="T66" fmla="*/ 52 w 87"/>
                <a:gd name="T67" fmla="*/ 929 h 930"/>
                <a:gd name="T68" fmla="*/ 43 w 87"/>
                <a:gd name="T69" fmla="*/ 930 h 9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7" h="930">
                  <a:moveTo>
                    <a:pt x="43" y="930"/>
                  </a:moveTo>
                  <a:lnTo>
                    <a:pt x="35" y="929"/>
                  </a:lnTo>
                  <a:lnTo>
                    <a:pt x="26" y="927"/>
                  </a:lnTo>
                  <a:lnTo>
                    <a:pt x="20" y="922"/>
                  </a:lnTo>
                  <a:lnTo>
                    <a:pt x="13" y="917"/>
                  </a:lnTo>
                  <a:lnTo>
                    <a:pt x="8" y="910"/>
                  </a:lnTo>
                  <a:lnTo>
                    <a:pt x="3" y="904"/>
                  </a:lnTo>
                  <a:lnTo>
                    <a:pt x="1" y="895"/>
                  </a:lnTo>
                  <a:lnTo>
                    <a:pt x="0" y="887"/>
                  </a:lnTo>
                  <a:lnTo>
                    <a:pt x="0" y="43"/>
                  </a:lnTo>
                  <a:lnTo>
                    <a:pt x="1" y="35"/>
                  </a:lnTo>
                  <a:lnTo>
                    <a:pt x="3" y="26"/>
                  </a:lnTo>
                  <a:lnTo>
                    <a:pt x="8" y="18"/>
                  </a:lnTo>
                  <a:lnTo>
                    <a:pt x="13" y="12"/>
                  </a:lnTo>
                  <a:lnTo>
                    <a:pt x="20" y="8"/>
                  </a:lnTo>
                  <a:lnTo>
                    <a:pt x="26" y="3"/>
                  </a:lnTo>
                  <a:lnTo>
                    <a:pt x="35" y="1"/>
                  </a:lnTo>
                  <a:lnTo>
                    <a:pt x="43" y="0"/>
                  </a:lnTo>
                  <a:lnTo>
                    <a:pt x="52" y="1"/>
                  </a:lnTo>
                  <a:lnTo>
                    <a:pt x="60" y="3"/>
                  </a:lnTo>
                  <a:lnTo>
                    <a:pt x="67" y="8"/>
                  </a:lnTo>
                  <a:lnTo>
                    <a:pt x="74" y="12"/>
                  </a:lnTo>
                  <a:lnTo>
                    <a:pt x="79" y="18"/>
                  </a:lnTo>
                  <a:lnTo>
                    <a:pt x="82" y="26"/>
                  </a:lnTo>
                  <a:lnTo>
                    <a:pt x="86" y="35"/>
                  </a:lnTo>
                  <a:lnTo>
                    <a:pt x="87" y="43"/>
                  </a:lnTo>
                  <a:lnTo>
                    <a:pt x="87" y="887"/>
                  </a:lnTo>
                  <a:lnTo>
                    <a:pt x="86" y="895"/>
                  </a:lnTo>
                  <a:lnTo>
                    <a:pt x="82" y="904"/>
                  </a:lnTo>
                  <a:lnTo>
                    <a:pt x="79" y="910"/>
                  </a:lnTo>
                  <a:lnTo>
                    <a:pt x="74" y="917"/>
                  </a:lnTo>
                  <a:lnTo>
                    <a:pt x="67" y="922"/>
                  </a:lnTo>
                  <a:lnTo>
                    <a:pt x="60" y="927"/>
                  </a:lnTo>
                  <a:lnTo>
                    <a:pt x="52" y="929"/>
                  </a:lnTo>
                  <a:lnTo>
                    <a:pt x="43" y="930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1673" name="Freeform 184"/>
            <p:cNvSpPr>
              <a:spLocks/>
            </p:cNvSpPr>
            <p:nvPr/>
          </p:nvSpPr>
          <p:spPr bwMode="auto">
            <a:xfrm>
              <a:off x="9524055" y="3378685"/>
              <a:ext cx="133123" cy="181532"/>
            </a:xfrm>
            <a:custGeom>
              <a:avLst/>
              <a:gdLst>
                <a:gd name="T0" fmla="*/ 570 w 573"/>
                <a:gd name="T1" fmla="*/ 430 h 780"/>
                <a:gd name="T2" fmla="*/ 563 w 573"/>
                <a:gd name="T3" fmla="*/ 487 h 780"/>
                <a:gd name="T4" fmla="*/ 550 w 573"/>
                <a:gd name="T5" fmla="*/ 541 h 780"/>
                <a:gd name="T6" fmla="*/ 531 w 573"/>
                <a:gd name="T7" fmla="*/ 592 h 780"/>
                <a:gd name="T8" fmla="*/ 507 w 573"/>
                <a:gd name="T9" fmla="*/ 637 h 780"/>
                <a:gd name="T10" fmla="*/ 479 w 573"/>
                <a:gd name="T11" fmla="*/ 678 h 780"/>
                <a:gd name="T12" fmla="*/ 446 w 573"/>
                <a:gd name="T13" fmla="*/ 713 h 780"/>
                <a:gd name="T14" fmla="*/ 411 w 573"/>
                <a:gd name="T15" fmla="*/ 741 h 780"/>
                <a:gd name="T16" fmla="*/ 372 w 573"/>
                <a:gd name="T17" fmla="*/ 761 h 780"/>
                <a:gd name="T18" fmla="*/ 330 w 573"/>
                <a:gd name="T19" fmla="*/ 774 h 780"/>
                <a:gd name="T20" fmla="*/ 286 w 573"/>
                <a:gd name="T21" fmla="*/ 780 h 780"/>
                <a:gd name="T22" fmla="*/ 242 w 573"/>
                <a:gd name="T23" fmla="*/ 774 h 780"/>
                <a:gd name="T24" fmla="*/ 201 w 573"/>
                <a:gd name="T25" fmla="*/ 761 h 780"/>
                <a:gd name="T26" fmla="*/ 162 w 573"/>
                <a:gd name="T27" fmla="*/ 741 h 780"/>
                <a:gd name="T28" fmla="*/ 127 w 573"/>
                <a:gd name="T29" fmla="*/ 713 h 780"/>
                <a:gd name="T30" fmla="*/ 94 w 573"/>
                <a:gd name="T31" fmla="*/ 678 h 780"/>
                <a:gd name="T32" fmla="*/ 65 w 573"/>
                <a:gd name="T33" fmla="*/ 637 h 780"/>
                <a:gd name="T34" fmla="*/ 41 w 573"/>
                <a:gd name="T35" fmla="*/ 592 h 780"/>
                <a:gd name="T36" fmla="*/ 23 w 573"/>
                <a:gd name="T37" fmla="*/ 541 h 780"/>
                <a:gd name="T38" fmla="*/ 9 w 573"/>
                <a:gd name="T39" fmla="*/ 487 h 780"/>
                <a:gd name="T40" fmla="*/ 1 w 573"/>
                <a:gd name="T41" fmla="*/ 430 h 780"/>
                <a:gd name="T42" fmla="*/ 0 w 573"/>
                <a:gd name="T43" fmla="*/ 369 h 780"/>
                <a:gd name="T44" fmla="*/ 6 w 573"/>
                <a:gd name="T45" fmla="*/ 311 h 780"/>
                <a:gd name="T46" fmla="*/ 18 w 573"/>
                <a:gd name="T47" fmla="*/ 256 h 780"/>
                <a:gd name="T48" fmla="*/ 35 w 573"/>
                <a:gd name="T49" fmla="*/ 204 h 780"/>
                <a:gd name="T50" fmla="*/ 56 w 573"/>
                <a:gd name="T51" fmla="*/ 157 h 780"/>
                <a:gd name="T52" fmla="*/ 83 w 573"/>
                <a:gd name="T53" fmla="*/ 113 h 780"/>
                <a:gd name="T54" fmla="*/ 115 w 573"/>
                <a:gd name="T55" fmla="*/ 77 h 780"/>
                <a:gd name="T56" fmla="*/ 149 w 573"/>
                <a:gd name="T57" fmla="*/ 46 h 780"/>
                <a:gd name="T58" fmla="*/ 188 w 573"/>
                <a:gd name="T59" fmla="*/ 24 h 780"/>
                <a:gd name="T60" fmla="*/ 228 w 573"/>
                <a:gd name="T61" fmla="*/ 8 h 780"/>
                <a:gd name="T62" fmla="*/ 271 w 573"/>
                <a:gd name="T63" fmla="*/ 0 h 780"/>
                <a:gd name="T64" fmla="*/ 316 w 573"/>
                <a:gd name="T65" fmla="*/ 1 h 780"/>
                <a:gd name="T66" fmla="*/ 358 w 573"/>
                <a:gd name="T67" fmla="*/ 12 h 780"/>
                <a:gd name="T68" fmla="*/ 398 w 573"/>
                <a:gd name="T69" fmla="*/ 30 h 780"/>
                <a:gd name="T70" fmla="*/ 434 w 573"/>
                <a:gd name="T71" fmla="*/ 56 h 780"/>
                <a:gd name="T72" fmla="*/ 468 w 573"/>
                <a:gd name="T73" fmla="*/ 89 h 780"/>
                <a:gd name="T74" fmla="*/ 498 w 573"/>
                <a:gd name="T75" fmla="*/ 127 h 780"/>
                <a:gd name="T76" fmla="*/ 523 w 573"/>
                <a:gd name="T77" fmla="*/ 172 h 780"/>
                <a:gd name="T78" fmla="*/ 545 w 573"/>
                <a:gd name="T79" fmla="*/ 220 h 780"/>
                <a:gd name="T80" fmla="*/ 560 w 573"/>
                <a:gd name="T81" fmla="*/ 273 h 780"/>
                <a:gd name="T82" fmla="*/ 569 w 573"/>
                <a:gd name="T83" fmla="*/ 330 h 780"/>
                <a:gd name="T84" fmla="*/ 573 w 573"/>
                <a:gd name="T85" fmla="*/ 390 h 7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573" h="780">
                  <a:moveTo>
                    <a:pt x="573" y="390"/>
                  </a:moveTo>
                  <a:lnTo>
                    <a:pt x="572" y="409"/>
                  </a:lnTo>
                  <a:lnTo>
                    <a:pt x="570" y="430"/>
                  </a:lnTo>
                  <a:lnTo>
                    <a:pt x="569" y="449"/>
                  </a:lnTo>
                  <a:lnTo>
                    <a:pt x="566" y="468"/>
                  </a:lnTo>
                  <a:lnTo>
                    <a:pt x="563" y="487"/>
                  </a:lnTo>
                  <a:lnTo>
                    <a:pt x="560" y="505"/>
                  </a:lnTo>
                  <a:lnTo>
                    <a:pt x="555" y="524"/>
                  </a:lnTo>
                  <a:lnTo>
                    <a:pt x="550" y="541"/>
                  </a:lnTo>
                  <a:lnTo>
                    <a:pt x="545" y="558"/>
                  </a:lnTo>
                  <a:lnTo>
                    <a:pt x="538" y="576"/>
                  </a:lnTo>
                  <a:lnTo>
                    <a:pt x="531" y="592"/>
                  </a:lnTo>
                  <a:lnTo>
                    <a:pt x="523" y="607"/>
                  </a:lnTo>
                  <a:lnTo>
                    <a:pt x="515" y="623"/>
                  </a:lnTo>
                  <a:lnTo>
                    <a:pt x="507" y="637"/>
                  </a:lnTo>
                  <a:lnTo>
                    <a:pt x="498" y="651"/>
                  </a:lnTo>
                  <a:lnTo>
                    <a:pt x="488" y="665"/>
                  </a:lnTo>
                  <a:lnTo>
                    <a:pt x="479" y="678"/>
                  </a:lnTo>
                  <a:lnTo>
                    <a:pt x="468" y="690"/>
                  </a:lnTo>
                  <a:lnTo>
                    <a:pt x="457" y="702"/>
                  </a:lnTo>
                  <a:lnTo>
                    <a:pt x="446" y="713"/>
                  </a:lnTo>
                  <a:lnTo>
                    <a:pt x="434" y="722"/>
                  </a:lnTo>
                  <a:lnTo>
                    <a:pt x="423" y="732"/>
                  </a:lnTo>
                  <a:lnTo>
                    <a:pt x="411" y="741"/>
                  </a:lnTo>
                  <a:lnTo>
                    <a:pt x="398" y="748"/>
                  </a:lnTo>
                  <a:lnTo>
                    <a:pt x="385" y="756"/>
                  </a:lnTo>
                  <a:lnTo>
                    <a:pt x="372" y="761"/>
                  </a:lnTo>
                  <a:lnTo>
                    <a:pt x="358" y="767"/>
                  </a:lnTo>
                  <a:lnTo>
                    <a:pt x="344" y="771"/>
                  </a:lnTo>
                  <a:lnTo>
                    <a:pt x="330" y="774"/>
                  </a:lnTo>
                  <a:lnTo>
                    <a:pt x="316" y="778"/>
                  </a:lnTo>
                  <a:lnTo>
                    <a:pt x="300" y="779"/>
                  </a:lnTo>
                  <a:lnTo>
                    <a:pt x="286" y="780"/>
                  </a:lnTo>
                  <a:lnTo>
                    <a:pt x="271" y="779"/>
                  </a:lnTo>
                  <a:lnTo>
                    <a:pt x="257" y="778"/>
                  </a:lnTo>
                  <a:lnTo>
                    <a:pt x="242" y="774"/>
                  </a:lnTo>
                  <a:lnTo>
                    <a:pt x="228" y="771"/>
                  </a:lnTo>
                  <a:lnTo>
                    <a:pt x="215" y="767"/>
                  </a:lnTo>
                  <a:lnTo>
                    <a:pt x="201" y="761"/>
                  </a:lnTo>
                  <a:lnTo>
                    <a:pt x="188" y="756"/>
                  </a:lnTo>
                  <a:lnTo>
                    <a:pt x="175" y="748"/>
                  </a:lnTo>
                  <a:lnTo>
                    <a:pt x="162" y="741"/>
                  </a:lnTo>
                  <a:lnTo>
                    <a:pt x="149" y="732"/>
                  </a:lnTo>
                  <a:lnTo>
                    <a:pt x="137" y="722"/>
                  </a:lnTo>
                  <a:lnTo>
                    <a:pt x="127" y="713"/>
                  </a:lnTo>
                  <a:lnTo>
                    <a:pt x="115" y="702"/>
                  </a:lnTo>
                  <a:lnTo>
                    <a:pt x="104" y="690"/>
                  </a:lnTo>
                  <a:lnTo>
                    <a:pt x="94" y="678"/>
                  </a:lnTo>
                  <a:lnTo>
                    <a:pt x="83" y="665"/>
                  </a:lnTo>
                  <a:lnTo>
                    <a:pt x="75" y="651"/>
                  </a:lnTo>
                  <a:lnTo>
                    <a:pt x="65" y="637"/>
                  </a:lnTo>
                  <a:lnTo>
                    <a:pt x="56" y="623"/>
                  </a:lnTo>
                  <a:lnTo>
                    <a:pt x="49" y="607"/>
                  </a:lnTo>
                  <a:lnTo>
                    <a:pt x="41" y="592"/>
                  </a:lnTo>
                  <a:lnTo>
                    <a:pt x="35" y="576"/>
                  </a:lnTo>
                  <a:lnTo>
                    <a:pt x="28" y="558"/>
                  </a:lnTo>
                  <a:lnTo>
                    <a:pt x="23" y="541"/>
                  </a:lnTo>
                  <a:lnTo>
                    <a:pt x="18" y="524"/>
                  </a:lnTo>
                  <a:lnTo>
                    <a:pt x="13" y="505"/>
                  </a:lnTo>
                  <a:lnTo>
                    <a:pt x="9" y="487"/>
                  </a:lnTo>
                  <a:lnTo>
                    <a:pt x="6" y="468"/>
                  </a:lnTo>
                  <a:lnTo>
                    <a:pt x="3" y="449"/>
                  </a:lnTo>
                  <a:lnTo>
                    <a:pt x="1" y="430"/>
                  </a:lnTo>
                  <a:lnTo>
                    <a:pt x="0" y="409"/>
                  </a:lnTo>
                  <a:lnTo>
                    <a:pt x="0" y="390"/>
                  </a:lnTo>
                  <a:lnTo>
                    <a:pt x="0" y="369"/>
                  </a:lnTo>
                  <a:lnTo>
                    <a:pt x="1" y="350"/>
                  </a:lnTo>
                  <a:lnTo>
                    <a:pt x="3" y="330"/>
                  </a:lnTo>
                  <a:lnTo>
                    <a:pt x="6" y="311"/>
                  </a:lnTo>
                  <a:lnTo>
                    <a:pt x="9" y="292"/>
                  </a:lnTo>
                  <a:lnTo>
                    <a:pt x="13" y="273"/>
                  </a:lnTo>
                  <a:lnTo>
                    <a:pt x="18" y="256"/>
                  </a:lnTo>
                  <a:lnTo>
                    <a:pt x="23" y="238"/>
                  </a:lnTo>
                  <a:lnTo>
                    <a:pt x="28" y="220"/>
                  </a:lnTo>
                  <a:lnTo>
                    <a:pt x="35" y="204"/>
                  </a:lnTo>
                  <a:lnTo>
                    <a:pt x="41" y="187"/>
                  </a:lnTo>
                  <a:lnTo>
                    <a:pt x="49" y="172"/>
                  </a:lnTo>
                  <a:lnTo>
                    <a:pt x="56" y="157"/>
                  </a:lnTo>
                  <a:lnTo>
                    <a:pt x="65" y="141"/>
                  </a:lnTo>
                  <a:lnTo>
                    <a:pt x="75" y="127"/>
                  </a:lnTo>
                  <a:lnTo>
                    <a:pt x="83" y="113"/>
                  </a:lnTo>
                  <a:lnTo>
                    <a:pt x="94" y="100"/>
                  </a:lnTo>
                  <a:lnTo>
                    <a:pt x="104" y="89"/>
                  </a:lnTo>
                  <a:lnTo>
                    <a:pt x="115" y="77"/>
                  </a:lnTo>
                  <a:lnTo>
                    <a:pt x="127" y="66"/>
                  </a:lnTo>
                  <a:lnTo>
                    <a:pt x="137" y="56"/>
                  </a:lnTo>
                  <a:lnTo>
                    <a:pt x="149" y="46"/>
                  </a:lnTo>
                  <a:lnTo>
                    <a:pt x="162" y="38"/>
                  </a:lnTo>
                  <a:lnTo>
                    <a:pt x="175" y="30"/>
                  </a:lnTo>
                  <a:lnTo>
                    <a:pt x="188" y="24"/>
                  </a:lnTo>
                  <a:lnTo>
                    <a:pt x="201" y="17"/>
                  </a:lnTo>
                  <a:lnTo>
                    <a:pt x="215" y="12"/>
                  </a:lnTo>
                  <a:lnTo>
                    <a:pt x="228" y="8"/>
                  </a:lnTo>
                  <a:lnTo>
                    <a:pt x="242" y="4"/>
                  </a:lnTo>
                  <a:lnTo>
                    <a:pt x="257" y="1"/>
                  </a:lnTo>
                  <a:lnTo>
                    <a:pt x="271" y="0"/>
                  </a:lnTo>
                  <a:lnTo>
                    <a:pt x="286" y="0"/>
                  </a:lnTo>
                  <a:lnTo>
                    <a:pt x="300" y="0"/>
                  </a:lnTo>
                  <a:lnTo>
                    <a:pt x="316" y="1"/>
                  </a:lnTo>
                  <a:lnTo>
                    <a:pt x="330" y="4"/>
                  </a:lnTo>
                  <a:lnTo>
                    <a:pt x="344" y="8"/>
                  </a:lnTo>
                  <a:lnTo>
                    <a:pt x="358" y="12"/>
                  </a:lnTo>
                  <a:lnTo>
                    <a:pt x="372" y="17"/>
                  </a:lnTo>
                  <a:lnTo>
                    <a:pt x="385" y="24"/>
                  </a:lnTo>
                  <a:lnTo>
                    <a:pt x="398" y="30"/>
                  </a:lnTo>
                  <a:lnTo>
                    <a:pt x="411" y="38"/>
                  </a:lnTo>
                  <a:lnTo>
                    <a:pt x="423" y="46"/>
                  </a:lnTo>
                  <a:lnTo>
                    <a:pt x="434" y="56"/>
                  </a:lnTo>
                  <a:lnTo>
                    <a:pt x="446" y="66"/>
                  </a:lnTo>
                  <a:lnTo>
                    <a:pt x="457" y="77"/>
                  </a:lnTo>
                  <a:lnTo>
                    <a:pt x="468" y="89"/>
                  </a:lnTo>
                  <a:lnTo>
                    <a:pt x="479" y="100"/>
                  </a:lnTo>
                  <a:lnTo>
                    <a:pt x="488" y="113"/>
                  </a:lnTo>
                  <a:lnTo>
                    <a:pt x="498" y="127"/>
                  </a:lnTo>
                  <a:lnTo>
                    <a:pt x="507" y="141"/>
                  </a:lnTo>
                  <a:lnTo>
                    <a:pt x="515" y="157"/>
                  </a:lnTo>
                  <a:lnTo>
                    <a:pt x="523" y="172"/>
                  </a:lnTo>
                  <a:lnTo>
                    <a:pt x="531" y="187"/>
                  </a:lnTo>
                  <a:lnTo>
                    <a:pt x="538" y="204"/>
                  </a:lnTo>
                  <a:lnTo>
                    <a:pt x="545" y="220"/>
                  </a:lnTo>
                  <a:lnTo>
                    <a:pt x="550" y="238"/>
                  </a:lnTo>
                  <a:lnTo>
                    <a:pt x="555" y="256"/>
                  </a:lnTo>
                  <a:lnTo>
                    <a:pt x="560" y="273"/>
                  </a:lnTo>
                  <a:lnTo>
                    <a:pt x="563" y="292"/>
                  </a:lnTo>
                  <a:lnTo>
                    <a:pt x="566" y="311"/>
                  </a:lnTo>
                  <a:lnTo>
                    <a:pt x="569" y="330"/>
                  </a:lnTo>
                  <a:lnTo>
                    <a:pt x="570" y="350"/>
                  </a:lnTo>
                  <a:lnTo>
                    <a:pt x="572" y="369"/>
                  </a:lnTo>
                  <a:lnTo>
                    <a:pt x="573" y="39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1674" name="Freeform 185"/>
            <p:cNvSpPr>
              <a:spLocks/>
            </p:cNvSpPr>
            <p:nvPr/>
          </p:nvSpPr>
          <p:spPr bwMode="auto">
            <a:xfrm>
              <a:off x="9729790" y="3526703"/>
              <a:ext cx="20480" cy="215976"/>
            </a:xfrm>
            <a:custGeom>
              <a:avLst/>
              <a:gdLst>
                <a:gd name="T0" fmla="*/ 43 w 86"/>
                <a:gd name="T1" fmla="*/ 930 h 930"/>
                <a:gd name="T2" fmla="*/ 34 w 86"/>
                <a:gd name="T3" fmla="*/ 929 h 930"/>
                <a:gd name="T4" fmla="*/ 27 w 86"/>
                <a:gd name="T5" fmla="*/ 926 h 930"/>
                <a:gd name="T6" fmla="*/ 19 w 86"/>
                <a:gd name="T7" fmla="*/ 922 h 930"/>
                <a:gd name="T8" fmla="*/ 13 w 86"/>
                <a:gd name="T9" fmla="*/ 917 h 930"/>
                <a:gd name="T10" fmla="*/ 7 w 86"/>
                <a:gd name="T11" fmla="*/ 910 h 930"/>
                <a:gd name="T12" fmla="*/ 4 w 86"/>
                <a:gd name="T13" fmla="*/ 904 h 930"/>
                <a:gd name="T14" fmla="*/ 1 w 86"/>
                <a:gd name="T15" fmla="*/ 895 h 930"/>
                <a:gd name="T16" fmla="*/ 0 w 86"/>
                <a:gd name="T17" fmla="*/ 887 h 930"/>
                <a:gd name="T18" fmla="*/ 0 w 86"/>
                <a:gd name="T19" fmla="*/ 43 h 930"/>
                <a:gd name="T20" fmla="*/ 1 w 86"/>
                <a:gd name="T21" fmla="*/ 34 h 930"/>
                <a:gd name="T22" fmla="*/ 4 w 86"/>
                <a:gd name="T23" fmla="*/ 26 h 930"/>
                <a:gd name="T24" fmla="*/ 7 w 86"/>
                <a:gd name="T25" fmla="*/ 18 h 930"/>
                <a:gd name="T26" fmla="*/ 13 w 86"/>
                <a:gd name="T27" fmla="*/ 12 h 930"/>
                <a:gd name="T28" fmla="*/ 19 w 86"/>
                <a:gd name="T29" fmla="*/ 7 h 930"/>
                <a:gd name="T30" fmla="*/ 27 w 86"/>
                <a:gd name="T31" fmla="*/ 3 h 930"/>
                <a:gd name="T32" fmla="*/ 34 w 86"/>
                <a:gd name="T33" fmla="*/ 1 h 930"/>
                <a:gd name="T34" fmla="*/ 43 w 86"/>
                <a:gd name="T35" fmla="*/ 0 h 930"/>
                <a:gd name="T36" fmla="*/ 52 w 86"/>
                <a:gd name="T37" fmla="*/ 1 h 930"/>
                <a:gd name="T38" fmla="*/ 60 w 86"/>
                <a:gd name="T39" fmla="*/ 3 h 930"/>
                <a:gd name="T40" fmla="*/ 67 w 86"/>
                <a:gd name="T41" fmla="*/ 7 h 930"/>
                <a:gd name="T42" fmla="*/ 73 w 86"/>
                <a:gd name="T43" fmla="*/ 12 h 930"/>
                <a:gd name="T44" fmla="*/ 79 w 86"/>
                <a:gd name="T45" fmla="*/ 18 h 930"/>
                <a:gd name="T46" fmla="*/ 83 w 86"/>
                <a:gd name="T47" fmla="*/ 26 h 930"/>
                <a:gd name="T48" fmla="*/ 85 w 86"/>
                <a:gd name="T49" fmla="*/ 34 h 930"/>
                <a:gd name="T50" fmla="*/ 86 w 86"/>
                <a:gd name="T51" fmla="*/ 43 h 930"/>
                <a:gd name="T52" fmla="*/ 86 w 86"/>
                <a:gd name="T53" fmla="*/ 887 h 930"/>
                <a:gd name="T54" fmla="*/ 85 w 86"/>
                <a:gd name="T55" fmla="*/ 895 h 930"/>
                <a:gd name="T56" fmla="*/ 83 w 86"/>
                <a:gd name="T57" fmla="*/ 904 h 930"/>
                <a:gd name="T58" fmla="*/ 79 w 86"/>
                <a:gd name="T59" fmla="*/ 910 h 930"/>
                <a:gd name="T60" fmla="*/ 73 w 86"/>
                <a:gd name="T61" fmla="*/ 917 h 930"/>
                <a:gd name="T62" fmla="*/ 67 w 86"/>
                <a:gd name="T63" fmla="*/ 922 h 930"/>
                <a:gd name="T64" fmla="*/ 60 w 86"/>
                <a:gd name="T65" fmla="*/ 926 h 930"/>
                <a:gd name="T66" fmla="*/ 52 w 86"/>
                <a:gd name="T67" fmla="*/ 929 h 930"/>
                <a:gd name="T68" fmla="*/ 43 w 86"/>
                <a:gd name="T69" fmla="*/ 930 h 9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6" h="930">
                  <a:moveTo>
                    <a:pt x="43" y="930"/>
                  </a:moveTo>
                  <a:lnTo>
                    <a:pt x="34" y="929"/>
                  </a:lnTo>
                  <a:lnTo>
                    <a:pt x="27" y="926"/>
                  </a:lnTo>
                  <a:lnTo>
                    <a:pt x="19" y="922"/>
                  </a:lnTo>
                  <a:lnTo>
                    <a:pt x="13" y="917"/>
                  </a:lnTo>
                  <a:lnTo>
                    <a:pt x="7" y="910"/>
                  </a:lnTo>
                  <a:lnTo>
                    <a:pt x="4" y="904"/>
                  </a:lnTo>
                  <a:lnTo>
                    <a:pt x="1" y="895"/>
                  </a:lnTo>
                  <a:lnTo>
                    <a:pt x="0" y="887"/>
                  </a:lnTo>
                  <a:lnTo>
                    <a:pt x="0" y="43"/>
                  </a:lnTo>
                  <a:lnTo>
                    <a:pt x="1" y="34"/>
                  </a:lnTo>
                  <a:lnTo>
                    <a:pt x="4" y="26"/>
                  </a:lnTo>
                  <a:lnTo>
                    <a:pt x="7" y="18"/>
                  </a:lnTo>
                  <a:lnTo>
                    <a:pt x="13" y="12"/>
                  </a:lnTo>
                  <a:lnTo>
                    <a:pt x="19" y="7"/>
                  </a:lnTo>
                  <a:lnTo>
                    <a:pt x="27" y="3"/>
                  </a:lnTo>
                  <a:lnTo>
                    <a:pt x="34" y="1"/>
                  </a:lnTo>
                  <a:lnTo>
                    <a:pt x="43" y="0"/>
                  </a:lnTo>
                  <a:lnTo>
                    <a:pt x="52" y="1"/>
                  </a:lnTo>
                  <a:lnTo>
                    <a:pt x="60" y="3"/>
                  </a:lnTo>
                  <a:lnTo>
                    <a:pt x="67" y="7"/>
                  </a:lnTo>
                  <a:lnTo>
                    <a:pt x="73" y="12"/>
                  </a:lnTo>
                  <a:lnTo>
                    <a:pt x="79" y="18"/>
                  </a:lnTo>
                  <a:lnTo>
                    <a:pt x="83" y="26"/>
                  </a:lnTo>
                  <a:lnTo>
                    <a:pt x="85" y="34"/>
                  </a:lnTo>
                  <a:lnTo>
                    <a:pt x="86" y="43"/>
                  </a:lnTo>
                  <a:lnTo>
                    <a:pt x="86" y="887"/>
                  </a:lnTo>
                  <a:lnTo>
                    <a:pt x="85" y="895"/>
                  </a:lnTo>
                  <a:lnTo>
                    <a:pt x="83" y="904"/>
                  </a:lnTo>
                  <a:lnTo>
                    <a:pt x="79" y="910"/>
                  </a:lnTo>
                  <a:lnTo>
                    <a:pt x="73" y="917"/>
                  </a:lnTo>
                  <a:lnTo>
                    <a:pt x="67" y="922"/>
                  </a:lnTo>
                  <a:lnTo>
                    <a:pt x="60" y="926"/>
                  </a:lnTo>
                  <a:lnTo>
                    <a:pt x="52" y="929"/>
                  </a:lnTo>
                  <a:lnTo>
                    <a:pt x="43" y="930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1675" name="Freeform 186"/>
            <p:cNvSpPr>
              <a:spLocks/>
            </p:cNvSpPr>
            <p:nvPr/>
          </p:nvSpPr>
          <p:spPr bwMode="auto">
            <a:xfrm>
              <a:off x="9673934" y="3469916"/>
              <a:ext cx="133123" cy="181532"/>
            </a:xfrm>
            <a:custGeom>
              <a:avLst/>
              <a:gdLst>
                <a:gd name="T0" fmla="*/ 571 w 572"/>
                <a:gd name="T1" fmla="*/ 430 h 780"/>
                <a:gd name="T2" fmla="*/ 564 w 572"/>
                <a:gd name="T3" fmla="*/ 487 h 780"/>
                <a:gd name="T4" fmla="*/ 550 w 572"/>
                <a:gd name="T5" fmla="*/ 541 h 780"/>
                <a:gd name="T6" fmla="*/ 531 w 572"/>
                <a:gd name="T7" fmla="*/ 592 h 780"/>
                <a:gd name="T8" fmla="*/ 507 w 572"/>
                <a:gd name="T9" fmla="*/ 637 h 780"/>
                <a:gd name="T10" fmla="*/ 478 w 572"/>
                <a:gd name="T11" fmla="*/ 678 h 780"/>
                <a:gd name="T12" fmla="*/ 446 w 572"/>
                <a:gd name="T13" fmla="*/ 713 h 780"/>
                <a:gd name="T14" fmla="*/ 410 w 572"/>
                <a:gd name="T15" fmla="*/ 741 h 780"/>
                <a:gd name="T16" fmla="*/ 371 w 572"/>
                <a:gd name="T17" fmla="*/ 761 h 780"/>
                <a:gd name="T18" fmla="*/ 330 w 572"/>
                <a:gd name="T19" fmla="*/ 774 h 780"/>
                <a:gd name="T20" fmla="*/ 286 w 572"/>
                <a:gd name="T21" fmla="*/ 780 h 780"/>
                <a:gd name="T22" fmla="*/ 243 w 572"/>
                <a:gd name="T23" fmla="*/ 774 h 780"/>
                <a:gd name="T24" fmla="*/ 201 w 572"/>
                <a:gd name="T25" fmla="*/ 761 h 780"/>
                <a:gd name="T26" fmla="*/ 162 w 572"/>
                <a:gd name="T27" fmla="*/ 741 h 780"/>
                <a:gd name="T28" fmla="*/ 126 w 572"/>
                <a:gd name="T29" fmla="*/ 713 h 780"/>
                <a:gd name="T30" fmla="*/ 94 w 572"/>
                <a:gd name="T31" fmla="*/ 678 h 780"/>
                <a:gd name="T32" fmla="*/ 66 w 572"/>
                <a:gd name="T33" fmla="*/ 637 h 780"/>
                <a:gd name="T34" fmla="*/ 42 w 572"/>
                <a:gd name="T35" fmla="*/ 592 h 780"/>
                <a:gd name="T36" fmla="*/ 23 w 572"/>
                <a:gd name="T37" fmla="*/ 541 h 780"/>
                <a:gd name="T38" fmla="*/ 10 w 572"/>
                <a:gd name="T39" fmla="*/ 487 h 780"/>
                <a:gd name="T40" fmla="*/ 2 w 572"/>
                <a:gd name="T41" fmla="*/ 430 h 780"/>
                <a:gd name="T42" fmla="*/ 1 w 572"/>
                <a:gd name="T43" fmla="*/ 369 h 780"/>
                <a:gd name="T44" fmla="*/ 6 w 572"/>
                <a:gd name="T45" fmla="*/ 311 h 780"/>
                <a:gd name="T46" fmla="*/ 17 w 572"/>
                <a:gd name="T47" fmla="*/ 256 h 780"/>
                <a:gd name="T48" fmla="*/ 34 w 572"/>
                <a:gd name="T49" fmla="*/ 204 h 780"/>
                <a:gd name="T50" fmla="*/ 57 w 572"/>
                <a:gd name="T51" fmla="*/ 156 h 780"/>
                <a:gd name="T52" fmla="*/ 84 w 572"/>
                <a:gd name="T53" fmla="*/ 113 h 780"/>
                <a:gd name="T54" fmla="*/ 115 w 572"/>
                <a:gd name="T55" fmla="*/ 77 h 780"/>
                <a:gd name="T56" fmla="*/ 150 w 572"/>
                <a:gd name="T57" fmla="*/ 46 h 780"/>
                <a:gd name="T58" fmla="*/ 188 w 572"/>
                <a:gd name="T59" fmla="*/ 24 h 780"/>
                <a:gd name="T60" fmla="*/ 229 w 572"/>
                <a:gd name="T61" fmla="*/ 7 h 780"/>
                <a:gd name="T62" fmla="*/ 272 w 572"/>
                <a:gd name="T63" fmla="*/ 0 h 780"/>
                <a:gd name="T64" fmla="*/ 315 w 572"/>
                <a:gd name="T65" fmla="*/ 1 h 780"/>
                <a:gd name="T66" fmla="*/ 357 w 572"/>
                <a:gd name="T67" fmla="*/ 12 h 780"/>
                <a:gd name="T68" fmla="*/ 397 w 572"/>
                <a:gd name="T69" fmla="*/ 30 h 780"/>
                <a:gd name="T70" fmla="*/ 435 w 572"/>
                <a:gd name="T71" fmla="*/ 56 h 780"/>
                <a:gd name="T72" fmla="*/ 469 w 572"/>
                <a:gd name="T73" fmla="*/ 88 h 780"/>
                <a:gd name="T74" fmla="*/ 498 w 572"/>
                <a:gd name="T75" fmla="*/ 127 h 780"/>
                <a:gd name="T76" fmla="*/ 524 w 572"/>
                <a:gd name="T77" fmla="*/ 172 h 780"/>
                <a:gd name="T78" fmla="*/ 544 w 572"/>
                <a:gd name="T79" fmla="*/ 220 h 780"/>
                <a:gd name="T80" fmla="*/ 559 w 572"/>
                <a:gd name="T81" fmla="*/ 273 h 780"/>
                <a:gd name="T82" fmla="*/ 569 w 572"/>
                <a:gd name="T83" fmla="*/ 330 h 780"/>
                <a:gd name="T84" fmla="*/ 572 w 572"/>
                <a:gd name="T85" fmla="*/ 390 h 7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572" h="780">
                  <a:moveTo>
                    <a:pt x="572" y="390"/>
                  </a:moveTo>
                  <a:lnTo>
                    <a:pt x="572" y="409"/>
                  </a:lnTo>
                  <a:lnTo>
                    <a:pt x="571" y="430"/>
                  </a:lnTo>
                  <a:lnTo>
                    <a:pt x="569" y="449"/>
                  </a:lnTo>
                  <a:lnTo>
                    <a:pt x="567" y="467"/>
                  </a:lnTo>
                  <a:lnTo>
                    <a:pt x="564" y="487"/>
                  </a:lnTo>
                  <a:lnTo>
                    <a:pt x="559" y="505"/>
                  </a:lnTo>
                  <a:lnTo>
                    <a:pt x="555" y="524"/>
                  </a:lnTo>
                  <a:lnTo>
                    <a:pt x="550" y="541"/>
                  </a:lnTo>
                  <a:lnTo>
                    <a:pt x="544" y="558"/>
                  </a:lnTo>
                  <a:lnTo>
                    <a:pt x="538" y="575"/>
                  </a:lnTo>
                  <a:lnTo>
                    <a:pt x="531" y="592"/>
                  </a:lnTo>
                  <a:lnTo>
                    <a:pt x="524" y="607"/>
                  </a:lnTo>
                  <a:lnTo>
                    <a:pt x="516" y="623"/>
                  </a:lnTo>
                  <a:lnTo>
                    <a:pt x="507" y="637"/>
                  </a:lnTo>
                  <a:lnTo>
                    <a:pt x="498" y="651"/>
                  </a:lnTo>
                  <a:lnTo>
                    <a:pt x="489" y="665"/>
                  </a:lnTo>
                  <a:lnTo>
                    <a:pt x="478" y="678"/>
                  </a:lnTo>
                  <a:lnTo>
                    <a:pt x="469" y="690"/>
                  </a:lnTo>
                  <a:lnTo>
                    <a:pt x="458" y="702"/>
                  </a:lnTo>
                  <a:lnTo>
                    <a:pt x="446" y="713"/>
                  </a:lnTo>
                  <a:lnTo>
                    <a:pt x="435" y="722"/>
                  </a:lnTo>
                  <a:lnTo>
                    <a:pt x="422" y="732"/>
                  </a:lnTo>
                  <a:lnTo>
                    <a:pt x="410" y="741"/>
                  </a:lnTo>
                  <a:lnTo>
                    <a:pt x="397" y="748"/>
                  </a:lnTo>
                  <a:lnTo>
                    <a:pt x="384" y="756"/>
                  </a:lnTo>
                  <a:lnTo>
                    <a:pt x="371" y="761"/>
                  </a:lnTo>
                  <a:lnTo>
                    <a:pt x="357" y="767"/>
                  </a:lnTo>
                  <a:lnTo>
                    <a:pt x="344" y="771"/>
                  </a:lnTo>
                  <a:lnTo>
                    <a:pt x="330" y="774"/>
                  </a:lnTo>
                  <a:lnTo>
                    <a:pt x="315" y="777"/>
                  </a:lnTo>
                  <a:lnTo>
                    <a:pt x="301" y="779"/>
                  </a:lnTo>
                  <a:lnTo>
                    <a:pt x="286" y="780"/>
                  </a:lnTo>
                  <a:lnTo>
                    <a:pt x="272" y="779"/>
                  </a:lnTo>
                  <a:lnTo>
                    <a:pt x="257" y="777"/>
                  </a:lnTo>
                  <a:lnTo>
                    <a:pt x="243" y="774"/>
                  </a:lnTo>
                  <a:lnTo>
                    <a:pt x="229" y="771"/>
                  </a:lnTo>
                  <a:lnTo>
                    <a:pt x="215" y="767"/>
                  </a:lnTo>
                  <a:lnTo>
                    <a:pt x="201" y="761"/>
                  </a:lnTo>
                  <a:lnTo>
                    <a:pt x="188" y="756"/>
                  </a:lnTo>
                  <a:lnTo>
                    <a:pt x="175" y="748"/>
                  </a:lnTo>
                  <a:lnTo>
                    <a:pt x="162" y="741"/>
                  </a:lnTo>
                  <a:lnTo>
                    <a:pt x="150" y="732"/>
                  </a:lnTo>
                  <a:lnTo>
                    <a:pt x="138" y="722"/>
                  </a:lnTo>
                  <a:lnTo>
                    <a:pt x="126" y="713"/>
                  </a:lnTo>
                  <a:lnTo>
                    <a:pt x="115" y="702"/>
                  </a:lnTo>
                  <a:lnTo>
                    <a:pt x="105" y="690"/>
                  </a:lnTo>
                  <a:lnTo>
                    <a:pt x="94" y="678"/>
                  </a:lnTo>
                  <a:lnTo>
                    <a:pt x="84" y="665"/>
                  </a:lnTo>
                  <a:lnTo>
                    <a:pt x="74" y="651"/>
                  </a:lnTo>
                  <a:lnTo>
                    <a:pt x="66" y="637"/>
                  </a:lnTo>
                  <a:lnTo>
                    <a:pt x="57" y="623"/>
                  </a:lnTo>
                  <a:lnTo>
                    <a:pt x="48" y="607"/>
                  </a:lnTo>
                  <a:lnTo>
                    <a:pt x="42" y="592"/>
                  </a:lnTo>
                  <a:lnTo>
                    <a:pt x="34" y="575"/>
                  </a:lnTo>
                  <a:lnTo>
                    <a:pt x="28" y="558"/>
                  </a:lnTo>
                  <a:lnTo>
                    <a:pt x="23" y="541"/>
                  </a:lnTo>
                  <a:lnTo>
                    <a:pt x="17" y="524"/>
                  </a:lnTo>
                  <a:lnTo>
                    <a:pt x="13" y="505"/>
                  </a:lnTo>
                  <a:lnTo>
                    <a:pt x="10" y="487"/>
                  </a:lnTo>
                  <a:lnTo>
                    <a:pt x="6" y="467"/>
                  </a:lnTo>
                  <a:lnTo>
                    <a:pt x="3" y="449"/>
                  </a:lnTo>
                  <a:lnTo>
                    <a:pt x="2" y="430"/>
                  </a:lnTo>
                  <a:lnTo>
                    <a:pt x="1" y="409"/>
                  </a:lnTo>
                  <a:lnTo>
                    <a:pt x="0" y="390"/>
                  </a:lnTo>
                  <a:lnTo>
                    <a:pt x="1" y="369"/>
                  </a:lnTo>
                  <a:lnTo>
                    <a:pt x="2" y="350"/>
                  </a:lnTo>
                  <a:lnTo>
                    <a:pt x="3" y="330"/>
                  </a:lnTo>
                  <a:lnTo>
                    <a:pt x="6" y="311"/>
                  </a:lnTo>
                  <a:lnTo>
                    <a:pt x="10" y="291"/>
                  </a:lnTo>
                  <a:lnTo>
                    <a:pt x="13" y="273"/>
                  </a:lnTo>
                  <a:lnTo>
                    <a:pt x="17" y="256"/>
                  </a:lnTo>
                  <a:lnTo>
                    <a:pt x="23" y="237"/>
                  </a:lnTo>
                  <a:lnTo>
                    <a:pt x="28" y="220"/>
                  </a:lnTo>
                  <a:lnTo>
                    <a:pt x="34" y="204"/>
                  </a:lnTo>
                  <a:lnTo>
                    <a:pt x="42" y="187"/>
                  </a:lnTo>
                  <a:lnTo>
                    <a:pt x="48" y="172"/>
                  </a:lnTo>
                  <a:lnTo>
                    <a:pt x="57" y="156"/>
                  </a:lnTo>
                  <a:lnTo>
                    <a:pt x="66" y="141"/>
                  </a:lnTo>
                  <a:lnTo>
                    <a:pt x="74" y="127"/>
                  </a:lnTo>
                  <a:lnTo>
                    <a:pt x="84" y="113"/>
                  </a:lnTo>
                  <a:lnTo>
                    <a:pt x="94" y="100"/>
                  </a:lnTo>
                  <a:lnTo>
                    <a:pt x="105" y="88"/>
                  </a:lnTo>
                  <a:lnTo>
                    <a:pt x="115" y="77"/>
                  </a:lnTo>
                  <a:lnTo>
                    <a:pt x="126" y="66"/>
                  </a:lnTo>
                  <a:lnTo>
                    <a:pt x="138" y="56"/>
                  </a:lnTo>
                  <a:lnTo>
                    <a:pt x="150" y="46"/>
                  </a:lnTo>
                  <a:lnTo>
                    <a:pt x="162" y="38"/>
                  </a:lnTo>
                  <a:lnTo>
                    <a:pt x="175" y="30"/>
                  </a:lnTo>
                  <a:lnTo>
                    <a:pt x="188" y="24"/>
                  </a:lnTo>
                  <a:lnTo>
                    <a:pt x="201" y="17"/>
                  </a:lnTo>
                  <a:lnTo>
                    <a:pt x="215" y="12"/>
                  </a:lnTo>
                  <a:lnTo>
                    <a:pt x="229" y="7"/>
                  </a:lnTo>
                  <a:lnTo>
                    <a:pt x="243" y="4"/>
                  </a:lnTo>
                  <a:lnTo>
                    <a:pt x="257" y="1"/>
                  </a:lnTo>
                  <a:lnTo>
                    <a:pt x="272" y="0"/>
                  </a:lnTo>
                  <a:lnTo>
                    <a:pt x="286" y="0"/>
                  </a:lnTo>
                  <a:lnTo>
                    <a:pt x="301" y="0"/>
                  </a:lnTo>
                  <a:lnTo>
                    <a:pt x="315" y="1"/>
                  </a:lnTo>
                  <a:lnTo>
                    <a:pt x="330" y="4"/>
                  </a:lnTo>
                  <a:lnTo>
                    <a:pt x="344" y="7"/>
                  </a:lnTo>
                  <a:lnTo>
                    <a:pt x="357" y="12"/>
                  </a:lnTo>
                  <a:lnTo>
                    <a:pt x="371" y="17"/>
                  </a:lnTo>
                  <a:lnTo>
                    <a:pt x="384" y="24"/>
                  </a:lnTo>
                  <a:lnTo>
                    <a:pt x="397" y="30"/>
                  </a:lnTo>
                  <a:lnTo>
                    <a:pt x="410" y="38"/>
                  </a:lnTo>
                  <a:lnTo>
                    <a:pt x="422" y="46"/>
                  </a:lnTo>
                  <a:lnTo>
                    <a:pt x="435" y="56"/>
                  </a:lnTo>
                  <a:lnTo>
                    <a:pt x="446" y="66"/>
                  </a:lnTo>
                  <a:lnTo>
                    <a:pt x="458" y="77"/>
                  </a:lnTo>
                  <a:lnTo>
                    <a:pt x="469" y="88"/>
                  </a:lnTo>
                  <a:lnTo>
                    <a:pt x="478" y="100"/>
                  </a:lnTo>
                  <a:lnTo>
                    <a:pt x="489" y="113"/>
                  </a:lnTo>
                  <a:lnTo>
                    <a:pt x="498" y="127"/>
                  </a:lnTo>
                  <a:lnTo>
                    <a:pt x="507" y="141"/>
                  </a:lnTo>
                  <a:lnTo>
                    <a:pt x="516" y="156"/>
                  </a:lnTo>
                  <a:lnTo>
                    <a:pt x="524" y="172"/>
                  </a:lnTo>
                  <a:lnTo>
                    <a:pt x="531" y="187"/>
                  </a:lnTo>
                  <a:lnTo>
                    <a:pt x="538" y="204"/>
                  </a:lnTo>
                  <a:lnTo>
                    <a:pt x="544" y="220"/>
                  </a:lnTo>
                  <a:lnTo>
                    <a:pt x="550" y="237"/>
                  </a:lnTo>
                  <a:lnTo>
                    <a:pt x="555" y="256"/>
                  </a:lnTo>
                  <a:lnTo>
                    <a:pt x="559" y="273"/>
                  </a:lnTo>
                  <a:lnTo>
                    <a:pt x="564" y="291"/>
                  </a:lnTo>
                  <a:lnTo>
                    <a:pt x="567" y="311"/>
                  </a:lnTo>
                  <a:lnTo>
                    <a:pt x="569" y="330"/>
                  </a:lnTo>
                  <a:lnTo>
                    <a:pt x="571" y="350"/>
                  </a:lnTo>
                  <a:lnTo>
                    <a:pt x="572" y="369"/>
                  </a:lnTo>
                  <a:lnTo>
                    <a:pt x="572" y="39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1676" name="Freeform 187"/>
            <p:cNvSpPr>
              <a:spLocks/>
            </p:cNvSpPr>
            <p:nvPr/>
          </p:nvSpPr>
          <p:spPr bwMode="auto">
            <a:xfrm>
              <a:off x="9879670" y="3617003"/>
              <a:ext cx="20480" cy="216907"/>
            </a:xfrm>
            <a:custGeom>
              <a:avLst/>
              <a:gdLst>
                <a:gd name="T0" fmla="*/ 44 w 86"/>
                <a:gd name="T1" fmla="*/ 930 h 930"/>
                <a:gd name="T2" fmla="*/ 35 w 86"/>
                <a:gd name="T3" fmla="*/ 929 h 930"/>
                <a:gd name="T4" fmla="*/ 26 w 86"/>
                <a:gd name="T5" fmla="*/ 926 h 930"/>
                <a:gd name="T6" fmla="*/ 19 w 86"/>
                <a:gd name="T7" fmla="*/ 922 h 930"/>
                <a:gd name="T8" fmla="*/ 12 w 86"/>
                <a:gd name="T9" fmla="*/ 917 h 930"/>
                <a:gd name="T10" fmla="*/ 8 w 86"/>
                <a:gd name="T11" fmla="*/ 910 h 930"/>
                <a:gd name="T12" fmla="*/ 4 w 86"/>
                <a:gd name="T13" fmla="*/ 904 h 930"/>
                <a:gd name="T14" fmla="*/ 2 w 86"/>
                <a:gd name="T15" fmla="*/ 895 h 930"/>
                <a:gd name="T16" fmla="*/ 0 w 86"/>
                <a:gd name="T17" fmla="*/ 886 h 930"/>
                <a:gd name="T18" fmla="*/ 0 w 86"/>
                <a:gd name="T19" fmla="*/ 43 h 930"/>
                <a:gd name="T20" fmla="*/ 2 w 86"/>
                <a:gd name="T21" fmla="*/ 34 h 930"/>
                <a:gd name="T22" fmla="*/ 4 w 86"/>
                <a:gd name="T23" fmla="*/ 26 h 930"/>
                <a:gd name="T24" fmla="*/ 8 w 86"/>
                <a:gd name="T25" fmla="*/ 18 h 930"/>
                <a:gd name="T26" fmla="*/ 12 w 86"/>
                <a:gd name="T27" fmla="*/ 12 h 930"/>
                <a:gd name="T28" fmla="*/ 19 w 86"/>
                <a:gd name="T29" fmla="*/ 7 h 930"/>
                <a:gd name="T30" fmla="*/ 26 w 86"/>
                <a:gd name="T31" fmla="*/ 3 h 930"/>
                <a:gd name="T32" fmla="*/ 35 w 86"/>
                <a:gd name="T33" fmla="*/ 1 h 930"/>
                <a:gd name="T34" fmla="*/ 44 w 86"/>
                <a:gd name="T35" fmla="*/ 0 h 930"/>
                <a:gd name="T36" fmla="*/ 52 w 86"/>
                <a:gd name="T37" fmla="*/ 1 h 930"/>
                <a:gd name="T38" fmla="*/ 60 w 86"/>
                <a:gd name="T39" fmla="*/ 3 h 930"/>
                <a:gd name="T40" fmla="*/ 67 w 86"/>
                <a:gd name="T41" fmla="*/ 7 h 930"/>
                <a:gd name="T42" fmla="*/ 74 w 86"/>
                <a:gd name="T43" fmla="*/ 12 h 930"/>
                <a:gd name="T44" fmla="*/ 79 w 86"/>
                <a:gd name="T45" fmla="*/ 18 h 930"/>
                <a:gd name="T46" fmla="*/ 83 w 86"/>
                <a:gd name="T47" fmla="*/ 26 h 930"/>
                <a:gd name="T48" fmla="*/ 86 w 86"/>
                <a:gd name="T49" fmla="*/ 34 h 930"/>
                <a:gd name="T50" fmla="*/ 86 w 86"/>
                <a:gd name="T51" fmla="*/ 43 h 930"/>
                <a:gd name="T52" fmla="*/ 86 w 86"/>
                <a:gd name="T53" fmla="*/ 886 h 930"/>
                <a:gd name="T54" fmla="*/ 86 w 86"/>
                <a:gd name="T55" fmla="*/ 895 h 930"/>
                <a:gd name="T56" fmla="*/ 83 w 86"/>
                <a:gd name="T57" fmla="*/ 904 h 930"/>
                <a:gd name="T58" fmla="*/ 79 w 86"/>
                <a:gd name="T59" fmla="*/ 910 h 930"/>
                <a:gd name="T60" fmla="*/ 74 w 86"/>
                <a:gd name="T61" fmla="*/ 917 h 930"/>
                <a:gd name="T62" fmla="*/ 67 w 86"/>
                <a:gd name="T63" fmla="*/ 922 h 930"/>
                <a:gd name="T64" fmla="*/ 60 w 86"/>
                <a:gd name="T65" fmla="*/ 926 h 930"/>
                <a:gd name="T66" fmla="*/ 52 w 86"/>
                <a:gd name="T67" fmla="*/ 929 h 930"/>
                <a:gd name="T68" fmla="*/ 44 w 86"/>
                <a:gd name="T69" fmla="*/ 930 h 9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6" h="930">
                  <a:moveTo>
                    <a:pt x="44" y="930"/>
                  </a:moveTo>
                  <a:lnTo>
                    <a:pt x="35" y="929"/>
                  </a:lnTo>
                  <a:lnTo>
                    <a:pt x="26" y="926"/>
                  </a:lnTo>
                  <a:lnTo>
                    <a:pt x="19" y="922"/>
                  </a:lnTo>
                  <a:lnTo>
                    <a:pt x="12" y="917"/>
                  </a:lnTo>
                  <a:lnTo>
                    <a:pt x="8" y="910"/>
                  </a:lnTo>
                  <a:lnTo>
                    <a:pt x="4" y="904"/>
                  </a:lnTo>
                  <a:lnTo>
                    <a:pt x="2" y="895"/>
                  </a:lnTo>
                  <a:lnTo>
                    <a:pt x="0" y="886"/>
                  </a:lnTo>
                  <a:lnTo>
                    <a:pt x="0" y="43"/>
                  </a:lnTo>
                  <a:lnTo>
                    <a:pt x="2" y="34"/>
                  </a:lnTo>
                  <a:lnTo>
                    <a:pt x="4" y="26"/>
                  </a:lnTo>
                  <a:lnTo>
                    <a:pt x="8" y="18"/>
                  </a:lnTo>
                  <a:lnTo>
                    <a:pt x="12" y="12"/>
                  </a:lnTo>
                  <a:lnTo>
                    <a:pt x="19" y="7"/>
                  </a:lnTo>
                  <a:lnTo>
                    <a:pt x="26" y="3"/>
                  </a:lnTo>
                  <a:lnTo>
                    <a:pt x="35" y="1"/>
                  </a:lnTo>
                  <a:lnTo>
                    <a:pt x="44" y="0"/>
                  </a:lnTo>
                  <a:lnTo>
                    <a:pt x="52" y="1"/>
                  </a:lnTo>
                  <a:lnTo>
                    <a:pt x="60" y="3"/>
                  </a:lnTo>
                  <a:lnTo>
                    <a:pt x="67" y="7"/>
                  </a:lnTo>
                  <a:lnTo>
                    <a:pt x="74" y="12"/>
                  </a:lnTo>
                  <a:lnTo>
                    <a:pt x="79" y="18"/>
                  </a:lnTo>
                  <a:lnTo>
                    <a:pt x="83" y="26"/>
                  </a:lnTo>
                  <a:lnTo>
                    <a:pt x="86" y="34"/>
                  </a:lnTo>
                  <a:lnTo>
                    <a:pt x="86" y="43"/>
                  </a:lnTo>
                  <a:lnTo>
                    <a:pt x="86" y="886"/>
                  </a:lnTo>
                  <a:lnTo>
                    <a:pt x="86" y="895"/>
                  </a:lnTo>
                  <a:lnTo>
                    <a:pt x="83" y="904"/>
                  </a:lnTo>
                  <a:lnTo>
                    <a:pt x="79" y="910"/>
                  </a:lnTo>
                  <a:lnTo>
                    <a:pt x="74" y="917"/>
                  </a:lnTo>
                  <a:lnTo>
                    <a:pt x="67" y="922"/>
                  </a:lnTo>
                  <a:lnTo>
                    <a:pt x="60" y="926"/>
                  </a:lnTo>
                  <a:lnTo>
                    <a:pt x="52" y="929"/>
                  </a:lnTo>
                  <a:lnTo>
                    <a:pt x="44" y="930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1677" name="Freeform 188"/>
            <p:cNvSpPr>
              <a:spLocks/>
            </p:cNvSpPr>
            <p:nvPr/>
          </p:nvSpPr>
          <p:spPr bwMode="auto">
            <a:xfrm>
              <a:off x="9823814" y="3560217"/>
              <a:ext cx="133123" cy="181532"/>
            </a:xfrm>
            <a:custGeom>
              <a:avLst/>
              <a:gdLst>
                <a:gd name="T0" fmla="*/ 570 w 572"/>
                <a:gd name="T1" fmla="*/ 430 h 779"/>
                <a:gd name="T2" fmla="*/ 562 w 572"/>
                <a:gd name="T3" fmla="*/ 487 h 779"/>
                <a:gd name="T4" fmla="*/ 549 w 572"/>
                <a:gd name="T5" fmla="*/ 541 h 779"/>
                <a:gd name="T6" fmla="*/ 530 w 572"/>
                <a:gd name="T7" fmla="*/ 592 h 779"/>
                <a:gd name="T8" fmla="*/ 506 w 572"/>
                <a:gd name="T9" fmla="*/ 637 h 779"/>
                <a:gd name="T10" fmla="*/ 478 w 572"/>
                <a:gd name="T11" fmla="*/ 678 h 779"/>
                <a:gd name="T12" fmla="*/ 446 w 572"/>
                <a:gd name="T13" fmla="*/ 713 h 779"/>
                <a:gd name="T14" fmla="*/ 409 w 572"/>
                <a:gd name="T15" fmla="*/ 741 h 779"/>
                <a:gd name="T16" fmla="*/ 370 w 572"/>
                <a:gd name="T17" fmla="*/ 761 h 779"/>
                <a:gd name="T18" fmla="*/ 329 w 572"/>
                <a:gd name="T19" fmla="*/ 774 h 779"/>
                <a:gd name="T20" fmla="*/ 286 w 572"/>
                <a:gd name="T21" fmla="*/ 779 h 779"/>
                <a:gd name="T22" fmla="*/ 241 w 572"/>
                <a:gd name="T23" fmla="*/ 774 h 779"/>
                <a:gd name="T24" fmla="*/ 200 w 572"/>
                <a:gd name="T25" fmla="*/ 761 h 779"/>
                <a:gd name="T26" fmla="*/ 161 w 572"/>
                <a:gd name="T27" fmla="*/ 741 h 779"/>
                <a:gd name="T28" fmla="*/ 125 w 572"/>
                <a:gd name="T29" fmla="*/ 713 h 779"/>
                <a:gd name="T30" fmla="*/ 92 w 572"/>
                <a:gd name="T31" fmla="*/ 678 h 779"/>
                <a:gd name="T32" fmla="*/ 64 w 572"/>
                <a:gd name="T33" fmla="*/ 637 h 779"/>
                <a:gd name="T34" fmla="*/ 41 w 572"/>
                <a:gd name="T35" fmla="*/ 592 h 779"/>
                <a:gd name="T36" fmla="*/ 21 w 572"/>
                <a:gd name="T37" fmla="*/ 541 h 779"/>
                <a:gd name="T38" fmla="*/ 8 w 572"/>
                <a:gd name="T39" fmla="*/ 487 h 779"/>
                <a:gd name="T40" fmla="*/ 1 w 572"/>
                <a:gd name="T41" fmla="*/ 430 h 779"/>
                <a:gd name="T42" fmla="*/ 0 w 572"/>
                <a:gd name="T43" fmla="*/ 369 h 779"/>
                <a:gd name="T44" fmla="*/ 5 w 572"/>
                <a:gd name="T45" fmla="*/ 311 h 779"/>
                <a:gd name="T46" fmla="*/ 17 w 572"/>
                <a:gd name="T47" fmla="*/ 256 h 779"/>
                <a:gd name="T48" fmla="*/ 34 w 572"/>
                <a:gd name="T49" fmla="*/ 204 h 779"/>
                <a:gd name="T50" fmla="*/ 56 w 572"/>
                <a:gd name="T51" fmla="*/ 156 h 779"/>
                <a:gd name="T52" fmla="*/ 83 w 572"/>
                <a:gd name="T53" fmla="*/ 113 h 779"/>
                <a:gd name="T54" fmla="*/ 114 w 572"/>
                <a:gd name="T55" fmla="*/ 76 h 779"/>
                <a:gd name="T56" fmla="*/ 149 w 572"/>
                <a:gd name="T57" fmla="*/ 46 h 779"/>
                <a:gd name="T58" fmla="*/ 186 w 572"/>
                <a:gd name="T59" fmla="*/ 23 h 779"/>
                <a:gd name="T60" fmla="*/ 227 w 572"/>
                <a:gd name="T61" fmla="*/ 7 h 779"/>
                <a:gd name="T62" fmla="*/ 271 w 572"/>
                <a:gd name="T63" fmla="*/ 0 h 779"/>
                <a:gd name="T64" fmla="*/ 315 w 572"/>
                <a:gd name="T65" fmla="*/ 1 h 779"/>
                <a:gd name="T66" fmla="*/ 357 w 572"/>
                <a:gd name="T67" fmla="*/ 12 h 779"/>
                <a:gd name="T68" fmla="*/ 397 w 572"/>
                <a:gd name="T69" fmla="*/ 30 h 779"/>
                <a:gd name="T70" fmla="*/ 434 w 572"/>
                <a:gd name="T71" fmla="*/ 56 h 779"/>
                <a:gd name="T72" fmla="*/ 467 w 572"/>
                <a:gd name="T73" fmla="*/ 88 h 779"/>
                <a:gd name="T74" fmla="*/ 497 w 572"/>
                <a:gd name="T75" fmla="*/ 127 h 779"/>
                <a:gd name="T76" fmla="*/ 522 w 572"/>
                <a:gd name="T77" fmla="*/ 171 h 779"/>
                <a:gd name="T78" fmla="*/ 543 w 572"/>
                <a:gd name="T79" fmla="*/ 220 h 779"/>
                <a:gd name="T80" fmla="*/ 559 w 572"/>
                <a:gd name="T81" fmla="*/ 273 h 779"/>
                <a:gd name="T82" fmla="*/ 568 w 572"/>
                <a:gd name="T83" fmla="*/ 330 h 779"/>
                <a:gd name="T84" fmla="*/ 572 w 572"/>
                <a:gd name="T85" fmla="*/ 390 h 7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572" h="779">
                  <a:moveTo>
                    <a:pt x="572" y="390"/>
                  </a:moveTo>
                  <a:lnTo>
                    <a:pt x="571" y="409"/>
                  </a:lnTo>
                  <a:lnTo>
                    <a:pt x="570" y="430"/>
                  </a:lnTo>
                  <a:lnTo>
                    <a:pt x="568" y="449"/>
                  </a:lnTo>
                  <a:lnTo>
                    <a:pt x="565" y="467"/>
                  </a:lnTo>
                  <a:lnTo>
                    <a:pt x="562" y="487"/>
                  </a:lnTo>
                  <a:lnTo>
                    <a:pt x="559" y="505"/>
                  </a:lnTo>
                  <a:lnTo>
                    <a:pt x="554" y="524"/>
                  </a:lnTo>
                  <a:lnTo>
                    <a:pt x="549" y="541"/>
                  </a:lnTo>
                  <a:lnTo>
                    <a:pt x="543" y="558"/>
                  </a:lnTo>
                  <a:lnTo>
                    <a:pt x="537" y="575"/>
                  </a:lnTo>
                  <a:lnTo>
                    <a:pt x="530" y="592"/>
                  </a:lnTo>
                  <a:lnTo>
                    <a:pt x="522" y="607"/>
                  </a:lnTo>
                  <a:lnTo>
                    <a:pt x="515" y="623"/>
                  </a:lnTo>
                  <a:lnTo>
                    <a:pt x="506" y="637"/>
                  </a:lnTo>
                  <a:lnTo>
                    <a:pt x="497" y="651"/>
                  </a:lnTo>
                  <a:lnTo>
                    <a:pt x="488" y="665"/>
                  </a:lnTo>
                  <a:lnTo>
                    <a:pt x="478" y="678"/>
                  </a:lnTo>
                  <a:lnTo>
                    <a:pt x="467" y="690"/>
                  </a:lnTo>
                  <a:lnTo>
                    <a:pt x="456" y="702"/>
                  </a:lnTo>
                  <a:lnTo>
                    <a:pt x="446" y="713"/>
                  </a:lnTo>
                  <a:lnTo>
                    <a:pt x="434" y="722"/>
                  </a:lnTo>
                  <a:lnTo>
                    <a:pt x="422" y="732"/>
                  </a:lnTo>
                  <a:lnTo>
                    <a:pt x="409" y="741"/>
                  </a:lnTo>
                  <a:lnTo>
                    <a:pt x="397" y="748"/>
                  </a:lnTo>
                  <a:lnTo>
                    <a:pt x="384" y="756"/>
                  </a:lnTo>
                  <a:lnTo>
                    <a:pt x="370" y="761"/>
                  </a:lnTo>
                  <a:lnTo>
                    <a:pt x="357" y="767"/>
                  </a:lnTo>
                  <a:lnTo>
                    <a:pt x="343" y="771"/>
                  </a:lnTo>
                  <a:lnTo>
                    <a:pt x="329" y="774"/>
                  </a:lnTo>
                  <a:lnTo>
                    <a:pt x="315" y="777"/>
                  </a:lnTo>
                  <a:lnTo>
                    <a:pt x="300" y="778"/>
                  </a:lnTo>
                  <a:lnTo>
                    <a:pt x="286" y="779"/>
                  </a:lnTo>
                  <a:lnTo>
                    <a:pt x="271" y="778"/>
                  </a:lnTo>
                  <a:lnTo>
                    <a:pt x="257" y="777"/>
                  </a:lnTo>
                  <a:lnTo>
                    <a:pt x="241" y="774"/>
                  </a:lnTo>
                  <a:lnTo>
                    <a:pt x="227" y="771"/>
                  </a:lnTo>
                  <a:lnTo>
                    <a:pt x="213" y="767"/>
                  </a:lnTo>
                  <a:lnTo>
                    <a:pt x="200" y="761"/>
                  </a:lnTo>
                  <a:lnTo>
                    <a:pt x="186" y="756"/>
                  </a:lnTo>
                  <a:lnTo>
                    <a:pt x="173" y="748"/>
                  </a:lnTo>
                  <a:lnTo>
                    <a:pt x="161" y="741"/>
                  </a:lnTo>
                  <a:lnTo>
                    <a:pt x="149" y="732"/>
                  </a:lnTo>
                  <a:lnTo>
                    <a:pt x="137" y="722"/>
                  </a:lnTo>
                  <a:lnTo>
                    <a:pt x="125" y="713"/>
                  </a:lnTo>
                  <a:lnTo>
                    <a:pt x="114" y="702"/>
                  </a:lnTo>
                  <a:lnTo>
                    <a:pt x="103" y="690"/>
                  </a:lnTo>
                  <a:lnTo>
                    <a:pt x="92" y="678"/>
                  </a:lnTo>
                  <a:lnTo>
                    <a:pt x="83" y="665"/>
                  </a:lnTo>
                  <a:lnTo>
                    <a:pt x="73" y="651"/>
                  </a:lnTo>
                  <a:lnTo>
                    <a:pt x="64" y="637"/>
                  </a:lnTo>
                  <a:lnTo>
                    <a:pt x="56" y="623"/>
                  </a:lnTo>
                  <a:lnTo>
                    <a:pt x="48" y="607"/>
                  </a:lnTo>
                  <a:lnTo>
                    <a:pt x="41" y="592"/>
                  </a:lnTo>
                  <a:lnTo>
                    <a:pt x="34" y="575"/>
                  </a:lnTo>
                  <a:lnTo>
                    <a:pt x="28" y="558"/>
                  </a:lnTo>
                  <a:lnTo>
                    <a:pt x="21" y="541"/>
                  </a:lnTo>
                  <a:lnTo>
                    <a:pt x="17" y="524"/>
                  </a:lnTo>
                  <a:lnTo>
                    <a:pt x="12" y="505"/>
                  </a:lnTo>
                  <a:lnTo>
                    <a:pt x="8" y="487"/>
                  </a:lnTo>
                  <a:lnTo>
                    <a:pt x="5" y="467"/>
                  </a:lnTo>
                  <a:lnTo>
                    <a:pt x="3" y="449"/>
                  </a:lnTo>
                  <a:lnTo>
                    <a:pt x="1" y="430"/>
                  </a:lnTo>
                  <a:lnTo>
                    <a:pt x="0" y="409"/>
                  </a:lnTo>
                  <a:lnTo>
                    <a:pt x="0" y="390"/>
                  </a:lnTo>
                  <a:lnTo>
                    <a:pt x="0" y="369"/>
                  </a:lnTo>
                  <a:lnTo>
                    <a:pt x="1" y="350"/>
                  </a:lnTo>
                  <a:lnTo>
                    <a:pt x="3" y="330"/>
                  </a:lnTo>
                  <a:lnTo>
                    <a:pt x="5" y="311"/>
                  </a:lnTo>
                  <a:lnTo>
                    <a:pt x="8" y="291"/>
                  </a:lnTo>
                  <a:lnTo>
                    <a:pt x="12" y="273"/>
                  </a:lnTo>
                  <a:lnTo>
                    <a:pt x="17" y="256"/>
                  </a:lnTo>
                  <a:lnTo>
                    <a:pt x="21" y="237"/>
                  </a:lnTo>
                  <a:lnTo>
                    <a:pt x="28" y="220"/>
                  </a:lnTo>
                  <a:lnTo>
                    <a:pt x="34" y="204"/>
                  </a:lnTo>
                  <a:lnTo>
                    <a:pt x="41" y="187"/>
                  </a:lnTo>
                  <a:lnTo>
                    <a:pt x="48" y="171"/>
                  </a:lnTo>
                  <a:lnTo>
                    <a:pt x="56" y="156"/>
                  </a:lnTo>
                  <a:lnTo>
                    <a:pt x="64" y="141"/>
                  </a:lnTo>
                  <a:lnTo>
                    <a:pt x="73" y="127"/>
                  </a:lnTo>
                  <a:lnTo>
                    <a:pt x="83" y="113"/>
                  </a:lnTo>
                  <a:lnTo>
                    <a:pt x="92" y="100"/>
                  </a:lnTo>
                  <a:lnTo>
                    <a:pt x="103" y="88"/>
                  </a:lnTo>
                  <a:lnTo>
                    <a:pt x="114" y="76"/>
                  </a:lnTo>
                  <a:lnTo>
                    <a:pt x="125" y="66"/>
                  </a:lnTo>
                  <a:lnTo>
                    <a:pt x="137" y="56"/>
                  </a:lnTo>
                  <a:lnTo>
                    <a:pt x="149" y="46"/>
                  </a:lnTo>
                  <a:lnTo>
                    <a:pt x="161" y="38"/>
                  </a:lnTo>
                  <a:lnTo>
                    <a:pt x="173" y="30"/>
                  </a:lnTo>
                  <a:lnTo>
                    <a:pt x="186" y="23"/>
                  </a:lnTo>
                  <a:lnTo>
                    <a:pt x="200" y="17"/>
                  </a:lnTo>
                  <a:lnTo>
                    <a:pt x="213" y="12"/>
                  </a:lnTo>
                  <a:lnTo>
                    <a:pt x="227" y="7"/>
                  </a:lnTo>
                  <a:lnTo>
                    <a:pt x="241" y="4"/>
                  </a:lnTo>
                  <a:lnTo>
                    <a:pt x="257" y="1"/>
                  </a:lnTo>
                  <a:lnTo>
                    <a:pt x="271" y="0"/>
                  </a:lnTo>
                  <a:lnTo>
                    <a:pt x="286" y="0"/>
                  </a:lnTo>
                  <a:lnTo>
                    <a:pt x="300" y="0"/>
                  </a:lnTo>
                  <a:lnTo>
                    <a:pt x="315" y="1"/>
                  </a:lnTo>
                  <a:lnTo>
                    <a:pt x="329" y="4"/>
                  </a:lnTo>
                  <a:lnTo>
                    <a:pt x="343" y="7"/>
                  </a:lnTo>
                  <a:lnTo>
                    <a:pt x="357" y="12"/>
                  </a:lnTo>
                  <a:lnTo>
                    <a:pt x="370" y="17"/>
                  </a:lnTo>
                  <a:lnTo>
                    <a:pt x="384" y="23"/>
                  </a:lnTo>
                  <a:lnTo>
                    <a:pt x="397" y="30"/>
                  </a:lnTo>
                  <a:lnTo>
                    <a:pt x="409" y="38"/>
                  </a:lnTo>
                  <a:lnTo>
                    <a:pt x="422" y="46"/>
                  </a:lnTo>
                  <a:lnTo>
                    <a:pt x="434" y="56"/>
                  </a:lnTo>
                  <a:lnTo>
                    <a:pt x="446" y="66"/>
                  </a:lnTo>
                  <a:lnTo>
                    <a:pt x="456" y="76"/>
                  </a:lnTo>
                  <a:lnTo>
                    <a:pt x="467" y="88"/>
                  </a:lnTo>
                  <a:lnTo>
                    <a:pt x="478" y="100"/>
                  </a:lnTo>
                  <a:lnTo>
                    <a:pt x="488" y="113"/>
                  </a:lnTo>
                  <a:lnTo>
                    <a:pt x="497" y="127"/>
                  </a:lnTo>
                  <a:lnTo>
                    <a:pt x="506" y="141"/>
                  </a:lnTo>
                  <a:lnTo>
                    <a:pt x="515" y="156"/>
                  </a:lnTo>
                  <a:lnTo>
                    <a:pt x="522" y="171"/>
                  </a:lnTo>
                  <a:lnTo>
                    <a:pt x="530" y="187"/>
                  </a:lnTo>
                  <a:lnTo>
                    <a:pt x="537" y="204"/>
                  </a:lnTo>
                  <a:lnTo>
                    <a:pt x="543" y="220"/>
                  </a:lnTo>
                  <a:lnTo>
                    <a:pt x="549" y="237"/>
                  </a:lnTo>
                  <a:lnTo>
                    <a:pt x="554" y="256"/>
                  </a:lnTo>
                  <a:lnTo>
                    <a:pt x="559" y="273"/>
                  </a:lnTo>
                  <a:lnTo>
                    <a:pt x="562" y="291"/>
                  </a:lnTo>
                  <a:lnTo>
                    <a:pt x="565" y="311"/>
                  </a:lnTo>
                  <a:lnTo>
                    <a:pt x="568" y="330"/>
                  </a:lnTo>
                  <a:lnTo>
                    <a:pt x="570" y="350"/>
                  </a:lnTo>
                  <a:lnTo>
                    <a:pt x="571" y="369"/>
                  </a:lnTo>
                  <a:lnTo>
                    <a:pt x="572" y="39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1678" name="Freeform 189"/>
            <p:cNvSpPr>
              <a:spLocks/>
            </p:cNvSpPr>
            <p:nvPr/>
          </p:nvSpPr>
          <p:spPr bwMode="auto">
            <a:xfrm>
              <a:off x="10029550" y="3708234"/>
              <a:ext cx="20480" cy="215976"/>
            </a:xfrm>
            <a:custGeom>
              <a:avLst/>
              <a:gdLst>
                <a:gd name="T0" fmla="*/ 43 w 86"/>
                <a:gd name="T1" fmla="*/ 929 h 929"/>
                <a:gd name="T2" fmla="*/ 35 w 86"/>
                <a:gd name="T3" fmla="*/ 928 h 929"/>
                <a:gd name="T4" fmla="*/ 27 w 86"/>
                <a:gd name="T5" fmla="*/ 926 h 929"/>
                <a:gd name="T6" fmla="*/ 20 w 86"/>
                <a:gd name="T7" fmla="*/ 922 h 929"/>
                <a:gd name="T8" fmla="*/ 13 w 86"/>
                <a:gd name="T9" fmla="*/ 917 h 929"/>
                <a:gd name="T10" fmla="*/ 8 w 86"/>
                <a:gd name="T11" fmla="*/ 910 h 929"/>
                <a:gd name="T12" fmla="*/ 3 w 86"/>
                <a:gd name="T13" fmla="*/ 904 h 929"/>
                <a:gd name="T14" fmla="*/ 1 w 86"/>
                <a:gd name="T15" fmla="*/ 895 h 929"/>
                <a:gd name="T16" fmla="*/ 0 w 86"/>
                <a:gd name="T17" fmla="*/ 886 h 929"/>
                <a:gd name="T18" fmla="*/ 0 w 86"/>
                <a:gd name="T19" fmla="*/ 43 h 929"/>
                <a:gd name="T20" fmla="*/ 1 w 86"/>
                <a:gd name="T21" fmla="*/ 34 h 929"/>
                <a:gd name="T22" fmla="*/ 3 w 86"/>
                <a:gd name="T23" fmla="*/ 26 h 929"/>
                <a:gd name="T24" fmla="*/ 8 w 86"/>
                <a:gd name="T25" fmla="*/ 18 h 929"/>
                <a:gd name="T26" fmla="*/ 13 w 86"/>
                <a:gd name="T27" fmla="*/ 13 h 929"/>
                <a:gd name="T28" fmla="*/ 20 w 86"/>
                <a:gd name="T29" fmla="*/ 7 h 929"/>
                <a:gd name="T30" fmla="*/ 27 w 86"/>
                <a:gd name="T31" fmla="*/ 3 h 929"/>
                <a:gd name="T32" fmla="*/ 35 w 86"/>
                <a:gd name="T33" fmla="*/ 1 h 929"/>
                <a:gd name="T34" fmla="*/ 43 w 86"/>
                <a:gd name="T35" fmla="*/ 0 h 929"/>
                <a:gd name="T36" fmla="*/ 52 w 86"/>
                <a:gd name="T37" fmla="*/ 1 h 929"/>
                <a:gd name="T38" fmla="*/ 59 w 86"/>
                <a:gd name="T39" fmla="*/ 3 h 929"/>
                <a:gd name="T40" fmla="*/ 67 w 86"/>
                <a:gd name="T41" fmla="*/ 7 h 929"/>
                <a:gd name="T42" fmla="*/ 74 w 86"/>
                <a:gd name="T43" fmla="*/ 13 h 929"/>
                <a:gd name="T44" fmla="*/ 79 w 86"/>
                <a:gd name="T45" fmla="*/ 18 h 929"/>
                <a:gd name="T46" fmla="*/ 83 w 86"/>
                <a:gd name="T47" fmla="*/ 26 h 929"/>
                <a:gd name="T48" fmla="*/ 85 w 86"/>
                <a:gd name="T49" fmla="*/ 34 h 929"/>
                <a:gd name="T50" fmla="*/ 86 w 86"/>
                <a:gd name="T51" fmla="*/ 43 h 929"/>
                <a:gd name="T52" fmla="*/ 86 w 86"/>
                <a:gd name="T53" fmla="*/ 886 h 929"/>
                <a:gd name="T54" fmla="*/ 85 w 86"/>
                <a:gd name="T55" fmla="*/ 895 h 929"/>
                <a:gd name="T56" fmla="*/ 83 w 86"/>
                <a:gd name="T57" fmla="*/ 904 h 929"/>
                <a:gd name="T58" fmla="*/ 79 w 86"/>
                <a:gd name="T59" fmla="*/ 910 h 929"/>
                <a:gd name="T60" fmla="*/ 74 w 86"/>
                <a:gd name="T61" fmla="*/ 917 h 929"/>
                <a:gd name="T62" fmla="*/ 67 w 86"/>
                <a:gd name="T63" fmla="*/ 922 h 929"/>
                <a:gd name="T64" fmla="*/ 59 w 86"/>
                <a:gd name="T65" fmla="*/ 926 h 929"/>
                <a:gd name="T66" fmla="*/ 52 w 86"/>
                <a:gd name="T67" fmla="*/ 928 h 929"/>
                <a:gd name="T68" fmla="*/ 43 w 86"/>
                <a:gd name="T69" fmla="*/ 929 h 9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6" h="929">
                  <a:moveTo>
                    <a:pt x="43" y="929"/>
                  </a:moveTo>
                  <a:lnTo>
                    <a:pt x="35" y="928"/>
                  </a:lnTo>
                  <a:lnTo>
                    <a:pt x="27" y="926"/>
                  </a:lnTo>
                  <a:lnTo>
                    <a:pt x="20" y="922"/>
                  </a:lnTo>
                  <a:lnTo>
                    <a:pt x="13" y="917"/>
                  </a:lnTo>
                  <a:lnTo>
                    <a:pt x="8" y="910"/>
                  </a:lnTo>
                  <a:lnTo>
                    <a:pt x="3" y="904"/>
                  </a:lnTo>
                  <a:lnTo>
                    <a:pt x="1" y="895"/>
                  </a:lnTo>
                  <a:lnTo>
                    <a:pt x="0" y="886"/>
                  </a:lnTo>
                  <a:lnTo>
                    <a:pt x="0" y="43"/>
                  </a:lnTo>
                  <a:lnTo>
                    <a:pt x="1" y="34"/>
                  </a:lnTo>
                  <a:lnTo>
                    <a:pt x="3" y="26"/>
                  </a:lnTo>
                  <a:lnTo>
                    <a:pt x="8" y="18"/>
                  </a:lnTo>
                  <a:lnTo>
                    <a:pt x="13" y="13"/>
                  </a:lnTo>
                  <a:lnTo>
                    <a:pt x="20" y="7"/>
                  </a:lnTo>
                  <a:lnTo>
                    <a:pt x="27" y="3"/>
                  </a:lnTo>
                  <a:lnTo>
                    <a:pt x="35" y="1"/>
                  </a:lnTo>
                  <a:lnTo>
                    <a:pt x="43" y="0"/>
                  </a:lnTo>
                  <a:lnTo>
                    <a:pt x="52" y="1"/>
                  </a:lnTo>
                  <a:lnTo>
                    <a:pt x="59" y="3"/>
                  </a:lnTo>
                  <a:lnTo>
                    <a:pt x="67" y="7"/>
                  </a:lnTo>
                  <a:lnTo>
                    <a:pt x="74" y="13"/>
                  </a:lnTo>
                  <a:lnTo>
                    <a:pt x="79" y="18"/>
                  </a:lnTo>
                  <a:lnTo>
                    <a:pt x="83" y="26"/>
                  </a:lnTo>
                  <a:lnTo>
                    <a:pt x="85" y="34"/>
                  </a:lnTo>
                  <a:lnTo>
                    <a:pt x="86" y="43"/>
                  </a:lnTo>
                  <a:lnTo>
                    <a:pt x="86" y="886"/>
                  </a:lnTo>
                  <a:lnTo>
                    <a:pt x="85" y="895"/>
                  </a:lnTo>
                  <a:lnTo>
                    <a:pt x="83" y="904"/>
                  </a:lnTo>
                  <a:lnTo>
                    <a:pt x="79" y="910"/>
                  </a:lnTo>
                  <a:lnTo>
                    <a:pt x="74" y="917"/>
                  </a:lnTo>
                  <a:lnTo>
                    <a:pt x="67" y="922"/>
                  </a:lnTo>
                  <a:lnTo>
                    <a:pt x="59" y="926"/>
                  </a:lnTo>
                  <a:lnTo>
                    <a:pt x="52" y="928"/>
                  </a:lnTo>
                  <a:lnTo>
                    <a:pt x="43" y="929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1679" name="Freeform 190"/>
            <p:cNvSpPr>
              <a:spLocks/>
            </p:cNvSpPr>
            <p:nvPr/>
          </p:nvSpPr>
          <p:spPr bwMode="auto">
            <a:xfrm>
              <a:off x="9972763" y="3651448"/>
              <a:ext cx="133123" cy="181532"/>
            </a:xfrm>
            <a:custGeom>
              <a:avLst/>
              <a:gdLst>
                <a:gd name="T0" fmla="*/ 571 w 572"/>
                <a:gd name="T1" fmla="*/ 429 h 779"/>
                <a:gd name="T2" fmla="*/ 564 w 572"/>
                <a:gd name="T3" fmla="*/ 487 h 779"/>
                <a:gd name="T4" fmla="*/ 550 w 572"/>
                <a:gd name="T5" fmla="*/ 541 h 779"/>
                <a:gd name="T6" fmla="*/ 531 w 572"/>
                <a:gd name="T7" fmla="*/ 591 h 779"/>
                <a:gd name="T8" fmla="*/ 507 w 572"/>
                <a:gd name="T9" fmla="*/ 637 h 779"/>
                <a:gd name="T10" fmla="*/ 479 w 572"/>
                <a:gd name="T11" fmla="*/ 678 h 779"/>
                <a:gd name="T12" fmla="*/ 446 w 572"/>
                <a:gd name="T13" fmla="*/ 712 h 779"/>
                <a:gd name="T14" fmla="*/ 410 w 572"/>
                <a:gd name="T15" fmla="*/ 740 h 779"/>
                <a:gd name="T16" fmla="*/ 372 w 572"/>
                <a:gd name="T17" fmla="*/ 761 h 779"/>
                <a:gd name="T18" fmla="*/ 329 w 572"/>
                <a:gd name="T19" fmla="*/ 774 h 779"/>
                <a:gd name="T20" fmla="*/ 286 w 572"/>
                <a:gd name="T21" fmla="*/ 779 h 779"/>
                <a:gd name="T22" fmla="*/ 243 w 572"/>
                <a:gd name="T23" fmla="*/ 774 h 779"/>
                <a:gd name="T24" fmla="*/ 201 w 572"/>
                <a:gd name="T25" fmla="*/ 761 h 779"/>
                <a:gd name="T26" fmla="*/ 162 w 572"/>
                <a:gd name="T27" fmla="*/ 740 h 779"/>
                <a:gd name="T28" fmla="*/ 126 w 572"/>
                <a:gd name="T29" fmla="*/ 712 h 779"/>
                <a:gd name="T30" fmla="*/ 94 w 572"/>
                <a:gd name="T31" fmla="*/ 678 h 779"/>
                <a:gd name="T32" fmla="*/ 66 w 572"/>
                <a:gd name="T33" fmla="*/ 637 h 779"/>
                <a:gd name="T34" fmla="*/ 41 w 572"/>
                <a:gd name="T35" fmla="*/ 591 h 779"/>
                <a:gd name="T36" fmla="*/ 23 w 572"/>
                <a:gd name="T37" fmla="*/ 541 h 779"/>
                <a:gd name="T38" fmla="*/ 9 w 572"/>
                <a:gd name="T39" fmla="*/ 487 h 779"/>
                <a:gd name="T40" fmla="*/ 1 w 572"/>
                <a:gd name="T41" fmla="*/ 429 h 779"/>
                <a:gd name="T42" fmla="*/ 0 w 572"/>
                <a:gd name="T43" fmla="*/ 369 h 779"/>
                <a:gd name="T44" fmla="*/ 5 w 572"/>
                <a:gd name="T45" fmla="*/ 311 h 779"/>
                <a:gd name="T46" fmla="*/ 17 w 572"/>
                <a:gd name="T47" fmla="*/ 256 h 779"/>
                <a:gd name="T48" fmla="*/ 35 w 572"/>
                <a:gd name="T49" fmla="*/ 204 h 779"/>
                <a:gd name="T50" fmla="*/ 57 w 572"/>
                <a:gd name="T51" fmla="*/ 156 h 779"/>
                <a:gd name="T52" fmla="*/ 84 w 572"/>
                <a:gd name="T53" fmla="*/ 113 h 779"/>
                <a:gd name="T54" fmla="*/ 115 w 572"/>
                <a:gd name="T55" fmla="*/ 76 h 779"/>
                <a:gd name="T56" fmla="*/ 150 w 572"/>
                <a:gd name="T57" fmla="*/ 46 h 779"/>
                <a:gd name="T58" fmla="*/ 188 w 572"/>
                <a:gd name="T59" fmla="*/ 23 h 779"/>
                <a:gd name="T60" fmla="*/ 229 w 572"/>
                <a:gd name="T61" fmla="*/ 7 h 779"/>
                <a:gd name="T62" fmla="*/ 271 w 572"/>
                <a:gd name="T63" fmla="*/ 0 h 779"/>
                <a:gd name="T64" fmla="*/ 315 w 572"/>
                <a:gd name="T65" fmla="*/ 1 h 779"/>
                <a:gd name="T66" fmla="*/ 358 w 572"/>
                <a:gd name="T67" fmla="*/ 11 h 779"/>
                <a:gd name="T68" fmla="*/ 398 w 572"/>
                <a:gd name="T69" fmla="*/ 30 h 779"/>
                <a:gd name="T70" fmla="*/ 434 w 572"/>
                <a:gd name="T71" fmla="*/ 56 h 779"/>
                <a:gd name="T72" fmla="*/ 469 w 572"/>
                <a:gd name="T73" fmla="*/ 88 h 779"/>
                <a:gd name="T74" fmla="*/ 498 w 572"/>
                <a:gd name="T75" fmla="*/ 127 h 779"/>
                <a:gd name="T76" fmla="*/ 524 w 572"/>
                <a:gd name="T77" fmla="*/ 171 h 779"/>
                <a:gd name="T78" fmla="*/ 544 w 572"/>
                <a:gd name="T79" fmla="*/ 220 h 779"/>
                <a:gd name="T80" fmla="*/ 560 w 572"/>
                <a:gd name="T81" fmla="*/ 273 h 779"/>
                <a:gd name="T82" fmla="*/ 569 w 572"/>
                <a:gd name="T83" fmla="*/ 330 h 779"/>
                <a:gd name="T84" fmla="*/ 572 w 572"/>
                <a:gd name="T85" fmla="*/ 389 h 7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572" h="779">
                  <a:moveTo>
                    <a:pt x="572" y="389"/>
                  </a:moveTo>
                  <a:lnTo>
                    <a:pt x="572" y="409"/>
                  </a:lnTo>
                  <a:lnTo>
                    <a:pt x="571" y="429"/>
                  </a:lnTo>
                  <a:lnTo>
                    <a:pt x="569" y="449"/>
                  </a:lnTo>
                  <a:lnTo>
                    <a:pt x="567" y="467"/>
                  </a:lnTo>
                  <a:lnTo>
                    <a:pt x="564" y="487"/>
                  </a:lnTo>
                  <a:lnTo>
                    <a:pt x="560" y="505"/>
                  </a:lnTo>
                  <a:lnTo>
                    <a:pt x="555" y="523"/>
                  </a:lnTo>
                  <a:lnTo>
                    <a:pt x="550" y="541"/>
                  </a:lnTo>
                  <a:lnTo>
                    <a:pt x="544" y="558"/>
                  </a:lnTo>
                  <a:lnTo>
                    <a:pt x="538" y="575"/>
                  </a:lnTo>
                  <a:lnTo>
                    <a:pt x="531" y="591"/>
                  </a:lnTo>
                  <a:lnTo>
                    <a:pt x="524" y="607"/>
                  </a:lnTo>
                  <a:lnTo>
                    <a:pt x="515" y="623"/>
                  </a:lnTo>
                  <a:lnTo>
                    <a:pt x="507" y="637"/>
                  </a:lnTo>
                  <a:lnTo>
                    <a:pt x="498" y="651"/>
                  </a:lnTo>
                  <a:lnTo>
                    <a:pt x="488" y="665"/>
                  </a:lnTo>
                  <a:lnTo>
                    <a:pt x="479" y="678"/>
                  </a:lnTo>
                  <a:lnTo>
                    <a:pt x="469" y="690"/>
                  </a:lnTo>
                  <a:lnTo>
                    <a:pt x="458" y="702"/>
                  </a:lnTo>
                  <a:lnTo>
                    <a:pt x="446" y="712"/>
                  </a:lnTo>
                  <a:lnTo>
                    <a:pt x="434" y="722"/>
                  </a:lnTo>
                  <a:lnTo>
                    <a:pt x="422" y="732"/>
                  </a:lnTo>
                  <a:lnTo>
                    <a:pt x="410" y="740"/>
                  </a:lnTo>
                  <a:lnTo>
                    <a:pt x="398" y="748"/>
                  </a:lnTo>
                  <a:lnTo>
                    <a:pt x="385" y="756"/>
                  </a:lnTo>
                  <a:lnTo>
                    <a:pt x="372" y="761"/>
                  </a:lnTo>
                  <a:lnTo>
                    <a:pt x="358" y="766"/>
                  </a:lnTo>
                  <a:lnTo>
                    <a:pt x="344" y="771"/>
                  </a:lnTo>
                  <a:lnTo>
                    <a:pt x="329" y="774"/>
                  </a:lnTo>
                  <a:lnTo>
                    <a:pt x="315" y="777"/>
                  </a:lnTo>
                  <a:lnTo>
                    <a:pt x="301" y="778"/>
                  </a:lnTo>
                  <a:lnTo>
                    <a:pt x="286" y="779"/>
                  </a:lnTo>
                  <a:lnTo>
                    <a:pt x="271" y="778"/>
                  </a:lnTo>
                  <a:lnTo>
                    <a:pt x="257" y="777"/>
                  </a:lnTo>
                  <a:lnTo>
                    <a:pt x="243" y="774"/>
                  </a:lnTo>
                  <a:lnTo>
                    <a:pt x="229" y="771"/>
                  </a:lnTo>
                  <a:lnTo>
                    <a:pt x="215" y="766"/>
                  </a:lnTo>
                  <a:lnTo>
                    <a:pt x="201" y="761"/>
                  </a:lnTo>
                  <a:lnTo>
                    <a:pt x="188" y="756"/>
                  </a:lnTo>
                  <a:lnTo>
                    <a:pt x="175" y="748"/>
                  </a:lnTo>
                  <a:lnTo>
                    <a:pt x="162" y="740"/>
                  </a:lnTo>
                  <a:lnTo>
                    <a:pt x="150" y="732"/>
                  </a:lnTo>
                  <a:lnTo>
                    <a:pt x="138" y="722"/>
                  </a:lnTo>
                  <a:lnTo>
                    <a:pt x="126" y="712"/>
                  </a:lnTo>
                  <a:lnTo>
                    <a:pt x="115" y="702"/>
                  </a:lnTo>
                  <a:lnTo>
                    <a:pt x="104" y="690"/>
                  </a:lnTo>
                  <a:lnTo>
                    <a:pt x="94" y="678"/>
                  </a:lnTo>
                  <a:lnTo>
                    <a:pt x="84" y="665"/>
                  </a:lnTo>
                  <a:lnTo>
                    <a:pt x="75" y="651"/>
                  </a:lnTo>
                  <a:lnTo>
                    <a:pt x="66" y="637"/>
                  </a:lnTo>
                  <a:lnTo>
                    <a:pt x="57" y="623"/>
                  </a:lnTo>
                  <a:lnTo>
                    <a:pt x="49" y="607"/>
                  </a:lnTo>
                  <a:lnTo>
                    <a:pt x="41" y="591"/>
                  </a:lnTo>
                  <a:lnTo>
                    <a:pt x="35" y="575"/>
                  </a:lnTo>
                  <a:lnTo>
                    <a:pt x="28" y="558"/>
                  </a:lnTo>
                  <a:lnTo>
                    <a:pt x="23" y="541"/>
                  </a:lnTo>
                  <a:lnTo>
                    <a:pt x="17" y="523"/>
                  </a:lnTo>
                  <a:lnTo>
                    <a:pt x="13" y="505"/>
                  </a:lnTo>
                  <a:lnTo>
                    <a:pt x="9" y="487"/>
                  </a:lnTo>
                  <a:lnTo>
                    <a:pt x="5" y="467"/>
                  </a:lnTo>
                  <a:lnTo>
                    <a:pt x="3" y="449"/>
                  </a:lnTo>
                  <a:lnTo>
                    <a:pt x="1" y="429"/>
                  </a:lnTo>
                  <a:lnTo>
                    <a:pt x="0" y="409"/>
                  </a:lnTo>
                  <a:lnTo>
                    <a:pt x="0" y="389"/>
                  </a:lnTo>
                  <a:lnTo>
                    <a:pt x="0" y="369"/>
                  </a:lnTo>
                  <a:lnTo>
                    <a:pt x="1" y="350"/>
                  </a:lnTo>
                  <a:lnTo>
                    <a:pt x="3" y="330"/>
                  </a:lnTo>
                  <a:lnTo>
                    <a:pt x="5" y="311"/>
                  </a:lnTo>
                  <a:lnTo>
                    <a:pt x="9" y="291"/>
                  </a:lnTo>
                  <a:lnTo>
                    <a:pt x="13" y="273"/>
                  </a:lnTo>
                  <a:lnTo>
                    <a:pt x="17" y="256"/>
                  </a:lnTo>
                  <a:lnTo>
                    <a:pt x="23" y="237"/>
                  </a:lnTo>
                  <a:lnTo>
                    <a:pt x="28" y="220"/>
                  </a:lnTo>
                  <a:lnTo>
                    <a:pt x="35" y="204"/>
                  </a:lnTo>
                  <a:lnTo>
                    <a:pt x="41" y="186"/>
                  </a:lnTo>
                  <a:lnTo>
                    <a:pt x="49" y="171"/>
                  </a:lnTo>
                  <a:lnTo>
                    <a:pt x="57" y="156"/>
                  </a:lnTo>
                  <a:lnTo>
                    <a:pt x="66" y="141"/>
                  </a:lnTo>
                  <a:lnTo>
                    <a:pt x="75" y="127"/>
                  </a:lnTo>
                  <a:lnTo>
                    <a:pt x="84" y="113"/>
                  </a:lnTo>
                  <a:lnTo>
                    <a:pt x="94" y="100"/>
                  </a:lnTo>
                  <a:lnTo>
                    <a:pt x="104" y="88"/>
                  </a:lnTo>
                  <a:lnTo>
                    <a:pt x="115" y="76"/>
                  </a:lnTo>
                  <a:lnTo>
                    <a:pt x="126" y="65"/>
                  </a:lnTo>
                  <a:lnTo>
                    <a:pt x="138" y="56"/>
                  </a:lnTo>
                  <a:lnTo>
                    <a:pt x="150" y="46"/>
                  </a:lnTo>
                  <a:lnTo>
                    <a:pt x="162" y="37"/>
                  </a:lnTo>
                  <a:lnTo>
                    <a:pt x="175" y="30"/>
                  </a:lnTo>
                  <a:lnTo>
                    <a:pt x="188" y="23"/>
                  </a:lnTo>
                  <a:lnTo>
                    <a:pt x="201" y="17"/>
                  </a:lnTo>
                  <a:lnTo>
                    <a:pt x="215" y="11"/>
                  </a:lnTo>
                  <a:lnTo>
                    <a:pt x="229" y="7"/>
                  </a:lnTo>
                  <a:lnTo>
                    <a:pt x="243" y="4"/>
                  </a:lnTo>
                  <a:lnTo>
                    <a:pt x="257" y="1"/>
                  </a:lnTo>
                  <a:lnTo>
                    <a:pt x="271" y="0"/>
                  </a:lnTo>
                  <a:lnTo>
                    <a:pt x="286" y="0"/>
                  </a:lnTo>
                  <a:lnTo>
                    <a:pt x="301" y="0"/>
                  </a:lnTo>
                  <a:lnTo>
                    <a:pt x="315" y="1"/>
                  </a:lnTo>
                  <a:lnTo>
                    <a:pt x="329" y="4"/>
                  </a:lnTo>
                  <a:lnTo>
                    <a:pt x="344" y="7"/>
                  </a:lnTo>
                  <a:lnTo>
                    <a:pt x="358" y="11"/>
                  </a:lnTo>
                  <a:lnTo>
                    <a:pt x="372" y="17"/>
                  </a:lnTo>
                  <a:lnTo>
                    <a:pt x="385" y="23"/>
                  </a:lnTo>
                  <a:lnTo>
                    <a:pt x="398" y="30"/>
                  </a:lnTo>
                  <a:lnTo>
                    <a:pt x="410" y="37"/>
                  </a:lnTo>
                  <a:lnTo>
                    <a:pt x="422" y="46"/>
                  </a:lnTo>
                  <a:lnTo>
                    <a:pt x="434" y="56"/>
                  </a:lnTo>
                  <a:lnTo>
                    <a:pt x="446" y="65"/>
                  </a:lnTo>
                  <a:lnTo>
                    <a:pt x="458" y="76"/>
                  </a:lnTo>
                  <a:lnTo>
                    <a:pt x="469" y="88"/>
                  </a:lnTo>
                  <a:lnTo>
                    <a:pt x="479" y="100"/>
                  </a:lnTo>
                  <a:lnTo>
                    <a:pt x="488" y="113"/>
                  </a:lnTo>
                  <a:lnTo>
                    <a:pt x="498" y="127"/>
                  </a:lnTo>
                  <a:lnTo>
                    <a:pt x="507" y="141"/>
                  </a:lnTo>
                  <a:lnTo>
                    <a:pt x="515" y="156"/>
                  </a:lnTo>
                  <a:lnTo>
                    <a:pt x="524" y="171"/>
                  </a:lnTo>
                  <a:lnTo>
                    <a:pt x="531" y="186"/>
                  </a:lnTo>
                  <a:lnTo>
                    <a:pt x="538" y="204"/>
                  </a:lnTo>
                  <a:lnTo>
                    <a:pt x="544" y="220"/>
                  </a:lnTo>
                  <a:lnTo>
                    <a:pt x="550" y="237"/>
                  </a:lnTo>
                  <a:lnTo>
                    <a:pt x="555" y="256"/>
                  </a:lnTo>
                  <a:lnTo>
                    <a:pt x="560" y="273"/>
                  </a:lnTo>
                  <a:lnTo>
                    <a:pt x="564" y="291"/>
                  </a:lnTo>
                  <a:lnTo>
                    <a:pt x="567" y="311"/>
                  </a:lnTo>
                  <a:lnTo>
                    <a:pt x="569" y="330"/>
                  </a:lnTo>
                  <a:lnTo>
                    <a:pt x="571" y="350"/>
                  </a:lnTo>
                  <a:lnTo>
                    <a:pt x="572" y="369"/>
                  </a:lnTo>
                  <a:lnTo>
                    <a:pt x="572" y="38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1680" name="Freeform 191"/>
            <p:cNvSpPr>
              <a:spLocks/>
            </p:cNvSpPr>
            <p:nvPr/>
          </p:nvSpPr>
          <p:spPr bwMode="auto">
            <a:xfrm>
              <a:off x="7900513" y="3123611"/>
              <a:ext cx="586486" cy="330480"/>
            </a:xfrm>
            <a:custGeom>
              <a:avLst/>
              <a:gdLst>
                <a:gd name="T0" fmla="*/ 1807 w 2520"/>
                <a:gd name="T1" fmla="*/ 1421 h 1421"/>
                <a:gd name="T2" fmla="*/ 0 w 2520"/>
                <a:gd name="T3" fmla="*/ 412 h 1421"/>
                <a:gd name="T4" fmla="*/ 714 w 2520"/>
                <a:gd name="T5" fmla="*/ 0 h 1421"/>
                <a:gd name="T6" fmla="*/ 2520 w 2520"/>
                <a:gd name="T7" fmla="*/ 1008 h 1421"/>
                <a:gd name="T8" fmla="*/ 1807 w 2520"/>
                <a:gd name="T9" fmla="*/ 1421 h 1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20" h="1421">
                  <a:moveTo>
                    <a:pt x="1807" y="1421"/>
                  </a:moveTo>
                  <a:lnTo>
                    <a:pt x="0" y="412"/>
                  </a:lnTo>
                  <a:lnTo>
                    <a:pt x="714" y="0"/>
                  </a:lnTo>
                  <a:lnTo>
                    <a:pt x="2520" y="1008"/>
                  </a:lnTo>
                  <a:lnTo>
                    <a:pt x="1807" y="1421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1681" name="Freeform 192"/>
            <p:cNvSpPr>
              <a:spLocks/>
            </p:cNvSpPr>
            <p:nvPr/>
          </p:nvSpPr>
          <p:spPr bwMode="auto">
            <a:xfrm>
              <a:off x="7900513" y="3219497"/>
              <a:ext cx="420780" cy="446846"/>
            </a:xfrm>
            <a:custGeom>
              <a:avLst/>
              <a:gdLst>
                <a:gd name="T0" fmla="*/ 1807 w 1807"/>
                <a:gd name="T1" fmla="*/ 1920 h 1920"/>
                <a:gd name="T2" fmla="*/ 0 w 1807"/>
                <a:gd name="T3" fmla="*/ 912 h 1920"/>
                <a:gd name="T4" fmla="*/ 0 w 1807"/>
                <a:gd name="T5" fmla="*/ 0 h 1920"/>
                <a:gd name="T6" fmla="*/ 1807 w 1807"/>
                <a:gd name="T7" fmla="*/ 1009 h 1920"/>
                <a:gd name="T8" fmla="*/ 1807 w 1807"/>
                <a:gd name="T9" fmla="*/ 1920 h 19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07" h="1920">
                  <a:moveTo>
                    <a:pt x="1807" y="1920"/>
                  </a:moveTo>
                  <a:lnTo>
                    <a:pt x="0" y="912"/>
                  </a:lnTo>
                  <a:lnTo>
                    <a:pt x="0" y="0"/>
                  </a:lnTo>
                  <a:lnTo>
                    <a:pt x="1807" y="1009"/>
                  </a:lnTo>
                  <a:lnTo>
                    <a:pt x="1807" y="192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1682" name="Freeform 193"/>
            <p:cNvSpPr>
              <a:spLocks/>
            </p:cNvSpPr>
            <p:nvPr/>
          </p:nvSpPr>
          <p:spPr bwMode="auto">
            <a:xfrm>
              <a:off x="8321293" y="3358205"/>
              <a:ext cx="165705" cy="308138"/>
            </a:xfrm>
            <a:custGeom>
              <a:avLst/>
              <a:gdLst>
                <a:gd name="T0" fmla="*/ 0 w 713"/>
                <a:gd name="T1" fmla="*/ 1324 h 1324"/>
                <a:gd name="T2" fmla="*/ 0 w 713"/>
                <a:gd name="T3" fmla="*/ 413 h 1324"/>
                <a:gd name="T4" fmla="*/ 713 w 713"/>
                <a:gd name="T5" fmla="*/ 0 h 1324"/>
                <a:gd name="T6" fmla="*/ 713 w 713"/>
                <a:gd name="T7" fmla="*/ 913 h 1324"/>
                <a:gd name="T8" fmla="*/ 0 w 713"/>
                <a:gd name="T9" fmla="*/ 1324 h 1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3" h="1324">
                  <a:moveTo>
                    <a:pt x="0" y="1324"/>
                  </a:moveTo>
                  <a:lnTo>
                    <a:pt x="0" y="413"/>
                  </a:lnTo>
                  <a:lnTo>
                    <a:pt x="713" y="0"/>
                  </a:lnTo>
                  <a:lnTo>
                    <a:pt x="713" y="913"/>
                  </a:lnTo>
                  <a:lnTo>
                    <a:pt x="0" y="132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1683" name="Freeform 194"/>
            <p:cNvSpPr>
              <a:spLocks/>
            </p:cNvSpPr>
            <p:nvPr/>
          </p:nvSpPr>
          <p:spPr bwMode="auto">
            <a:xfrm>
              <a:off x="7632405" y="3270697"/>
              <a:ext cx="586486" cy="330480"/>
            </a:xfrm>
            <a:custGeom>
              <a:avLst/>
              <a:gdLst>
                <a:gd name="T0" fmla="*/ 1806 w 2520"/>
                <a:gd name="T1" fmla="*/ 1422 h 1422"/>
                <a:gd name="T2" fmla="*/ 0 w 2520"/>
                <a:gd name="T3" fmla="*/ 412 h 1422"/>
                <a:gd name="T4" fmla="*/ 713 w 2520"/>
                <a:gd name="T5" fmla="*/ 0 h 1422"/>
                <a:gd name="T6" fmla="*/ 2520 w 2520"/>
                <a:gd name="T7" fmla="*/ 1009 h 1422"/>
                <a:gd name="T8" fmla="*/ 1806 w 2520"/>
                <a:gd name="T9" fmla="*/ 1422 h 14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20" h="1422">
                  <a:moveTo>
                    <a:pt x="1806" y="1422"/>
                  </a:moveTo>
                  <a:lnTo>
                    <a:pt x="0" y="412"/>
                  </a:lnTo>
                  <a:lnTo>
                    <a:pt x="713" y="0"/>
                  </a:lnTo>
                  <a:lnTo>
                    <a:pt x="2520" y="1009"/>
                  </a:lnTo>
                  <a:lnTo>
                    <a:pt x="1806" y="1422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1684" name="Freeform 195"/>
            <p:cNvSpPr>
              <a:spLocks/>
            </p:cNvSpPr>
            <p:nvPr/>
          </p:nvSpPr>
          <p:spPr bwMode="auto">
            <a:xfrm>
              <a:off x="7632405" y="3365652"/>
              <a:ext cx="419850" cy="447777"/>
            </a:xfrm>
            <a:custGeom>
              <a:avLst/>
              <a:gdLst>
                <a:gd name="T0" fmla="*/ 1806 w 1806"/>
                <a:gd name="T1" fmla="*/ 1921 h 1921"/>
                <a:gd name="T2" fmla="*/ 0 w 1806"/>
                <a:gd name="T3" fmla="*/ 912 h 1921"/>
                <a:gd name="T4" fmla="*/ 0 w 1806"/>
                <a:gd name="T5" fmla="*/ 0 h 1921"/>
                <a:gd name="T6" fmla="*/ 1806 w 1806"/>
                <a:gd name="T7" fmla="*/ 1010 h 1921"/>
                <a:gd name="T8" fmla="*/ 1806 w 1806"/>
                <a:gd name="T9" fmla="*/ 1921 h 19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06" h="1921">
                  <a:moveTo>
                    <a:pt x="1806" y="1921"/>
                  </a:moveTo>
                  <a:lnTo>
                    <a:pt x="0" y="912"/>
                  </a:lnTo>
                  <a:lnTo>
                    <a:pt x="0" y="0"/>
                  </a:lnTo>
                  <a:lnTo>
                    <a:pt x="1806" y="1010"/>
                  </a:lnTo>
                  <a:lnTo>
                    <a:pt x="1806" y="1921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1685" name="Freeform 196"/>
            <p:cNvSpPr>
              <a:spLocks/>
            </p:cNvSpPr>
            <p:nvPr/>
          </p:nvSpPr>
          <p:spPr bwMode="auto">
            <a:xfrm>
              <a:off x="8052255" y="3505292"/>
              <a:ext cx="166637" cy="308138"/>
            </a:xfrm>
            <a:custGeom>
              <a:avLst/>
              <a:gdLst>
                <a:gd name="T0" fmla="*/ 0 w 714"/>
                <a:gd name="T1" fmla="*/ 1324 h 1324"/>
                <a:gd name="T2" fmla="*/ 0 w 714"/>
                <a:gd name="T3" fmla="*/ 413 h 1324"/>
                <a:gd name="T4" fmla="*/ 714 w 714"/>
                <a:gd name="T5" fmla="*/ 0 h 1324"/>
                <a:gd name="T6" fmla="*/ 714 w 714"/>
                <a:gd name="T7" fmla="*/ 913 h 1324"/>
                <a:gd name="T8" fmla="*/ 0 w 714"/>
                <a:gd name="T9" fmla="*/ 1324 h 1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4" h="1324">
                  <a:moveTo>
                    <a:pt x="0" y="1324"/>
                  </a:moveTo>
                  <a:lnTo>
                    <a:pt x="0" y="413"/>
                  </a:lnTo>
                  <a:lnTo>
                    <a:pt x="714" y="0"/>
                  </a:lnTo>
                  <a:lnTo>
                    <a:pt x="714" y="913"/>
                  </a:lnTo>
                  <a:lnTo>
                    <a:pt x="0" y="132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1686" name="Freeform 197"/>
            <p:cNvSpPr>
              <a:spLocks/>
            </p:cNvSpPr>
            <p:nvPr/>
          </p:nvSpPr>
          <p:spPr bwMode="auto">
            <a:xfrm>
              <a:off x="8672254" y="3358205"/>
              <a:ext cx="329549" cy="192703"/>
            </a:xfrm>
            <a:custGeom>
              <a:avLst/>
              <a:gdLst>
                <a:gd name="T0" fmla="*/ 703 w 1417"/>
                <a:gd name="T1" fmla="*/ 830 h 830"/>
                <a:gd name="T2" fmla="*/ 0 w 1417"/>
                <a:gd name="T3" fmla="*/ 413 h 830"/>
                <a:gd name="T4" fmla="*/ 714 w 1417"/>
                <a:gd name="T5" fmla="*/ 0 h 830"/>
                <a:gd name="T6" fmla="*/ 1417 w 1417"/>
                <a:gd name="T7" fmla="*/ 418 h 830"/>
                <a:gd name="T8" fmla="*/ 703 w 1417"/>
                <a:gd name="T9" fmla="*/ 830 h 8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17" h="830">
                  <a:moveTo>
                    <a:pt x="703" y="830"/>
                  </a:moveTo>
                  <a:lnTo>
                    <a:pt x="0" y="413"/>
                  </a:lnTo>
                  <a:lnTo>
                    <a:pt x="714" y="0"/>
                  </a:lnTo>
                  <a:lnTo>
                    <a:pt x="1417" y="418"/>
                  </a:lnTo>
                  <a:lnTo>
                    <a:pt x="703" y="830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1687" name="Freeform 198"/>
            <p:cNvSpPr>
              <a:spLocks/>
            </p:cNvSpPr>
            <p:nvPr/>
          </p:nvSpPr>
          <p:spPr bwMode="auto">
            <a:xfrm>
              <a:off x="8672254" y="3454091"/>
              <a:ext cx="162913" cy="309069"/>
            </a:xfrm>
            <a:custGeom>
              <a:avLst/>
              <a:gdLst>
                <a:gd name="T0" fmla="*/ 703 w 703"/>
                <a:gd name="T1" fmla="*/ 1329 h 1329"/>
                <a:gd name="T2" fmla="*/ 0 w 703"/>
                <a:gd name="T3" fmla="*/ 911 h 1329"/>
                <a:gd name="T4" fmla="*/ 0 w 703"/>
                <a:gd name="T5" fmla="*/ 0 h 1329"/>
                <a:gd name="T6" fmla="*/ 703 w 703"/>
                <a:gd name="T7" fmla="*/ 417 h 1329"/>
                <a:gd name="T8" fmla="*/ 703 w 703"/>
                <a:gd name="T9" fmla="*/ 1329 h 1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3" h="1329">
                  <a:moveTo>
                    <a:pt x="703" y="1329"/>
                  </a:moveTo>
                  <a:lnTo>
                    <a:pt x="0" y="911"/>
                  </a:lnTo>
                  <a:lnTo>
                    <a:pt x="0" y="0"/>
                  </a:lnTo>
                  <a:lnTo>
                    <a:pt x="703" y="417"/>
                  </a:lnTo>
                  <a:lnTo>
                    <a:pt x="703" y="1329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1688" name="Freeform 199"/>
            <p:cNvSpPr>
              <a:spLocks/>
            </p:cNvSpPr>
            <p:nvPr/>
          </p:nvSpPr>
          <p:spPr bwMode="auto">
            <a:xfrm>
              <a:off x="8835167" y="3455021"/>
              <a:ext cx="166637" cy="308138"/>
            </a:xfrm>
            <a:custGeom>
              <a:avLst/>
              <a:gdLst>
                <a:gd name="T0" fmla="*/ 0 w 714"/>
                <a:gd name="T1" fmla="*/ 1324 h 1324"/>
                <a:gd name="T2" fmla="*/ 0 w 714"/>
                <a:gd name="T3" fmla="*/ 412 h 1324"/>
                <a:gd name="T4" fmla="*/ 714 w 714"/>
                <a:gd name="T5" fmla="*/ 0 h 1324"/>
                <a:gd name="T6" fmla="*/ 714 w 714"/>
                <a:gd name="T7" fmla="*/ 912 h 1324"/>
                <a:gd name="T8" fmla="*/ 0 w 714"/>
                <a:gd name="T9" fmla="*/ 1324 h 1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4" h="1324">
                  <a:moveTo>
                    <a:pt x="0" y="1324"/>
                  </a:moveTo>
                  <a:lnTo>
                    <a:pt x="0" y="412"/>
                  </a:lnTo>
                  <a:lnTo>
                    <a:pt x="714" y="0"/>
                  </a:lnTo>
                  <a:lnTo>
                    <a:pt x="714" y="912"/>
                  </a:lnTo>
                  <a:lnTo>
                    <a:pt x="0" y="132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1689" name="Freeform 200"/>
            <p:cNvSpPr>
              <a:spLocks/>
            </p:cNvSpPr>
            <p:nvPr/>
          </p:nvSpPr>
          <p:spPr bwMode="auto">
            <a:xfrm>
              <a:off x="8888230" y="3487604"/>
              <a:ext cx="329549" cy="192703"/>
            </a:xfrm>
            <a:custGeom>
              <a:avLst/>
              <a:gdLst>
                <a:gd name="T0" fmla="*/ 702 w 1416"/>
                <a:gd name="T1" fmla="*/ 830 h 830"/>
                <a:gd name="T2" fmla="*/ 0 w 1416"/>
                <a:gd name="T3" fmla="*/ 412 h 830"/>
                <a:gd name="T4" fmla="*/ 713 w 1416"/>
                <a:gd name="T5" fmla="*/ 0 h 830"/>
                <a:gd name="T6" fmla="*/ 1416 w 1416"/>
                <a:gd name="T7" fmla="*/ 417 h 830"/>
                <a:gd name="T8" fmla="*/ 702 w 1416"/>
                <a:gd name="T9" fmla="*/ 830 h 8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16" h="830">
                  <a:moveTo>
                    <a:pt x="702" y="830"/>
                  </a:moveTo>
                  <a:lnTo>
                    <a:pt x="0" y="412"/>
                  </a:lnTo>
                  <a:lnTo>
                    <a:pt x="713" y="0"/>
                  </a:lnTo>
                  <a:lnTo>
                    <a:pt x="1416" y="417"/>
                  </a:lnTo>
                  <a:lnTo>
                    <a:pt x="702" y="830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1690" name="Freeform 201"/>
            <p:cNvSpPr>
              <a:spLocks/>
            </p:cNvSpPr>
            <p:nvPr/>
          </p:nvSpPr>
          <p:spPr bwMode="auto">
            <a:xfrm>
              <a:off x="8888230" y="3583490"/>
              <a:ext cx="162913" cy="309069"/>
            </a:xfrm>
            <a:custGeom>
              <a:avLst/>
              <a:gdLst>
                <a:gd name="T0" fmla="*/ 702 w 702"/>
                <a:gd name="T1" fmla="*/ 1329 h 1329"/>
                <a:gd name="T2" fmla="*/ 0 w 702"/>
                <a:gd name="T3" fmla="*/ 913 h 1329"/>
                <a:gd name="T4" fmla="*/ 0 w 702"/>
                <a:gd name="T5" fmla="*/ 0 h 1329"/>
                <a:gd name="T6" fmla="*/ 702 w 702"/>
                <a:gd name="T7" fmla="*/ 418 h 1329"/>
                <a:gd name="T8" fmla="*/ 702 w 702"/>
                <a:gd name="T9" fmla="*/ 1329 h 1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2" h="1329">
                  <a:moveTo>
                    <a:pt x="702" y="1329"/>
                  </a:moveTo>
                  <a:lnTo>
                    <a:pt x="0" y="913"/>
                  </a:lnTo>
                  <a:lnTo>
                    <a:pt x="0" y="0"/>
                  </a:lnTo>
                  <a:lnTo>
                    <a:pt x="702" y="418"/>
                  </a:lnTo>
                  <a:lnTo>
                    <a:pt x="702" y="1329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1691" name="Freeform 202"/>
            <p:cNvSpPr>
              <a:spLocks/>
            </p:cNvSpPr>
            <p:nvPr/>
          </p:nvSpPr>
          <p:spPr bwMode="auto">
            <a:xfrm>
              <a:off x="9051142" y="3584421"/>
              <a:ext cx="166637" cy="308138"/>
            </a:xfrm>
            <a:custGeom>
              <a:avLst/>
              <a:gdLst>
                <a:gd name="T0" fmla="*/ 0 w 714"/>
                <a:gd name="T1" fmla="*/ 1324 h 1324"/>
                <a:gd name="T2" fmla="*/ 0 w 714"/>
                <a:gd name="T3" fmla="*/ 413 h 1324"/>
                <a:gd name="T4" fmla="*/ 714 w 714"/>
                <a:gd name="T5" fmla="*/ 0 h 1324"/>
                <a:gd name="T6" fmla="*/ 714 w 714"/>
                <a:gd name="T7" fmla="*/ 913 h 1324"/>
                <a:gd name="T8" fmla="*/ 0 w 714"/>
                <a:gd name="T9" fmla="*/ 1324 h 1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4" h="1324">
                  <a:moveTo>
                    <a:pt x="0" y="1324"/>
                  </a:moveTo>
                  <a:lnTo>
                    <a:pt x="0" y="413"/>
                  </a:lnTo>
                  <a:lnTo>
                    <a:pt x="714" y="0"/>
                  </a:lnTo>
                  <a:lnTo>
                    <a:pt x="714" y="913"/>
                  </a:lnTo>
                  <a:lnTo>
                    <a:pt x="0" y="132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1692" name="Freeform 203"/>
            <p:cNvSpPr>
              <a:spLocks/>
            </p:cNvSpPr>
            <p:nvPr/>
          </p:nvSpPr>
          <p:spPr bwMode="auto">
            <a:xfrm>
              <a:off x="9104206" y="3617003"/>
              <a:ext cx="329549" cy="192703"/>
            </a:xfrm>
            <a:custGeom>
              <a:avLst/>
              <a:gdLst>
                <a:gd name="T0" fmla="*/ 703 w 1417"/>
                <a:gd name="T1" fmla="*/ 829 h 829"/>
                <a:gd name="T2" fmla="*/ 0 w 1417"/>
                <a:gd name="T3" fmla="*/ 412 h 829"/>
                <a:gd name="T4" fmla="*/ 714 w 1417"/>
                <a:gd name="T5" fmla="*/ 0 h 829"/>
                <a:gd name="T6" fmla="*/ 1417 w 1417"/>
                <a:gd name="T7" fmla="*/ 418 h 829"/>
                <a:gd name="T8" fmla="*/ 703 w 1417"/>
                <a:gd name="T9" fmla="*/ 829 h 8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17" h="829">
                  <a:moveTo>
                    <a:pt x="703" y="829"/>
                  </a:moveTo>
                  <a:lnTo>
                    <a:pt x="0" y="412"/>
                  </a:lnTo>
                  <a:lnTo>
                    <a:pt x="714" y="0"/>
                  </a:lnTo>
                  <a:lnTo>
                    <a:pt x="1417" y="418"/>
                  </a:lnTo>
                  <a:lnTo>
                    <a:pt x="703" y="829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1693" name="Freeform 204"/>
            <p:cNvSpPr>
              <a:spLocks/>
            </p:cNvSpPr>
            <p:nvPr/>
          </p:nvSpPr>
          <p:spPr bwMode="auto">
            <a:xfrm>
              <a:off x="9104206" y="3712889"/>
              <a:ext cx="163844" cy="309069"/>
            </a:xfrm>
            <a:custGeom>
              <a:avLst/>
              <a:gdLst>
                <a:gd name="T0" fmla="*/ 703 w 703"/>
                <a:gd name="T1" fmla="*/ 1330 h 1330"/>
                <a:gd name="T2" fmla="*/ 0 w 703"/>
                <a:gd name="T3" fmla="*/ 912 h 1330"/>
                <a:gd name="T4" fmla="*/ 0 w 703"/>
                <a:gd name="T5" fmla="*/ 0 h 1330"/>
                <a:gd name="T6" fmla="*/ 703 w 703"/>
                <a:gd name="T7" fmla="*/ 417 h 1330"/>
                <a:gd name="T8" fmla="*/ 703 w 703"/>
                <a:gd name="T9" fmla="*/ 1330 h 1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3" h="1330">
                  <a:moveTo>
                    <a:pt x="703" y="1330"/>
                  </a:moveTo>
                  <a:lnTo>
                    <a:pt x="0" y="912"/>
                  </a:lnTo>
                  <a:lnTo>
                    <a:pt x="0" y="0"/>
                  </a:lnTo>
                  <a:lnTo>
                    <a:pt x="703" y="417"/>
                  </a:lnTo>
                  <a:lnTo>
                    <a:pt x="703" y="133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1694" name="Freeform 205"/>
            <p:cNvSpPr>
              <a:spLocks/>
            </p:cNvSpPr>
            <p:nvPr/>
          </p:nvSpPr>
          <p:spPr bwMode="auto">
            <a:xfrm>
              <a:off x="9268049" y="3713820"/>
              <a:ext cx="165705" cy="308138"/>
            </a:xfrm>
            <a:custGeom>
              <a:avLst/>
              <a:gdLst>
                <a:gd name="T0" fmla="*/ 0 w 714"/>
                <a:gd name="T1" fmla="*/ 1324 h 1324"/>
                <a:gd name="T2" fmla="*/ 0 w 714"/>
                <a:gd name="T3" fmla="*/ 411 h 1324"/>
                <a:gd name="T4" fmla="*/ 714 w 714"/>
                <a:gd name="T5" fmla="*/ 0 h 1324"/>
                <a:gd name="T6" fmla="*/ 714 w 714"/>
                <a:gd name="T7" fmla="*/ 911 h 1324"/>
                <a:gd name="T8" fmla="*/ 0 w 714"/>
                <a:gd name="T9" fmla="*/ 1324 h 1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4" h="1324">
                  <a:moveTo>
                    <a:pt x="0" y="1324"/>
                  </a:moveTo>
                  <a:lnTo>
                    <a:pt x="0" y="411"/>
                  </a:lnTo>
                  <a:lnTo>
                    <a:pt x="714" y="0"/>
                  </a:lnTo>
                  <a:lnTo>
                    <a:pt x="714" y="911"/>
                  </a:lnTo>
                  <a:lnTo>
                    <a:pt x="0" y="132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1695" name="Freeform 206"/>
            <p:cNvSpPr>
              <a:spLocks/>
            </p:cNvSpPr>
            <p:nvPr/>
          </p:nvSpPr>
          <p:spPr bwMode="auto">
            <a:xfrm>
              <a:off x="9320181" y="3746403"/>
              <a:ext cx="330480" cy="192703"/>
            </a:xfrm>
            <a:custGeom>
              <a:avLst/>
              <a:gdLst>
                <a:gd name="T0" fmla="*/ 704 w 1417"/>
                <a:gd name="T1" fmla="*/ 829 h 829"/>
                <a:gd name="T2" fmla="*/ 0 w 1417"/>
                <a:gd name="T3" fmla="*/ 411 h 829"/>
                <a:gd name="T4" fmla="*/ 714 w 1417"/>
                <a:gd name="T5" fmla="*/ 0 h 829"/>
                <a:gd name="T6" fmla="*/ 1417 w 1417"/>
                <a:gd name="T7" fmla="*/ 417 h 829"/>
                <a:gd name="T8" fmla="*/ 704 w 1417"/>
                <a:gd name="T9" fmla="*/ 829 h 8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17" h="829">
                  <a:moveTo>
                    <a:pt x="704" y="829"/>
                  </a:moveTo>
                  <a:lnTo>
                    <a:pt x="0" y="411"/>
                  </a:lnTo>
                  <a:lnTo>
                    <a:pt x="714" y="0"/>
                  </a:lnTo>
                  <a:lnTo>
                    <a:pt x="1417" y="417"/>
                  </a:lnTo>
                  <a:lnTo>
                    <a:pt x="704" y="829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1696" name="Freeform 207"/>
            <p:cNvSpPr>
              <a:spLocks/>
            </p:cNvSpPr>
            <p:nvPr/>
          </p:nvSpPr>
          <p:spPr bwMode="auto">
            <a:xfrm>
              <a:off x="9320181" y="3842288"/>
              <a:ext cx="163844" cy="309069"/>
            </a:xfrm>
            <a:custGeom>
              <a:avLst/>
              <a:gdLst>
                <a:gd name="T0" fmla="*/ 704 w 704"/>
                <a:gd name="T1" fmla="*/ 1330 h 1330"/>
                <a:gd name="T2" fmla="*/ 0 w 704"/>
                <a:gd name="T3" fmla="*/ 913 h 1330"/>
                <a:gd name="T4" fmla="*/ 0 w 704"/>
                <a:gd name="T5" fmla="*/ 0 h 1330"/>
                <a:gd name="T6" fmla="*/ 704 w 704"/>
                <a:gd name="T7" fmla="*/ 418 h 1330"/>
                <a:gd name="T8" fmla="*/ 704 w 704"/>
                <a:gd name="T9" fmla="*/ 1330 h 1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4" h="1330">
                  <a:moveTo>
                    <a:pt x="704" y="1330"/>
                  </a:moveTo>
                  <a:lnTo>
                    <a:pt x="0" y="913"/>
                  </a:lnTo>
                  <a:lnTo>
                    <a:pt x="0" y="0"/>
                  </a:lnTo>
                  <a:lnTo>
                    <a:pt x="704" y="418"/>
                  </a:lnTo>
                  <a:lnTo>
                    <a:pt x="704" y="133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1697" name="Freeform 208"/>
            <p:cNvSpPr>
              <a:spLocks/>
            </p:cNvSpPr>
            <p:nvPr/>
          </p:nvSpPr>
          <p:spPr bwMode="auto">
            <a:xfrm>
              <a:off x="9484025" y="3843219"/>
              <a:ext cx="166637" cy="308138"/>
            </a:xfrm>
            <a:custGeom>
              <a:avLst/>
              <a:gdLst>
                <a:gd name="T0" fmla="*/ 0 w 713"/>
                <a:gd name="T1" fmla="*/ 1324 h 1324"/>
                <a:gd name="T2" fmla="*/ 0 w 713"/>
                <a:gd name="T3" fmla="*/ 412 h 1324"/>
                <a:gd name="T4" fmla="*/ 713 w 713"/>
                <a:gd name="T5" fmla="*/ 0 h 1324"/>
                <a:gd name="T6" fmla="*/ 713 w 713"/>
                <a:gd name="T7" fmla="*/ 912 h 1324"/>
                <a:gd name="T8" fmla="*/ 0 w 713"/>
                <a:gd name="T9" fmla="*/ 1324 h 1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3" h="1324">
                  <a:moveTo>
                    <a:pt x="0" y="1324"/>
                  </a:moveTo>
                  <a:lnTo>
                    <a:pt x="0" y="412"/>
                  </a:lnTo>
                  <a:lnTo>
                    <a:pt x="713" y="0"/>
                  </a:lnTo>
                  <a:lnTo>
                    <a:pt x="713" y="912"/>
                  </a:lnTo>
                  <a:lnTo>
                    <a:pt x="0" y="132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1698" name="Freeform 209"/>
            <p:cNvSpPr>
              <a:spLocks/>
            </p:cNvSpPr>
            <p:nvPr/>
          </p:nvSpPr>
          <p:spPr bwMode="auto">
            <a:xfrm>
              <a:off x="8455347" y="3481087"/>
              <a:ext cx="329549" cy="193633"/>
            </a:xfrm>
            <a:custGeom>
              <a:avLst/>
              <a:gdLst>
                <a:gd name="T0" fmla="*/ 703 w 1416"/>
                <a:gd name="T1" fmla="*/ 829 h 829"/>
                <a:gd name="T2" fmla="*/ 0 w 1416"/>
                <a:gd name="T3" fmla="*/ 412 h 829"/>
                <a:gd name="T4" fmla="*/ 714 w 1416"/>
                <a:gd name="T5" fmla="*/ 0 h 829"/>
                <a:gd name="T6" fmla="*/ 1416 w 1416"/>
                <a:gd name="T7" fmla="*/ 417 h 829"/>
                <a:gd name="T8" fmla="*/ 703 w 1416"/>
                <a:gd name="T9" fmla="*/ 829 h 8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16" h="829">
                  <a:moveTo>
                    <a:pt x="703" y="829"/>
                  </a:moveTo>
                  <a:lnTo>
                    <a:pt x="0" y="412"/>
                  </a:lnTo>
                  <a:lnTo>
                    <a:pt x="714" y="0"/>
                  </a:lnTo>
                  <a:lnTo>
                    <a:pt x="1416" y="417"/>
                  </a:lnTo>
                  <a:lnTo>
                    <a:pt x="703" y="829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1699" name="Freeform 210"/>
            <p:cNvSpPr>
              <a:spLocks/>
            </p:cNvSpPr>
            <p:nvPr/>
          </p:nvSpPr>
          <p:spPr bwMode="auto">
            <a:xfrm>
              <a:off x="8455347" y="3577904"/>
              <a:ext cx="163844" cy="309069"/>
            </a:xfrm>
            <a:custGeom>
              <a:avLst/>
              <a:gdLst>
                <a:gd name="T0" fmla="*/ 703 w 703"/>
                <a:gd name="T1" fmla="*/ 1330 h 1330"/>
                <a:gd name="T2" fmla="*/ 0 w 703"/>
                <a:gd name="T3" fmla="*/ 912 h 1330"/>
                <a:gd name="T4" fmla="*/ 0 w 703"/>
                <a:gd name="T5" fmla="*/ 0 h 1330"/>
                <a:gd name="T6" fmla="*/ 703 w 703"/>
                <a:gd name="T7" fmla="*/ 417 h 1330"/>
                <a:gd name="T8" fmla="*/ 703 w 703"/>
                <a:gd name="T9" fmla="*/ 1330 h 1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3" h="1330">
                  <a:moveTo>
                    <a:pt x="703" y="1330"/>
                  </a:moveTo>
                  <a:lnTo>
                    <a:pt x="0" y="912"/>
                  </a:lnTo>
                  <a:lnTo>
                    <a:pt x="0" y="0"/>
                  </a:lnTo>
                  <a:lnTo>
                    <a:pt x="703" y="417"/>
                  </a:lnTo>
                  <a:lnTo>
                    <a:pt x="703" y="133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1700" name="Freeform 211"/>
            <p:cNvSpPr>
              <a:spLocks/>
            </p:cNvSpPr>
            <p:nvPr/>
          </p:nvSpPr>
          <p:spPr bwMode="auto">
            <a:xfrm>
              <a:off x="8619191" y="3578835"/>
              <a:ext cx="165705" cy="308138"/>
            </a:xfrm>
            <a:custGeom>
              <a:avLst/>
              <a:gdLst>
                <a:gd name="T0" fmla="*/ 0 w 713"/>
                <a:gd name="T1" fmla="*/ 1325 h 1325"/>
                <a:gd name="T2" fmla="*/ 0 w 713"/>
                <a:gd name="T3" fmla="*/ 412 h 1325"/>
                <a:gd name="T4" fmla="*/ 713 w 713"/>
                <a:gd name="T5" fmla="*/ 0 h 1325"/>
                <a:gd name="T6" fmla="*/ 713 w 713"/>
                <a:gd name="T7" fmla="*/ 912 h 1325"/>
                <a:gd name="T8" fmla="*/ 0 w 713"/>
                <a:gd name="T9" fmla="*/ 1325 h 13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3" h="1325">
                  <a:moveTo>
                    <a:pt x="0" y="1325"/>
                  </a:moveTo>
                  <a:lnTo>
                    <a:pt x="0" y="412"/>
                  </a:lnTo>
                  <a:lnTo>
                    <a:pt x="713" y="0"/>
                  </a:lnTo>
                  <a:lnTo>
                    <a:pt x="713" y="912"/>
                  </a:lnTo>
                  <a:lnTo>
                    <a:pt x="0" y="132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1701" name="Freeform 212"/>
            <p:cNvSpPr>
              <a:spLocks/>
            </p:cNvSpPr>
            <p:nvPr/>
          </p:nvSpPr>
          <p:spPr bwMode="auto">
            <a:xfrm>
              <a:off x="8672254" y="3610487"/>
              <a:ext cx="329549" cy="193633"/>
            </a:xfrm>
            <a:custGeom>
              <a:avLst/>
              <a:gdLst>
                <a:gd name="T0" fmla="*/ 703 w 1417"/>
                <a:gd name="T1" fmla="*/ 830 h 830"/>
                <a:gd name="T2" fmla="*/ 0 w 1417"/>
                <a:gd name="T3" fmla="*/ 412 h 830"/>
                <a:gd name="T4" fmla="*/ 714 w 1417"/>
                <a:gd name="T5" fmla="*/ 0 h 830"/>
                <a:gd name="T6" fmla="*/ 1417 w 1417"/>
                <a:gd name="T7" fmla="*/ 418 h 830"/>
                <a:gd name="T8" fmla="*/ 703 w 1417"/>
                <a:gd name="T9" fmla="*/ 830 h 8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17" h="830">
                  <a:moveTo>
                    <a:pt x="703" y="830"/>
                  </a:moveTo>
                  <a:lnTo>
                    <a:pt x="0" y="412"/>
                  </a:lnTo>
                  <a:lnTo>
                    <a:pt x="714" y="0"/>
                  </a:lnTo>
                  <a:lnTo>
                    <a:pt x="1417" y="418"/>
                  </a:lnTo>
                  <a:lnTo>
                    <a:pt x="703" y="830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1702" name="Freeform 213"/>
            <p:cNvSpPr>
              <a:spLocks/>
            </p:cNvSpPr>
            <p:nvPr/>
          </p:nvSpPr>
          <p:spPr bwMode="auto">
            <a:xfrm>
              <a:off x="8672254" y="3706372"/>
              <a:ext cx="162913" cy="310000"/>
            </a:xfrm>
            <a:custGeom>
              <a:avLst/>
              <a:gdLst>
                <a:gd name="T0" fmla="*/ 703 w 703"/>
                <a:gd name="T1" fmla="*/ 1330 h 1330"/>
                <a:gd name="T2" fmla="*/ 0 w 703"/>
                <a:gd name="T3" fmla="*/ 912 h 1330"/>
                <a:gd name="T4" fmla="*/ 0 w 703"/>
                <a:gd name="T5" fmla="*/ 0 h 1330"/>
                <a:gd name="T6" fmla="*/ 703 w 703"/>
                <a:gd name="T7" fmla="*/ 418 h 1330"/>
                <a:gd name="T8" fmla="*/ 703 w 703"/>
                <a:gd name="T9" fmla="*/ 1330 h 1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3" h="1330">
                  <a:moveTo>
                    <a:pt x="703" y="1330"/>
                  </a:moveTo>
                  <a:lnTo>
                    <a:pt x="0" y="912"/>
                  </a:lnTo>
                  <a:lnTo>
                    <a:pt x="0" y="0"/>
                  </a:lnTo>
                  <a:lnTo>
                    <a:pt x="703" y="418"/>
                  </a:lnTo>
                  <a:lnTo>
                    <a:pt x="703" y="133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1703" name="Freeform 214"/>
            <p:cNvSpPr>
              <a:spLocks/>
            </p:cNvSpPr>
            <p:nvPr/>
          </p:nvSpPr>
          <p:spPr bwMode="auto">
            <a:xfrm>
              <a:off x="8835167" y="3708234"/>
              <a:ext cx="166637" cy="308138"/>
            </a:xfrm>
            <a:custGeom>
              <a:avLst/>
              <a:gdLst>
                <a:gd name="T0" fmla="*/ 0 w 714"/>
                <a:gd name="T1" fmla="*/ 1324 h 1324"/>
                <a:gd name="T2" fmla="*/ 0 w 714"/>
                <a:gd name="T3" fmla="*/ 412 h 1324"/>
                <a:gd name="T4" fmla="*/ 714 w 714"/>
                <a:gd name="T5" fmla="*/ 0 h 1324"/>
                <a:gd name="T6" fmla="*/ 714 w 714"/>
                <a:gd name="T7" fmla="*/ 911 h 1324"/>
                <a:gd name="T8" fmla="*/ 0 w 714"/>
                <a:gd name="T9" fmla="*/ 1324 h 1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4" h="1324">
                  <a:moveTo>
                    <a:pt x="0" y="1324"/>
                  </a:moveTo>
                  <a:lnTo>
                    <a:pt x="0" y="412"/>
                  </a:lnTo>
                  <a:lnTo>
                    <a:pt x="714" y="0"/>
                  </a:lnTo>
                  <a:lnTo>
                    <a:pt x="714" y="911"/>
                  </a:lnTo>
                  <a:lnTo>
                    <a:pt x="0" y="132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1704" name="Freeform 215"/>
            <p:cNvSpPr>
              <a:spLocks/>
            </p:cNvSpPr>
            <p:nvPr/>
          </p:nvSpPr>
          <p:spPr bwMode="auto">
            <a:xfrm>
              <a:off x="8888230" y="3739886"/>
              <a:ext cx="329549" cy="193633"/>
            </a:xfrm>
            <a:custGeom>
              <a:avLst/>
              <a:gdLst>
                <a:gd name="T0" fmla="*/ 702 w 1416"/>
                <a:gd name="T1" fmla="*/ 829 h 829"/>
                <a:gd name="T2" fmla="*/ 0 w 1416"/>
                <a:gd name="T3" fmla="*/ 411 h 829"/>
                <a:gd name="T4" fmla="*/ 713 w 1416"/>
                <a:gd name="T5" fmla="*/ 0 h 829"/>
                <a:gd name="T6" fmla="*/ 1416 w 1416"/>
                <a:gd name="T7" fmla="*/ 417 h 829"/>
                <a:gd name="T8" fmla="*/ 702 w 1416"/>
                <a:gd name="T9" fmla="*/ 829 h 8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16" h="829">
                  <a:moveTo>
                    <a:pt x="702" y="829"/>
                  </a:moveTo>
                  <a:lnTo>
                    <a:pt x="0" y="411"/>
                  </a:lnTo>
                  <a:lnTo>
                    <a:pt x="713" y="0"/>
                  </a:lnTo>
                  <a:lnTo>
                    <a:pt x="1416" y="417"/>
                  </a:lnTo>
                  <a:lnTo>
                    <a:pt x="702" y="829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1705" name="Freeform 216"/>
            <p:cNvSpPr>
              <a:spLocks/>
            </p:cNvSpPr>
            <p:nvPr/>
          </p:nvSpPr>
          <p:spPr bwMode="auto">
            <a:xfrm>
              <a:off x="8888230" y="3835772"/>
              <a:ext cx="162913" cy="309069"/>
            </a:xfrm>
            <a:custGeom>
              <a:avLst/>
              <a:gdLst>
                <a:gd name="T0" fmla="*/ 702 w 702"/>
                <a:gd name="T1" fmla="*/ 1330 h 1330"/>
                <a:gd name="T2" fmla="*/ 0 w 702"/>
                <a:gd name="T3" fmla="*/ 913 h 1330"/>
                <a:gd name="T4" fmla="*/ 0 w 702"/>
                <a:gd name="T5" fmla="*/ 0 h 1330"/>
                <a:gd name="T6" fmla="*/ 702 w 702"/>
                <a:gd name="T7" fmla="*/ 418 h 1330"/>
                <a:gd name="T8" fmla="*/ 702 w 702"/>
                <a:gd name="T9" fmla="*/ 1330 h 1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2" h="1330">
                  <a:moveTo>
                    <a:pt x="702" y="1330"/>
                  </a:moveTo>
                  <a:lnTo>
                    <a:pt x="0" y="913"/>
                  </a:lnTo>
                  <a:lnTo>
                    <a:pt x="0" y="0"/>
                  </a:lnTo>
                  <a:lnTo>
                    <a:pt x="702" y="418"/>
                  </a:lnTo>
                  <a:lnTo>
                    <a:pt x="702" y="133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1706" name="Freeform 217"/>
            <p:cNvSpPr>
              <a:spLocks/>
            </p:cNvSpPr>
            <p:nvPr/>
          </p:nvSpPr>
          <p:spPr bwMode="auto">
            <a:xfrm>
              <a:off x="9051142" y="3836703"/>
              <a:ext cx="166637" cy="308138"/>
            </a:xfrm>
            <a:custGeom>
              <a:avLst/>
              <a:gdLst>
                <a:gd name="T0" fmla="*/ 0 w 714"/>
                <a:gd name="T1" fmla="*/ 1324 h 1324"/>
                <a:gd name="T2" fmla="*/ 0 w 714"/>
                <a:gd name="T3" fmla="*/ 412 h 1324"/>
                <a:gd name="T4" fmla="*/ 714 w 714"/>
                <a:gd name="T5" fmla="*/ 0 h 1324"/>
                <a:gd name="T6" fmla="*/ 714 w 714"/>
                <a:gd name="T7" fmla="*/ 912 h 1324"/>
                <a:gd name="T8" fmla="*/ 0 w 714"/>
                <a:gd name="T9" fmla="*/ 1324 h 1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4" h="1324">
                  <a:moveTo>
                    <a:pt x="0" y="1324"/>
                  </a:moveTo>
                  <a:lnTo>
                    <a:pt x="0" y="412"/>
                  </a:lnTo>
                  <a:lnTo>
                    <a:pt x="714" y="0"/>
                  </a:lnTo>
                  <a:lnTo>
                    <a:pt x="714" y="912"/>
                  </a:lnTo>
                  <a:lnTo>
                    <a:pt x="0" y="132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1707" name="Freeform 218"/>
            <p:cNvSpPr>
              <a:spLocks/>
            </p:cNvSpPr>
            <p:nvPr/>
          </p:nvSpPr>
          <p:spPr bwMode="auto">
            <a:xfrm>
              <a:off x="9104206" y="3869285"/>
              <a:ext cx="329549" cy="192703"/>
            </a:xfrm>
            <a:custGeom>
              <a:avLst/>
              <a:gdLst>
                <a:gd name="T0" fmla="*/ 703 w 1417"/>
                <a:gd name="T1" fmla="*/ 829 h 829"/>
                <a:gd name="T2" fmla="*/ 0 w 1417"/>
                <a:gd name="T3" fmla="*/ 413 h 829"/>
                <a:gd name="T4" fmla="*/ 714 w 1417"/>
                <a:gd name="T5" fmla="*/ 0 h 829"/>
                <a:gd name="T6" fmla="*/ 1417 w 1417"/>
                <a:gd name="T7" fmla="*/ 418 h 829"/>
                <a:gd name="T8" fmla="*/ 703 w 1417"/>
                <a:gd name="T9" fmla="*/ 829 h 8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17" h="829">
                  <a:moveTo>
                    <a:pt x="703" y="829"/>
                  </a:moveTo>
                  <a:lnTo>
                    <a:pt x="0" y="413"/>
                  </a:lnTo>
                  <a:lnTo>
                    <a:pt x="714" y="0"/>
                  </a:lnTo>
                  <a:lnTo>
                    <a:pt x="1417" y="418"/>
                  </a:lnTo>
                  <a:lnTo>
                    <a:pt x="703" y="829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1708" name="Freeform 219"/>
            <p:cNvSpPr>
              <a:spLocks/>
            </p:cNvSpPr>
            <p:nvPr/>
          </p:nvSpPr>
          <p:spPr bwMode="auto">
            <a:xfrm>
              <a:off x="9104206" y="3965171"/>
              <a:ext cx="163844" cy="310000"/>
            </a:xfrm>
            <a:custGeom>
              <a:avLst/>
              <a:gdLst>
                <a:gd name="T0" fmla="*/ 703 w 703"/>
                <a:gd name="T1" fmla="*/ 1329 h 1329"/>
                <a:gd name="T2" fmla="*/ 0 w 703"/>
                <a:gd name="T3" fmla="*/ 911 h 1329"/>
                <a:gd name="T4" fmla="*/ 0 w 703"/>
                <a:gd name="T5" fmla="*/ 0 h 1329"/>
                <a:gd name="T6" fmla="*/ 703 w 703"/>
                <a:gd name="T7" fmla="*/ 416 h 1329"/>
                <a:gd name="T8" fmla="*/ 703 w 703"/>
                <a:gd name="T9" fmla="*/ 1329 h 1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3" h="1329">
                  <a:moveTo>
                    <a:pt x="703" y="1329"/>
                  </a:moveTo>
                  <a:lnTo>
                    <a:pt x="0" y="911"/>
                  </a:lnTo>
                  <a:lnTo>
                    <a:pt x="0" y="0"/>
                  </a:lnTo>
                  <a:lnTo>
                    <a:pt x="703" y="416"/>
                  </a:lnTo>
                  <a:lnTo>
                    <a:pt x="703" y="1329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1709" name="Freeform 220"/>
            <p:cNvSpPr>
              <a:spLocks/>
            </p:cNvSpPr>
            <p:nvPr/>
          </p:nvSpPr>
          <p:spPr bwMode="auto">
            <a:xfrm>
              <a:off x="9268049" y="3966102"/>
              <a:ext cx="165705" cy="309069"/>
            </a:xfrm>
            <a:custGeom>
              <a:avLst/>
              <a:gdLst>
                <a:gd name="T0" fmla="*/ 0 w 714"/>
                <a:gd name="T1" fmla="*/ 1324 h 1324"/>
                <a:gd name="T2" fmla="*/ 0 w 714"/>
                <a:gd name="T3" fmla="*/ 411 h 1324"/>
                <a:gd name="T4" fmla="*/ 714 w 714"/>
                <a:gd name="T5" fmla="*/ 0 h 1324"/>
                <a:gd name="T6" fmla="*/ 714 w 714"/>
                <a:gd name="T7" fmla="*/ 911 h 1324"/>
                <a:gd name="T8" fmla="*/ 0 w 714"/>
                <a:gd name="T9" fmla="*/ 1324 h 1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4" h="1324">
                  <a:moveTo>
                    <a:pt x="0" y="1324"/>
                  </a:moveTo>
                  <a:lnTo>
                    <a:pt x="0" y="411"/>
                  </a:lnTo>
                  <a:lnTo>
                    <a:pt x="714" y="0"/>
                  </a:lnTo>
                  <a:lnTo>
                    <a:pt x="714" y="911"/>
                  </a:lnTo>
                  <a:lnTo>
                    <a:pt x="0" y="132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1710" name="Freeform 221"/>
            <p:cNvSpPr>
              <a:spLocks/>
            </p:cNvSpPr>
            <p:nvPr/>
          </p:nvSpPr>
          <p:spPr bwMode="auto">
            <a:xfrm>
              <a:off x="8239372" y="3610487"/>
              <a:ext cx="329549" cy="193633"/>
            </a:xfrm>
            <a:custGeom>
              <a:avLst/>
              <a:gdLst>
                <a:gd name="T0" fmla="*/ 703 w 1417"/>
                <a:gd name="T1" fmla="*/ 829 h 829"/>
                <a:gd name="T2" fmla="*/ 0 w 1417"/>
                <a:gd name="T3" fmla="*/ 412 h 829"/>
                <a:gd name="T4" fmla="*/ 714 w 1417"/>
                <a:gd name="T5" fmla="*/ 0 h 829"/>
                <a:gd name="T6" fmla="*/ 1417 w 1417"/>
                <a:gd name="T7" fmla="*/ 418 h 829"/>
                <a:gd name="T8" fmla="*/ 703 w 1417"/>
                <a:gd name="T9" fmla="*/ 829 h 8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17" h="829">
                  <a:moveTo>
                    <a:pt x="703" y="829"/>
                  </a:moveTo>
                  <a:lnTo>
                    <a:pt x="0" y="412"/>
                  </a:lnTo>
                  <a:lnTo>
                    <a:pt x="714" y="0"/>
                  </a:lnTo>
                  <a:lnTo>
                    <a:pt x="1417" y="418"/>
                  </a:lnTo>
                  <a:lnTo>
                    <a:pt x="703" y="829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1711" name="Freeform 222"/>
            <p:cNvSpPr>
              <a:spLocks/>
            </p:cNvSpPr>
            <p:nvPr/>
          </p:nvSpPr>
          <p:spPr bwMode="auto">
            <a:xfrm>
              <a:off x="8239372" y="3706372"/>
              <a:ext cx="163844" cy="310000"/>
            </a:xfrm>
            <a:custGeom>
              <a:avLst/>
              <a:gdLst>
                <a:gd name="T0" fmla="*/ 703 w 703"/>
                <a:gd name="T1" fmla="*/ 1330 h 1330"/>
                <a:gd name="T2" fmla="*/ 0 w 703"/>
                <a:gd name="T3" fmla="*/ 912 h 1330"/>
                <a:gd name="T4" fmla="*/ 0 w 703"/>
                <a:gd name="T5" fmla="*/ 0 h 1330"/>
                <a:gd name="T6" fmla="*/ 703 w 703"/>
                <a:gd name="T7" fmla="*/ 417 h 1330"/>
                <a:gd name="T8" fmla="*/ 703 w 703"/>
                <a:gd name="T9" fmla="*/ 1330 h 1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3" h="1330">
                  <a:moveTo>
                    <a:pt x="703" y="1330"/>
                  </a:moveTo>
                  <a:lnTo>
                    <a:pt x="0" y="912"/>
                  </a:lnTo>
                  <a:lnTo>
                    <a:pt x="0" y="0"/>
                  </a:lnTo>
                  <a:lnTo>
                    <a:pt x="703" y="417"/>
                  </a:lnTo>
                  <a:lnTo>
                    <a:pt x="703" y="133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1712" name="Freeform 223"/>
            <p:cNvSpPr>
              <a:spLocks/>
            </p:cNvSpPr>
            <p:nvPr/>
          </p:nvSpPr>
          <p:spPr bwMode="auto">
            <a:xfrm>
              <a:off x="8403215" y="3708234"/>
              <a:ext cx="165705" cy="308138"/>
            </a:xfrm>
            <a:custGeom>
              <a:avLst/>
              <a:gdLst>
                <a:gd name="T0" fmla="*/ 0 w 714"/>
                <a:gd name="T1" fmla="*/ 1324 h 1324"/>
                <a:gd name="T2" fmla="*/ 0 w 714"/>
                <a:gd name="T3" fmla="*/ 411 h 1324"/>
                <a:gd name="T4" fmla="*/ 714 w 714"/>
                <a:gd name="T5" fmla="*/ 0 h 1324"/>
                <a:gd name="T6" fmla="*/ 714 w 714"/>
                <a:gd name="T7" fmla="*/ 911 h 1324"/>
                <a:gd name="T8" fmla="*/ 0 w 714"/>
                <a:gd name="T9" fmla="*/ 1324 h 1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4" h="1324">
                  <a:moveTo>
                    <a:pt x="0" y="1324"/>
                  </a:moveTo>
                  <a:lnTo>
                    <a:pt x="0" y="411"/>
                  </a:lnTo>
                  <a:lnTo>
                    <a:pt x="714" y="0"/>
                  </a:lnTo>
                  <a:lnTo>
                    <a:pt x="714" y="911"/>
                  </a:lnTo>
                  <a:lnTo>
                    <a:pt x="0" y="132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1713" name="Freeform 224"/>
            <p:cNvSpPr>
              <a:spLocks/>
            </p:cNvSpPr>
            <p:nvPr/>
          </p:nvSpPr>
          <p:spPr bwMode="auto">
            <a:xfrm>
              <a:off x="8455347" y="3739886"/>
              <a:ext cx="329549" cy="193633"/>
            </a:xfrm>
            <a:custGeom>
              <a:avLst/>
              <a:gdLst>
                <a:gd name="T0" fmla="*/ 703 w 1416"/>
                <a:gd name="T1" fmla="*/ 830 h 830"/>
                <a:gd name="T2" fmla="*/ 0 w 1416"/>
                <a:gd name="T3" fmla="*/ 412 h 830"/>
                <a:gd name="T4" fmla="*/ 714 w 1416"/>
                <a:gd name="T5" fmla="*/ 0 h 830"/>
                <a:gd name="T6" fmla="*/ 1416 w 1416"/>
                <a:gd name="T7" fmla="*/ 418 h 830"/>
                <a:gd name="T8" fmla="*/ 703 w 1416"/>
                <a:gd name="T9" fmla="*/ 830 h 8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16" h="830">
                  <a:moveTo>
                    <a:pt x="703" y="830"/>
                  </a:moveTo>
                  <a:lnTo>
                    <a:pt x="0" y="412"/>
                  </a:lnTo>
                  <a:lnTo>
                    <a:pt x="714" y="0"/>
                  </a:lnTo>
                  <a:lnTo>
                    <a:pt x="1416" y="418"/>
                  </a:lnTo>
                  <a:lnTo>
                    <a:pt x="703" y="830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1714" name="Freeform 225"/>
            <p:cNvSpPr>
              <a:spLocks/>
            </p:cNvSpPr>
            <p:nvPr/>
          </p:nvSpPr>
          <p:spPr bwMode="auto">
            <a:xfrm>
              <a:off x="8455347" y="3835772"/>
              <a:ext cx="163844" cy="309069"/>
            </a:xfrm>
            <a:custGeom>
              <a:avLst/>
              <a:gdLst>
                <a:gd name="T0" fmla="*/ 703 w 703"/>
                <a:gd name="T1" fmla="*/ 1330 h 1330"/>
                <a:gd name="T2" fmla="*/ 0 w 703"/>
                <a:gd name="T3" fmla="*/ 912 h 1330"/>
                <a:gd name="T4" fmla="*/ 0 w 703"/>
                <a:gd name="T5" fmla="*/ 0 h 1330"/>
                <a:gd name="T6" fmla="*/ 703 w 703"/>
                <a:gd name="T7" fmla="*/ 418 h 1330"/>
                <a:gd name="T8" fmla="*/ 703 w 703"/>
                <a:gd name="T9" fmla="*/ 1330 h 1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3" h="1330">
                  <a:moveTo>
                    <a:pt x="703" y="1330"/>
                  </a:moveTo>
                  <a:lnTo>
                    <a:pt x="0" y="912"/>
                  </a:lnTo>
                  <a:lnTo>
                    <a:pt x="0" y="0"/>
                  </a:lnTo>
                  <a:lnTo>
                    <a:pt x="703" y="418"/>
                  </a:lnTo>
                  <a:lnTo>
                    <a:pt x="703" y="133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1715" name="Freeform 226"/>
            <p:cNvSpPr>
              <a:spLocks/>
            </p:cNvSpPr>
            <p:nvPr/>
          </p:nvSpPr>
          <p:spPr bwMode="auto">
            <a:xfrm>
              <a:off x="8619191" y="3836703"/>
              <a:ext cx="165705" cy="308138"/>
            </a:xfrm>
            <a:custGeom>
              <a:avLst/>
              <a:gdLst>
                <a:gd name="T0" fmla="*/ 0 w 713"/>
                <a:gd name="T1" fmla="*/ 1324 h 1324"/>
                <a:gd name="T2" fmla="*/ 0 w 713"/>
                <a:gd name="T3" fmla="*/ 412 h 1324"/>
                <a:gd name="T4" fmla="*/ 713 w 713"/>
                <a:gd name="T5" fmla="*/ 0 h 1324"/>
                <a:gd name="T6" fmla="*/ 713 w 713"/>
                <a:gd name="T7" fmla="*/ 911 h 1324"/>
                <a:gd name="T8" fmla="*/ 0 w 713"/>
                <a:gd name="T9" fmla="*/ 1324 h 1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3" h="1324">
                  <a:moveTo>
                    <a:pt x="0" y="1324"/>
                  </a:moveTo>
                  <a:lnTo>
                    <a:pt x="0" y="412"/>
                  </a:lnTo>
                  <a:lnTo>
                    <a:pt x="713" y="0"/>
                  </a:lnTo>
                  <a:lnTo>
                    <a:pt x="713" y="911"/>
                  </a:lnTo>
                  <a:lnTo>
                    <a:pt x="0" y="132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1716" name="Freeform 227"/>
            <p:cNvSpPr>
              <a:spLocks/>
            </p:cNvSpPr>
            <p:nvPr/>
          </p:nvSpPr>
          <p:spPr bwMode="auto">
            <a:xfrm>
              <a:off x="8672254" y="3869285"/>
              <a:ext cx="329549" cy="192703"/>
            </a:xfrm>
            <a:custGeom>
              <a:avLst/>
              <a:gdLst>
                <a:gd name="T0" fmla="*/ 703 w 1417"/>
                <a:gd name="T1" fmla="*/ 829 h 829"/>
                <a:gd name="T2" fmla="*/ 0 w 1417"/>
                <a:gd name="T3" fmla="*/ 411 h 829"/>
                <a:gd name="T4" fmla="*/ 714 w 1417"/>
                <a:gd name="T5" fmla="*/ 0 h 829"/>
                <a:gd name="T6" fmla="*/ 1417 w 1417"/>
                <a:gd name="T7" fmla="*/ 417 h 829"/>
                <a:gd name="T8" fmla="*/ 703 w 1417"/>
                <a:gd name="T9" fmla="*/ 829 h 8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17" h="829">
                  <a:moveTo>
                    <a:pt x="703" y="829"/>
                  </a:moveTo>
                  <a:lnTo>
                    <a:pt x="0" y="411"/>
                  </a:lnTo>
                  <a:lnTo>
                    <a:pt x="714" y="0"/>
                  </a:lnTo>
                  <a:lnTo>
                    <a:pt x="1417" y="417"/>
                  </a:lnTo>
                  <a:lnTo>
                    <a:pt x="703" y="829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1717" name="Freeform 228"/>
            <p:cNvSpPr>
              <a:spLocks/>
            </p:cNvSpPr>
            <p:nvPr/>
          </p:nvSpPr>
          <p:spPr bwMode="auto">
            <a:xfrm>
              <a:off x="8672254" y="3965171"/>
              <a:ext cx="162913" cy="309069"/>
            </a:xfrm>
            <a:custGeom>
              <a:avLst/>
              <a:gdLst>
                <a:gd name="T0" fmla="*/ 703 w 703"/>
                <a:gd name="T1" fmla="*/ 1330 h 1330"/>
                <a:gd name="T2" fmla="*/ 0 w 703"/>
                <a:gd name="T3" fmla="*/ 913 h 1330"/>
                <a:gd name="T4" fmla="*/ 0 w 703"/>
                <a:gd name="T5" fmla="*/ 0 h 1330"/>
                <a:gd name="T6" fmla="*/ 703 w 703"/>
                <a:gd name="T7" fmla="*/ 418 h 1330"/>
                <a:gd name="T8" fmla="*/ 703 w 703"/>
                <a:gd name="T9" fmla="*/ 1330 h 1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3" h="1330">
                  <a:moveTo>
                    <a:pt x="703" y="1330"/>
                  </a:moveTo>
                  <a:lnTo>
                    <a:pt x="0" y="913"/>
                  </a:lnTo>
                  <a:lnTo>
                    <a:pt x="0" y="0"/>
                  </a:lnTo>
                  <a:lnTo>
                    <a:pt x="703" y="418"/>
                  </a:lnTo>
                  <a:lnTo>
                    <a:pt x="703" y="133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1718" name="Freeform 229"/>
            <p:cNvSpPr>
              <a:spLocks/>
            </p:cNvSpPr>
            <p:nvPr/>
          </p:nvSpPr>
          <p:spPr bwMode="auto">
            <a:xfrm>
              <a:off x="8835167" y="3966102"/>
              <a:ext cx="166637" cy="308138"/>
            </a:xfrm>
            <a:custGeom>
              <a:avLst/>
              <a:gdLst>
                <a:gd name="T0" fmla="*/ 0 w 714"/>
                <a:gd name="T1" fmla="*/ 1324 h 1324"/>
                <a:gd name="T2" fmla="*/ 0 w 714"/>
                <a:gd name="T3" fmla="*/ 412 h 1324"/>
                <a:gd name="T4" fmla="*/ 714 w 714"/>
                <a:gd name="T5" fmla="*/ 0 h 1324"/>
                <a:gd name="T6" fmla="*/ 714 w 714"/>
                <a:gd name="T7" fmla="*/ 912 h 1324"/>
                <a:gd name="T8" fmla="*/ 0 w 714"/>
                <a:gd name="T9" fmla="*/ 1324 h 1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4" h="1324">
                  <a:moveTo>
                    <a:pt x="0" y="1324"/>
                  </a:moveTo>
                  <a:lnTo>
                    <a:pt x="0" y="412"/>
                  </a:lnTo>
                  <a:lnTo>
                    <a:pt x="714" y="0"/>
                  </a:lnTo>
                  <a:lnTo>
                    <a:pt x="714" y="912"/>
                  </a:lnTo>
                  <a:lnTo>
                    <a:pt x="0" y="132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1719" name="Freeform 230"/>
            <p:cNvSpPr>
              <a:spLocks/>
            </p:cNvSpPr>
            <p:nvPr/>
          </p:nvSpPr>
          <p:spPr bwMode="auto">
            <a:xfrm>
              <a:off x="8888230" y="3998684"/>
              <a:ext cx="329549" cy="192703"/>
            </a:xfrm>
            <a:custGeom>
              <a:avLst/>
              <a:gdLst>
                <a:gd name="T0" fmla="*/ 702 w 1416"/>
                <a:gd name="T1" fmla="*/ 830 h 830"/>
                <a:gd name="T2" fmla="*/ 0 w 1416"/>
                <a:gd name="T3" fmla="*/ 413 h 830"/>
                <a:gd name="T4" fmla="*/ 713 w 1416"/>
                <a:gd name="T5" fmla="*/ 0 h 830"/>
                <a:gd name="T6" fmla="*/ 1416 w 1416"/>
                <a:gd name="T7" fmla="*/ 418 h 830"/>
                <a:gd name="T8" fmla="*/ 702 w 1416"/>
                <a:gd name="T9" fmla="*/ 830 h 8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16" h="830">
                  <a:moveTo>
                    <a:pt x="702" y="830"/>
                  </a:moveTo>
                  <a:lnTo>
                    <a:pt x="0" y="413"/>
                  </a:lnTo>
                  <a:lnTo>
                    <a:pt x="713" y="0"/>
                  </a:lnTo>
                  <a:lnTo>
                    <a:pt x="1416" y="418"/>
                  </a:lnTo>
                  <a:lnTo>
                    <a:pt x="702" y="830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1720" name="Freeform 231"/>
            <p:cNvSpPr>
              <a:spLocks/>
            </p:cNvSpPr>
            <p:nvPr/>
          </p:nvSpPr>
          <p:spPr bwMode="auto">
            <a:xfrm>
              <a:off x="8888230" y="4094570"/>
              <a:ext cx="162913" cy="309069"/>
            </a:xfrm>
            <a:custGeom>
              <a:avLst/>
              <a:gdLst>
                <a:gd name="T0" fmla="*/ 702 w 702"/>
                <a:gd name="T1" fmla="*/ 1329 h 1329"/>
                <a:gd name="T2" fmla="*/ 0 w 702"/>
                <a:gd name="T3" fmla="*/ 911 h 1329"/>
                <a:gd name="T4" fmla="*/ 0 w 702"/>
                <a:gd name="T5" fmla="*/ 0 h 1329"/>
                <a:gd name="T6" fmla="*/ 702 w 702"/>
                <a:gd name="T7" fmla="*/ 417 h 1329"/>
                <a:gd name="T8" fmla="*/ 702 w 702"/>
                <a:gd name="T9" fmla="*/ 1329 h 1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2" h="1329">
                  <a:moveTo>
                    <a:pt x="702" y="1329"/>
                  </a:moveTo>
                  <a:lnTo>
                    <a:pt x="0" y="911"/>
                  </a:lnTo>
                  <a:lnTo>
                    <a:pt x="0" y="0"/>
                  </a:lnTo>
                  <a:lnTo>
                    <a:pt x="702" y="417"/>
                  </a:lnTo>
                  <a:lnTo>
                    <a:pt x="702" y="1329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1721" name="Freeform 232"/>
            <p:cNvSpPr>
              <a:spLocks/>
            </p:cNvSpPr>
            <p:nvPr/>
          </p:nvSpPr>
          <p:spPr bwMode="auto">
            <a:xfrm>
              <a:off x="9051142" y="4095501"/>
              <a:ext cx="166637" cy="308138"/>
            </a:xfrm>
            <a:custGeom>
              <a:avLst/>
              <a:gdLst>
                <a:gd name="T0" fmla="*/ 0 w 714"/>
                <a:gd name="T1" fmla="*/ 1324 h 1324"/>
                <a:gd name="T2" fmla="*/ 0 w 714"/>
                <a:gd name="T3" fmla="*/ 412 h 1324"/>
                <a:gd name="T4" fmla="*/ 714 w 714"/>
                <a:gd name="T5" fmla="*/ 0 h 1324"/>
                <a:gd name="T6" fmla="*/ 714 w 714"/>
                <a:gd name="T7" fmla="*/ 912 h 1324"/>
                <a:gd name="T8" fmla="*/ 0 w 714"/>
                <a:gd name="T9" fmla="*/ 1324 h 1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4" h="1324">
                  <a:moveTo>
                    <a:pt x="0" y="1324"/>
                  </a:moveTo>
                  <a:lnTo>
                    <a:pt x="0" y="412"/>
                  </a:lnTo>
                  <a:lnTo>
                    <a:pt x="714" y="0"/>
                  </a:lnTo>
                  <a:lnTo>
                    <a:pt x="714" y="912"/>
                  </a:lnTo>
                  <a:lnTo>
                    <a:pt x="0" y="132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1722" name="Freeform 233"/>
            <p:cNvSpPr>
              <a:spLocks/>
            </p:cNvSpPr>
            <p:nvPr/>
          </p:nvSpPr>
          <p:spPr bwMode="auto">
            <a:xfrm>
              <a:off x="8543786" y="3265112"/>
              <a:ext cx="19550" cy="215976"/>
            </a:xfrm>
            <a:custGeom>
              <a:avLst/>
              <a:gdLst>
                <a:gd name="T0" fmla="*/ 44 w 86"/>
                <a:gd name="T1" fmla="*/ 930 h 930"/>
                <a:gd name="T2" fmla="*/ 35 w 86"/>
                <a:gd name="T3" fmla="*/ 928 h 930"/>
                <a:gd name="T4" fmla="*/ 26 w 86"/>
                <a:gd name="T5" fmla="*/ 926 h 930"/>
                <a:gd name="T6" fmla="*/ 19 w 86"/>
                <a:gd name="T7" fmla="*/ 922 h 930"/>
                <a:gd name="T8" fmla="*/ 13 w 86"/>
                <a:gd name="T9" fmla="*/ 917 h 930"/>
                <a:gd name="T10" fmla="*/ 8 w 86"/>
                <a:gd name="T11" fmla="*/ 910 h 930"/>
                <a:gd name="T12" fmla="*/ 4 w 86"/>
                <a:gd name="T13" fmla="*/ 904 h 930"/>
                <a:gd name="T14" fmla="*/ 1 w 86"/>
                <a:gd name="T15" fmla="*/ 895 h 930"/>
                <a:gd name="T16" fmla="*/ 0 w 86"/>
                <a:gd name="T17" fmla="*/ 886 h 930"/>
                <a:gd name="T18" fmla="*/ 0 w 86"/>
                <a:gd name="T19" fmla="*/ 43 h 930"/>
                <a:gd name="T20" fmla="*/ 1 w 86"/>
                <a:gd name="T21" fmla="*/ 34 h 930"/>
                <a:gd name="T22" fmla="*/ 4 w 86"/>
                <a:gd name="T23" fmla="*/ 26 h 930"/>
                <a:gd name="T24" fmla="*/ 8 w 86"/>
                <a:gd name="T25" fmla="*/ 18 h 930"/>
                <a:gd name="T26" fmla="*/ 13 w 86"/>
                <a:gd name="T27" fmla="*/ 13 h 930"/>
                <a:gd name="T28" fmla="*/ 19 w 86"/>
                <a:gd name="T29" fmla="*/ 7 h 930"/>
                <a:gd name="T30" fmla="*/ 26 w 86"/>
                <a:gd name="T31" fmla="*/ 3 h 930"/>
                <a:gd name="T32" fmla="*/ 35 w 86"/>
                <a:gd name="T33" fmla="*/ 1 h 930"/>
                <a:gd name="T34" fmla="*/ 44 w 86"/>
                <a:gd name="T35" fmla="*/ 0 h 930"/>
                <a:gd name="T36" fmla="*/ 52 w 86"/>
                <a:gd name="T37" fmla="*/ 1 h 930"/>
                <a:gd name="T38" fmla="*/ 60 w 86"/>
                <a:gd name="T39" fmla="*/ 3 h 930"/>
                <a:gd name="T40" fmla="*/ 67 w 86"/>
                <a:gd name="T41" fmla="*/ 7 h 930"/>
                <a:gd name="T42" fmla="*/ 74 w 86"/>
                <a:gd name="T43" fmla="*/ 13 h 930"/>
                <a:gd name="T44" fmla="*/ 79 w 86"/>
                <a:gd name="T45" fmla="*/ 18 h 930"/>
                <a:gd name="T46" fmla="*/ 82 w 86"/>
                <a:gd name="T47" fmla="*/ 26 h 930"/>
                <a:gd name="T48" fmla="*/ 86 w 86"/>
                <a:gd name="T49" fmla="*/ 34 h 930"/>
                <a:gd name="T50" fmla="*/ 86 w 86"/>
                <a:gd name="T51" fmla="*/ 43 h 930"/>
                <a:gd name="T52" fmla="*/ 86 w 86"/>
                <a:gd name="T53" fmla="*/ 886 h 930"/>
                <a:gd name="T54" fmla="*/ 86 w 86"/>
                <a:gd name="T55" fmla="*/ 895 h 930"/>
                <a:gd name="T56" fmla="*/ 82 w 86"/>
                <a:gd name="T57" fmla="*/ 904 h 930"/>
                <a:gd name="T58" fmla="*/ 79 w 86"/>
                <a:gd name="T59" fmla="*/ 910 h 930"/>
                <a:gd name="T60" fmla="*/ 74 w 86"/>
                <a:gd name="T61" fmla="*/ 917 h 930"/>
                <a:gd name="T62" fmla="*/ 67 w 86"/>
                <a:gd name="T63" fmla="*/ 922 h 930"/>
                <a:gd name="T64" fmla="*/ 60 w 86"/>
                <a:gd name="T65" fmla="*/ 926 h 930"/>
                <a:gd name="T66" fmla="*/ 52 w 86"/>
                <a:gd name="T67" fmla="*/ 928 h 930"/>
                <a:gd name="T68" fmla="*/ 44 w 86"/>
                <a:gd name="T69" fmla="*/ 930 h 9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6" h="930">
                  <a:moveTo>
                    <a:pt x="44" y="930"/>
                  </a:moveTo>
                  <a:lnTo>
                    <a:pt x="35" y="928"/>
                  </a:lnTo>
                  <a:lnTo>
                    <a:pt x="26" y="926"/>
                  </a:lnTo>
                  <a:lnTo>
                    <a:pt x="19" y="922"/>
                  </a:lnTo>
                  <a:lnTo>
                    <a:pt x="13" y="917"/>
                  </a:lnTo>
                  <a:lnTo>
                    <a:pt x="8" y="910"/>
                  </a:lnTo>
                  <a:lnTo>
                    <a:pt x="4" y="904"/>
                  </a:lnTo>
                  <a:lnTo>
                    <a:pt x="1" y="895"/>
                  </a:lnTo>
                  <a:lnTo>
                    <a:pt x="0" y="886"/>
                  </a:lnTo>
                  <a:lnTo>
                    <a:pt x="0" y="43"/>
                  </a:lnTo>
                  <a:lnTo>
                    <a:pt x="1" y="34"/>
                  </a:lnTo>
                  <a:lnTo>
                    <a:pt x="4" y="26"/>
                  </a:lnTo>
                  <a:lnTo>
                    <a:pt x="8" y="18"/>
                  </a:lnTo>
                  <a:lnTo>
                    <a:pt x="13" y="13"/>
                  </a:lnTo>
                  <a:lnTo>
                    <a:pt x="19" y="7"/>
                  </a:lnTo>
                  <a:lnTo>
                    <a:pt x="26" y="3"/>
                  </a:lnTo>
                  <a:lnTo>
                    <a:pt x="35" y="1"/>
                  </a:lnTo>
                  <a:lnTo>
                    <a:pt x="44" y="0"/>
                  </a:lnTo>
                  <a:lnTo>
                    <a:pt x="52" y="1"/>
                  </a:lnTo>
                  <a:lnTo>
                    <a:pt x="60" y="3"/>
                  </a:lnTo>
                  <a:lnTo>
                    <a:pt x="67" y="7"/>
                  </a:lnTo>
                  <a:lnTo>
                    <a:pt x="74" y="13"/>
                  </a:lnTo>
                  <a:lnTo>
                    <a:pt x="79" y="18"/>
                  </a:lnTo>
                  <a:lnTo>
                    <a:pt x="82" y="26"/>
                  </a:lnTo>
                  <a:lnTo>
                    <a:pt x="86" y="34"/>
                  </a:lnTo>
                  <a:lnTo>
                    <a:pt x="86" y="43"/>
                  </a:lnTo>
                  <a:lnTo>
                    <a:pt x="86" y="886"/>
                  </a:lnTo>
                  <a:lnTo>
                    <a:pt x="86" y="895"/>
                  </a:lnTo>
                  <a:lnTo>
                    <a:pt x="82" y="904"/>
                  </a:lnTo>
                  <a:lnTo>
                    <a:pt x="79" y="910"/>
                  </a:lnTo>
                  <a:lnTo>
                    <a:pt x="74" y="917"/>
                  </a:lnTo>
                  <a:lnTo>
                    <a:pt x="67" y="922"/>
                  </a:lnTo>
                  <a:lnTo>
                    <a:pt x="60" y="926"/>
                  </a:lnTo>
                  <a:lnTo>
                    <a:pt x="52" y="928"/>
                  </a:lnTo>
                  <a:lnTo>
                    <a:pt x="44" y="930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1723" name="Freeform 234"/>
            <p:cNvSpPr>
              <a:spLocks/>
            </p:cNvSpPr>
            <p:nvPr/>
          </p:nvSpPr>
          <p:spPr bwMode="auto">
            <a:xfrm>
              <a:off x="8486999" y="3208325"/>
              <a:ext cx="133123" cy="181532"/>
            </a:xfrm>
            <a:custGeom>
              <a:avLst/>
              <a:gdLst>
                <a:gd name="T0" fmla="*/ 571 w 573"/>
                <a:gd name="T1" fmla="*/ 429 h 779"/>
                <a:gd name="T2" fmla="*/ 563 w 573"/>
                <a:gd name="T3" fmla="*/ 487 h 779"/>
                <a:gd name="T4" fmla="*/ 550 w 573"/>
                <a:gd name="T5" fmla="*/ 541 h 779"/>
                <a:gd name="T6" fmla="*/ 531 w 573"/>
                <a:gd name="T7" fmla="*/ 591 h 779"/>
                <a:gd name="T8" fmla="*/ 507 w 573"/>
                <a:gd name="T9" fmla="*/ 637 h 779"/>
                <a:gd name="T10" fmla="*/ 479 w 573"/>
                <a:gd name="T11" fmla="*/ 678 h 779"/>
                <a:gd name="T12" fmla="*/ 446 w 573"/>
                <a:gd name="T13" fmla="*/ 712 h 779"/>
                <a:gd name="T14" fmla="*/ 411 w 573"/>
                <a:gd name="T15" fmla="*/ 741 h 779"/>
                <a:gd name="T16" fmla="*/ 371 w 573"/>
                <a:gd name="T17" fmla="*/ 761 h 779"/>
                <a:gd name="T18" fmla="*/ 330 w 573"/>
                <a:gd name="T19" fmla="*/ 775 h 779"/>
                <a:gd name="T20" fmla="*/ 287 w 573"/>
                <a:gd name="T21" fmla="*/ 779 h 779"/>
                <a:gd name="T22" fmla="*/ 242 w 573"/>
                <a:gd name="T23" fmla="*/ 775 h 779"/>
                <a:gd name="T24" fmla="*/ 201 w 573"/>
                <a:gd name="T25" fmla="*/ 761 h 779"/>
                <a:gd name="T26" fmla="*/ 162 w 573"/>
                <a:gd name="T27" fmla="*/ 741 h 779"/>
                <a:gd name="T28" fmla="*/ 127 w 573"/>
                <a:gd name="T29" fmla="*/ 712 h 779"/>
                <a:gd name="T30" fmla="*/ 94 w 573"/>
                <a:gd name="T31" fmla="*/ 678 h 779"/>
                <a:gd name="T32" fmla="*/ 65 w 573"/>
                <a:gd name="T33" fmla="*/ 637 h 779"/>
                <a:gd name="T34" fmla="*/ 41 w 573"/>
                <a:gd name="T35" fmla="*/ 591 h 779"/>
                <a:gd name="T36" fmla="*/ 23 w 573"/>
                <a:gd name="T37" fmla="*/ 541 h 779"/>
                <a:gd name="T38" fmla="*/ 9 w 573"/>
                <a:gd name="T39" fmla="*/ 487 h 779"/>
                <a:gd name="T40" fmla="*/ 1 w 573"/>
                <a:gd name="T41" fmla="*/ 429 h 779"/>
                <a:gd name="T42" fmla="*/ 0 w 573"/>
                <a:gd name="T43" fmla="*/ 369 h 779"/>
                <a:gd name="T44" fmla="*/ 6 w 573"/>
                <a:gd name="T45" fmla="*/ 311 h 779"/>
                <a:gd name="T46" fmla="*/ 18 w 573"/>
                <a:gd name="T47" fmla="*/ 256 h 779"/>
                <a:gd name="T48" fmla="*/ 35 w 573"/>
                <a:gd name="T49" fmla="*/ 204 h 779"/>
                <a:gd name="T50" fmla="*/ 57 w 573"/>
                <a:gd name="T51" fmla="*/ 156 h 779"/>
                <a:gd name="T52" fmla="*/ 84 w 573"/>
                <a:gd name="T53" fmla="*/ 113 h 779"/>
                <a:gd name="T54" fmla="*/ 115 w 573"/>
                <a:gd name="T55" fmla="*/ 76 h 779"/>
                <a:gd name="T56" fmla="*/ 149 w 573"/>
                <a:gd name="T57" fmla="*/ 46 h 779"/>
                <a:gd name="T58" fmla="*/ 188 w 573"/>
                <a:gd name="T59" fmla="*/ 23 h 779"/>
                <a:gd name="T60" fmla="*/ 228 w 573"/>
                <a:gd name="T61" fmla="*/ 7 h 779"/>
                <a:gd name="T62" fmla="*/ 271 w 573"/>
                <a:gd name="T63" fmla="*/ 0 h 779"/>
                <a:gd name="T64" fmla="*/ 316 w 573"/>
                <a:gd name="T65" fmla="*/ 2 h 779"/>
                <a:gd name="T66" fmla="*/ 358 w 573"/>
                <a:gd name="T67" fmla="*/ 12 h 779"/>
                <a:gd name="T68" fmla="*/ 398 w 573"/>
                <a:gd name="T69" fmla="*/ 30 h 779"/>
                <a:gd name="T70" fmla="*/ 435 w 573"/>
                <a:gd name="T71" fmla="*/ 56 h 779"/>
                <a:gd name="T72" fmla="*/ 468 w 573"/>
                <a:gd name="T73" fmla="*/ 88 h 779"/>
                <a:gd name="T74" fmla="*/ 498 w 573"/>
                <a:gd name="T75" fmla="*/ 127 h 779"/>
                <a:gd name="T76" fmla="*/ 523 w 573"/>
                <a:gd name="T77" fmla="*/ 171 h 779"/>
                <a:gd name="T78" fmla="*/ 545 w 573"/>
                <a:gd name="T79" fmla="*/ 220 h 779"/>
                <a:gd name="T80" fmla="*/ 560 w 573"/>
                <a:gd name="T81" fmla="*/ 273 h 779"/>
                <a:gd name="T82" fmla="*/ 570 w 573"/>
                <a:gd name="T83" fmla="*/ 330 h 779"/>
                <a:gd name="T84" fmla="*/ 573 w 573"/>
                <a:gd name="T85" fmla="*/ 390 h 7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573" h="779">
                  <a:moveTo>
                    <a:pt x="573" y="390"/>
                  </a:moveTo>
                  <a:lnTo>
                    <a:pt x="572" y="409"/>
                  </a:lnTo>
                  <a:lnTo>
                    <a:pt x="571" y="429"/>
                  </a:lnTo>
                  <a:lnTo>
                    <a:pt x="570" y="449"/>
                  </a:lnTo>
                  <a:lnTo>
                    <a:pt x="566" y="467"/>
                  </a:lnTo>
                  <a:lnTo>
                    <a:pt x="563" y="487"/>
                  </a:lnTo>
                  <a:lnTo>
                    <a:pt x="560" y="505"/>
                  </a:lnTo>
                  <a:lnTo>
                    <a:pt x="555" y="523"/>
                  </a:lnTo>
                  <a:lnTo>
                    <a:pt x="550" y="541"/>
                  </a:lnTo>
                  <a:lnTo>
                    <a:pt x="545" y="558"/>
                  </a:lnTo>
                  <a:lnTo>
                    <a:pt x="538" y="575"/>
                  </a:lnTo>
                  <a:lnTo>
                    <a:pt x="531" y="591"/>
                  </a:lnTo>
                  <a:lnTo>
                    <a:pt x="523" y="608"/>
                  </a:lnTo>
                  <a:lnTo>
                    <a:pt x="516" y="623"/>
                  </a:lnTo>
                  <a:lnTo>
                    <a:pt x="507" y="637"/>
                  </a:lnTo>
                  <a:lnTo>
                    <a:pt x="498" y="651"/>
                  </a:lnTo>
                  <a:lnTo>
                    <a:pt x="489" y="665"/>
                  </a:lnTo>
                  <a:lnTo>
                    <a:pt x="479" y="678"/>
                  </a:lnTo>
                  <a:lnTo>
                    <a:pt x="468" y="690"/>
                  </a:lnTo>
                  <a:lnTo>
                    <a:pt x="457" y="702"/>
                  </a:lnTo>
                  <a:lnTo>
                    <a:pt x="446" y="712"/>
                  </a:lnTo>
                  <a:lnTo>
                    <a:pt x="435" y="722"/>
                  </a:lnTo>
                  <a:lnTo>
                    <a:pt x="423" y="732"/>
                  </a:lnTo>
                  <a:lnTo>
                    <a:pt x="411" y="741"/>
                  </a:lnTo>
                  <a:lnTo>
                    <a:pt x="398" y="748"/>
                  </a:lnTo>
                  <a:lnTo>
                    <a:pt x="385" y="756"/>
                  </a:lnTo>
                  <a:lnTo>
                    <a:pt x="371" y="761"/>
                  </a:lnTo>
                  <a:lnTo>
                    <a:pt x="358" y="766"/>
                  </a:lnTo>
                  <a:lnTo>
                    <a:pt x="344" y="771"/>
                  </a:lnTo>
                  <a:lnTo>
                    <a:pt x="330" y="775"/>
                  </a:lnTo>
                  <a:lnTo>
                    <a:pt x="316" y="777"/>
                  </a:lnTo>
                  <a:lnTo>
                    <a:pt x="301" y="778"/>
                  </a:lnTo>
                  <a:lnTo>
                    <a:pt x="287" y="779"/>
                  </a:lnTo>
                  <a:lnTo>
                    <a:pt x="271" y="778"/>
                  </a:lnTo>
                  <a:lnTo>
                    <a:pt x="257" y="777"/>
                  </a:lnTo>
                  <a:lnTo>
                    <a:pt x="242" y="775"/>
                  </a:lnTo>
                  <a:lnTo>
                    <a:pt x="228" y="771"/>
                  </a:lnTo>
                  <a:lnTo>
                    <a:pt x="214" y="766"/>
                  </a:lnTo>
                  <a:lnTo>
                    <a:pt x="201" y="761"/>
                  </a:lnTo>
                  <a:lnTo>
                    <a:pt x="188" y="756"/>
                  </a:lnTo>
                  <a:lnTo>
                    <a:pt x="175" y="748"/>
                  </a:lnTo>
                  <a:lnTo>
                    <a:pt x="162" y="741"/>
                  </a:lnTo>
                  <a:lnTo>
                    <a:pt x="149" y="732"/>
                  </a:lnTo>
                  <a:lnTo>
                    <a:pt x="138" y="722"/>
                  </a:lnTo>
                  <a:lnTo>
                    <a:pt x="127" y="712"/>
                  </a:lnTo>
                  <a:lnTo>
                    <a:pt x="115" y="702"/>
                  </a:lnTo>
                  <a:lnTo>
                    <a:pt x="104" y="690"/>
                  </a:lnTo>
                  <a:lnTo>
                    <a:pt x="94" y="678"/>
                  </a:lnTo>
                  <a:lnTo>
                    <a:pt x="84" y="665"/>
                  </a:lnTo>
                  <a:lnTo>
                    <a:pt x="75" y="651"/>
                  </a:lnTo>
                  <a:lnTo>
                    <a:pt x="65" y="637"/>
                  </a:lnTo>
                  <a:lnTo>
                    <a:pt x="57" y="623"/>
                  </a:lnTo>
                  <a:lnTo>
                    <a:pt x="49" y="608"/>
                  </a:lnTo>
                  <a:lnTo>
                    <a:pt x="41" y="591"/>
                  </a:lnTo>
                  <a:lnTo>
                    <a:pt x="35" y="575"/>
                  </a:lnTo>
                  <a:lnTo>
                    <a:pt x="28" y="558"/>
                  </a:lnTo>
                  <a:lnTo>
                    <a:pt x="23" y="541"/>
                  </a:lnTo>
                  <a:lnTo>
                    <a:pt x="18" y="523"/>
                  </a:lnTo>
                  <a:lnTo>
                    <a:pt x="13" y="505"/>
                  </a:lnTo>
                  <a:lnTo>
                    <a:pt x="9" y="487"/>
                  </a:lnTo>
                  <a:lnTo>
                    <a:pt x="6" y="467"/>
                  </a:lnTo>
                  <a:lnTo>
                    <a:pt x="4" y="449"/>
                  </a:lnTo>
                  <a:lnTo>
                    <a:pt x="1" y="429"/>
                  </a:lnTo>
                  <a:lnTo>
                    <a:pt x="0" y="409"/>
                  </a:lnTo>
                  <a:lnTo>
                    <a:pt x="0" y="390"/>
                  </a:lnTo>
                  <a:lnTo>
                    <a:pt x="0" y="369"/>
                  </a:lnTo>
                  <a:lnTo>
                    <a:pt x="1" y="350"/>
                  </a:lnTo>
                  <a:lnTo>
                    <a:pt x="4" y="330"/>
                  </a:lnTo>
                  <a:lnTo>
                    <a:pt x="6" y="311"/>
                  </a:lnTo>
                  <a:lnTo>
                    <a:pt x="9" y="291"/>
                  </a:lnTo>
                  <a:lnTo>
                    <a:pt x="13" y="273"/>
                  </a:lnTo>
                  <a:lnTo>
                    <a:pt x="18" y="256"/>
                  </a:lnTo>
                  <a:lnTo>
                    <a:pt x="23" y="237"/>
                  </a:lnTo>
                  <a:lnTo>
                    <a:pt x="28" y="220"/>
                  </a:lnTo>
                  <a:lnTo>
                    <a:pt x="35" y="204"/>
                  </a:lnTo>
                  <a:lnTo>
                    <a:pt x="41" y="186"/>
                  </a:lnTo>
                  <a:lnTo>
                    <a:pt x="49" y="171"/>
                  </a:lnTo>
                  <a:lnTo>
                    <a:pt x="57" y="156"/>
                  </a:lnTo>
                  <a:lnTo>
                    <a:pt x="65" y="141"/>
                  </a:lnTo>
                  <a:lnTo>
                    <a:pt x="75" y="127"/>
                  </a:lnTo>
                  <a:lnTo>
                    <a:pt x="84" y="113"/>
                  </a:lnTo>
                  <a:lnTo>
                    <a:pt x="94" y="100"/>
                  </a:lnTo>
                  <a:lnTo>
                    <a:pt x="104" y="88"/>
                  </a:lnTo>
                  <a:lnTo>
                    <a:pt x="115" y="76"/>
                  </a:lnTo>
                  <a:lnTo>
                    <a:pt x="127" y="66"/>
                  </a:lnTo>
                  <a:lnTo>
                    <a:pt x="138" y="56"/>
                  </a:lnTo>
                  <a:lnTo>
                    <a:pt x="149" y="46"/>
                  </a:lnTo>
                  <a:lnTo>
                    <a:pt x="162" y="37"/>
                  </a:lnTo>
                  <a:lnTo>
                    <a:pt x="175" y="30"/>
                  </a:lnTo>
                  <a:lnTo>
                    <a:pt x="188" y="23"/>
                  </a:lnTo>
                  <a:lnTo>
                    <a:pt x="201" y="17"/>
                  </a:lnTo>
                  <a:lnTo>
                    <a:pt x="214" y="12"/>
                  </a:lnTo>
                  <a:lnTo>
                    <a:pt x="228" y="7"/>
                  </a:lnTo>
                  <a:lnTo>
                    <a:pt x="242" y="4"/>
                  </a:lnTo>
                  <a:lnTo>
                    <a:pt x="257" y="2"/>
                  </a:lnTo>
                  <a:lnTo>
                    <a:pt x="271" y="0"/>
                  </a:lnTo>
                  <a:lnTo>
                    <a:pt x="287" y="0"/>
                  </a:lnTo>
                  <a:lnTo>
                    <a:pt x="301" y="0"/>
                  </a:lnTo>
                  <a:lnTo>
                    <a:pt x="316" y="2"/>
                  </a:lnTo>
                  <a:lnTo>
                    <a:pt x="330" y="4"/>
                  </a:lnTo>
                  <a:lnTo>
                    <a:pt x="344" y="7"/>
                  </a:lnTo>
                  <a:lnTo>
                    <a:pt x="358" y="12"/>
                  </a:lnTo>
                  <a:lnTo>
                    <a:pt x="371" y="17"/>
                  </a:lnTo>
                  <a:lnTo>
                    <a:pt x="385" y="23"/>
                  </a:lnTo>
                  <a:lnTo>
                    <a:pt x="398" y="30"/>
                  </a:lnTo>
                  <a:lnTo>
                    <a:pt x="411" y="37"/>
                  </a:lnTo>
                  <a:lnTo>
                    <a:pt x="423" y="46"/>
                  </a:lnTo>
                  <a:lnTo>
                    <a:pt x="435" y="56"/>
                  </a:lnTo>
                  <a:lnTo>
                    <a:pt x="446" y="66"/>
                  </a:lnTo>
                  <a:lnTo>
                    <a:pt x="457" y="76"/>
                  </a:lnTo>
                  <a:lnTo>
                    <a:pt x="468" y="88"/>
                  </a:lnTo>
                  <a:lnTo>
                    <a:pt x="479" y="100"/>
                  </a:lnTo>
                  <a:lnTo>
                    <a:pt x="489" y="113"/>
                  </a:lnTo>
                  <a:lnTo>
                    <a:pt x="498" y="127"/>
                  </a:lnTo>
                  <a:lnTo>
                    <a:pt x="507" y="141"/>
                  </a:lnTo>
                  <a:lnTo>
                    <a:pt x="516" y="156"/>
                  </a:lnTo>
                  <a:lnTo>
                    <a:pt x="523" y="171"/>
                  </a:lnTo>
                  <a:lnTo>
                    <a:pt x="531" y="186"/>
                  </a:lnTo>
                  <a:lnTo>
                    <a:pt x="538" y="204"/>
                  </a:lnTo>
                  <a:lnTo>
                    <a:pt x="545" y="220"/>
                  </a:lnTo>
                  <a:lnTo>
                    <a:pt x="550" y="237"/>
                  </a:lnTo>
                  <a:lnTo>
                    <a:pt x="555" y="256"/>
                  </a:lnTo>
                  <a:lnTo>
                    <a:pt x="560" y="273"/>
                  </a:lnTo>
                  <a:lnTo>
                    <a:pt x="563" y="291"/>
                  </a:lnTo>
                  <a:lnTo>
                    <a:pt x="566" y="311"/>
                  </a:lnTo>
                  <a:lnTo>
                    <a:pt x="570" y="330"/>
                  </a:lnTo>
                  <a:lnTo>
                    <a:pt x="571" y="350"/>
                  </a:lnTo>
                  <a:lnTo>
                    <a:pt x="572" y="369"/>
                  </a:lnTo>
                  <a:lnTo>
                    <a:pt x="573" y="39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1724" name="Freeform 235"/>
            <p:cNvSpPr>
              <a:spLocks/>
            </p:cNvSpPr>
            <p:nvPr/>
          </p:nvSpPr>
          <p:spPr bwMode="auto">
            <a:xfrm>
              <a:off x="9175887" y="4227693"/>
              <a:ext cx="20480" cy="215976"/>
            </a:xfrm>
            <a:custGeom>
              <a:avLst/>
              <a:gdLst>
                <a:gd name="T0" fmla="*/ 42 w 85"/>
                <a:gd name="T1" fmla="*/ 931 h 931"/>
                <a:gd name="T2" fmla="*/ 33 w 85"/>
                <a:gd name="T3" fmla="*/ 930 h 931"/>
                <a:gd name="T4" fmla="*/ 25 w 85"/>
                <a:gd name="T5" fmla="*/ 927 h 931"/>
                <a:gd name="T6" fmla="*/ 18 w 85"/>
                <a:gd name="T7" fmla="*/ 923 h 931"/>
                <a:gd name="T8" fmla="*/ 11 w 85"/>
                <a:gd name="T9" fmla="*/ 918 h 931"/>
                <a:gd name="T10" fmla="*/ 6 w 85"/>
                <a:gd name="T11" fmla="*/ 911 h 931"/>
                <a:gd name="T12" fmla="*/ 3 w 85"/>
                <a:gd name="T13" fmla="*/ 904 h 931"/>
                <a:gd name="T14" fmla="*/ 0 w 85"/>
                <a:gd name="T15" fmla="*/ 896 h 931"/>
                <a:gd name="T16" fmla="*/ 0 w 85"/>
                <a:gd name="T17" fmla="*/ 888 h 931"/>
                <a:gd name="T18" fmla="*/ 0 w 85"/>
                <a:gd name="T19" fmla="*/ 43 h 931"/>
                <a:gd name="T20" fmla="*/ 0 w 85"/>
                <a:gd name="T21" fmla="*/ 35 h 931"/>
                <a:gd name="T22" fmla="*/ 3 w 85"/>
                <a:gd name="T23" fmla="*/ 27 h 931"/>
                <a:gd name="T24" fmla="*/ 6 w 85"/>
                <a:gd name="T25" fmla="*/ 19 h 931"/>
                <a:gd name="T26" fmla="*/ 11 w 85"/>
                <a:gd name="T27" fmla="*/ 13 h 931"/>
                <a:gd name="T28" fmla="*/ 18 w 85"/>
                <a:gd name="T29" fmla="*/ 8 h 931"/>
                <a:gd name="T30" fmla="*/ 25 w 85"/>
                <a:gd name="T31" fmla="*/ 4 h 931"/>
                <a:gd name="T32" fmla="*/ 33 w 85"/>
                <a:gd name="T33" fmla="*/ 1 h 931"/>
                <a:gd name="T34" fmla="*/ 42 w 85"/>
                <a:gd name="T35" fmla="*/ 0 h 931"/>
                <a:gd name="T36" fmla="*/ 50 w 85"/>
                <a:gd name="T37" fmla="*/ 1 h 931"/>
                <a:gd name="T38" fmla="*/ 59 w 85"/>
                <a:gd name="T39" fmla="*/ 4 h 931"/>
                <a:gd name="T40" fmla="*/ 65 w 85"/>
                <a:gd name="T41" fmla="*/ 8 h 931"/>
                <a:gd name="T42" fmla="*/ 72 w 85"/>
                <a:gd name="T43" fmla="*/ 13 h 931"/>
                <a:gd name="T44" fmla="*/ 77 w 85"/>
                <a:gd name="T45" fmla="*/ 19 h 931"/>
                <a:gd name="T46" fmla="*/ 82 w 85"/>
                <a:gd name="T47" fmla="*/ 27 h 931"/>
                <a:gd name="T48" fmla="*/ 84 w 85"/>
                <a:gd name="T49" fmla="*/ 35 h 931"/>
                <a:gd name="T50" fmla="*/ 85 w 85"/>
                <a:gd name="T51" fmla="*/ 43 h 931"/>
                <a:gd name="T52" fmla="*/ 85 w 85"/>
                <a:gd name="T53" fmla="*/ 888 h 931"/>
                <a:gd name="T54" fmla="*/ 84 w 85"/>
                <a:gd name="T55" fmla="*/ 896 h 931"/>
                <a:gd name="T56" fmla="*/ 82 w 85"/>
                <a:gd name="T57" fmla="*/ 904 h 931"/>
                <a:gd name="T58" fmla="*/ 77 w 85"/>
                <a:gd name="T59" fmla="*/ 911 h 931"/>
                <a:gd name="T60" fmla="*/ 72 w 85"/>
                <a:gd name="T61" fmla="*/ 918 h 931"/>
                <a:gd name="T62" fmla="*/ 65 w 85"/>
                <a:gd name="T63" fmla="*/ 923 h 931"/>
                <a:gd name="T64" fmla="*/ 59 w 85"/>
                <a:gd name="T65" fmla="*/ 927 h 931"/>
                <a:gd name="T66" fmla="*/ 50 w 85"/>
                <a:gd name="T67" fmla="*/ 930 h 931"/>
                <a:gd name="T68" fmla="*/ 42 w 85"/>
                <a:gd name="T69" fmla="*/ 931 h 9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5" h="931">
                  <a:moveTo>
                    <a:pt x="42" y="931"/>
                  </a:moveTo>
                  <a:lnTo>
                    <a:pt x="33" y="930"/>
                  </a:lnTo>
                  <a:lnTo>
                    <a:pt x="25" y="927"/>
                  </a:lnTo>
                  <a:lnTo>
                    <a:pt x="18" y="923"/>
                  </a:lnTo>
                  <a:lnTo>
                    <a:pt x="11" y="918"/>
                  </a:lnTo>
                  <a:lnTo>
                    <a:pt x="6" y="911"/>
                  </a:lnTo>
                  <a:lnTo>
                    <a:pt x="3" y="904"/>
                  </a:lnTo>
                  <a:lnTo>
                    <a:pt x="0" y="896"/>
                  </a:lnTo>
                  <a:lnTo>
                    <a:pt x="0" y="888"/>
                  </a:lnTo>
                  <a:lnTo>
                    <a:pt x="0" y="43"/>
                  </a:lnTo>
                  <a:lnTo>
                    <a:pt x="0" y="35"/>
                  </a:lnTo>
                  <a:lnTo>
                    <a:pt x="3" y="27"/>
                  </a:lnTo>
                  <a:lnTo>
                    <a:pt x="6" y="19"/>
                  </a:lnTo>
                  <a:lnTo>
                    <a:pt x="11" y="13"/>
                  </a:lnTo>
                  <a:lnTo>
                    <a:pt x="18" y="8"/>
                  </a:lnTo>
                  <a:lnTo>
                    <a:pt x="25" y="4"/>
                  </a:lnTo>
                  <a:lnTo>
                    <a:pt x="33" y="1"/>
                  </a:lnTo>
                  <a:lnTo>
                    <a:pt x="42" y="0"/>
                  </a:lnTo>
                  <a:lnTo>
                    <a:pt x="50" y="1"/>
                  </a:lnTo>
                  <a:lnTo>
                    <a:pt x="59" y="4"/>
                  </a:lnTo>
                  <a:lnTo>
                    <a:pt x="65" y="8"/>
                  </a:lnTo>
                  <a:lnTo>
                    <a:pt x="72" y="13"/>
                  </a:lnTo>
                  <a:lnTo>
                    <a:pt x="77" y="19"/>
                  </a:lnTo>
                  <a:lnTo>
                    <a:pt x="82" y="27"/>
                  </a:lnTo>
                  <a:lnTo>
                    <a:pt x="84" y="35"/>
                  </a:lnTo>
                  <a:lnTo>
                    <a:pt x="85" y="43"/>
                  </a:lnTo>
                  <a:lnTo>
                    <a:pt x="85" y="888"/>
                  </a:lnTo>
                  <a:lnTo>
                    <a:pt x="84" y="896"/>
                  </a:lnTo>
                  <a:lnTo>
                    <a:pt x="82" y="904"/>
                  </a:lnTo>
                  <a:lnTo>
                    <a:pt x="77" y="911"/>
                  </a:lnTo>
                  <a:lnTo>
                    <a:pt x="72" y="918"/>
                  </a:lnTo>
                  <a:lnTo>
                    <a:pt x="65" y="923"/>
                  </a:lnTo>
                  <a:lnTo>
                    <a:pt x="59" y="927"/>
                  </a:lnTo>
                  <a:lnTo>
                    <a:pt x="50" y="930"/>
                  </a:lnTo>
                  <a:lnTo>
                    <a:pt x="42" y="931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1725" name="Freeform 236"/>
            <p:cNvSpPr>
              <a:spLocks/>
            </p:cNvSpPr>
            <p:nvPr/>
          </p:nvSpPr>
          <p:spPr bwMode="auto">
            <a:xfrm>
              <a:off x="9119100" y="4170907"/>
              <a:ext cx="133123" cy="181532"/>
            </a:xfrm>
            <a:custGeom>
              <a:avLst/>
              <a:gdLst>
                <a:gd name="T0" fmla="*/ 572 w 573"/>
                <a:gd name="T1" fmla="*/ 430 h 780"/>
                <a:gd name="T2" fmla="*/ 564 w 573"/>
                <a:gd name="T3" fmla="*/ 487 h 780"/>
                <a:gd name="T4" fmla="*/ 550 w 573"/>
                <a:gd name="T5" fmla="*/ 542 h 780"/>
                <a:gd name="T6" fmla="*/ 532 w 573"/>
                <a:gd name="T7" fmla="*/ 592 h 780"/>
                <a:gd name="T8" fmla="*/ 508 w 573"/>
                <a:gd name="T9" fmla="*/ 638 h 780"/>
                <a:gd name="T10" fmla="*/ 479 w 573"/>
                <a:gd name="T11" fmla="*/ 678 h 780"/>
                <a:gd name="T12" fmla="*/ 447 w 573"/>
                <a:gd name="T13" fmla="*/ 714 h 780"/>
                <a:gd name="T14" fmla="*/ 411 w 573"/>
                <a:gd name="T15" fmla="*/ 742 h 780"/>
                <a:gd name="T16" fmla="*/ 372 w 573"/>
                <a:gd name="T17" fmla="*/ 762 h 780"/>
                <a:gd name="T18" fmla="*/ 331 w 573"/>
                <a:gd name="T19" fmla="*/ 775 h 780"/>
                <a:gd name="T20" fmla="*/ 287 w 573"/>
                <a:gd name="T21" fmla="*/ 780 h 780"/>
                <a:gd name="T22" fmla="*/ 243 w 573"/>
                <a:gd name="T23" fmla="*/ 775 h 780"/>
                <a:gd name="T24" fmla="*/ 201 w 573"/>
                <a:gd name="T25" fmla="*/ 762 h 780"/>
                <a:gd name="T26" fmla="*/ 162 w 573"/>
                <a:gd name="T27" fmla="*/ 742 h 780"/>
                <a:gd name="T28" fmla="*/ 127 w 573"/>
                <a:gd name="T29" fmla="*/ 714 h 780"/>
                <a:gd name="T30" fmla="*/ 94 w 573"/>
                <a:gd name="T31" fmla="*/ 678 h 780"/>
                <a:gd name="T32" fmla="*/ 66 w 573"/>
                <a:gd name="T33" fmla="*/ 638 h 780"/>
                <a:gd name="T34" fmla="*/ 43 w 573"/>
                <a:gd name="T35" fmla="*/ 592 h 780"/>
                <a:gd name="T36" fmla="*/ 23 w 573"/>
                <a:gd name="T37" fmla="*/ 542 h 780"/>
                <a:gd name="T38" fmla="*/ 10 w 573"/>
                <a:gd name="T39" fmla="*/ 487 h 780"/>
                <a:gd name="T40" fmla="*/ 3 w 573"/>
                <a:gd name="T41" fmla="*/ 430 h 780"/>
                <a:gd name="T42" fmla="*/ 2 w 573"/>
                <a:gd name="T43" fmla="*/ 370 h 780"/>
                <a:gd name="T44" fmla="*/ 7 w 573"/>
                <a:gd name="T45" fmla="*/ 311 h 780"/>
                <a:gd name="T46" fmla="*/ 18 w 573"/>
                <a:gd name="T47" fmla="*/ 256 h 780"/>
                <a:gd name="T48" fmla="*/ 35 w 573"/>
                <a:gd name="T49" fmla="*/ 204 h 780"/>
                <a:gd name="T50" fmla="*/ 58 w 573"/>
                <a:gd name="T51" fmla="*/ 157 h 780"/>
                <a:gd name="T52" fmla="*/ 85 w 573"/>
                <a:gd name="T53" fmla="*/ 114 h 780"/>
                <a:gd name="T54" fmla="*/ 116 w 573"/>
                <a:gd name="T55" fmla="*/ 78 h 780"/>
                <a:gd name="T56" fmla="*/ 151 w 573"/>
                <a:gd name="T57" fmla="*/ 47 h 780"/>
                <a:gd name="T58" fmla="*/ 188 w 573"/>
                <a:gd name="T59" fmla="*/ 24 h 780"/>
                <a:gd name="T60" fmla="*/ 229 w 573"/>
                <a:gd name="T61" fmla="*/ 9 h 780"/>
                <a:gd name="T62" fmla="*/ 273 w 573"/>
                <a:gd name="T63" fmla="*/ 1 h 780"/>
                <a:gd name="T64" fmla="*/ 316 w 573"/>
                <a:gd name="T65" fmla="*/ 2 h 780"/>
                <a:gd name="T66" fmla="*/ 358 w 573"/>
                <a:gd name="T67" fmla="*/ 13 h 780"/>
                <a:gd name="T68" fmla="*/ 398 w 573"/>
                <a:gd name="T69" fmla="*/ 31 h 780"/>
                <a:gd name="T70" fmla="*/ 436 w 573"/>
                <a:gd name="T71" fmla="*/ 56 h 780"/>
                <a:gd name="T72" fmla="*/ 469 w 573"/>
                <a:gd name="T73" fmla="*/ 90 h 780"/>
                <a:gd name="T74" fmla="*/ 498 w 573"/>
                <a:gd name="T75" fmla="*/ 127 h 780"/>
                <a:gd name="T76" fmla="*/ 524 w 573"/>
                <a:gd name="T77" fmla="*/ 172 h 780"/>
                <a:gd name="T78" fmla="*/ 545 w 573"/>
                <a:gd name="T79" fmla="*/ 221 h 780"/>
                <a:gd name="T80" fmla="*/ 560 w 573"/>
                <a:gd name="T81" fmla="*/ 274 h 780"/>
                <a:gd name="T82" fmla="*/ 570 w 573"/>
                <a:gd name="T83" fmla="*/ 330 h 780"/>
                <a:gd name="T84" fmla="*/ 573 w 573"/>
                <a:gd name="T85" fmla="*/ 390 h 7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573" h="780">
                  <a:moveTo>
                    <a:pt x="573" y="390"/>
                  </a:moveTo>
                  <a:lnTo>
                    <a:pt x="573" y="410"/>
                  </a:lnTo>
                  <a:lnTo>
                    <a:pt x="572" y="430"/>
                  </a:lnTo>
                  <a:lnTo>
                    <a:pt x="570" y="449"/>
                  </a:lnTo>
                  <a:lnTo>
                    <a:pt x="567" y="469"/>
                  </a:lnTo>
                  <a:lnTo>
                    <a:pt x="564" y="487"/>
                  </a:lnTo>
                  <a:lnTo>
                    <a:pt x="560" y="506"/>
                  </a:lnTo>
                  <a:lnTo>
                    <a:pt x="556" y="524"/>
                  </a:lnTo>
                  <a:lnTo>
                    <a:pt x="550" y="542"/>
                  </a:lnTo>
                  <a:lnTo>
                    <a:pt x="545" y="559"/>
                  </a:lnTo>
                  <a:lnTo>
                    <a:pt x="538" y="576"/>
                  </a:lnTo>
                  <a:lnTo>
                    <a:pt x="532" y="592"/>
                  </a:lnTo>
                  <a:lnTo>
                    <a:pt x="524" y="608"/>
                  </a:lnTo>
                  <a:lnTo>
                    <a:pt x="517" y="623"/>
                  </a:lnTo>
                  <a:lnTo>
                    <a:pt x="508" y="638"/>
                  </a:lnTo>
                  <a:lnTo>
                    <a:pt x="498" y="652"/>
                  </a:lnTo>
                  <a:lnTo>
                    <a:pt x="490" y="665"/>
                  </a:lnTo>
                  <a:lnTo>
                    <a:pt x="479" y="678"/>
                  </a:lnTo>
                  <a:lnTo>
                    <a:pt x="469" y="691"/>
                  </a:lnTo>
                  <a:lnTo>
                    <a:pt x="458" y="702"/>
                  </a:lnTo>
                  <a:lnTo>
                    <a:pt x="447" y="714"/>
                  </a:lnTo>
                  <a:lnTo>
                    <a:pt x="436" y="724"/>
                  </a:lnTo>
                  <a:lnTo>
                    <a:pt x="424" y="733"/>
                  </a:lnTo>
                  <a:lnTo>
                    <a:pt x="411" y="742"/>
                  </a:lnTo>
                  <a:lnTo>
                    <a:pt x="398" y="749"/>
                  </a:lnTo>
                  <a:lnTo>
                    <a:pt x="385" y="756"/>
                  </a:lnTo>
                  <a:lnTo>
                    <a:pt x="372" y="762"/>
                  </a:lnTo>
                  <a:lnTo>
                    <a:pt x="358" y="768"/>
                  </a:lnTo>
                  <a:lnTo>
                    <a:pt x="345" y="772"/>
                  </a:lnTo>
                  <a:lnTo>
                    <a:pt x="331" y="775"/>
                  </a:lnTo>
                  <a:lnTo>
                    <a:pt x="316" y="778"/>
                  </a:lnTo>
                  <a:lnTo>
                    <a:pt x="302" y="780"/>
                  </a:lnTo>
                  <a:lnTo>
                    <a:pt x="287" y="780"/>
                  </a:lnTo>
                  <a:lnTo>
                    <a:pt x="273" y="780"/>
                  </a:lnTo>
                  <a:lnTo>
                    <a:pt x="258" y="778"/>
                  </a:lnTo>
                  <a:lnTo>
                    <a:pt x="243" y="775"/>
                  </a:lnTo>
                  <a:lnTo>
                    <a:pt x="229" y="772"/>
                  </a:lnTo>
                  <a:lnTo>
                    <a:pt x="215" y="768"/>
                  </a:lnTo>
                  <a:lnTo>
                    <a:pt x="201" y="762"/>
                  </a:lnTo>
                  <a:lnTo>
                    <a:pt x="188" y="756"/>
                  </a:lnTo>
                  <a:lnTo>
                    <a:pt x="175" y="749"/>
                  </a:lnTo>
                  <a:lnTo>
                    <a:pt x="162" y="742"/>
                  </a:lnTo>
                  <a:lnTo>
                    <a:pt x="151" y="733"/>
                  </a:lnTo>
                  <a:lnTo>
                    <a:pt x="139" y="724"/>
                  </a:lnTo>
                  <a:lnTo>
                    <a:pt x="127" y="714"/>
                  </a:lnTo>
                  <a:lnTo>
                    <a:pt x="116" y="702"/>
                  </a:lnTo>
                  <a:lnTo>
                    <a:pt x="105" y="691"/>
                  </a:lnTo>
                  <a:lnTo>
                    <a:pt x="94" y="678"/>
                  </a:lnTo>
                  <a:lnTo>
                    <a:pt x="85" y="665"/>
                  </a:lnTo>
                  <a:lnTo>
                    <a:pt x="75" y="652"/>
                  </a:lnTo>
                  <a:lnTo>
                    <a:pt x="66" y="638"/>
                  </a:lnTo>
                  <a:lnTo>
                    <a:pt x="58" y="623"/>
                  </a:lnTo>
                  <a:lnTo>
                    <a:pt x="50" y="608"/>
                  </a:lnTo>
                  <a:lnTo>
                    <a:pt x="43" y="592"/>
                  </a:lnTo>
                  <a:lnTo>
                    <a:pt x="35" y="576"/>
                  </a:lnTo>
                  <a:lnTo>
                    <a:pt x="29" y="559"/>
                  </a:lnTo>
                  <a:lnTo>
                    <a:pt x="23" y="542"/>
                  </a:lnTo>
                  <a:lnTo>
                    <a:pt x="18" y="524"/>
                  </a:lnTo>
                  <a:lnTo>
                    <a:pt x="13" y="506"/>
                  </a:lnTo>
                  <a:lnTo>
                    <a:pt x="10" y="487"/>
                  </a:lnTo>
                  <a:lnTo>
                    <a:pt x="7" y="469"/>
                  </a:lnTo>
                  <a:lnTo>
                    <a:pt x="4" y="449"/>
                  </a:lnTo>
                  <a:lnTo>
                    <a:pt x="3" y="430"/>
                  </a:lnTo>
                  <a:lnTo>
                    <a:pt x="2" y="410"/>
                  </a:lnTo>
                  <a:lnTo>
                    <a:pt x="0" y="390"/>
                  </a:lnTo>
                  <a:lnTo>
                    <a:pt x="2" y="370"/>
                  </a:lnTo>
                  <a:lnTo>
                    <a:pt x="3" y="350"/>
                  </a:lnTo>
                  <a:lnTo>
                    <a:pt x="4" y="330"/>
                  </a:lnTo>
                  <a:lnTo>
                    <a:pt x="7" y="311"/>
                  </a:lnTo>
                  <a:lnTo>
                    <a:pt x="10" y="293"/>
                  </a:lnTo>
                  <a:lnTo>
                    <a:pt x="13" y="274"/>
                  </a:lnTo>
                  <a:lnTo>
                    <a:pt x="18" y="256"/>
                  </a:lnTo>
                  <a:lnTo>
                    <a:pt x="23" y="239"/>
                  </a:lnTo>
                  <a:lnTo>
                    <a:pt x="29" y="221"/>
                  </a:lnTo>
                  <a:lnTo>
                    <a:pt x="35" y="204"/>
                  </a:lnTo>
                  <a:lnTo>
                    <a:pt x="43" y="188"/>
                  </a:lnTo>
                  <a:lnTo>
                    <a:pt x="50" y="172"/>
                  </a:lnTo>
                  <a:lnTo>
                    <a:pt x="58" y="157"/>
                  </a:lnTo>
                  <a:lnTo>
                    <a:pt x="66" y="143"/>
                  </a:lnTo>
                  <a:lnTo>
                    <a:pt x="75" y="127"/>
                  </a:lnTo>
                  <a:lnTo>
                    <a:pt x="85" y="114"/>
                  </a:lnTo>
                  <a:lnTo>
                    <a:pt x="94" y="101"/>
                  </a:lnTo>
                  <a:lnTo>
                    <a:pt x="105" y="90"/>
                  </a:lnTo>
                  <a:lnTo>
                    <a:pt x="116" y="78"/>
                  </a:lnTo>
                  <a:lnTo>
                    <a:pt x="127" y="67"/>
                  </a:lnTo>
                  <a:lnTo>
                    <a:pt x="139" y="56"/>
                  </a:lnTo>
                  <a:lnTo>
                    <a:pt x="151" y="47"/>
                  </a:lnTo>
                  <a:lnTo>
                    <a:pt x="162" y="39"/>
                  </a:lnTo>
                  <a:lnTo>
                    <a:pt x="175" y="31"/>
                  </a:lnTo>
                  <a:lnTo>
                    <a:pt x="188" y="24"/>
                  </a:lnTo>
                  <a:lnTo>
                    <a:pt x="201" y="17"/>
                  </a:lnTo>
                  <a:lnTo>
                    <a:pt x="215" y="13"/>
                  </a:lnTo>
                  <a:lnTo>
                    <a:pt x="229" y="9"/>
                  </a:lnTo>
                  <a:lnTo>
                    <a:pt x="243" y="4"/>
                  </a:lnTo>
                  <a:lnTo>
                    <a:pt x="258" y="2"/>
                  </a:lnTo>
                  <a:lnTo>
                    <a:pt x="273" y="1"/>
                  </a:lnTo>
                  <a:lnTo>
                    <a:pt x="287" y="0"/>
                  </a:lnTo>
                  <a:lnTo>
                    <a:pt x="302" y="1"/>
                  </a:lnTo>
                  <a:lnTo>
                    <a:pt x="316" y="2"/>
                  </a:lnTo>
                  <a:lnTo>
                    <a:pt x="331" y="4"/>
                  </a:lnTo>
                  <a:lnTo>
                    <a:pt x="345" y="9"/>
                  </a:lnTo>
                  <a:lnTo>
                    <a:pt x="358" y="13"/>
                  </a:lnTo>
                  <a:lnTo>
                    <a:pt x="372" y="17"/>
                  </a:lnTo>
                  <a:lnTo>
                    <a:pt x="385" y="24"/>
                  </a:lnTo>
                  <a:lnTo>
                    <a:pt x="398" y="31"/>
                  </a:lnTo>
                  <a:lnTo>
                    <a:pt x="411" y="39"/>
                  </a:lnTo>
                  <a:lnTo>
                    <a:pt x="424" y="47"/>
                  </a:lnTo>
                  <a:lnTo>
                    <a:pt x="436" y="56"/>
                  </a:lnTo>
                  <a:lnTo>
                    <a:pt x="447" y="67"/>
                  </a:lnTo>
                  <a:lnTo>
                    <a:pt x="458" y="78"/>
                  </a:lnTo>
                  <a:lnTo>
                    <a:pt x="469" y="90"/>
                  </a:lnTo>
                  <a:lnTo>
                    <a:pt x="479" y="101"/>
                  </a:lnTo>
                  <a:lnTo>
                    <a:pt x="490" y="114"/>
                  </a:lnTo>
                  <a:lnTo>
                    <a:pt x="498" y="127"/>
                  </a:lnTo>
                  <a:lnTo>
                    <a:pt x="508" y="143"/>
                  </a:lnTo>
                  <a:lnTo>
                    <a:pt x="517" y="157"/>
                  </a:lnTo>
                  <a:lnTo>
                    <a:pt x="524" y="172"/>
                  </a:lnTo>
                  <a:lnTo>
                    <a:pt x="532" y="188"/>
                  </a:lnTo>
                  <a:lnTo>
                    <a:pt x="538" y="204"/>
                  </a:lnTo>
                  <a:lnTo>
                    <a:pt x="545" y="221"/>
                  </a:lnTo>
                  <a:lnTo>
                    <a:pt x="550" y="239"/>
                  </a:lnTo>
                  <a:lnTo>
                    <a:pt x="556" y="256"/>
                  </a:lnTo>
                  <a:lnTo>
                    <a:pt x="560" y="274"/>
                  </a:lnTo>
                  <a:lnTo>
                    <a:pt x="564" y="293"/>
                  </a:lnTo>
                  <a:lnTo>
                    <a:pt x="567" y="311"/>
                  </a:lnTo>
                  <a:lnTo>
                    <a:pt x="570" y="330"/>
                  </a:lnTo>
                  <a:lnTo>
                    <a:pt x="572" y="350"/>
                  </a:lnTo>
                  <a:lnTo>
                    <a:pt x="573" y="370"/>
                  </a:lnTo>
                  <a:lnTo>
                    <a:pt x="573" y="39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1726" name="Freeform 237"/>
            <p:cNvSpPr>
              <a:spLocks/>
            </p:cNvSpPr>
            <p:nvPr/>
          </p:nvSpPr>
          <p:spPr bwMode="auto">
            <a:xfrm>
              <a:off x="9324836" y="4147633"/>
              <a:ext cx="19550" cy="216907"/>
            </a:xfrm>
            <a:custGeom>
              <a:avLst/>
              <a:gdLst>
                <a:gd name="T0" fmla="*/ 43 w 85"/>
                <a:gd name="T1" fmla="*/ 930 h 930"/>
                <a:gd name="T2" fmla="*/ 34 w 85"/>
                <a:gd name="T3" fmla="*/ 929 h 930"/>
                <a:gd name="T4" fmla="*/ 26 w 85"/>
                <a:gd name="T5" fmla="*/ 926 h 930"/>
                <a:gd name="T6" fmla="*/ 18 w 85"/>
                <a:gd name="T7" fmla="*/ 923 h 930"/>
                <a:gd name="T8" fmla="*/ 12 w 85"/>
                <a:gd name="T9" fmla="*/ 918 h 930"/>
                <a:gd name="T10" fmla="*/ 7 w 85"/>
                <a:gd name="T11" fmla="*/ 911 h 930"/>
                <a:gd name="T12" fmla="*/ 3 w 85"/>
                <a:gd name="T13" fmla="*/ 903 h 930"/>
                <a:gd name="T14" fmla="*/ 1 w 85"/>
                <a:gd name="T15" fmla="*/ 896 h 930"/>
                <a:gd name="T16" fmla="*/ 0 w 85"/>
                <a:gd name="T17" fmla="*/ 887 h 930"/>
                <a:gd name="T18" fmla="*/ 0 w 85"/>
                <a:gd name="T19" fmla="*/ 43 h 930"/>
                <a:gd name="T20" fmla="*/ 1 w 85"/>
                <a:gd name="T21" fmla="*/ 34 h 930"/>
                <a:gd name="T22" fmla="*/ 3 w 85"/>
                <a:gd name="T23" fmla="*/ 27 h 930"/>
                <a:gd name="T24" fmla="*/ 7 w 85"/>
                <a:gd name="T25" fmla="*/ 19 h 930"/>
                <a:gd name="T26" fmla="*/ 12 w 85"/>
                <a:gd name="T27" fmla="*/ 12 h 930"/>
                <a:gd name="T28" fmla="*/ 18 w 85"/>
                <a:gd name="T29" fmla="*/ 7 h 930"/>
                <a:gd name="T30" fmla="*/ 26 w 85"/>
                <a:gd name="T31" fmla="*/ 4 h 930"/>
                <a:gd name="T32" fmla="*/ 34 w 85"/>
                <a:gd name="T33" fmla="*/ 1 h 930"/>
                <a:gd name="T34" fmla="*/ 43 w 85"/>
                <a:gd name="T35" fmla="*/ 0 h 930"/>
                <a:gd name="T36" fmla="*/ 52 w 85"/>
                <a:gd name="T37" fmla="*/ 1 h 930"/>
                <a:gd name="T38" fmla="*/ 59 w 85"/>
                <a:gd name="T39" fmla="*/ 4 h 930"/>
                <a:gd name="T40" fmla="*/ 67 w 85"/>
                <a:gd name="T41" fmla="*/ 7 h 930"/>
                <a:gd name="T42" fmla="*/ 73 w 85"/>
                <a:gd name="T43" fmla="*/ 12 h 930"/>
                <a:gd name="T44" fmla="*/ 79 w 85"/>
                <a:gd name="T45" fmla="*/ 19 h 930"/>
                <a:gd name="T46" fmla="*/ 82 w 85"/>
                <a:gd name="T47" fmla="*/ 27 h 930"/>
                <a:gd name="T48" fmla="*/ 85 w 85"/>
                <a:gd name="T49" fmla="*/ 34 h 930"/>
                <a:gd name="T50" fmla="*/ 85 w 85"/>
                <a:gd name="T51" fmla="*/ 43 h 930"/>
                <a:gd name="T52" fmla="*/ 85 w 85"/>
                <a:gd name="T53" fmla="*/ 887 h 930"/>
                <a:gd name="T54" fmla="*/ 85 w 85"/>
                <a:gd name="T55" fmla="*/ 896 h 930"/>
                <a:gd name="T56" fmla="*/ 82 w 85"/>
                <a:gd name="T57" fmla="*/ 903 h 930"/>
                <a:gd name="T58" fmla="*/ 79 w 85"/>
                <a:gd name="T59" fmla="*/ 911 h 930"/>
                <a:gd name="T60" fmla="*/ 73 w 85"/>
                <a:gd name="T61" fmla="*/ 918 h 930"/>
                <a:gd name="T62" fmla="*/ 67 w 85"/>
                <a:gd name="T63" fmla="*/ 923 h 930"/>
                <a:gd name="T64" fmla="*/ 59 w 85"/>
                <a:gd name="T65" fmla="*/ 926 h 930"/>
                <a:gd name="T66" fmla="*/ 52 w 85"/>
                <a:gd name="T67" fmla="*/ 929 h 930"/>
                <a:gd name="T68" fmla="*/ 43 w 85"/>
                <a:gd name="T69" fmla="*/ 930 h 9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5" h="930">
                  <a:moveTo>
                    <a:pt x="43" y="930"/>
                  </a:moveTo>
                  <a:lnTo>
                    <a:pt x="34" y="929"/>
                  </a:lnTo>
                  <a:lnTo>
                    <a:pt x="26" y="926"/>
                  </a:lnTo>
                  <a:lnTo>
                    <a:pt x="18" y="923"/>
                  </a:lnTo>
                  <a:lnTo>
                    <a:pt x="12" y="918"/>
                  </a:lnTo>
                  <a:lnTo>
                    <a:pt x="7" y="911"/>
                  </a:lnTo>
                  <a:lnTo>
                    <a:pt x="3" y="903"/>
                  </a:lnTo>
                  <a:lnTo>
                    <a:pt x="1" y="896"/>
                  </a:lnTo>
                  <a:lnTo>
                    <a:pt x="0" y="887"/>
                  </a:lnTo>
                  <a:lnTo>
                    <a:pt x="0" y="43"/>
                  </a:lnTo>
                  <a:lnTo>
                    <a:pt x="1" y="34"/>
                  </a:lnTo>
                  <a:lnTo>
                    <a:pt x="3" y="27"/>
                  </a:lnTo>
                  <a:lnTo>
                    <a:pt x="7" y="19"/>
                  </a:lnTo>
                  <a:lnTo>
                    <a:pt x="12" y="12"/>
                  </a:lnTo>
                  <a:lnTo>
                    <a:pt x="18" y="7"/>
                  </a:lnTo>
                  <a:lnTo>
                    <a:pt x="26" y="4"/>
                  </a:lnTo>
                  <a:lnTo>
                    <a:pt x="34" y="1"/>
                  </a:lnTo>
                  <a:lnTo>
                    <a:pt x="43" y="0"/>
                  </a:lnTo>
                  <a:lnTo>
                    <a:pt x="52" y="1"/>
                  </a:lnTo>
                  <a:lnTo>
                    <a:pt x="59" y="4"/>
                  </a:lnTo>
                  <a:lnTo>
                    <a:pt x="67" y="7"/>
                  </a:lnTo>
                  <a:lnTo>
                    <a:pt x="73" y="12"/>
                  </a:lnTo>
                  <a:lnTo>
                    <a:pt x="79" y="19"/>
                  </a:lnTo>
                  <a:lnTo>
                    <a:pt x="82" y="27"/>
                  </a:lnTo>
                  <a:lnTo>
                    <a:pt x="85" y="34"/>
                  </a:lnTo>
                  <a:lnTo>
                    <a:pt x="85" y="43"/>
                  </a:lnTo>
                  <a:lnTo>
                    <a:pt x="85" y="887"/>
                  </a:lnTo>
                  <a:lnTo>
                    <a:pt x="85" y="896"/>
                  </a:lnTo>
                  <a:lnTo>
                    <a:pt x="82" y="903"/>
                  </a:lnTo>
                  <a:lnTo>
                    <a:pt x="79" y="911"/>
                  </a:lnTo>
                  <a:lnTo>
                    <a:pt x="73" y="918"/>
                  </a:lnTo>
                  <a:lnTo>
                    <a:pt x="67" y="923"/>
                  </a:lnTo>
                  <a:lnTo>
                    <a:pt x="59" y="926"/>
                  </a:lnTo>
                  <a:lnTo>
                    <a:pt x="52" y="929"/>
                  </a:lnTo>
                  <a:lnTo>
                    <a:pt x="43" y="930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1727" name="Freeform 238"/>
            <p:cNvSpPr>
              <a:spLocks/>
            </p:cNvSpPr>
            <p:nvPr/>
          </p:nvSpPr>
          <p:spPr bwMode="auto">
            <a:xfrm>
              <a:off x="9268049" y="4090847"/>
              <a:ext cx="133123" cy="181532"/>
            </a:xfrm>
            <a:custGeom>
              <a:avLst/>
              <a:gdLst>
                <a:gd name="T0" fmla="*/ 570 w 572"/>
                <a:gd name="T1" fmla="*/ 429 h 779"/>
                <a:gd name="T2" fmla="*/ 562 w 572"/>
                <a:gd name="T3" fmla="*/ 487 h 779"/>
                <a:gd name="T4" fmla="*/ 549 w 572"/>
                <a:gd name="T5" fmla="*/ 542 h 779"/>
                <a:gd name="T6" fmla="*/ 530 w 572"/>
                <a:gd name="T7" fmla="*/ 591 h 779"/>
                <a:gd name="T8" fmla="*/ 506 w 572"/>
                <a:gd name="T9" fmla="*/ 638 h 779"/>
                <a:gd name="T10" fmla="*/ 478 w 572"/>
                <a:gd name="T11" fmla="*/ 678 h 779"/>
                <a:gd name="T12" fmla="*/ 446 w 572"/>
                <a:gd name="T13" fmla="*/ 713 h 779"/>
                <a:gd name="T14" fmla="*/ 409 w 572"/>
                <a:gd name="T15" fmla="*/ 741 h 779"/>
                <a:gd name="T16" fmla="*/ 370 w 572"/>
                <a:gd name="T17" fmla="*/ 762 h 779"/>
                <a:gd name="T18" fmla="*/ 329 w 572"/>
                <a:gd name="T19" fmla="*/ 775 h 779"/>
                <a:gd name="T20" fmla="*/ 286 w 572"/>
                <a:gd name="T21" fmla="*/ 779 h 779"/>
                <a:gd name="T22" fmla="*/ 242 w 572"/>
                <a:gd name="T23" fmla="*/ 775 h 779"/>
                <a:gd name="T24" fmla="*/ 201 w 572"/>
                <a:gd name="T25" fmla="*/ 762 h 779"/>
                <a:gd name="T26" fmla="*/ 162 w 572"/>
                <a:gd name="T27" fmla="*/ 741 h 779"/>
                <a:gd name="T28" fmla="*/ 125 w 572"/>
                <a:gd name="T29" fmla="*/ 713 h 779"/>
                <a:gd name="T30" fmla="*/ 93 w 572"/>
                <a:gd name="T31" fmla="*/ 678 h 779"/>
                <a:gd name="T32" fmla="*/ 65 w 572"/>
                <a:gd name="T33" fmla="*/ 638 h 779"/>
                <a:gd name="T34" fmla="*/ 41 w 572"/>
                <a:gd name="T35" fmla="*/ 591 h 779"/>
                <a:gd name="T36" fmla="*/ 21 w 572"/>
                <a:gd name="T37" fmla="*/ 542 h 779"/>
                <a:gd name="T38" fmla="*/ 8 w 572"/>
                <a:gd name="T39" fmla="*/ 487 h 779"/>
                <a:gd name="T40" fmla="*/ 1 w 572"/>
                <a:gd name="T41" fmla="*/ 429 h 779"/>
                <a:gd name="T42" fmla="*/ 0 w 572"/>
                <a:gd name="T43" fmla="*/ 370 h 779"/>
                <a:gd name="T44" fmla="*/ 5 w 572"/>
                <a:gd name="T45" fmla="*/ 311 h 779"/>
                <a:gd name="T46" fmla="*/ 17 w 572"/>
                <a:gd name="T47" fmla="*/ 255 h 779"/>
                <a:gd name="T48" fmla="*/ 34 w 572"/>
                <a:gd name="T49" fmla="*/ 204 h 779"/>
                <a:gd name="T50" fmla="*/ 56 w 572"/>
                <a:gd name="T51" fmla="*/ 156 h 779"/>
                <a:gd name="T52" fmla="*/ 83 w 572"/>
                <a:gd name="T53" fmla="*/ 114 h 779"/>
                <a:gd name="T54" fmla="*/ 114 w 572"/>
                <a:gd name="T55" fmla="*/ 77 h 779"/>
                <a:gd name="T56" fmla="*/ 149 w 572"/>
                <a:gd name="T57" fmla="*/ 47 h 779"/>
                <a:gd name="T58" fmla="*/ 187 w 572"/>
                <a:gd name="T59" fmla="*/ 23 h 779"/>
                <a:gd name="T60" fmla="*/ 228 w 572"/>
                <a:gd name="T61" fmla="*/ 8 h 779"/>
                <a:gd name="T62" fmla="*/ 271 w 572"/>
                <a:gd name="T63" fmla="*/ 1 h 779"/>
                <a:gd name="T64" fmla="*/ 315 w 572"/>
                <a:gd name="T65" fmla="*/ 2 h 779"/>
                <a:gd name="T66" fmla="*/ 357 w 572"/>
                <a:gd name="T67" fmla="*/ 12 h 779"/>
                <a:gd name="T68" fmla="*/ 397 w 572"/>
                <a:gd name="T69" fmla="*/ 31 h 779"/>
                <a:gd name="T70" fmla="*/ 434 w 572"/>
                <a:gd name="T71" fmla="*/ 56 h 779"/>
                <a:gd name="T72" fmla="*/ 467 w 572"/>
                <a:gd name="T73" fmla="*/ 89 h 779"/>
                <a:gd name="T74" fmla="*/ 498 w 572"/>
                <a:gd name="T75" fmla="*/ 128 h 779"/>
                <a:gd name="T76" fmla="*/ 522 w 572"/>
                <a:gd name="T77" fmla="*/ 171 h 779"/>
                <a:gd name="T78" fmla="*/ 543 w 572"/>
                <a:gd name="T79" fmla="*/ 221 h 779"/>
                <a:gd name="T80" fmla="*/ 559 w 572"/>
                <a:gd name="T81" fmla="*/ 274 h 779"/>
                <a:gd name="T82" fmla="*/ 568 w 572"/>
                <a:gd name="T83" fmla="*/ 330 h 779"/>
                <a:gd name="T84" fmla="*/ 572 w 572"/>
                <a:gd name="T85" fmla="*/ 389 h 7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572" h="779">
                  <a:moveTo>
                    <a:pt x="572" y="389"/>
                  </a:moveTo>
                  <a:lnTo>
                    <a:pt x="571" y="410"/>
                  </a:lnTo>
                  <a:lnTo>
                    <a:pt x="570" y="429"/>
                  </a:lnTo>
                  <a:lnTo>
                    <a:pt x="568" y="449"/>
                  </a:lnTo>
                  <a:lnTo>
                    <a:pt x="566" y="468"/>
                  </a:lnTo>
                  <a:lnTo>
                    <a:pt x="562" y="487"/>
                  </a:lnTo>
                  <a:lnTo>
                    <a:pt x="559" y="506"/>
                  </a:lnTo>
                  <a:lnTo>
                    <a:pt x="554" y="523"/>
                  </a:lnTo>
                  <a:lnTo>
                    <a:pt x="549" y="542"/>
                  </a:lnTo>
                  <a:lnTo>
                    <a:pt x="543" y="559"/>
                  </a:lnTo>
                  <a:lnTo>
                    <a:pt x="538" y="575"/>
                  </a:lnTo>
                  <a:lnTo>
                    <a:pt x="530" y="591"/>
                  </a:lnTo>
                  <a:lnTo>
                    <a:pt x="522" y="608"/>
                  </a:lnTo>
                  <a:lnTo>
                    <a:pt x="515" y="623"/>
                  </a:lnTo>
                  <a:lnTo>
                    <a:pt x="506" y="638"/>
                  </a:lnTo>
                  <a:lnTo>
                    <a:pt x="498" y="652"/>
                  </a:lnTo>
                  <a:lnTo>
                    <a:pt x="488" y="666"/>
                  </a:lnTo>
                  <a:lnTo>
                    <a:pt x="478" y="678"/>
                  </a:lnTo>
                  <a:lnTo>
                    <a:pt x="467" y="691"/>
                  </a:lnTo>
                  <a:lnTo>
                    <a:pt x="457" y="703"/>
                  </a:lnTo>
                  <a:lnTo>
                    <a:pt x="446" y="713"/>
                  </a:lnTo>
                  <a:lnTo>
                    <a:pt x="434" y="723"/>
                  </a:lnTo>
                  <a:lnTo>
                    <a:pt x="422" y="733"/>
                  </a:lnTo>
                  <a:lnTo>
                    <a:pt x="409" y="741"/>
                  </a:lnTo>
                  <a:lnTo>
                    <a:pt x="397" y="749"/>
                  </a:lnTo>
                  <a:lnTo>
                    <a:pt x="384" y="756"/>
                  </a:lnTo>
                  <a:lnTo>
                    <a:pt x="370" y="762"/>
                  </a:lnTo>
                  <a:lnTo>
                    <a:pt x="357" y="767"/>
                  </a:lnTo>
                  <a:lnTo>
                    <a:pt x="343" y="772"/>
                  </a:lnTo>
                  <a:lnTo>
                    <a:pt x="329" y="775"/>
                  </a:lnTo>
                  <a:lnTo>
                    <a:pt x="315" y="777"/>
                  </a:lnTo>
                  <a:lnTo>
                    <a:pt x="300" y="779"/>
                  </a:lnTo>
                  <a:lnTo>
                    <a:pt x="286" y="779"/>
                  </a:lnTo>
                  <a:lnTo>
                    <a:pt x="271" y="779"/>
                  </a:lnTo>
                  <a:lnTo>
                    <a:pt x="256" y="777"/>
                  </a:lnTo>
                  <a:lnTo>
                    <a:pt x="242" y="775"/>
                  </a:lnTo>
                  <a:lnTo>
                    <a:pt x="228" y="772"/>
                  </a:lnTo>
                  <a:lnTo>
                    <a:pt x="214" y="767"/>
                  </a:lnTo>
                  <a:lnTo>
                    <a:pt x="201" y="762"/>
                  </a:lnTo>
                  <a:lnTo>
                    <a:pt x="187" y="756"/>
                  </a:lnTo>
                  <a:lnTo>
                    <a:pt x="174" y="749"/>
                  </a:lnTo>
                  <a:lnTo>
                    <a:pt x="162" y="741"/>
                  </a:lnTo>
                  <a:lnTo>
                    <a:pt x="149" y="733"/>
                  </a:lnTo>
                  <a:lnTo>
                    <a:pt x="137" y="723"/>
                  </a:lnTo>
                  <a:lnTo>
                    <a:pt x="125" y="713"/>
                  </a:lnTo>
                  <a:lnTo>
                    <a:pt x="114" y="703"/>
                  </a:lnTo>
                  <a:lnTo>
                    <a:pt x="103" y="691"/>
                  </a:lnTo>
                  <a:lnTo>
                    <a:pt x="93" y="678"/>
                  </a:lnTo>
                  <a:lnTo>
                    <a:pt x="83" y="666"/>
                  </a:lnTo>
                  <a:lnTo>
                    <a:pt x="73" y="652"/>
                  </a:lnTo>
                  <a:lnTo>
                    <a:pt x="65" y="638"/>
                  </a:lnTo>
                  <a:lnTo>
                    <a:pt x="56" y="623"/>
                  </a:lnTo>
                  <a:lnTo>
                    <a:pt x="48" y="608"/>
                  </a:lnTo>
                  <a:lnTo>
                    <a:pt x="41" y="591"/>
                  </a:lnTo>
                  <a:lnTo>
                    <a:pt x="34" y="575"/>
                  </a:lnTo>
                  <a:lnTo>
                    <a:pt x="28" y="559"/>
                  </a:lnTo>
                  <a:lnTo>
                    <a:pt x="21" y="542"/>
                  </a:lnTo>
                  <a:lnTo>
                    <a:pt x="17" y="523"/>
                  </a:lnTo>
                  <a:lnTo>
                    <a:pt x="13" y="506"/>
                  </a:lnTo>
                  <a:lnTo>
                    <a:pt x="8" y="487"/>
                  </a:lnTo>
                  <a:lnTo>
                    <a:pt x="5" y="468"/>
                  </a:lnTo>
                  <a:lnTo>
                    <a:pt x="3" y="449"/>
                  </a:lnTo>
                  <a:lnTo>
                    <a:pt x="1" y="429"/>
                  </a:lnTo>
                  <a:lnTo>
                    <a:pt x="0" y="410"/>
                  </a:lnTo>
                  <a:lnTo>
                    <a:pt x="0" y="389"/>
                  </a:lnTo>
                  <a:lnTo>
                    <a:pt x="0" y="370"/>
                  </a:lnTo>
                  <a:lnTo>
                    <a:pt x="1" y="349"/>
                  </a:lnTo>
                  <a:lnTo>
                    <a:pt x="3" y="330"/>
                  </a:lnTo>
                  <a:lnTo>
                    <a:pt x="5" y="311"/>
                  </a:lnTo>
                  <a:lnTo>
                    <a:pt x="8" y="292"/>
                  </a:lnTo>
                  <a:lnTo>
                    <a:pt x="13" y="274"/>
                  </a:lnTo>
                  <a:lnTo>
                    <a:pt x="17" y="255"/>
                  </a:lnTo>
                  <a:lnTo>
                    <a:pt x="21" y="238"/>
                  </a:lnTo>
                  <a:lnTo>
                    <a:pt x="28" y="221"/>
                  </a:lnTo>
                  <a:lnTo>
                    <a:pt x="34" y="204"/>
                  </a:lnTo>
                  <a:lnTo>
                    <a:pt x="41" y="187"/>
                  </a:lnTo>
                  <a:lnTo>
                    <a:pt x="48" y="171"/>
                  </a:lnTo>
                  <a:lnTo>
                    <a:pt x="56" y="156"/>
                  </a:lnTo>
                  <a:lnTo>
                    <a:pt x="65" y="142"/>
                  </a:lnTo>
                  <a:lnTo>
                    <a:pt x="73" y="128"/>
                  </a:lnTo>
                  <a:lnTo>
                    <a:pt x="83" y="114"/>
                  </a:lnTo>
                  <a:lnTo>
                    <a:pt x="93" y="101"/>
                  </a:lnTo>
                  <a:lnTo>
                    <a:pt x="103" y="89"/>
                  </a:lnTo>
                  <a:lnTo>
                    <a:pt x="114" y="77"/>
                  </a:lnTo>
                  <a:lnTo>
                    <a:pt x="125" y="66"/>
                  </a:lnTo>
                  <a:lnTo>
                    <a:pt x="137" y="56"/>
                  </a:lnTo>
                  <a:lnTo>
                    <a:pt x="149" y="47"/>
                  </a:lnTo>
                  <a:lnTo>
                    <a:pt x="162" y="38"/>
                  </a:lnTo>
                  <a:lnTo>
                    <a:pt x="174" y="31"/>
                  </a:lnTo>
                  <a:lnTo>
                    <a:pt x="187" y="23"/>
                  </a:lnTo>
                  <a:lnTo>
                    <a:pt x="201" y="17"/>
                  </a:lnTo>
                  <a:lnTo>
                    <a:pt x="214" y="12"/>
                  </a:lnTo>
                  <a:lnTo>
                    <a:pt x="228" y="8"/>
                  </a:lnTo>
                  <a:lnTo>
                    <a:pt x="242" y="4"/>
                  </a:lnTo>
                  <a:lnTo>
                    <a:pt x="256" y="2"/>
                  </a:lnTo>
                  <a:lnTo>
                    <a:pt x="271" y="1"/>
                  </a:lnTo>
                  <a:lnTo>
                    <a:pt x="286" y="0"/>
                  </a:lnTo>
                  <a:lnTo>
                    <a:pt x="300" y="1"/>
                  </a:lnTo>
                  <a:lnTo>
                    <a:pt x="315" y="2"/>
                  </a:lnTo>
                  <a:lnTo>
                    <a:pt x="329" y="4"/>
                  </a:lnTo>
                  <a:lnTo>
                    <a:pt x="343" y="8"/>
                  </a:lnTo>
                  <a:lnTo>
                    <a:pt x="357" y="12"/>
                  </a:lnTo>
                  <a:lnTo>
                    <a:pt x="370" y="17"/>
                  </a:lnTo>
                  <a:lnTo>
                    <a:pt x="384" y="23"/>
                  </a:lnTo>
                  <a:lnTo>
                    <a:pt x="397" y="31"/>
                  </a:lnTo>
                  <a:lnTo>
                    <a:pt x="409" y="38"/>
                  </a:lnTo>
                  <a:lnTo>
                    <a:pt x="422" y="47"/>
                  </a:lnTo>
                  <a:lnTo>
                    <a:pt x="434" y="56"/>
                  </a:lnTo>
                  <a:lnTo>
                    <a:pt x="446" y="66"/>
                  </a:lnTo>
                  <a:lnTo>
                    <a:pt x="457" y="77"/>
                  </a:lnTo>
                  <a:lnTo>
                    <a:pt x="467" y="89"/>
                  </a:lnTo>
                  <a:lnTo>
                    <a:pt x="478" y="101"/>
                  </a:lnTo>
                  <a:lnTo>
                    <a:pt x="488" y="114"/>
                  </a:lnTo>
                  <a:lnTo>
                    <a:pt x="498" y="128"/>
                  </a:lnTo>
                  <a:lnTo>
                    <a:pt x="506" y="142"/>
                  </a:lnTo>
                  <a:lnTo>
                    <a:pt x="515" y="156"/>
                  </a:lnTo>
                  <a:lnTo>
                    <a:pt x="522" y="171"/>
                  </a:lnTo>
                  <a:lnTo>
                    <a:pt x="530" y="187"/>
                  </a:lnTo>
                  <a:lnTo>
                    <a:pt x="538" y="204"/>
                  </a:lnTo>
                  <a:lnTo>
                    <a:pt x="543" y="221"/>
                  </a:lnTo>
                  <a:lnTo>
                    <a:pt x="549" y="238"/>
                  </a:lnTo>
                  <a:lnTo>
                    <a:pt x="554" y="255"/>
                  </a:lnTo>
                  <a:lnTo>
                    <a:pt x="559" y="274"/>
                  </a:lnTo>
                  <a:lnTo>
                    <a:pt x="562" y="292"/>
                  </a:lnTo>
                  <a:lnTo>
                    <a:pt x="566" y="311"/>
                  </a:lnTo>
                  <a:lnTo>
                    <a:pt x="568" y="330"/>
                  </a:lnTo>
                  <a:lnTo>
                    <a:pt x="570" y="349"/>
                  </a:lnTo>
                  <a:lnTo>
                    <a:pt x="571" y="370"/>
                  </a:lnTo>
                  <a:lnTo>
                    <a:pt x="572" y="38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1728" name="Freeform 239"/>
            <p:cNvSpPr>
              <a:spLocks/>
            </p:cNvSpPr>
            <p:nvPr/>
          </p:nvSpPr>
          <p:spPr bwMode="auto">
            <a:xfrm>
              <a:off x="9472854" y="4067573"/>
              <a:ext cx="20480" cy="216907"/>
            </a:xfrm>
            <a:custGeom>
              <a:avLst/>
              <a:gdLst>
                <a:gd name="T0" fmla="*/ 43 w 86"/>
                <a:gd name="T1" fmla="*/ 930 h 930"/>
                <a:gd name="T2" fmla="*/ 34 w 86"/>
                <a:gd name="T3" fmla="*/ 929 h 930"/>
                <a:gd name="T4" fmla="*/ 26 w 86"/>
                <a:gd name="T5" fmla="*/ 926 h 930"/>
                <a:gd name="T6" fmla="*/ 19 w 86"/>
                <a:gd name="T7" fmla="*/ 922 h 930"/>
                <a:gd name="T8" fmla="*/ 13 w 86"/>
                <a:gd name="T9" fmla="*/ 917 h 930"/>
                <a:gd name="T10" fmla="*/ 8 w 86"/>
                <a:gd name="T11" fmla="*/ 911 h 930"/>
                <a:gd name="T12" fmla="*/ 3 w 86"/>
                <a:gd name="T13" fmla="*/ 903 h 930"/>
                <a:gd name="T14" fmla="*/ 1 w 86"/>
                <a:gd name="T15" fmla="*/ 895 h 930"/>
                <a:gd name="T16" fmla="*/ 0 w 86"/>
                <a:gd name="T17" fmla="*/ 887 h 930"/>
                <a:gd name="T18" fmla="*/ 0 w 86"/>
                <a:gd name="T19" fmla="*/ 42 h 930"/>
                <a:gd name="T20" fmla="*/ 1 w 86"/>
                <a:gd name="T21" fmla="*/ 34 h 930"/>
                <a:gd name="T22" fmla="*/ 3 w 86"/>
                <a:gd name="T23" fmla="*/ 26 h 930"/>
                <a:gd name="T24" fmla="*/ 8 w 86"/>
                <a:gd name="T25" fmla="*/ 19 h 930"/>
                <a:gd name="T26" fmla="*/ 13 w 86"/>
                <a:gd name="T27" fmla="*/ 12 h 930"/>
                <a:gd name="T28" fmla="*/ 19 w 86"/>
                <a:gd name="T29" fmla="*/ 7 h 930"/>
                <a:gd name="T30" fmla="*/ 26 w 86"/>
                <a:gd name="T31" fmla="*/ 3 h 930"/>
                <a:gd name="T32" fmla="*/ 34 w 86"/>
                <a:gd name="T33" fmla="*/ 0 h 930"/>
                <a:gd name="T34" fmla="*/ 43 w 86"/>
                <a:gd name="T35" fmla="*/ 0 h 930"/>
                <a:gd name="T36" fmla="*/ 52 w 86"/>
                <a:gd name="T37" fmla="*/ 0 h 930"/>
                <a:gd name="T38" fmla="*/ 59 w 86"/>
                <a:gd name="T39" fmla="*/ 3 h 930"/>
                <a:gd name="T40" fmla="*/ 67 w 86"/>
                <a:gd name="T41" fmla="*/ 7 h 930"/>
                <a:gd name="T42" fmla="*/ 73 w 86"/>
                <a:gd name="T43" fmla="*/ 12 h 930"/>
                <a:gd name="T44" fmla="*/ 79 w 86"/>
                <a:gd name="T45" fmla="*/ 19 h 930"/>
                <a:gd name="T46" fmla="*/ 83 w 86"/>
                <a:gd name="T47" fmla="*/ 26 h 930"/>
                <a:gd name="T48" fmla="*/ 85 w 86"/>
                <a:gd name="T49" fmla="*/ 34 h 930"/>
                <a:gd name="T50" fmla="*/ 86 w 86"/>
                <a:gd name="T51" fmla="*/ 42 h 930"/>
                <a:gd name="T52" fmla="*/ 86 w 86"/>
                <a:gd name="T53" fmla="*/ 887 h 930"/>
                <a:gd name="T54" fmla="*/ 85 w 86"/>
                <a:gd name="T55" fmla="*/ 895 h 930"/>
                <a:gd name="T56" fmla="*/ 83 w 86"/>
                <a:gd name="T57" fmla="*/ 903 h 930"/>
                <a:gd name="T58" fmla="*/ 79 w 86"/>
                <a:gd name="T59" fmla="*/ 911 h 930"/>
                <a:gd name="T60" fmla="*/ 73 w 86"/>
                <a:gd name="T61" fmla="*/ 917 h 930"/>
                <a:gd name="T62" fmla="*/ 67 w 86"/>
                <a:gd name="T63" fmla="*/ 922 h 930"/>
                <a:gd name="T64" fmla="*/ 59 w 86"/>
                <a:gd name="T65" fmla="*/ 926 h 930"/>
                <a:gd name="T66" fmla="*/ 52 w 86"/>
                <a:gd name="T67" fmla="*/ 929 h 930"/>
                <a:gd name="T68" fmla="*/ 43 w 86"/>
                <a:gd name="T69" fmla="*/ 930 h 9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6" h="930">
                  <a:moveTo>
                    <a:pt x="43" y="930"/>
                  </a:moveTo>
                  <a:lnTo>
                    <a:pt x="34" y="929"/>
                  </a:lnTo>
                  <a:lnTo>
                    <a:pt x="26" y="926"/>
                  </a:lnTo>
                  <a:lnTo>
                    <a:pt x="19" y="922"/>
                  </a:lnTo>
                  <a:lnTo>
                    <a:pt x="13" y="917"/>
                  </a:lnTo>
                  <a:lnTo>
                    <a:pt x="8" y="911"/>
                  </a:lnTo>
                  <a:lnTo>
                    <a:pt x="3" y="903"/>
                  </a:lnTo>
                  <a:lnTo>
                    <a:pt x="1" y="895"/>
                  </a:lnTo>
                  <a:lnTo>
                    <a:pt x="0" y="887"/>
                  </a:lnTo>
                  <a:lnTo>
                    <a:pt x="0" y="42"/>
                  </a:lnTo>
                  <a:lnTo>
                    <a:pt x="1" y="34"/>
                  </a:lnTo>
                  <a:lnTo>
                    <a:pt x="3" y="26"/>
                  </a:lnTo>
                  <a:lnTo>
                    <a:pt x="8" y="19"/>
                  </a:lnTo>
                  <a:lnTo>
                    <a:pt x="13" y="12"/>
                  </a:lnTo>
                  <a:lnTo>
                    <a:pt x="19" y="7"/>
                  </a:lnTo>
                  <a:lnTo>
                    <a:pt x="26" y="3"/>
                  </a:lnTo>
                  <a:lnTo>
                    <a:pt x="34" y="0"/>
                  </a:lnTo>
                  <a:lnTo>
                    <a:pt x="43" y="0"/>
                  </a:lnTo>
                  <a:lnTo>
                    <a:pt x="52" y="0"/>
                  </a:lnTo>
                  <a:lnTo>
                    <a:pt x="59" y="3"/>
                  </a:lnTo>
                  <a:lnTo>
                    <a:pt x="67" y="7"/>
                  </a:lnTo>
                  <a:lnTo>
                    <a:pt x="73" y="12"/>
                  </a:lnTo>
                  <a:lnTo>
                    <a:pt x="79" y="19"/>
                  </a:lnTo>
                  <a:lnTo>
                    <a:pt x="83" y="26"/>
                  </a:lnTo>
                  <a:lnTo>
                    <a:pt x="85" y="34"/>
                  </a:lnTo>
                  <a:lnTo>
                    <a:pt x="86" y="42"/>
                  </a:lnTo>
                  <a:lnTo>
                    <a:pt x="86" y="887"/>
                  </a:lnTo>
                  <a:lnTo>
                    <a:pt x="85" y="895"/>
                  </a:lnTo>
                  <a:lnTo>
                    <a:pt x="83" y="903"/>
                  </a:lnTo>
                  <a:lnTo>
                    <a:pt x="79" y="911"/>
                  </a:lnTo>
                  <a:lnTo>
                    <a:pt x="73" y="917"/>
                  </a:lnTo>
                  <a:lnTo>
                    <a:pt x="67" y="922"/>
                  </a:lnTo>
                  <a:lnTo>
                    <a:pt x="59" y="926"/>
                  </a:lnTo>
                  <a:lnTo>
                    <a:pt x="52" y="929"/>
                  </a:lnTo>
                  <a:lnTo>
                    <a:pt x="43" y="930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1729" name="Freeform 240"/>
            <p:cNvSpPr>
              <a:spLocks/>
            </p:cNvSpPr>
            <p:nvPr/>
          </p:nvSpPr>
          <p:spPr bwMode="auto">
            <a:xfrm>
              <a:off x="9416067" y="4010787"/>
              <a:ext cx="133123" cy="181532"/>
            </a:xfrm>
            <a:custGeom>
              <a:avLst/>
              <a:gdLst>
                <a:gd name="T0" fmla="*/ 570 w 572"/>
                <a:gd name="T1" fmla="*/ 430 h 780"/>
                <a:gd name="T2" fmla="*/ 564 w 572"/>
                <a:gd name="T3" fmla="*/ 488 h 780"/>
                <a:gd name="T4" fmla="*/ 550 w 572"/>
                <a:gd name="T5" fmla="*/ 542 h 780"/>
                <a:gd name="T6" fmla="*/ 530 w 572"/>
                <a:gd name="T7" fmla="*/ 592 h 780"/>
                <a:gd name="T8" fmla="*/ 506 w 572"/>
                <a:gd name="T9" fmla="*/ 638 h 780"/>
                <a:gd name="T10" fmla="*/ 478 w 572"/>
                <a:gd name="T11" fmla="*/ 679 h 780"/>
                <a:gd name="T12" fmla="*/ 446 w 572"/>
                <a:gd name="T13" fmla="*/ 714 h 780"/>
                <a:gd name="T14" fmla="*/ 410 w 572"/>
                <a:gd name="T15" fmla="*/ 742 h 780"/>
                <a:gd name="T16" fmla="*/ 371 w 572"/>
                <a:gd name="T17" fmla="*/ 763 h 780"/>
                <a:gd name="T18" fmla="*/ 329 w 572"/>
                <a:gd name="T19" fmla="*/ 776 h 780"/>
                <a:gd name="T20" fmla="*/ 286 w 572"/>
                <a:gd name="T21" fmla="*/ 780 h 780"/>
                <a:gd name="T22" fmla="*/ 243 w 572"/>
                <a:gd name="T23" fmla="*/ 776 h 780"/>
                <a:gd name="T24" fmla="*/ 201 w 572"/>
                <a:gd name="T25" fmla="*/ 763 h 780"/>
                <a:gd name="T26" fmla="*/ 162 w 572"/>
                <a:gd name="T27" fmla="*/ 742 h 780"/>
                <a:gd name="T28" fmla="*/ 126 w 572"/>
                <a:gd name="T29" fmla="*/ 714 h 780"/>
                <a:gd name="T30" fmla="*/ 94 w 572"/>
                <a:gd name="T31" fmla="*/ 679 h 780"/>
                <a:gd name="T32" fmla="*/ 65 w 572"/>
                <a:gd name="T33" fmla="*/ 638 h 780"/>
                <a:gd name="T34" fmla="*/ 41 w 572"/>
                <a:gd name="T35" fmla="*/ 592 h 780"/>
                <a:gd name="T36" fmla="*/ 23 w 572"/>
                <a:gd name="T37" fmla="*/ 542 h 780"/>
                <a:gd name="T38" fmla="*/ 9 w 572"/>
                <a:gd name="T39" fmla="*/ 488 h 780"/>
                <a:gd name="T40" fmla="*/ 1 w 572"/>
                <a:gd name="T41" fmla="*/ 430 h 780"/>
                <a:gd name="T42" fmla="*/ 0 w 572"/>
                <a:gd name="T43" fmla="*/ 371 h 780"/>
                <a:gd name="T44" fmla="*/ 5 w 572"/>
                <a:gd name="T45" fmla="*/ 312 h 780"/>
                <a:gd name="T46" fmla="*/ 17 w 572"/>
                <a:gd name="T47" fmla="*/ 256 h 780"/>
                <a:gd name="T48" fmla="*/ 35 w 572"/>
                <a:gd name="T49" fmla="*/ 204 h 780"/>
                <a:gd name="T50" fmla="*/ 57 w 572"/>
                <a:gd name="T51" fmla="*/ 157 h 780"/>
                <a:gd name="T52" fmla="*/ 84 w 572"/>
                <a:gd name="T53" fmla="*/ 115 h 780"/>
                <a:gd name="T54" fmla="*/ 114 w 572"/>
                <a:gd name="T55" fmla="*/ 78 h 780"/>
                <a:gd name="T56" fmla="*/ 150 w 572"/>
                <a:gd name="T57" fmla="*/ 48 h 780"/>
                <a:gd name="T58" fmla="*/ 188 w 572"/>
                <a:gd name="T59" fmla="*/ 24 h 780"/>
                <a:gd name="T60" fmla="*/ 229 w 572"/>
                <a:gd name="T61" fmla="*/ 9 h 780"/>
                <a:gd name="T62" fmla="*/ 271 w 572"/>
                <a:gd name="T63" fmla="*/ 1 h 780"/>
                <a:gd name="T64" fmla="*/ 315 w 572"/>
                <a:gd name="T65" fmla="*/ 2 h 780"/>
                <a:gd name="T66" fmla="*/ 357 w 572"/>
                <a:gd name="T67" fmla="*/ 13 h 780"/>
                <a:gd name="T68" fmla="*/ 397 w 572"/>
                <a:gd name="T69" fmla="*/ 31 h 780"/>
                <a:gd name="T70" fmla="*/ 434 w 572"/>
                <a:gd name="T71" fmla="*/ 57 h 780"/>
                <a:gd name="T72" fmla="*/ 468 w 572"/>
                <a:gd name="T73" fmla="*/ 90 h 780"/>
                <a:gd name="T74" fmla="*/ 498 w 572"/>
                <a:gd name="T75" fmla="*/ 129 h 780"/>
                <a:gd name="T76" fmla="*/ 524 w 572"/>
                <a:gd name="T77" fmla="*/ 172 h 780"/>
                <a:gd name="T78" fmla="*/ 544 w 572"/>
                <a:gd name="T79" fmla="*/ 221 h 780"/>
                <a:gd name="T80" fmla="*/ 559 w 572"/>
                <a:gd name="T81" fmla="*/ 274 h 780"/>
                <a:gd name="T82" fmla="*/ 569 w 572"/>
                <a:gd name="T83" fmla="*/ 331 h 780"/>
                <a:gd name="T84" fmla="*/ 572 w 572"/>
                <a:gd name="T85" fmla="*/ 390 h 7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572" h="780">
                  <a:moveTo>
                    <a:pt x="572" y="390"/>
                  </a:moveTo>
                  <a:lnTo>
                    <a:pt x="572" y="410"/>
                  </a:lnTo>
                  <a:lnTo>
                    <a:pt x="570" y="430"/>
                  </a:lnTo>
                  <a:lnTo>
                    <a:pt x="569" y="449"/>
                  </a:lnTo>
                  <a:lnTo>
                    <a:pt x="566" y="469"/>
                  </a:lnTo>
                  <a:lnTo>
                    <a:pt x="564" y="488"/>
                  </a:lnTo>
                  <a:lnTo>
                    <a:pt x="559" y="507"/>
                  </a:lnTo>
                  <a:lnTo>
                    <a:pt x="555" y="524"/>
                  </a:lnTo>
                  <a:lnTo>
                    <a:pt x="550" y="542"/>
                  </a:lnTo>
                  <a:lnTo>
                    <a:pt x="544" y="560"/>
                  </a:lnTo>
                  <a:lnTo>
                    <a:pt x="538" y="576"/>
                  </a:lnTo>
                  <a:lnTo>
                    <a:pt x="530" y="592"/>
                  </a:lnTo>
                  <a:lnTo>
                    <a:pt x="524" y="608"/>
                  </a:lnTo>
                  <a:lnTo>
                    <a:pt x="515" y="623"/>
                  </a:lnTo>
                  <a:lnTo>
                    <a:pt x="506" y="638"/>
                  </a:lnTo>
                  <a:lnTo>
                    <a:pt x="498" y="652"/>
                  </a:lnTo>
                  <a:lnTo>
                    <a:pt x="488" y="666"/>
                  </a:lnTo>
                  <a:lnTo>
                    <a:pt x="478" y="679"/>
                  </a:lnTo>
                  <a:lnTo>
                    <a:pt x="468" y="691"/>
                  </a:lnTo>
                  <a:lnTo>
                    <a:pt x="457" y="703"/>
                  </a:lnTo>
                  <a:lnTo>
                    <a:pt x="446" y="714"/>
                  </a:lnTo>
                  <a:lnTo>
                    <a:pt x="434" y="724"/>
                  </a:lnTo>
                  <a:lnTo>
                    <a:pt x="422" y="733"/>
                  </a:lnTo>
                  <a:lnTo>
                    <a:pt x="410" y="742"/>
                  </a:lnTo>
                  <a:lnTo>
                    <a:pt x="397" y="750"/>
                  </a:lnTo>
                  <a:lnTo>
                    <a:pt x="384" y="756"/>
                  </a:lnTo>
                  <a:lnTo>
                    <a:pt x="371" y="763"/>
                  </a:lnTo>
                  <a:lnTo>
                    <a:pt x="357" y="768"/>
                  </a:lnTo>
                  <a:lnTo>
                    <a:pt x="343" y="772"/>
                  </a:lnTo>
                  <a:lnTo>
                    <a:pt x="329" y="776"/>
                  </a:lnTo>
                  <a:lnTo>
                    <a:pt x="315" y="778"/>
                  </a:lnTo>
                  <a:lnTo>
                    <a:pt x="301" y="780"/>
                  </a:lnTo>
                  <a:lnTo>
                    <a:pt x="286" y="780"/>
                  </a:lnTo>
                  <a:lnTo>
                    <a:pt x="271" y="780"/>
                  </a:lnTo>
                  <a:lnTo>
                    <a:pt x="257" y="778"/>
                  </a:lnTo>
                  <a:lnTo>
                    <a:pt x="243" y="776"/>
                  </a:lnTo>
                  <a:lnTo>
                    <a:pt x="229" y="772"/>
                  </a:lnTo>
                  <a:lnTo>
                    <a:pt x="215" y="768"/>
                  </a:lnTo>
                  <a:lnTo>
                    <a:pt x="201" y="763"/>
                  </a:lnTo>
                  <a:lnTo>
                    <a:pt x="188" y="756"/>
                  </a:lnTo>
                  <a:lnTo>
                    <a:pt x="175" y="750"/>
                  </a:lnTo>
                  <a:lnTo>
                    <a:pt x="162" y="742"/>
                  </a:lnTo>
                  <a:lnTo>
                    <a:pt x="150" y="733"/>
                  </a:lnTo>
                  <a:lnTo>
                    <a:pt x="138" y="724"/>
                  </a:lnTo>
                  <a:lnTo>
                    <a:pt x="126" y="714"/>
                  </a:lnTo>
                  <a:lnTo>
                    <a:pt x="114" y="703"/>
                  </a:lnTo>
                  <a:lnTo>
                    <a:pt x="104" y="691"/>
                  </a:lnTo>
                  <a:lnTo>
                    <a:pt x="94" y="679"/>
                  </a:lnTo>
                  <a:lnTo>
                    <a:pt x="84" y="666"/>
                  </a:lnTo>
                  <a:lnTo>
                    <a:pt x="74" y="652"/>
                  </a:lnTo>
                  <a:lnTo>
                    <a:pt x="65" y="638"/>
                  </a:lnTo>
                  <a:lnTo>
                    <a:pt x="57" y="623"/>
                  </a:lnTo>
                  <a:lnTo>
                    <a:pt x="49" y="608"/>
                  </a:lnTo>
                  <a:lnTo>
                    <a:pt x="41" y="592"/>
                  </a:lnTo>
                  <a:lnTo>
                    <a:pt x="35" y="576"/>
                  </a:lnTo>
                  <a:lnTo>
                    <a:pt x="28" y="560"/>
                  </a:lnTo>
                  <a:lnTo>
                    <a:pt x="23" y="542"/>
                  </a:lnTo>
                  <a:lnTo>
                    <a:pt x="17" y="524"/>
                  </a:lnTo>
                  <a:lnTo>
                    <a:pt x="13" y="507"/>
                  </a:lnTo>
                  <a:lnTo>
                    <a:pt x="9" y="488"/>
                  </a:lnTo>
                  <a:lnTo>
                    <a:pt x="5" y="469"/>
                  </a:lnTo>
                  <a:lnTo>
                    <a:pt x="3" y="449"/>
                  </a:lnTo>
                  <a:lnTo>
                    <a:pt x="1" y="430"/>
                  </a:lnTo>
                  <a:lnTo>
                    <a:pt x="0" y="410"/>
                  </a:lnTo>
                  <a:lnTo>
                    <a:pt x="0" y="390"/>
                  </a:lnTo>
                  <a:lnTo>
                    <a:pt x="0" y="371"/>
                  </a:lnTo>
                  <a:lnTo>
                    <a:pt x="1" y="350"/>
                  </a:lnTo>
                  <a:lnTo>
                    <a:pt x="3" y="331"/>
                  </a:lnTo>
                  <a:lnTo>
                    <a:pt x="5" y="312"/>
                  </a:lnTo>
                  <a:lnTo>
                    <a:pt x="9" y="293"/>
                  </a:lnTo>
                  <a:lnTo>
                    <a:pt x="13" y="274"/>
                  </a:lnTo>
                  <a:lnTo>
                    <a:pt x="17" y="256"/>
                  </a:lnTo>
                  <a:lnTo>
                    <a:pt x="23" y="239"/>
                  </a:lnTo>
                  <a:lnTo>
                    <a:pt x="28" y="221"/>
                  </a:lnTo>
                  <a:lnTo>
                    <a:pt x="35" y="204"/>
                  </a:lnTo>
                  <a:lnTo>
                    <a:pt x="41" y="188"/>
                  </a:lnTo>
                  <a:lnTo>
                    <a:pt x="49" y="172"/>
                  </a:lnTo>
                  <a:lnTo>
                    <a:pt x="57" y="157"/>
                  </a:lnTo>
                  <a:lnTo>
                    <a:pt x="65" y="143"/>
                  </a:lnTo>
                  <a:lnTo>
                    <a:pt x="74" y="129"/>
                  </a:lnTo>
                  <a:lnTo>
                    <a:pt x="84" y="115"/>
                  </a:lnTo>
                  <a:lnTo>
                    <a:pt x="94" y="102"/>
                  </a:lnTo>
                  <a:lnTo>
                    <a:pt x="104" y="90"/>
                  </a:lnTo>
                  <a:lnTo>
                    <a:pt x="114" y="78"/>
                  </a:lnTo>
                  <a:lnTo>
                    <a:pt x="126" y="67"/>
                  </a:lnTo>
                  <a:lnTo>
                    <a:pt x="138" y="57"/>
                  </a:lnTo>
                  <a:lnTo>
                    <a:pt x="150" y="48"/>
                  </a:lnTo>
                  <a:lnTo>
                    <a:pt x="162" y="39"/>
                  </a:lnTo>
                  <a:lnTo>
                    <a:pt x="175" y="31"/>
                  </a:lnTo>
                  <a:lnTo>
                    <a:pt x="188" y="24"/>
                  </a:lnTo>
                  <a:lnTo>
                    <a:pt x="201" y="18"/>
                  </a:lnTo>
                  <a:lnTo>
                    <a:pt x="215" y="13"/>
                  </a:lnTo>
                  <a:lnTo>
                    <a:pt x="229" y="9"/>
                  </a:lnTo>
                  <a:lnTo>
                    <a:pt x="243" y="4"/>
                  </a:lnTo>
                  <a:lnTo>
                    <a:pt x="257" y="2"/>
                  </a:lnTo>
                  <a:lnTo>
                    <a:pt x="271" y="1"/>
                  </a:lnTo>
                  <a:lnTo>
                    <a:pt x="286" y="0"/>
                  </a:lnTo>
                  <a:lnTo>
                    <a:pt x="301" y="1"/>
                  </a:lnTo>
                  <a:lnTo>
                    <a:pt x="315" y="2"/>
                  </a:lnTo>
                  <a:lnTo>
                    <a:pt x="329" y="4"/>
                  </a:lnTo>
                  <a:lnTo>
                    <a:pt x="343" y="9"/>
                  </a:lnTo>
                  <a:lnTo>
                    <a:pt x="357" y="13"/>
                  </a:lnTo>
                  <a:lnTo>
                    <a:pt x="371" y="18"/>
                  </a:lnTo>
                  <a:lnTo>
                    <a:pt x="384" y="24"/>
                  </a:lnTo>
                  <a:lnTo>
                    <a:pt x="397" y="31"/>
                  </a:lnTo>
                  <a:lnTo>
                    <a:pt x="410" y="39"/>
                  </a:lnTo>
                  <a:lnTo>
                    <a:pt x="422" y="48"/>
                  </a:lnTo>
                  <a:lnTo>
                    <a:pt x="434" y="57"/>
                  </a:lnTo>
                  <a:lnTo>
                    <a:pt x="446" y="67"/>
                  </a:lnTo>
                  <a:lnTo>
                    <a:pt x="457" y="78"/>
                  </a:lnTo>
                  <a:lnTo>
                    <a:pt x="468" y="90"/>
                  </a:lnTo>
                  <a:lnTo>
                    <a:pt x="478" y="102"/>
                  </a:lnTo>
                  <a:lnTo>
                    <a:pt x="488" y="115"/>
                  </a:lnTo>
                  <a:lnTo>
                    <a:pt x="498" y="129"/>
                  </a:lnTo>
                  <a:lnTo>
                    <a:pt x="506" y="143"/>
                  </a:lnTo>
                  <a:lnTo>
                    <a:pt x="515" y="157"/>
                  </a:lnTo>
                  <a:lnTo>
                    <a:pt x="524" y="172"/>
                  </a:lnTo>
                  <a:lnTo>
                    <a:pt x="530" y="188"/>
                  </a:lnTo>
                  <a:lnTo>
                    <a:pt x="538" y="204"/>
                  </a:lnTo>
                  <a:lnTo>
                    <a:pt x="544" y="221"/>
                  </a:lnTo>
                  <a:lnTo>
                    <a:pt x="550" y="239"/>
                  </a:lnTo>
                  <a:lnTo>
                    <a:pt x="555" y="256"/>
                  </a:lnTo>
                  <a:lnTo>
                    <a:pt x="559" y="274"/>
                  </a:lnTo>
                  <a:lnTo>
                    <a:pt x="564" y="293"/>
                  </a:lnTo>
                  <a:lnTo>
                    <a:pt x="566" y="312"/>
                  </a:lnTo>
                  <a:lnTo>
                    <a:pt x="569" y="331"/>
                  </a:lnTo>
                  <a:lnTo>
                    <a:pt x="570" y="350"/>
                  </a:lnTo>
                  <a:lnTo>
                    <a:pt x="572" y="371"/>
                  </a:lnTo>
                  <a:lnTo>
                    <a:pt x="572" y="39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1730" name="Freeform 241"/>
            <p:cNvSpPr>
              <a:spLocks/>
            </p:cNvSpPr>
            <p:nvPr/>
          </p:nvSpPr>
          <p:spPr bwMode="auto">
            <a:xfrm>
              <a:off x="9620871" y="3987513"/>
              <a:ext cx="20480" cy="216907"/>
            </a:xfrm>
            <a:custGeom>
              <a:avLst/>
              <a:gdLst>
                <a:gd name="T0" fmla="*/ 43 w 87"/>
                <a:gd name="T1" fmla="*/ 930 h 930"/>
                <a:gd name="T2" fmla="*/ 35 w 87"/>
                <a:gd name="T3" fmla="*/ 929 h 930"/>
                <a:gd name="T4" fmla="*/ 27 w 87"/>
                <a:gd name="T5" fmla="*/ 926 h 930"/>
                <a:gd name="T6" fmla="*/ 20 w 87"/>
                <a:gd name="T7" fmla="*/ 922 h 930"/>
                <a:gd name="T8" fmla="*/ 13 w 87"/>
                <a:gd name="T9" fmla="*/ 917 h 930"/>
                <a:gd name="T10" fmla="*/ 8 w 87"/>
                <a:gd name="T11" fmla="*/ 910 h 930"/>
                <a:gd name="T12" fmla="*/ 4 w 87"/>
                <a:gd name="T13" fmla="*/ 903 h 930"/>
                <a:gd name="T14" fmla="*/ 1 w 87"/>
                <a:gd name="T15" fmla="*/ 895 h 930"/>
                <a:gd name="T16" fmla="*/ 0 w 87"/>
                <a:gd name="T17" fmla="*/ 886 h 930"/>
                <a:gd name="T18" fmla="*/ 0 w 87"/>
                <a:gd name="T19" fmla="*/ 42 h 930"/>
                <a:gd name="T20" fmla="*/ 1 w 87"/>
                <a:gd name="T21" fmla="*/ 33 h 930"/>
                <a:gd name="T22" fmla="*/ 4 w 87"/>
                <a:gd name="T23" fmla="*/ 26 h 930"/>
                <a:gd name="T24" fmla="*/ 8 w 87"/>
                <a:gd name="T25" fmla="*/ 18 h 930"/>
                <a:gd name="T26" fmla="*/ 13 w 87"/>
                <a:gd name="T27" fmla="*/ 12 h 930"/>
                <a:gd name="T28" fmla="*/ 20 w 87"/>
                <a:gd name="T29" fmla="*/ 6 h 930"/>
                <a:gd name="T30" fmla="*/ 27 w 87"/>
                <a:gd name="T31" fmla="*/ 3 h 930"/>
                <a:gd name="T32" fmla="*/ 35 w 87"/>
                <a:gd name="T33" fmla="*/ 0 h 930"/>
                <a:gd name="T34" fmla="*/ 43 w 87"/>
                <a:gd name="T35" fmla="*/ 0 h 930"/>
                <a:gd name="T36" fmla="*/ 52 w 87"/>
                <a:gd name="T37" fmla="*/ 0 h 930"/>
                <a:gd name="T38" fmla="*/ 61 w 87"/>
                <a:gd name="T39" fmla="*/ 3 h 930"/>
                <a:gd name="T40" fmla="*/ 67 w 87"/>
                <a:gd name="T41" fmla="*/ 6 h 930"/>
                <a:gd name="T42" fmla="*/ 74 w 87"/>
                <a:gd name="T43" fmla="*/ 12 h 930"/>
                <a:gd name="T44" fmla="*/ 79 w 87"/>
                <a:gd name="T45" fmla="*/ 18 h 930"/>
                <a:gd name="T46" fmla="*/ 83 w 87"/>
                <a:gd name="T47" fmla="*/ 26 h 930"/>
                <a:gd name="T48" fmla="*/ 85 w 87"/>
                <a:gd name="T49" fmla="*/ 33 h 930"/>
                <a:gd name="T50" fmla="*/ 87 w 87"/>
                <a:gd name="T51" fmla="*/ 42 h 930"/>
                <a:gd name="T52" fmla="*/ 87 w 87"/>
                <a:gd name="T53" fmla="*/ 886 h 930"/>
                <a:gd name="T54" fmla="*/ 85 w 87"/>
                <a:gd name="T55" fmla="*/ 895 h 930"/>
                <a:gd name="T56" fmla="*/ 83 w 87"/>
                <a:gd name="T57" fmla="*/ 903 h 930"/>
                <a:gd name="T58" fmla="*/ 79 w 87"/>
                <a:gd name="T59" fmla="*/ 910 h 930"/>
                <a:gd name="T60" fmla="*/ 74 w 87"/>
                <a:gd name="T61" fmla="*/ 917 h 930"/>
                <a:gd name="T62" fmla="*/ 67 w 87"/>
                <a:gd name="T63" fmla="*/ 922 h 930"/>
                <a:gd name="T64" fmla="*/ 61 w 87"/>
                <a:gd name="T65" fmla="*/ 926 h 930"/>
                <a:gd name="T66" fmla="*/ 52 w 87"/>
                <a:gd name="T67" fmla="*/ 929 h 930"/>
                <a:gd name="T68" fmla="*/ 43 w 87"/>
                <a:gd name="T69" fmla="*/ 930 h 9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7" h="930">
                  <a:moveTo>
                    <a:pt x="43" y="930"/>
                  </a:moveTo>
                  <a:lnTo>
                    <a:pt x="35" y="929"/>
                  </a:lnTo>
                  <a:lnTo>
                    <a:pt x="27" y="926"/>
                  </a:lnTo>
                  <a:lnTo>
                    <a:pt x="20" y="922"/>
                  </a:lnTo>
                  <a:lnTo>
                    <a:pt x="13" y="917"/>
                  </a:lnTo>
                  <a:lnTo>
                    <a:pt x="8" y="910"/>
                  </a:lnTo>
                  <a:lnTo>
                    <a:pt x="4" y="903"/>
                  </a:lnTo>
                  <a:lnTo>
                    <a:pt x="1" y="895"/>
                  </a:lnTo>
                  <a:lnTo>
                    <a:pt x="0" y="886"/>
                  </a:lnTo>
                  <a:lnTo>
                    <a:pt x="0" y="42"/>
                  </a:lnTo>
                  <a:lnTo>
                    <a:pt x="1" y="33"/>
                  </a:lnTo>
                  <a:lnTo>
                    <a:pt x="4" y="26"/>
                  </a:lnTo>
                  <a:lnTo>
                    <a:pt x="8" y="18"/>
                  </a:lnTo>
                  <a:lnTo>
                    <a:pt x="13" y="12"/>
                  </a:lnTo>
                  <a:lnTo>
                    <a:pt x="20" y="6"/>
                  </a:lnTo>
                  <a:lnTo>
                    <a:pt x="27" y="3"/>
                  </a:lnTo>
                  <a:lnTo>
                    <a:pt x="35" y="0"/>
                  </a:lnTo>
                  <a:lnTo>
                    <a:pt x="43" y="0"/>
                  </a:lnTo>
                  <a:lnTo>
                    <a:pt x="52" y="0"/>
                  </a:lnTo>
                  <a:lnTo>
                    <a:pt x="61" y="3"/>
                  </a:lnTo>
                  <a:lnTo>
                    <a:pt x="67" y="6"/>
                  </a:lnTo>
                  <a:lnTo>
                    <a:pt x="74" y="12"/>
                  </a:lnTo>
                  <a:lnTo>
                    <a:pt x="79" y="18"/>
                  </a:lnTo>
                  <a:lnTo>
                    <a:pt x="83" y="26"/>
                  </a:lnTo>
                  <a:lnTo>
                    <a:pt x="85" y="33"/>
                  </a:lnTo>
                  <a:lnTo>
                    <a:pt x="87" y="42"/>
                  </a:lnTo>
                  <a:lnTo>
                    <a:pt x="87" y="886"/>
                  </a:lnTo>
                  <a:lnTo>
                    <a:pt x="85" y="895"/>
                  </a:lnTo>
                  <a:lnTo>
                    <a:pt x="83" y="903"/>
                  </a:lnTo>
                  <a:lnTo>
                    <a:pt x="79" y="910"/>
                  </a:lnTo>
                  <a:lnTo>
                    <a:pt x="74" y="917"/>
                  </a:lnTo>
                  <a:lnTo>
                    <a:pt x="67" y="922"/>
                  </a:lnTo>
                  <a:lnTo>
                    <a:pt x="61" y="926"/>
                  </a:lnTo>
                  <a:lnTo>
                    <a:pt x="52" y="929"/>
                  </a:lnTo>
                  <a:lnTo>
                    <a:pt x="43" y="930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1731" name="Freeform 242"/>
            <p:cNvSpPr>
              <a:spLocks/>
            </p:cNvSpPr>
            <p:nvPr/>
          </p:nvSpPr>
          <p:spPr bwMode="auto">
            <a:xfrm>
              <a:off x="9565015" y="3930727"/>
              <a:ext cx="133123" cy="181532"/>
            </a:xfrm>
            <a:custGeom>
              <a:avLst/>
              <a:gdLst>
                <a:gd name="T0" fmla="*/ 571 w 573"/>
                <a:gd name="T1" fmla="*/ 429 h 779"/>
                <a:gd name="T2" fmla="*/ 564 w 573"/>
                <a:gd name="T3" fmla="*/ 488 h 779"/>
                <a:gd name="T4" fmla="*/ 550 w 573"/>
                <a:gd name="T5" fmla="*/ 542 h 779"/>
                <a:gd name="T6" fmla="*/ 531 w 573"/>
                <a:gd name="T7" fmla="*/ 593 h 779"/>
                <a:gd name="T8" fmla="*/ 508 w 573"/>
                <a:gd name="T9" fmla="*/ 638 h 779"/>
                <a:gd name="T10" fmla="*/ 479 w 573"/>
                <a:gd name="T11" fmla="*/ 679 h 779"/>
                <a:gd name="T12" fmla="*/ 446 w 573"/>
                <a:gd name="T13" fmla="*/ 714 h 779"/>
                <a:gd name="T14" fmla="*/ 411 w 573"/>
                <a:gd name="T15" fmla="*/ 742 h 779"/>
                <a:gd name="T16" fmla="*/ 372 w 573"/>
                <a:gd name="T17" fmla="*/ 762 h 779"/>
                <a:gd name="T18" fmla="*/ 331 w 573"/>
                <a:gd name="T19" fmla="*/ 775 h 779"/>
                <a:gd name="T20" fmla="*/ 286 w 573"/>
                <a:gd name="T21" fmla="*/ 779 h 779"/>
                <a:gd name="T22" fmla="*/ 243 w 573"/>
                <a:gd name="T23" fmla="*/ 775 h 779"/>
                <a:gd name="T24" fmla="*/ 201 w 573"/>
                <a:gd name="T25" fmla="*/ 762 h 779"/>
                <a:gd name="T26" fmla="*/ 162 w 573"/>
                <a:gd name="T27" fmla="*/ 742 h 779"/>
                <a:gd name="T28" fmla="*/ 126 w 573"/>
                <a:gd name="T29" fmla="*/ 714 h 779"/>
                <a:gd name="T30" fmla="*/ 94 w 573"/>
                <a:gd name="T31" fmla="*/ 679 h 779"/>
                <a:gd name="T32" fmla="*/ 66 w 573"/>
                <a:gd name="T33" fmla="*/ 638 h 779"/>
                <a:gd name="T34" fmla="*/ 42 w 573"/>
                <a:gd name="T35" fmla="*/ 593 h 779"/>
                <a:gd name="T36" fmla="*/ 23 w 573"/>
                <a:gd name="T37" fmla="*/ 542 h 779"/>
                <a:gd name="T38" fmla="*/ 10 w 573"/>
                <a:gd name="T39" fmla="*/ 488 h 779"/>
                <a:gd name="T40" fmla="*/ 2 w 573"/>
                <a:gd name="T41" fmla="*/ 429 h 779"/>
                <a:gd name="T42" fmla="*/ 1 w 573"/>
                <a:gd name="T43" fmla="*/ 370 h 779"/>
                <a:gd name="T44" fmla="*/ 7 w 573"/>
                <a:gd name="T45" fmla="*/ 312 h 779"/>
                <a:gd name="T46" fmla="*/ 17 w 573"/>
                <a:gd name="T47" fmla="*/ 256 h 779"/>
                <a:gd name="T48" fmla="*/ 35 w 573"/>
                <a:gd name="T49" fmla="*/ 204 h 779"/>
                <a:gd name="T50" fmla="*/ 57 w 573"/>
                <a:gd name="T51" fmla="*/ 156 h 779"/>
                <a:gd name="T52" fmla="*/ 84 w 573"/>
                <a:gd name="T53" fmla="*/ 114 h 779"/>
                <a:gd name="T54" fmla="*/ 116 w 573"/>
                <a:gd name="T55" fmla="*/ 77 h 779"/>
                <a:gd name="T56" fmla="*/ 150 w 573"/>
                <a:gd name="T57" fmla="*/ 47 h 779"/>
                <a:gd name="T58" fmla="*/ 188 w 573"/>
                <a:gd name="T59" fmla="*/ 23 h 779"/>
                <a:gd name="T60" fmla="*/ 229 w 573"/>
                <a:gd name="T61" fmla="*/ 8 h 779"/>
                <a:gd name="T62" fmla="*/ 272 w 573"/>
                <a:gd name="T63" fmla="*/ 1 h 779"/>
                <a:gd name="T64" fmla="*/ 315 w 573"/>
                <a:gd name="T65" fmla="*/ 2 h 779"/>
                <a:gd name="T66" fmla="*/ 358 w 573"/>
                <a:gd name="T67" fmla="*/ 13 h 779"/>
                <a:gd name="T68" fmla="*/ 398 w 573"/>
                <a:gd name="T69" fmla="*/ 31 h 779"/>
                <a:gd name="T70" fmla="*/ 435 w 573"/>
                <a:gd name="T71" fmla="*/ 57 h 779"/>
                <a:gd name="T72" fmla="*/ 469 w 573"/>
                <a:gd name="T73" fmla="*/ 89 h 779"/>
                <a:gd name="T74" fmla="*/ 498 w 573"/>
                <a:gd name="T75" fmla="*/ 128 h 779"/>
                <a:gd name="T76" fmla="*/ 524 w 573"/>
                <a:gd name="T77" fmla="*/ 172 h 779"/>
                <a:gd name="T78" fmla="*/ 544 w 573"/>
                <a:gd name="T79" fmla="*/ 221 h 779"/>
                <a:gd name="T80" fmla="*/ 560 w 573"/>
                <a:gd name="T81" fmla="*/ 274 h 779"/>
                <a:gd name="T82" fmla="*/ 569 w 573"/>
                <a:gd name="T83" fmla="*/ 330 h 779"/>
                <a:gd name="T84" fmla="*/ 573 w 573"/>
                <a:gd name="T85" fmla="*/ 390 h 7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573" h="779">
                  <a:moveTo>
                    <a:pt x="573" y="390"/>
                  </a:moveTo>
                  <a:lnTo>
                    <a:pt x="573" y="410"/>
                  </a:lnTo>
                  <a:lnTo>
                    <a:pt x="571" y="429"/>
                  </a:lnTo>
                  <a:lnTo>
                    <a:pt x="569" y="449"/>
                  </a:lnTo>
                  <a:lnTo>
                    <a:pt x="567" y="468"/>
                  </a:lnTo>
                  <a:lnTo>
                    <a:pt x="564" y="488"/>
                  </a:lnTo>
                  <a:lnTo>
                    <a:pt x="560" y="506"/>
                  </a:lnTo>
                  <a:lnTo>
                    <a:pt x="555" y="523"/>
                  </a:lnTo>
                  <a:lnTo>
                    <a:pt x="550" y="542"/>
                  </a:lnTo>
                  <a:lnTo>
                    <a:pt x="544" y="559"/>
                  </a:lnTo>
                  <a:lnTo>
                    <a:pt x="538" y="575"/>
                  </a:lnTo>
                  <a:lnTo>
                    <a:pt x="531" y="593"/>
                  </a:lnTo>
                  <a:lnTo>
                    <a:pt x="524" y="608"/>
                  </a:lnTo>
                  <a:lnTo>
                    <a:pt x="516" y="623"/>
                  </a:lnTo>
                  <a:lnTo>
                    <a:pt x="508" y="638"/>
                  </a:lnTo>
                  <a:lnTo>
                    <a:pt x="498" y="652"/>
                  </a:lnTo>
                  <a:lnTo>
                    <a:pt x="489" y="666"/>
                  </a:lnTo>
                  <a:lnTo>
                    <a:pt x="479" y="679"/>
                  </a:lnTo>
                  <a:lnTo>
                    <a:pt x="469" y="691"/>
                  </a:lnTo>
                  <a:lnTo>
                    <a:pt x="458" y="703"/>
                  </a:lnTo>
                  <a:lnTo>
                    <a:pt x="446" y="714"/>
                  </a:lnTo>
                  <a:lnTo>
                    <a:pt x="435" y="723"/>
                  </a:lnTo>
                  <a:lnTo>
                    <a:pt x="423" y="733"/>
                  </a:lnTo>
                  <a:lnTo>
                    <a:pt x="411" y="742"/>
                  </a:lnTo>
                  <a:lnTo>
                    <a:pt x="398" y="749"/>
                  </a:lnTo>
                  <a:lnTo>
                    <a:pt x="385" y="756"/>
                  </a:lnTo>
                  <a:lnTo>
                    <a:pt x="372" y="762"/>
                  </a:lnTo>
                  <a:lnTo>
                    <a:pt x="358" y="768"/>
                  </a:lnTo>
                  <a:lnTo>
                    <a:pt x="345" y="772"/>
                  </a:lnTo>
                  <a:lnTo>
                    <a:pt x="331" y="775"/>
                  </a:lnTo>
                  <a:lnTo>
                    <a:pt x="315" y="777"/>
                  </a:lnTo>
                  <a:lnTo>
                    <a:pt x="301" y="779"/>
                  </a:lnTo>
                  <a:lnTo>
                    <a:pt x="286" y="779"/>
                  </a:lnTo>
                  <a:lnTo>
                    <a:pt x="272" y="779"/>
                  </a:lnTo>
                  <a:lnTo>
                    <a:pt x="257" y="777"/>
                  </a:lnTo>
                  <a:lnTo>
                    <a:pt x="243" y="775"/>
                  </a:lnTo>
                  <a:lnTo>
                    <a:pt x="229" y="772"/>
                  </a:lnTo>
                  <a:lnTo>
                    <a:pt x="215" y="768"/>
                  </a:lnTo>
                  <a:lnTo>
                    <a:pt x="201" y="762"/>
                  </a:lnTo>
                  <a:lnTo>
                    <a:pt x="188" y="756"/>
                  </a:lnTo>
                  <a:lnTo>
                    <a:pt x="175" y="749"/>
                  </a:lnTo>
                  <a:lnTo>
                    <a:pt x="162" y="742"/>
                  </a:lnTo>
                  <a:lnTo>
                    <a:pt x="150" y="733"/>
                  </a:lnTo>
                  <a:lnTo>
                    <a:pt x="138" y="723"/>
                  </a:lnTo>
                  <a:lnTo>
                    <a:pt x="126" y="714"/>
                  </a:lnTo>
                  <a:lnTo>
                    <a:pt x="116" y="703"/>
                  </a:lnTo>
                  <a:lnTo>
                    <a:pt x="105" y="691"/>
                  </a:lnTo>
                  <a:lnTo>
                    <a:pt x="94" y="679"/>
                  </a:lnTo>
                  <a:lnTo>
                    <a:pt x="84" y="666"/>
                  </a:lnTo>
                  <a:lnTo>
                    <a:pt x="75" y="652"/>
                  </a:lnTo>
                  <a:lnTo>
                    <a:pt x="66" y="638"/>
                  </a:lnTo>
                  <a:lnTo>
                    <a:pt x="57" y="623"/>
                  </a:lnTo>
                  <a:lnTo>
                    <a:pt x="50" y="608"/>
                  </a:lnTo>
                  <a:lnTo>
                    <a:pt x="42" y="593"/>
                  </a:lnTo>
                  <a:lnTo>
                    <a:pt x="35" y="575"/>
                  </a:lnTo>
                  <a:lnTo>
                    <a:pt x="28" y="559"/>
                  </a:lnTo>
                  <a:lnTo>
                    <a:pt x="23" y="542"/>
                  </a:lnTo>
                  <a:lnTo>
                    <a:pt x="17" y="523"/>
                  </a:lnTo>
                  <a:lnTo>
                    <a:pt x="13" y="506"/>
                  </a:lnTo>
                  <a:lnTo>
                    <a:pt x="10" y="488"/>
                  </a:lnTo>
                  <a:lnTo>
                    <a:pt x="7" y="468"/>
                  </a:lnTo>
                  <a:lnTo>
                    <a:pt x="3" y="449"/>
                  </a:lnTo>
                  <a:lnTo>
                    <a:pt x="2" y="429"/>
                  </a:lnTo>
                  <a:lnTo>
                    <a:pt x="1" y="410"/>
                  </a:lnTo>
                  <a:lnTo>
                    <a:pt x="0" y="390"/>
                  </a:lnTo>
                  <a:lnTo>
                    <a:pt x="1" y="370"/>
                  </a:lnTo>
                  <a:lnTo>
                    <a:pt x="2" y="350"/>
                  </a:lnTo>
                  <a:lnTo>
                    <a:pt x="3" y="330"/>
                  </a:lnTo>
                  <a:lnTo>
                    <a:pt x="7" y="312"/>
                  </a:lnTo>
                  <a:lnTo>
                    <a:pt x="10" y="292"/>
                  </a:lnTo>
                  <a:lnTo>
                    <a:pt x="13" y="274"/>
                  </a:lnTo>
                  <a:lnTo>
                    <a:pt x="17" y="256"/>
                  </a:lnTo>
                  <a:lnTo>
                    <a:pt x="23" y="238"/>
                  </a:lnTo>
                  <a:lnTo>
                    <a:pt x="28" y="221"/>
                  </a:lnTo>
                  <a:lnTo>
                    <a:pt x="35" y="204"/>
                  </a:lnTo>
                  <a:lnTo>
                    <a:pt x="42" y="188"/>
                  </a:lnTo>
                  <a:lnTo>
                    <a:pt x="50" y="172"/>
                  </a:lnTo>
                  <a:lnTo>
                    <a:pt x="57" y="156"/>
                  </a:lnTo>
                  <a:lnTo>
                    <a:pt x="66" y="142"/>
                  </a:lnTo>
                  <a:lnTo>
                    <a:pt x="75" y="128"/>
                  </a:lnTo>
                  <a:lnTo>
                    <a:pt x="84" y="114"/>
                  </a:lnTo>
                  <a:lnTo>
                    <a:pt x="94" y="101"/>
                  </a:lnTo>
                  <a:lnTo>
                    <a:pt x="105" y="89"/>
                  </a:lnTo>
                  <a:lnTo>
                    <a:pt x="116" y="77"/>
                  </a:lnTo>
                  <a:lnTo>
                    <a:pt x="126" y="67"/>
                  </a:lnTo>
                  <a:lnTo>
                    <a:pt x="138" y="57"/>
                  </a:lnTo>
                  <a:lnTo>
                    <a:pt x="150" y="47"/>
                  </a:lnTo>
                  <a:lnTo>
                    <a:pt x="162" y="39"/>
                  </a:lnTo>
                  <a:lnTo>
                    <a:pt x="175" y="31"/>
                  </a:lnTo>
                  <a:lnTo>
                    <a:pt x="188" y="23"/>
                  </a:lnTo>
                  <a:lnTo>
                    <a:pt x="201" y="18"/>
                  </a:lnTo>
                  <a:lnTo>
                    <a:pt x="215" y="13"/>
                  </a:lnTo>
                  <a:lnTo>
                    <a:pt x="229" y="8"/>
                  </a:lnTo>
                  <a:lnTo>
                    <a:pt x="243" y="4"/>
                  </a:lnTo>
                  <a:lnTo>
                    <a:pt x="257" y="2"/>
                  </a:lnTo>
                  <a:lnTo>
                    <a:pt x="272" y="1"/>
                  </a:lnTo>
                  <a:lnTo>
                    <a:pt x="286" y="0"/>
                  </a:lnTo>
                  <a:lnTo>
                    <a:pt x="301" y="1"/>
                  </a:lnTo>
                  <a:lnTo>
                    <a:pt x="315" y="2"/>
                  </a:lnTo>
                  <a:lnTo>
                    <a:pt x="331" y="4"/>
                  </a:lnTo>
                  <a:lnTo>
                    <a:pt x="345" y="8"/>
                  </a:lnTo>
                  <a:lnTo>
                    <a:pt x="358" y="13"/>
                  </a:lnTo>
                  <a:lnTo>
                    <a:pt x="372" y="18"/>
                  </a:lnTo>
                  <a:lnTo>
                    <a:pt x="385" y="23"/>
                  </a:lnTo>
                  <a:lnTo>
                    <a:pt x="398" y="31"/>
                  </a:lnTo>
                  <a:lnTo>
                    <a:pt x="411" y="39"/>
                  </a:lnTo>
                  <a:lnTo>
                    <a:pt x="423" y="47"/>
                  </a:lnTo>
                  <a:lnTo>
                    <a:pt x="435" y="57"/>
                  </a:lnTo>
                  <a:lnTo>
                    <a:pt x="446" y="67"/>
                  </a:lnTo>
                  <a:lnTo>
                    <a:pt x="458" y="77"/>
                  </a:lnTo>
                  <a:lnTo>
                    <a:pt x="469" y="89"/>
                  </a:lnTo>
                  <a:lnTo>
                    <a:pt x="479" y="101"/>
                  </a:lnTo>
                  <a:lnTo>
                    <a:pt x="489" y="114"/>
                  </a:lnTo>
                  <a:lnTo>
                    <a:pt x="498" y="128"/>
                  </a:lnTo>
                  <a:lnTo>
                    <a:pt x="508" y="142"/>
                  </a:lnTo>
                  <a:lnTo>
                    <a:pt x="516" y="156"/>
                  </a:lnTo>
                  <a:lnTo>
                    <a:pt x="524" y="172"/>
                  </a:lnTo>
                  <a:lnTo>
                    <a:pt x="531" y="188"/>
                  </a:lnTo>
                  <a:lnTo>
                    <a:pt x="538" y="204"/>
                  </a:lnTo>
                  <a:lnTo>
                    <a:pt x="544" y="221"/>
                  </a:lnTo>
                  <a:lnTo>
                    <a:pt x="550" y="238"/>
                  </a:lnTo>
                  <a:lnTo>
                    <a:pt x="555" y="256"/>
                  </a:lnTo>
                  <a:lnTo>
                    <a:pt x="560" y="274"/>
                  </a:lnTo>
                  <a:lnTo>
                    <a:pt x="564" y="292"/>
                  </a:lnTo>
                  <a:lnTo>
                    <a:pt x="567" y="312"/>
                  </a:lnTo>
                  <a:lnTo>
                    <a:pt x="569" y="330"/>
                  </a:lnTo>
                  <a:lnTo>
                    <a:pt x="571" y="350"/>
                  </a:lnTo>
                  <a:lnTo>
                    <a:pt x="573" y="370"/>
                  </a:lnTo>
                  <a:lnTo>
                    <a:pt x="573" y="39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1732" name="Freeform 243"/>
            <p:cNvSpPr>
              <a:spLocks/>
            </p:cNvSpPr>
            <p:nvPr/>
          </p:nvSpPr>
          <p:spPr bwMode="auto">
            <a:xfrm>
              <a:off x="7444358" y="3435472"/>
              <a:ext cx="31652" cy="22342"/>
            </a:xfrm>
            <a:custGeom>
              <a:avLst/>
              <a:gdLst>
                <a:gd name="T0" fmla="*/ 21 w 135"/>
                <a:gd name="T1" fmla="*/ 97 h 97"/>
                <a:gd name="T2" fmla="*/ 16 w 135"/>
                <a:gd name="T3" fmla="*/ 97 h 97"/>
                <a:gd name="T4" fmla="*/ 10 w 135"/>
                <a:gd name="T5" fmla="*/ 95 h 97"/>
                <a:gd name="T6" fmla="*/ 6 w 135"/>
                <a:gd name="T7" fmla="*/ 92 h 97"/>
                <a:gd name="T8" fmla="*/ 2 w 135"/>
                <a:gd name="T9" fmla="*/ 86 h 97"/>
                <a:gd name="T10" fmla="*/ 1 w 135"/>
                <a:gd name="T11" fmla="*/ 83 h 97"/>
                <a:gd name="T12" fmla="*/ 0 w 135"/>
                <a:gd name="T13" fmla="*/ 79 h 97"/>
                <a:gd name="T14" fmla="*/ 0 w 135"/>
                <a:gd name="T15" fmla="*/ 74 h 97"/>
                <a:gd name="T16" fmla="*/ 0 w 135"/>
                <a:gd name="T17" fmla="*/ 70 h 97"/>
                <a:gd name="T18" fmla="*/ 2 w 135"/>
                <a:gd name="T19" fmla="*/ 67 h 97"/>
                <a:gd name="T20" fmla="*/ 4 w 135"/>
                <a:gd name="T21" fmla="*/ 63 h 97"/>
                <a:gd name="T22" fmla="*/ 6 w 135"/>
                <a:gd name="T23" fmla="*/ 60 h 97"/>
                <a:gd name="T24" fmla="*/ 10 w 135"/>
                <a:gd name="T25" fmla="*/ 57 h 97"/>
                <a:gd name="T26" fmla="*/ 102 w 135"/>
                <a:gd name="T27" fmla="*/ 3 h 97"/>
                <a:gd name="T28" fmla="*/ 106 w 135"/>
                <a:gd name="T29" fmla="*/ 1 h 97"/>
                <a:gd name="T30" fmla="*/ 111 w 135"/>
                <a:gd name="T31" fmla="*/ 1 h 97"/>
                <a:gd name="T32" fmla="*/ 115 w 135"/>
                <a:gd name="T33" fmla="*/ 0 h 97"/>
                <a:gd name="T34" fmla="*/ 118 w 135"/>
                <a:gd name="T35" fmla="*/ 1 h 97"/>
                <a:gd name="T36" fmla="*/ 123 w 135"/>
                <a:gd name="T37" fmla="*/ 2 h 97"/>
                <a:gd name="T38" fmla="*/ 126 w 135"/>
                <a:gd name="T39" fmla="*/ 4 h 97"/>
                <a:gd name="T40" fmla="*/ 129 w 135"/>
                <a:gd name="T41" fmla="*/ 7 h 97"/>
                <a:gd name="T42" fmla="*/ 131 w 135"/>
                <a:gd name="T43" fmla="*/ 11 h 97"/>
                <a:gd name="T44" fmla="*/ 133 w 135"/>
                <a:gd name="T45" fmla="*/ 15 h 97"/>
                <a:gd name="T46" fmla="*/ 135 w 135"/>
                <a:gd name="T47" fmla="*/ 19 h 97"/>
                <a:gd name="T48" fmla="*/ 135 w 135"/>
                <a:gd name="T49" fmla="*/ 24 h 97"/>
                <a:gd name="T50" fmla="*/ 135 w 135"/>
                <a:gd name="T51" fmla="*/ 27 h 97"/>
                <a:gd name="T52" fmla="*/ 132 w 135"/>
                <a:gd name="T53" fmla="*/ 31 h 97"/>
                <a:gd name="T54" fmla="*/ 130 w 135"/>
                <a:gd name="T55" fmla="*/ 34 h 97"/>
                <a:gd name="T56" fmla="*/ 128 w 135"/>
                <a:gd name="T57" fmla="*/ 38 h 97"/>
                <a:gd name="T58" fmla="*/ 124 w 135"/>
                <a:gd name="T59" fmla="*/ 40 h 97"/>
                <a:gd name="T60" fmla="*/ 32 w 135"/>
                <a:gd name="T61" fmla="*/ 95 h 97"/>
                <a:gd name="T62" fmla="*/ 27 w 135"/>
                <a:gd name="T63" fmla="*/ 97 h 97"/>
                <a:gd name="T64" fmla="*/ 21 w 135"/>
                <a:gd name="T65" fmla="*/ 97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35" h="97">
                  <a:moveTo>
                    <a:pt x="21" y="97"/>
                  </a:moveTo>
                  <a:lnTo>
                    <a:pt x="16" y="97"/>
                  </a:lnTo>
                  <a:lnTo>
                    <a:pt x="10" y="95"/>
                  </a:lnTo>
                  <a:lnTo>
                    <a:pt x="6" y="92"/>
                  </a:lnTo>
                  <a:lnTo>
                    <a:pt x="2" y="86"/>
                  </a:lnTo>
                  <a:lnTo>
                    <a:pt x="1" y="83"/>
                  </a:lnTo>
                  <a:lnTo>
                    <a:pt x="0" y="79"/>
                  </a:lnTo>
                  <a:lnTo>
                    <a:pt x="0" y="74"/>
                  </a:lnTo>
                  <a:lnTo>
                    <a:pt x="0" y="70"/>
                  </a:lnTo>
                  <a:lnTo>
                    <a:pt x="2" y="67"/>
                  </a:lnTo>
                  <a:lnTo>
                    <a:pt x="4" y="63"/>
                  </a:lnTo>
                  <a:lnTo>
                    <a:pt x="6" y="60"/>
                  </a:lnTo>
                  <a:lnTo>
                    <a:pt x="10" y="57"/>
                  </a:lnTo>
                  <a:lnTo>
                    <a:pt x="102" y="3"/>
                  </a:lnTo>
                  <a:lnTo>
                    <a:pt x="106" y="1"/>
                  </a:lnTo>
                  <a:lnTo>
                    <a:pt x="111" y="1"/>
                  </a:lnTo>
                  <a:lnTo>
                    <a:pt x="115" y="0"/>
                  </a:lnTo>
                  <a:lnTo>
                    <a:pt x="118" y="1"/>
                  </a:lnTo>
                  <a:lnTo>
                    <a:pt x="123" y="2"/>
                  </a:lnTo>
                  <a:lnTo>
                    <a:pt x="126" y="4"/>
                  </a:lnTo>
                  <a:lnTo>
                    <a:pt x="129" y="7"/>
                  </a:lnTo>
                  <a:lnTo>
                    <a:pt x="131" y="11"/>
                  </a:lnTo>
                  <a:lnTo>
                    <a:pt x="133" y="15"/>
                  </a:lnTo>
                  <a:lnTo>
                    <a:pt x="135" y="19"/>
                  </a:lnTo>
                  <a:lnTo>
                    <a:pt x="135" y="24"/>
                  </a:lnTo>
                  <a:lnTo>
                    <a:pt x="135" y="27"/>
                  </a:lnTo>
                  <a:lnTo>
                    <a:pt x="132" y="31"/>
                  </a:lnTo>
                  <a:lnTo>
                    <a:pt x="130" y="34"/>
                  </a:lnTo>
                  <a:lnTo>
                    <a:pt x="128" y="38"/>
                  </a:lnTo>
                  <a:lnTo>
                    <a:pt x="124" y="40"/>
                  </a:lnTo>
                  <a:lnTo>
                    <a:pt x="32" y="95"/>
                  </a:lnTo>
                  <a:lnTo>
                    <a:pt x="27" y="97"/>
                  </a:lnTo>
                  <a:lnTo>
                    <a:pt x="21" y="97"/>
                  </a:lnTo>
                  <a:close/>
                </a:path>
              </a:pathLst>
            </a:custGeom>
            <a:solidFill>
              <a:srgbClr val="F7FB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1733" name="Freeform 244"/>
            <p:cNvSpPr>
              <a:spLocks noEditPoints="1"/>
            </p:cNvSpPr>
            <p:nvPr/>
          </p:nvSpPr>
          <p:spPr bwMode="auto">
            <a:xfrm>
              <a:off x="7542106" y="3017485"/>
              <a:ext cx="648858" cy="383543"/>
            </a:xfrm>
            <a:custGeom>
              <a:avLst/>
              <a:gdLst>
                <a:gd name="T0" fmla="*/ 6 w 2786"/>
                <a:gd name="T1" fmla="*/ 1639 h 1646"/>
                <a:gd name="T2" fmla="*/ 0 w 2786"/>
                <a:gd name="T3" fmla="*/ 1623 h 1646"/>
                <a:gd name="T4" fmla="*/ 7 w 2786"/>
                <a:gd name="T5" fmla="*/ 1608 h 1646"/>
                <a:gd name="T6" fmla="*/ 202 w 2786"/>
                <a:gd name="T7" fmla="*/ 1496 h 1646"/>
                <a:gd name="T8" fmla="*/ 217 w 2786"/>
                <a:gd name="T9" fmla="*/ 1500 h 1646"/>
                <a:gd name="T10" fmla="*/ 225 w 2786"/>
                <a:gd name="T11" fmla="*/ 1515 h 1646"/>
                <a:gd name="T12" fmla="*/ 221 w 2786"/>
                <a:gd name="T13" fmla="*/ 1530 h 1646"/>
                <a:gd name="T14" fmla="*/ 27 w 2786"/>
                <a:gd name="T15" fmla="*/ 1645 h 1646"/>
                <a:gd name="T16" fmla="*/ 528 w 2786"/>
                <a:gd name="T17" fmla="*/ 1346 h 1646"/>
                <a:gd name="T18" fmla="*/ 513 w 2786"/>
                <a:gd name="T19" fmla="*/ 1332 h 1646"/>
                <a:gd name="T20" fmla="*/ 514 w 2786"/>
                <a:gd name="T21" fmla="*/ 1315 h 1646"/>
                <a:gd name="T22" fmla="*/ 705 w 2786"/>
                <a:gd name="T23" fmla="*/ 1200 h 1646"/>
                <a:gd name="T24" fmla="*/ 721 w 2786"/>
                <a:gd name="T25" fmla="*/ 1198 h 1646"/>
                <a:gd name="T26" fmla="*/ 735 w 2786"/>
                <a:gd name="T27" fmla="*/ 1207 h 1646"/>
                <a:gd name="T28" fmla="*/ 737 w 2786"/>
                <a:gd name="T29" fmla="*/ 1224 h 1646"/>
                <a:gd name="T30" fmla="*/ 727 w 2786"/>
                <a:gd name="T31" fmla="*/ 1237 h 1646"/>
                <a:gd name="T32" fmla="*/ 1045 w 2786"/>
                <a:gd name="T33" fmla="*/ 1048 h 1646"/>
                <a:gd name="T34" fmla="*/ 1030 w 2786"/>
                <a:gd name="T35" fmla="*/ 1041 h 1646"/>
                <a:gd name="T36" fmla="*/ 1024 w 2786"/>
                <a:gd name="T37" fmla="*/ 1025 h 1646"/>
                <a:gd name="T38" fmla="*/ 1031 w 2786"/>
                <a:gd name="T39" fmla="*/ 1010 h 1646"/>
                <a:gd name="T40" fmla="*/ 1226 w 2786"/>
                <a:gd name="T41" fmla="*/ 897 h 1646"/>
                <a:gd name="T42" fmla="*/ 1241 w 2786"/>
                <a:gd name="T43" fmla="*/ 902 h 1646"/>
                <a:gd name="T44" fmla="*/ 1249 w 2786"/>
                <a:gd name="T45" fmla="*/ 916 h 1646"/>
                <a:gd name="T46" fmla="*/ 1245 w 2786"/>
                <a:gd name="T47" fmla="*/ 932 h 1646"/>
                <a:gd name="T48" fmla="*/ 1051 w 2786"/>
                <a:gd name="T49" fmla="*/ 1046 h 1646"/>
                <a:gd name="T50" fmla="*/ 1552 w 2786"/>
                <a:gd name="T51" fmla="*/ 747 h 1646"/>
                <a:gd name="T52" fmla="*/ 1537 w 2786"/>
                <a:gd name="T53" fmla="*/ 733 h 1646"/>
                <a:gd name="T54" fmla="*/ 1538 w 2786"/>
                <a:gd name="T55" fmla="*/ 717 h 1646"/>
                <a:gd name="T56" fmla="*/ 1730 w 2786"/>
                <a:gd name="T57" fmla="*/ 601 h 1646"/>
                <a:gd name="T58" fmla="*/ 1746 w 2786"/>
                <a:gd name="T59" fmla="*/ 599 h 1646"/>
                <a:gd name="T60" fmla="*/ 1759 w 2786"/>
                <a:gd name="T61" fmla="*/ 609 h 1646"/>
                <a:gd name="T62" fmla="*/ 1761 w 2786"/>
                <a:gd name="T63" fmla="*/ 625 h 1646"/>
                <a:gd name="T64" fmla="*/ 1751 w 2786"/>
                <a:gd name="T65" fmla="*/ 638 h 1646"/>
                <a:gd name="T66" fmla="*/ 2069 w 2786"/>
                <a:gd name="T67" fmla="*/ 449 h 1646"/>
                <a:gd name="T68" fmla="*/ 2054 w 2786"/>
                <a:gd name="T69" fmla="*/ 443 h 1646"/>
                <a:gd name="T70" fmla="*/ 2047 w 2786"/>
                <a:gd name="T71" fmla="*/ 427 h 1646"/>
                <a:gd name="T72" fmla="*/ 2055 w 2786"/>
                <a:gd name="T73" fmla="*/ 411 h 1646"/>
                <a:gd name="T74" fmla="*/ 2249 w 2786"/>
                <a:gd name="T75" fmla="*/ 299 h 1646"/>
                <a:gd name="T76" fmla="*/ 2264 w 2786"/>
                <a:gd name="T77" fmla="*/ 303 h 1646"/>
                <a:gd name="T78" fmla="*/ 2273 w 2786"/>
                <a:gd name="T79" fmla="*/ 317 h 1646"/>
                <a:gd name="T80" fmla="*/ 2270 w 2786"/>
                <a:gd name="T81" fmla="*/ 334 h 1646"/>
                <a:gd name="T82" fmla="*/ 2074 w 2786"/>
                <a:gd name="T83" fmla="*/ 448 h 1646"/>
                <a:gd name="T84" fmla="*/ 2575 w 2786"/>
                <a:gd name="T85" fmla="*/ 149 h 1646"/>
                <a:gd name="T86" fmla="*/ 2561 w 2786"/>
                <a:gd name="T87" fmla="*/ 135 h 1646"/>
                <a:gd name="T88" fmla="*/ 2561 w 2786"/>
                <a:gd name="T89" fmla="*/ 119 h 1646"/>
                <a:gd name="T90" fmla="*/ 2754 w 2786"/>
                <a:gd name="T91" fmla="*/ 3 h 1646"/>
                <a:gd name="T92" fmla="*/ 2770 w 2786"/>
                <a:gd name="T93" fmla="*/ 1 h 1646"/>
                <a:gd name="T94" fmla="*/ 2783 w 2786"/>
                <a:gd name="T95" fmla="*/ 11 h 1646"/>
                <a:gd name="T96" fmla="*/ 2785 w 2786"/>
                <a:gd name="T97" fmla="*/ 27 h 1646"/>
                <a:gd name="T98" fmla="*/ 2775 w 2786"/>
                <a:gd name="T99" fmla="*/ 40 h 16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786" h="1646">
                  <a:moveTo>
                    <a:pt x="21" y="1646"/>
                  </a:moveTo>
                  <a:lnTo>
                    <a:pt x="16" y="1645"/>
                  </a:lnTo>
                  <a:lnTo>
                    <a:pt x="11" y="1643"/>
                  </a:lnTo>
                  <a:lnTo>
                    <a:pt x="6" y="1639"/>
                  </a:lnTo>
                  <a:lnTo>
                    <a:pt x="3" y="1635"/>
                  </a:lnTo>
                  <a:lnTo>
                    <a:pt x="1" y="1631"/>
                  </a:lnTo>
                  <a:lnTo>
                    <a:pt x="0" y="1627"/>
                  </a:lnTo>
                  <a:lnTo>
                    <a:pt x="0" y="1623"/>
                  </a:lnTo>
                  <a:lnTo>
                    <a:pt x="1" y="1619"/>
                  </a:lnTo>
                  <a:lnTo>
                    <a:pt x="2" y="1616"/>
                  </a:lnTo>
                  <a:lnTo>
                    <a:pt x="4" y="1611"/>
                  </a:lnTo>
                  <a:lnTo>
                    <a:pt x="7" y="1608"/>
                  </a:lnTo>
                  <a:lnTo>
                    <a:pt x="11" y="1606"/>
                  </a:lnTo>
                  <a:lnTo>
                    <a:pt x="193" y="1499"/>
                  </a:lnTo>
                  <a:lnTo>
                    <a:pt x="197" y="1497"/>
                  </a:lnTo>
                  <a:lnTo>
                    <a:pt x="202" y="1496"/>
                  </a:lnTo>
                  <a:lnTo>
                    <a:pt x="206" y="1496"/>
                  </a:lnTo>
                  <a:lnTo>
                    <a:pt x="209" y="1497"/>
                  </a:lnTo>
                  <a:lnTo>
                    <a:pt x="214" y="1498"/>
                  </a:lnTo>
                  <a:lnTo>
                    <a:pt x="217" y="1500"/>
                  </a:lnTo>
                  <a:lnTo>
                    <a:pt x="220" y="1503"/>
                  </a:lnTo>
                  <a:lnTo>
                    <a:pt x="223" y="1507"/>
                  </a:lnTo>
                  <a:lnTo>
                    <a:pt x="224" y="1511"/>
                  </a:lnTo>
                  <a:lnTo>
                    <a:pt x="225" y="1515"/>
                  </a:lnTo>
                  <a:lnTo>
                    <a:pt x="225" y="1518"/>
                  </a:lnTo>
                  <a:lnTo>
                    <a:pt x="225" y="1523"/>
                  </a:lnTo>
                  <a:lnTo>
                    <a:pt x="223" y="1527"/>
                  </a:lnTo>
                  <a:lnTo>
                    <a:pt x="221" y="1530"/>
                  </a:lnTo>
                  <a:lnTo>
                    <a:pt x="219" y="1534"/>
                  </a:lnTo>
                  <a:lnTo>
                    <a:pt x="215" y="1536"/>
                  </a:lnTo>
                  <a:lnTo>
                    <a:pt x="32" y="1643"/>
                  </a:lnTo>
                  <a:lnTo>
                    <a:pt x="27" y="1645"/>
                  </a:lnTo>
                  <a:lnTo>
                    <a:pt x="21" y="1646"/>
                  </a:lnTo>
                  <a:close/>
                  <a:moveTo>
                    <a:pt x="533" y="1347"/>
                  </a:moveTo>
                  <a:lnTo>
                    <a:pt x="533" y="1347"/>
                  </a:lnTo>
                  <a:lnTo>
                    <a:pt x="528" y="1346"/>
                  </a:lnTo>
                  <a:lnTo>
                    <a:pt x="522" y="1343"/>
                  </a:lnTo>
                  <a:lnTo>
                    <a:pt x="518" y="1340"/>
                  </a:lnTo>
                  <a:lnTo>
                    <a:pt x="515" y="1336"/>
                  </a:lnTo>
                  <a:lnTo>
                    <a:pt x="513" y="1332"/>
                  </a:lnTo>
                  <a:lnTo>
                    <a:pt x="512" y="1328"/>
                  </a:lnTo>
                  <a:lnTo>
                    <a:pt x="512" y="1324"/>
                  </a:lnTo>
                  <a:lnTo>
                    <a:pt x="513" y="1320"/>
                  </a:lnTo>
                  <a:lnTo>
                    <a:pt x="514" y="1315"/>
                  </a:lnTo>
                  <a:lnTo>
                    <a:pt x="516" y="1312"/>
                  </a:lnTo>
                  <a:lnTo>
                    <a:pt x="519" y="1309"/>
                  </a:lnTo>
                  <a:lnTo>
                    <a:pt x="522" y="1307"/>
                  </a:lnTo>
                  <a:lnTo>
                    <a:pt x="705" y="1200"/>
                  </a:lnTo>
                  <a:lnTo>
                    <a:pt x="709" y="1198"/>
                  </a:lnTo>
                  <a:lnTo>
                    <a:pt x="714" y="1197"/>
                  </a:lnTo>
                  <a:lnTo>
                    <a:pt x="718" y="1197"/>
                  </a:lnTo>
                  <a:lnTo>
                    <a:pt x="721" y="1198"/>
                  </a:lnTo>
                  <a:lnTo>
                    <a:pt x="725" y="1199"/>
                  </a:lnTo>
                  <a:lnTo>
                    <a:pt x="729" y="1201"/>
                  </a:lnTo>
                  <a:lnTo>
                    <a:pt x="732" y="1204"/>
                  </a:lnTo>
                  <a:lnTo>
                    <a:pt x="735" y="1207"/>
                  </a:lnTo>
                  <a:lnTo>
                    <a:pt x="736" y="1212"/>
                  </a:lnTo>
                  <a:lnTo>
                    <a:pt x="737" y="1216"/>
                  </a:lnTo>
                  <a:lnTo>
                    <a:pt x="737" y="1219"/>
                  </a:lnTo>
                  <a:lnTo>
                    <a:pt x="737" y="1224"/>
                  </a:lnTo>
                  <a:lnTo>
                    <a:pt x="735" y="1228"/>
                  </a:lnTo>
                  <a:lnTo>
                    <a:pt x="733" y="1231"/>
                  </a:lnTo>
                  <a:lnTo>
                    <a:pt x="731" y="1234"/>
                  </a:lnTo>
                  <a:lnTo>
                    <a:pt x="727" y="1237"/>
                  </a:lnTo>
                  <a:lnTo>
                    <a:pt x="544" y="1343"/>
                  </a:lnTo>
                  <a:lnTo>
                    <a:pt x="539" y="1346"/>
                  </a:lnTo>
                  <a:lnTo>
                    <a:pt x="533" y="1347"/>
                  </a:lnTo>
                  <a:close/>
                  <a:moveTo>
                    <a:pt x="1045" y="1048"/>
                  </a:moveTo>
                  <a:lnTo>
                    <a:pt x="1045" y="1048"/>
                  </a:lnTo>
                  <a:lnTo>
                    <a:pt x="1040" y="1046"/>
                  </a:lnTo>
                  <a:lnTo>
                    <a:pt x="1034" y="1044"/>
                  </a:lnTo>
                  <a:lnTo>
                    <a:pt x="1030" y="1041"/>
                  </a:lnTo>
                  <a:lnTo>
                    <a:pt x="1027" y="1037"/>
                  </a:lnTo>
                  <a:lnTo>
                    <a:pt x="1025" y="1032"/>
                  </a:lnTo>
                  <a:lnTo>
                    <a:pt x="1024" y="1029"/>
                  </a:lnTo>
                  <a:lnTo>
                    <a:pt x="1024" y="1025"/>
                  </a:lnTo>
                  <a:lnTo>
                    <a:pt x="1025" y="1021"/>
                  </a:lnTo>
                  <a:lnTo>
                    <a:pt x="1026" y="1016"/>
                  </a:lnTo>
                  <a:lnTo>
                    <a:pt x="1028" y="1013"/>
                  </a:lnTo>
                  <a:lnTo>
                    <a:pt x="1031" y="1010"/>
                  </a:lnTo>
                  <a:lnTo>
                    <a:pt x="1034" y="1008"/>
                  </a:lnTo>
                  <a:lnTo>
                    <a:pt x="1217" y="901"/>
                  </a:lnTo>
                  <a:lnTo>
                    <a:pt x="1221" y="898"/>
                  </a:lnTo>
                  <a:lnTo>
                    <a:pt x="1226" y="897"/>
                  </a:lnTo>
                  <a:lnTo>
                    <a:pt x="1230" y="897"/>
                  </a:lnTo>
                  <a:lnTo>
                    <a:pt x="1233" y="898"/>
                  </a:lnTo>
                  <a:lnTo>
                    <a:pt x="1237" y="900"/>
                  </a:lnTo>
                  <a:lnTo>
                    <a:pt x="1241" y="902"/>
                  </a:lnTo>
                  <a:lnTo>
                    <a:pt x="1244" y="905"/>
                  </a:lnTo>
                  <a:lnTo>
                    <a:pt x="1247" y="908"/>
                  </a:lnTo>
                  <a:lnTo>
                    <a:pt x="1248" y="913"/>
                  </a:lnTo>
                  <a:lnTo>
                    <a:pt x="1249" y="916"/>
                  </a:lnTo>
                  <a:lnTo>
                    <a:pt x="1249" y="920"/>
                  </a:lnTo>
                  <a:lnTo>
                    <a:pt x="1249" y="924"/>
                  </a:lnTo>
                  <a:lnTo>
                    <a:pt x="1247" y="929"/>
                  </a:lnTo>
                  <a:lnTo>
                    <a:pt x="1245" y="932"/>
                  </a:lnTo>
                  <a:lnTo>
                    <a:pt x="1243" y="935"/>
                  </a:lnTo>
                  <a:lnTo>
                    <a:pt x="1238" y="937"/>
                  </a:lnTo>
                  <a:lnTo>
                    <a:pt x="1056" y="1044"/>
                  </a:lnTo>
                  <a:lnTo>
                    <a:pt x="1051" y="1046"/>
                  </a:lnTo>
                  <a:lnTo>
                    <a:pt x="1045" y="1048"/>
                  </a:lnTo>
                  <a:close/>
                  <a:moveTo>
                    <a:pt x="1557" y="748"/>
                  </a:moveTo>
                  <a:lnTo>
                    <a:pt x="1557" y="748"/>
                  </a:lnTo>
                  <a:lnTo>
                    <a:pt x="1552" y="747"/>
                  </a:lnTo>
                  <a:lnTo>
                    <a:pt x="1546" y="745"/>
                  </a:lnTo>
                  <a:lnTo>
                    <a:pt x="1542" y="742"/>
                  </a:lnTo>
                  <a:lnTo>
                    <a:pt x="1539" y="738"/>
                  </a:lnTo>
                  <a:lnTo>
                    <a:pt x="1537" y="733"/>
                  </a:lnTo>
                  <a:lnTo>
                    <a:pt x="1537" y="729"/>
                  </a:lnTo>
                  <a:lnTo>
                    <a:pt x="1535" y="726"/>
                  </a:lnTo>
                  <a:lnTo>
                    <a:pt x="1537" y="721"/>
                  </a:lnTo>
                  <a:lnTo>
                    <a:pt x="1538" y="717"/>
                  </a:lnTo>
                  <a:lnTo>
                    <a:pt x="1540" y="714"/>
                  </a:lnTo>
                  <a:lnTo>
                    <a:pt x="1543" y="711"/>
                  </a:lnTo>
                  <a:lnTo>
                    <a:pt x="1546" y="708"/>
                  </a:lnTo>
                  <a:lnTo>
                    <a:pt x="1730" y="601"/>
                  </a:lnTo>
                  <a:lnTo>
                    <a:pt x="1733" y="599"/>
                  </a:lnTo>
                  <a:lnTo>
                    <a:pt x="1737" y="598"/>
                  </a:lnTo>
                  <a:lnTo>
                    <a:pt x="1742" y="598"/>
                  </a:lnTo>
                  <a:lnTo>
                    <a:pt x="1746" y="599"/>
                  </a:lnTo>
                  <a:lnTo>
                    <a:pt x="1749" y="600"/>
                  </a:lnTo>
                  <a:lnTo>
                    <a:pt x="1753" y="603"/>
                  </a:lnTo>
                  <a:lnTo>
                    <a:pt x="1756" y="606"/>
                  </a:lnTo>
                  <a:lnTo>
                    <a:pt x="1759" y="609"/>
                  </a:lnTo>
                  <a:lnTo>
                    <a:pt x="1760" y="613"/>
                  </a:lnTo>
                  <a:lnTo>
                    <a:pt x="1761" y="617"/>
                  </a:lnTo>
                  <a:lnTo>
                    <a:pt x="1761" y="621"/>
                  </a:lnTo>
                  <a:lnTo>
                    <a:pt x="1761" y="625"/>
                  </a:lnTo>
                  <a:lnTo>
                    <a:pt x="1759" y="630"/>
                  </a:lnTo>
                  <a:lnTo>
                    <a:pt x="1757" y="633"/>
                  </a:lnTo>
                  <a:lnTo>
                    <a:pt x="1755" y="636"/>
                  </a:lnTo>
                  <a:lnTo>
                    <a:pt x="1751" y="638"/>
                  </a:lnTo>
                  <a:lnTo>
                    <a:pt x="1568" y="745"/>
                  </a:lnTo>
                  <a:lnTo>
                    <a:pt x="1562" y="747"/>
                  </a:lnTo>
                  <a:lnTo>
                    <a:pt x="1557" y="748"/>
                  </a:lnTo>
                  <a:close/>
                  <a:moveTo>
                    <a:pt x="2069" y="449"/>
                  </a:moveTo>
                  <a:lnTo>
                    <a:pt x="2069" y="449"/>
                  </a:lnTo>
                  <a:lnTo>
                    <a:pt x="2064" y="448"/>
                  </a:lnTo>
                  <a:lnTo>
                    <a:pt x="2059" y="446"/>
                  </a:lnTo>
                  <a:lnTo>
                    <a:pt x="2054" y="443"/>
                  </a:lnTo>
                  <a:lnTo>
                    <a:pt x="2051" y="438"/>
                  </a:lnTo>
                  <a:lnTo>
                    <a:pt x="2048" y="434"/>
                  </a:lnTo>
                  <a:lnTo>
                    <a:pt x="2048" y="430"/>
                  </a:lnTo>
                  <a:lnTo>
                    <a:pt x="2047" y="427"/>
                  </a:lnTo>
                  <a:lnTo>
                    <a:pt x="2048" y="422"/>
                  </a:lnTo>
                  <a:lnTo>
                    <a:pt x="2050" y="418"/>
                  </a:lnTo>
                  <a:lnTo>
                    <a:pt x="2052" y="415"/>
                  </a:lnTo>
                  <a:lnTo>
                    <a:pt x="2055" y="411"/>
                  </a:lnTo>
                  <a:lnTo>
                    <a:pt x="2058" y="409"/>
                  </a:lnTo>
                  <a:lnTo>
                    <a:pt x="2242" y="302"/>
                  </a:lnTo>
                  <a:lnTo>
                    <a:pt x="2245" y="300"/>
                  </a:lnTo>
                  <a:lnTo>
                    <a:pt x="2249" y="299"/>
                  </a:lnTo>
                  <a:lnTo>
                    <a:pt x="2254" y="299"/>
                  </a:lnTo>
                  <a:lnTo>
                    <a:pt x="2258" y="300"/>
                  </a:lnTo>
                  <a:lnTo>
                    <a:pt x="2261" y="301"/>
                  </a:lnTo>
                  <a:lnTo>
                    <a:pt x="2264" y="303"/>
                  </a:lnTo>
                  <a:lnTo>
                    <a:pt x="2268" y="307"/>
                  </a:lnTo>
                  <a:lnTo>
                    <a:pt x="2271" y="310"/>
                  </a:lnTo>
                  <a:lnTo>
                    <a:pt x="2272" y="314"/>
                  </a:lnTo>
                  <a:lnTo>
                    <a:pt x="2273" y="317"/>
                  </a:lnTo>
                  <a:lnTo>
                    <a:pt x="2273" y="322"/>
                  </a:lnTo>
                  <a:lnTo>
                    <a:pt x="2273" y="326"/>
                  </a:lnTo>
                  <a:lnTo>
                    <a:pt x="2271" y="330"/>
                  </a:lnTo>
                  <a:lnTo>
                    <a:pt x="2270" y="334"/>
                  </a:lnTo>
                  <a:lnTo>
                    <a:pt x="2267" y="337"/>
                  </a:lnTo>
                  <a:lnTo>
                    <a:pt x="2263" y="339"/>
                  </a:lnTo>
                  <a:lnTo>
                    <a:pt x="2080" y="446"/>
                  </a:lnTo>
                  <a:lnTo>
                    <a:pt x="2074" y="448"/>
                  </a:lnTo>
                  <a:lnTo>
                    <a:pt x="2069" y="449"/>
                  </a:lnTo>
                  <a:close/>
                  <a:moveTo>
                    <a:pt x="2581" y="150"/>
                  </a:moveTo>
                  <a:lnTo>
                    <a:pt x="2581" y="150"/>
                  </a:lnTo>
                  <a:lnTo>
                    <a:pt x="2575" y="149"/>
                  </a:lnTo>
                  <a:lnTo>
                    <a:pt x="2571" y="147"/>
                  </a:lnTo>
                  <a:lnTo>
                    <a:pt x="2566" y="144"/>
                  </a:lnTo>
                  <a:lnTo>
                    <a:pt x="2563" y="139"/>
                  </a:lnTo>
                  <a:lnTo>
                    <a:pt x="2561" y="135"/>
                  </a:lnTo>
                  <a:lnTo>
                    <a:pt x="2560" y="131"/>
                  </a:lnTo>
                  <a:lnTo>
                    <a:pt x="2560" y="127"/>
                  </a:lnTo>
                  <a:lnTo>
                    <a:pt x="2560" y="123"/>
                  </a:lnTo>
                  <a:lnTo>
                    <a:pt x="2561" y="119"/>
                  </a:lnTo>
                  <a:lnTo>
                    <a:pt x="2564" y="115"/>
                  </a:lnTo>
                  <a:lnTo>
                    <a:pt x="2567" y="112"/>
                  </a:lnTo>
                  <a:lnTo>
                    <a:pt x="2570" y="110"/>
                  </a:lnTo>
                  <a:lnTo>
                    <a:pt x="2754" y="3"/>
                  </a:lnTo>
                  <a:lnTo>
                    <a:pt x="2757" y="1"/>
                  </a:lnTo>
                  <a:lnTo>
                    <a:pt x="2761" y="0"/>
                  </a:lnTo>
                  <a:lnTo>
                    <a:pt x="2766" y="0"/>
                  </a:lnTo>
                  <a:lnTo>
                    <a:pt x="2770" y="1"/>
                  </a:lnTo>
                  <a:lnTo>
                    <a:pt x="2773" y="2"/>
                  </a:lnTo>
                  <a:lnTo>
                    <a:pt x="2777" y="4"/>
                  </a:lnTo>
                  <a:lnTo>
                    <a:pt x="2780" y="7"/>
                  </a:lnTo>
                  <a:lnTo>
                    <a:pt x="2783" y="11"/>
                  </a:lnTo>
                  <a:lnTo>
                    <a:pt x="2785" y="14"/>
                  </a:lnTo>
                  <a:lnTo>
                    <a:pt x="2785" y="18"/>
                  </a:lnTo>
                  <a:lnTo>
                    <a:pt x="2786" y="23"/>
                  </a:lnTo>
                  <a:lnTo>
                    <a:pt x="2785" y="27"/>
                  </a:lnTo>
                  <a:lnTo>
                    <a:pt x="2784" y="30"/>
                  </a:lnTo>
                  <a:lnTo>
                    <a:pt x="2782" y="34"/>
                  </a:lnTo>
                  <a:lnTo>
                    <a:pt x="2779" y="38"/>
                  </a:lnTo>
                  <a:lnTo>
                    <a:pt x="2775" y="40"/>
                  </a:lnTo>
                  <a:lnTo>
                    <a:pt x="2592" y="147"/>
                  </a:lnTo>
                  <a:lnTo>
                    <a:pt x="2586" y="149"/>
                  </a:lnTo>
                  <a:lnTo>
                    <a:pt x="2581" y="150"/>
                  </a:lnTo>
                  <a:close/>
                </a:path>
              </a:pathLst>
            </a:custGeom>
            <a:solidFill>
              <a:srgbClr val="F7FB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1734" name="Freeform 245"/>
            <p:cNvSpPr>
              <a:spLocks/>
            </p:cNvSpPr>
            <p:nvPr/>
          </p:nvSpPr>
          <p:spPr bwMode="auto">
            <a:xfrm>
              <a:off x="8257990" y="2959767"/>
              <a:ext cx="53063" cy="23274"/>
            </a:xfrm>
            <a:custGeom>
              <a:avLst/>
              <a:gdLst>
                <a:gd name="T0" fmla="*/ 21 w 228"/>
                <a:gd name="T1" fmla="*/ 101 h 101"/>
                <a:gd name="T2" fmla="*/ 15 w 228"/>
                <a:gd name="T3" fmla="*/ 100 h 101"/>
                <a:gd name="T4" fmla="*/ 11 w 228"/>
                <a:gd name="T5" fmla="*/ 98 h 101"/>
                <a:gd name="T6" fmla="*/ 7 w 228"/>
                <a:gd name="T7" fmla="*/ 94 h 101"/>
                <a:gd name="T8" fmla="*/ 2 w 228"/>
                <a:gd name="T9" fmla="*/ 90 h 101"/>
                <a:gd name="T10" fmla="*/ 1 w 228"/>
                <a:gd name="T11" fmla="*/ 86 h 101"/>
                <a:gd name="T12" fmla="*/ 0 w 228"/>
                <a:gd name="T13" fmla="*/ 81 h 101"/>
                <a:gd name="T14" fmla="*/ 0 w 228"/>
                <a:gd name="T15" fmla="*/ 77 h 101"/>
                <a:gd name="T16" fmla="*/ 0 w 228"/>
                <a:gd name="T17" fmla="*/ 74 h 101"/>
                <a:gd name="T18" fmla="*/ 2 w 228"/>
                <a:gd name="T19" fmla="*/ 70 h 101"/>
                <a:gd name="T20" fmla="*/ 5 w 228"/>
                <a:gd name="T21" fmla="*/ 66 h 101"/>
                <a:gd name="T22" fmla="*/ 7 w 228"/>
                <a:gd name="T23" fmla="*/ 63 h 101"/>
                <a:gd name="T24" fmla="*/ 10 w 228"/>
                <a:gd name="T25" fmla="*/ 61 h 101"/>
                <a:gd name="T26" fmla="*/ 114 w 228"/>
                <a:gd name="T27" fmla="*/ 0 h 101"/>
                <a:gd name="T28" fmla="*/ 217 w 228"/>
                <a:gd name="T29" fmla="*/ 60 h 101"/>
                <a:gd name="T30" fmla="*/ 221 w 228"/>
                <a:gd name="T31" fmla="*/ 63 h 101"/>
                <a:gd name="T32" fmla="*/ 224 w 228"/>
                <a:gd name="T33" fmla="*/ 65 h 101"/>
                <a:gd name="T34" fmla="*/ 226 w 228"/>
                <a:gd name="T35" fmla="*/ 70 h 101"/>
                <a:gd name="T36" fmla="*/ 227 w 228"/>
                <a:gd name="T37" fmla="*/ 73 h 101"/>
                <a:gd name="T38" fmla="*/ 228 w 228"/>
                <a:gd name="T39" fmla="*/ 77 h 101"/>
                <a:gd name="T40" fmla="*/ 228 w 228"/>
                <a:gd name="T41" fmla="*/ 81 h 101"/>
                <a:gd name="T42" fmla="*/ 227 w 228"/>
                <a:gd name="T43" fmla="*/ 86 h 101"/>
                <a:gd name="T44" fmla="*/ 225 w 228"/>
                <a:gd name="T45" fmla="*/ 89 h 101"/>
                <a:gd name="T46" fmla="*/ 223 w 228"/>
                <a:gd name="T47" fmla="*/ 93 h 101"/>
                <a:gd name="T48" fmla="*/ 220 w 228"/>
                <a:gd name="T49" fmla="*/ 95 h 101"/>
                <a:gd name="T50" fmla="*/ 216 w 228"/>
                <a:gd name="T51" fmla="*/ 98 h 101"/>
                <a:gd name="T52" fmla="*/ 212 w 228"/>
                <a:gd name="T53" fmla="*/ 100 h 101"/>
                <a:gd name="T54" fmla="*/ 208 w 228"/>
                <a:gd name="T55" fmla="*/ 100 h 101"/>
                <a:gd name="T56" fmla="*/ 204 w 228"/>
                <a:gd name="T57" fmla="*/ 100 h 101"/>
                <a:gd name="T58" fmla="*/ 200 w 228"/>
                <a:gd name="T59" fmla="*/ 99 h 101"/>
                <a:gd name="T60" fmla="*/ 196 w 228"/>
                <a:gd name="T61" fmla="*/ 98 h 101"/>
                <a:gd name="T62" fmla="*/ 114 w 228"/>
                <a:gd name="T63" fmla="*/ 50 h 101"/>
                <a:gd name="T64" fmla="*/ 32 w 228"/>
                <a:gd name="T65" fmla="*/ 98 h 101"/>
                <a:gd name="T66" fmla="*/ 27 w 228"/>
                <a:gd name="T67" fmla="*/ 100 h 101"/>
                <a:gd name="T68" fmla="*/ 21 w 228"/>
                <a:gd name="T69" fmla="*/ 101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28" h="101">
                  <a:moveTo>
                    <a:pt x="21" y="101"/>
                  </a:moveTo>
                  <a:lnTo>
                    <a:pt x="15" y="100"/>
                  </a:lnTo>
                  <a:lnTo>
                    <a:pt x="11" y="98"/>
                  </a:lnTo>
                  <a:lnTo>
                    <a:pt x="7" y="94"/>
                  </a:lnTo>
                  <a:lnTo>
                    <a:pt x="2" y="90"/>
                  </a:lnTo>
                  <a:lnTo>
                    <a:pt x="1" y="86"/>
                  </a:lnTo>
                  <a:lnTo>
                    <a:pt x="0" y="81"/>
                  </a:lnTo>
                  <a:lnTo>
                    <a:pt x="0" y="77"/>
                  </a:lnTo>
                  <a:lnTo>
                    <a:pt x="0" y="74"/>
                  </a:lnTo>
                  <a:lnTo>
                    <a:pt x="2" y="70"/>
                  </a:lnTo>
                  <a:lnTo>
                    <a:pt x="5" y="66"/>
                  </a:lnTo>
                  <a:lnTo>
                    <a:pt x="7" y="63"/>
                  </a:lnTo>
                  <a:lnTo>
                    <a:pt x="10" y="61"/>
                  </a:lnTo>
                  <a:lnTo>
                    <a:pt x="114" y="0"/>
                  </a:lnTo>
                  <a:lnTo>
                    <a:pt x="217" y="60"/>
                  </a:lnTo>
                  <a:lnTo>
                    <a:pt x="221" y="63"/>
                  </a:lnTo>
                  <a:lnTo>
                    <a:pt x="224" y="65"/>
                  </a:lnTo>
                  <a:lnTo>
                    <a:pt x="226" y="70"/>
                  </a:lnTo>
                  <a:lnTo>
                    <a:pt x="227" y="73"/>
                  </a:lnTo>
                  <a:lnTo>
                    <a:pt x="228" y="77"/>
                  </a:lnTo>
                  <a:lnTo>
                    <a:pt x="228" y="81"/>
                  </a:lnTo>
                  <a:lnTo>
                    <a:pt x="227" y="86"/>
                  </a:lnTo>
                  <a:lnTo>
                    <a:pt x="225" y="89"/>
                  </a:lnTo>
                  <a:lnTo>
                    <a:pt x="223" y="93"/>
                  </a:lnTo>
                  <a:lnTo>
                    <a:pt x="220" y="95"/>
                  </a:lnTo>
                  <a:lnTo>
                    <a:pt x="216" y="98"/>
                  </a:lnTo>
                  <a:lnTo>
                    <a:pt x="212" y="100"/>
                  </a:lnTo>
                  <a:lnTo>
                    <a:pt x="208" y="100"/>
                  </a:lnTo>
                  <a:lnTo>
                    <a:pt x="204" y="100"/>
                  </a:lnTo>
                  <a:lnTo>
                    <a:pt x="200" y="99"/>
                  </a:lnTo>
                  <a:lnTo>
                    <a:pt x="196" y="98"/>
                  </a:lnTo>
                  <a:lnTo>
                    <a:pt x="114" y="50"/>
                  </a:lnTo>
                  <a:lnTo>
                    <a:pt x="32" y="98"/>
                  </a:lnTo>
                  <a:lnTo>
                    <a:pt x="27" y="100"/>
                  </a:lnTo>
                  <a:lnTo>
                    <a:pt x="21" y="101"/>
                  </a:lnTo>
                  <a:close/>
                </a:path>
              </a:pathLst>
            </a:custGeom>
            <a:solidFill>
              <a:srgbClr val="F7FB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1735" name="Freeform 246"/>
            <p:cNvSpPr>
              <a:spLocks noEditPoints="1"/>
            </p:cNvSpPr>
            <p:nvPr/>
          </p:nvSpPr>
          <p:spPr bwMode="auto">
            <a:xfrm>
              <a:off x="8380873" y="3019346"/>
              <a:ext cx="1551860" cy="903933"/>
            </a:xfrm>
            <a:custGeom>
              <a:avLst/>
              <a:gdLst>
                <a:gd name="T0" fmla="*/ 6437 w 6669"/>
                <a:gd name="T1" fmla="*/ 3762 h 3885"/>
                <a:gd name="T2" fmla="*/ 6444 w 6669"/>
                <a:gd name="T3" fmla="*/ 3735 h 3885"/>
                <a:gd name="T4" fmla="*/ 6658 w 6669"/>
                <a:gd name="T5" fmla="*/ 3845 h 3885"/>
                <a:gd name="T6" fmla="*/ 6668 w 6669"/>
                <a:gd name="T7" fmla="*/ 3871 h 3885"/>
                <a:gd name="T8" fmla="*/ 6112 w 6669"/>
                <a:gd name="T9" fmla="*/ 3574 h 3885"/>
                <a:gd name="T10" fmla="*/ 5899 w 6669"/>
                <a:gd name="T11" fmla="*/ 3448 h 3885"/>
                <a:gd name="T12" fmla="*/ 5911 w 6669"/>
                <a:gd name="T13" fmla="*/ 3423 h 3885"/>
                <a:gd name="T14" fmla="*/ 6126 w 6669"/>
                <a:gd name="T15" fmla="*/ 3536 h 3885"/>
                <a:gd name="T16" fmla="*/ 6130 w 6669"/>
                <a:gd name="T17" fmla="*/ 3563 h 3885"/>
                <a:gd name="T18" fmla="*/ 5570 w 6669"/>
                <a:gd name="T19" fmla="*/ 3263 h 3885"/>
                <a:gd name="T20" fmla="*/ 5363 w 6669"/>
                <a:gd name="T21" fmla="*/ 3132 h 3885"/>
                <a:gd name="T22" fmla="*/ 5379 w 6669"/>
                <a:gd name="T23" fmla="*/ 3110 h 3885"/>
                <a:gd name="T24" fmla="*/ 5593 w 6669"/>
                <a:gd name="T25" fmla="*/ 3229 h 3885"/>
                <a:gd name="T26" fmla="*/ 5590 w 6669"/>
                <a:gd name="T27" fmla="*/ 3258 h 3885"/>
                <a:gd name="T28" fmla="*/ 5029 w 6669"/>
                <a:gd name="T29" fmla="*/ 2950 h 3885"/>
                <a:gd name="T30" fmla="*/ 4827 w 6669"/>
                <a:gd name="T31" fmla="*/ 2817 h 3885"/>
                <a:gd name="T32" fmla="*/ 4846 w 6669"/>
                <a:gd name="T33" fmla="*/ 2799 h 3885"/>
                <a:gd name="T34" fmla="*/ 5059 w 6669"/>
                <a:gd name="T35" fmla="*/ 2922 h 3885"/>
                <a:gd name="T36" fmla="*/ 5050 w 6669"/>
                <a:gd name="T37" fmla="*/ 2950 h 3885"/>
                <a:gd name="T38" fmla="*/ 4301 w 6669"/>
                <a:gd name="T39" fmla="*/ 2528 h 3885"/>
                <a:gd name="T40" fmla="*/ 4291 w 6669"/>
                <a:gd name="T41" fmla="*/ 2502 h 3885"/>
                <a:gd name="T42" fmla="*/ 4315 w 6669"/>
                <a:gd name="T43" fmla="*/ 2488 h 3885"/>
                <a:gd name="T44" fmla="*/ 4523 w 6669"/>
                <a:gd name="T45" fmla="*/ 2614 h 3885"/>
                <a:gd name="T46" fmla="*/ 4508 w 6669"/>
                <a:gd name="T47" fmla="*/ 2641 h 3885"/>
                <a:gd name="T48" fmla="*/ 3761 w 6669"/>
                <a:gd name="T49" fmla="*/ 2214 h 3885"/>
                <a:gd name="T50" fmla="*/ 3757 w 6669"/>
                <a:gd name="T51" fmla="*/ 2187 h 3885"/>
                <a:gd name="T52" fmla="*/ 3783 w 6669"/>
                <a:gd name="T53" fmla="*/ 2178 h 3885"/>
                <a:gd name="T54" fmla="*/ 3989 w 6669"/>
                <a:gd name="T55" fmla="*/ 2307 h 3885"/>
                <a:gd name="T56" fmla="*/ 3967 w 6669"/>
                <a:gd name="T57" fmla="*/ 2331 h 3885"/>
                <a:gd name="T58" fmla="*/ 3222 w 6669"/>
                <a:gd name="T59" fmla="*/ 1900 h 3885"/>
                <a:gd name="T60" fmla="*/ 3223 w 6669"/>
                <a:gd name="T61" fmla="*/ 1873 h 3885"/>
                <a:gd name="T62" fmla="*/ 3250 w 6669"/>
                <a:gd name="T63" fmla="*/ 1869 h 3885"/>
                <a:gd name="T64" fmla="*/ 3452 w 6669"/>
                <a:gd name="T65" fmla="*/ 2001 h 3885"/>
                <a:gd name="T66" fmla="*/ 2895 w 6669"/>
                <a:gd name="T67" fmla="*/ 1709 h 3885"/>
                <a:gd name="T68" fmla="*/ 2684 w 6669"/>
                <a:gd name="T69" fmla="*/ 1586 h 3885"/>
                <a:gd name="T70" fmla="*/ 2691 w 6669"/>
                <a:gd name="T71" fmla="*/ 1559 h 3885"/>
                <a:gd name="T72" fmla="*/ 2906 w 6669"/>
                <a:gd name="T73" fmla="*/ 1669 h 3885"/>
                <a:gd name="T74" fmla="*/ 2915 w 6669"/>
                <a:gd name="T75" fmla="*/ 1694 h 3885"/>
                <a:gd name="T76" fmla="*/ 2358 w 6669"/>
                <a:gd name="T77" fmla="*/ 1398 h 3885"/>
                <a:gd name="T78" fmla="*/ 2146 w 6669"/>
                <a:gd name="T79" fmla="*/ 1271 h 3885"/>
                <a:gd name="T80" fmla="*/ 2157 w 6669"/>
                <a:gd name="T81" fmla="*/ 1246 h 3885"/>
                <a:gd name="T82" fmla="*/ 2373 w 6669"/>
                <a:gd name="T83" fmla="*/ 1360 h 3885"/>
                <a:gd name="T84" fmla="*/ 2377 w 6669"/>
                <a:gd name="T85" fmla="*/ 1387 h 3885"/>
                <a:gd name="T86" fmla="*/ 1817 w 6669"/>
                <a:gd name="T87" fmla="*/ 1086 h 3885"/>
                <a:gd name="T88" fmla="*/ 1610 w 6669"/>
                <a:gd name="T89" fmla="*/ 956 h 3885"/>
                <a:gd name="T90" fmla="*/ 1626 w 6669"/>
                <a:gd name="T91" fmla="*/ 934 h 3885"/>
                <a:gd name="T92" fmla="*/ 1840 w 6669"/>
                <a:gd name="T93" fmla="*/ 1052 h 3885"/>
                <a:gd name="T94" fmla="*/ 1837 w 6669"/>
                <a:gd name="T95" fmla="*/ 1080 h 3885"/>
                <a:gd name="T96" fmla="*/ 1276 w 6669"/>
                <a:gd name="T97" fmla="*/ 773 h 3885"/>
                <a:gd name="T98" fmla="*/ 1074 w 6669"/>
                <a:gd name="T99" fmla="*/ 641 h 3885"/>
                <a:gd name="T100" fmla="*/ 1093 w 6669"/>
                <a:gd name="T101" fmla="*/ 621 h 3885"/>
                <a:gd name="T102" fmla="*/ 1305 w 6669"/>
                <a:gd name="T103" fmla="*/ 745 h 3885"/>
                <a:gd name="T104" fmla="*/ 1296 w 6669"/>
                <a:gd name="T105" fmla="*/ 773 h 3885"/>
                <a:gd name="T106" fmla="*/ 548 w 6669"/>
                <a:gd name="T107" fmla="*/ 351 h 3885"/>
                <a:gd name="T108" fmla="*/ 538 w 6669"/>
                <a:gd name="T109" fmla="*/ 326 h 3885"/>
                <a:gd name="T110" fmla="*/ 561 w 6669"/>
                <a:gd name="T111" fmla="*/ 312 h 3885"/>
                <a:gd name="T112" fmla="*/ 770 w 6669"/>
                <a:gd name="T113" fmla="*/ 438 h 3885"/>
                <a:gd name="T114" fmla="*/ 755 w 6669"/>
                <a:gd name="T115" fmla="*/ 464 h 3885"/>
                <a:gd name="T116" fmla="*/ 8 w 6669"/>
                <a:gd name="T117" fmla="*/ 37 h 3885"/>
                <a:gd name="T118" fmla="*/ 4 w 6669"/>
                <a:gd name="T119" fmla="*/ 11 h 3885"/>
                <a:gd name="T120" fmla="*/ 30 w 6669"/>
                <a:gd name="T121" fmla="*/ 2 h 3885"/>
                <a:gd name="T122" fmla="*/ 235 w 6669"/>
                <a:gd name="T123" fmla="*/ 131 h 3885"/>
                <a:gd name="T124" fmla="*/ 214 w 6669"/>
                <a:gd name="T125" fmla="*/ 154 h 38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6669" h="3885">
                  <a:moveTo>
                    <a:pt x="6648" y="3885"/>
                  </a:moveTo>
                  <a:lnTo>
                    <a:pt x="6642" y="3884"/>
                  </a:lnTo>
                  <a:lnTo>
                    <a:pt x="6637" y="3882"/>
                  </a:lnTo>
                  <a:lnTo>
                    <a:pt x="6446" y="3772"/>
                  </a:lnTo>
                  <a:lnTo>
                    <a:pt x="6442" y="3769"/>
                  </a:lnTo>
                  <a:lnTo>
                    <a:pt x="6439" y="3765"/>
                  </a:lnTo>
                  <a:lnTo>
                    <a:pt x="6437" y="3762"/>
                  </a:lnTo>
                  <a:lnTo>
                    <a:pt x="6436" y="3759"/>
                  </a:lnTo>
                  <a:lnTo>
                    <a:pt x="6435" y="3755"/>
                  </a:lnTo>
                  <a:lnTo>
                    <a:pt x="6435" y="3750"/>
                  </a:lnTo>
                  <a:lnTo>
                    <a:pt x="6436" y="3746"/>
                  </a:lnTo>
                  <a:lnTo>
                    <a:pt x="6438" y="3742"/>
                  </a:lnTo>
                  <a:lnTo>
                    <a:pt x="6440" y="3738"/>
                  </a:lnTo>
                  <a:lnTo>
                    <a:pt x="6444" y="3735"/>
                  </a:lnTo>
                  <a:lnTo>
                    <a:pt x="6447" y="3733"/>
                  </a:lnTo>
                  <a:lnTo>
                    <a:pt x="6451" y="3732"/>
                  </a:lnTo>
                  <a:lnTo>
                    <a:pt x="6454" y="3732"/>
                  </a:lnTo>
                  <a:lnTo>
                    <a:pt x="6459" y="3732"/>
                  </a:lnTo>
                  <a:lnTo>
                    <a:pt x="6463" y="3733"/>
                  </a:lnTo>
                  <a:lnTo>
                    <a:pt x="6467" y="3734"/>
                  </a:lnTo>
                  <a:lnTo>
                    <a:pt x="6658" y="3845"/>
                  </a:lnTo>
                  <a:lnTo>
                    <a:pt x="6662" y="3847"/>
                  </a:lnTo>
                  <a:lnTo>
                    <a:pt x="6665" y="3851"/>
                  </a:lnTo>
                  <a:lnTo>
                    <a:pt x="6667" y="3855"/>
                  </a:lnTo>
                  <a:lnTo>
                    <a:pt x="6668" y="3858"/>
                  </a:lnTo>
                  <a:lnTo>
                    <a:pt x="6669" y="3863"/>
                  </a:lnTo>
                  <a:lnTo>
                    <a:pt x="6669" y="3867"/>
                  </a:lnTo>
                  <a:lnTo>
                    <a:pt x="6668" y="3871"/>
                  </a:lnTo>
                  <a:lnTo>
                    <a:pt x="6666" y="3874"/>
                  </a:lnTo>
                  <a:lnTo>
                    <a:pt x="6663" y="3879"/>
                  </a:lnTo>
                  <a:lnTo>
                    <a:pt x="6658" y="3883"/>
                  </a:lnTo>
                  <a:lnTo>
                    <a:pt x="6653" y="3884"/>
                  </a:lnTo>
                  <a:lnTo>
                    <a:pt x="6648" y="3885"/>
                  </a:lnTo>
                  <a:close/>
                  <a:moveTo>
                    <a:pt x="6112" y="3574"/>
                  </a:moveTo>
                  <a:lnTo>
                    <a:pt x="6112" y="3574"/>
                  </a:lnTo>
                  <a:lnTo>
                    <a:pt x="6107" y="3574"/>
                  </a:lnTo>
                  <a:lnTo>
                    <a:pt x="6101" y="3572"/>
                  </a:lnTo>
                  <a:lnTo>
                    <a:pt x="5909" y="3461"/>
                  </a:lnTo>
                  <a:lnTo>
                    <a:pt x="5906" y="3458"/>
                  </a:lnTo>
                  <a:lnTo>
                    <a:pt x="5904" y="3454"/>
                  </a:lnTo>
                  <a:lnTo>
                    <a:pt x="5901" y="3451"/>
                  </a:lnTo>
                  <a:lnTo>
                    <a:pt x="5899" y="3448"/>
                  </a:lnTo>
                  <a:lnTo>
                    <a:pt x="5899" y="3444"/>
                  </a:lnTo>
                  <a:lnTo>
                    <a:pt x="5899" y="3439"/>
                  </a:lnTo>
                  <a:lnTo>
                    <a:pt x="5900" y="3435"/>
                  </a:lnTo>
                  <a:lnTo>
                    <a:pt x="5901" y="3432"/>
                  </a:lnTo>
                  <a:lnTo>
                    <a:pt x="5905" y="3427"/>
                  </a:lnTo>
                  <a:lnTo>
                    <a:pt x="5907" y="3425"/>
                  </a:lnTo>
                  <a:lnTo>
                    <a:pt x="5911" y="3423"/>
                  </a:lnTo>
                  <a:lnTo>
                    <a:pt x="5914" y="3421"/>
                  </a:lnTo>
                  <a:lnTo>
                    <a:pt x="5919" y="3421"/>
                  </a:lnTo>
                  <a:lnTo>
                    <a:pt x="5923" y="3421"/>
                  </a:lnTo>
                  <a:lnTo>
                    <a:pt x="5927" y="3422"/>
                  </a:lnTo>
                  <a:lnTo>
                    <a:pt x="5931" y="3423"/>
                  </a:lnTo>
                  <a:lnTo>
                    <a:pt x="6123" y="3534"/>
                  </a:lnTo>
                  <a:lnTo>
                    <a:pt x="6126" y="3536"/>
                  </a:lnTo>
                  <a:lnTo>
                    <a:pt x="6129" y="3540"/>
                  </a:lnTo>
                  <a:lnTo>
                    <a:pt x="6131" y="3544"/>
                  </a:lnTo>
                  <a:lnTo>
                    <a:pt x="6133" y="3547"/>
                  </a:lnTo>
                  <a:lnTo>
                    <a:pt x="6134" y="3552"/>
                  </a:lnTo>
                  <a:lnTo>
                    <a:pt x="6133" y="3556"/>
                  </a:lnTo>
                  <a:lnTo>
                    <a:pt x="6133" y="3560"/>
                  </a:lnTo>
                  <a:lnTo>
                    <a:pt x="6130" y="3563"/>
                  </a:lnTo>
                  <a:lnTo>
                    <a:pt x="6127" y="3569"/>
                  </a:lnTo>
                  <a:lnTo>
                    <a:pt x="6122" y="3572"/>
                  </a:lnTo>
                  <a:lnTo>
                    <a:pt x="6117" y="3574"/>
                  </a:lnTo>
                  <a:lnTo>
                    <a:pt x="6112" y="3574"/>
                  </a:lnTo>
                  <a:close/>
                  <a:moveTo>
                    <a:pt x="5575" y="3263"/>
                  </a:moveTo>
                  <a:lnTo>
                    <a:pt x="5575" y="3263"/>
                  </a:lnTo>
                  <a:lnTo>
                    <a:pt x="5570" y="3263"/>
                  </a:lnTo>
                  <a:lnTo>
                    <a:pt x="5564" y="3261"/>
                  </a:lnTo>
                  <a:lnTo>
                    <a:pt x="5373" y="3150"/>
                  </a:lnTo>
                  <a:lnTo>
                    <a:pt x="5370" y="3147"/>
                  </a:lnTo>
                  <a:lnTo>
                    <a:pt x="5367" y="3144"/>
                  </a:lnTo>
                  <a:lnTo>
                    <a:pt x="5365" y="3140"/>
                  </a:lnTo>
                  <a:lnTo>
                    <a:pt x="5364" y="3137"/>
                  </a:lnTo>
                  <a:lnTo>
                    <a:pt x="5363" y="3132"/>
                  </a:lnTo>
                  <a:lnTo>
                    <a:pt x="5363" y="3128"/>
                  </a:lnTo>
                  <a:lnTo>
                    <a:pt x="5364" y="3124"/>
                  </a:lnTo>
                  <a:lnTo>
                    <a:pt x="5366" y="3121"/>
                  </a:lnTo>
                  <a:lnTo>
                    <a:pt x="5368" y="3116"/>
                  </a:lnTo>
                  <a:lnTo>
                    <a:pt x="5371" y="3114"/>
                  </a:lnTo>
                  <a:lnTo>
                    <a:pt x="5374" y="3112"/>
                  </a:lnTo>
                  <a:lnTo>
                    <a:pt x="5379" y="3110"/>
                  </a:lnTo>
                  <a:lnTo>
                    <a:pt x="5383" y="3110"/>
                  </a:lnTo>
                  <a:lnTo>
                    <a:pt x="5386" y="3110"/>
                  </a:lnTo>
                  <a:lnTo>
                    <a:pt x="5391" y="3111"/>
                  </a:lnTo>
                  <a:lnTo>
                    <a:pt x="5395" y="3112"/>
                  </a:lnTo>
                  <a:lnTo>
                    <a:pt x="5586" y="3223"/>
                  </a:lnTo>
                  <a:lnTo>
                    <a:pt x="5589" y="3226"/>
                  </a:lnTo>
                  <a:lnTo>
                    <a:pt x="5593" y="3229"/>
                  </a:lnTo>
                  <a:lnTo>
                    <a:pt x="5595" y="3233"/>
                  </a:lnTo>
                  <a:lnTo>
                    <a:pt x="5596" y="3236"/>
                  </a:lnTo>
                  <a:lnTo>
                    <a:pt x="5597" y="3240"/>
                  </a:lnTo>
                  <a:lnTo>
                    <a:pt x="5597" y="3245"/>
                  </a:lnTo>
                  <a:lnTo>
                    <a:pt x="5596" y="3249"/>
                  </a:lnTo>
                  <a:lnTo>
                    <a:pt x="5594" y="3252"/>
                  </a:lnTo>
                  <a:lnTo>
                    <a:pt x="5590" y="3258"/>
                  </a:lnTo>
                  <a:lnTo>
                    <a:pt x="5586" y="3261"/>
                  </a:lnTo>
                  <a:lnTo>
                    <a:pt x="5581" y="3263"/>
                  </a:lnTo>
                  <a:lnTo>
                    <a:pt x="5575" y="3263"/>
                  </a:lnTo>
                  <a:close/>
                  <a:moveTo>
                    <a:pt x="5040" y="2952"/>
                  </a:moveTo>
                  <a:lnTo>
                    <a:pt x="5040" y="2952"/>
                  </a:lnTo>
                  <a:lnTo>
                    <a:pt x="5034" y="2952"/>
                  </a:lnTo>
                  <a:lnTo>
                    <a:pt x="5029" y="2950"/>
                  </a:lnTo>
                  <a:lnTo>
                    <a:pt x="4837" y="2839"/>
                  </a:lnTo>
                  <a:lnTo>
                    <a:pt x="4833" y="2837"/>
                  </a:lnTo>
                  <a:lnTo>
                    <a:pt x="4831" y="2833"/>
                  </a:lnTo>
                  <a:lnTo>
                    <a:pt x="4829" y="2829"/>
                  </a:lnTo>
                  <a:lnTo>
                    <a:pt x="4827" y="2826"/>
                  </a:lnTo>
                  <a:lnTo>
                    <a:pt x="4827" y="2821"/>
                  </a:lnTo>
                  <a:lnTo>
                    <a:pt x="4827" y="2817"/>
                  </a:lnTo>
                  <a:lnTo>
                    <a:pt x="4828" y="2813"/>
                  </a:lnTo>
                  <a:lnTo>
                    <a:pt x="4829" y="2810"/>
                  </a:lnTo>
                  <a:lnTo>
                    <a:pt x="4832" y="2805"/>
                  </a:lnTo>
                  <a:lnTo>
                    <a:pt x="4834" y="2803"/>
                  </a:lnTo>
                  <a:lnTo>
                    <a:pt x="4839" y="2801"/>
                  </a:lnTo>
                  <a:lnTo>
                    <a:pt x="4842" y="2799"/>
                  </a:lnTo>
                  <a:lnTo>
                    <a:pt x="4846" y="2799"/>
                  </a:lnTo>
                  <a:lnTo>
                    <a:pt x="4851" y="2799"/>
                  </a:lnTo>
                  <a:lnTo>
                    <a:pt x="4855" y="2800"/>
                  </a:lnTo>
                  <a:lnTo>
                    <a:pt x="4858" y="2801"/>
                  </a:lnTo>
                  <a:lnTo>
                    <a:pt x="5050" y="2912"/>
                  </a:lnTo>
                  <a:lnTo>
                    <a:pt x="5054" y="2915"/>
                  </a:lnTo>
                  <a:lnTo>
                    <a:pt x="5057" y="2919"/>
                  </a:lnTo>
                  <a:lnTo>
                    <a:pt x="5059" y="2922"/>
                  </a:lnTo>
                  <a:lnTo>
                    <a:pt x="5060" y="2925"/>
                  </a:lnTo>
                  <a:lnTo>
                    <a:pt x="5061" y="2929"/>
                  </a:lnTo>
                  <a:lnTo>
                    <a:pt x="5060" y="2934"/>
                  </a:lnTo>
                  <a:lnTo>
                    <a:pt x="5060" y="2938"/>
                  </a:lnTo>
                  <a:lnTo>
                    <a:pt x="5058" y="2941"/>
                  </a:lnTo>
                  <a:lnTo>
                    <a:pt x="5055" y="2947"/>
                  </a:lnTo>
                  <a:lnTo>
                    <a:pt x="5050" y="2950"/>
                  </a:lnTo>
                  <a:lnTo>
                    <a:pt x="5045" y="2952"/>
                  </a:lnTo>
                  <a:lnTo>
                    <a:pt x="5040" y="2952"/>
                  </a:lnTo>
                  <a:close/>
                  <a:moveTo>
                    <a:pt x="4503" y="2641"/>
                  </a:moveTo>
                  <a:lnTo>
                    <a:pt x="4503" y="2641"/>
                  </a:lnTo>
                  <a:lnTo>
                    <a:pt x="4497" y="2641"/>
                  </a:lnTo>
                  <a:lnTo>
                    <a:pt x="4492" y="2639"/>
                  </a:lnTo>
                  <a:lnTo>
                    <a:pt x="4301" y="2528"/>
                  </a:lnTo>
                  <a:lnTo>
                    <a:pt x="4298" y="2526"/>
                  </a:lnTo>
                  <a:lnTo>
                    <a:pt x="4294" y="2522"/>
                  </a:lnTo>
                  <a:lnTo>
                    <a:pt x="4292" y="2518"/>
                  </a:lnTo>
                  <a:lnTo>
                    <a:pt x="4291" y="2515"/>
                  </a:lnTo>
                  <a:lnTo>
                    <a:pt x="4290" y="2510"/>
                  </a:lnTo>
                  <a:lnTo>
                    <a:pt x="4290" y="2506"/>
                  </a:lnTo>
                  <a:lnTo>
                    <a:pt x="4291" y="2502"/>
                  </a:lnTo>
                  <a:lnTo>
                    <a:pt x="4293" y="2499"/>
                  </a:lnTo>
                  <a:lnTo>
                    <a:pt x="4296" y="2495"/>
                  </a:lnTo>
                  <a:lnTo>
                    <a:pt x="4299" y="2492"/>
                  </a:lnTo>
                  <a:lnTo>
                    <a:pt x="4302" y="2490"/>
                  </a:lnTo>
                  <a:lnTo>
                    <a:pt x="4306" y="2489"/>
                  </a:lnTo>
                  <a:lnTo>
                    <a:pt x="4311" y="2488"/>
                  </a:lnTo>
                  <a:lnTo>
                    <a:pt x="4315" y="2488"/>
                  </a:lnTo>
                  <a:lnTo>
                    <a:pt x="4318" y="2489"/>
                  </a:lnTo>
                  <a:lnTo>
                    <a:pt x="4323" y="2491"/>
                  </a:lnTo>
                  <a:lnTo>
                    <a:pt x="4514" y="2601"/>
                  </a:lnTo>
                  <a:lnTo>
                    <a:pt x="4518" y="2604"/>
                  </a:lnTo>
                  <a:lnTo>
                    <a:pt x="4520" y="2608"/>
                  </a:lnTo>
                  <a:lnTo>
                    <a:pt x="4522" y="2611"/>
                  </a:lnTo>
                  <a:lnTo>
                    <a:pt x="4523" y="2614"/>
                  </a:lnTo>
                  <a:lnTo>
                    <a:pt x="4524" y="2618"/>
                  </a:lnTo>
                  <a:lnTo>
                    <a:pt x="4524" y="2623"/>
                  </a:lnTo>
                  <a:lnTo>
                    <a:pt x="4523" y="2627"/>
                  </a:lnTo>
                  <a:lnTo>
                    <a:pt x="4521" y="2631"/>
                  </a:lnTo>
                  <a:lnTo>
                    <a:pt x="4518" y="2636"/>
                  </a:lnTo>
                  <a:lnTo>
                    <a:pt x="4514" y="2639"/>
                  </a:lnTo>
                  <a:lnTo>
                    <a:pt x="4508" y="2641"/>
                  </a:lnTo>
                  <a:lnTo>
                    <a:pt x="4503" y="2641"/>
                  </a:lnTo>
                  <a:close/>
                  <a:moveTo>
                    <a:pt x="3967" y="2331"/>
                  </a:moveTo>
                  <a:lnTo>
                    <a:pt x="3967" y="2331"/>
                  </a:lnTo>
                  <a:lnTo>
                    <a:pt x="3962" y="2330"/>
                  </a:lnTo>
                  <a:lnTo>
                    <a:pt x="3956" y="2328"/>
                  </a:lnTo>
                  <a:lnTo>
                    <a:pt x="3765" y="2217"/>
                  </a:lnTo>
                  <a:lnTo>
                    <a:pt x="3761" y="2214"/>
                  </a:lnTo>
                  <a:lnTo>
                    <a:pt x="3759" y="2211"/>
                  </a:lnTo>
                  <a:lnTo>
                    <a:pt x="3757" y="2208"/>
                  </a:lnTo>
                  <a:lnTo>
                    <a:pt x="3754" y="2204"/>
                  </a:lnTo>
                  <a:lnTo>
                    <a:pt x="3754" y="2199"/>
                  </a:lnTo>
                  <a:lnTo>
                    <a:pt x="3754" y="2195"/>
                  </a:lnTo>
                  <a:lnTo>
                    <a:pt x="3756" y="2192"/>
                  </a:lnTo>
                  <a:lnTo>
                    <a:pt x="3757" y="2187"/>
                  </a:lnTo>
                  <a:lnTo>
                    <a:pt x="3760" y="2184"/>
                  </a:lnTo>
                  <a:lnTo>
                    <a:pt x="3763" y="2181"/>
                  </a:lnTo>
                  <a:lnTo>
                    <a:pt x="3766" y="2179"/>
                  </a:lnTo>
                  <a:lnTo>
                    <a:pt x="3770" y="2178"/>
                  </a:lnTo>
                  <a:lnTo>
                    <a:pt x="3774" y="2177"/>
                  </a:lnTo>
                  <a:lnTo>
                    <a:pt x="3778" y="2177"/>
                  </a:lnTo>
                  <a:lnTo>
                    <a:pt x="3783" y="2178"/>
                  </a:lnTo>
                  <a:lnTo>
                    <a:pt x="3787" y="2180"/>
                  </a:lnTo>
                  <a:lnTo>
                    <a:pt x="3978" y="2290"/>
                  </a:lnTo>
                  <a:lnTo>
                    <a:pt x="3981" y="2293"/>
                  </a:lnTo>
                  <a:lnTo>
                    <a:pt x="3984" y="2297"/>
                  </a:lnTo>
                  <a:lnTo>
                    <a:pt x="3987" y="2300"/>
                  </a:lnTo>
                  <a:lnTo>
                    <a:pt x="3988" y="2304"/>
                  </a:lnTo>
                  <a:lnTo>
                    <a:pt x="3989" y="2307"/>
                  </a:lnTo>
                  <a:lnTo>
                    <a:pt x="3989" y="2312"/>
                  </a:lnTo>
                  <a:lnTo>
                    <a:pt x="3988" y="2316"/>
                  </a:lnTo>
                  <a:lnTo>
                    <a:pt x="3986" y="2320"/>
                  </a:lnTo>
                  <a:lnTo>
                    <a:pt x="3982" y="2325"/>
                  </a:lnTo>
                  <a:lnTo>
                    <a:pt x="3978" y="2328"/>
                  </a:lnTo>
                  <a:lnTo>
                    <a:pt x="3973" y="2330"/>
                  </a:lnTo>
                  <a:lnTo>
                    <a:pt x="3967" y="2331"/>
                  </a:lnTo>
                  <a:close/>
                  <a:moveTo>
                    <a:pt x="3430" y="2020"/>
                  </a:moveTo>
                  <a:lnTo>
                    <a:pt x="3430" y="2020"/>
                  </a:lnTo>
                  <a:lnTo>
                    <a:pt x="3425" y="2019"/>
                  </a:lnTo>
                  <a:lnTo>
                    <a:pt x="3420" y="2017"/>
                  </a:lnTo>
                  <a:lnTo>
                    <a:pt x="3228" y="1906"/>
                  </a:lnTo>
                  <a:lnTo>
                    <a:pt x="3225" y="1903"/>
                  </a:lnTo>
                  <a:lnTo>
                    <a:pt x="3222" y="1900"/>
                  </a:lnTo>
                  <a:lnTo>
                    <a:pt x="3220" y="1897"/>
                  </a:lnTo>
                  <a:lnTo>
                    <a:pt x="3219" y="1893"/>
                  </a:lnTo>
                  <a:lnTo>
                    <a:pt x="3218" y="1888"/>
                  </a:lnTo>
                  <a:lnTo>
                    <a:pt x="3218" y="1884"/>
                  </a:lnTo>
                  <a:lnTo>
                    <a:pt x="3219" y="1881"/>
                  </a:lnTo>
                  <a:lnTo>
                    <a:pt x="3221" y="1876"/>
                  </a:lnTo>
                  <a:lnTo>
                    <a:pt x="3223" y="1873"/>
                  </a:lnTo>
                  <a:lnTo>
                    <a:pt x="3226" y="1870"/>
                  </a:lnTo>
                  <a:lnTo>
                    <a:pt x="3230" y="1868"/>
                  </a:lnTo>
                  <a:lnTo>
                    <a:pt x="3234" y="1867"/>
                  </a:lnTo>
                  <a:lnTo>
                    <a:pt x="3238" y="1866"/>
                  </a:lnTo>
                  <a:lnTo>
                    <a:pt x="3243" y="1866"/>
                  </a:lnTo>
                  <a:lnTo>
                    <a:pt x="3246" y="1867"/>
                  </a:lnTo>
                  <a:lnTo>
                    <a:pt x="3250" y="1869"/>
                  </a:lnTo>
                  <a:lnTo>
                    <a:pt x="3441" y="1980"/>
                  </a:lnTo>
                  <a:lnTo>
                    <a:pt x="3446" y="1982"/>
                  </a:lnTo>
                  <a:lnTo>
                    <a:pt x="3448" y="1986"/>
                  </a:lnTo>
                  <a:lnTo>
                    <a:pt x="3450" y="1989"/>
                  </a:lnTo>
                  <a:lnTo>
                    <a:pt x="3452" y="1993"/>
                  </a:lnTo>
                  <a:lnTo>
                    <a:pt x="3452" y="1996"/>
                  </a:lnTo>
                  <a:lnTo>
                    <a:pt x="3452" y="2001"/>
                  </a:lnTo>
                  <a:lnTo>
                    <a:pt x="3451" y="2005"/>
                  </a:lnTo>
                  <a:lnTo>
                    <a:pt x="3450" y="2009"/>
                  </a:lnTo>
                  <a:lnTo>
                    <a:pt x="3446" y="2014"/>
                  </a:lnTo>
                  <a:lnTo>
                    <a:pt x="3441" y="2017"/>
                  </a:lnTo>
                  <a:lnTo>
                    <a:pt x="3436" y="2019"/>
                  </a:lnTo>
                  <a:lnTo>
                    <a:pt x="3430" y="2020"/>
                  </a:lnTo>
                  <a:close/>
                  <a:moveTo>
                    <a:pt x="2895" y="1709"/>
                  </a:moveTo>
                  <a:lnTo>
                    <a:pt x="2895" y="1709"/>
                  </a:lnTo>
                  <a:lnTo>
                    <a:pt x="2889" y="1708"/>
                  </a:lnTo>
                  <a:lnTo>
                    <a:pt x="2884" y="1706"/>
                  </a:lnTo>
                  <a:lnTo>
                    <a:pt x="2693" y="1595"/>
                  </a:lnTo>
                  <a:lnTo>
                    <a:pt x="2689" y="1592"/>
                  </a:lnTo>
                  <a:lnTo>
                    <a:pt x="2686" y="1589"/>
                  </a:lnTo>
                  <a:lnTo>
                    <a:pt x="2684" y="1586"/>
                  </a:lnTo>
                  <a:lnTo>
                    <a:pt x="2682" y="1582"/>
                  </a:lnTo>
                  <a:lnTo>
                    <a:pt x="2682" y="1577"/>
                  </a:lnTo>
                  <a:lnTo>
                    <a:pt x="2682" y="1574"/>
                  </a:lnTo>
                  <a:lnTo>
                    <a:pt x="2683" y="1570"/>
                  </a:lnTo>
                  <a:lnTo>
                    <a:pt x="2684" y="1565"/>
                  </a:lnTo>
                  <a:lnTo>
                    <a:pt x="2687" y="1562"/>
                  </a:lnTo>
                  <a:lnTo>
                    <a:pt x="2691" y="1559"/>
                  </a:lnTo>
                  <a:lnTo>
                    <a:pt x="2694" y="1557"/>
                  </a:lnTo>
                  <a:lnTo>
                    <a:pt x="2698" y="1556"/>
                  </a:lnTo>
                  <a:lnTo>
                    <a:pt x="2701" y="1555"/>
                  </a:lnTo>
                  <a:lnTo>
                    <a:pt x="2706" y="1555"/>
                  </a:lnTo>
                  <a:lnTo>
                    <a:pt x="2710" y="1556"/>
                  </a:lnTo>
                  <a:lnTo>
                    <a:pt x="2714" y="1558"/>
                  </a:lnTo>
                  <a:lnTo>
                    <a:pt x="2906" y="1669"/>
                  </a:lnTo>
                  <a:lnTo>
                    <a:pt x="2909" y="1671"/>
                  </a:lnTo>
                  <a:lnTo>
                    <a:pt x="2912" y="1674"/>
                  </a:lnTo>
                  <a:lnTo>
                    <a:pt x="2914" y="1678"/>
                  </a:lnTo>
                  <a:lnTo>
                    <a:pt x="2915" y="1682"/>
                  </a:lnTo>
                  <a:lnTo>
                    <a:pt x="2916" y="1686"/>
                  </a:lnTo>
                  <a:lnTo>
                    <a:pt x="2916" y="1690"/>
                  </a:lnTo>
                  <a:lnTo>
                    <a:pt x="2915" y="1694"/>
                  </a:lnTo>
                  <a:lnTo>
                    <a:pt x="2913" y="1698"/>
                  </a:lnTo>
                  <a:lnTo>
                    <a:pt x="2910" y="1703"/>
                  </a:lnTo>
                  <a:lnTo>
                    <a:pt x="2906" y="1706"/>
                  </a:lnTo>
                  <a:lnTo>
                    <a:pt x="2900" y="1708"/>
                  </a:lnTo>
                  <a:lnTo>
                    <a:pt x="2895" y="1709"/>
                  </a:lnTo>
                  <a:close/>
                  <a:moveTo>
                    <a:pt x="2358" y="1398"/>
                  </a:moveTo>
                  <a:lnTo>
                    <a:pt x="2358" y="1398"/>
                  </a:lnTo>
                  <a:lnTo>
                    <a:pt x="2353" y="1397"/>
                  </a:lnTo>
                  <a:lnTo>
                    <a:pt x="2347" y="1395"/>
                  </a:lnTo>
                  <a:lnTo>
                    <a:pt x="2156" y="1284"/>
                  </a:lnTo>
                  <a:lnTo>
                    <a:pt x="2153" y="1281"/>
                  </a:lnTo>
                  <a:lnTo>
                    <a:pt x="2150" y="1278"/>
                  </a:lnTo>
                  <a:lnTo>
                    <a:pt x="2147" y="1275"/>
                  </a:lnTo>
                  <a:lnTo>
                    <a:pt x="2146" y="1271"/>
                  </a:lnTo>
                  <a:lnTo>
                    <a:pt x="2145" y="1266"/>
                  </a:lnTo>
                  <a:lnTo>
                    <a:pt x="2145" y="1263"/>
                  </a:lnTo>
                  <a:lnTo>
                    <a:pt x="2146" y="1259"/>
                  </a:lnTo>
                  <a:lnTo>
                    <a:pt x="2149" y="1254"/>
                  </a:lnTo>
                  <a:lnTo>
                    <a:pt x="2151" y="1251"/>
                  </a:lnTo>
                  <a:lnTo>
                    <a:pt x="2154" y="1248"/>
                  </a:lnTo>
                  <a:lnTo>
                    <a:pt x="2157" y="1246"/>
                  </a:lnTo>
                  <a:lnTo>
                    <a:pt x="2161" y="1245"/>
                  </a:lnTo>
                  <a:lnTo>
                    <a:pt x="2166" y="1244"/>
                  </a:lnTo>
                  <a:lnTo>
                    <a:pt x="2170" y="1244"/>
                  </a:lnTo>
                  <a:lnTo>
                    <a:pt x="2173" y="1245"/>
                  </a:lnTo>
                  <a:lnTo>
                    <a:pt x="2178" y="1247"/>
                  </a:lnTo>
                  <a:lnTo>
                    <a:pt x="2369" y="1358"/>
                  </a:lnTo>
                  <a:lnTo>
                    <a:pt x="2373" y="1360"/>
                  </a:lnTo>
                  <a:lnTo>
                    <a:pt x="2375" y="1363"/>
                  </a:lnTo>
                  <a:lnTo>
                    <a:pt x="2377" y="1367"/>
                  </a:lnTo>
                  <a:lnTo>
                    <a:pt x="2380" y="1371"/>
                  </a:lnTo>
                  <a:lnTo>
                    <a:pt x="2380" y="1375"/>
                  </a:lnTo>
                  <a:lnTo>
                    <a:pt x="2380" y="1379"/>
                  </a:lnTo>
                  <a:lnTo>
                    <a:pt x="2379" y="1383"/>
                  </a:lnTo>
                  <a:lnTo>
                    <a:pt x="2377" y="1387"/>
                  </a:lnTo>
                  <a:lnTo>
                    <a:pt x="2373" y="1392"/>
                  </a:lnTo>
                  <a:lnTo>
                    <a:pt x="2369" y="1395"/>
                  </a:lnTo>
                  <a:lnTo>
                    <a:pt x="2365" y="1397"/>
                  </a:lnTo>
                  <a:lnTo>
                    <a:pt x="2358" y="1398"/>
                  </a:lnTo>
                  <a:close/>
                  <a:moveTo>
                    <a:pt x="1822" y="1087"/>
                  </a:moveTo>
                  <a:lnTo>
                    <a:pt x="1822" y="1087"/>
                  </a:lnTo>
                  <a:lnTo>
                    <a:pt x="1817" y="1086"/>
                  </a:lnTo>
                  <a:lnTo>
                    <a:pt x="1812" y="1084"/>
                  </a:lnTo>
                  <a:lnTo>
                    <a:pt x="1620" y="972"/>
                  </a:lnTo>
                  <a:lnTo>
                    <a:pt x="1616" y="970"/>
                  </a:lnTo>
                  <a:lnTo>
                    <a:pt x="1614" y="967"/>
                  </a:lnTo>
                  <a:lnTo>
                    <a:pt x="1612" y="964"/>
                  </a:lnTo>
                  <a:lnTo>
                    <a:pt x="1610" y="960"/>
                  </a:lnTo>
                  <a:lnTo>
                    <a:pt x="1610" y="956"/>
                  </a:lnTo>
                  <a:lnTo>
                    <a:pt x="1610" y="952"/>
                  </a:lnTo>
                  <a:lnTo>
                    <a:pt x="1611" y="948"/>
                  </a:lnTo>
                  <a:lnTo>
                    <a:pt x="1613" y="943"/>
                  </a:lnTo>
                  <a:lnTo>
                    <a:pt x="1615" y="940"/>
                  </a:lnTo>
                  <a:lnTo>
                    <a:pt x="1618" y="937"/>
                  </a:lnTo>
                  <a:lnTo>
                    <a:pt x="1621" y="935"/>
                  </a:lnTo>
                  <a:lnTo>
                    <a:pt x="1626" y="934"/>
                  </a:lnTo>
                  <a:lnTo>
                    <a:pt x="1629" y="933"/>
                  </a:lnTo>
                  <a:lnTo>
                    <a:pt x="1633" y="934"/>
                  </a:lnTo>
                  <a:lnTo>
                    <a:pt x="1638" y="934"/>
                  </a:lnTo>
                  <a:lnTo>
                    <a:pt x="1642" y="936"/>
                  </a:lnTo>
                  <a:lnTo>
                    <a:pt x="1833" y="1047"/>
                  </a:lnTo>
                  <a:lnTo>
                    <a:pt x="1836" y="1049"/>
                  </a:lnTo>
                  <a:lnTo>
                    <a:pt x="1840" y="1052"/>
                  </a:lnTo>
                  <a:lnTo>
                    <a:pt x="1842" y="1056"/>
                  </a:lnTo>
                  <a:lnTo>
                    <a:pt x="1843" y="1060"/>
                  </a:lnTo>
                  <a:lnTo>
                    <a:pt x="1844" y="1064"/>
                  </a:lnTo>
                  <a:lnTo>
                    <a:pt x="1844" y="1069"/>
                  </a:lnTo>
                  <a:lnTo>
                    <a:pt x="1843" y="1072"/>
                  </a:lnTo>
                  <a:lnTo>
                    <a:pt x="1841" y="1076"/>
                  </a:lnTo>
                  <a:lnTo>
                    <a:pt x="1837" y="1080"/>
                  </a:lnTo>
                  <a:lnTo>
                    <a:pt x="1833" y="1084"/>
                  </a:lnTo>
                  <a:lnTo>
                    <a:pt x="1828" y="1086"/>
                  </a:lnTo>
                  <a:lnTo>
                    <a:pt x="1822" y="1087"/>
                  </a:lnTo>
                  <a:close/>
                  <a:moveTo>
                    <a:pt x="1287" y="776"/>
                  </a:moveTo>
                  <a:lnTo>
                    <a:pt x="1287" y="776"/>
                  </a:lnTo>
                  <a:lnTo>
                    <a:pt x="1280" y="775"/>
                  </a:lnTo>
                  <a:lnTo>
                    <a:pt x="1276" y="773"/>
                  </a:lnTo>
                  <a:lnTo>
                    <a:pt x="1084" y="663"/>
                  </a:lnTo>
                  <a:lnTo>
                    <a:pt x="1080" y="659"/>
                  </a:lnTo>
                  <a:lnTo>
                    <a:pt x="1077" y="656"/>
                  </a:lnTo>
                  <a:lnTo>
                    <a:pt x="1075" y="653"/>
                  </a:lnTo>
                  <a:lnTo>
                    <a:pt x="1074" y="648"/>
                  </a:lnTo>
                  <a:lnTo>
                    <a:pt x="1073" y="645"/>
                  </a:lnTo>
                  <a:lnTo>
                    <a:pt x="1074" y="641"/>
                  </a:lnTo>
                  <a:lnTo>
                    <a:pt x="1074" y="637"/>
                  </a:lnTo>
                  <a:lnTo>
                    <a:pt x="1076" y="632"/>
                  </a:lnTo>
                  <a:lnTo>
                    <a:pt x="1078" y="629"/>
                  </a:lnTo>
                  <a:lnTo>
                    <a:pt x="1082" y="626"/>
                  </a:lnTo>
                  <a:lnTo>
                    <a:pt x="1086" y="624"/>
                  </a:lnTo>
                  <a:lnTo>
                    <a:pt x="1089" y="623"/>
                  </a:lnTo>
                  <a:lnTo>
                    <a:pt x="1093" y="621"/>
                  </a:lnTo>
                  <a:lnTo>
                    <a:pt x="1098" y="623"/>
                  </a:lnTo>
                  <a:lnTo>
                    <a:pt x="1102" y="623"/>
                  </a:lnTo>
                  <a:lnTo>
                    <a:pt x="1105" y="625"/>
                  </a:lnTo>
                  <a:lnTo>
                    <a:pt x="1298" y="736"/>
                  </a:lnTo>
                  <a:lnTo>
                    <a:pt x="1301" y="738"/>
                  </a:lnTo>
                  <a:lnTo>
                    <a:pt x="1303" y="741"/>
                  </a:lnTo>
                  <a:lnTo>
                    <a:pt x="1305" y="745"/>
                  </a:lnTo>
                  <a:lnTo>
                    <a:pt x="1307" y="749"/>
                  </a:lnTo>
                  <a:lnTo>
                    <a:pt x="1307" y="753"/>
                  </a:lnTo>
                  <a:lnTo>
                    <a:pt x="1307" y="758"/>
                  </a:lnTo>
                  <a:lnTo>
                    <a:pt x="1306" y="761"/>
                  </a:lnTo>
                  <a:lnTo>
                    <a:pt x="1305" y="765"/>
                  </a:lnTo>
                  <a:lnTo>
                    <a:pt x="1301" y="769"/>
                  </a:lnTo>
                  <a:lnTo>
                    <a:pt x="1296" y="773"/>
                  </a:lnTo>
                  <a:lnTo>
                    <a:pt x="1292" y="775"/>
                  </a:lnTo>
                  <a:lnTo>
                    <a:pt x="1287" y="776"/>
                  </a:lnTo>
                  <a:close/>
                  <a:moveTo>
                    <a:pt x="750" y="465"/>
                  </a:moveTo>
                  <a:lnTo>
                    <a:pt x="750" y="465"/>
                  </a:lnTo>
                  <a:lnTo>
                    <a:pt x="745" y="464"/>
                  </a:lnTo>
                  <a:lnTo>
                    <a:pt x="739" y="462"/>
                  </a:lnTo>
                  <a:lnTo>
                    <a:pt x="548" y="351"/>
                  </a:lnTo>
                  <a:lnTo>
                    <a:pt x="545" y="348"/>
                  </a:lnTo>
                  <a:lnTo>
                    <a:pt x="542" y="345"/>
                  </a:lnTo>
                  <a:lnTo>
                    <a:pt x="539" y="342"/>
                  </a:lnTo>
                  <a:lnTo>
                    <a:pt x="538" y="339"/>
                  </a:lnTo>
                  <a:lnTo>
                    <a:pt x="537" y="334"/>
                  </a:lnTo>
                  <a:lnTo>
                    <a:pt x="537" y="330"/>
                  </a:lnTo>
                  <a:lnTo>
                    <a:pt x="538" y="326"/>
                  </a:lnTo>
                  <a:lnTo>
                    <a:pt x="540" y="321"/>
                  </a:lnTo>
                  <a:lnTo>
                    <a:pt x="543" y="318"/>
                  </a:lnTo>
                  <a:lnTo>
                    <a:pt x="546" y="316"/>
                  </a:lnTo>
                  <a:lnTo>
                    <a:pt x="549" y="314"/>
                  </a:lnTo>
                  <a:lnTo>
                    <a:pt x="553" y="312"/>
                  </a:lnTo>
                  <a:lnTo>
                    <a:pt x="557" y="312"/>
                  </a:lnTo>
                  <a:lnTo>
                    <a:pt x="561" y="312"/>
                  </a:lnTo>
                  <a:lnTo>
                    <a:pt x="565" y="313"/>
                  </a:lnTo>
                  <a:lnTo>
                    <a:pt x="570" y="314"/>
                  </a:lnTo>
                  <a:lnTo>
                    <a:pt x="761" y="425"/>
                  </a:lnTo>
                  <a:lnTo>
                    <a:pt x="764" y="427"/>
                  </a:lnTo>
                  <a:lnTo>
                    <a:pt x="767" y="430"/>
                  </a:lnTo>
                  <a:lnTo>
                    <a:pt x="769" y="435"/>
                  </a:lnTo>
                  <a:lnTo>
                    <a:pt x="770" y="438"/>
                  </a:lnTo>
                  <a:lnTo>
                    <a:pt x="772" y="442"/>
                  </a:lnTo>
                  <a:lnTo>
                    <a:pt x="772" y="447"/>
                  </a:lnTo>
                  <a:lnTo>
                    <a:pt x="770" y="451"/>
                  </a:lnTo>
                  <a:lnTo>
                    <a:pt x="768" y="454"/>
                  </a:lnTo>
                  <a:lnTo>
                    <a:pt x="765" y="458"/>
                  </a:lnTo>
                  <a:lnTo>
                    <a:pt x="761" y="463"/>
                  </a:lnTo>
                  <a:lnTo>
                    <a:pt x="755" y="464"/>
                  </a:lnTo>
                  <a:lnTo>
                    <a:pt x="750" y="465"/>
                  </a:lnTo>
                  <a:close/>
                  <a:moveTo>
                    <a:pt x="214" y="154"/>
                  </a:moveTo>
                  <a:lnTo>
                    <a:pt x="214" y="154"/>
                  </a:lnTo>
                  <a:lnTo>
                    <a:pt x="209" y="154"/>
                  </a:lnTo>
                  <a:lnTo>
                    <a:pt x="203" y="152"/>
                  </a:lnTo>
                  <a:lnTo>
                    <a:pt x="11" y="40"/>
                  </a:lnTo>
                  <a:lnTo>
                    <a:pt x="8" y="37"/>
                  </a:lnTo>
                  <a:lnTo>
                    <a:pt x="5" y="34"/>
                  </a:lnTo>
                  <a:lnTo>
                    <a:pt x="3" y="31"/>
                  </a:lnTo>
                  <a:lnTo>
                    <a:pt x="2" y="27"/>
                  </a:lnTo>
                  <a:lnTo>
                    <a:pt x="0" y="23"/>
                  </a:lnTo>
                  <a:lnTo>
                    <a:pt x="2" y="19"/>
                  </a:lnTo>
                  <a:lnTo>
                    <a:pt x="2" y="15"/>
                  </a:lnTo>
                  <a:lnTo>
                    <a:pt x="4" y="11"/>
                  </a:lnTo>
                  <a:lnTo>
                    <a:pt x="6" y="7"/>
                  </a:lnTo>
                  <a:lnTo>
                    <a:pt x="9" y="5"/>
                  </a:lnTo>
                  <a:lnTo>
                    <a:pt x="13" y="3"/>
                  </a:lnTo>
                  <a:lnTo>
                    <a:pt x="17" y="0"/>
                  </a:lnTo>
                  <a:lnTo>
                    <a:pt x="21" y="0"/>
                  </a:lnTo>
                  <a:lnTo>
                    <a:pt x="25" y="0"/>
                  </a:lnTo>
                  <a:lnTo>
                    <a:pt x="30" y="2"/>
                  </a:lnTo>
                  <a:lnTo>
                    <a:pt x="33" y="3"/>
                  </a:lnTo>
                  <a:lnTo>
                    <a:pt x="225" y="114"/>
                  </a:lnTo>
                  <a:lnTo>
                    <a:pt x="228" y="117"/>
                  </a:lnTo>
                  <a:lnTo>
                    <a:pt x="230" y="119"/>
                  </a:lnTo>
                  <a:lnTo>
                    <a:pt x="233" y="124"/>
                  </a:lnTo>
                  <a:lnTo>
                    <a:pt x="235" y="127"/>
                  </a:lnTo>
                  <a:lnTo>
                    <a:pt x="235" y="131"/>
                  </a:lnTo>
                  <a:lnTo>
                    <a:pt x="235" y="135"/>
                  </a:lnTo>
                  <a:lnTo>
                    <a:pt x="234" y="140"/>
                  </a:lnTo>
                  <a:lnTo>
                    <a:pt x="233" y="143"/>
                  </a:lnTo>
                  <a:lnTo>
                    <a:pt x="229" y="148"/>
                  </a:lnTo>
                  <a:lnTo>
                    <a:pt x="224" y="152"/>
                  </a:lnTo>
                  <a:lnTo>
                    <a:pt x="220" y="154"/>
                  </a:lnTo>
                  <a:lnTo>
                    <a:pt x="214" y="154"/>
                  </a:lnTo>
                  <a:close/>
                </a:path>
              </a:pathLst>
            </a:custGeom>
            <a:solidFill>
              <a:srgbClr val="F7FB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1736" name="Freeform 247"/>
            <p:cNvSpPr>
              <a:spLocks/>
            </p:cNvSpPr>
            <p:nvPr/>
          </p:nvSpPr>
          <p:spPr bwMode="auto">
            <a:xfrm>
              <a:off x="10002552" y="3959585"/>
              <a:ext cx="31652" cy="23274"/>
            </a:xfrm>
            <a:custGeom>
              <a:avLst/>
              <a:gdLst>
                <a:gd name="T0" fmla="*/ 114 w 136"/>
                <a:gd name="T1" fmla="*/ 97 h 97"/>
                <a:gd name="T2" fmla="*/ 109 w 136"/>
                <a:gd name="T3" fmla="*/ 96 h 97"/>
                <a:gd name="T4" fmla="*/ 103 w 136"/>
                <a:gd name="T5" fmla="*/ 94 h 97"/>
                <a:gd name="T6" fmla="*/ 10 w 136"/>
                <a:gd name="T7" fmla="*/ 40 h 97"/>
                <a:gd name="T8" fmla="*/ 7 w 136"/>
                <a:gd name="T9" fmla="*/ 38 h 97"/>
                <a:gd name="T10" fmla="*/ 4 w 136"/>
                <a:gd name="T11" fmla="*/ 34 h 97"/>
                <a:gd name="T12" fmla="*/ 2 w 136"/>
                <a:gd name="T13" fmla="*/ 31 h 97"/>
                <a:gd name="T14" fmla="*/ 1 w 136"/>
                <a:gd name="T15" fmla="*/ 27 h 97"/>
                <a:gd name="T16" fmla="*/ 0 w 136"/>
                <a:gd name="T17" fmla="*/ 24 h 97"/>
                <a:gd name="T18" fmla="*/ 1 w 136"/>
                <a:gd name="T19" fmla="*/ 19 h 97"/>
                <a:gd name="T20" fmla="*/ 1 w 136"/>
                <a:gd name="T21" fmla="*/ 15 h 97"/>
                <a:gd name="T22" fmla="*/ 3 w 136"/>
                <a:gd name="T23" fmla="*/ 11 h 97"/>
                <a:gd name="T24" fmla="*/ 5 w 136"/>
                <a:gd name="T25" fmla="*/ 7 h 97"/>
                <a:gd name="T26" fmla="*/ 8 w 136"/>
                <a:gd name="T27" fmla="*/ 4 h 97"/>
                <a:gd name="T28" fmla="*/ 13 w 136"/>
                <a:gd name="T29" fmla="*/ 2 h 97"/>
                <a:gd name="T30" fmla="*/ 16 w 136"/>
                <a:gd name="T31" fmla="*/ 1 h 97"/>
                <a:gd name="T32" fmla="*/ 20 w 136"/>
                <a:gd name="T33" fmla="*/ 0 h 97"/>
                <a:gd name="T34" fmla="*/ 24 w 136"/>
                <a:gd name="T35" fmla="*/ 1 h 97"/>
                <a:gd name="T36" fmla="*/ 29 w 136"/>
                <a:gd name="T37" fmla="*/ 1 h 97"/>
                <a:gd name="T38" fmla="*/ 32 w 136"/>
                <a:gd name="T39" fmla="*/ 3 h 97"/>
                <a:gd name="T40" fmla="*/ 125 w 136"/>
                <a:gd name="T41" fmla="*/ 57 h 97"/>
                <a:gd name="T42" fmla="*/ 128 w 136"/>
                <a:gd name="T43" fmla="*/ 59 h 97"/>
                <a:gd name="T44" fmla="*/ 131 w 136"/>
                <a:gd name="T45" fmla="*/ 62 h 97"/>
                <a:gd name="T46" fmla="*/ 134 w 136"/>
                <a:gd name="T47" fmla="*/ 66 h 97"/>
                <a:gd name="T48" fmla="*/ 135 w 136"/>
                <a:gd name="T49" fmla="*/ 70 h 97"/>
                <a:gd name="T50" fmla="*/ 136 w 136"/>
                <a:gd name="T51" fmla="*/ 74 h 97"/>
                <a:gd name="T52" fmla="*/ 136 w 136"/>
                <a:gd name="T53" fmla="*/ 79 h 97"/>
                <a:gd name="T54" fmla="*/ 135 w 136"/>
                <a:gd name="T55" fmla="*/ 82 h 97"/>
                <a:gd name="T56" fmla="*/ 132 w 136"/>
                <a:gd name="T57" fmla="*/ 86 h 97"/>
                <a:gd name="T58" fmla="*/ 129 w 136"/>
                <a:gd name="T59" fmla="*/ 91 h 97"/>
                <a:gd name="T60" fmla="*/ 125 w 136"/>
                <a:gd name="T61" fmla="*/ 94 h 97"/>
                <a:gd name="T62" fmla="*/ 119 w 136"/>
                <a:gd name="T63" fmla="*/ 96 h 97"/>
                <a:gd name="T64" fmla="*/ 114 w 136"/>
                <a:gd name="T65" fmla="*/ 97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36" h="97">
                  <a:moveTo>
                    <a:pt x="114" y="97"/>
                  </a:moveTo>
                  <a:lnTo>
                    <a:pt x="109" y="96"/>
                  </a:lnTo>
                  <a:lnTo>
                    <a:pt x="103" y="94"/>
                  </a:lnTo>
                  <a:lnTo>
                    <a:pt x="10" y="40"/>
                  </a:lnTo>
                  <a:lnTo>
                    <a:pt x="7" y="38"/>
                  </a:lnTo>
                  <a:lnTo>
                    <a:pt x="4" y="34"/>
                  </a:lnTo>
                  <a:lnTo>
                    <a:pt x="2" y="31"/>
                  </a:lnTo>
                  <a:lnTo>
                    <a:pt x="1" y="27"/>
                  </a:lnTo>
                  <a:lnTo>
                    <a:pt x="0" y="24"/>
                  </a:lnTo>
                  <a:lnTo>
                    <a:pt x="1" y="19"/>
                  </a:lnTo>
                  <a:lnTo>
                    <a:pt x="1" y="15"/>
                  </a:lnTo>
                  <a:lnTo>
                    <a:pt x="3" y="11"/>
                  </a:lnTo>
                  <a:lnTo>
                    <a:pt x="5" y="7"/>
                  </a:lnTo>
                  <a:lnTo>
                    <a:pt x="8" y="4"/>
                  </a:lnTo>
                  <a:lnTo>
                    <a:pt x="13" y="2"/>
                  </a:lnTo>
                  <a:lnTo>
                    <a:pt x="16" y="1"/>
                  </a:lnTo>
                  <a:lnTo>
                    <a:pt x="20" y="0"/>
                  </a:lnTo>
                  <a:lnTo>
                    <a:pt x="24" y="1"/>
                  </a:lnTo>
                  <a:lnTo>
                    <a:pt x="29" y="1"/>
                  </a:lnTo>
                  <a:lnTo>
                    <a:pt x="32" y="3"/>
                  </a:lnTo>
                  <a:lnTo>
                    <a:pt x="125" y="57"/>
                  </a:lnTo>
                  <a:lnTo>
                    <a:pt x="128" y="59"/>
                  </a:lnTo>
                  <a:lnTo>
                    <a:pt x="131" y="62"/>
                  </a:lnTo>
                  <a:lnTo>
                    <a:pt x="134" y="66"/>
                  </a:lnTo>
                  <a:lnTo>
                    <a:pt x="135" y="70"/>
                  </a:lnTo>
                  <a:lnTo>
                    <a:pt x="136" y="74"/>
                  </a:lnTo>
                  <a:lnTo>
                    <a:pt x="136" y="79"/>
                  </a:lnTo>
                  <a:lnTo>
                    <a:pt x="135" y="82"/>
                  </a:lnTo>
                  <a:lnTo>
                    <a:pt x="132" y="86"/>
                  </a:lnTo>
                  <a:lnTo>
                    <a:pt x="129" y="91"/>
                  </a:lnTo>
                  <a:lnTo>
                    <a:pt x="125" y="94"/>
                  </a:lnTo>
                  <a:lnTo>
                    <a:pt x="119" y="96"/>
                  </a:lnTo>
                  <a:lnTo>
                    <a:pt x="114" y="97"/>
                  </a:lnTo>
                  <a:close/>
                </a:path>
              </a:pathLst>
            </a:custGeom>
            <a:solidFill>
              <a:srgbClr val="F7FB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1737" name="Freeform 248"/>
            <p:cNvSpPr>
              <a:spLocks noEditPoints="1"/>
            </p:cNvSpPr>
            <p:nvPr/>
          </p:nvSpPr>
          <p:spPr bwMode="auto">
            <a:xfrm>
              <a:off x="8683425" y="1797967"/>
              <a:ext cx="1211140" cy="1858135"/>
            </a:xfrm>
            <a:custGeom>
              <a:avLst/>
              <a:gdLst>
                <a:gd name="T0" fmla="*/ 5205 w 5205"/>
                <a:gd name="T1" fmla="*/ 7876 h 7984"/>
                <a:gd name="T2" fmla="*/ 5176 w 5205"/>
                <a:gd name="T3" fmla="*/ 7557 h 7984"/>
                <a:gd name="T4" fmla="*/ 5166 w 5205"/>
                <a:gd name="T5" fmla="*/ 7373 h 7984"/>
                <a:gd name="T6" fmla="*/ 5197 w 5205"/>
                <a:gd name="T7" fmla="*/ 7379 h 7984"/>
                <a:gd name="T8" fmla="*/ 5200 w 5205"/>
                <a:gd name="T9" fmla="*/ 6959 h 7984"/>
                <a:gd name="T10" fmla="*/ 5164 w 5205"/>
                <a:gd name="T11" fmla="*/ 6667 h 7984"/>
                <a:gd name="T12" fmla="*/ 5180 w 5205"/>
                <a:gd name="T13" fmla="*/ 6481 h 7984"/>
                <a:gd name="T14" fmla="*/ 5205 w 5205"/>
                <a:gd name="T15" fmla="*/ 6465 h 7984"/>
                <a:gd name="T16" fmla="*/ 5185 w 5205"/>
                <a:gd name="T17" fmla="*/ 6052 h 7984"/>
                <a:gd name="T18" fmla="*/ 5163 w 5205"/>
                <a:gd name="T19" fmla="*/ 5863 h 7984"/>
                <a:gd name="T20" fmla="*/ 5189 w 5205"/>
                <a:gd name="T21" fmla="*/ 5880 h 7984"/>
                <a:gd name="T22" fmla="*/ 5204 w 5205"/>
                <a:gd name="T23" fmla="*/ 5465 h 7984"/>
                <a:gd name="T24" fmla="*/ 5170 w 5205"/>
                <a:gd name="T25" fmla="*/ 5157 h 7984"/>
                <a:gd name="T26" fmla="*/ 5172 w 5205"/>
                <a:gd name="T27" fmla="*/ 4975 h 7984"/>
                <a:gd name="T28" fmla="*/ 5202 w 5205"/>
                <a:gd name="T29" fmla="*/ 4970 h 7984"/>
                <a:gd name="T30" fmla="*/ 5192 w 5205"/>
                <a:gd name="T31" fmla="*/ 4552 h 7984"/>
                <a:gd name="T32" fmla="*/ 5163 w 5205"/>
                <a:gd name="T33" fmla="*/ 4271 h 7984"/>
                <a:gd name="T34" fmla="*/ 5185 w 5205"/>
                <a:gd name="T35" fmla="*/ 4078 h 7984"/>
                <a:gd name="T36" fmla="*/ 5205 w 5205"/>
                <a:gd name="T37" fmla="*/ 3970 h 7984"/>
                <a:gd name="T38" fmla="*/ 5176 w 5205"/>
                <a:gd name="T39" fmla="*/ 3650 h 7984"/>
                <a:gd name="T40" fmla="*/ 5166 w 5205"/>
                <a:gd name="T41" fmla="*/ 3468 h 7984"/>
                <a:gd name="T42" fmla="*/ 5197 w 5205"/>
                <a:gd name="T43" fmla="*/ 3473 h 7984"/>
                <a:gd name="T44" fmla="*/ 5200 w 5205"/>
                <a:gd name="T45" fmla="*/ 3054 h 7984"/>
                <a:gd name="T46" fmla="*/ 5067 w 5205"/>
                <a:gd name="T47" fmla="*/ 2815 h 7984"/>
                <a:gd name="T48" fmla="*/ 9 w 5205"/>
                <a:gd name="T49" fmla="*/ 2886 h 7984"/>
                <a:gd name="T50" fmla="*/ 40 w 5205"/>
                <a:gd name="T51" fmla="*/ 2879 h 7984"/>
                <a:gd name="T52" fmla="*/ 4834 w 5205"/>
                <a:gd name="T53" fmla="*/ 2660 h 7984"/>
                <a:gd name="T54" fmla="*/ 4543 w 5205"/>
                <a:gd name="T55" fmla="*/ 2520 h 7984"/>
                <a:gd name="T56" fmla="*/ 9 w 5205"/>
                <a:gd name="T57" fmla="*/ 2585 h 7984"/>
                <a:gd name="T58" fmla="*/ 40 w 5205"/>
                <a:gd name="T59" fmla="*/ 2579 h 7984"/>
                <a:gd name="T60" fmla="*/ 4311 w 5205"/>
                <a:gd name="T61" fmla="*/ 2365 h 7984"/>
                <a:gd name="T62" fmla="*/ 4020 w 5205"/>
                <a:gd name="T63" fmla="*/ 2225 h 7984"/>
                <a:gd name="T64" fmla="*/ 9 w 5205"/>
                <a:gd name="T65" fmla="*/ 2284 h 7984"/>
                <a:gd name="T66" fmla="*/ 40 w 5205"/>
                <a:gd name="T67" fmla="*/ 2279 h 7984"/>
                <a:gd name="T68" fmla="*/ 3787 w 5205"/>
                <a:gd name="T69" fmla="*/ 2069 h 7984"/>
                <a:gd name="T70" fmla="*/ 3497 w 5205"/>
                <a:gd name="T71" fmla="*/ 1930 h 7984"/>
                <a:gd name="T72" fmla="*/ 9 w 5205"/>
                <a:gd name="T73" fmla="*/ 1984 h 7984"/>
                <a:gd name="T74" fmla="*/ 40 w 5205"/>
                <a:gd name="T75" fmla="*/ 1978 h 7984"/>
                <a:gd name="T76" fmla="*/ 3265 w 5205"/>
                <a:gd name="T77" fmla="*/ 1774 h 7984"/>
                <a:gd name="T78" fmla="*/ 2973 w 5205"/>
                <a:gd name="T79" fmla="*/ 1635 h 7984"/>
                <a:gd name="T80" fmla="*/ 9 w 5205"/>
                <a:gd name="T81" fmla="*/ 1683 h 7984"/>
                <a:gd name="T82" fmla="*/ 40 w 5205"/>
                <a:gd name="T83" fmla="*/ 1678 h 7984"/>
                <a:gd name="T84" fmla="*/ 2741 w 5205"/>
                <a:gd name="T85" fmla="*/ 1478 h 7984"/>
                <a:gd name="T86" fmla="*/ 2450 w 5205"/>
                <a:gd name="T87" fmla="*/ 1339 h 7984"/>
                <a:gd name="T88" fmla="*/ 9 w 5205"/>
                <a:gd name="T89" fmla="*/ 1383 h 7984"/>
                <a:gd name="T90" fmla="*/ 40 w 5205"/>
                <a:gd name="T91" fmla="*/ 1377 h 7984"/>
                <a:gd name="T92" fmla="*/ 2218 w 5205"/>
                <a:gd name="T93" fmla="*/ 1183 h 7984"/>
                <a:gd name="T94" fmla="*/ 1926 w 5205"/>
                <a:gd name="T95" fmla="*/ 1044 h 7984"/>
                <a:gd name="T96" fmla="*/ 9 w 5205"/>
                <a:gd name="T97" fmla="*/ 1083 h 7984"/>
                <a:gd name="T98" fmla="*/ 40 w 5205"/>
                <a:gd name="T99" fmla="*/ 1077 h 7984"/>
                <a:gd name="T100" fmla="*/ 1694 w 5205"/>
                <a:gd name="T101" fmla="*/ 888 h 7984"/>
                <a:gd name="T102" fmla="*/ 1404 w 5205"/>
                <a:gd name="T103" fmla="*/ 748 h 7984"/>
                <a:gd name="T104" fmla="*/ 9 w 5205"/>
                <a:gd name="T105" fmla="*/ 782 h 7984"/>
                <a:gd name="T106" fmla="*/ 40 w 5205"/>
                <a:gd name="T107" fmla="*/ 776 h 7984"/>
                <a:gd name="T108" fmla="*/ 1170 w 5205"/>
                <a:gd name="T109" fmla="*/ 593 h 7984"/>
                <a:gd name="T110" fmla="*/ 880 w 5205"/>
                <a:gd name="T111" fmla="*/ 453 h 7984"/>
                <a:gd name="T112" fmla="*/ 9 w 5205"/>
                <a:gd name="T113" fmla="*/ 481 h 7984"/>
                <a:gd name="T114" fmla="*/ 40 w 5205"/>
                <a:gd name="T115" fmla="*/ 476 h 7984"/>
                <a:gd name="T116" fmla="*/ 648 w 5205"/>
                <a:gd name="T117" fmla="*/ 298 h 7984"/>
                <a:gd name="T118" fmla="*/ 356 w 5205"/>
                <a:gd name="T119" fmla="*/ 157 h 7984"/>
                <a:gd name="T120" fmla="*/ 9 w 5205"/>
                <a:gd name="T121" fmla="*/ 181 h 7984"/>
                <a:gd name="T122" fmla="*/ 40 w 5205"/>
                <a:gd name="T123" fmla="*/ 176 h 7984"/>
                <a:gd name="T124" fmla="*/ 124 w 5205"/>
                <a:gd name="T125" fmla="*/ 2 h 79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5205" h="7984">
                  <a:moveTo>
                    <a:pt x="5185" y="7984"/>
                  </a:moveTo>
                  <a:lnTo>
                    <a:pt x="5180" y="7983"/>
                  </a:lnTo>
                  <a:lnTo>
                    <a:pt x="5176" y="7982"/>
                  </a:lnTo>
                  <a:lnTo>
                    <a:pt x="5172" y="7980"/>
                  </a:lnTo>
                  <a:lnTo>
                    <a:pt x="5170" y="7978"/>
                  </a:lnTo>
                  <a:lnTo>
                    <a:pt x="5166" y="7974"/>
                  </a:lnTo>
                  <a:lnTo>
                    <a:pt x="5164" y="7970"/>
                  </a:lnTo>
                  <a:lnTo>
                    <a:pt x="5163" y="7967"/>
                  </a:lnTo>
                  <a:lnTo>
                    <a:pt x="5163" y="7963"/>
                  </a:lnTo>
                  <a:lnTo>
                    <a:pt x="5163" y="7876"/>
                  </a:lnTo>
                  <a:lnTo>
                    <a:pt x="5163" y="7872"/>
                  </a:lnTo>
                  <a:lnTo>
                    <a:pt x="5164" y="7868"/>
                  </a:lnTo>
                  <a:lnTo>
                    <a:pt x="5166" y="7864"/>
                  </a:lnTo>
                  <a:lnTo>
                    <a:pt x="5170" y="7861"/>
                  </a:lnTo>
                  <a:lnTo>
                    <a:pt x="5172" y="7859"/>
                  </a:lnTo>
                  <a:lnTo>
                    <a:pt x="5176" y="7857"/>
                  </a:lnTo>
                  <a:lnTo>
                    <a:pt x="5180" y="7856"/>
                  </a:lnTo>
                  <a:lnTo>
                    <a:pt x="5185" y="7855"/>
                  </a:lnTo>
                  <a:lnTo>
                    <a:pt x="5189" y="7856"/>
                  </a:lnTo>
                  <a:lnTo>
                    <a:pt x="5192" y="7857"/>
                  </a:lnTo>
                  <a:lnTo>
                    <a:pt x="5197" y="7859"/>
                  </a:lnTo>
                  <a:lnTo>
                    <a:pt x="5200" y="7861"/>
                  </a:lnTo>
                  <a:lnTo>
                    <a:pt x="5202" y="7864"/>
                  </a:lnTo>
                  <a:lnTo>
                    <a:pt x="5204" y="7868"/>
                  </a:lnTo>
                  <a:lnTo>
                    <a:pt x="5205" y="7872"/>
                  </a:lnTo>
                  <a:lnTo>
                    <a:pt x="5205" y="7876"/>
                  </a:lnTo>
                  <a:lnTo>
                    <a:pt x="5205" y="7963"/>
                  </a:lnTo>
                  <a:lnTo>
                    <a:pt x="5205" y="7967"/>
                  </a:lnTo>
                  <a:lnTo>
                    <a:pt x="5204" y="7970"/>
                  </a:lnTo>
                  <a:lnTo>
                    <a:pt x="5202" y="7974"/>
                  </a:lnTo>
                  <a:lnTo>
                    <a:pt x="5200" y="7978"/>
                  </a:lnTo>
                  <a:lnTo>
                    <a:pt x="5197" y="7980"/>
                  </a:lnTo>
                  <a:lnTo>
                    <a:pt x="5192" y="7982"/>
                  </a:lnTo>
                  <a:lnTo>
                    <a:pt x="5189" y="7983"/>
                  </a:lnTo>
                  <a:lnTo>
                    <a:pt x="5185" y="7984"/>
                  </a:lnTo>
                  <a:close/>
                  <a:moveTo>
                    <a:pt x="5185" y="7683"/>
                  </a:moveTo>
                  <a:lnTo>
                    <a:pt x="5185" y="7683"/>
                  </a:lnTo>
                  <a:lnTo>
                    <a:pt x="5180" y="7683"/>
                  </a:lnTo>
                  <a:lnTo>
                    <a:pt x="5176" y="7682"/>
                  </a:lnTo>
                  <a:lnTo>
                    <a:pt x="5172" y="7680"/>
                  </a:lnTo>
                  <a:lnTo>
                    <a:pt x="5170" y="7676"/>
                  </a:lnTo>
                  <a:lnTo>
                    <a:pt x="5166" y="7674"/>
                  </a:lnTo>
                  <a:lnTo>
                    <a:pt x="5164" y="7670"/>
                  </a:lnTo>
                  <a:lnTo>
                    <a:pt x="5163" y="7666"/>
                  </a:lnTo>
                  <a:lnTo>
                    <a:pt x="5163" y="7661"/>
                  </a:lnTo>
                  <a:lnTo>
                    <a:pt x="5163" y="7576"/>
                  </a:lnTo>
                  <a:lnTo>
                    <a:pt x="5163" y="7572"/>
                  </a:lnTo>
                  <a:lnTo>
                    <a:pt x="5164" y="7567"/>
                  </a:lnTo>
                  <a:lnTo>
                    <a:pt x="5166" y="7564"/>
                  </a:lnTo>
                  <a:lnTo>
                    <a:pt x="5170" y="7561"/>
                  </a:lnTo>
                  <a:lnTo>
                    <a:pt x="5172" y="7558"/>
                  </a:lnTo>
                  <a:lnTo>
                    <a:pt x="5176" y="7557"/>
                  </a:lnTo>
                  <a:lnTo>
                    <a:pt x="5180" y="7554"/>
                  </a:lnTo>
                  <a:lnTo>
                    <a:pt x="5185" y="7554"/>
                  </a:lnTo>
                  <a:lnTo>
                    <a:pt x="5189" y="7554"/>
                  </a:lnTo>
                  <a:lnTo>
                    <a:pt x="5192" y="7557"/>
                  </a:lnTo>
                  <a:lnTo>
                    <a:pt x="5197" y="7558"/>
                  </a:lnTo>
                  <a:lnTo>
                    <a:pt x="5200" y="7561"/>
                  </a:lnTo>
                  <a:lnTo>
                    <a:pt x="5202" y="7564"/>
                  </a:lnTo>
                  <a:lnTo>
                    <a:pt x="5204" y="7567"/>
                  </a:lnTo>
                  <a:lnTo>
                    <a:pt x="5205" y="7572"/>
                  </a:lnTo>
                  <a:lnTo>
                    <a:pt x="5205" y="7576"/>
                  </a:lnTo>
                  <a:lnTo>
                    <a:pt x="5205" y="7661"/>
                  </a:lnTo>
                  <a:lnTo>
                    <a:pt x="5205" y="7666"/>
                  </a:lnTo>
                  <a:lnTo>
                    <a:pt x="5204" y="7670"/>
                  </a:lnTo>
                  <a:lnTo>
                    <a:pt x="5202" y="7674"/>
                  </a:lnTo>
                  <a:lnTo>
                    <a:pt x="5200" y="7676"/>
                  </a:lnTo>
                  <a:lnTo>
                    <a:pt x="5197" y="7680"/>
                  </a:lnTo>
                  <a:lnTo>
                    <a:pt x="5192" y="7682"/>
                  </a:lnTo>
                  <a:lnTo>
                    <a:pt x="5189" y="7683"/>
                  </a:lnTo>
                  <a:lnTo>
                    <a:pt x="5185" y="7683"/>
                  </a:lnTo>
                  <a:close/>
                  <a:moveTo>
                    <a:pt x="5185" y="7383"/>
                  </a:moveTo>
                  <a:lnTo>
                    <a:pt x="5185" y="7383"/>
                  </a:lnTo>
                  <a:lnTo>
                    <a:pt x="5180" y="7383"/>
                  </a:lnTo>
                  <a:lnTo>
                    <a:pt x="5176" y="7382"/>
                  </a:lnTo>
                  <a:lnTo>
                    <a:pt x="5172" y="7379"/>
                  </a:lnTo>
                  <a:lnTo>
                    <a:pt x="5170" y="7376"/>
                  </a:lnTo>
                  <a:lnTo>
                    <a:pt x="5166" y="7373"/>
                  </a:lnTo>
                  <a:lnTo>
                    <a:pt x="5164" y="7370"/>
                  </a:lnTo>
                  <a:lnTo>
                    <a:pt x="5163" y="7365"/>
                  </a:lnTo>
                  <a:lnTo>
                    <a:pt x="5163" y="7361"/>
                  </a:lnTo>
                  <a:lnTo>
                    <a:pt x="5163" y="7276"/>
                  </a:lnTo>
                  <a:lnTo>
                    <a:pt x="5163" y="7271"/>
                  </a:lnTo>
                  <a:lnTo>
                    <a:pt x="5164" y="7267"/>
                  </a:lnTo>
                  <a:lnTo>
                    <a:pt x="5166" y="7264"/>
                  </a:lnTo>
                  <a:lnTo>
                    <a:pt x="5170" y="7261"/>
                  </a:lnTo>
                  <a:lnTo>
                    <a:pt x="5172" y="7257"/>
                  </a:lnTo>
                  <a:lnTo>
                    <a:pt x="5176" y="7255"/>
                  </a:lnTo>
                  <a:lnTo>
                    <a:pt x="5180" y="7254"/>
                  </a:lnTo>
                  <a:lnTo>
                    <a:pt x="5185" y="7254"/>
                  </a:lnTo>
                  <a:lnTo>
                    <a:pt x="5189" y="7254"/>
                  </a:lnTo>
                  <a:lnTo>
                    <a:pt x="5192" y="7255"/>
                  </a:lnTo>
                  <a:lnTo>
                    <a:pt x="5197" y="7257"/>
                  </a:lnTo>
                  <a:lnTo>
                    <a:pt x="5200" y="7261"/>
                  </a:lnTo>
                  <a:lnTo>
                    <a:pt x="5202" y="7264"/>
                  </a:lnTo>
                  <a:lnTo>
                    <a:pt x="5204" y="7267"/>
                  </a:lnTo>
                  <a:lnTo>
                    <a:pt x="5205" y="7271"/>
                  </a:lnTo>
                  <a:lnTo>
                    <a:pt x="5205" y="7276"/>
                  </a:lnTo>
                  <a:lnTo>
                    <a:pt x="5205" y="7361"/>
                  </a:lnTo>
                  <a:lnTo>
                    <a:pt x="5205" y="7365"/>
                  </a:lnTo>
                  <a:lnTo>
                    <a:pt x="5204" y="7370"/>
                  </a:lnTo>
                  <a:lnTo>
                    <a:pt x="5202" y="7373"/>
                  </a:lnTo>
                  <a:lnTo>
                    <a:pt x="5200" y="7376"/>
                  </a:lnTo>
                  <a:lnTo>
                    <a:pt x="5197" y="7379"/>
                  </a:lnTo>
                  <a:lnTo>
                    <a:pt x="5192" y="7382"/>
                  </a:lnTo>
                  <a:lnTo>
                    <a:pt x="5189" y="7383"/>
                  </a:lnTo>
                  <a:lnTo>
                    <a:pt x="5185" y="7383"/>
                  </a:lnTo>
                  <a:close/>
                  <a:moveTo>
                    <a:pt x="5185" y="7082"/>
                  </a:moveTo>
                  <a:lnTo>
                    <a:pt x="5185" y="7082"/>
                  </a:lnTo>
                  <a:lnTo>
                    <a:pt x="5180" y="7081"/>
                  </a:lnTo>
                  <a:lnTo>
                    <a:pt x="5176" y="7080"/>
                  </a:lnTo>
                  <a:lnTo>
                    <a:pt x="5172" y="7079"/>
                  </a:lnTo>
                  <a:lnTo>
                    <a:pt x="5170" y="7076"/>
                  </a:lnTo>
                  <a:lnTo>
                    <a:pt x="5166" y="7073"/>
                  </a:lnTo>
                  <a:lnTo>
                    <a:pt x="5164" y="7069"/>
                  </a:lnTo>
                  <a:lnTo>
                    <a:pt x="5163" y="7065"/>
                  </a:lnTo>
                  <a:lnTo>
                    <a:pt x="5163" y="7061"/>
                  </a:lnTo>
                  <a:lnTo>
                    <a:pt x="5163" y="6975"/>
                  </a:lnTo>
                  <a:lnTo>
                    <a:pt x="5163" y="6971"/>
                  </a:lnTo>
                  <a:lnTo>
                    <a:pt x="5164" y="6967"/>
                  </a:lnTo>
                  <a:lnTo>
                    <a:pt x="5166" y="6963"/>
                  </a:lnTo>
                  <a:lnTo>
                    <a:pt x="5170" y="6959"/>
                  </a:lnTo>
                  <a:lnTo>
                    <a:pt x="5172" y="6957"/>
                  </a:lnTo>
                  <a:lnTo>
                    <a:pt x="5176" y="6955"/>
                  </a:lnTo>
                  <a:lnTo>
                    <a:pt x="5180" y="6954"/>
                  </a:lnTo>
                  <a:lnTo>
                    <a:pt x="5185" y="6954"/>
                  </a:lnTo>
                  <a:lnTo>
                    <a:pt x="5189" y="6954"/>
                  </a:lnTo>
                  <a:lnTo>
                    <a:pt x="5192" y="6955"/>
                  </a:lnTo>
                  <a:lnTo>
                    <a:pt x="5197" y="6957"/>
                  </a:lnTo>
                  <a:lnTo>
                    <a:pt x="5200" y="6959"/>
                  </a:lnTo>
                  <a:lnTo>
                    <a:pt x="5202" y="6963"/>
                  </a:lnTo>
                  <a:lnTo>
                    <a:pt x="5204" y="6967"/>
                  </a:lnTo>
                  <a:lnTo>
                    <a:pt x="5205" y="6971"/>
                  </a:lnTo>
                  <a:lnTo>
                    <a:pt x="5205" y="6975"/>
                  </a:lnTo>
                  <a:lnTo>
                    <a:pt x="5205" y="7061"/>
                  </a:lnTo>
                  <a:lnTo>
                    <a:pt x="5205" y="7065"/>
                  </a:lnTo>
                  <a:lnTo>
                    <a:pt x="5204" y="7069"/>
                  </a:lnTo>
                  <a:lnTo>
                    <a:pt x="5202" y="7073"/>
                  </a:lnTo>
                  <a:lnTo>
                    <a:pt x="5200" y="7076"/>
                  </a:lnTo>
                  <a:lnTo>
                    <a:pt x="5197" y="7079"/>
                  </a:lnTo>
                  <a:lnTo>
                    <a:pt x="5192" y="7080"/>
                  </a:lnTo>
                  <a:lnTo>
                    <a:pt x="5189" y="7081"/>
                  </a:lnTo>
                  <a:lnTo>
                    <a:pt x="5185" y="7082"/>
                  </a:lnTo>
                  <a:close/>
                  <a:moveTo>
                    <a:pt x="5185" y="6782"/>
                  </a:moveTo>
                  <a:lnTo>
                    <a:pt x="5185" y="6782"/>
                  </a:lnTo>
                  <a:lnTo>
                    <a:pt x="5180" y="6781"/>
                  </a:lnTo>
                  <a:lnTo>
                    <a:pt x="5176" y="6780"/>
                  </a:lnTo>
                  <a:lnTo>
                    <a:pt x="5172" y="6778"/>
                  </a:lnTo>
                  <a:lnTo>
                    <a:pt x="5170" y="6776"/>
                  </a:lnTo>
                  <a:lnTo>
                    <a:pt x="5166" y="6772"/>
                  </a:lnTo>
                  <a:lnTo>
                    <a:pt x="5164" y="6769"/>
                  </a:lnTo>
                  <a:lnTo>
                    <a:pt x="5163" y="6765"/>
                  </a:lnTo>
                  <a:lnTo>
                    <a:pt x="5163" y="6761"/>
                  </a:lnTo>
                  <a:lnTo>
                    <a:pt x="5163" y="6674"/>
                  </a:lnTo>
                  <a:lnTo>
                    <a:pt x="5163" y="6670"/>
                  </a:lnTo>
                  <a:lnTo>
                    <a:pt x="5164" y="6667"/>
                  </a:lnTo>
                  <a:lnTo>
                    <a:pt x="5166" y="6662"/>
                  </a:lnTo>
                  <a:lnTo>
                    <a:pt x="5170" y="6659"/>
                  </a:lnTo>
                  <a:lnTo>
                    <a:pt x="5172" y="6657"/>
                  </a:lnTo>
                  <a:lnTo>
                    <a:pt x="5176" y="6655"/>
                  </a:lnTo>
                  <a:lnTo>
                    <a:pt x="5180" y="6654"/>
                  </a:lnTo>
                  <a:lnTo>
                    <a:pt x="5185" y="6653"/>
                  </a:lnTo>
                  <a:lnTo>
                    <a:pt x="5189" y="6654"/>
                  </a:lnTo>
                  <a:lnTo>
                    <a:pt x="5192" y="6655"/>
                  </a:lnTo>
                  <a:lnTo>
                    <a:pt x="5197" y="6657"/>
                  </a:lnTo>
                  <a:lnTo>
                    <a:pt x="5200" y="6659"/>
                  </a:lnTo>
                  <a:lnTo>
                    <a:pt x="5202" y="6662"/>
                  </a:lnTo>
                  <a:lnTo>
                    <a:pt x="5204" y="6667"/>
                  </a:lnTo>
                  <a:lnTo>
                    <a:pt x="5205" y="6670"/>
                  </a:lnTo>
                  <a:lnTo>
                    <a:pt x="5205" y="6674"/>
                  </a:lnTo>
                  <a:lnTo>
                    <a:pt x="5205" y="6761"/>
                  </a:lnTo>
                  <a:lnTo>
                    <a:pt x="5205" y="6765"/>
                  </a:lnTo>
                  <a:lnTo>
                    <a:pt x="5204" y="6769"/>
                  </a:lnTo>
                  <a:lnTo>
                    <a:pt x="5202" y="6772"/>
                  </a:lnTo>
                  <a:lnTo>
                    <a:pt x="5200" y="6776"/>
                  </a:lnTo>
                  <a:lnTo>
                    <a:pt x="5197" y="6778"/>
                  </a:lnTo>
                  <a:lnTo>
                    <a:pt x="5192" y="6780"/>
                  </a:lnTo>
                  <a:lnTo>
                    <a:pt x="5189" y="6781"/>
                  </a:lnTo>
                  <a:lnTo>
                    <a:pt x="5185" y="6782"/>
                  </a:lnTo>
                  <a:close/>
                  <a:moveTo>
                    <a:pt x="5185" y="6481"/>
                  </a:moveTo>
                  <a:lnTo>
                    <a:pt x="5185" y="6481"/>
                  </a:lnTo>
                  <a:lnTo>
                    <a:pt x="5180" y="6481"/>
                  </a:lnTo>
                  <a:lnTo>
                    <a:pt x="5176" y="6480"/>
                  </a:lnTo>
                  <a:lnTo>
                    <a:pt x="5172" y="6478"/>
                  </a:lnTo>
                  <a:lnTo>
                    <a:pt x="5170" y="6475"/>
                  </a:lnTo>
                  <a:lnTo>
                    <a:pt x="5166" y="6472"/>
                  </a:lnTo>
                  <a:lnTo>
                    <a:pt x="5164" y="6468"/>
                  </a:lnTo>
                  <a:lnTo>
                    <a:pt x="5163" y="6465"/>
                  </a:lnTo>
                  <a:lnTo>
                    <a:pt x="5163" y="6460"/>
                  </a:lnTo>
                  <a:lnTo>
                    <a:pt x="5163" y="6374"/>
                  </a:lnTo>
                  <a:lnTo>
                    <a:pt x="5163" y="6370"/>
                  </a:lnTo>
                  <a:lnTo>
                    <a:pt x="5164" y="6365"/>
                  </a:lnTo>
                  <a:lnTo>
                    <a:pt x="5166" y="6362"/>
                  </a:lnTo>
                  <a:lnTo>
                    <a:pt x="5170" y="6359"/>
                  </a:lnTo>
                  <a:lnTo>
                    <a:pt x="5172" y="6357"/>
                  </a:lnTo>
                  <a:lnTo>
                    <a:pt x="5176" y="6354"/>
                  </a:lnTo>
                  <a:lnTo>
                    <a:pt x="5180" y="6353"/>
                  </a:lnTo>
                  <a:lnTo>
                    <a:pt x="5185" y="6352"/>
                  </a:lnTo>
                  <a:lnTo>
                    <a:pt x="5189" y="6353"/>
                  </a:lnTo>
                  <a:lnTo>
                    <a:pt x="5192" y="6354"/>
                  </a:lnTo>
                  <a:lnTo>
                    <a:pt x="5197" y="6357"/>
                  </a:lnTo>
                  <a:lnTo>
                    <a:pt x="5200" y="6359"/>
                  </a:lnTo>
                  <a:lnTo>
                    <a:pt x="5202" y="6362"/>
                  </a:lnTo>
                  <a:lnTo>
                    <a:pt x="5204" y="6365"/>
                  </a:lnTo>
                  <a:lnTo>
                    <a:pt x="5205" y="6370"/>
                  </a:lnTo>
                  <a:lnTo>
                    <a:pt x="5205" y="6374"/>
                  </a:lnTo>
                  <a:lnTo>
                    <a:pt x="5205" y="6460"/>
                  </a:lnTo>
                  <a:lnTo>
                    <a:pt x="5205" y="6465"/>
                  </a:lnTo>
                  <a:lnTo>
                    <a:pt x="5204" y="6468"/>
                  </a:lnTo>
                  <a:lnTo>
                    <a:pt x="5202" y="6472"/>
                  </a:lnTo>
                  <a:lnTo>
                    <a:pt x="5200" y="6475"/>
                  </a:lnTo>
                  <a:lnTo>
                    <a:pt x="5197" y="6478"/>
                  </a:lnTo>
                  <a:lnTo>
                    <a:pt x="5192" y="6480"/>
                  </a:lnTo>
                  <a:lnTo>
                    <a:pt x="5189" y="6481"/>
                  </a:lnTo>
                  <a:lnTo>
                    <a:pt x="5185" y="6481"/>
                  </a:lnTo>
                  <a:close/>
                  <a:moveTo>
                    <a:pt x="5185" y="6181"/>
                  </a:moveTo>
                  <a:lnTo>
                    <a:pt x="5185" y="6181"/>
                  </a:lnTo>
                  <a:lnTo>
                    <a:pt x="5180" y="6181"/>
                  </a:lnTo>
                  <a:lnTo>
                    <a:pt x="5176" y="6180"/>
                  </a:lnTo>
                  <a:lnTo>
                    <a:pt x="5172" y="6177"/>
                  </a:lnTo>
                  <a:lnTo>
                    <a:pt x="5170" y="6174"/>
                  </a:lnTo>
                  <a:lnTo>
                    <a:pt x="5166" y="6172"/>
                  </a:lnTo>
                  <a:lnTo>
                    <a:pt x="5164" y="6168"/>
                  </a:lnTo>
                  <a:lnTo>
                    <a:pt x="5163" y="6163"/>
                  </a:lnTo>
                  <a:lnTo>
                    <a:pt x="5163" y="6159"/>
                  </a:lnTo>
                  <a:lnTo>
                    <a:pt x="5163" y="6074"/>
                  </a:lnTo>
                  <a:lnTo>
                    <a:pt x="5163" y="6069"/>
                  </a:lnTo>
                  <a:lnTo>
                    <a:pt x="5164" y="6065"/>
                  </a:lnTo>
                  <a:lnTo>
                    <a:pt x="5166" y="6062"/>
                  </a:lnTo>
                  <a:lnTo>
                    <a:pt x="5170" y="6059"/>
                  </a:lnTo>
                  <a:lnTo>
                    <a:pt x="5172" y="6055"/>
                  </a:lnTo>
                  <a:lnTo>
                    <a:pt x="5176" y="6054"/>
                  </a:lnTo>
                  <a:lnTo>
                    <a:pt x="5180" y="6052"/>
                  </a:lnTo>
                  <a:lnTo>
                    <a:pt x="5185" y="6052"/>
                  </a:lnTo>
                  <a:lnTo>
                    <a:pt x="5189" y="6052"/>
                  </a:lnTo>
                  <a:lnTo>
                    <a:pt x="5192" y="6054"/>
                  </a:lnTo>
                  <a:lnTo>
                    <a:pt x="5197" y="6055"/>
                  </a:lnTo>
                  <a:lnTo>
                    <a:pt x="5200" y="6059"/>
                  </a:lnTo>
                  <a:lnTo>
                    <a:pt x="5202" y="6062"/>
                  </a:lnTo>
                  <a:lnTo>
                    <a:pt x="5204" y="6065"/>
                  </a:lnTo>
                  <a:lnTo>
                    <a:pt x="5205" y="6069"/>
                  </a:lnTo>
                  <a:lnTo>
                    <a:pt x="5205" y="6074"/>
                  </a:lnTo>
                  <a:lnTo>
                    <a:pt x="5205" y="6159"/>
                  </a:lnTo>
                  <a:lnTo>
                    <a:pt x="5205" y="6163"/>
                  </a:lnTo>
                  <a:lnTo>
                    <a:pt x="5204" y="6168"/>
                  </a:lnTo>
                  <a:lnTo>
                    <a:pt x="5202" y="6172"/>
                  </a:lnTo>
                  <a:lnTo>
                    <a:pt x="5200" y="6174"/>
                  </a:lnTo>
                  <a:lnTo>
                    <a:pt x="5197" y="6177"/>
                  </a:lnTo>
                  <a:lnTo>
                    <a:pt x="5192" y="6180"/>
                  </a:lnTo>
                  <a:lnTo>
                    <a:pt x="5189" y="6181"/>
                  </a:lnTo>
                  <a:lnTo>
                    <a:pt x="5185" y="6181"/>
                  </a:lnTo>
                  <a:close/>
                  <a:moveTo>
                    <a:pt x="5185" y="5880"/>
                  </a:moveTo>
                  <a:lnTo>
                    <a:pt x="5185" y="5880"/>
                  </a:lnTo>
                  <a:lnTo>
                    <a:pt x="5180" y="5880"/>
                  </a:lnTo>
                  <a:lnTo>
                    <a:pt x="5176" y="5879"/>
                  </a:lnTo>
                  <a:lnTo>
                    <a:pt x="5172" y="5877"/>
                  </a:lnTo>
                  <a:lnTo>
                    <a:pt x="5170" y="5874"/>
                  </a:lnTo>
                  <a:lnTo>
                    <a:pt x="5166" y="5871"/>
                  </a:lnTo>
                  <a:lnTo>
                    <a:pt x="5164" y="5867"/>
                  </a:lnTo>
                  <a:lnTo>
                    <a:pt x="5163" y="5863"/>
                  </a:lnTo>
                  <a:lnTo>
                    <a:pt x="5163" y="5859"/>
                  </a:lnTo>
                  <a:lnTo>
                    <a:pt x="5163" y="5773"/>
                  </a:lnTo>
                  <a:lnTo>
                    <a:pt x="5163" y="5769"/>
                  </a:lnTo>
                  <a:lnTo>
                    <a:pt x="5164" y="5765"/>
                  </a:lnTo>
                  <a:lnTo>
                    <a:pt x="5166" y="5762"/>
                  </a:lnTo>
                  <a:lnTo>
                    <a:pt x="5170" y="5758"/>
                  </a:lnTo>
                  <a:lnTo>
                    <a:pt x="5172" y="5755"/>
                  </a:lnTo>
                  <a:lnTo>
                    <a:pt x="5176" y="5753"/>
                  </a:lnTo>
                  <a:lnTo>
                    <a:pt x="5180" y="5752"/>
                  </a:lnTo>
                  <a:lnTo>
                    <a:pt x="5185" y="5752"/>
                  </a:lnTo>
                  <a:lnTo>
                    <a:pt x="5189" y="5752"/>
                  </a:lnTo>
                  <a:lnTo>
                    <a:pt x="5192" y="5753"/>
                  </a:lnTo>
                  <a:lnTo>
                    <a:pt x="5197" y="5755"/>
                  </a:lnTo>
                  <a:lnTo>
                    <a:pt x="5200" y="5758"/>
                  </a:lnTo>
                  <a:lnTo>
                    <a:pt x="5202" y="5762"/>
                  </a:lnTo>
                  <a:lnTo>
                    <a:pt x="5204" y="5765"/>
                  </a:lnTo>
                  <a:lnTo>
                    <a:pt x="5205" y="5769"/>
                  </a:lnTo>
                  <a:lnTo>
                    <a:pt x="5205" y="5773"/>
                  </a:lnTo>
                  <a:lnTo>
                    <a:pt x="5205" y="5859"/>
                  </a:lnTo>
                  <a:lnTo>
                    <a:pt x="5205" y="5863"/>
                  </a:lnTo>
                  <a:lnTo>
                    <a:pt x="5204" y="5867"/>
                  </a:lnTo>
                  <a:lnTo>
                    <a:pt x="5202" y="5871"/>
                  </a:lnTo>
                  <a:lnTo>
                    <a:pt x="5200" y="5874"/>
                  </a:lnTo>
                  <a:lnTo>
                    <a:pt x="5197" y="5877"/>
                  </a:lnTo>
                  <a:lnTo>
                    <a:pt x="5192" y="5879"/>
                  </a:lnTo>
                  <a:lnTo>
                    <a:pt x="5189" y="5880"/>
                  </a:lnTo>
                  <a:lnTo>
                    <a:pt x="5185" y="5880"/>
                  </a:lnTo>
                  <a:close/>
                  <a:moveTo>
                    <a:pt x="5185" y="5580"/>
                  </a:moveTo>
                  <a:lnTo>
                    <a:pt x="5185" y="5580"/>
                  </a:lnTo>
                  <a:lnTo>
                    <a:pt x="5180" y="5579"/>
                  </a:lnTo>
                  <a:lnTo>
                    <a:pt x="5176" y="5578"/>
                  </a:lnTo>
                  <a:lnTo>
                    <a:pt x="5172" y="5576"/>
                  </a:lnTo>
                  <a:lnTo>
                    <a:pt x="5170" y="5574"/>
                  </a:lnTo>
                  <a:lnTo>
                    <a:pt x="5166" y="5570"/>
                  </a:lnTo>
                  <a:lnTo>
                    <a:pt x="5164" y="5567"/>
                  </a:lnTo>
                  <a:lnTo>
                    <a:pt x="5163" y="5563"/>
                  </a:lnTo>
                  <a:lnTo>
                    <a:pt x="5163" y="5559"/>
                  </a:lnTo>
                  <a:lnTo>
                    <a:pt x="5163" y="5473"/>
                  </a:lnTo>
                  <a:lnTo>
                    <a:pt x="5163" y="5468"/>
                  </a:lnTo>
                  <a:lnTo>
                    <a:pt x="5164" y="5465"/>
                  </a:lnTo>
                  <a:lnTo>
                    <a:pt x="5166" y="5460"/>
                  </a:lnTo>
                  <a:lnTo>
                    <a:pt x="5170" y="5457"/>
                  </a:lnTo>
                  <a:lnTo>
                    <a:pt x="5172" y="5455"/>
                  </a:lnTo>
                  <a:lnTo>
                    <a:pt x="5176" y="5453"/>
                  </a:lnTo>
                  <a:lnTo>
                    <a:pt x="5180" y="5452"/>
                  </a:lnTo>
                  <a:lnTo>
                    <a:pt x="5185" y="5452"/>
                  </a:lnTo>
                  <a:lnTo>
                    <a:pt x="5189" y="5452"/>
                  </a:lnTo>
                  <a:lnTo>
                    <a:pt x="5192" y="5453"/>
                  </a:lnTo>
                  <a:lnTo>
                    <a:pt x="5197" y="5455"/>
                  </a:lnTo>
                  <a:lnTo>
                    <a:pt x="5200" y="5457"/>
                  </a:lnTo>
                  <a:lnTo>
                    <a:pt x="5202" y="5460"/>
                  </a:lnTo>
                  <a:lnTo>
                    <a:pt x="5204" y="5465"/>
                  </a:lnTo>
                  <a:lnTo>
                    <a:pt x="5205" y="5468"/>
                  </a:lnTo>
                  <a:lnTo>
                    <a:pt x="5205" y="5473"/>
                  </a:lnTo>
                  <a:lnTo>
                    <a:pt x="5205" y="5559"/>
                  </a:lnTo>
                  <a:lnTo>
                    <a:pt x="5205" y="5563"/>
                  </a:lnTo>
                  <a:lnTo>
                    <a:pt x="5204" y="5567"/>
                  </a:lnTo>
                  <a:lnTo>
                    <a:pt x="5202" y="5570"/>
                  </a:lnTo>
                  <a:lnTo>
                    <a:pt x="5200" y="5574"/>
                  </a:lnTo>
                  <a:lnTo>
                    <a:pt x="5197" y="5576"/>
                  </a:lnTo>
                  <a:lnTo>
                    <a:pt x="5192" y="5578"/>
                  </a:lnTo>
                  <a:lnTo>
                    <a:pt x="5189" y="5579"/>
                  </a:lnTo>
                  <a:lnTo>
                    <a:pt x="5185" y="5580"/>
                  </a:lnTo>
                  <a:close/>
                  <a:moveTo>
                    <a:pt x="5185" y="5280"/>
                  </a:moveTo>
                  <a:lnTo>
                    <a:pt x="5185" y="5280"/>
                  </a:lnTo>
                  <a:lnTo>
                    <a:pt x="5180" y="5279"/>
                  </a:lnTo>
                  <a:lnTo>
                    <a:pt x="5176" y="5278"/>
                  </a:lnTo>
                  <a:lnTo>
                    <a:pt x="5172" y="5276"/>
                  </a:lnTo>
                  <a:lnTo>
                    <a:pt x="5170" y="5273"/>
                  </a:lnTo>
                  <a:lnTo>
                    <a:pt x="5166" y="5270"/>
                  </a:lnTo>
                  <a:lnTo>
                    <a:pt x="5164" y="5267"/>
                  </a:lnTo>
                  <a:lnTo>
                    <a:pt x="5163" y="5263"/>
                  </a:lnTo>
                  <a:lnTo>
                    <a:pt x="5163" y="5258"/>
                  </a:lnTo>
                  <a:lnTo>
                    <a:pt x="5163" y="5172"/>
                  </a:lnTo>
                  <a:lnTo>
                    <a:pt x="5163" y="5168"/>
                  </a:lnTo>
                  <a:lnTo>
                    <a:pt x="5164" y="5164"/>
                  </a:lnTo>
                  <a:lnTo>
                    <a:pt x="5166" y="5160"/>
                  </a:lnTo>
                  <a:lnTo>
                    <a:pt x="5170" y="5157"/>
                  </a:lnTo>
                  <a:lnTo>
                    <a:pt x="5172" y="5155"/>
                  </a:lnTo>
                  <a:lnTo>
                    <a:pt x="5176" y="5152"/>
                  </a:lnTo>
                  <a:lnTo>
                    <a:pt x="5180" y="5151"/>
                  </a:lnTo>
                  <a:lnTo>
                    <a:pt x="5185" y="5150"/>
                  </a:lnTo>
                  <a:lnTo>
                    <a:pt x="5189" y="5151"/>
                  </a:lnTo>
                  <a:lnTo>
                    <a:pt x="5192" y="5152"/>
                  </a:lnTo>
                  <a:lnTo>
                    <a:pt x="5197" y="5155"/>
                  </a:lnTo>
                  <a:lnTo>
                    <a:pt x="5200" y="5157"/>
                  </a:lnTo>
                  <a:lnTo>
                    <a:pt x="5202" y="5160"/>
                  </a:lnTo>
                  <a:lnTo>
                    <a:pt x="5204" y="5164"/>
                  </a:lnTo>
                  <a:lnTo>
                    <a:pt x="5205" y="5168"/>
                  </a:lnTo>
                  <a:lnTo>
                    <a:pt x="5205" y="5172"/>
                  </a:lnTo>
                  <a:lnTo>
                    <a:pt x="5205" y="5258"/>
                  </a:lnTo>
                  <a:lnTo>
                    <a:pt x="5205" y="5263"/>
                  </a:lnTo>
                  <a:lnTo>
                    <a:pt x="5204" y="5267"/>
                  </a:lnTo>
                  <a:lnTo>
                    <a:pt x="5202" y="5270"/>
                  </a:lnTo>
                  <a:lnTo>
                    <a:pt x="5200" y="5273"/>
                  </a:lnTo>
                  <a:lnTo>
                    <a:pt x="5197" y="5276"/>
                  </a:lnTo>
                  <a:lnTo>
                    <a:pt x="5192" y="5278"/>
                  </a:lnTo>
                  <a:lnTo>
                    <a:pt x="5189" y="5279"/>
                  </a:lnTo>
                  <a:lnTo>
                    <a:pt x="5185" y="5280"/>
                  </a:lnTo>
                  <a:close/>
                  <a:moveTo>
                    <a:pt x="5185" y="4979"/>
                  </a:moveTo>
                  <a:lnTo>
                    <a:pt x="5185" y="4979"/>
                  </a:lnTo>
                  <a:lnTo>
                    <a:pt x="5180" y="4979"/>
                  </a:lnTo>
                  <a:lnTo>
                    <a:pt x="5176" y="4977"/>
                  </a:lnTo>
                  <a:lnTo>
                    <a:pt x="5172" y="4975"/>
                  </a:lnTo>
                  <a:lnTo>
                    <a:pt x="5170" y="4973"/>
                  </a:lnTo>
                  <a:lnTo>
                    <a:pt x="5166" y="4970"/>
                  </a:lnTo>
                  <a:lnTo>
                    <a:pt x="5164" y="4966"/>
                  </a:lnTo>
                  <a:lnTo>
                    <a:pt x="5163" y="4962"/>
                  </a:lnTo>
                  <a:lnTo>
                    <a:pt x="5163" y="4958"/>
                  </a:lnTo>
                  <a:lnTo>
                    <a:pt x="5163" y="4872"/>
                  </a:lnTo>
                  <a:lnTo>
                    <a:pt x="5163" y="4867"/>
                  </a:lnTo>
                  <a:lnTo>
                    <a:pt x="5164" y="4863"/>
                  </a:lnTo>
                  <a:lnTo>
                    <a:pt x="5166" y="4860"/>
                  </a:lnTo>
                  <a:lnTo>
                    <a:pt x="5170" y="4857"/>
                  </a:lnTo>
                  <a:lnTo>
                    <a:pt x="5172" y="4854"/>
                  </a:lnTo>
                  <a:lnTo>
                    <a:pt x="5176" y="4852"/>
                  </a:lnTo>
                  <a:lnTo>
                    <a:pt x="5180" y="4851"/>
                  </a:lnTo>
                  <a:lnTo>
                    <a:pt x="5185" y="4850"/>
                  </a:lnTo>
                  <a:lnTo>
                    <a:pt x="5189" y="4851"/>
                  </a:lnTo>
                  <a:lnTo>
                    <a:pt x="5192" y="4852"/>
                  </a:lnTo>
                  <a:lnTo>
                    <a:pt x="5197" y="4854"/>
                  </a:lnTo>
                  <a:lnTo>
                    <a:pt x="5200" y="4857"/>
                  </a:lnTo>
                  <a:lnTo>
                    <a:pt x="5202" y="4860"/>
                  </a:lnTo>
                  <a:lnTo>
                    <a:pt x="5204" y="4863"/>
                  </a:lnTo>
                  <a:lnTo>
                    <a:pt x="5205" y="4867"/>
                  </a:lnTo>
                  <a:lnTo>
                    <a:pt x="5205" y="4872"/>
                  </a:lnTo>
                  <a:lnTo>
                    <a:pt x="5205" y="4958"/>
                  </a:lnTo>
                  <a:lnTo>
                    <a:pt x="5205" y="4962"/>
                  </a:lnTo>
                  <a:lnTo>
                    <a:pt x="5204" y="4966"/>
                  </a:lnTo>
                  <a:lnTo>
                    <a:pt x="5202" y="4970"/>
                  </a:lnTo>
                  <a:lnTo>
                    <a:pt x="5200" y="4973"/>
                  </a:lnTo>
                  <a:lnTo>
                    <a:pt x="5197" y="4975"/>
                  </a:lnTo>
                  <a:lnTo>
                    <a:pt x="5192" y="4977"/>
                  </a:lnTo>
                  <a:lnTo>
                    <a:pt x="5189" y="4979"/>
                  </a:lnTo>
                  <a:lnTo>
                    <a:pt x="5185" y="4979"/>
                  </a:lnTo>
                  <a:close/>
                  <a:moveTo>
                    <a:pt x="5185" y="4678"/>
                  </a:moveTo>
                  <a:lnTo>
                    <a:pt x="5185" y="4678"/>
                  </a:lnTo>
                  <a:lnTo>
                    <a:pt x="5180" y="4678"/>
                  </a:lnTo>
                  <a:lnTo>
                    <a:pt x="5176" y="4677"/>
                  </a:lnTo>
                  <a:lnTo>
                    <a:pt x="5172" y="4675"/>
                  </a:lnTo>
                  <a:lnTo>
                    <a:pt x="5170" y="4672"/>
                  </a:lnTo>
                  <a:lnTo>
                    <a:pt x="5166" y="4669"/>
                  </a:lnTo>
                  <a:lnTo>
                    <a:pt x="5164" y="4665"/>
                  </a:lnTo>
                  <a:lnTo>
                    <a:pt x="5163" y="4661"/>
                  </a:lnTo>
                  <a:lnTo>
                    <a:pt x="5163" y="4657"/>
                  </a:lnTo>
                  <a:lnTo>
                    <a:pt x="5163" y="4571"/>
                  </a:lnTo>
                  <a:lnTo>
                    <a:pt x="5163" y="4567"/>
                  </a:lnTo>
                  <a:lnTo>
                    <a:pt x="5164" y="4563"/>
                  </a:lnTo>
                  <a:lnTo>
                    <a:pt x="5166" y="4560"/>
                  </a:lnTo>
                  <a:lnTo>
                    <a:pt x="5170" y="4556"/>
                  </a:lnTo>
                  <a:lnTo>
                    <a:pt x="5172" y="4553"/>
                  </a:lnTo>
                  <a:lnTo>
                    <a:pt x="5176" y="4552"/>
                  </a:lnTo>
                  <a:lnTo>
                    <a:pt x="5180" y="4550"/>
                  </a:lnTo>
                  <a:lnTo>
                    <a:pt x="5185" y="4550"/>
                  </a:lnTo>
                  <a:lnTo>
                    <a:pt x="5189" y="4550"/>
                  </a:lnTo>
                  <a:lnTo>
                    <a:pt x="5192" y="4552"/>
                  </a:lnTo>
                  <a:lnTo>
                    <a:pt x="5197" y="4553"/>
                  </a:lnTo>
                  <a:lnTo>
                    <a:pt x="5200" y="4556"/>
                  </a:lnTo>
                  <a:lnTo>
                    <a:pt x="5202" y="4560"/>
                  </a:lnTo>
                  <a:lnTo>
                    <a:pt x="5204" y="4563"/>
                  </a:lnTo>
                  <a:lnTo>
                    <a:pt x="5205" y="4567"/>
                  </a:lnTo>
                  <a:lnTo>
                    <a:pt x="5205" y="4571"/>
                  </a:lnTo>
                  <a:lnTo>
                    <a:pt x="5205" y="4657"/>
                  </a:lnTo>
                  <a:lnTo>
                    <a:pt x="5205" y="4661"/>
                  </a:lnTo>
                  <a:lnTo>
                    <a:pt x="5204" y="4665"/>
                  </a:lnTo>
                  <a:lnTo>
                    <a:pt x="5202" y="4669"/>
                  </a:lnTo>
                  <a:lnTo>
                    <a:pt x="5200" y="4672"/>
                  </a:lnTo>
                  <a:lnTo>
                    <a:pt x="5197" y="4675"/>
                  </a:lnTo>
                  <a:lnTo>
                    <a:pt x="5192" y="4677"/>
                  </a:lnTo>
                  <a:lnTo>
                    <a:pt x="5189" y="4678"/>
                  </a:lnTo>
                  <a:lnTo>
                    <a:pt x="5185" y="4678"/>
                  </a:lnTo>
                  <a:close/>
                  <a:moveTo>
                    <a:pt x="5185" y="4378"/>
                  </a:moveTo>
                  <a:lnTo>
                    <a:pt x="5185" y="4378"/>
                  </a:lnTo>
                  <a:lnTo>
                    <a:pt x="5180" y="4378"/>
                  </a:lnTo>
                  <a:lnTo>
                    <a:pt x="5176" y="4376"/>
                  </a:lnTo>
                  <a:lnTo>
                    <a:pt x="5172" y="4375"/>
                  </a:lnTo>
                  <a:lnTo>
                    <a:pt x="5170" y="4372"/>
                  </a:lnTo>
                  <a:lnTo>
                    <a:pt x="5166" y="4368"/>
                  </a:lnTo>
                  <a:lnTo>
                    <a:pt x="5164" y="4365"/>
                  </a:lnTo>
                  <a:lnTo>
                    <a:pt x="5163" y="4361"/>
                  </a:lnTo>
                  <a:lnTo>
                    <a:pt x="5163" y="4356"/>
                  </a:lnTo>
                  <a:lnTo>
                    <a:pt x="5163" y="4271"/>
                  </a:lnTo>
                  <a:lnTo>
                    <a:pt x="5163" y="4267"/>
                  </a:lnTo>
                  <a:lnTo>
                    <a:pt x="5164" y="4263"/>
                  </a:lnTo>
                  <a:lnTo>
                    <a:pt x="5166" y="4259"/>
                  </a:lnTo>
                  <a:lnTo>
                    <a:pt x="5170" y="4256"/>
                  </a:lnTo>
                  <a:lnTo>
                    <a:pt x="5172" y="4253"/>
                  </a:lnTo>
                  <a:lnTo>
                    <a:pt x="5176" y="4251"/>
                  </a:lnTo>
                  <a:lnTo>
                    <a:pt x="5180" y="4250"/>
                  </a:lnTo>
                  <a:lnTo>
                    <a:pt x="5185" y="4250"/>
                  </a:lnTo>
                  <a:lnTo>
                    <a:pt x="5189" y="4250"/>
                  </a:lnTo>
                  <a:lnTo>
                    <a:pt x="5192" y="4251"/>
                  </a:lnTo>
                  <a:lnTo>
                    <a:pt x="5197" y="4253"/>
                  </a:lnTo>
                  <a:lnTo>
                    <a:pt x="5200" y="4256"/>
                  </a:lnTo>
                  <a:lnTo>
                    <a:pt x="5202" y="4259"/>
                  </a:lnTo>
                  <a:lnTo>
                    <a:pt x="5204" y="4263"/>
                  </a:lnTo>
                  <a:lnTo>
                    <a:pt x="5205" y="4267"/>
                  </a:lnTo>
                  <a:lnTo>
                    <a:pt x="5205" y="4271"/>
                  </a:lnTo>
                  <a:lnTo>
                    <a:pt x="5205" y="4356"/>
                  </a:lnTo>
                  <a:lnTo>
                    <a:pt x="5205" y="4361"/>
                  </a:lnTo>
                  <a:lnTo>
                    <a:pt x="5204" y="4365"/>
                  </a:lnTo>
                  <a:lnTo>
                    <a:pt x="5202" y="4368"/>
                  </a:lnTo>
                  <a:lnTo>
                    <a:pt x="5200" y="4372"/>
                  </a:lnTo>
                  <a:lnTo>
                    <a:pt x="5197" y="4375"/>
                  </a:lnTo>
                  <a:lnTo>
                    <a:pt x="5192" y="4376"/>
                  </a:lnTo>
                  <a:lnTo>
                    <a:pt x="5189" y="4378"/>
                  </a:lnTo>
                  <a:lnTo>
                    <a:pt x="5185" y="4378"/>
                  </a:lnTo>
                  <a:close/>
                  <a:moveTo>
                    <a:pt x="5185" y="4078"/>
                  </a:moveTo>
                  <a:lnTo>
                    <a:pt x="5185" y="4078"/>
                  </a:lnTo>
                  <a:lnTo>
                    <a:pt x="5180" y="4077"/>
                  </a:lnTo>
                  <a:lnTo>
                    <a:pt x="5176" y="4076"/>
                  </a:lnTo>
                  <a:lnTo>
                    <a:pt x="5172" y="4074"/>
                  </a:lnTo>
                  <a:lnTo>
                    <a:pt x="5170" y="4071"/>
                  </a:lnTo>
                  <a:lnTo>
                    <a:pt x="5166" y="4068"/>
                  </a:lnTo>
                  <a:lnTo>
                    <a:pt x="5164" y="4065"/>
                  </a:lnTo>
                  <a:lnTo>
                    <a:pt x="5163" y="4061"/>
                  </a:lnTo>
                  <a:lnTo>
                    <a:pt x="5163" y="4056"/>
                  </a:lnTo>
                  <a:lnTo>
                    <a:pt x="5163" y="3970"/>
                  </a:lnTo>
                  <a:lnTo>
                    <a:pt x="5163" y="3966"/>
                  </a:lnTo>
                  <a:lnTo>
                    <a:pt x="5164" y="3962"/>
                  </a:lnTo>
                  <a:lnTo>
                    <a:pt x="5166" y="3958"/>
                  </a:lnTo>
                  <a:lnTo>
                    <a:pt x="5170" y="3955"/>
                  </a:lnTo>
                  <a:lnTo>
                    <a:pt x="5172" y="3953"/>
                  </a:lnTo>
                  <a:lnTo>
                    <a:pt x="5176" y="3950"/>
                  </a:lnTo>
                  <a:lnTo>
                    <a:pt x="5180" y="3949"/>
                  </a:lnTo>
                  <a:lnTo>
                    <a:pt x="5185" y="3949"/>
                  </a:lnTo>
                  <a:lnTo>
                    <a:pt x="5189" y="3949"/>
                  </a:lnTo>
                  <a:lnTo>
                    <a:pt x="5192" y="3950"/>
                  </a:lnTo>
                  <a:lnTo>
                    <a:pt x="5197" y="3953"/>
                  </a:lnTo>
                  <a:lnTo>
                    <a:pt x="5200" y="3955"/>
                  </a:lnTo>
                  <a:lnTo>
                    <a:pt x="5202" y="3958"/>
                  </a:lnTo>
                  <a:lnTo>
                    <a:pt x="5204" y="3962"/>
                  </a:lnTo>
                  <a:lnTo>
                    <a:pt x="5205" y="3966"/>
                  </a:lnTo>
                  <a:lnTo>
                    <a:pt x="5205" y="3970"/>
                  </a:lnTo>
                  <a:lnTo>
                    <a:pt x="5205" y="4056"/>
                  </a:lnTo>
                  <a:lnTo>
                    <a:pt x="5205" y="4061"/>
                  </a:lnTo>
                  <a:lnTo>
                    <a:pt x="5204" y="4065"/>
                  </a:lnTo>
                  <a:lnTo>
                    <a:pt x="5202" y="4068"/>
                  </a:lnTo>
                  <a:lnTo>
                    <a:pt x="5200" y="4071"/>
                  </a:lnTo>
                  <a:lnTo>
                    <a:pt x="5197" y="4074"/>
                  </a:lnTo>
                  <a:lnTo>
                    <a:pt x="5192" y="4076"/>
                  </a:lnTo>
                  <a:lnTo>
                    <a:pt x="5189" y="4077"/>
                  </a:lnTo>
                  <a:lnTo>
                    <a:pt x="5185" y="4078"/>
                  </a:lnTo>
                  <a:close/>
                  <a:moveTo>
                    <a:pt x="5185" y="3778"/>
                  </a:moveTo>
                  <a:lnTo>
                    <a:pt x="5185" y="3778"/>
                  </a:lnTo>
                  <a:lnTo>
                    <a:pt x="5180" y="3777"/>
                  </a:lnTo>
                  <a:lnTo>
                    <a:pt x="5176" y="3775"/>
                  </a:lnTo>
                  <a:lnTo>
                    <a:pt x="5172" y="3773"/>
                  </a:lnTo>
                  <a:lnTo>
                    <a:pt x="5170" y="3771"/>
                  </a:lnTo>
                  <a:lnTo>
                    <a:pt x="5166" y="3768"/>
                  </a:lnTo>
                  <a:lnTo>
                    <a:pt x="5164" y="3764"/>
                  </a:lnTo>
                  <a:lnTo>
                    <a:pt x="5163" y="3760"/>
                  </a:lnTo>
                  <a:lnTo>
                    <a:pt x="5163" y="3756"/>
                  </a:lnTo>
                  <a:lnTo>
                    <a:pt x="5163" y="3670"/>
                  </a:lnTo>
                  <a:lnTo>
                    <a:pt x="5163" y="3665"/>
                  </a:lnTo>
                  <a:lnTo>
                    <a:pt x="5164" y="3662"/>
                  </a:lnTo>
                  <a:lnTo>
                    <a:pt x="5166" y="3658"/>
                  </a:lnTo>
                  <a:lnTo>
                    <a:pt x="5170" y="3654"/>
                  </a:lnTo>
                  <a:lnTo>
                    <a:pt x="5172" y="3652"/>
                  </a:lnTo>
                  <a:lnTo>
                    <a:pt x="5176" y="3650"/>
                  </a:lnTo>
                  <a:lnTo>
                    <a:pt x="5180" y="3649"/>
                  </a:lnTo>
                  <a:lnTo>
                    <a:pt x="5185" y="3648"/>
                  </a:lnTo>
                  <a:lnTo>
                    <a:pt x="5189" y="3649"/>
                  </a:lnTo>
                  <a:lnTo>
                    <a:pt x="5192" y="3650"/>
                  </a:lnTo>
                  <a:lnTo>
                    <a:pt x="5197" y="3652"/>
                  </a:lnTo>
                  <a:lnTo>
                    <a:pt x="5200" y="3654"/>
                  </a:lnTo>
                  <a:lnTo>
                    <a:pt x="5202" y="3658"/>
                  </a:lnTo>
                  <a:lnTo>
                    <a:pt x="5204" y="3662"/>
                  </a:lnTo>
                  <a:lnTo>
                    <a:pt x="5205" y="3665"/>
                  </a:lnTo>
                  <a:lnTo>
                    <a:pt x="5205" y="3670"/>
                  </a:lnTo>
                  <a:lnTo>
                    <a:pt x="5205" y="3756"/>
                  </a:lnTo>
                  <a:lnTo>
                    <a:pt x="5205" y="3760"/>
                  </a:lnTo>
                  <a:lnTo>
                    <a:pt x="5204" y="3764"/>
                  </a:lnTo>
                  <a:lnTo>
                    <a:pt x="5202" y="3768"/>
                  </a:lnTo>
                  <a:lnTo>
                    <a:pt x="5200" y="3771"/>
                  </a:lnTo>
                  <a:lnTo>
                    <a:pt x="5197" y="3773"/>
                  </a:lnTo>
                  <a:lnTo>
                    <a:pt x="5192" y="3775"/>
                  </a:lnTo>
                  <a:lnTo>
                    <a:pt x="5189" y="3777"/>
                  </a:lnTo>
                  <a:lnTo>
                    <a:pt x="5185" y="3778"/>
                  </a:lnTo>
                  <a:close/>
                  <a:moveTo>
                    <a:pt x="5185" y="3476"/>
                  </a:moveTo>
                  <a:lnTo>
                    <a:pt x="5185" y="3476"/>
                  </a:lnTo>
                  <a:lnTo>
                    <a:pt x="5180" y="3476"/>
                  </a:lnTo>
                  <a:lnTo>
                    <a:pt x="5176" y="3475"/>
                  </a:lnTo>
                  <a:lnTo>
                    <a:pt x="5172" y="3473"/>
                  </a:lnTo>
                  <a:lnTo>
                    <a:pt x="5170" y="3471"/>
                  </a:lnTo>
                  <a:lnTo>
                    <a:pt x="5166" y="3468"/>
                  </a:lnTo>
                  <a:lnTo>
                    <a:pt x="5164" y="3463"/>
                  </a:lnTo>
                  <a:lnTo>
                    <a:pt x="5163" y="3460"/>
                  </a:lnTo>
                  <a:lnTo>
                    <a:pt x="5163" y="3456"/>
                  </a:lnTo>
                  <a:lnTo>
                    <a:pt x="5163" y="3369"/>
                  </a:lnTo>
                  <a:lnTo>
                    <a:pt x="5163" y="3365"/>
                  </a:lnTo>
                  <a:lnTo>
                    <a:pt x="5164" y="3361"/>
                  </a:lnTo>
                  <a:lnTo>
                    <a:pt x="5166" y="3357"/>
                  </a:lnTo>
                  <a:lnTo>
                    <a:pt x="5170" y="3354"/>
                  </a:lnTo>
                  <a:lnTo>
                    <a:pt x="5172" y="3352"/>
                  </a:lnTo>
                  <a:lnTo>
                    <a:pt x="5176" y="3350"/>
                  </a:lnTo>
                  <a:lnTo>
                    <a:pt x="5180" y="3349"/>
                  </a:lnTo>
                  <a:lnTo>
                    <a:pt x="5185" y="3348"/>
                  </a:lnTo>
                  <a:lnTo>
                    <a:pt x="5189" y="3349"/>
                  </a:lnTo>
                  <a:lnTo>
                    <a:pt x="5192" y="3350"/>
                  </a:lnTo>
                  <a:lnTo>
                    <a:pt x="5197" y="3352"/>
                  </a:lnTo>
                  <a:lnTo>
                    <a:pt x="5200" y="3354"/>
                  </a:lnTo>
                  <a:lnTo>
                    <a:pt x="5202" y="3357"/>
                  </a:lnTo>
                  <a:lnTo>
                    <a:pt x="5204" y="3361"/>
                  </a:lnTo>
                  <a:lnTo>
                    <a:pt x="5205" y="3365"/>
                  </a:lnTo>
                  <a:lnTo>
                    <a:pt x="5205" y="3369"/>
                  </a:lnTo>
                  <a:lnTo>
                    <a:pt x="5205" y="3456"/>
                  </a:lnTo>
                  <a:lnTo>
                    <a:pt x="5205" y="3460"/>
                  </a:lnTo>
                  <a:lnTo>
                    <a:pt x="5204" y="3463"/>
                  </a:lnTo>
                  <a:lnTo>
                    <a:pt x="5202" y="3468"/>
                  </a:lnTo>
                  <a:lnTo>
                    <a:pt x="5200" y="3471"/>
                  </a:lnTo>
                  <a:lnTo>
                    <a:pt x="5197" y="3473"/>
                  </a:lnTo>
                  <a:lnTo>
                    <a:pt x="5192" y="3475"/>
                  </a:lnTo>
                  <a:lnTo>
                    <a:pt x="5189" y="3476"/>
                  </a:lnTo>
                  <a:lnTo>
                    <a:pt x="5185" y="3476"/>
                  </a:lnTo>
                  <a:close/>
                  <a:moveTo>
                    <a:pt x="5185" y="3176"/>
                  </a:moveTo>
                  <a:lnTo>
                    <a:pt x="5185" y="3176"/>
                  </a:lnTo>
                  <a:lnTo>
                    <a:pt x="5180" y="3176"/>
                  </a:lnTo>
                  <a:lnTo>
                    <a:pt x="5176" y="3175"/>
                  </a:lnTo>
                  <a:lnTo>
                    <a:pt x="5172" y="3173"/>
                  </a:lnTo>
                  <a:lnTo>
                    <a:pt x="5170" y="3170"/>
                  </a:lnTo>
                  <a:lnTo>
                    <a:pt x="5166" y="3166"/>
                  </a:lnTo>
                  <a:lnTo>
                    <a:pt x="5164" y="3163"/>
                  </a:lnTo>
                  <a:lnTo>
                    <a:pt x="5163" y="3159"/>
                  </a:lnTo>
                  <a:lnTo>
                    <a:pt x="5163" y="3154"/>
                  </a:lnTo>
                  <a:lnTo>
                    <a:pt x="5163" y="3069"/>
                  </a:lnTo>
                  <a:lnTo>
                    <a:pt x="5163" y="3065"/>
                  </a:lnTo>
                  <a:lnTo>
                    <a:pt x="5164" y="3060"/>
                  </a:lnTo>
                  <a:lnTo>
                    <a:pt x="5166" y="3057"/>
                  </a:lnTo>
                  <a:lnTo>
                    <a:pt x="5170" y="3054"/>
                  </a:lnTo>
                  <a:lnTo>
                    <a:pt x="5172" y="3051"/>
                  </a:lnTo>
                  <a:lnTo>
                    <a:pt x="5176" y="3050"/>
                  </a:lnTo>
                  <a:lnTo>
                    <a:pt x="5180" y="3048"/>
                  </a:lnTo>
                  <a:lnTo>
                    <a:pt x="5185" y="3048"/>
                  </a:lnTo>
                  <a:lnTo>
                    <a:pt x="5189" y="3048"/>
                  </a:lnTo>
                  <a:lnTo>
                    <a:pt x="5192" y="3050"/>
                  </a:lnTo>
                  <a:lnTo>
                    <a:pt x="5197" y="3051"/>
                  </a:lnTo>
                  <a:lnTo>
                    <a:pt x="5200" y="3054"/>
                  </a:lnTo>
                  <a:lnTo>
                    <a:pt x="5202" y="3057"/>
                  </a:lnTo>
                  <a:lnTo>
                    <a:pt x="5204" y="3060"/>
                  </a:lnTo>
                  <a:lnTo>
                    <a:pt x="5205" y="3065"/>
                  </a:lnTo>
                  <a:lnTo>
                    <a:pt x="5205" y="3069"/>
                  </a:lnTo>
                  <a:lnTo>
                    <a:pt x="5205" y="3154"/>
                  </a:lnTo>
                  <a:lnTo>
                    <a:pt x="5205" y="3159"/>
                  </a:lnTo>
                  <a:lnTo>
                    <a:pt x="5204" y="3163"/>
                  </a:lnTo>
                  <a:lnTo>
                    <a:pt x="5202" y="3166"/>
                  </a:lnTo>
                  <a:lnTo>
                    <a:pt x="5200" y="3170"/>
                  </a:lnTo>
                  <a:lnTo>
                    <a:pt x="5197" y="3173"/>
                  </a:lnTo>
                  <a:lnTo>
                    <a:pt x="5192" y="3175"/>
                  </a:lnTo>
                  <a:lnTo>
                    <a:pt x="5189" y="3176"/>
                  </a:lnTo>
                  <a:lnTo>
                    <a:pt x="5185" y="3176"/>
                  </a:lnTo>
                  <a:close/>
                  <a:moveTo>
                    <a:pt x="5160" y="2890"/>
                  </a:moveTo>
                  <a:lnTo>
                    <a:pt x="5160" y="2890"/>
                  </a:lnTo>
                  <a:lnTo>
                    <a:pt x="5154" y="2889"/>
                  </a:lnTo>
                  <a:lnTo>
                    <a:pt x="5149" y="2887"/>
                  </a:lnTo>
                  <a:lnTo>
                    <a:pt x="5075" y="2844"/>
                  </a:lnTo>
                  <a:lnTo>
                    <a:pt x="5071" y="2842"/>
                  </a:lnTo>
                  <a:lnTo>
                    <a:pt x="5068" y="2839"/>
                  </a:lnTo>
                  <a:lnTo>
                    <a:pt x="5066" y="2836"/>
                  </a:lnTo>
                  <a:lnTo>
                    <a:pt x="5065" y="2832"/>
                  </a:lnTo>
                  <a:lnTo>
                    <a:pt x="5064" y="2828"/>
                  </a:lnTo>
                  <a:lnTo>
                    <a:pt x="5064" y="2824"/>
                  </a:lnTo>
                  <a:lnTo>
                    <a:pt x="5065" y="2820"/>
                  </a:lnTo>
                  <a:lnTo>
                    <a:pt x="5067" y="2815"/>
                  </a:lnTo>
                  <a:lnTo>
                    <a:pt x="5069" y="2812"/>
                  </a:lnTo>
                  <a:lnTo>
                    <a:pt x="5072" y="2809"/>
                  </a:lnTo>
                  <a:lnTo>
                    <a:pt x="5076" y="2807"/>
                  </a:lnTo>
                  <a:lnTo>
                    <a:pt x="5080" y="2806"/>
                  </a:lnTo>
                  <a:lnTo>
                    <a:pt x="5083" y="2805"/>
                  </a:lnTo>
                  <a:lnTo>
                    <a:pt x="5087" y="2805"/>
                  </a:lnTo>
                  <a:lnTo>
                    <a:pt x="5092" y="2806"/>
                  </a:lnTo>
                  <a:lnTo>
                    <a:pt x="5096" y="2808"/>
                  </a:lnTo>
                  <a:lnTo>
                    <a:pt x="5171" y="2850"/>
                  </a:lnTo>
                  <a:lnTo>
                    <a:pt x="5174" y="2852"/>
                  </a:lnTo>
                  <a:lnTo>
                    <a:pt x="5177" y="2855"/>
                  </a:lnTo>
                  <a:lnTo>
                    <a:pt x="5179" y="2859"/>
                  </a:lnTo>
                  <a:lnTo>
                    <a:pt x="5180" y="2863"/>
                  </a:lnTo>
                  <a:lnTo>
                    <a:pt x="5181" y="2867"/>
                  </a:lnTo>
                  <a:lnTo>
                    <a:pt x="5181" y="2870"/>
                  </a:lnTo>
                  <a:lnTo>
                    <a:pt x="5180" y="2875"/>
                  </a:lnTo>
                  <a:lnTo>
                    <a:pt x="5179" y="2879"/>
                  </a:lnTo>
                  <a:lnTo>
                    <a:pt x="5175" y="2883"/>
                  </a:lnTo>
                  <a:lnTo>
                    <a:pt x="5171" y="2887"/>
                  </a:lnTo>
                  <a:lnTo>
                    <a:pt x="5165" y="2889"/>
                  </a:lnTo>
                  <a:lnTo>
                    <a:pt x="5160" y="2890"/>
                  </a:lnTo>
                  <a:close/>
                  <a:moveTo>
                    <a:pt x="21" y="2889"/>
                  </a:moveTo>
                  <a:lnTo>
                    <a:pt x="21" y="2889"/>
                  </a:lnTo>
                  <a:lnTo>
                    <a:pt x="17" y="2889"/>
                  </a:lnTo>
                  <a:lnTo>
                    <a:pt x="13" y="2888"/>
                  </a:lnTo>
                  <a:lnTo>
                    <a:pt x="9" y="2886"/>
                  </a:lnTo>
                  <a:lnTo>
                    <a:pt x="6" y="2882"/>
                  </a:lnTo>
                  <a:lnTo>
                    <a:pt x="4" y="2879"/>
                  </a:lnTo>
                  <a:lnTo>
                    <a:pt x="2" y="2876"/>
                  </a:lnTo>
                  <a:lnTo>
                    <a:pt x="1" y="2871"/>
                  </a:lnTo>
                  <a:lnTo>
                    <a:pt x="0" y="2867"/>
                  </a:lnTo>
                  <a:lnTo>
                    <a:pt x="0" y="2782"/>
                  </a:lnTo>
                  <a:lnTo>
                    <a:pt x="1" y="2778"/>
                  </a:lnTo>
                  <a:lnTo>
                    <a:pt x="2" y="2773"/>
                  </a:lnTo>
                  <a:lnTo>
                    <a:pt x="4" y="2770"/>
                  </a:lnTo>
                  <a:lnTo>
                    <a:pt x="6" y="2767"/>
                  </a:lnTo>
                  <a:lnTo>
                    <a:pt x="9" y="2763"/>
                  </a:lnTo>
                  <a:lnTo>
                    <a:pt x="13" y="2762"/>
                  </a:lnTo>
                  <a:lnTo>
                    <a:pt x="17" y="2760"/>
                  </a:lnTo>
                  <a:lnTo>
                    <a:pt x="21" y="2760"/>
                  </a:lnTo>
                  <a:lnTo>
                    <a:pt x="26" y="2760"/>
                  </a:lnTo>
                  <a:lnTo>
                    <a:pt x="30" y="2762"/>
                  </a:lnTo>
                  <a:lnTo>
                    <a:pt x="33" y="2763"/>
                  </a:lnTo>
                  <a:lnTo>
                    <a:pt x="36" y="2767"/>
                  </a:lnTo>
                  <a:lnTo>
                    <a:pt x="40" y="2770"/>
                  </a:lnTo>
                  <a:lnTo>
                    <a:pt x="41" y="2773"/>
                  </a:lnTo>
                  <a:lnTo>
                    <a:pt x="43" y="2778"/>
                  </a:lnTo>
                  <a:lnTo>
                    <a:pt x="43" y="2782"/>
                  </a:lnTo>
                  <a:lnTo>
                    <a:pt x="43" y="2867"/>
                  </a:lnTo>
                  <a:lnTo>
                    <a:pt x="43" y="2871"/>
                  </a:lnTo>
                  <a:lnTo>
                    <a:pt x="41" y="2876"/>
                  </a:lnTo>
                  <a:lnTo>
                    <a:pt x="40" y="2879"/>
                  </a:lnTo>
                  <a:lnTo>
                    <a:pt x="36" y="2882"/>
                  </a:lnTo>
                  <a:lnTo>
                    <a:pt x="33" y="2886"/>
                  </a:lnTo>
                  <a:lnTo>
                    <a:pt x="30" y="2888"/>
                  </a:lnTo>
                  <a:lnTo>
                    <a:pt x="26" y="2889"/>
                  </a:lnTo>
                  <a:lnTo>
                    <a:pt x="21" y="2889"/>
                  </a:lnTo>
                  <a:close/>
                  <a:moveTo>
                    <a:pt x="4899" y="2742"/>
                  </a:moveTo>
                  <a:lnTo>
                    <a:pt x="4899" y="2742"/>
                  </a:lnTo>
                  <a:lnTo>
                    <a:pt x="4893" y="2742"/>
                  </a:lnTo>
                  <a:lnTo>
                    <a:pt x="4888" y="2740"/>
                  </a:lnTo>
                  <a:lnTo>
                    <a:pt x="4813" y="2698"/>
                  </a:lnTo>
                  <a:lnTo>
                    <a:pt x="4810" y="2694"/>
                  </a:lnTo>
                  <a:lnTo>
                    <a:pt x="4807" y="2692"/>
                  </a:lnTo>
                  <a:lnTo>
                    <a:pt x="4805" y="2688"/>
                  </a:lnTo>
                  <a:lnTo>
                    <a:pt x="4803" y="2685"/>
                  </a:lnTo>
                  <a:lnTo>
                    <a:pt x="4802" y="2680"/>
                  </a:lnTo>
                  <a:lnTo>
                    <a:pt x="4802" y="2676"/>
                  </a:lnTo>
                  <a:lnTo>
                    <a:pt x="4803" y="2672"/>
                  </a:lnTo>
                  <a:lnTo>
                    <a:pt x="4805" y="2668"/>
                  </a:lnTo>
                  <a:lnTo>
                    <a:pt x="4808" y="2664"/>
                  </a:lnTo>
                  <a:lnTo>
                    <a:pt x="4811" y="2662"/>
                  </a:lnTo>
                  <a:lnTo>
                    <a:pt x="4814" y="2660"/>
                  </a:lnTo>
                  <a:lnTo>
                    <a:pt x="4818" y="2658"/>
                  </a:lnTo>
                  <a:lnTo>
                    <a:pt x="4822" y="2658"/>
                  </a:lnTo>
                  <a:lnTo>
                    <a:pt x="4826" y="2658"/>
                  </a:lnTo>
                  <a:lnTo>
                    <a:pt x="4830" y="2658"/>
                  </a:lnTo>
                  <a:lnTo>
                    <a:pt x="4834" y="2660"/>
                  </a:lnTo>
                  <a:lnTo>
                    <a:pt x="4909" y="2702"/>
                  </a:lnTo>
                  <a:lnTo>
                    <a:pt x="4913" y="2704"/>
                  </a:lnTo>
                  <a:lnTo>
                    <a:pt x="4916" y="2707"/>
                  </a:lnTo>
                  <a:lnTo>
                    <a:pt x="4918" y="2712"/>
                  </a:lnTo>
                  <a:lnTo>
                    <a:pt x="4919" y="2715"/>
                  </a:lnTo>
                  <a:lnTo>
                    <a:pt x="4920" y="2719"/>
                  </a:lnTo>
                  <a:lnTo>
                    <a:pt x="4920" y="2724"/>
                  </a:lnTo>
                  <a:lnTo>
                    <a:pt x="4919" y="2728"/>
                  </a:lnTo>
                  <a:lnTo>
                    <a:pt x="4917" y="2731"/>
                  </a:lnTo>
                  <a:lnTo>
                    <a:pt x="4914" y="2736"/>
                  </a:lnTo>
                  <a:lnTo>
                    <a:pt x="4909" y="2740"/>
                  </a:lnTo>
                  <a:lnTo>
                    <a:pt x="4904" y="2742"/>
                  </a:lnTo>
                  <a:lnTo>
                    <a:pt x="4899" y="2742"/>
                  </a:lnTo>
                  <a:close/>
                  <a:moveTo>
                    <a:pt x="4637" y="2595"/>
                  </a:moveTo>
                  <a:lnTo>
                    <a:pt x="4637" y="2595"/>
                  </a:lnTo>
                  <a:lnTo>
                    <a:pt x="4632" y="2594"/>
                  </a:lnTo>
                  <a:lnTo>
                    <a:pt x="4626" y="2592"/>
                  </a:lnTo>
                  <a:lnTo>
                    <a:pt x="4552" y="2550"/>
                  </a:lnTo>
                  <a:lnTo>
                    <a:pt x="4548" y="2547"/>
                  </a:lnTo>
                  <a:lnTo>
                    <a:pt x="4545" y="2544"/>
                  </a:lnTo>
                  <a:lnTo>
                    <a:pt x="4543" y="2541"/>
                  </a:lnTo>
                  <a:lnTo>
                    <a:pt x="4541" y="2537"/>
                  </a:lnTo>
                  <a:lnTo>
                    <a:pt x="4541" y="2532"/>
                  </a:lnTo>
                  <a:lnTo>
                    <a:pt x="4541" y="2528"/>
                  </a:lnTo>
                  <a:lnTo>
                    <a:pt x="4541" y="2525"/>
                  </a:lnTo>
                  <a:lnTo>
                    <a:pt x="4543" y="2520"/>
                  </a:lnTo>
                  <a:lnTo>
                    <a:pt x="4545" y="2517"/>
                  </a:lnTo>
                  <a:lnTo>
                    <a:pt x="4549" y="2514"/>
                  </a:lnTo>
                  <a:lnTo>
                    <a:pt x="4553" y="2512"/>
                  </a:lnTo>
                  <a:lnTo>
                    <a:pt x="4556" y="2510"/>
                  </a:lnTo>
                  <a:lnTo>
                    <a:pt x="4560" y="2510"/>
                  </a:lnTo>
                  <a:lnTo>
                    <a:pt x="4565" y="2510"/>
                  </a:lnTo>
                  <a:lnTo>
                    <a:pt x="4569" y="2511"/>
                  </a:lnTo>
                  <a:lnTo>
                    <a:pt x="4572" y="2512"/>
                  </a:lnTo>
                  <a:lnTo>
                    <a:pt x="4647" y="2554"/>
                  </a:lnTo>
                  <a:lnTo>
                    <a:pt x="4651" y="2557"/>
                  </a:lnTo>
                  <a:lnTo>
                    <a:pt x="4653" y="2560"/>
                  </a:lnTo>
                  <a:lnTo>
                    <a:pt x="4656" y="2564"/>
                  </a:lnTo>
                  <a:lnTo>
                    <a:pt x="4658" y="2567"/>
                  </a:lnTo>
                  <a:lnTo>
                    <a:pt x="4658" y="2571"/>
                  </a:lnTo>
                  <a:lnTo>
                    <a:pt x="4658" y="2576"/>
                  </a:lnTo>
                  <a:lnTo>
                    <a:pt x="4658" y="2580"/>
                  </a:lnTo>
                  <a:lnTo>
                    <a:pt x="4656" y="2583"/>
                  </a:lnTo>
                  <a:lnTo>
                    <a:pt x="4652" y="2589"/>
                  </a:lnTo>
                  <a:lnTo>
                    <a:pt x="4648" y="2592"/>
                  </a:lnTo>
                  <a:lnTo>
                    <a:pt x="4643" y="2594"/>
                  </a:lnTo>
                  <a:lnTo>
                    <a:pt x="4637" y="2595"/>
                  </a:lnTo>
                  <a:close/>
                  <a:moveTo>
                    <a:pt x="21" y="2589"/>
                  </a:moveTo>
                  <a:lnTo>
                    <a:pt x="21" y="2589"/>
                  </a:lnTo>
                  <a:lnTo>
                    <a:pt x="17" y="2589"/>
                  </a:lnTo>
                  <a:lnTo>
                    <a:pt x="13" y="2586"/>
                  </a:lnTo>
                  <a:lnTo>
                    <a:pt x="9" y="2585"/>
                  </a:lnTo>
                  <a:lnTo>
                    <a:pt x="6" y="2582"/>
                  </a:lnTo>
                  <a:lnTo>
                    <a:pt x="4" y="2579"/>
                  </a:lnTo>
                  <a:lnTo>
                    <a:pt x="2" y="2576"/>
                  </a:lnTo>
                  <a:lnTo>
                    <a:pt x="1" y="2571"/>
                  </a:lnTo>
                  <a:lnTo>
                    <a:pt x="0" y="2567"/>
                  </a:lnTo>
                  <a:lnTo>
                    <a:pt x="0" y="2482"/>
                  </a:lnTo>
                  <a:lnTo>
                    <a:pt x="1" y="2477"/>
                  </a:lnTo>
                  <a:lnTo>
                    <a:pt x="2" y="2473"/>
                  </a:lnTo>
                  <a:lnTo>
                    <a:pt x="4" y="2470"/>
                  </a:lnTo>
                  <a:lnTo>
                    <a:pt x="6" y="2466"/>
                  </a:lnTo>
                  <a:lnTo>
                    <a:pt x="9" y="2463"/>
                  </a:lnTo>
                  <a:lnTo>
                    <a:pt x="13" y="2461"/>
                  </a:lnTo>
                  <a:lnTo>
                    <a:pt x="17" y="2460"/>
                  </a:lnTo>
                  <a:lnTo>
                    <a:pt x="21" y="2460"/>
                  </a:lnTo>
                  <a:lnTo>
                    <a:pt x="26" y="2460"/>
                  </a:lnTo>
                  <a:lnTo>
                    <a:pt x="30" y="2461"/>
                  </a:lnTo>
                  <a:lnTo>
                    <a:pt x="33" y="2463"/>
                  </a:lnTo>
                  <a:lnTo>
                    <a:pt x="36" y="2466"/>
                  </a:lnTo>
                  <a:lnTo>
                    <a:pt x="40" y="2470"/>
                  </a:lnTo>
                  <a:lnTo>
                    <a:pt x="41" y="2473"/>
                  </a:lnTo>
                  <a:lnTo>
                    <a:pt x="43" y="2477"/>
                  </a:lnTo>
                  <a:lnTo>
                    <a:pt x="43" y="2482"/>
                  </a:lnTo>
                  <a:lnTo>
                    <a:pt x="43" y="2567"/>
                  </a:lnTo>
                  <a:lnTo>
                    <a:pt x="43" y="2571"/>
                  </a:lnTo>
                  <a:lnTo>
                    <a:pt x="41" y="2576"/>
                  </a:lnTo>
                  <a:lnTo>
                    <a:pt x="40" y="2579"/>
                  </a:lnTo>
                  <a:lnTo>
                    <a:pt x="36" y="2582"/>
                  </a:lnTo>
                  <a:lnTo>
                    <a:pt x="33" y="2585"/>
                  </a:lnTo>
                  <a:lnTo>
                    <a:pt x="30" y="2586"/>
                  </a:lnTo>
                  <a:lnTo>
                    <a:pt x="26" y="2589"/>
                  </a:lnTo>
                  <a:lnTo>
                    <a:pt x="21" y="2589"/>
                  </a:lnTo>
                  <a:close/>
                  <a:moveTo>
                    <a:pt x="4375" y="2447"/>
                  </a:moveTo>
                  <a:lnTo>
                    <a:pt x="4375" y="2447"/>
                  </a:lnTo>
                  <a:lnTo>
                    <a:pt x="4369" y="2446"/>
                  </a:lnTo>
                  <a:lnTo>
                    <a:pt x="4365" y="2444"/>
                  </a:lnTo>
                  <a:lnTo>
                    <a:pt x="4289" y="2402"/>
                  </a:lnTo>
                  <a:lnTo>
                    <a:pt x="4286" y="2400"/>
                  </a:lnTo>
                  <a:lnTo>
                    <a:pt x="4283" y="2396"/>
                  </a:lnTo>
                  <a:lnTo>
                    <a:pt x="4281" y="2393"/>
                  </a:lnTo>
                  <a:lnTo>
                    <a:pt x="4280" y="2389"/>
                  </a:lnTo>
                  <a:lnTo>
                    <a:pt x="4279" y="2385"/>
                  </a:lnTo>
                  <a:lnTo>
                    <a:pt x="4279" y="2381"/>
                  </a:lnTo>
                  <a:lnTo>
                    <a:pt x="4280" y="2377"/>
                  </a:lnTo>
                  <a:lnTo>
                    <a:pt x="4282" y="2373"/>
                  </a:lnTo>
                  <a:lnTo>
                    <a:pt x="4284" y="2369"/>
                  </a:lnTo>
                  <a:lnTo>
                    <a:pt x="4287" y="2366"/>
                  </a:lnTo>
                  <a:lnTo>
                    <a:pt x="4290" y="2364"/>
                  </a:lnTo>
                  <a:lnTo>
                    <a:pt x="4295" y="2363"/>
                  </a:lnTo>
                  <a:lnTo>
                    <a:pt x="4299" y="2362"/>
                  </a:lnTo>
                  <a:lnTo>
                    <a:pt x="4302" y="2362"/>
                  </a:lnTo>
                  <a:lnTo>
                    <a:pt x="4307" y="2363"/>
                  </a:lnTo>
                  <a:lnTo>
                    <a:pt x="4311" y="2365"/>
                  </a:lnTo>
                  <a:lnTo>
                    <a:pt x="4386" y="2407"/>
                  </a:lnTo>
                  <a:lnTo>
                    <a:pt x="4389" y="2409"/>
                  </a:lnTo>
                  <a:lnTo>
                    <a:pt x="4392" y="2412"/>
                  </a:lnTo>
                  <a:lnTo>
                    <a:pt x="4394" y="2416"/>
                  </a:lnTo>
                  <a:lnTo>
                    <a:pt x="4395" y="2420"/>
                  </a:lnTo>
                  <a:lnTo>
                    <a:pt x="4396" y="2423"/>
                  </a:lnTo>
                  <a:lnTo>
                    <a:pt x="4396" y="2428"/>
                  </a:lnTo>
                  <a:lnTo>
                    <a:pt x="4395" y="2432"/>
                  </a:lnTo>
                  <a:lnTo>
                    <a:pt x="4394" y="2436"/>
                  </a:lnTo>
                  <a:lnTo>
                    <a:pt x="4390" y="2441"/>
                  </a:lnTo>
                  <a:lnTo>
                    <a:pt x="4386" y="2444"/>
                  </a:lnTo>
                  <a:lnTo>
                    <a:pt x="4380" y="2446"/>
                  </a:lnTo>
                  <a:lnTo>
                    <a:pt x="4375" y="2447"/>
                  </a:lnTo>
                  <a:close/>
                  <a:moveTo>
                    <a:pt x="4113" y="2299"/>
                  </a:moveTo>
                  <a:lnTo>
                    <a:pt x="4113" y="2299"/>
                  </a:lnTo>
                  <a:lnTo>
                    <a:pt x="4108" y="2299"/>
                  </a:lnTo>
                  <a:lnTo>
                    <a:pt x="4103" y="2297"/>
                  </a:lnTo>
                  <a:lnTo>
                    <a:pt x="4028" y="2255"/>
                  </a:lnTo>
                  <a:lnTo>
                    <a:pt x="4025" y="2252"/>
                  </a:lnTo>
                  <a:lnTo>
                    <a:pt x="4022" y="2248"/>
                  </a:lnTo>
                  <a:lnTo>
                    <a:pt x="4019" y="2245"/>
                  </a:lnTo>
                  <a:lnTo>
                    <a:pt x="4018" y="2242"/>
                  </a:lnTo>
                  <a:lnTo>
                    <a:pt x="4017" y="2238"/>
                  </a:lnTo>
                  <a:lnTo>
                    <a:pt x="4017" y="2233"/>
                  </a:lnTo>
                  <a:lnTo>
                    <a:pt x="4018" y="2229"/>
                  </a:lnTo>
                  <a:lnTo>
                    <a:pt x="4020" y="2225"/>
                  </a:lnTo>
                  <a:lnTo>
                    <a:pt x="4023" y="2221"/>
                  </a:lnTo>
                  <a:lnTo>
                    <a:pt x="4026" y="2218"/>
                  </a:lnTo>
                  <a:lnTo>
                    <a:pt x="4029" y="2216"/>
                  </a:lnTo>
                  <a:lnTo>
                    <a:pt x="4033" y="2215"/>
                  </a:lnTo>
                  <a:lnTo>
                    <a:pt x="4037" y="2214"/>
                  </a:lnTo>
                  <a:lnTo>
                    <a:pt x="4041" y="2214"/>
                  </a:lnTo>
                  <a:lnTo>
                    <a:pt x="4045" y="2215"/>
                  </a:lnTo>
                  <a:lnTo>
                    <a:pt x="4050" y="2217"/>
                  </a:lnTo>
                  <a:lnTo>
                    <a:pt x="4124" y="2259"/>
                  </a:lnTo>
                  <a:lnTo>
                    <a:pt x="4127" y="2261"/>
                  </a:lnTo>
                  <a:lnTo>
                    <a:pt x="4131" y="2265"/>
                  </a:lnTo>
                  <a:lnTo>
                    <a:pt x="4133" y="2268"/>
                  </a:lnTo>
                  <a:lnTo>
                    <a:pt x="4134" y="2272"/>
                  </a:lnTo>
                  <a:lnTo>
                    <a:pt x="4135" y="2276"/>
                  </a:lnTo>
                  <a:lnTo>
                    <a:pt x="4135" y="2281"/>
                  </a:lnTo>
                  <a:lnTo>
                    <a:pt x="4134" y="2284"/>
                  </a:lnTo>
                  <a:lnTo>
                    <a:pt x="4132" y="2288"/>
                  </a:lnTo>
                  <a:lnTo>
                    <a:pt x="4128" y="2293"/>
                  </a:lnTo>
                  <a:lnTo>
                    <a:pt x="4124" y="2297"/>
                  </a:lnTo>
                  <a:lnTo>
                    <a:pt x="4119" y="2299"/>
                  </a:lnTo>
                  <a:lnTo>
                    <a:pt x="4113" y="2299"/>
                  </a:lnTo>
                  <a:close/>
                  <a:moveTo>
                    <a:pt x="21" y="2288"/>
                  </a:moveTo>
                  <a:lnTo>
                    <a:pt x="21" y="2288"/>
                  </a:lnTo>
                  <a:lnTo>
                    <a:pt x="17" y="2287"/>
                  </a:lnTo>
                  <a:lnTo>
                    <a:pt x="13" y="2286"/>
                  </a:lnTo>
                  <a:lnTo>
                    <a:pt x="9" y="2284"/>
                  </a:lnTo>
                  <a:lnTo>
                    <a:pt x="6" y="2282"/>
                  </a:lnTo>
                  <a:lnTo>
                    <a:pt x="4" y="2279"/>
                  </a:lnTo>
                  <a:lnTo>
                    <a:pt x="2" y="2275"/>
                  </a:lnTo>
                  <a:lnTo>
                    <a:pt x="1" y="2271"/>
                  </a:lnTo>
                  <a:lnTo>
                    <a:pt x="0" y="2267"/>
                  </a:lnTo>
                  <a:lnTo>
                    <a:pt x="0" y="2180"/>
                  </a:lnTo>
                  <a:lnTo>
                    <a:pt x="1" y="2176"/>
                  </a:lnTo>
                  <a:lnTo>
                    <a:pt x="2" y="2173"/>
                  </a:lnTo>
                  <a:lnTo>
                    <a:pt x="4" y="2168"/>
                  </a:lnTo>
                  <a:lnTo>
                    <a:pt x="6" y="2165"/>
                  </a:lnTo>
                  <a:lnTo>
                    <a:pt x="9" y="2163"/>
                  </a:lnTo>
                  <a:lnTo>
                    <a:pt x="13" y="2161"/>
                  </a:lnTo>
                  <a:lnTo>
                    <a:pt x="17" y="2160"/>
                  </a:lnTo>
                  <a:lnTo>
                    <a:pt x="21" y="2160"/>
                  </a:lnTo>
                  <a:lnTo>
                    <a:pt x="26" y="2160"/>
                  </a:lnTo>
                  <a:lnTo>
                    <a:pt x="30" y="2161"/>
                  </a:lnTo>
                  <a:lnTo>
                    <a:pt x="33" y="2163"/>
                  </a:lnTo>
                  <a:lnTo>
                    <a:pt x="36" y="2165"/>
                  </a:lnTo>
                  <a:lnTo>
                    <a:pt x="40" y="2168"/>
                  </a:lnTo>
                  <a:lnTo>
                    <a:pt x="41" y="2173"/>
                  </a:lnTo>
                  <a:lnTo>
                    <a:pt x="43" y="2176"/>
                  </a:lnTo>
                  <a:lnTo>
                    <a:pt x="43" y="2180"/>
                  </a:lnTo>
                  <a:lnTo>
                    <a:pt x="43" y="2267"/>
                  </a:lnTo>
                  <a:lnTo>
                    <a:pt x="43" y="2271"/>
                  </a:lnTo>
                  <a:lnTo>
                    <a:pt x="41" y="2275"/>
                  </a:lnTo>
                  <a:lnTo>
                    <a:pt x="40" y="2279"/>
                  </a:lnTo>
                  <a:lnTo>
                    <a:pt x="36" y="2282"/>
                  </a:lnTo>
                  <a:lnTo>
                    <a:pt x="33" y="2284"/>
                  </a:lnTo>
                  <a:lnTo>
                    <a:pt x="30" y="2286"/>
                  </a:lnTo>
                  <a:lnTo>
                    <a:pt x="26" y="2287"/>
                  </a:lnTo>
                  <a:lnTo>
                    <a:pt x="21" y="2288"/>
                  </a:lnTo>
                  <a:close/>
                  <a:moveTo>
                    <a:pt x="3852" y="2151"/>
                  </a:moveTo>
                  <a:lnTo>
                    <a:pt x="3852" y="2151"/>
                  </a:lnTo>
                  <a:lnTo>
                    <a:pt x="3847" y="2151"/>
                  </a:lnTo>
                  <a:lnTo>
                    <a:pt x="3841" y="2149"/>
                  </a:lnTo>
                  <a:lnTo>
                    <a:pt x="3767" y="2107"/>
                  </a:lnTo>
                  <a:lnTo>
                    <a:pt x="3762" y="2105"/>
                  </a:lnTo>
                  <a:lnTo>
                    <a:pt x="3760" y="2101"/>
                  </a:lnTo>
                  <a:lnTo>
                    <a:pt x="3758" y="2097"/>
                  </a:lnTo>
                  <a:lnTo>
                    <a:pt x="3756" y="2094"/>
                  </a:lnTo>
                  <a:lnTo>
                    <a:pt x="3756" y="2090"/>
                  </a:lnTo>
                  <a:lnTo>
                    <a:pt x="3756" y="2085"/>
                  </a:lnTo>
                  <a:lnTo>
                    <a:pt x="3757" y="2081"/>
                  </a:lnTo>
                  <a:lnTo>
                    <a:pt x="3758" y="2078"/>
                  </a:lnTo>
                  <a:lnTo>
                    <a:pt x="3761" y="2073"/>
                  </a:lnTo>
                  <a:lnTo>
                    <a:pt x="3763" y="2071"/>
                  </a:lnTo>
                  <a:lnTo>
                    <a:pt x="3768" y="2069"/>
                  </a:lnTo>
                  <a:lnTo>
                    <a:pt x="3771" y="2067"/>
                  </a:lnTo>
                  <a:lnTo>
                    <a:pt x="3775" y="2067"/>
                  </a:lnTo>
                  <a:lnTo>
                    <a:pt x="3780" y="2067"/>
                  </a:lnTo>
                  <a:lnTo>
                    <a:pt x="3784" y="2068"/>
                  </a:lnTo>
                  <a:lnTo>
                    <a:pt x="3787" y="2069"/>
                  </a:lnTo>
                  <a:lnTo>
                    <a:pt x="3863" y="2111"/>
                  </a:lnTo>
                  <a:lnTo>
                    <a:pt x="3866" y="2114"/>
                  </a:lnTo>
                  <a:lnTo>
                    <a:pt x="3869" y="2117"/>
                  </a:lnTo>
                  <a:lnTo>
                    <a:pt x="3871" y="2121"/>
                  </a:lnTo>
                  <a:lnTo>
                    <a:pt x="3873" y="2124"/>
                  </a:lnTo>
                  <a:lnTo>
                    <a:pt x="3874" y="2128"/>
                  </a:lnTo>
                  <a:lnTo>
                    <a:pt x="3874" y="2133"/>
                  </a:lnTo>
                  <a:lnTo>
                    <a:pt x="3873" y="2137"/>
                  </a:lnTo>
                  <a:lnTo>
                    <a:pt x="3870" y="2140"/>
                  </a:lnTo>
                  <a:lnTo>
                    <a:pt x="3867" y="2146"/>
                  </a:lnTo>
                  <a:lnTo>
                    <a:pt x="3863" y="2149"/>
                  </a:lnTo>
                  <a:lnTo>
                    <a:pt x="3857" y="2151"/>
                  </a:lnTo>
                  <a:lnTo>
                    <a:pt x="3852" y="2151"/>
                  </a:lnTo>
                  <a:close/>
                  <a:moveTo>
                    <a:pt x="3590" y="2004"/>
                  </a:moveTo>
                  <a:lnTo>
                    <a:pt x="3590" y="2004"/>
                  </a:lnTo>
                  <a:lnTo>
                    <a:pt x="3585" y="2003"/>
                  </a:lnTo>
                  <a:lnTo>
                    <a:pt x="3580" y="2001"/>
                  </a:lnTo>
                  <a:lnTo>
                    <a:pt x="3504" y="1959"/>
                  </a:lnTo>
                  <a:lnTo>
                    <a:pt x="3501" y="1957"/>
                  </a:lnTo>
                  <a:lnTo>
                    <a:pt x="3499" y="1953"/>
                  </a:lnTo>
                  <a:lnTo>
                    <a:pt x="3496" y="1950"/>
                  </a:lnTo>
                  <a:lnTo>
                    <a:pt x="3495" y="1946"/>
                  </a:lnTo>
                  <a:lnTo>
                    <a:pt x="3493" y="1942"/>
                  </a:lnTo>
                  <a:lnTo>
                    <a:pt x="3493" y="1938"/>
                  </a:lnTo>
                  <a:lnTo>
                    <a:pt x="3495" y="1934"/>
                  </a:lnTo>
                  <a:lnTo>
                    <a:pt x="3497" y="1930"/>
                  </a:lnTo>
                  <a:lnTo>
                    <a:pt x="3499" y="1926"/>
                  </a:lnTo>
                  <a:lnTo>
                    <a:pt x="3502" y="1923"/>
                  </a:lnTo>
                  <a:lnTo>
                    <a:pt x="3505" y="1921"/>
                  </a:lnTo>
                  <a:lnTo>
                    <a:pt x="3510" y="1920"/>
                  </a:lnTo>
                  <a:lnTo>
                    <a:pt x="3514" y="1919"/>
                  </a:lnTo>
                  <a:lnTo>
                    <a:pt x="3518" y="1919"/>
                  </a:lnTo>
                  <a:lnTo>
                    <a:pt x="3522" y="1920"/>
                  </a:lnTo>
                  <a:lnTo>
                    <a:pt x="3526" y="1921"/>
                  </a:lnTo>
                  <a:lnTo>
                    <a:pt x="3600" y="1964"/>
                  </a:lnTo>
                  <a:lnTo>
                    <a:pt x="3605" y="1966"/>
                  </a:lnTo>
                  <a:lnTo>
                    <a:pt x="3607" y="1970"/>
                  </a:lnTo>
                  <a:lnTo>
                    <a:pt x="3609" y="1973"/>
                  </a:lnTo>
                  <a:lnTo>
                    <a:pt x="3611" y="1977"/>
                  </a:lnTo>
                  <a:lnTo>
                    <a:pt x="3611" y="1980"/>
                  </a:lnTo>
                  <a:lnTo>
                    <a:pt x="3611" y="1985"/>
                  </a:lnTo>
                  <a:lnTo>
                    <a:pt x="3610" y="1989"/>
                  </a:lnTo>
                  <a:lnTo>
                    <a:pt x="3609" y="1993"/>
                  </a:lnTo>
                  <a:lnTo>
                    <a:pt x="3606" y="1998"/>
                  </a:lnTo>
                  <a:lnTo>
                    <a:pt x="3600" y="2001"/>
                  </a:lnTo>
                  <a:lnTo>
                    <a:pt x="3596" y="2003"/>
                  </a:lnTo>
                  <a:lnTo>
                    <a:pt x="3590" y="2004"/>
                  </a:lnTo>
                  <a:close/>
                  <a:moveTo>
                    <a:pt x="21" y="1988"/>
                  </a:moveTo>
                  <a:lnTo>
                    <a:pt x="21" y="1988"/>
                  </a:lnTo>
                  <a:lnTo>
                    <a:pt x="17" y="1987"/>
                  </a:lnTo>
                  <a:lnTo>
                    <a:pt x="13" y="1986"/>
                  </a:lnTo>
                  <a:lnTo>
                    <a:pt x="9" y="1984"/>
                  </a:lnTo>
                  <a:lnTo>
                    <a:pt x="6" y="1982"/>
                  </a:lnTo>
                  <a:lnTo>
                    <a:pt x="4" y="1978"/>
                  </a:lnTo>
                  <a:lnTo>
                    <a:pt x="2" y="1974"/>
                  </a:lnTo>
                  <a:lnTo>
                    <a:pt x="1" y="1971"/>
                  </a:lnTo>
                  <a:lnTo>
                    <a:pt x="0" y="1966"/>
                  </a:lnTo>
                  <a:lnTo>
                    <a:pt x="0" y="1880"/>
                  </a:lnTo>
                  <a:lnTo>
                    <a:pt x="1" y="1876"/>
                  </a:lnTo>
                  <a:lnTo>
                    <a:pt x="2" y="1872"/>
                  </a:lnTo>
                  <a:lnTo>
                    <a:pt x="4" y="1868"/>
                  </a:lnTo>
                  <a:lnTo>
                    <a:pt x="6" y="1865"/>
                  </a:lnTo>
                  <a:lnTo>
                    <a:pt x="9" y="1863"/>
                  </a:lnTo>
                  <a:lnTo>
                    <a:pt x="13" y="1861"/>
                  </a:lnTo>
                  <a:lnTo>
                    <a:pt x="17" y="1860"/>
                  </a:lnTo>
                  <a:lnTo>
                    <a:pt x="21" y="1858"/>
                  </a:lnTo>
                  <a:lnTo>
                    <a:pt x="26" y="1860"/>
                  </a:lnTo>
                  <a:lnTo>
                    <a:pt x="30" y="1861"/>
                  </a:lnTo>
                  <a:lnTo>
                    <a:pt x="33" y="1863"/>
                  </a:lnTo>
                  <a:lnTo>
                    <a:pt x="36" y="1865"/>
                  </a:lnTo>
                  <a:lnTo>
                    <a:pt x="40" y="1868"/>
                  </a:lnTo>
                  <a:lnTo>
                    <a:pt x="41" y="1872"/>
                  </a:lnTo>
                  <a:lnTo>
                    <a:pt x="43" y="1876"/>
                  </a:lnTo>
                  <a:lnTo>
                    <a:pt x="43" y="1880"/>
                  </a:lnTo>
                  <a:lnTo>
                    <a:pt x="43" y="1966"/>
                  </a:lnTo>
                  <a:lnTo>
                    <a:pt x="43" y="1971"/>
                  </a:lnTo>
                  <a:lnTo>
                    <a:pt x="41" y="1974"/>
                  </a:lnTo>
                  <a:lnTo>
                    <a:pt x="40" y="1978"/>
                  </a:lnTo>
                  <a:lnTo>
                    <a:pt x="36" y="1982"/>
                  </a:lnTo>
                  <a:lnTo>
                    <a:pt x="33" y="1984"/>
                  </a:lnTo>
                  <a:lnTo>
                    <a:pt x="30" y="1986"/>
                  </a:lnTo>
                  <a:lnTo>
                    <a:pt x="26" y="1987"/>
                  </a:lnTo>
                  <a:lnTo>
                    <a:pt x="21" y="1988"/>
                  </a:lnTo>
                  <a:close/>
                  <a:moveTo>
                    <a:pt x="3328" y="1856"/>
                  </a:moveTo>
                  <a:lnTo>
                    <a:pt x="3328" y="1856"/>
                  </a:lnTo>
                  <a:lnTo>
                    <a:pt x="3323" y="1855"/>
                  </a:lnTo>
                  <a:lnTo>
                    <a:pt x="3317" y="1853"/>
                  </a:lnTo>
                  <a:lnTo>
                    <a:pt x="3243" y="1811"/>
                  </a:lnTo>
                  <a:lnTo>
                    <a:pt x="3240" y="1809"/>
                  </a:lnTo>
                  <a:lnTo>
                    <a:pt x="3236" y="1806"/>
                  </a:lnTo>
                  <a:lnTo>
                    <a:pt x="3234" y="1802"/>
                  </a:lnTo>
                  <a:lnTo>
                    <a:pt x="3233" y="1798"/>
                  </a:lnTo>
                  <a:lnTo>
                    <a:pt x="3232" y="1795"/>
                  </a:lnTo>
                  <a:lnTo>
                    <a:pt x="3232" y="1790"/>
                  </a:lnTo>
                  <a:lnTo>
                    <a:pt x="3233" y="1786"/>
                  </a:lnTo>
                  <a:lnTo>
                    <a:pt x="3235" y="1782"/>
                  </a:lnTo>
                  <a:lnTo>
                    <a:pt x="3238" y="1779"/>
                  </a:lnTo>
                  <a:lnTo>
                    <a:pt x="3241" y="1775"/>
                  </a:lnTo>
                  <a:lnTo>
                    <a:pt x="3244" y="1773"/>
                  </a:lnTo>
                  <a:lnTo>
                    <a:pt x="3248" y="1772"/>
                  </a:lnTo>
                  <a:lnTo>
                    <a:pt x="3252" y="1771"/>
                  </a:lnTo>
                  <a:lnTo>
                    <a:pt x="3256" y="1771"/>
                  </a:lnTo>
                  <a:lnTo>
                    <a:pt x="3260" y="1772"/>
                  </a:lnTo>
                  <a:lnTo>
                    <a:pt x="3265" y="1774"/>
                  </a:lnTo>
                  <a:lnTo>
                    <a:pt x="3339" y="1816"/>
                  </a:lnTo>
                  <a:lnTo>
                    <a:pt x="3342" y="1818"/>
                  </a:lnTo>
                  <a:lnTo>
                    <a:pt x="3346" y="1822"/>
                  </a:lnTo>
                  <a:lnTo>
                    <a:pt x="3348" y="1825"/>
                  </a:lnTo>
                  <a:lnTo>
                    <a:pt x="3349" y="1829"/>
                  </a:lnTo>
                  <a:lnTo>
                    <a:pt x="3350" y="1834"/>
                  </a:lnTo>
                  <a:lnTo>
                    <a:pt x="3350" y="1837"/>
                  </a:lnTo>
                  <a:lnTo>
                    <a:pt x="3349" y="1841"/>
                  </a:lnTo>
                  <a:lnTo>
                    <a:pt x="3347" y="1845"/>
                  </a:lnTo>
                  <a:lnTo>
                    <a:pt x="3343" y="1850"/>
                  </a:lnTo>
                  <a:lnTo>
                    <a:pt x="3339" y="1853"/>
                  </a:lnTo>
                  <a:lnTo>
                    <a:pt x="3334" y="1855"/>
                  </a:lnTo>
                  <a:lnTo>
                    <a:pt x="3328" y="1856"/>
                  </a:lnTo>
                  <a:close/>
                  <a:moveTo>
                    <a:pt x="3067" y="1708"/>
                  </a:moveTo>
                  <a:lnTo>
                    <a:pt x="3067" y="1708"/>
                  </a:lnTo>
                  <a:lnTo>
                    <a:pt x="3061" y="1708"/>
                  </a:lnTo>
                  <a:lnTo>
                    <a:pt x="3056" y="1706"/>
                  </a:lnTo>
                  <a:lnTo>
                    <a:pt x="2982" y="1664"/>
                  </a:lnTo>
                  <a:lnTo>
                    <a:pt x="2978" y="1661"/>
                  </a:lnTo>
                  <a:lnTo>
                    <a:pt x="2975" y="1659"/>
                  </a:lnTo>
                  <a:lnTo>
                    <a:pt x="2973" y="1654"/>
                  </a:lnTo>
                  <a:lnTo>
                    <a:pt x="2972" y="1651"/>
                  </a:lnTo>
                  <a:lnTo>
                    <a:pt x="2971" y="1647"/>
                  </a:lnTo>
                  <a:lnTo>
                    <a:pt x="2971" y="1642"/>
                  </a:lnTo>
                  <a:lnTo>
                    <a:pt x="2972" y="1638"/>
                  </a:lnTo>
                  <a:lnTo>
                    <a:pt x="2973" y="1635"/>
                  </a:lnTo>
                  <a:lnTo>
                    <a:pt x="2976" y="1631"/>
                  </a:lnTo>
                  <a:lnTo>
                    <a:pt x="2979" y="1628"/>
                  </a:lnTo>
                  <a:lnTo>
                    <a:pt x="2983" y="1626"/>
                  </a:lnTo>
                  <a:lnTo>
                    <a:pt x="2986" y="1624"/>
                  </a:lnTo>
                  <a:lnTo>
                    <a:pt x="2990" y="1624"/>
                  </a:lnTo>
                  <a:lnTo>
                    <a:pt x="2995" y="1624"/>
                  </a:lnTo>
                  <a:lnTo>
                    <a:pt x="2999" y="1624"/>
                  </a:lnTo>
                  <a:lnTo>
                    <a:pt x="3002" y="1626"/>
                  </a:lnTo>
                  <a:lnTo>
                    <a:pt x="3078" y="1668"/>
                  </a:lnTo>
                  <a:lnTo>
                    <a:pt x="3081" y="1671"/>
                  </a:lnTo>
                  <a:lnTo>
                    <a:pt x="3084" y="1674"/>
                  </a:lnTo>
                  <a:lnTo>
                    <a:pt x="3086" y="1678"/>
                  </a:lnTo>
                  <a:lnTo>
                    <a:pt x="3087" y="1681"/>
                  </a:lnTo>
                  <a:lnTo>
                    <a:pt x="3088" y="1686"/>
                  </a:lnTo>
                  <a:lnTo>
                    <a:pt x="3088" y="1690"/>
                  </a:lnTo>
                  <a:lnTo>
                    <a:pt x="3087" y="1694"/>
                  </a:lnTo>
                  <a:lnTo>
                    <a:pt x="3085" y="1698"/>
                  </a:lnTo>
                  <a:lnTo>
                    <a:pt x="3082" y="1703"/>
                  </a:lnTo>
                  <a:lnTo>
                    <a:pt x="3078" y="1706"/>
                  </a:lnTo>
                  <a:lnTo>
                    <a:pt x="3072" y="1708"/>
                  </a:lnTo>
                  <a:lnTo>
                    <a:pt x="3067" y="1708"/>
                  </a:lnTo>
                  <a:close/>
                  <a:moveTo>
                    <a:pt x="21" y="1687"/>
                  </a:moveTo>
                  <a:lnTo>
                    <a:pt x="21" y="1687"/>
                  </a:lnTo>
                  <a:lnTo>
                    <a:pt x="17" y="1687"/>
                  </a:lnTo>
                  <a:lnTo>
                    <a:pt x="13" y="1686"/>
                  </a:lnTo>
                  <a:lnTo>
                    <a:pt x="9" y="1683"/>
                  </a:lnTo>
                  <a:lnTo>
                    <a:pt x="6" y="1681"/>
                  </a:lnTo>
                  <a:lnTo>
                    <a:pt x="4" y="1678"/>
                  </a:lnTo>
                  <a:lnTo>
                    <a:pt x="2" y="1674"/>
                  </a:lnTo>
                  <a:lnTo>
                    <a:pt x="1" y="1671"/>
                  </a:lnTo>
                  <a:lnTo>
                    <a:pt x="0" y="1666"/>
                  </a:lnTo>
                  <a:lnTo>
                    <a:pt x="0" y="1580"/>
                  </a:lnTo>
                  <a:lnTo>
                    <a:pt x="1" y="1575"/>
                  </a:lnTo>
                  <a:lnTo>
                    <a:pt x="2" y="1571"/>
                  </a:lnTo>
                  <a:lnTo>
                    <a:pt x="4" y="1568"/>
                  </a:lnTo>
                  <a:lnTo>
                    <a:pt x="6" y="1565"/>
                  </a:lnTo>
                  <a:lnTo>
                    <a:pt x="9" y="1563"/>
                  </a:lnTo>
                  <a:lnTo>
                    <a:pt x="13" y="1560"/>
                  </a:lnTo>
                  <a:lnTo>
                    <a:pt x="17" y="1559"/>
                  </a:lnTo>
                  <a:lnTo>
                    <a:pt x="21" y="1558"/>
                  </a:lnTo>
                  <a:lnTo>
                    <a:pt x="26" y="1559"/>
                  </a:lnTo>
                  <a:lnTo>
                    <a:pt x="30" y="1560"/>
                  </a:lnTo>
                  <a:lnTo>
                    <a:pt x="33" y="1563"/>
                  </a:lnTo>
                  <a:lnTo>
                    <a:pt x="36" y="1565"/>
                  </a:lnTo>
                  <a:lnTo>
                    <a:pt x="40" y="1568"/>
                  </a:lnTo>
                  <a:lnTo>
                    <a:pt x="41" y="1571"/>
                  </a:lnTo>
                  <a:lnTo>
                    <a:pt x="43" y="1575"/>
                  </a:lnTo>
                  <a:lnTo>
                    <a:pt x="43" y="1580"/>
                  </a:lnTo>
                  <a:lnTo>
                    <a:pt x="43" y="1666"/>
                  </a:lnTo>
                  <a:lnTo>
                    <a:pt x="43" y="1671"/>
                  </a:lnTo>
                  <a:lnTo>
                    <a:pt x="41" y="1674"/>
                  </a:lnTo>
                  <a:lnTo>
                    <a:pt x="40" y="1678"/>
                  </a:lnTo>
                  <a:lnTo>
                    <a:pt x="36" y="1681"/>
                  </a:lnTo>
                  <a:lnTo>
                    <a:pt x="33" y="1683"/>
                  </a:lnTo>
                  <a:lnTo>
                    <a:pt x="30" y="1686"/>
                  </a:lnTo>
                  <a:lnTo>
                    <a:pt x="26" y="1687"/>
                  </a:lnTo>
                  <a:lnTo>
                    <a:pt x="21" y="1687"/>
                  </a:lnTo>
                  <a:close/>
                  <a:moveTo>
                    <a:pt x="2806" y="1561"/>
                  </a:moveTo>
                  <a:lnTo>
                    <a:pt x="2806" y="1561"/>
                  </a:lnTo>
                  <a:lnTo>
                    <a:pt x="2800" y="1560"/>
                  </a:lnTo>
                  <a:lnTo>
                    <a:pt x="2795" y="1558"/>
                  </a:lnTo>
                  <a:lnTo>
                    <a:pt x="2720" y="1516"/>
                  </a:lnTo>
                  <a:lnTo>
                    <a:pt x="2716" y="1514"/>
                  </a:lnTo>
                  <a:lnTo>
                    <a:pt x="2714" y="1511"/>
                  </a:lnTo>
                  <a:lnTo>
                    <a:pt x="2712" y="1507"/>
                  </a:lnTo>
                  <a:lnTo>
                    <a:pt x="2709" y="1503"/>
                  </a:lnTo>
                  <a:lnTo>
                    <a:pt x="2709" y="1499"/>
                  </a:lnTo>
                  <a:lnTo>
                    <a:pt x="2709" y="1494"/>
                  </a:lnTo>
                  <a:lnTo>
                    <a:pt x="2709" y="1491"/>
                  </a:lnTo>
                  <a:lnTo>
                    <a:pt x="2712" y="1487"/>
                  </a:lnTo>
                  <a:lnTo>
                    <a:pt x="2714" y="1484"/>
                  </a:lnTo>
                  <a:lnTo>
                    <a:pt x="2717" y="1480"/>
                  </a:lnTo>
                  <a:lnTo>
                    <a:pt x="2721" y="1478"/>
                  </a:lnTo>
                  <a:lnTo>
                    <a:pt x="2725" y="1476"/>
                  </a:lnTo>
                  <a:lnTo>
                    <a:pt x="2729" y="1476"/>
                  </a:lnTo>
                  <a:lnTo>
                    <a:pt x="2733" y="1476"/>
                  </a:lnTo>
                  <a:lnTo>
                    <a:pt x="2736" y="1477"/>
                  </a:lnTo>
                  <a:lnTo>
                    <a:pt x="2741" y="1478"/>
                  </a:lnTo>
                  <a:lnTo>
                    <a:pt x="2815" y="1520"/>
                  </a:lnTo>
                  <a:lnTo>
                    <a:pt x="2820" y="1524"/>
                  </a:lnTo>
                  <a:lnTo>
                    <a:pt x="2822" y="1527"/>
                  </a:lnTo>
                  <a:lnTo>
                    <a:pt x="2824" y="1530"/>
                  </a:lnTo>
                  <a:lnTo>
                    <a:pt x="2826" y="1533"/>
                  </a:lnTo>
                  <a:lnTo>
                    <a:pt x="2826" y="1538"/>
                  </a:lnTo>
                  <a:lnTo>
                    <a:pt x="2826" y="1542"/>
                  </a:lnTo>
                  <a:lnTo>
                    <a:pt x="2826" y="1546"/>
                  </a:lnTo>
                  <a:lnTo>
                    <a:pt x="2824" y="1550"/>
                  </a:lnTo>
                  <a:lnTo>
                    <a:pt x="2821" y="1555"/>
                  </a:lnTo>
                  <a:lnTo>
                    <a:pt x="2816" y="1558"/>
                  </a:lnTo>
                  <a:lnTo>
                    <a:pt x="2811" y="1560"/>
                  </a:lnTo>
                  <a:lnTo>
                    <a:pt x="2806" y="1561"/>
                  </a:lnTo>
                  <a:close/>
                  <a:moveTo>
                    <a:pt x="2543" y="1413"/>
                  </a:moveTo>
                  <a:lnTo>
                    <a:pt x="2543" y="1413"/>
                  </a:lnTo>
                  <a:lnTo>
                    <a:pt x="2538" y="1412"/>
                  </a:lnTo>
                  <a:lnTo>
                    <a:pt x="2533" y="1410"/>
                  </a:lnTo>
                  <a:lnTo>
                    <a:pt x="2458" y="1368"/>
                  </a:lnTo>
                  <a:lnTo>
                    <a:pt x="2455" y="1366"/>
                  </a:lnTo>
                  <a:lnTo>
                    <a:pt x="2451" y="1363"/>
                  </a:lnTo>
                  <a:lnTo>
                    <a:pt x="2449" y="1359"/>
                  </a:lnTo>
                  <a:lnTo>
                    <a:pt x="2448" y="1355"/>
                  </a:lnTo>
                  <a:lnTo>
                    <a:pt x="2447" y="1352"/>
                  </a:lnTo>
                  <a:lnTo>
                    <a:pt x="2447" y="1348"/>
                  </a:lnTo>
                  <a:lnTo>
                    <a:pt x="2448" y="1343"/>
                  </a:lnTo>
                  <a:lnTo>
                    <a:pt x="2450" y="1339"/>
                  </a:lnTo>
                  <a:lnTo>
                    <a:pt x="2452" y="1336"/>
                  </a:lnTo>
                  <a:lnTo>
                    <a:pt x="2456" y="1332"/>
                  </a:lnTo>
                  <a:lnTo>
                    <a:pt x="2459" y="1330"/>
                  </a:lnTo>
                  <a:lnTo>
                    <a:pt x="2463" y="1329"/>
                  </a:lnTo>
                  <a:lnTo>
                    <a:pt x="2467" y="1328"/>
                  </a:lnTo>
                  <a:lnTo>
                    <a:pt x="2471" y="1328"/>
                  </a:lnTo>
                  <a:lnTo>
                    <a:pt x="2475" y="1329"/>
                  </a:lnTo>
                  <a:lnTo>
                    <a:pt x="2479" y="1331"/>
                  </a:lnTo>
                  <a:lnTo>
                    <a:pt x="2554" y="1374"/>
                  </a:lnTo>
                  <a:lnTo>
                    <a:pt x="2557" y="1376"/>
                  </a:lnTo>
                  <a:lnTo>
                    <a:pt x="2560" y="1379"/>
                  </a:lnTo>
                  <a:lnTo>
                    <a:pt x="2563" y="1382"/>
                  </a:lnTo>
                  <a:lnTo>
                    <a:pt x="2564" y="1386"/>
                  </a:lnTo>
                  <a:lnTo>
                    <a:pt x="2565" y="1390"/>
                  </a:lnTo>
                  <a:lnTo>
                    <a:pt x="2565" y="1394"/>
                  </a:lnTo>
                  <a:lnTo>
                    <a:pt x="2564" y="1398"/>
                  </a:lnTo>
                  <a:lnTo>
                    <a:pt x="2563" y="1403"/>
                  </a:lnTo>
                  <a:lnTo>
                    <a:pt x="2558" y="1407"/>
                  </a:lnTo>
                  <a:lnTo>
                    <a:pt x="2554" y="1410"/>
                  </a:lnTo>
                  <a:lnTo>
                    <a:pt x="2548" y="1412"/>
                  </a:lnTo>
                  <a:lnTo>
                    <a:pt x="2543" y="1413"/>
                  </a:lnTo>
                  <a:close/>
                  <a:moveTo>
                    <a:pt x="21" y="1386"/>
                  </a:moveTo>
                  <a:lnTo>
                    <a:pt x="21" y="1386"/>
                  </a:lnTo>
                  <a:lnTo>
                    <a:pt x="17" y="1386"/>
                  </a:lnTo>
                  <a:lnTo>
                    <a:pt x="13" y="1385"/>
                  </a:lnTo>
                  <a:lnTo>
                    <a:pt x="9" y="1383"/>
                  </a:lnTo>
                  <a:lnTo>
                    <a:pt x="6" y="1380"/>
                  </a:lnTo>
                  <a:lnTo>
                    <a:pt x="4" y="1377"/>
                  </a:lnTo>
                  <a:lnTo>
                    <a:pt x="2" y="1374"/>
                  </a:lnTo>
                  <a:lnTo>
                    <a:pt x="1" y="1369"/>
                  </a:lnTo>
                  <a:lnTo>
                    <a:pt x="0" y="1365"/>
                  </a:lnTo>
                  <a:lnTo>
                    <a:pt x="0" y="1280"/>
                  </a:lnTo>
                  <a:lnTo>
                    <a:pt x="1" y="1275"/>
                  </a:lnTo>
                  <a:lnTo>
                    <a:pt x="2" y="1271"/>
                  </a:lnTo>
                  <a:lnTo>
                    <a:pt x="4" y="1268"/>
                  </a:lnTo>
                  <a:lnTo>
                    <a:pt x="6" y="1264"/>
                  </a:lnTo>
                  <a:lnTo>
                    <a:pt x="9" y="1261"/>
                  </a:lnTo>
                  <a:lnTo>
                    <a:pt x="13" y="1260"/>
                  </a:lnTo>
                  <a:lnTo>
                    <a:pt x="17" y="1258"/>
                  </a:lnTo>
                  <a:lnTo>
                    <a:pt x="21" y="1258"/>
                  </a:lnTo>
                  <a:lnTo>
                    <a:pt x="26" y="1258"/>
                  </a:lnTo>
                  <a:lnTo>
                    <a:pt x="30" y="1260"/>
                  </a:lnTo>
                  <a:lnTo>
                    <a:pt x="33" y="1261"/>
                  </a:lnTo>
                  <a:lnTo>
                    <a:pt x="36" y="1264"/>
                  </a:lnTo>
                  <a:lnTo>
                    <a:pt x="40" y="1268"/>
                  </a:lnTo>
                  <a:lnTo>
                    <a:pt x="41" y="1271"/>
                  </a:lnTo>
                  <a:lnTo>
                    <a:pt x="43" y="1275"/>
                  </a:lnTo>
                  <a:lnTo>
                    <a:pt x="43" y="1280"/>
                  </a:lnTo>
                  <a:lnTo>
                    <a:pt x="43" y="1365"/>
                  </a:lnTo>
                  <a:lnTo>
                    <a:pt x="43" y="1369"/>
                  </a:lnTo>
                  <a:lnTo>
                    <a:pt x="41" y="1374"/>
                  </a:lnTo>
                  <a:lnTo>
                    <a:pt x="40" y="1377"/>
                  </a:lnTo>
                  <a:lnTo>
                    <a:pt x="36" y="1380"/>
                  </a:lnTo>
                  <a:lnTo>
                    <a:pt x="33" y="1383"/>
                  </a:lnTo>
                  <a:lnTo>
                    <a:pt x="30" y="1385"/>
                  </a:lnTo>
                  <a:lnTo>
                    <a:pt x="26" y="1386"/>
                  </a:lnTo>
                  <a:lnTo>
                    <a:pt x="21" y="1386"/>
                  </a:lnTo>
                  <a:close/>
                  <a:moveTo>
                    <a:pt x="2282" y="1266"/>
                  </a:moveTo>
                  <a:lnTo>
                    <a:pt x="2282" y="1266"/>
                  </a:lnTo>
                  <a:lnTo>
                    <a:pt x="2276" y="1266"/>
                  </a:lnTo>
                  <a:lnTo>
                    <a:pt x="2271" y="1263"/>
                  </a:lnTo>
                  <a:lnTo>
                    <a:pt x="2196" y="1221"/>
                  </a:lnTo>
                  <a:lnTo>
                    <a:pt x="2193" y="1218"/>
                  </a:lnTo>
                  <a:lnTo>
                    <a:pt x="2190" y="1215"/>
                  </a:lnTo>
                  <a:lnTo>
                    <a:pt x="2188" y="1212"/>
                  </a:lnTo>
                  <a:lnTo>
                    <a:pt x="2187" y="1208"/>
                  </a:lnTo>
                  <a:lnTo>
                    <a:pt x="2186" y="1204"/>
                  </a:lnTo>
                  <a:lnTo>
                    <a:pt x="2186" y="1200"/>
                  </a:lnTo>
                  <a:lnTo>
                    <a:pt x="2187" y="1195"/>
                  </a:lnTo>
                  <a:lnTo>
                    <a:pt x="2188" y="1191"/>
                  </a:lnTo>
                  <a:lnTo>
                    <a:pt x="2191" y="1188"/>
                  </a:lnTo>
                  <a:lnTo>
                    <a:pt x="2194" y="1185"/>
                  </a:lnTo>
                  <a:lnTo>
                    <a:pt x="2197" y="1182"/>
                  </a:lnTo>
                  <a:lnTo>
                    <a:pt x="2201" y="1181"/>
                  </a:lnTo>
                  <a:lnTo>
                    <a:pt x="2205" y="1180"/>
                  </a:lnTo>
                  <a:lnTo>
                    <a:pt x="2209" y="1180"/>
                  </a:lnTo>
                  <a:lnTo>
                    <a:pt x="2214" y="1181"/>
                  </a:lnTo>
                  <a:lnTo>
                    <a:pt x="2218" y="1183"/>
                  </a:lnTo>
                  <a:lnTo>
                    <a:pt x="2293" y="1226"/>
                  </a:lnTo>
                  <a:lnTo>
                    <a:pt x="2296" y="1228"/>
                  </a:lnTo>
                  <a:lnTo>
                    <a:pt x="2299" y="1231"/>
                  </a:lnTo>
                  <a:lnTo>
                    <a:pt x="2301" y="1234"/>
                  </a:lnTo>
                  <a:lnTo>
                    <a:pt x="2302" y="1239"/>
                  </a:lnTo>
                  <a:lnTo>
                    <a:pt x="2303" y="1243"/>
                  </a:lnTo>
                  <a:lnTo>
                    <a:pt x="2303" y="1247"/>
                  </a:lnTo>
                  <a:lnTo>
                    <a:pt x="2302" y="1250"/>
                  </a:lnTo>
                  <a:lnTo>
                    <a:pt x="2300" y="1255"/>
                  </a:lnTo>
                  <a:lnTo>
                    <a:pt x="2297" y="1259"/>
                  </a:lnTo>
                  <a:lnTo>
                    <a:pt x="2293" y="1263"/>
                  </a:lnTo>
                  <a:lnTo>
                    <a:pt x="2287" y="1264"/>
                  </a:lnTo>
                  <a:lnTo>
                    <a:pt x="2282" y="1266"/>
                  </a:lnTo>
                  <a:close/>
                  <a:moveTo>
                    <a:pt x="2020" y="1118"/>
                  </a:moveTo>
                  <a:lnTo>
                    <a:pt x="2020" y="1118"/>
                  </a:lnTo>
                  <a:lnTo>
                    <a:pt x="2015" y="1118"/>
                  </a:lnTo>
                  <a:lnTo>
                    <a:pt x="2010" y="1115"/>
                  </a:lnTo>
                  <a:lnTo>
                    <a:pt x="1935" y="1073"/>
                  </a:lnTo>
                  <a:lnTo>
                    <a:pt x="1931" y="1070"/>
                  </a:lnTo>
                  <a:lnTo>
                    <a:pt x="1929" y="1068"/>
                  </a:lnTo>
                  <a:lnTo>
                    <a:pt x="1926" y="1064"/>
                  </a:lnTo>
                  <a:lnTo>
                    <a:pt x="1924" y="1060"/>
                  </a:lnTo>
                  <a:lnTo>
                    <a:pt x="1924" y="1056"/>
                  </a:lnTo>
                  <a:lnTo>
                    <a:pt x="1924" y="1052"/>
                  </a:lnTo>
                  <a:lnTo>
                    <a:pt x="1925" y="1047"/>
                  </a:lnTo>
                  <a:lnTo>
                    <a:pt x="1926" y="1044"/>
                  </a:lnTo>
                  <a:lnTo>
                    <a:pt x="1930" y="1040"/>
                  </a:lnTo>
                  <a:lnTo>
                    <a:pt x="1932" y="1038"/>
                  </a:lnTo>
                  <a:lnTo>
                    <a:pt x="1936" y="1035"/>
                  </a:lnTo>
                  <a:lnTo>
                    <a:pt x="1939" y="1033"/>
                  </a:lnTo>
                  <a:lnTo>
                    <a:pt x="1944" y="1033"/>
                  </a:lnTo>
                  <a:lnTo>
                    <a:pt x="1948" y="1033"/>
                  </a:lnTo>
                  <a:lnTo>
                    <a:pt x="1952" y="1034"/>
                  </a:lnTo>
                  <a:lnTo>
                    <a:pt x="1956" y="1035"/>
                  </a:lnTo>
                  <a:lnTo>
                    <a:pt x="2031" y="1078"/>
                  </a:lnTo>
                  <a:lnTo>
                    <a:pt x="2034" y="1081"/>
                  </a:lnTo>
                  <a:lnTo>
                    <a:pt x="2037" y="1083"/>
                  </a:lnTo>
                  <a:lnTo>
                    <a:pt x="2040" y="1087"/>
                  </a:lnTo>
                  <a:lnTo>
                    <a:pt x="2041" y="1091"/>
                  </a:lnTo>
                  <a:lnTo>
                    <a:pt x="2042" y="1095"/>
                  </a:lnTo>
                  <a:lnTo>
                    <a:pt x="2041" y="1099"/>
                  </a:lnTo>
                  <a:lnTo>
                    <a:pt x="2041" y="1104"/>
                  </a:lnTo>
                  <a:lnTo>
                    <a:pt x="2039" y="1107"/>
                  </a:lnTo>
                  <a:lnTo>
                    <a:pt x="2035" y="1112"/>
                  </a:lnTo>
                  <a:lnTo>
                    <a:pt x="2031" y="1115"/>
                  </a:lnTo>
                  <a:lnTo>
                    <a:pt x="2026" y="1118"/>
                  </a:lnTo>
                  <a:lnTo>
                    <a:pt x="2020" y="1118"/>
                  </a:lnTo>
                  <a:close/>
                  <a:moveTo>
                    <a:pt x="21" y="1086"/>
                  </a:moveTo>
                  <a:lnTo>
                    <a:pt x="21" y="1086"/>
                  </a:lnTo>
                  <a:lnTo>
                    <a:pt x="17" y="1086"/>
                  </a:lnTo>
                  <a:lnTo>
                    <a:pt x="13" y="1084"/>
                  </a:lnTo>
                  <a:lnTo>
                    <a:pt x="9" y="1083"/>
                  </a:lnTo>
                  <a:lnTo>
                    <a:pt x="6" y="1080"/>
                  </a:lnTo>
                  <a:lnTo>
                    <a:pt x="4" y="1077"/>
                  </a:lnTo>
                  <a:lnTo>
                    <a:pt x="2" y="1073"/>
                  </a:lnTo>
                  <a:lnTo>
                    <a:pt x="1" y="1069"/>
                  </a:lnTo>
                  <a:lnTo>
                    <a:pt x="0" y="1065"/>
                  </a:lnTo>
                  <a:lnTo>
                    <a:pt x="0" y="979"/>
                  </a:lnTo>
                  <a:lnTo>
                    <a:pt x="1" y="975"/>
                  </a:lnTo>
                  <a:lnTo>
                    <a:pt x="2" y="971"/>
                  </a:lnTo>
                  <a:lnTo>
                    <a:pt x="4" y="966"/>
                  </a:lnTo>
                  <a:lnTo>
                    <a:pt x="6" y="964"/>
                  </a:lnTo>
                  <a:lnTo>
                    <a:pt x="9" y="961"/>
                  </a:lnTo>
                  <a:lnTo>
                    <a:pt x="13" y="959"/>
                  </a:lnTo>
                  <a:lnTo>
                    <a:pt x="17" y="958"/>
                  </a:lnTo>
                  <a:lnTo>
                    <a:pt x="21" y="958"/>
                  </a:lnTo>
                  <a:lnTo>
                    <a:pt x="26" y="958"/>
                  </a:lnTo>
                  <a:lnTo>
                    <a:pt x="30" y="959"/>
                  </a:lnTo>
                  <a:lnTo>
                    <a:pt x="33" y="961"/>
                  </a:lnTo>
                  <a:lnTo>
                    <a:pt x="36" y="964"/>
                  </a:lnTo>
                  <a:lnTo>
                    <a:pt x="40" y="966"/>
                  </a:lnTo>
                  <a:lnTo>
                    <a:pt x="41" y="971"/>
                  </a:lnTo>
                  <a:lnTo>
                    <a:pt x="43" y="975"/>
                  </a:lnTo>
                  <a:lnTo>
                    <a:pt x="43" y="979"/>
                  </a:lnTo>
                  <a:lnTo>
                    <a:pt x="43" y="1065"/>
                  </a:lnTo>
                  <a:lnTo>
                    <a:pt x="43" y="1069"/>
                  </a:lnTo>
                  <a:lnTo>
                    <a:pt x="41" y="1073"/>
                  </a:lnTo>
                  <a:lnTo>
                    <a:pt x="40" y="1077"/>
                  </a:lnTo>
                  <a:lnTo>
                    <a:pt x="36" y="1080"/>
                  </a:lnTo>
                  <a:lnTo>
                    <a:pt x="33" y="1083"/>
                  </a:lnTo>
                  <a:lnTo>
                    <a:pt x="30" y="1084"/>
                  </a:lnTo>
                  <a:lnTo>
                    <a:pt x="26" y="1086"/>
                  </a:lnTo>
                  <a:lnTo>
                    <a:pt x="21" y="1086"/>
                  </a:lnTo>
                  <a:close/>
                  <a:moveTo>
                    <a:pt x="1758" y="971"/>
                  </a:moveTo>
                  <a:lnTo>
                    <a:pt x="1758" y="971"/>
                  </a:lnTo>
                  <a:lnTo>
                    <a:pt x="1753" y="970"/>
                  </a:lnTo>
                  <a:lnTo>
                    <a:pt x="1748" y="967"/>
                  </a:lnTo>
                  <a:lnTo>
                    <a:pt x="1673" y="925"/>
                  </a:lnTo>
                  <a:lnTo>
                    <a:pt x="1669" y="923"/>
                  </a:lnTo>
                  <a:lnTo>
                    <a:pt x="1666" y="920"/>
                  </a:lnTo>
                  <a:lnTo>
                    <a:pt x="1664" y="917"/>
                  </a:lnTo>
                  <a:lnTo>
                    <a:pt x="1663" y="912"/>
                  </a:lnTo>
                  <a:lnTo>
                    <a:pt x="1662" y="908"/>
                  </a:lnTo>
                  <a:lnTo>
                    <a:pt x="1662" y="904"/>
                  </a:lnTo>
                  <a:lnTo>
                    <a:pt x="1663" y="900"/>
                  </a:lnTo>
                  <a:lnTo>
                    <a:pt x="1665" y="896"/>
                  </a:lnTo>
                  <a:lnTo>
                    <a:pt x="1667" y="893"/>
                  </a:lnTo>
                  <a:lnTo>
                    <a:pt x="1670" y="890"/>
                  </a:lnTo>
                  <a:lnTo>
                    <a:pt x="1674" y="888"/>
                  </a:lnTo>
                  <a:lnTo>
                    <a:pt x="1678" y="886"/>
                  </a:lnTo>
                  <a:lnTo>
                    <a:pt x="1682" y="885"/>
                  </a:lnTo>
                  <a:lnTo>
                    <a:pt x="1687" y="885"/>
                  </a:lnTo>
                  <a:lnTo>
                    <a:pt x="1690" y="886"/>
                  </a:lnTo>
                  <a:lnTo>
                    <a:pt x="1694" y="888"/>
                  </a:lnTo>
                  <a:lnTo>
                    <a:pt x="1769" y="931"/>
                  </a:lnTo>
                  <a:lnTo>
                    <a:pt x="1773" y="933"/>
                  </a:lnTo>
                  <a:lnTo>
                    <a:pt x="1775" y="936"/>
                  </a:lnTo>
                  <a:lnTo>
                    <a:pt x="1777" y="939"/>
                  </a:lnTo>
                  <a:lnTo>
                    <a:pt x="1780" y="943"/>
                  </a:lnTo>
                  <a:lnTo>
                    <a:pt x="1780" y="947"/>
                  </a:lnTo>
                  <a:lnTo>
                    <a:pt x="1780" y="951"/>
                  </a:lnTo>
                  <a:lnTo>
                    <a:pt x="1778" y="956"/>
                  </a:lnTo>
                  <a:lnTo>
                    <a:pt x="1777" y="960"/>
                  </a:lnTo>
                  <a:lnTo>
                    <a:pt x="1774" y="964"/>
                  </a:lnTo>
                  <a:lnTo>
                    <a:pt x="1769" y="967"/>
                  </a:lnTo>
                  <a:lnTo>
                    <a:pt x="1764" y="970"/>
                  </a:lnTo>
                  <a:lnTo>
                    <a:pt x="1758" y="971"/>
                  </a:lnTo>
                  <a:close/>
                  <a:moveTo>
                    <a:pt x="1497" y="823"/>
                  </a:moveTo>
                  <a:lnTo>
                    <a:pt x="1497" y="823"/>
                  </a:lnTo>
                  <a:lnTo>
                    <a:pt x="1491" y="822"/>
                  </a:lnTo>
                  <a:lnTo>
                    <a:pt x="1486" y="819"/>
                  </a:lnTo>
                  <a:lnTo>
                    <a:pt x="1411" y="777"/>
                  </a:lnTo>
                  <a:lnTo>
                    <a:pt x="1408" y="775"/>
                  </a:lnTo>
                  <a:lnTo>
                    <a:pt x="1405" y="772"/>
                  </a:lnTo>
                  <a:lnTo>
                    <a:pt x="1403" y="769"/>
                  </a:lnTo>
                  <a:lnTo>
                    <a:pt x="1402" y="764"/>
                  </a:lnTo>
                  <a:lnTo>
                    <a:pt x="1400" y="761"/>
                  </a:lnTo>
                  <a:lnTo>
                    <a:pt x="1400" y="757"/>
                  </a:lnTo>
                  <a:lnTo>
                    <a:pt x="1402" y="753"/>
                  </a:lnTo>
                  <a:lnTo>
                    <a:pt x="1404" y="748"/>
                  </a:lnTo>
                  <a:lnTo>
                    <a:pt x="1406" y="745"/>
                  </a:lnTo>
                  <a:lnTo>
                    <a:pt x="1409" y="742"/>
                  </a:lnTo>
                  <a:lnTo>
                    <a:pt x="1412" y="740"/>
                  </a:lnTo>
                  <a:lnTo>
                    <a:pt x="1417" y="738"/>
                  </a:lnTo>
                  <a:lnTo>
                    <a:pt x="1420" y="737"/>
                  </a:lnTo>
                  <a:lnTo>
                    <a:pt x="1424" y="737"/>
                  </a:lnTo>
                  <a:lnTo>
                    <a:pt x="1429" y="738"/>
                  </a:lnTo>
                  <a:lnTo>
                    <a:pt x="1433" y="741"/>
                  </a:lnTo>
                  <a:lnTo>
                    <a:pt x="1507" y="783"/>
                  </a:lnTo>
                  <a:lnTo>
                    <a:pt x="1511" y="785"/>
                  </a:lnTo>
                  <a:lnTo>
                    <a:pt x="1514" y="788"/>
                  </a:lnTo>
                  <a:lnTo>
                    <a:pt x="1516" y="791"/>
                  </a:lnTo>
                  <a:lnTo>
                    <a:pt x="1517" y="796"/>
                  </a:lnTo>
                  <a:lnTo>
                    <a:pt x="1518" y="800"/>
                  </a:lnTo>
                  <a:lnTo>
                    <a:pt x="1518" y="803"/>
                  </a:lnTo>
                  <a:lnTo>
                    <a:pt x="1517" y="808"/>
                  </a:lnTo>
                  <a:lnTo>
                    <a:pt x="1515" y="812"/>
                  </a:lnTo>
                  <a:lnTo>
                    <a:pt x="1512" y="816"/>
                  </a:lnTo>
                  <a:lnTo>
                    <a:pt x="1507" y="819"/>
                  </a:lnTo>
                  <a:lnTo>
                    <a:pt x="1502" y="822"/>
                  </a:lnTo>
                  <a:lnTo>
                    <a:pt x="1497" y="823"/>
                  </a:lnTo>
                  <a:close/>
                  <a:moveTo>
                    <a:pt x="21" y="786"/>
                  </a:moveTo>
                  <a:lnTo>
                    <a:pt x="21" y="786"/>
                  </a:lnTo>
                  <a:lnTo>
                    <a:pt x="17" y="785"/>
                  </a:lnTo>
                  <a:lnTo>
                    <a:pt x="13" y="784"/>
                  </a:lnTo>
                  <a:lnTo>
                    <a:pt x="9" y="782"/>
                  </a:lnTo>
                  <a:lnTo>
                    <a:pt x="6" y="780"/>
                  </a:lnTo>
                  <a:lnTo>
                    <a:pt x="4" y="776"/>
                  </a:lnTo>
                  <a:lnTo>
                    <a:pt x="2" y="773"/>
                  </a:lnTo>
                  <a:lnTo>
                    <a:pt x="1" y="769"/>
                  </a:lnTo>
                  <a:lnTo>
                    <a:pt x="0" y="764"/>
                  </a:lnTo>
                  <a:lnTo>
                    <a:pt x="0" y="678"/>
                  </a:lnTo>
                  <a:lnTo>
                    <a:pt x="1" y="674"/>
                  </a:lnTo>
                  <a:lnTo>
                    <a:pt x="2" y="670"/>
                  </a:lnTo>
                  <a:lnTo>
                    <a:pt x="4" y="666"/>
                  </a:lnTo>
                  <a:lnTo>
                    <a:pt x="6" y="663"/>
                  </a:lnTo>
                  <a:lnTo>
                    <a:pt x="9" y="661"/>
                  </a:lnTo>
                  <a:lnTo>
                    <a:pt x="13" y="659"/>
                  </a:lnTo>
                  <a:lnTo>
                    <a:pt x="17" y="657"/>
                  </a:lnTo>
                  <a:lnTo>
                    <a:pt x="21" y="657"/>
                  </a:lnTo>
                  <a:lnTo>
                    <a:pt x="26" y="657"/>
                  </a:lnTo>
                  <a:lnTo>
                    <a:pt x="30" y="659"/>
                  </a:lnTo>
                  <a:lnTo>
                    <a:pt x="33" y="661"/>
                  </a:lnTo>
                  <a:lnTo>
                    <a:pt x="36" y="663"/>
                  </a:lnTo>
                  <a:lnTo>
                    <a:pt x="40" y="666"/>
                  </a:lnTo>
                  <a:lnTo>
                    <a:pt x="41" y="670"/>
                  </a:lnTo>
                  <a:lnTo>
                    <a:pt x="43" y="674"/>
                  </a:lnTo>
                  <a:lnTo>
                    <a:pt x="43" y="678"/>
                  </a:lnTo>
                  <a:lnTo>
                    <a:pt x="43" y="764"/>
                  </a:lnTo>
                  <a:lnTo>
                    <a:pt x="43" y="769"/>
                  </a:lnTo>
                  <a:lnTo>
                    <a:pt x="41" y="773"/>
                  </a:lnTo>
                  <a:lnTo>
                    <a:pt x="40" y="776"/>
                  </a:lnTo>
                  <a:lnTo>
                    <a:pt x="36" y="780"/>
                  </a:lnTo>
                  <a:lnTo>
                    <a:pt x="33" y="782"/>
                  </a:lnTo>
                  <a:lnTo>
                    <a:pt x="30" y="784"/>
                  </a:lnTo>
                  <a:lnTo>
                    <a:pt x="26" y="785"/>
                  </a:lnTo>
                  <a:lnTo>
                    <a:pt x="21" y="786"/>
                  </a:lnTo>
                  <a:close/>
                  <a:moveTo>
                    <a:pt x="1235" y="675"/>
                  </a:moveTo>
                  <a:lnTo>
                    <a:pt x="1235" y="675"/>
                  </a:lnTo>
                  <a:lnTo>
                    <a:pt x="1230" y="675"/>
                  </a:lnTo>
                  <a:lnTo>
                    <a:pt x="1224" y="673"/>
                  </a:lnTo>
                  <a:lnTo>
                    <a:pt x="1150" y="630"/>
                  </a:lnTo>
                  <a:lnTo>
                    <a:pt x="1147" y="627"/>
                  </a:lnTo>
                  <a:lnTo>
                    <a:pt x="1143" y="624"/>
                  </a:lnTo>
                  <a:lnTo>
                    <a:pt x="1141" y="621"/>
                  </a:lnTo>
                  <a:lnTo>
                    <a:pt x="1139" y="618"/>
                  </a:lnTo>
                  <a:lnTo>
                    <a:pt x="1139" y="613"/>
                  </a:lnTo>
                  <a:lnTo>
                    <a:pt x="1139" y="609"/>
                  </a:lnTo>
                  <a:lnTo>
                    <a:pt x="1140" y="605"/>
                  </a:lnTo>
                  <a:lnTo>
                    <a:pt x="1141" y="601"/>
                  </a:lnTo>
                  <a:lnTo>
                    <a:pt x="1145" y="597"/>
                  </a:lnTo>
                  <a:lnTo>
                    <a:pt x="1147" y="595"/>
                  </a:lnTo>
                  <a:lnTo>
                    <a:pt x="1151" y="593"/>
                  </a:lnTo>
                  <a:lnTo>
                    <a:pt x="1154" y="591"/>
                  </a:lnTo>
                  <a:lnTo>
                    <a:pt x="1159" y="589"/>
                  </a:lnTo>
                  <a:lnTo>
                    <a:pt x="1163" y="591"/>
                  </a:lnTo>
                  <a:lnTo>
                    <a:pt x="1167" y="591"/>
                  </a:lnTo>
                  <a:lnTo>
                    <a:pt x="1170" y="593"/>
                  </a:lnTo>
                  <a:lnTo>
                    <a:pt x="1246" y="635"/>
                  </a:lnTo>
                  <a:lnTo>
                    <a:pt x="1249" y="637"/>
                  </a:lnTo>
                  <a:lnTo>
                    <a:pt x="1253" y="640"/>
                  </a:lnTo>
                  <a:lnTo>
                    <a:pt x="1255" y="643"/>
                  </a:lnTo>
                  <a:lnTo>
                    <a:pt x="1256" y="648"/>
                  </a:lnTo>
                  <a:lnTo>
                    <a:pt x="1257" y="652"/>
                  </a:lnTo>
                  <a:lnTo>
                    <a:pt x="1257" y="656"/>
                  </a:lnTo>
                  <a:lnTo>
                    <a:pt x="1256" y="660"/>
                  </a:lnTo>
                  <a:lnTo>
                    <a:pt x="1254" y="664"/>
                  </a:lnTo>
                  <a:lnTo>
                    <a:pt x="1250" y="668"/>
                  </a:lnTo>
                  <a:lnTo>
                    <a:pt x="1246" y="673"/>
                  </a:lnTo>
                  <a:lnTo>
                    <a:pt x="1241" y="675"/>
                  </a:lnTo>
                  <a:lnTo>
                    <a:pt x="1235" y="675"/>
                  </a:lnTo>
                  <a:close/>
                  <a:moveTo>
                    <a:pt x="974" y="528"/>
                  </a:moveTo>
                  <a:lnTo>
                    <a:pt x="974" y="528"/>
                  </a:lnTo>
                  <a:lnTo>
                    <a:pt x="968" y="527"/>
                  </a:lnTo>
                  <a:lnTo>
                    <a:pt x="963" y="525"/>
                  </a:lnTo>
                  <a:lnTo>
                    <a:pt x="889" y="483"/>
                  </a:lnTo>
                  <a:lnTo>
                    <a:pt x="884" y="480"/>
                  </a:lnTo>
                  <a:lnTo>
                    <a:pt x="882" y="477"/>
                  </a:lnTo>
                  <a:lnTo>
                    <a:pt x="880" y="474"/>
                  </a:lnTo>
                  <a:lnTo>
                    <a:pt x="878" y="470"/>
                  </a:lnTo>
                  <a:lnTo>
                    <a:pt x="878" y="465"/>
                  </a:lnTo>
                  <a:lnTo>
                    <a:pt x="878" y="461"/>
                  </a:lnTo>
                  <a:lnTo>
                    <a:pt x="878" y="458"/>
                  </a:lnTo>
                  <a:lnTo>
                    <a:pt x="880" y="453"/>
                  </a:lnTo>
                  <a:lnTo>
                    <a:pt x="882" y="450"/>
                  </a:lnTo>
                  <a:lnTo>
                    <a:pt x="885" y="447"/>
                  </a:lnTo>
                  <a:lnTo>
                    <a:pt x="889" y="445"/>
                  </a:lnTo>
                  <a:lnTo>
                    <a:pt x="893" y="443"/>
                  </a:lnTo>
                  <a:lnTo>
                    <a:pt x="897" y="443"/>
                  </a:lnTo>
                  <a:lnTo>
                    <a:pt x="902" y="443"/>
                  </a:lnTo>
                  <a:lnTo>
                    <a:pt x="905" y="444"/>
                  </a:lnTo>
                  <a:lnTo>
                    <a:pt x="909" y="445"/>
                  </a:lnTo>
                  <a:lnTo>
                    <a:pt x="984" y="487"/>
                  </a:lnTo>
                  <a:lnTo>
                    <a:pt x="988" y="490"/>
                  </a:lnTo>
                  <a:lnTo>
                    <a:pt x="990" y="493"/>
                  </a:lnTo>
                  <a:lnTo>
                    <a:pt x="992" y="497"/>
                  </a:lnTo>
                  <a:lnTo>
                    <a:pt x="994" y="500"/>
                  </a:lnTo>
                  <a:lnTo>
                    <a:pt x="994" y="504"/>
                  </a:lnTo>
                  <a:lnTo>
                    <a:pt x="994" y="508"/>
                  </a:lnTo>
                  <a:lnTo>
                    <a:pt x="994" y="513"/>
                  </a:lnTo>
                  <a:lnTo>
                    <a:pt x="992" y="516"/>
                  </a:lnTo>
                  <a:lnTo>
                    <a:pt x="989" y="521"/>
                  </a:lnTo>
                  <a:lnTo>
                    <a:pt x="984" y="525"/>
                  </a:lnTo>
                  <a:lnTo>
                    <a:pt x="979" y="527"/>
                  </a:lnTo>
                  <a:lnTo>
                    <a:pt x="974" y="528"/>
                  </a:lnTo>
                  <a:close/>
                  <a:moveTo>
                    <a:pt x="21" y="486"/>
                  </a:moveTo>
                  <a:lnTo>
                    <a:pt x="21" y="486"/>
                  </a:lnTo>
                  <a:lnTo>
                    <a:pt x="17" y="485"/>
                  </a:lnTo>
                  <a:lnTo>
                    <a:pt x="13" y="484"/>
                  </a:lnTo>
                  <a:lnTo>
                    <a:pt x="9" y="481"/>
                  </a:lnTo>
                  <a:lnTo>
                    <a:pt x="6" y="479"/>
                  </a:lnTo>
                  <a:lnTo>
                    <a:pt x="4" y="476"/>
                  </a:lnTo>
                  <a:lnTo>
                    <a:pt x="2" y="472"/>
                  </a:lnTo>
                  <a:lnTo>
                    <a:pt x="1" y="468"/>
                  </a:lnTo>
                  <a:lnTo>
                    <a:pt x="0" y="464"/>
                  </a:lnTo>
                  <a:lnTo>
                    <a:pt x="0" y="378"/>
                  </a:lnTo>
                  <a:lnTo>
                    <a:pt x="1" y="373"/>
                  </a:lnTo>
                  <a:lnTo>
                    <a:pt x="2" y="369"/>
                  </a:lnTo>
                  <a:lnTo>
                    <a:pt x="4" y="366"/>
                  </a:lnTo>
                  <a:lnTo>
                    <a:pt x="6" y="363"/>
                  </a:lnTo>
                  <a:lnTo>
                    <a:pt x="9" y="360"/>
                  </a:lnTo>
                  <a:lnTo>
                    <a:pt x="13" y="358"/>
                  </a:lnTo>
                  <a:lnTo>
                    <a:pt x="17" y="357"/>
                  </a:lnTo>
                  <a:lnTo>
                    <a:pt x="21" y="356"/>
                  </a:lnTo>
                  <a:lnTo>
                    <a:pt x="26" y="357"/>
                  </a:lnTo>
                  <a:lnTo>
                    <a:pt x="30" y="358"/>
                  </a:lnTo>
                  <a:lnTo>
                    <a:pt x="33" y="360"/>
                  </a:lnTo>
                  <a:lnTo>
                    <a:pt x="36" y="363"/>
                  </a:lnTo>
                  <a:lnTo>
                    <a:pt x="40" y="366"/>
                  </a:lnTo>
                  <a:lnTo>
                    <a:pt x="41" y="369"/>
                  </a:lnTo>
                  <a:lnTo>
                    <a:pt x="43" y="373"/>
                  </a:lnTo>
                  <a:lnTo>
                    <a:pt x="43" y="378"/>
                  </a:lnTo>
                  <a:lnTo>
                    <a:pt x="43" y="464"/>
                  </a:lnTo>
                  <a:lnTo>
                    <a:pt x="43" y="468"/>
                  </a:lnTo>
                  <a:lnTo>
                    <a:pt x="41" y="472"/>
                  </a:lnTo>
                  <a:lnTo>
                    <a:pt x="40" y="476"/>
                  </a:lnTo>
                  <a:lnTo>
                    <a:pt x="36" y="479"/>
                  </a:lnTo>
                  <a:lnTo>
                    <a:pt x="33" y="481"/>
                  </a:lnTo>
                  <a:lnTo>
                    <a:pt x="30" y="484"/>
                  </a:lnTo>
                  <a:lnTo>
                    <a:pt x="26" y="485"/>
                  </a:lnTo>
                  <a:lnTo>
                    <a:pt x="21" y="486"/>
                  </a:lnTo>
                  <a:close/>
                  <a:moveTo>
                    <a:pt x="711" y="380"/>
                  </a:moveTo>
                  <a:lnTo>
                    <a:pt x="711" y="380"/>
                  </a:lnTo>
                  <a:lnTo>
                    <a:pt x="706" y="379"/>
                  </a:lnTo>
                  <a:lnTo>
                    <a:pt x="702" y="377"/>
                  </a:lnTo>
                  <a:lnTo>
                    <a:pt x="626" y="335"/>
                  </a:lnTo>
                  <a:lnTo>
                    <a:pt x="623" y="332"/>
                  </a:lnTo>
                  <a:lnTo>
                    <a:pt x="620" y="329"/>
                  </a:lnTo>
                  <a:lnTo>
                    <a:pt x="617" y="326"/>
                  </a:lnTo>
                  <a:lnTo>
                    <a:pt x="616" y="322"/>
                  </a:lnTo>
                  <a:lnTo>
                    <a:pt x="615" y="317"/>
                  </a:lnTo>
                  <a:lnTo>
                    <a:pt x="615" y="314"/>
                  </a:lnTo>
                  <a:lnTo>
                    <a:pt x="616" y="310"/>
                  </a:lnTo>
                  <a:lnTo>
                    <a:pt x="619" y="305"/>
                  </a:lnTo>
                  <a:lnTo>
                    <a:pt x="621" y="302"/>
                  </a:lnTo>
                  <a:lnTo>
                    <a:pt x="624" y="299"/>
                  </a:lnTo>
                  <a:lnTo>
                    <a:pt x="627" y="297"/>
                  </a:lnTo>
                  <a:lnTo>
                    <a:pt x="632" y="296"/>
                  </a:lnTo>
                  <a:lnTo>
                    <a:pt x="636" y="295"/>
                  </a:lnTo>
                  <a:lnTo>
                    <a:pt x="639" y="295"/>
                  </a:lnTo>
                  <a:lnTo>
                    <a:pt x="643" y="296"/>
                  </a:lnTo>
                  <a:lnTo>
                    <a:pt x="648" y="298"/>
                  </a:lnTo>
                  <a:lnTo>
                    <a:pt x="722" y="340"/>
                  </a:lnTo>
                  <a:lnTo>
                    <a:pt x="725" y="342"/>
                  </a:lnTo>
                  <a:lnTo>
                    <a:pt x="729" y="345"/>
                  </a:lnTo>
                  <a:lnTo>
                    <a:pt x="731" y="349"/>
                  </a:lnTo>
                  <a:lnTo>
                    <a:pt x="732" y="353"/>
                  </a:lnTo>
                  <a:lnTo>
                    <a:pt x="733" y="356"/>
                  </a:lnTo>
                  <a:lnTo>
                    <a:pt x="733" y="360"/>
                  </a:lnTo>
                  <a:lnTo>
                    <a:pt x="732" y="365"/>
                  </a:lnTo>
                  <a:lnTo>
                    <a:pt x="731" y="369"/>
                  </a:lnTo>
                  <a:lnTo>
                    <a:pt x="727" y="373"/>
                  </a:lnTo>
                  <a:lnTo>
                    <a:pt x="722" y="377"/>
                  </a:lnTo>
                  <a:lnTo>
                    <a:pt x="717" y="379"/>
                  </a:lnTo>
                  <a:lnTo>
                    <a:pt x="711" y="380"/>
                  </a:lnTo>
                  <a:close/>
                  <a:moveTo>
                    <a:pt x="450" y="232"/>
                  </a:moveTo>
                  <a:lnTo>
                    <a:pt x="450" y="232"/>
                  </a:lnTo>
                  <a:lnTo>
                    <a:pt x="445" y="231"/>
                  </a:lnTo>
                  <a:lnTo>
                    <a:pt x="439" y="230"/>
                  </a:lnTo>
                  <a:lnTo>
                    <a:pt x="365" y="187"/>
                  </a:lnTo>
                  <a:lnTo>
                    <a:pt x="362" y="184"/>
                  </a:lnTo>
                  <a:lnTo>
                    <a:pt x="358" y="181"/>
                  </a:lnTo>
                  <a:lnTo>
                    <a:pt x="356" y="178"/>
                  </a:lnTo>
                  <a:lnTo>
                    <a:pt x="355" y="175"/>
                  </a:lnTo>
                  <a:lnTo>
                    <a:pt x="354" y="170"/>
                  </a:lnTo>
                  <a:lnTo>
                    <a:pt x="354" y="166"/>
                  </a:lnTo>
                  <a:lnTo>
                    <a:pt x="355" y="162"/>
                  </a:lnTo>
                  <a:lnTo>
                    <a:pt x="356" y="157"/>
                  </a:lnTo>
                  <a:lnTo>
                    <a:pt x="359" y="154"/>
                  </a:lnTo>
                  <a:lnTo>
                    <a:pt x="363" y="151"/>
                  </a:lnTo>
                  <a:lnTo>
                    <a:pt x="366" y="149"/>
                  </a:lnTo>
                  <a:lnTo>
                    <a:pt x="369" y="148"/>
                  </a:lnTo>
                  <a:lnTo>
                    <a:pt x="373" y="147"/>
                  </a:lnTo>
                  <a:lnTo>
                    <a:pt x="378" y="147"/>
                  </a:lnTo>
                  <a:lnTo>
                    <a:pt x="382" y="148"/>
                  </a:lnTo>
                  <a:lnTo>
                    <a:pt x="386" y="150"/>
                  </a:lnTo>
                  <a:lnTo>
                    <a:pt x="461" y="192"/>
                  </a:lnTo>
                  <a:lnTo>
                    <a:pt x="464" y="194"/>
                  </a:lnTo>
                  <a:lnTo>
                    <a:pt x="467" y="197"/>
                  </a:lnTo>
                  <a:lnTo>
                    <a:pt x="470" y="201"/>
                  </a:lnTo>
                  <a:lnTo>
                    <a:pt x="471" y="205"/>
                  </a:lnTo>
                  <a:lnTo>
                    <a:pt x="472" y="209"/>
                  </a:lnTo>
                  <a:lnTo>
                    <a:pt x="472" y="214"/>
                  </a:lnTo>
                  <a:lnTo>
                    <a:pt x="471" y="217"/>
                  </a:lnTo>
                  <a:lnTo>
                    <a:pt x="468" y="221"/>
                  </a:lnTo>
                  <a:lnTo>
                    <a:pt x="465" y="225"/>
                  </a:lnTo>
                  <a:lnTo>
                    <a:pt x="461" y="229"/>
                  </a:lnTo>
                  <a:lnTo>
                    <a:pt x="455" y="231"/>
                  </a:lnTo>
                  <a:lnTo>
                    <a:pt x="450" y="232"/>
                  </a:lnTo>
                  <a:close/>
                  <a:moveTo>
                    <a:pt x="21" y="184"/>
                  </a:moveTo>
                  <a:lnTo>
                    <a:pt x="21" y="184"/>
                  </a:lnTo>
                  <a:lnTo>
                    <a:pt x="17" y="184"/>
                  </a:lnTo>
                  <a:lnTo>
                    <a:pt x="13" y="183"/>
                  </a:lnTo>
                  <a:lnTo>
                    <a:pt x="9" y="181"/>
                  </a:lnTo>
                  <a:lnTo>
                    <a:pt x="6" y="179"/>
                  </a:lnTo>
                  <a:lnTo>
                    <a:pt x="4" y="176"/>
                  </a:lnTo>
                  <a:lnTo>
                    <a:pt x="2" y="171"/>
                  </a:lnTo>
                  <a:lnTo>
                    <a:pt x="1" y="168"/>
                  </a:lnTo>
                  <a:lnTo>
                    <a:pt x="0" y="163"/>
                  </a:lnTo>
                  <a:lnTo>
                    <a:pt x="0" y="78"/>
                  </a:lnTo>
                  <a:lnTo>
                    <a:pt x="1" y="73"/>
                  </a:lnTo>
                  <a:lnTo>
                    <a:pt x="2" y="69"/>
                  </a:lnTo>
                  <a:lnTo>
                    <a:pt x="4" y="66"/>
                  </a:lnTo>
                  <a:lnTo>
                    <a:pt x="6" y="62"/>
                  </a:lnTo>
                  <a:lnTo>
                    <a:pt x="9" y="60"/>
                  </a:lnTo>
                  <a:lnTo>
                    <a:pt x="13" y="58"/>
                  </a:lnTo>
                  <a:lnTo>
                    <a:pt x="17" y="57"/>
                  </a:lnTo>
                  <a:lnTo>
                    <a:pt x="21" y="56"/>
                  </a:lnTo>
                  <a:lnTo>
                    <a:pt x="26" y="57"/>
                  </a:lnTo>
                  <a:lnTo>
                    <a:pt x="30" y="58"/>
                  </a:lnTo>
                  <a:lnTo>
                    <a:pt x="33" y="60"/>
                  </a:lnTo>
                  <a:lnTo>
                    <a:pt x="36" y="62"/>
                  </a:lnTo>
                  <a:lnTo>
                    <a:pt x="40" y="66"/>
                  </a:lnTo>
                  <a:lnTo>
                    <a:pt x="41" y="69"/>
                  </a:lnTo>
                  <a:lnTo>
                    <a:pt x="43" y="73"/>
                  </a:lnTo>
                  <a:lnTo>
                    <a:pt x="43" y="78"/>
                  </a:lnTo>
                  <a:lnTo>
                    <a:pt x="43" y="163"/>
                  </a:lnTo>
                  <a:lnTo>
                    <a:pt x="43" y="168"/>
                  </a:lnTo>
                  <a:lnTo>
                    <a:pt x="41" y="171"/>
                  </a:lnTo>
                  <a:lnTo>
                    <a:pt x="40" y="176"/>
                  </a:lnTo>
                  <a:lnTo>
                    <a:pt x="36" y="179"/>
                  </a:lnTo>
                  <a:lnTo>
                    <a:pt x="33" y="181"/>
                  </a:lnTo>
                  <a:lnTo>
                    <a:pt x="30" y="183"/>
                  </a:lnTo>
                  <a:lnTo>
                    <a:pt x="26" y="184"/>
                  </a:lnTo>
                  <a:lnTo>
                    <a:pt x="21" y="184"/>
                  </a:lnTo>
                  <a:close/>
                  <a:moveTo>
                    <a:pt x="189" y="84"/>
                  </a:moveTo>
                  <a:lnTo>
                    <a:pt x="189" y="84"/>
                  </a:lnTo>
                  <a:lnTo>
                    <a:pt x="183" y="84"/>
                  </a:lnTo>
                  <a:lnTo>
                    <a:pt x="178" y="82"/>
                  </a:lnTo>
                  <a:lnTo>
                    <a:pt x="103" y="40"/>
                  </a:lnTo>
                  <a:lnTo>
                    <a:pt x="99" y="36"/>
                  </a:lnTo>
                  <a:lnTo>
                    <a:pt x="97" y="34"/>
                  </a:lnTo>
                  <a:lnTo>
                    <a:pt x="95" y="30"/>
                  </a:lnTo>
                  <a:lnTo>
                    <a:pt x="93" y="27"/>
                  </a:lnTo>
                  <a:lnTo>
                    <a:pt x="93" y="22"/>
                  </a:lnTo>
                  <a:lnTo>
                    <a:pt x="93" y="18"/>
                  </a:lnTo>
                  <a:lnTo>
                    <a:pt x="94" y="14"/>
                  </a:lnTo>
                  <a:lnTo>
                    <a:pt x="95" y="11"/>
                  </a:lnTo>
                  <a:lnTo>
                    <a:pt x="97" y="6"/>
                  </a:lnTo>
                  <a:lnTo>
                    <a:pt x="100" y="4"/>
                  </a:lnTo>
                  <a:lnTo>
                    <a:pt x="105" y="2"/>
                  </a:lnTo>
                  <a:lnTo>
                    <a:pt x="108" y="0"/>
                  </a:lnTo>
                  <a:lnTo>
                    <a:pt x="112" y="0"/>
                  </a:lnTo>
                  <a:lnTo>
                    <a:pt x="116" y="0"/>
                  </a:lnTo>
                  <a:lnTo>
                    <a:pt x="121" y="1"/>
                  </a:lnTo>
                  <a:lnTo>
                    <a:pt x="124" y="2"/>
                  </a:lnTo>
                  <a:lnTo>
                    <a:pt x="198" y="44"/>
                  </a:lnTo>
                  <a:lnTo>
                    <a:pt x="203" y="47"/>
                  </a:lnTo>
                  <a:lnTo>
                    <a:pt x="205" y="49"/>
                  </a:lnTo>
                  <a:lnTo>
                    <a:pt x="207" y="54"/>
                  </a:lnTo>
                  <a:lnTo>
                    <a:pt x="209" y="57"/>
                  </a:lnTo>
                  <a:lnTo>
                    <a:pt x="210" y="61"/>
                  </a:lnTo>
                  <a:lnTo>
                    <a:pt x="209" y="66"/>
                  </a:lnTo>
                  <a:lnTo>
                    <a:pt x="209" y="70"/>
                  </a:lnTo>
                  <a:lnTo>
                    <a:pt x="207" y="73"/>
                  </a:lnTo>
                  <a:lnTo>
                    <a:pt x="204" y="79"/>
                  </a:lnTo>
                  <a:lnTo>
                    <a:pt x="200" y="82"/>
                  </a:lnTo>
                  <a:lnTo>
                    <a:pt x="194" y="84"/>
                  </a:lnTo>
                  <a:lnTo>
                    <a:pt x="189" y="8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1738" name="Freeform 249"/>
            <p:cNvSpPr>
              <a:spLocks noEditPoints="1"/>
            </p:cNvSpPr>
            <p:nvPr/>
          </p:nvSpPr>
          <p:spPr bwMode="auto">
            <a:xfrm>
              <a:off x="7664057" y="1793312"/>
              <a:ext cx="476636" cy="965374"/>
            </a:xfrm>
            <a:custGeom>
              <a:avLst/>
              <a:gdLst>
                <a:gd name="T0" fmla="*/ 2021 w 2047"/>
                <a:gd name="T1" fmla="*/ 4018 h 4146"/>
                <a:gd name="T2" fmla="*/ 2030 w 2047"/>
                <a:gd name="T3" fmla="*/ 4145 h 4146"/>
                <a:gd name="T4" fmla="*/ 2014 w 2047"/>
                <a:gd name="T5" fmla="*/ 3721 h 4146"/>
                <a:gd name="T6" fmla="*/ 2038 w 2047"/>
                <a:gd name="T7" fmla="*/ 3842 h 4146"/>
                <a:gd name="T8" fmla="*/ 2008 w 2047"/>
                <a:gd name="T9" fmla="*/ 3426 h 4146"/>
                <a:gd name="T10" fmla="*/ 2044 w 2047"/>
                <a:gd name="T11" fmla="*/ 3535 h 4146"/>
                <a:gd name="T12" fmla="*/ 0 w 2047"/>
                <a:gd name="T13" fmla="*/ 3329 h 4146"/>
                <a:gd name="T14" fmla="*/ 43 w 2047"/>
                <a:gd name="T15" fmla="*/ 3424 h 4146"/>
                <a:gd name="T16" fmla="*/ 2005 w 2047"/>
                <a:gd name="T17" fmla="*/ 3223 h 4146"/>
                <a:gd name="T18" fmla="*/ 2047 w 2047"/>
                <a:gd name="T19" fmla="*/ 3138 h 4146"/>
                <a:gd name="T20" fmla="*/ 3 w 2047"/>
                <a:gd name="T21" fmla="*/ 3127 h 4146"/>
                <a:gd name="T22" fmla="*/ 41 w 2047"/>
                <a:gd name="T23" fmla="*/ 3024 h 4146"/>
                <a:gd name="T24" fmla="*/ 2010 w 2047"/>
                <a:gd name="T25" fmla="*/ 2938 h 4146"/>
                <a:gd name="T26" fmla="*/ 2042 w 2047"/>
                <a:gd name="T27" fmla="*/ 2821 h 4146"/>
                <a:gd name="T28" fmla="*/ 13 w 2047"/>
                <a:gd name="T29" fmla="*/ 2838 h 4146"/>
                <a:gd name="T30" fmla="*/ 31 w 2047"/>
                <a:gd name="T31" fmla="*/ 2713 h 4146"/>
                <a:gd name="T32" fmla="*/ 2025 w 2047"/>
                <a:gd name="T33" fmla="*/ 2644 h 4146"/>
                <a:gd name="T34" fmla="*/ 2025 w 2047"/>
                <a:gd name="T35" fmla="*/ 2514 h 4146"/>
                <a:gd name="T36" fmla="*/ 2025 w 2047"/>
                <a:gd name="T37" fmla="*/ 2644 h 4146"/>
                <a:gd name="T38" fmla="*/ 13 w 2047"/>
                <a:gd name="T39" fmla="*/ 2412 h 4146"/>
                <a:gd name="T40" fmla="*/ 31 w 2047"/>
                <a:gd name="T41" fmla="*/ 2538 h 4146"/>
                <a:gd name="T42" fmla="*/ 2010 w 2047"/>
                <a:gd name="T43" fmla="*/ 2221 h 4146"/>
                <a:gd name="T44" fmla="*/ 2042 w 2047"/>
                <a:gd name="T45" fmla="*/ 2337 h 4146"/>
                <a:gd name="T46" fmla="*/ 3 w 2047"/>
                <a:gd name="T47" fmla="*/ 2124 h 4146"/>
                <a:gd name="T48" fmla="*/ 41 w 2047"/>
                <a:gd name="T49" fmla="*/ 2226 h 4146"/>
                <a:gd name="T50" fmla="*/ 2005 w 2047"/>
                <a:gd name="T51" fmla="*/ 1936 h 4146"/>
                <a:gd name="T52" fmla="*/ 2047 w 2047"/>
                <a:gd name="T53" fmla="*/ 2021 h 4146"/>
                <a:gd name="T54" fmla="*/ 0 w 2047"/>
                <a:gd name="T55" fmla="*/ 1922 h 4146"/>
                <a:gd name="T56" fmla="*/ 43 w 2047"/>
                <a:gd name="T57" fmla="*/ 1827 h 4146"/>
                <a:gd name="T58" fmla="*/ 2008 w 2047"/>
                <a:gd name="T59" fmla="*/ 1733 h 4146"/>
                <a:gd name="T60" fmla="*/ 2044 w 2047"/>
                <a:gd name="T61" fmla="*/ 1622 h 4146"/>
                <a:gd name="T62" fmla="*/ 10 w 2047"/>
                <a:gd name="T63" fmla="*/ 1634 h 4146"/>
                <a:gd name="T64" fmla="*/ 34 w 2047"/>
                <a:gd name="T65" fmla="*/ 1513 h 4146"/>
                <a:gd name="T66" fmla="*/ 2021 w 2047"/>
                <a:gd name="T67" fmla="*/ 1441 h 4146"/>
                <a:gd name="T68" fmla="*/ 2030 w 2047"/>
                <a:gd name="T69" fmla="*/ 1314 h 4146"/>
                <a:gd name="T70" fmla="*/ 22 w 2047"/>
                <a:gd name="T71" fmla="*/ 1337 h 4146"/>
                <a:gd name="T72" fmla="*/ 18 w 2047"/>
                <a:gd name="T73" fmla="*/ 1210 h 4146"/>
                <a:gd name="T74" fmla="*/ 26 w 2047"/>
                <a:gd name="T75" fmla="*/ 1337 h 4146"/>
                <a:gd name="T76" fmla="*/ 2014 w 2047"/>
                <a:gd name="T77" fmla="*/ 1017 h 4146"/>
                <a:gd name="T78" fmla="*/ 2038 w 2047"/>
                <a:gd name="T79" fmla="*/ 1137 h 4146"/>
                <a:gd name="T80" fmla="*/ 81 w 2047"/>
                <a:gd name="T81" fmla="*/ 946 h 4146"/>
                <a:gd name="T82" fmla="*/ 43 w 2047"/>
                <a:gd name="T83" fmla="*/ 1020 h 4146"/>
                <a:gd name="T84" fmla="*/ 254 w 2047"/>
                <a:gd name="T85" fmla="*/ 864 h 4146"/>
                <a:gd name="T86" fmla="*/ 372 w 2047"/>
                <a:gd name="T87" fmla="*/ 839 h 4146"/>
                <a:gd name="T88" fmla="*/ 2005 w 2047"/>
                <a:gd name="T89" fmla="*/ 819 h 4146"/>
                <a:gd name="T90" fmla="*/ 2047 w 2047"/>
                <a:gd name="T91" fmla="*/ 734 h 4146"/>
                <a:gd name="T92" fmla="*/ 522 w 2047"/>
                <a:gd name="T93" fmla="*/ 738 h 4146"/>
                <a:gd name="T94" fmla="*/ 641 w 2047"/>
                <a:gd name="T95" fmla="*/ 696 h 4146"/>
                <a:gd name="T96" fmla="*/ 790 w 2047"/>
                <a:gd name="T97" fmla="*/ 603 h 4146"/>
                <a:gd name="T98" fmla="*/ 910 w 2047"/>
                <a:gd name="T99" fmla="*/ 561 h 4146"/>
                <a:gd name="T100" fmla="*/ 2006 w 2047"/>
                <a:gd name="T101" fmla="*/ 527 h 4146"/>
                <a:gd name="T102" fmla="*/ 2046 w 2047"/>
                <a:gd name="T103" fmla="*/ 425 h 4146"/>
                <a:gd name="T104" fmla="*/ 1061 w 2047"/>
                <a:gd name="T105" fmla="*/ 475 h 4146"/>
                <a:gd name="T106" fmla="*/ 1175 w 2047"/>
                <a:gd name="T107" fmla="*/ 417 h 4146"/>
                <a:gd name="T108" fmla="*/ 1329 w 2047"/>
                <a:gd name="T109" fmla="*/ 340 h 4146"/>
                <a:gd name="T110" fmla="*/ 1444 w 2047"/>
                <a:gd name="T111" fmla="*/ 282 h 4146"/>
                <a:gd name="T112" fmla="*/ 2010 w 2047"/>
                <a:gd name="T113" fmla="*/ 234 h 4146"/>
                <a:gd name="T114" fmla="*/ 2042 w 2047"/>
                <a:gd name="T115" fmla="*/ 118 h 4146"/>
                <a:gd name="T116" fmla="*/ 1605 w 2047"/>
                <a:gd name="T117" fmla="*/ 214 h 4146"/>
                <a:gd name="T118" fmla="*/ 1707 w 2047"/>
                <a:gd name="T119" fmla="*/ 141 h 4146"/>
                <a:gd name="T120" fmla="*/ 1874 w 2047"/>
                <a:gd name="T121" fmla="*/ 79 h 4146"/>
                <a:gd name="T122" fmla="*/ 1976 w 2047"/>
                <a:gd name="T123" fmla="*/ 6 h 4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047" h="4146">
                  <a:moveTo>
                    <a:pt x="2025" y="4146"/>
                  </a:moveTo>
                  <a:lnTo>
                    <a:pt x="2021" y="4145"/>
                  </a:lnTo>
                  <a:lnTo>
                    <a:pt x="2018" y="4144"/>
                  </a:lnTo>
                  <a:lnTo>
                    <a:pt x="2014" y="4142"/>
                  </a:lnTo>
                  <a:lnTo>
                    <a:pt x="2010" y="4140"/>
                  </a:lnTo>
                  <a:lnTo>
                    <a:pt x="2008" y="4137"/>
                  </a:lnTo>
                  <a:lnTo>
                    <a:pt x="2006" y="4132"/>
                  </a:lnTo>
                  <a:lnTo>
                    <a:pt x="2005" y="4129"/>
                  </a:lnTo>
                  <a:lnTo>
                    <a:pt x="2005" y="4125"/>
                  </a:lnTo>
                  <a:lnTo>
                    <a:pt x="2005" y="4038"/>
                  </a:lnTo>
                  <a:lnTo>
                    <a:pt x="2005" y="4034"/>
                  </a:lnTo>
                  <a:lnTo>
                    <a:pt x="2006" y="4031"/>
                  </a:lnTo>
                  <a:lnTo>
                    <a:pt x="2008" y="4026"/>
                  </a:lnTo>
                  <a:lnTo>
                    <a:pt x="2010" y="4023"/>
                  </a:lnTo>
                  <a:lnTo>
                    <a:pt x="2014" y="4021"/>
                  </a:lnTo>
                  <a:lnTo>
                    <a:pt x="2018" y="4019"/>
                  </a:lnTo>
                  <a:lnTo>
                    <a:pt x="2021" y="4018"/>
                  </a:lnTo>
                  <a:lnTo>
                    <a:pt x="2025" y="4017"/>
                  </a:lnTo>
                  <a:lnTo>
                    <a:pt x="2030" y="4018"/>
                  </a:lnTo>
                  <a:lnTo>
                    <a:pt x="2034" y="4019"/>
                  </a:lnTo>
                  <a:lnTo>
                    <a:pt x="2038" y="4021"/>
                  </a:lnTo>
                  <a:lnTo>
                    <a:pt x="2042" y="4023"/>
                  </a:lnTo>
                  <a:lnTo>
                    <a:pt x="2044" y="4026"/>
                  </a:lnTo>
                  <a:lnTo>
                    <a:pt x="2046" y="4031"/>
                  </a:lnTo>
                  <a:lnTo>
                    <a:pt x="2047" y="4034"/>
                  </a:lnTo>
                  <a:lnTo>
                    <a:pt x="2047" y="4038"/>
                  </a:lnTo>
                  <a:lnTo>
                    <a:pt x="2047" y="4125"/>
                  </a:lnTo>
                  <a:lnTo>
                    <a:pt x="2047" y="4129"/>
                  </a:lnTo>
                  <a:lnTo>
                    <a:pt x="2046" y="4132"/>
                  </a:lnTo>
                  <a:lnTo>
                    <a:pt x="2044" y="4137"/>
                  </a:lnTo>
                  <a:lnTo>
                    <a:pt x="2042" y="4140"/>
                  </a:lnTo>
                  <a:lnTo>
                    <a:pt x="2038" y="4142"/>
                  </a:lnTo>
                  <a:lnTo>
                    <a:pt x="2034" y="4144"/>
                  </a:lnTo>
                  <a:lnTo>
                    <a:pt x="2030" y="4145"/>
                  </a:lnTo>
                  <a:lnTo>
                    <a:pt x="2025" y="4146"/>
                  </a:lnTo>
                  <a:close/>
                  <a:moveTo>
                    <a:pt x="2025" y="3845"/>
                  </a:moveTo>
                  <a:lnTo>
                    <a:pt x="2025" y="3845"/>
                  </a:lnTo>
                  <a:lnTo>
                    <a:pt x="2021" y="3845"/>
                  </a:lnTo>
                  <a:lnTo>
                    <a:pt x="2018" y="3844"/>
                  </a:lnTo>
                  <a:lnTo>
                    <a:pt x="2014" y="3842"/>
                  </a:lnTo>
                  <a:lnTo>
                    <a:pt x="2010" y="3840"/>
                  </a:lnTo>
                  <a:lnTo>
                    <a:pt x="2008" y="3836"/>
                  </a:lnTo>
                  <a:lnTo>
                    <a:pt x="2006" y="3832"/>
                  </a:lnTo>
                  <a:lnTo>
                    <a:pt x="2005" y="3829"/>
                  </a:lnTo>
                  <a:lnTo>
                    <a:pt x="2005" y="3825"/>
                  </a:lnTo>
                  <a:lnTo>
                    <a:pt x="2005" y="3738"/>
                  </a:lnTo>
                  <a:lnTo>
                    <a:pt x="2005" y="3734"/>
                  </a:lnTo>
                  <a:lnTo>
                    <a:pt x="2006" y="3729"/>
                  </a:lnTo>
                  <a:lnTo>
                    <a:pt x="2008" y="3726"/>
                  </a:lnTo>
                  <a:lnTo>
                    <a:pt x="2010" y="3723"/>
                  </a:lnTo>
                  <a:lnTo>
                    <a:pt x="2014" y="3721"/>
                  </a:lnTo>
                  <a:lnTo>
                    <a:pt x="2018" y="3719"/>
                  </a:lnTo>
                  <a:lnTo>
                    <a:pt x="2021" y="3718"/>
                  </a:lnTo>
                  <a:lnTo>
                    <a:pt x="2025" y="3717"/>
                  </a:lnTo>
                  <a:lnTo>
                    <a:pt x="2030" y="3718"/>
                  </a:lnTo>
                  <a:lnTo>
                    <a:pt x="2034" y="3719"/>
                  </a:lnTo>
                  <a:lnTo>
                    <a:pt x="2038" y="3721"/>
                  </a:lnTo>
                  <a:lnTo>
                    <a:pt x="2042" y="3723"/>
                  </a:lnTo>
                  <a:lnTo>
                    <a:pt x="2044" y="3726"/>
                  </a:lnTo>
                  <a:lnTo>
                    <a:pt x="2046" y="3729"/>
                  </a:lnTo>
                  <a:lnTo>
                    <a:pt x="2047" y="3734"/>
                  </a:lnTo>
                  <a:lnTo>
                    <a:pt x="2047" y="3738"/>
                  </a:lnTo>
                  <a:lnTo>
                    <a:pt x="2047" y="3825"/>
                  </a:lnTo>
                  <a:lnTo>
                    <a:pt x="2047" y="3829"/>
                  </a:lnTo>
                  <a:lnTo>
                    <a:pt x="2046" y="3832"/>
                  </a:lnTo>
                  <a:lnTo>
                    <a:pt x="2044" y="3836"/>
                  </a:lnTo>
                  <a:lnTo>
                    <a:pt x="2042" y="3840"/>
                  </a:lnTo>
                  <a:lnTo>
                    <a:pt x="2038" y="3842"/>
                  </a:lnTo>
                  <a:lnTo>
                    <a:pt x="2034" y="3844"/>
                  </a:lnTo>
                  <a:lnTo>
                    <a:pt x="2030" y="3845"/>
                  </a:lnTo>
                  <a:lnTo>
                    <a:pt x="2025" y="3845"/>
                  </a:lnTo>
                  <a:close/>
                  <a:moveTo>
                    <a:pt x="2025" y="3545"/>
                  </a:moveTo>
                  <a:lnTo>
                    <a:pt x="2025" y="3545"/>
                  </a:lnTo>
                  <a:lnTo>
                    <a:pt x="2021" y="3545"/>
                  </a:lnTo>
                  <a:lnTo>
                    <a:pt x="2018" y="3544"/>
                  </a:lnTo>
                  <a:lnTo>
                    <a:pt x="2014" y="3542"/>
                  </a:lnTo>
                  <a:lnTo>
                    <a:pt x="2010" y="3538"/>
                  </a:lnTo>
                  <a:lnTo>
                    <a:pt x="2008" y="3535"/>
                  </a:lnTo>
                  <a:lnTo>
                    <a:pt x="2006" y="3532"/>
                  </a:lnTo>
                  <a:lnTo>
                    <a:pt x="2005" y="3528"/>
                  </a:lnTo>
                  <a:lnTo>
                    <a:pt x="2005" y="3523"/>
                  </a:lnTo>
                  <a:lnTo>
                    <a:pt x="2005" y="3438"/>
                  </a:lnTo>
                  <a:lnTo>
                    <a:pt x="2005" y="3434"/>
                  </a:lnTo>
                  <a:lnTo>
                    <a:pt x="2006" y="3429"/>
                  </a:lnTo>
                  <a:lnTo>
                    <a:pt x="2008" y="3426"/>
                  </a:lnTo>
                  <a:lnTo>
                    <a:pt x="2010" y="3423"/>
                  </a:lnTo>
                  <a:lnTo>
                    <a:pt x="2014" y="3420"/>
                  </a:lnTo>
                  <a:lnTo>
                    <a:pt x="2018" y="3418"/>
                  </a:lnTo>
                  <a:lnTo>
                    <a:pt x="2021" y="3416"/>
                  </a:lnTo>
                  <a:lnTo>
                    <a:pt x="2025" y="3416"/>
                  </a:lnTo>
                  <a:lnTo>
                    <a:pt x="2030" y="3416"/>
                  </a:lnTo>
                  <a:lnTo>
                    <a:pt x="2034" y="3418"/>
                  </a:lnTo>
                  <a:lnTo>
                    <a:pt x="2038" y="3420"/>
                  </a:lnTo>
                  <a:lnTo>
                    <a:pt x="2042" y="3423"/>
                  </a:lnTo>
                  <a:lnTo>
                    <a:pt x="2044" y="3426"/>
                  </a:lnTo>
                  <a:lnTo>
                    <a:pt x="2046" y="3429"/>
                  </a:lnTo>
                  <a:lnTo>
                    <a:pt x="2047" y="3434"/>
                  </a:lnTo>
                  <a:lnTo>
                    <a:pt x="2047" y="3438"/>
                  </a:lnTo>
                  <a:lnTo>
                    <a:pt x="2047" y="3523"/>
                  </a:lnTo>
                  <a:lnTo>
                    <a:pt x="2047" y="3528"/>
                  </a:lnTo>
                  <a:lnTo>
                    <a:pt x="2046" y="3532"/>
                  </a:lnTo>
                  <a:lnTo>
                    <a:pt x="2044" y="3535"/>
                  </a:lnTo>
                  <a:lnTo>
                    <a:pt x="2042" y="3538"/>
                  </a:lnTo>
                  <a:lnTo>
                    <a:pt x="2038" y="3542"/>
                  </a:lnTo>
                  <a:lnTo>
                    <a:pt x="2034" y="3544"/>
                  </a:lnTo>
                  <a:lnTo>
                    <a:pt x="2030" y="3545"/>
                  </a:lnTo>
                  <a:lnTo>
                    <a:pt x="2025" y="3545"/>
                  </a:lnTo>
                  <a:close/>
                  <a:moveTo>
                    <a:pt x="22" y="3441"/>
                  </a:moveTo>
                  <a:lnTo>
                    <a:pt x="22" y="3441"/>
                  </a:lnTo>
                  <a:lnTo>
                    <a:pt x="18" y="3440"/>
                  </a:lnTo>
                  <a:lnTo>
                    <a:pt x="13" y="3439"/>
                  </a:lnTo>
                  <a:lnTo>
                    <a:pt x="10" y="3437"/>
                  </a:lnTo>
                  <a:lnTo>
                    <a:pt x="7" y="3435"/>
                  </a:lnTo>
                  <a:lnTo>
                    <a:pt x="4" y="3431"/>
                  </a:lnTo>
                  <a:lnTo>
                    <a:pt x="3" y="3428"/>
                  </a:lnTo>
                  <a:lnTo>
                    <a:pt x="0" y="3424"/>
                  </a:lnTo>
                  <a:lnTo>
                    <a:pt x="0" y="3420"/>
                  </a:lnTo>
                  <a:lnTo>
                    <a:pt x="0" y="3333"/>
                  </a:lnTo>
                  <a:lnTo>
                    <a:pt x="0" y="3329"/>
                  </a:lnTo>
                  <a:lnTo>
                    <a:pt x="3" y="3326"/>
                  </a:lnTo>
                  <a:lnTo>
                    <a:pt x="4" y="3321"/>
                  </a:lnTo>
                  <a:lnTo>
                    <a:pt x="7" y="3318"/>
                  </a:lnTo>
                  <a:lnTo>
                    <a:pt x="10" y="3316"/>
                  </a:lnTo>
                  <a:lnTo>
                    <a:pt x="13" y="3314"/>
                  </a:lnTo>
                  <a:lnTo>
                    <a:pt x="18" y="3313"/>
                  </a:lnTo>
                  <a:lnTo>
                    <a:pt x="22" y="3313"/>
                  </a:lnTo>
                  <a:lnTo>
                    <a:pt x="26" y="3313"/>
                  </a:lnTo>
                  <a:lnTo>
                    <a:pt x="31" y="3314"/>
                  </a:lnTo>
                  <a:lnTo>
                    <a:pt x="34" y="3316"/>
                  </a:lnTo>
                  <a:lnTo>
                    <a:pt x="37" y="3318"/>
                  </a:lnTo>
                  <a:lnTo>
                    <a:pt x="39" y="3321"/>
                  </a:lnTo>
                  <a:lnTo>
                    <a:pt x="41" y="3326"/>
                  </a:lnTo>
                  <a:lnTo>
                    <a:pt x="43" y="3329"/>
                  </a:lnTo>
                  <a:lnTo>
                    <a:pt x="44" y="3333"/>
                  </a:lnTo>
                  <a:lnTo>
                    <a:pt x="44" y="3420"/>
                  </a:lnTo>
                  <a:lnTo>
                    <a:pt x="43" y="3424"/>
                  </a:lnTo>
                  <a:lnTo>
                    <a:pt x="41" y="3428"/>
                  </a:lnTo>
                  <a:lnTo>
                    <a:pt x="39" y="3431"/>
                  </a:lnTo>
                  <a:lnTo>
                    <a:pt x="37" y="3435"/>
                  </a:lnTo>
                  <a:lnTo>
                    <a:pt x="34" y="3437"/>
                  </a:lnTo>
                  <a:lnTo>
                    <a:pt x="31" y="3439"/>
                  </a:lnTo>
                  <a:lnTo>
                    <a:pt x="26" y="3440"/>
                  </a:lnTo>
                  <a:lnTo>
                    <a:pt x="22" y="3441"/>
                  </a:lnTo>
                  <a:close/>
                  <a:moveTo>
                    <a:pt x="2025" y="3245"/>
                  </a:moveTo>
                  <a:lnTo>
                    <a:pt x="2025" y="3245"/>
                  </a:lnTo>
                  <a:lnTo>
                    <a:pt x="2021" y="3245"/>
                  </a:lnTo>
                  <a:lnTo>
                    <a:pt x="2018" y="3242"/>
                  </a:lnTo>
                  <a:lnTo>
                    <a:pt x="2014" y="3241"/>
                  </a:lnTo>
                  <a:lnTo>
                    <a:pt x="2010" y="3238"/>
                  </a:lnTo>
                  <a:lnTo>
                    <a:pt x="2008" y="3235"/>
                  </a:lnTo>
                  <a:lnTo>
                    <a:pt x="2006" y="3232"/>
                  </a:lnTo>
                  <a:lnTo>
                    <a:pt x="2005" y="3227"/>
                  </a:lnTo>
                  <a:lnTo>
                    <a:pt x="2005" y="3223"/>
                  </a:lnTo>
                  <a:lnTo>
                    <a:pt x="2005" y="3138"/>
                  </a:lnTo>
                  <a:lnTo>
                    <a:pt x="2005" y="3133"/>
                  </a:lnTo>
                  <a:lnTo>
                    <a:pt x="2006" y="3129"/>
                  </a:lnTo>
                  <a:lnTo>
                    <a:pt x="2008" y="3126"/>
                  </a:lnTo>
                  <a:lnTo>
                    <a:pt x="2010" y="3123"/>
                  </a:lnTo>
                  <a:lnTo>
                    <a:pt x="2014" y="3119"/>
                  </a:lnTo>
                  <a:lnTo>
                    <a:pt x="2018" y="3117"/>
                  </a:lnTo>
                  <a:lnTo>
                    <a:pt x="2021" y="3116"/>
                  </a:lnTo>
                  <a:lnTo>
                    <a:pt x="2025" y="3116"/>
                  </a:lnTo>
                  <a:lnTo>
                    <a:pt x="2030" y="3116"/>
                  </a:lnTo>
                  <a:lnTo>
                    <a:pt x="2034" y="3117"/>
                  </a:lnTo>
                  <a:lnTo>
                    <a:pt x="2038" y="3119"/>
                  </a:lnTo>
                  <a:lnTo>
                    <a:pt x="2042" y="3123"/>
                  </a:lnTo>
                  <a:lnTo>
                    <a:pt x="2044" y="3126"/>
                  </a:lnTo>
                  <a:lnTo>
                    <a:pt x="2046" y="3129"/>
                  </a:lnTo>
                  <a:lnTo>
                    <a:pt x="2047" y="3133"/>
                  </a:lnTo>
                  <a:lnTo>
                    <a:pt x="2047" y="3138"/>
                  </a:lnTo>
                  <a:lnTo>
                    <a:pt x="2047" y="3223"/>
                  </a:lnTo>
                  <a:lnTo>
                    <a:pt x="2047" y="3227"/>
                  </a:lnTo>
                  <a:lnTo>
                    <a:pt x="2046" y="3232"/>
                  </a:lnTo>
                  <a:lnTo>
                    <a:pt x="2044" y="3235"/>
                  </a:lnTo>
                  <a:lnTo>
                    <a:pt x="2042" y="3238"/>
                  </a:lnTo>
                  <a:lnTo>
                    <a:pt x="2038" y="3241"/>
                  </a:lnTo>
                  <a:lnTo>
                    <a:pt x="2034" y="3242"/>
                  </a:lnTo>
                  <a:lnTo>
                    <a:pt x="2030" y="3245"/>
                  </a:lnTo>
                  <a:lnTo>
                    <a:pt x="2025" y="3245"/>
                  </a:lnTo>
                  <a:close/>
                  <a:moveTo>
                    <a:pt x="22" y="3141"/>
                  </a:moveTo>
                  <a:lnTo>
                    <a:pt x="22" y="3141"/>
                  </a:lnTo>
                  <a:lnTo>
                    <a:pt x="18" y="3140"/>
                  </a:lnTo>
                  <a:lnTo>
                    <a:pt x="13" y="3139"/>
                  </a:lnTo>
                  <a:lnTo>
                    <a:pt x="10" y="3137"/>
                  </a:lnTo>
                  <a:lnTo>
                    <a:pt x="7" y="3134"/>
                  </a:lnTo>
                  <a:lnTo>
                    <a:pt x="4" y="3131"/>
                  </a:lnTo>
                  <a:lnTo>
                    <a:pt x="3" y="3127"/>
                  </a:lnTo>
                  <a:lnTo>
                    <a:pt x="0" y="3124"/>
                  </a:lnTo>
                  <a:lnTo>
                    <a:pt x="0" y="3119"/>
                  </a:lnTo>
                  <a:lnTo>
                    <a:pt x="0" y="3033"/>
                  </a:lnTo>
                  <a:lnTo>
                    <a:pt x="0" y="3029"/>
                  </a:lnTo>
                  <a:lnTo>
                    <a:pt x="3" y="3024"/>
                  </a:lnTo>
                  <a:lnTo>
                    <a:pt x="4" y="3021"/>
                  </a:lnTo>
                  <a:lnTo>
                    <a:pt x="7" y="3018"/>
                  </a:lnTo>
                  <a:lnTo>
                    <a:pt x="10" y="3016"/>
                  </a:lnTo>
                  <a:lnTo>
                    <a:pt x="13" y="3013"/>
                  </a:lnTo>
                  <a:lnTo>
                    <a:pt x="18" y="3012"/>
                  </a:lnTo>
                  <a:lnTo>
                    <a:pt x="22" y="3011"/>
                  </a:lnTo>
                  <a:lnTo>
                    <a:pt x="26" y="3012"/>
                  </a:lnTo>
                  <a:lnTo>
                    <a:pt x="31" y="3013"/>
                  </a:lnTo>
                  <a:lnTo>
                    <a:pt x="34" y="3016"/>
                  </a:lnTo>
                  <a:lnTo>
                    <a:pt x="37" y="3018"/>
                  </a:lnTo>
                  <a:lnTo>
                    <a:pt x="39" y="3021"/>
                  </a:lnTo>
                  <a:lnTo>
                    <a:pt x="41" y="3024"/>
                  </a:lnTo>
                  <a:lnTo>
                    <a:pt x="43" y="3029"/>
                  </a:lnTo>
                  <a:lnTo>
                    <a:pt x="44" y="3033"/>
                  </a:lnTo>
                  <a:lnTo>
                    <a:pt x="44" y="3119"/>
                  </a:lnTo>
                  <a:lnTo>
                    <a:pt x="43" y="3124"/>
                  </a:lnTo>
                  <a:lnTo>
                    <a:pt x="41" y="3127"/>
                  </a:lnTo>
                  <a:lnTo>
                    <a:pt x="39" y="3131"/>
                  </a:lnTo>
                  <a:lnTo>
                    <a:pt x="37" y="3134"/>
                  </a:lnTo>
                  <a:lnTo>
                    <a:pt x="34" y="3137"/>
                  </a:lnTo>
                  <a:lnTo>
                    <a:pt x="31" y="3139"/>
                  </a:lnTo>
                  <a:lnTo>
                    <a:pt x="26" y="3140"/>
                  </a:lnTo>
                  <a:lnTo>
                    <a:pt x="22" y="3141"/>
                  </a:lnTo>
                  <a:close/>
                  <a:moveTo>
                    <a:pt x="2025" y="2944"/>
                  </a:moveTo>
                  <a:lnTo>
                    <a:pt x="2025" y="2944"/>
                  </a:lnTo>
                  <a:lnTo>
                    <a:pt x="2021" y="2943"/>
                  </a:lnTo>
                  <a:lnTo>
                    <a:pt x="2018" y="2942"/>
                  </a:lnTo>
                  <a:lnTo>
                    <a:pt x="2014" y="2940"/>
                  </a:lnTo>
                  <a:lnTo>
                    <a:pt x="2010" y="2938"/>
                  </a:lnTo>
                  <a:lnTo>
                    <a:pt x="2008" y="2935"/>
                  </a:lnTo>
                  <a:lnTo>
                    <a:pt x="2006" y="2931"/>
                  </a:lnTo>
                  <a:lnTo>
                    <a:pt x="2005" y="2927"/>
                  </a:lnTo>
                  <a:lnTo>
                    <a:pt x="2005" y="2923"/>
                  </a:lnTo>
                  <a:lnTo>
                    <a:pt x="2005" y="2836"/>
                  </a:lnTo>
                  <a:lnTo>
                    <a:pt x="2005" y="2832"/>
                  </a:lnTo>
                  <a:lnTo>
                    <a:pt x="2006" y="2829"/>
                  </a:lnTo>
                  <a:lnTo>
                    <a:pt x="2008" y="2824"/>
                  </a:lnTo>
                  <a:lnTo>
                    <a:pt x="2010" y="2821"/>
                  </a:lnTo>
                  <a:lnTo>
                    <a:pt x="2014" y="2819"/>
                  </a:lnTo>
                  <a:lnTo>
                    <a:pt x="2018" y="2817"/>
                  </a:lnTo>
                  <a:lnTo>
                    <a:pt x="2021" y="2816"/>
                  </a:lnTo>
                  <a:lnTo>
                    <a:pt x="2025" y="2816"/>
                  </a:lnTo>
                  <a:lnTo>
                    <a:pt x="2030" y="2816"/>
                  </a:lnTo>
                  <a:lnTo>
                    <a:pt x="2034" y="2817"/>
                  </a:lnTo>
                  <a:lnTo>
                    <a:pt x="2038" y="2819"/>
                  </a:lnTo>
                  <a:lnTo>
                    <a:pt x="2042" y="2821"/>
                  </a:lnTo>
                  <a:lnTo>
                    <a:pt x="2044" y="2824"/>
                  </a:lnTo>
                  <a:lnTo>
                    <a:pt x="2046" y="2829"/>
                  </a:lnTo>
                  <a:lnTo>
                    <a:pt x="2047" y="2832"/>
                  </a:lnTo>
                  <a:lnTo>
                    <a:pt x="2047" y="2836"/>
                  </a:lnTo>
                  <a:lnTo>
                    <a:pt x="2047" y="2923"/>
                  </a:lnTo>
                  <a:lnTo>
                    <a:pt x="2047" y="2927"/>
                  </a:lnTo>
                  <a:lnTo>
                    <a:pt x="2046" y="2931"/>
                  </a:lnTo>
                  <a:lnTo>
                    <a:pt x="2044" y="2935"/>
                  </a:lnTo>
                  <a:lnTo>
                    <a:pt x="2042" y="2938"/>
                  </a:lnTo>
                  <a:lnTo>
                    <a:pt x="2038" y="2940"/>
                  </a:lnTo>
                  <a:lnTo>
                    <a:pt x="2034" y="2942"/>
                  </a:lnTo>
                  <a:lnTo>
                    <a:pt x="2030" y="2943"/>
                  </a:lnTo>
                  <a:lnTo>
                    <a:pt x="2025" y="2944"/>
                  </a:lnTo>
                  <a:close/>
                  <a:moveTo>
                    <a:pt x="22" y="2840"/>
                  </a:moveTo>
                  <a:lnTo>
                    <a:pt x="22" y="2840"/>
                  </a:lnTo>
                  <a:lnTo>
                    <a:pt x="18" y="2840"/>
                  </a:lnTo>
                  <a:lnTo>
                    <a:pt x="13" y="2838"/>
                  </a:lnTo>
                  <a:lnTo>
                    <a:pt x="10" y="2836"/>
                  </a:lnTo>
                  <a:lnTo>
                    <a:pt x="7" y="2834"/>
                  </a:lnTo>
                  <a:lnTo>
                    <a:pt x="4" y="2831"/>
                  </a:lnTo>
                  <a:lnTo>
                    <a:pt x="3" y="2827"/>
                  </a:lnTo>
                  <a:lnTo>
                    <a:pt x="0" y="2823"/>
                  </a:lnTo>
                  <a:lnTo>
                    <a:pt x="0" y="2818"/>
                  </a:lnTo>
                  <a:lnTo>
                    <a:pt x="0" y="2733"/>
                  </a:lnTo>
                  <a:lnTo>
                    <a:pt x="0" y="2728"/>
                  </a:lnTo>
                  <a:lnTo>
                    <a:pt x="3" y="2724"/>
                  </a:lnTo>
                  <a:lnTo>
                    <a:pt x="4" y="2721"/>
                  </a:lnTo>
                  <a:lnTo>
                    <a:pt x="7" y="2718"/>
                  </a:lnTo>
                  <a:lnTo>
                    <a:pt x="10" y="2715"/>
                  </a:lnTo>
                  <a:lnTo>
                    <a:pt x="13" y="2713"/>
                  </a:lnTo>
                  <a:lnTo>
                    <a:pt x="18" y="2712"/>
                  </a:lnTo>
                  <a:lnTo>
                    <a:pt x="22" y="2711"/>
                  </a:lnTo>
                  <a:lnTo>
                    <a:pt x="26" y="2712"/>
                  </a:lnTo>
                  <a:lnTo>
                    <a:pt x="31" y="2713"/>
                  </a:lnTo>
                  <a:lnTo>
                    <a:pt x="34" y="2715"/>
                  </a:lnTo>
                  <a:lnTo>
                    <a:pt x="37" y="2718"/>
                  </a:lnTo>
                  <a:lnTo>
                    <a:pt x="39" y="2721"/>
                  </a:lnTo>
                  <a:lnTo>
                    <a:pt x="41" y="2724"/>
                  </a:lnTo>
                  <a:lnTo>
                    <a:pt x="43" y="2728"/>
                  </a:lnTo>
                  <a:lnTo>
                    <a:pt x="44" y="2733"/>
                  </a:lnTo>
                  <a:lnTo>
                    <a:pt x="44" y="2818"/>
                  </a:lnTo>
                  <a:lnTo>
                    <a:pt x="43" y="2823"/>
                  </a:lnTo>
                  <a:lnTo>
                    <a:pt x="41" y="2827"/>
                  </a:lnTo>
                  <a:lnTo>
                    <a:pt x="39" y="2831"/>
                  </a:lnTo>
                  <a:lnTo>
                    <a:pt x="37" y="2834"/>
                  </a:lnTo>
                  <a:lnTo>
                    <a:pt x="34" y="2836"/>
                  </a:lnTo>
                  <a:lnTo>
                    <a:pt x="31" y="2838"/>
                  </a:lnTo>
                  <a:lnTo>
                    <a:pt x="26" y="2840"/>
                  </a:lnTo>
                  <a:lnTo>
                    <a:pt x="22" y="2840"/>
                  </a:lnTo>
                  <a:close/>
                  <a:moveTo>
                    <a:pt x="2025" y="2644"/>
                  </a:moveTo>
                  <a:lnTo>
                    <a:pt x="2025" y="2644"/>
                  </a:lnTo>
                  <a:lnTo>
                    <a:pt x="2021" y="2643"/>
                  </a:lnTo>
                  <a:lnTo>
                    <a:pt x="2018" y="2642"/>
                  </a:lnTo>
                  <a:lnTo>
                    <a:pt x="2014" y="2640"/>
                  </a:lnTo>
                  <a:lnTo>
                    <a:pt x="2010" y="2638"/>
                  </a:lnTo>
                  <a:lnTo>
                    <a:pt x="2008" y="2634"/>
                  </a:lnTo>
                  <a:lnTo>
                    <a:pt x="2006" y="2630"/>
                  </a:lnTo>
                  <a:lnTo>
                    <a:pt x="2005" y="2627"/>
                  </a:lnTo>
                  <a:lnTo>
                    <a:pt x="2005" y="2622"/>
                  </a:lnTo>
                  <a:lnTo>
                    <a:pt x="2005" y="2536"/>
                  </a:lnTo>
                  <a:lnTo>
                    <a:pt x="2005" y="2532"/>
                  </a:lnTo>
                  <a:lnTo>
                    <a:pt x="2006" y="2527"/>
                  </a:lnTo>
                  <a:lnTo>
                    <a:pt x="2008" y="2524"/>
                  </a:lnTo>
                  <a:lnTo>
                    <a:pt x="2010" y="2521"/>
                  </a:lnTo>
                  <a:lnTo>
                    <a:pt x="2014" y="2519"/>
                  </a:lnTo>
                  <a:lnTo>
                    <a:pt x="2018" y="2517"/>
                  </a:lnTo>
                  <a:lnTo>
                    <a:pt x="2021" y="2516"/>
                  </a:lnTo>
                  <a:lnTo>
                    <a:pt x="2025" y="2514"/>
                  </a:lnTo>
                  <a:lnTo>
                    <a:pt x="2030" y="2516"/>
                  </a:lnTo>
                  <a:lnTo>
                    <a:pt x="2034" y="2517"/>
                  </a:lnTo>
                  <a:lnTo>
                    <a:pt x="2038" y="2519"/>
                  </a:lnTo>
                  <a:lnTo>
                    <a:pt x="2042" y="2521"/>
                  </a:lnTo>
                  <a:lnTo>
                    <a:pt x="2044" y="2524"/>
                  </a:lnTo>
                  <a:lnTo>
                    <a:pt x="2046" y="2527"/>
                  </a:lnTo>
                  <a:lnTo>
                    <a:pt x="2047" y="2532"/>
                  </a:lnTo>
                  <a:lnTo>
                    <a:pt x="2047" y="2536"/>
                  </a:lnTo>
                  <a:lnTo>
                    <a:pt x="2047" y="2622"/>
                  </a:lnTo>
                  <a:lnTo>
                    <a:pt x="2047" y="2627"/>
                  </a:lnTo>
                  <a:lnTo>
                    <a:pt x="2046" y="2630"/>
                  </a:lnTo>
                  <a:lnTo>
                    <a:pt x="2044" y="2634"/>
                  </a:lnTo>
                  <a:lnTo>
                    <a:pt x="2042" y="2638"/>
                  </a:lnTo>
                  <a:lnTo>
                    <a:pt x="2038" y="2640"/>
                  </a:lnTo>
                  <a:lnTo>
                    <a:pt x="2034" y="2642"/>
                  </a:lnTo>
                  <a:lnTo>
                    <a:pt x="2030" y="2643"/>
                  </a:lnTo>
                  <a:lnTo>
                    <a:pt x="2025" y="2644"/>
                  </a:lnTo>
                  <a:close/>
                  <a:moveTo>
                    <a:pt x="22" y="2539"/>
                  </a:moveTo>
                  <a:lnTo>
                    <a:pt x="22" y="2539"/>
                  </a:lnTo>
                  <a:lnTo>
                    <a:pt x="18" y="2539"/>
                  </a:lnTo>
                  <a:lnTo>
                    <a:pt x="13" y="2538"/>
                  </a:lnTo>
                  <a:lnTo>
                    <a:pt x="10" y="2536"/>
                  </a:lnTo>
                  <a:lnTo>
                    <a:pt x="7" y="2533"/>
                  </a:lnTo>
                  <a:lnTo>
                    <a:pt x="4" y="2530"/>
                  </a:lnTo>
                  <a:lnTo>
                    <a:pt x="3" y="2526"/>
                  </a:lnTo>
                  <a:lnTo>
                    <a:pt x="0" y="2522"/>
                  </a:lnTo>
                  <a:lnTo>
                    <a:pt x="0" y="2518"/>
                  </a:lnTo>
                  <a:lnTo>
                    <a:pt x="0" y="2432"/>
                  </a:lnTo>
                  <a:lnTo>
                    <a:pt x="0" y="2428"/>
                  </a:lnTo>
                  <a:lnTo>
                    <a:pt x="3" y="2424"/>
                  </a:lnTo>
                  <a:lnTo>
                    <a:pt x="4" y="2421"/>
                  </a:lnTo>
                  <a:lnTo>
                    <a:pt x="7" y="2417"/>
                  </a:lnTo>
                  <a:lnTo>
                    <a:pt x="10" y="2414"/>
                  </a:lnTo>
                  <a:lnTo>
                    <a:pt x="13" y="2412"/>
                  </a:lnTo>
                  <a:lnTo>
                    <a:pt x="18" y="2411"/>
                  </a:lnTo>
                  <a:lnTo>
                    <a:pt x="22" y="2411"/>
                  </a:lnTo>
                  <a:lnTo>
                    <a:pt x="26" y="2411"/>
                  </a:lnTo>
                  <a:lnTo>
                    <a:pt x="31" y="2412"/>
                  </a:lnTo>
                  <a:lnTo>
                    <a:pt x="34" y="2414"/>
                  </a:lnTo>
                  <a:lnTo>
                    <a:pt x="37" y="2417"/>
                  </a:lnTo>
                  <a:lnTo>
                    <a:pt x="39" y="2421"/>
                  </a:lnTo>
                  <a:lnTo>
                    <a:pt x="41" y="2424"/>
                  </a:lnTo>
                  <a:lnTo>
                    <a:pt x="43" y="2428"/>
                  </a:lnTo>
                  <a:lnTo>
                    <a:pt x="44" y="2432"/>
                  </a:lnTo>
                  <a:lnTo>
                    <a:pt x="44" y="2518"/>
                  </a:lnTo>
                  <a:lnTo>
                    <a:pt x="43" y="2522"/>
                  </a:lnTo>
                  <a:lnTo>
                    <a:pt x="41" y="2526"/>
                  </a:lnTo>
                  <a:lnTo>
                    <a:pt x="39" y="2530"/>
                  </a:lnTo>
                  <a:lnTo>
                    <a:pt x="37" y="2533"/>
                  </a:lnTo>
                  <a:lnTo>
                    <a:pt x="34" y="2536"/>
                  </a:lnTo>
                  <a:lnTo>
                    <a:pt x="31" y="2538"/>
                  </a:lnTo>
                  <a:lnTo>
                    <a:pt x="26" y="2539"/>
                  </a:lnTo>
                  <a:lnTo>
                    <a:pt x="22" y="2539"/>
                  </a:lnTo>
                  <a:close/>
                  <a:moveTo>
                    <a:pt x="2025" y="2343"/>
                  </a:moveTo>
                  <a:lnTo>
                    <a:pt x="2025" y="2343"/>
                  </a:lnTo>
                  <a:lnTo>
                    <a:pt x="2021" y="2343"/>
                  </a:lnTo>
                  <a:lnTo>
                    <a:pt x="2018" y="2342"/>
                  </a:lnTo>
                  <a:lnTo>
                    <a:pt x="2014" y="2340"/>
                  </a:lnTo>
                  <a:lnTo>
                    <a:pt x="2010" y="2337"/>
                  </a:lnTo>
                  <a:lnTo>
                    <a:pt x="2008" y="2334"/>
                  </a:lnTo>
                  <a:lnTo>
                    <a:pt x="2006" y="2330"/>
                  </a:lnTo>
                  <a:lnTo>
                    <a:pt x="2005" y="2327"/>
                  </a:lnTo>
                  <a:lnTo>
                    <a:pt x="2005" y="2322"/>
                  </a:lnTo>
                  <a:lnTo>
                    <a:pt x="2005" y="2236"/>
                  </a:lnTo>
                  <a:lnTo>
                    <a:pt x="2005" y="2232"/>
                  </a:lnTo>
                  <a:lnTo>
                    <a:pt x="2006" y="2227"/>
                  </a:lnTo>
                  <a:lnTo>
                    <a:pt x="2008" y="2224"/>
                  </a:lnTo>
                  <a:lnTo>
                    <a:pt x="2010" y="2221"/>
                  </a:lnTo>
                  <a:lnTo>
                    <a:pt x="2014" y="2219"/>
                  </a:lnTo>
                  <a:lnTo>
                    <a:pt x="2018" y="2216"/>
                  </a:lnTo>
                  <a:lnTo>
                    <a:pt x="2021" y="2215"/>
                  </a:lnTo>
                  <a:lnTo>
                    <a:pt x="2025" y="2214"/>
                  </a:lnTo>
                  <a:lnTo>
                    <a:pt x="2030" y="2215"/>
                  </a:lnTo>
                  <a:lnTo>
                    <a:pt x="2034" y="2216"/>
                  </a:lnTo>
                  <a:lnTo>
                    <a:pt x="2038" y="2219"/>
                  </a:lnTo>
                  <a:lnTo>
                    <a:pt x="2042" y="2221"/>
                  </a:lnTo>
                  <a:lnTo>
                    <a:pt x="2044" y="2224"/>
                  </a:lnTo>
                  <a:lnTo>
                    <a:pt x="2046" y="2227"/>
                  </a:lnTo>
                  <a:lnTo>
                    <a:pt x="2047" y="2232"/>
                  </a:lnTo>
                  <a:lnTo>
                    <a:pt x="2047" y="2236"/>
                  </a:lnTo>
                  <a:lnTo>
                    <a:pt x="2047" y="2322"/>
                  </a:lnTo>
                  <a:lnTo>
                    <a:pt x="2047" y="2327"/>
                  </a:lnTo>
                  <a:lnTo>
                    <a:pt x="2046" y="2330"/>
                  </a:lnTo>
                  <a:lnTo>
                    <a:pt x="2044" y="2334"/>
                  </a:lnTo>
                  <a:lnTo>
                    <a:pt x="2042" y="2337"/>
                  </a:lnTo>
                  <a:lnTo>
                    <a:pt x="2038" y="2340"/>
                  </a:lnTo>
                  <a:lnTo>
                    <a:pt x="2034" y="2342"/>
                  </a:lnTo>
                  <a:lnTo>
                    <a:pt x="2030" y="2343"/>
                  </a:lnTo>
                  <a:lnTo>
                    <a:pt x="2025" y="2343"/>
                  </a:lnTo>
                  <a:close/>
                  <a:moveTo>
                    <a:pt x="22" y="2239"/>
                  </a:moveTo>
                  <a:lnTo>
                    <a:pt x="22" y="2239"/>
                  </a:lnTo>
                  <a:lnTo>
                    <a:pt x="18" y="2239"/>
                  </a:lnTo>
                  <a:lnTo>
                    <a:pt x="13" y="2237"/>
                  </a:lnTo>
                  <a:lnTo>
                    <a:pt x="10" y="2236"/>
                  </a:lnTo>
                  <a:lnTo>
                    <a:pt x="7" y="2233"/>
                  </a:lnTo>
                  <a:lnTo>
                    <a:pt x="4" y="2229"/>
                  </a:lnTo>
                  <a:lnTo>
                    <a:pt x="3" y="2226"/>
                  </a:lnTo>
                  <a:lnTo>
                    <a:pt x="0" y="2222"/>
                  </a:lnTo>
                  <a:lnTo>
                    <a:pt x="0" y="2217"/>
                  </a:lnTo>
                  <a:lnTo>
                    <a:pt x="0" y="2132"/>
                  </a:lnTo>
                  <a:lnTo>
                    <a:pt x="0" y="2128"/>
                  </a:lnTo>
                  <a:lnTo>
                    <a:pt x="3" y="2124"/>
                  </a:lnTo>
                  <a:lnTo>
                    <a:pt x="4" y="2119"/>
                  </a:lnTo>
                  <a:lnTo>
                    <a:pt x="7" y="2117"/>
                  </a:lnTo>
                  <a:lnTo>
                    <a:pt x="10" y="2114"/>
                  </a:lnTo>
                  <a:lnTo>
                    <a:pt x="13" y="2112"/>
                  </a:lnTo>
                  <a:lnTo>
                    <a:pt x="18" y="2111"/>
                  </a:lnTo>
                  <a:lnTo>
                    <a:pt x="22" y="2111"/>
                  </a:lnTo>
                  <a:lnTo>
                    <a:pt x="26" y="2111"/>
                  </a:lnTo>
                  <a:lnTo>
                    <a:pt x="31" y="2112"/>
                  </a:lnTo>
                  <a:lnTo>
                    <a:pt x="34" y="2114"/>
                  </a:lnTo>
                  <a:lnTo>
                    <a:pt x="37" y="2117"/>
                  </a:lnTo>
                  <a:lnTo>
                    <a:pt x="39" y="2119"/>
                  </a:lnTo>
                  <a:lnTo>
                    <a:pt x="41" y="2124"/>
                  </a:lnTo>
                  <a:lnTo>
                    <a:pt x="43" y="2128"/>
                  </a:lnTo>
                  <a:lnTo>
                    <a:pt x="44" y="2132"/>
                  </a:lnTo>
                  <a:lnTo>
                    <a:pt x="44" y="2217"/>
                  </a:lnTo>
                  <a:lnTo>
                    <a:pt x="43" y="2222"/>
                  </a:lnTo>
                  <a:lnTo>
                    <a:pt x="41" y="2226"/>
                  </a:lnTo>
                  <a:lnTo>
                    <a:pt x="39" y="2229"/>
                  </a:lnTo>
                  <a:lnTo>
                    <a:pt x="37" y="2233"/>
                  </a:lnTo>
                  <a:lnTo>
                    <a:pt x="34" y="2236"/>
                  </a:lnTo>
                  <a:lnTo>
                    <a:pt x="31" y="2237"/>
                  </a:lnTo>
                  <a:lnTo>
                    <a:pt x="26" y="2239"/>
                  </a:lnTo>
                  <a:lnTo>
                    <a:pt x="22" y="2239"/>
                  </a:lnTo>
                  <a:close/>
                  <a:moveTo>
                    <a:pt x="2025" y="2043"/>
                  </a:moveTo>
                  <a:lnTo>
                    <a:pt x="2025" y="2043"/>
                  </a:lnTo>
                  <a:lnTo>
                    <a:pt x="2021" y="2043"/>
                  </a:lnTo>
                  <a:lnTo>
                    <a:pt x="2018" y="2041"/>
                  </a:lnTo>
                  <a:lnTo>
                    <a:pt x="2014" y="2039"/>
                  </a:lnTo>
                  <a:lnTo>
                    <a:pt x="2010" y="2036"/>
                  </a:lnTo>
                  <a:lnTo>
                    <a:pt x="2008" y="2033"/>
                  </a:lnTo>
                  <a:lnTo>
                    <a:pt x="2006" y="2030"/>
                  </a:lnTo>
                  <a:lnTo>
                    <a:pt x="2005" y="2025"/>
                  </a:lnTo>
                  <a:lnTo>
                    <a:pt x="2005" y="2021"/>
                  </a:lnTo>
                  <a:lnTo>
                    <a:pt x="2005" y="1936"/>
                  </a:lnTo>
                  <a:lnTo>
                    <a:pt x="2005" y="1931"/>
                  </a:lnTo>
                  <a:lnTo>
                    <a:pt x="2006" y="1927"/>
                  </a:lnTo>
                  <a:lnTo>
                    <a:pt x="2008" y="1924"/>
                  </a:lnTo>
                  <a:lnTo>
                    <a:pt x="2010" y="1920"/>
                  </a:lnTo>
                  <a:lnTo>
                    <a:pt x="2014" y="1917"/>
                  </a:lnTo>
                  <a:lnTo>
                    <a:pt x="2018" y="1916"/>
                  </a:lnTo>
                  <a:lnTo>
                    <a:pt x="2021" y="1914"/>
                  </a:lnTo>
                  <a:lnTo>
                    <a:pt x="2025" y="1914"/>
                  </a:lnTo>
                  <a:lnTo>
                    <a:pt x="2030" y="1914"/>
                  </a:lnTo>
                  <a:lnTo>
                    <a:pt x="2034" y="1916"/>
                  </a:lnTo>
                  <a:lnTo>
                    <a:pt x="2038" y="1917"/>
                  </a:lnTo>
                  <a:lnTo>
                    <a:pt x="2042" y="1920"/>
                  </a:lnTo>
                  <a:lnTo>
                    <a:pt x="2044" y="1924"/>
                  </a:lnTo>
                  <a:lnTo>
                    <a:pt x="2046" y="1927"/>
                  </a:lnTo>
                  <a:lnTo>
                    <a:pt x="2047" y="1931"/>
                  </a:lnTo>
                  <a:lnTo>
                    <a:pt x="2047" y="1936"/>
                  </a:lnTo>
                  <a:lnTo>
                    <a:pt x="2047" y="2021"/>
                  </a:lnTo>
                  <a:lnTo>
                    <a:pt x="2047" y="2025"/>
                  </a:lnTo>
                  <a:lnTo>
                    <a:pt x="2046" y="2030"/>
                  </a:lnTo>
                  <a:lnTo>
                    <a:pt x="2044" y="2033"/>
                  </a:lnTo>
                  <a:lnTo>
                    <a:pt x="2042" y="2036"/>
                  </a:lnTo>
                  <a:lnTo>
                    <a:pt x="2038" y="2039"/>
                  </a:lnTo>
                  <a:lnTo>
                    <a:pt x="2034" y="2041"/>
                  </a:lnTo>
                  <a:lnTo>
                    <a:pt x="2030" y="2043"/>
                  </a:lnTo>
                  <a:lnTo>
                    <a:pt x="2025" y="2043"/>
                  </a:lnTo>
                  <a:close/>
                  <a:moveTo>
                    <a:pt x="22" y="1939"/>
                  </a:moveTo>
                  <a:lnTo>
                    <a:pt x="22" y="1939"/>
                  </a:lnTo>
                  <a:lnTo>
                    <a:pt x="18" y="1938"/>
                  </a:lnTo>
                  <a:lnTo>
                    <a:pt x="13" y="1937"/>
                  </a:lnTo>
                  <a:lnTo>
                    <a:pt x="10" y="1935"/>
                  </a:lnTo>
                  <a:lnTo>
                    <a:pt x="7" y="1932"/>
                  </a:lnTo>
                  <a:lnTo>
                    <a:pt x="4" y="1929"/>
                  </a:lnTo>
                  <a:lnTo>
                    <a:pt x="3" y="1926"/>
                  </a:lnTo>
                  <a:lnTo>
                    <a:pt x="0" y="1922"/>
                  </a:lnTo>
                  <a:lnTo>
                    <a:pt x="0" y="1917"/>
                  </a:lnTo>
                  <a:lnTo>
                    <a:pt x="0" y="1831"/>
                  </a:lnTo>
                  <a:lnTo>
                    <a:pt x="0" y="1827"/>
                  </a:lnTo>
                  <a:lnTo>
                    <a:pt x="3" y="1823"/>
                  </a:lnTo>
                  <a:lnTo>
                    <a:pt x="4" y="1819"/>
                  </a:lnTo>
                  <a:lnTo>
                    <a:pt x="7" y="1816"/>
                  </a:lnTo>
                  <a:lnTo>
                    <a:pt x="10" y="1814"/>
                  </a:lnTo>
                  <a:lnTo>
                    <a:pt x="13" y="1811"/>
                  </a:lnTo>
                  <a:lnTo>
                    <a:pt x="18" y="1810"/>
                  </a:lnTo>
                  <a:lnTo>
                    <a:pt x="22" y="1810"/>
                  </a:lnTo>
                  <a:lnTo>
                    <a:pt x="26" y="1810"/>
                  </a:lnTo>
                  <a:lnTo>
                    <a:pt x="31" y="1811"/>
                  </a:lnTo>
                  <a:lnTo>
                    <a:pt x="34" y="1814"/>
                  </a:lnTo>
                  <a:lnTo>
                    <a:pt x="37" y="1816"/>
                  </a:lnTo>
                  <a:lnTo>
                    <a:pt x="39" y="1819"/>
                  </a:lnTo>
                  <a:lnTo>
                    <a:pt x="41" y="1823"/>
                  </a:lnTo>
                  <a:lnTo>
                    <a:pt x="43" y="1827"/>
                  </a:lnTo>
                  <a:lnTo>
                    <a:pt x="44" y="1831"/>
                  </a:lnTo>
                  <a:lnTo>
                    <a:pt x="44" y="1917"/>
                  </a:lnTo>
                  <a:lnTo>
                    <a:pt x="43" y="1922"/>
                  </a:lnTo>
                  <a:lnTo>
                    <a:pt x="41" y="1926"/>
                  </a:lnTo>
                  <a:lnTo>
                    <a:pt x="39" y="1929"/>
                  </a:lnTo>
                  <a:lnTo>
                    <a:pt x="37" y="1932"/>
                  </a:lnTo>
                  <a:lnTo>
                    <a:pt x="34" y="1935"/>
                  </a:lnTo>
                  <a:lnTo>
                    <a:pt x="31" y="1937"/>
                  </a:lnTo>
                  <a:lnTo>
                    <a:pt x="26" y="1938"/>
                  </a:lnTo>
                  <a:lnTo>
                    <a:pt x="22" y="1939"/>
                  </a:lnTo>
                  <a:close/>
                  <a:moveTo>
                    <a:pt x="2025" y="1742"/>
                  </a:moveTo>
                  <a:lnTo>
                    <a:pt x="2025" y="1742"/>
                  </a:lnTo>
                  <a:lnTo>
                    <a:pt x="2021" y="1742"/>
                  </a:lnTo>
                  <a:lnTo>
                    <a:pt x="2018" y="1740"/>
                  </a:lnTo>
                  <a:lnTo>
                    <a:pt x="2014" y="1739"/>
                  </a:lnTo>
                  <a:lnTo>
                    <a:pt x="2010" y="1736"/>
                  </a:lnTo>
                  <a:lnTo>
                    <a:pt x="2008" y="1733"/>
                  </a:lnTo>
                  <a:lnTo>
                    <a:pt x="2006" y="1729"/>
                  </a:lnTo>
                  <a:lnTo>
                    <a:pt x="2005" y="1725"/>
                  </a:lnTo>
                  <a:lnTo>
                    <a:pt x="2005" y="1721"/>
                  </a:lnTo>
                  <a:lnTo>
                    <a:pt x="2005" y="1635"/>
                  </a:lnTo>
                  <a:lnTo>
                    <a:pt x="2005" y="1631"/>
                  </a:lnTo>
                  <a:lnTo>
                    <a:pt x="2006" y="1627"/>
                  </a:lnTo>
                  <a:lnTo>
                    <a:pt x="2008" y="1622"/>
                  </a:lnTo>
                  <a:lnTo>
                    <a:pt x="2010" y="1620"/>
                  </a:lnTo>
                  <a:lnTo>
                    <a:pt x="2014" y="1617"/>
                  </a:lnTo>
                  <a:lnTo>
                    <a:pt x="2018" y="1615"/>
                  </a:lnTo>
                  <a:lnTo>
                    <a:pt x="2021" y="1614"/>
                  </a:lnTo>
                  <a:lnTo>
                    <a:pt x="2025" y="1614"/>
                  </a:lnTo>
                  <a:lnTo>
                    <a:pt x="2030" y="1614"/>
                  </a:lnTo>
                  <a:lnTo>
                    <a:pt x="2034" y="1615"/>
                  </a:lnTo>
                  <a:lnTo>
                    <a:pt x="2038" y="1617"/>
                  </a:lnTo>
                  <a:lnTo>
                    <a:pt x="2042" y="1620"/>
                  </a:lnTo>
                  <a:lnTo>
                    <a:pt x="2044" y="1622"/>
                  </a:lnTo>
                  <a:lnTo>
                    <a:pt x="2046" y="1627"/>
                  </a:lnTo>
                  <a:lnTo>
                    <a:pt x="2047" y="1631"/>
                  </a:lnTo>
                  <a:lnTo>
                    <a:pt x="2047" y="1635"/>
                  </a:lnTo>
                  <a:lnTo>
                    <a:pt x="2047" y="1721"/>
                  </a:lnTo>
                  <a:lnTo>
                    <a:pt x="2047" y="1725"/>
                  </a:lnTo>
                  <a:lnTo>
                    <a:pt x="2046" y="1729"/>
                  </a:lnTo>
                  <a:lnTo>
                    <a:pt x="2044" y="1733"/>
                  </a:lnTo>
                  <a:lnTo>
                    <a:pt x="2042" y="1736"/>
                  </a:lnTo>
                  <a:lnTo>
                    <a:pt x="2038" y="1739"/>
                  </a:lnTo>
                  <a:lnTo>
                    <a:pt x="2034" y="1740"/>
                  </a:lnTo>
                  <a:lnTo>
                    <a:pt x="2030" y="1742"/>
                  </a:lnTo>
                  <a:lnTo>
                    <a:pt x="2025" y="1742"/>
                  </a:lnTo>
                  <a:close/>
                  <a:moveTo>
                    <a:pt x="22" y="1639"/>
                  </a:moveTo>
                  <a:lnTo>
                    <a:pt x="22" y="1639"/>
                  </a:lnTo>
                  <a:lnTo>
                    <a:pt x="18" y="1638"/>
                  </a:lnTo>
                  <a:lnTo>
                    <a:pt x="13" y="1636"/>
                  </a:lnTo>
                  <a:lnTo>
                    <a:pt x="10" y="1634"/>
                  </a:lnTo>
                  <a:lnTo>
                    <a:pt x="7" y="1632"/>
                  </a:lnTo>
                  <a:lnTo>
                    <a:pt x="4" y="1629"/>
                  </a:lnTo>
                  <a:lnTo>
                    <a:pt x="3" y="1625"/>
                  </a:lnTo>
                  <a:lnTo>
                    <a:pt x="0" y="1621"/>
                  </a:lnTo>
                  <a:lnTo>
                    <a:pt x="0" y="1617"/>
                  </a:lnTo>
                  <a:lnTo>
                    <a:pt x="0" y="1531"/>
                  </a:lnTo>
                  <a:lnTo>
                    <a:pt x="0" y="1526"/>
                  </a:lnTo>
                  <a:lnTo>
                    <a:pt x="3" y="1522"/>
                  </a:lnTo>
                  <a:lnTo>
                    <a:pt x="4" y="1519"/>
                  </a:lnTo>
                  <a:lnTo>
                    <a:pt x="7" y="1515"/>
                  </a:lnTo>
                  <a:lnTo>
                    <a:pt x="10" y="1513"/>
                  </a:lnTo>
                  <a:lnTo>
                    <a:pt x="13" y="1511"/>
                  </a:lnTo>
                  <a:lnTo>
                    <a:pt x="18" y="1510"/>
                  </a:lnTo>
                  <a:lnTo>
                    <a:pt x="22" y="1509"/>
                  </a:lnTo>
                  <a:lnTo>
                    <a:pt x="26" y="1510"/>
                  </a:lnTo>
                  <a:lnTo>
                    <a:pt x="31" y="1511"/>
                  </a:lnTo>
                  <a:lnTo>
                    <a:pt x="34" y="1513"/>
                  </a:lnTo>
                  <a:lnTo>
                    <a:pt x="37" y="1515"/>
                  </a:lnTo>
                  <a:lnTo>
                    <a:pt x="39" y="1519"/>
                  </a:lnTo>
                  <a:lnTo>
                    <a:pt x="41" y="1522"/>
                  </a:lnTo>
                  <a:lnTo>
                    <a:pt x="43" y="1526"/>
                  </a:lnTo>
                  <a:lnTo>
                    <a:pt x="44" y="1531"/>
                  </a:lnTo>
                  <a:lnTo>
                    <a:pt x="44" y="1617"/>
                  </a:lnTo>
                  <a:lnTo>
                    <a:pt x="43" y="1621"/>
                  </a:lnTo>
                  <a:lnTo>
                    <a:pt x="41" y="1625"/>
                  </a:lnTo>
                  <a:lnTo>
                    <a:pt x="39" y="1629"/>
                  </a:lnTo>
                  <a:lnTo>
                    <a:pt x="37" y="1632"/>
                  </a:lnTo>
                  <a:lnTo>
                    <a:pt x="34" y="1634"/>
                  </a:lnTo>
                  <a:lnTo>
                    <a:pt x="31" y="1636"/>
                  </a:lnTo>
                  <a:lnTo>
                    <a:pt x="26" y="1638"/>
                  </a:lnTo>
                  <a:lnTo>
                    <a:pt x="22" y="1639"/>
                  </a:lnTo>
                  <a:close/>
                  <a:moveTo>
                    <a:pt x="2025" y="1442"/>
                  </a:moveTo>
                  <a:lnTo>
                    <a:pt x="2025" y="1442"/>
                  </a:lnTo>
                  <a:lnTo>
                    <a:pt x="2021" y="1441"/>
                  </a:lnTo>
                  <a:lnTo>
                    <a:pt x="2018" y="1440"/>
                  </a:lnTo>
                  <a:lnTo>
                    <a:pt x="2014" y="1438"/>
                  </a:lnTo>
                  <a:lnTo>
                    <a:pt x="2010" y="1436"/>
                  </a:lnTo>
                  <a:lnTo>
                    <a:pt x="2008" y="1432"/>
                  </a:lnTo>
                  <a:lnTo>
                    <a:pt x="2006" y="1429"/>
                  </a:lnTo>
                  <a:lnTo>
                    <a:pt x="2005" y="1425"/>
                  </a:lnTo>
                  <a:lnTo>
                    <a:pt x="2005" y="1420"/>
                  </a:lnTo>
                  <a:lnTo>
                    <a:pt x="2005" y="1334"/>
                  </a:lnTo>
                  <a:lnTo>
                    <a:pt x="2005" y="1330"/>
                  </a:lnTo>
                  <a:lnTo>
                    <a:pt x="2006" y="1326"/>
                  </a:lnTo>
                  <a:lnTo>
                    <a:pt x="2008" y="1322"/>
                  </a:lnTo>
                  <a:lnTo>
                    <a:pt x="2010" y="1319"/>
                  </a:lnTo>
                  <a:lnTo>
                    <a:pt x="2014" y="1317"/>
                  </a:lnTo>
                  <a:lnTo>
                    <a:pt x="2018" y="1315"/>
                  </a:lnTo>
                  <a:lnTo>
                    <a:pt x="2021" y="1314"/>
                  </a:lnTo>
                  <a:lnTo>
                    <a:pt x="2025" y="1314"/>
                  </a:lnTo>
                  <a:lnTo>
                    <a:pt x="2030" y="1314"/>
                  </a:lnTo>
                  <a:lnTo>
                    <a:pt x="2034" y="1315"/>
                  </a:lnTo>
                  <a:lnTo>
                    <a:pt x="2038" y="1317"/>
                  </a:lnTo>
                  <a:lnTo>
                    <a:pt x="2042" y="1319"/>
                  </a:lnTo>
                  <a:lnTo>
                    <a:pt x="2044" y="1322"/>
                  </a:lnTo>
                  <a:lnTo>
                    <a:pt x="2046" y="1326"/>
                  </a:lnTo>
                  <a:lnTo>
                    <a:pt x="2047" y="1330"/>
                  </a:lnTo>
                  <a:lnTo>
                    <a:pt x="2047" y="1334"/>
                  </a:lnTo>
                  <a:lnTo>
                    <a:pt x="2047" y="1420"/>
                  </a:lnTo>
                  <a:lnTo>
                    <a:pt x="2047" y="1425"/>
                  </a:lnTo>
                  <a:lnTo>
                    <a:pt x="2046" y="1429"/>
                  </a:lnTo>
                  <a:lnTo>
                    <a:pt x="2044" y="1432"/>
                  </a:lnTo>
                  <a:lnTo>
                    <a:pt x="2042" y="1436"/>
                  </a:lnTo>
                  <a:lnTo>
                    <a:pt x="2038" y="1438"/>
                  </a:lnTo>
                  <a:lnTo>
                    <a:pt x="2034" y="1440"/>
                  </a:lnTo>
                  <a:lnTo>
                    <a:pt x="2030" y="1441"/>
                  </a:lnTo>
                  <a:lnTo>
                    <a:pt x="2025" y="1442"/>
                  </a:lnTo>
                  <a:close/>
                  <a:moveTo>
                    <a:pt x="22" y="1337"/>
                  </a:moveTo>
                  <a:lnTo>
                    <a:pt x="22" y="1337"/>
                  </a:lnTo>
                  <a:lnTo>
                    <a:pt x="18" y="1337"/>
                  </a:lnTo>
                  <a:lnTo>
                    <a:pt x="13" y="1336"/>
                  </a:lnTo>
                  <a:lnTo>
                    <a:pt x="10" y="1334"/>
                  </a:lnTo>
                  <a:lnTo>
                    <a:pt x="7" y="1332"/>
                  </a:lnTo>
                  <a:lnTo>
                    <a:pt x="4" y="1329"/>
                  </a:lnTo>
                  <a:lnTo>
                    <a:pt x="3" y="1324"/>
                  </a:lnTo>
                  <a:lnTo>
                    <a:pt x="0" y="1320"/>
                  </a:lnTo>
                  <a:lnTo>
                    <a:pt x="0" y="1316"/>
                  </a:lnTo>
                  <a:lnTo>
                    <a:pt x="0" y="1230"/>
                  </a:lnTo>
                  <a:lnTo>
                    <a:pt x="0" y="1226"/>
                  </a:lnTo>
                  <a:lnTo>
                    <a:pt x="3" y="1222"/>
                  </a:lnTo>
                  <a:lnTo>
                    <a:pt x="4" y="1218"/>
                  </a:lnTo>
                  <a:lnTo>
                    <a:pt x="7" y="1215"/>
                  </a:lnTo>
                  <a:lnTo>
                    <a:pt x="10" y="1212"/>
                  </a:lnTo>
                  <a:lnTo>
                    <a:pt x="13" y="1211"/>
                  </a:lnTo>
                  <a:lnTo>
                    <a:pt x="18" y="1210"/>
                  </a:lnTo>
                  <a:lnTo>
                    <a:pt x="22" y="1209"/>
                  </a:lnTo>
                  <a:lnTo>
                    <a:pt x="26" y="1210"/>
                  </a:lnTo>
                  <a:lnTo>
                    <a:pt x="31" y="1211"/>
                  </a:lnTo>
                  <a:lnTo>
                    <a:pt x="34" y="1212"/>
                  </a:lnTo>
                  <a:lnTo>
                    <a:pt x="37" y="1215"/>
                  </a:lnTo>
                  <a:lnTo>
                    <a:pt x="39" y="1218"/>
                  </a:lnTo>
                  <a:lnTo>
                    <a:pt x="41" y="1222"/>
                  </a:lnTo>
                  <a:lnTo>
                    <a:pt x="43" y="1226"/>
                  </a:lnTo>
                  <a:lnTo>
                    <a:pt x="44" y="1230"/>
                  </a:lnTo>
                  <a:lnTo>
                    <a:pt x="44" y="1316"/>
                  </a:lnTo>
                  <a:lnTo>
                    <a:pt x="43" y="1320"/>
                  </a:lnTo>
                  <a:lnTo>
                    <a:pt x="41" y="1324"/>
                  </a:lnTo>
                  <a:lnTo>
                    <a:pt x="39" y="1329"/>
                  </a:lnTo>
                  <a:lnTo>
                    <a:pt x="37" y="1332"/>
                  </a:lnTo>
                  <a:lnTo>
                    <a:pt x="34" y="1334"/>
                  </a:lnTo>
                  <a:lnTo>
                    <a:pt x="31" y="1336"/>
                  </a:lnTo>
                  <a:lnTo>
                    <a:pt x="26" y="1337"/>
                  </a:lnTo>
                  <a:lnTo>
                    <a:pt x="22" y="1337"/>
                  </a:lnTo>
                  <a:close/>
                  <a:moveTo>
                    <a:pt x="2025" y="1142"/>
                  </a:moveTo>
                  <a:lnTo>
                    <a:pt x="2025" y="1142"/>
                  </a:lnTo>
                  <a:lnTo>
                    <a:pt x="2021" y="1141"/>
                  </a:lnTo>
                  <a:lnTo>
                    <a:pt x="2018" y="1140"/>
                  </a:lnTo>
                  <a:lnTo>
                    <a:pt x="2014" y="1137"/>
                  </a:lnTo>
                  <a:lnTo>
                    <a:pt x="2010" y="1135"/>
                  </a:lnTo>
                  <a:lnTo>
                    <a:pt x="2008" y="1132"/>
                  </a:lnTo>
                  <a:lnTo>
                    <a:pt x="2006" y="1128"/>
                  </a:lnTo>
                  <a:lnTo>
                    <a:pt x="2005" y="1125"/>
                  </a:lnTo>
                  <a:lnTo>
                    <a:pt x="2005" y="1120"/>
                  </a:lnTo>
                  <a:lnTo>
                    <a:pt x="2005" y="1034"/>
                  </a:lnTo>
                  <a:lnTo>
                    <a:pt x="2005" y="1029"/>
                  </a:lnTo>
                  <a:lnTo>
                    <a:pt x="2006" y="1025"/>
                  </a:lnTo>
                  <a:lnTo>
                    <a:pt x="2008" y="1022"/>
                  </a:lnTo>
                  <a:lnTo>
                    <a:pt x="2010" y="1019"/>
                  </a:lnTo>
                  <a:lnTo>
                    <a:pt x="2014" y="1017"/>
                  </a:lnTo>
                  <a:lnTo>
                    <a:pt x="2018" y="1014"/>
                  </a:lnTo>
                  <a:lnTo>
                    <a:pt x="2021" y="1013"/>
                  </a:lnTo>
                  <a:lnTo>
                    <a:pt x="2025" y="1012"/>
                  </a:lnTo>
                  <a:lnTo>
                    <a:pt x="2030" y="1013"/>
                  </a:lnTo>
                  <a:lnTo>
                    <a:pt x="2034" y="1014"/>
                  </a:lnTo>
                  <a:lnTo>
                    <a:pt x="2038" y="1017"/>
                  </a:lnTo>
                  <a:lnTo>
                    <a:pt x="2042" y="1019"/>
                  </a:lnTo>
                  <a:lnTo>
                    <a:pt x="2044" y="1022"/>
                  </a:lnTo>
                  <a:lnTo>
                    <a:pt x="2046" y="1025"/>
                  </a:lnTo>
                  <a:lnTo>
                    <a:pt x="2047" y="1029"/>
                  </a:lnTo>
                  <a:lnTo>
                    <a:pt x="2047" y="1034"/>
                  </a:lnTo>
                  <a:lnTo>
                    <a:pt x="2047" y="1120"/>
                  </a:lnTo>
                  <a:lnTo>
                    <a:pt x="2047" y="1125"/>
                  </a:lnTo>
                  <a:lnTo>
                    <a:pt x="2046" y="1128"/>
                  </a:lnTo>
                  <a:lnTo>
                    <a:pt x="2044" y="1132"/>
                  </a:lnTo>
                  <a:lnTo>
                    <a:pt x="2042" y="1135"/>
                  </a:lnTo>
                  <a:lnTo>
                    <a:pt x="2038" y="1137"/>
                  </a:lnTo>
                  <a:lnTo>
                    <a:pt x="2034" y="1140"/>
                  </a:lnTo>
                  <a:lnTo>
                    <a:pt x="2030" y="1141"/>
                  </a:lnTo>
                  <a:lnTo>
                    <a:pt x="2025" y="1142"/>
                  </a:lnTo>
                  <a:close/>
                  <a:moveTo>
                    <a:pt x="22" y="1037"/>
                  </a:moveTo>
                  <a:lnTo>
                    <a:pt x="22" y="1037"/>
                  </a:lnTo>
                  <a:lnTo>
                    <a:pt x="18" y="1037"/>
                  </a:lnTo>
                  <a:lnTo>
                    <a:pt x="13" y="1036"/>
                  </a:lnTo>
                  <a:lnTo>
                    <a:pt x="10" y="1034"/>
                  </a:lnTo>
                  <a:lnTo>
                    <a:pt x="7" y="1031"/>
                  </a:lnTo>
                  <a:lnTo>
                    <a:pt x="4" y="1027"/>
                  </a:lnTo>
                  <a:lnTo>
                    <a:pt x="3" y="1024"/>
                  </a:lnTo>
                  <a:lnTo>
                    <a:pt x="0" y="1020"/>
                  </a:lnTo>
                  <a:lnTo>
                    <a:pt x="0" y="1015"/>
                  </a:lnTo>
                  <a:lnTo>
                    <a:pt x="0" y="985"/>
                  </a:lnTo>
                  <a:lnTo>
                    <a:pt x="74" y="948"/>
                  </a:lnTo>
                  <a:lnTo>
                    <a:pt x="77" y="947"/>
                  </a:lnTo>
                  <a:lnTo>
                    <a:pt x="81" y="946"/>
                  </a:lnTo>
                  <a:lnTo>
                    <a:pt x="86" y="946"/>
                  </a:lnTo>
                  <a:lnTo>
                    <a:pt x="90" y="947"/>
                  </a:lnTo>
                  <a:lnTo>
                    <a:pt x="93" y="948"/>
                  </a:lnTo>
                  <a:lnTo>
                    <a:pt x="97" y="952"/>
                  </a:lnTo>
                  <a:lnTo>
                    <a:pt x="100" y="954"/>
                  </a:lnTo>
                  <a:lnTo>
                    <a:pt x="102" y="958"/>
                  </a:lnTo>
                  <a:lnTo>
                    <a:pt x="104" y="963"/>
                  </a:lnTo>
                  <a:lnTo>
                    <a:pt x="104" y="966"/>
                  </a:lnTo>
                  <a:lnTo>
                    <a:pt x="104" y="970"/>
                  </a:lnTo>
                  <a:lnTo>
                    <a:pt x="103" y="974"/>
                  </a:lnTo>
                  <a:lnTo>
                    <a:pt x="102" y="978"/>
                  </a:lnTo>
                  <a:lnTo>
                    <a:pt x="100" y="982"/>
                  </a:lnTo>
                  <a:lnTo>
                    <a:pt x="97" y="984"/>
                  </a:lnTo>
                  <a:lnTo>
                    <a:pt x="93" y="986"/>
                  </a:lnTo>
                  <a:lnTo>
                    <a:pt x="44" y="1012"/>
                  </a:lnTo>
                  <a:lnTo>
                    <a:pt x="44" y="1015"/>
                  </a:lnTo>
                  <a:lnTo>
                    <a:pt x="43" y="1020"/>
                  </a:lnTo>
                  <a:lnTo>
                    <a:pt x="41" y="1024"/>
                  </a:lnTo>
                  <a:lnTo>
                    <a:pt x="39" y="1027"/>
                  </a:lnTo>
                  <a:lnTo>
                    <a:pt x="37" y="1031"/>
                  </a:lnTo>
                  <a:lnTo>
                    <a:pt x="34" y="1034"/>
                  </a:lnTo>
                  <a:lnTo>
                    <a:pt x="31" y="1036"/>
                  </a:lnTo>
                  <a:lnTo>
                    <a:pt x="26" y="1037"/>
                  </a:lnTo>
                  <a:lnTo>
                    <a:pt x="22" y="1037"/>
                  </a:lnTo>
                  <a:close/>
                  <a:moveTo>
                    <a:pt x="275" y="892"/>
                  </a:moveTo>
                  <a:lnTo>
                    <a:pt x="275" y="892"/>
                  </a:lnTo>
                  <a:lnTo>
                    <a:pt x="269" y="892"/>
                  </a:lnTo>
                  <a:lnTo>
                    <a:pt x="264" y="889"/>
                  </a:lnTo>
                  <a:lnTo>
                    <a:pt x="260" y="886"/>
                  </a:lnTo>
                  <a:lnTo>
                    <a:pt x="255" y="880"/>
                  </a:lnTo>
                  <a:lnTo>
                    <a:pt x="254" y="877"/>
                  </a:lnTo>
                  <a:lnTo>
                    <a:pt x="253" y="873"/>
                  </a:lnTo>
                  <a:lnTo>
                    <a:pt x="253" y="869"/>
                  </a:lnTo>
                  <a:lnTo>
                    <a:pt x="254" y="864"/>
                  </a:lnTo>
                  <a:lnTo>
                    <a:pt x="256" y="861"/>
                  </a:lnTo>
                  <a:lnTo>
                    <a:pt x="259" y="858"/>
                  </a:lnTo>
                  <a:lnTo>
                    <a:pt x="262" y="855"/>
                  </a:lnTo>
                  <a:lnTo>
                    <a:pt x="265" y="852"/>
                  </a:lnTo>
                  <a:lnTo>
                    <a:pt x="342" y="813"/>
                  </a:lnTo>
                  <a:lnTo>
                    <a:pt x="346" y="811"/>
                  </a:lnTo>
                  <a:lnTo>
                    <a:pt x="350" y="811"/>
                  </a:lnTo>
                  <a:lnTo>
                    <a:pt x="355" y="811"/>
                  </a:lnTo>
                  <a:lnTo>
                    <a:pt x="358" y="812"/>
                  </a:lnTo>
                  <a:lnTo>
                    <a:pt x="362" y="813"/>
                  </a:lnTo>
                  <a:lnTo>
                    <a:pt x="365" y="816"/>
                  </a:lnTo>
                  <a:lnTo>
                    <a:pt x="369" y="819"/>
                  </a:lnTo>
                  <a:lnTo>
                    <a:pt x="371" y="823"/>
                  </a:lnTo>
                  <a:lnTo>
                    <a:pt x="372" y="826"/>
                  </a:lnTo>
                  <a:lnTo>
                    <a:pt x="373" y="831"/>
                  </a:lnTo>
                  <a:lnTo>
                    <a:pt x="373" y="835"/>
                  </a:lnTo>
                  <a:lnTo>
                    <a:pt x="372" y="839"/>
                  </a:lnTo>
                  <a:lnTo>
                    <a:pt x="370" y="843"/>
                  </a:lnTo>
                  <a:lnTo>
                    <a:pt x="368" y="847"/>
                  </a:lnTo>
                  <a:lnTo>
                    <a:pt x="364" y="849"/>
                  </a:lnTo>
                  <a:lnTo>
                    <a:pt x="361" y="851"/>
                  </a:lnTo>
                  <a:lnTo>
                    <a:pt x="284" y="890"/>
                  </a:lnTo>
                  <a:lnTo>
                    <a:pt x="280" y="892"/>
                  </a:lnTo>
                  <a:lnTo>
                    <a:pt x="275" y="892"/>
                  </a:lnTo>
                  <a:close/>
                  <a:moveTo>
                    <a:pt x="2025" y="840"/>
                  </a:moveTo>
                  <a:lnTo>
                    <a:pt x="2025" y="840"/>
                  </a:lnTo>
                  <a:lnTo>
                    <a:pt x="2021" y="840"/>
                  </a:lnTo>
                  <a:lnTo>
                    <a:pt x="2018" y="839"/>
                  </a:lnTo>
                  <a:lnTo>
                    <a:pt x="2014" y="837"/>
                  </a:lnTo>
                  <a:lnTo>
                    <a:pt x="2010" y="835"/>
                  </a:lnTo>
                  <a:lnTo>
                    <a:pt x="2008" y="832"/>
                  </a:lnTo>
                  <a:lnTo>
                    <a:pt x="2006" y="828"/>
                  </a:lnTo>
                  <a:lnTo>
                    <a:pt x="2005" y="823"/>
                  </a:lnTo>
                  <a:lnTo>
                    <a:pt x="2005" y="819"/>
                  </a:lnTo>
                  <a:lnTo>
                    <a:pt x="2005" y="734"/>
                  </a:lnTo>
                  <a:lnTo>
                    <a:pt x="2005" y="729"/>
                  </a:lnTo>
                  <a:lnTo>
                    <a:pt x="2006" y="725"/>
                  </a:lnTo>
                  <a:lnTo>
                    <a:pt x="2008" y="722"/>
                  </a:lnTo>
                  <a:lnTo>
                    <a:pt x="2010" y="718"/>
                  </a:lnTo>
                  <a:lnTo>
                    <a:pt x="2014" y="715"/>
                  </a:lnTo>
                  <a:lnTo>
                    <a:pt x="2018" y="714"/>
                  </a:lnTo>
                  <a:lnTo>
                    <a:pt x="2021" y="713"/>
                  </a:lnTo>
                  <a:lnTo>
                    <a:pt x="2025" y="712"/>
                  </a:lnTo>
                  <a:lnTo>
                    <a:pt x="2030" y="713"/>
                  </a:lnTo>
                  <a:lnTo>
                    <a:pt x="2034" y="714"/>
                  </a:lnTo>
                  <a:lnTo>
                    <a:pt x="2038" y="715"/>
                  </a:lnTo>
                  <a:lnTo>
                    <a:pt x="2042" y="718"/>
                  </a:lnTo>
                  <a:lnTo>
                    <a:pt x="2044" y="722"/>
                  </a:lnTo>
                  <a:lnTo>
                    <a:pt x="2046" y="725"/>
                  </a:lnTo>
                  <a:lnTo>
                    <a:pt x="2047" y="729"/>
                  </a:lnTo>
                  <a:lnTo>
                    <a:pt x="2047" y="734"/>
                  </a:lnTo>
                  <a:lnTo>
                    <a:pt x="2047" y="819"/>
                  </a:lnTo>
                  <a:lnTo>
                    <a:pt x="2047" y="823"/>
                  </a:lnTo>
                  <a:lnTo>
                    <a:pt x="2046" y="828"/>
                  </a:lnTo>
                  <a:lnTo>
                    <a:pt x="2044" y="832"/>
                  </a:lnTo>
                  <a:lnTo>
                    <a:pt x="2042" y="835"/>
                  </a:lnTo>
                  <a:lnTo>
                    <a:pt x="2038" y="837"/>
                  </a:lnTo>
                  <a:lnTo>
                    <a:pt x="2034" y="839"/>
                  </a:lnTo>
                  <a:lnTo>
                    <a:pt x="2030" y="840"/>
                  </a:lnTo>
                  <a:lnTo>
                    <a:pt x="2025" y="840"/>
                  </a:lnTo>
                  <a:close/>
                  <a:moveTo>
                    <a:pt x="544" y="757"/>
                  </a:moveTo>
                  <a:lnTo>
                    <a:pt x="544" y="757"/>
                  </a:lnTo>
                  <a:lnTo>
                    <a:pt x="537" y="756"/>
                  </a:lnTo>
                  <a:lnTo>
                    <a:pt x="532" y="754"/>
                  </a:lnTo>
                  <a:lnTo>
                    <a:pt x="527" y="751"/>
                  </a:lnTo>
                  <a:lnTo>
                    <a:pt x="524" y="745"/>
                  </a:lnTo>
                  <a:lnTo>
                    <a:pt x="522" y="741"/>
                  </a:lnTo>
                  <a:lnTo>
                    <a:pt x="522" y="738"/>
                  </a:lnTo>
                  <a:lnTo>
                    <a:pt x="522" y="734"/>
                  </a:lnTo>
                  <a:lnTo>
                    <a:pt x="523" y="729"/>
                  </a:lnTo>
                  <a:lnTo>
                    <a:pt x="524" y="726"/>
                  </a:lnTo>
                  <a:lnTo>
                    <a:pt x="526" y="722"/>
                  </a:lnTo>
                  <a:lnTo>
                    <a:pt x="530" y="720"/>
                  </a:lnTo>
                  <a:lnTo>
                    <a:pt x="534" y="717"/>
                  </a:lnTo>
                  <a:lnTo>
                    <a:pt x="611" y="678"/>
                  </a:lnTo>
                  <a:lnTo>
                    <a:pt x="614" y="676"/>
                  </a:lnTo>
                  <a:lnTo>
                    <a:pt x="618" y="676"/>
                  </a:lnTo>
                  <a:lnTo>
                    <a:pt x="623" y="676"/>
                  </a:lnTo>
                  <a:lnTo>
                    <a:pt x="627" y="677"/>
                  </a:lnTo>
                  <a:lnTo>
                    <a:pt x="630" y="678"/>
                  </a:lnTo>
                  <a:lnTo>
                    <a:pt x="633" y="681"/>
                  </a:lnTo>
                  <a:lnTo>
                    <a:pt x="637" y="684"/>
                  </a:lnTo>
                  <a:lnTo>
                    <a:pt x="639" y="688"/>
                  </a:lnTo>
                  <a:lnTo>
                    <a:pt x="641" y="691"/>
                  </a:lnTo>
                  <a:lnTo>
                    <a:pt x="641" y="696"/>
                  </a:lnTo>
                  <a:lnTo>
                    <a:pt x="641" y="700"/>
                  </a:lnTo>
                  <a:lnTo>
                    <a:pt x="640" y="704"/>
                  </a:lnTo>
                  <a:lnTo>
                    <a:pt x="639" y="708"/>
                  </a:lnTo>
                  <a:lnTo>
                    <a:pt x="637" y="711"/>
                  </a:lnTo>
                  <a:lnTo>
                    <a:pt x="633" y="714"/>
                  </a:lnTo>
                  <a:lnTo>
                    <a:pt x="630" y="716"/>
                  </a:lnTo>
                  <a:lnTo>
                    <a:pt x="553" y="755"/>
                  </a:lnTo>
                  <a:lnTo>
                    <a:pt x="548" y="757"/>
                  </a:lnTo>
                  <a:lnTo>
                    <a:pt x="544" y="757"/>
                  </a:lnTo>
                  <a:close/>
                  <a:moveTo>
                    <a:pt x="812" y="622"/>
                  </a:moveTo>
                  <a:lnTo>
                    <a:pt x="812" y="622"/>
                  </a:lnTo>
                  <a:lnTo>
                    <a:pt x="806" y="621"/>
                  </a:lnTo>
                  <a:lnTo>
                    <a:pt x="801" y="619"/>
                  </a:lnTo>
                  <a:lnTo>
                    <a:pt x="796" y="616"/>
                  </a:lnTo>
                  <a:lnTo>
                    <a:pt x="792" y="610"/>
                  </a:lnTo>
                  <a:lnTo>
                    <a:pt x="791" y="606"/>
                  </a:lnTo>
                  <a:lnTo>
                    <a:pt x="790" y="603"/>
                  </a:lnTo>
                  <a:lnTo>
                    <a:pt x="790" y="599"/>
                  </a:lnTo>
                  <a:lnTo>
                    <a:pt x="791" y="594"/>
                  </a:lnTo>
                  <a:lnTo>
                    <a:pt x="793" y="591"/>
                  </a:lnTo>
                  <a:lnTo>
                    <a:pt x="795" y="587"/>
                  </a:lnTo>
                  <a:lnTo>
                    <a:pt x="799" y="585"/>
                  </a:lnTo>
                  <a:lnTo>
                    <a:pt x="802" y="581"/>
                  </a:lnTo>
                  <a:lnTo>
                    <a:pt x="878" y="543"/>
                  </a:lnTo>
                  <a:lnTo>
                    <a:pt x="883" y="541"/>
                  </a:lnTo>
                  <a:lnTo>
                    <a:pt x="887" y="541"/>
                  </a:lnTo>
                  <a:lnTo>
                    <a:pt x="891" y="541"/>
                  </a:lnTo>
                  <a:lnTo>
                    <a:pt x="895" y="542"/>
                  </a:lnTo>
                  <a:lnTo>
                    <a:pt x="899" y="543"/>
                  </a:lnTo>
                  <a:lnTo>
                    <a:pt x="902" y="546"/>
                  </a:lnTo>
                  <a:lnTo>
                    <a:pt x="905" y="549"/>
                  </a:lnTo>
                  <a:lnTo>
                    <a:pt x="908" y="553"/>
                  </a:lnTo>
                  <a:lnTo>
                    <a:pt x="909" y="556"/>
                  </a:lnTo>
                  <a:lnTo>
                    <a:pt x="910" y="561"/>
                  </a:lnTo>
                  <a:lnTo>
                    <a:pt x="910" y="565"/>
                  </a:lnTo>
                  <a:lnTo>
                    <a:pt x="909" y="569"/>
                  </a:lnTo>
                  <a:lnTo>
                    <a:pt x="907" y="573"/>
                  </a:lnTo>
                  <a:lnTo>
                    <a:pt x="904" y="576"/>
                  </a:lnTo>
                  <a:lnTo>
                    <a:pt x="901" y="579"/>
                  </a:lnTo>
                  <a:lnTo>
                    <a:pt x="898" y="581"/>
                  </a:lnTo>
                  <a:lnTo>
                    <a:pt x="821" y="620"/>
                  </a:lnTo>
                  <a:lnTo>
                    <a:pt x="817" y="622"/>
                  </a:lnTo>
                  <a:lnTo>
                    <a:pt x="812" y="622"/>
                  </a:lnTo>
                  <a:close/>
                  <a:moveTo>
                    <a:pt x="2025" y="540"/>
                  </a:moveTo>
                  <a:lnTo>
                    <a:pt x="2025" y="540"/>
                  </a:lnTo>
                  <a:lnTo>
                    <a:pt x="2021" y="540"/>
                  </a:lnTo>
                  <a:lnTo>
                    <a:pt x="2018" y="539"/>
                  </a:lnTo>
                  <a:lnTo>
                    <a:pt x="2014" y="537"/>
                  </a:lnTo>
                  <a:lnTo>
                    <a:pt x="2010" y="534"/>
                  </a:lnTo>
                  <a:lnTo>
                    <a:pt x="2008" y="531"/>
                  </a:lnTo>
                  <a:lnTo>
                    <a:pt x="2006" y="527"/>
                  </a:lnTo>
                  <a:lnTo>
                    <a:pt x="2005" y="523"/>
                  </a:lnTo>
                  <a:lnTo>
                    <a:pt x="2005" y="519"/>
                  </a:lnTo>
                  <a:lnTo>
                    <a:pt x="2005" y="433"/>
                  </a:lnTo>
                  <a:lnTo>
                    <a:pt x="2005" y="429"/>
                  </a:lnTo>
                  <a:lnTo>
                    <a:pt x="2006" y="425"/>
                  </a:lnTo>
                  <a:lnTo>
                    <a:pt x="2008" y="421"/>
                  </a:lnTo>
                  <a:lnTo>
                    <a:pt x="2010" y="418"/>
                  </a:lnTo>
                  <a:lnTo>
                    <a:pt x="2014" y="415"/>
                  </a:lnTo>
                  <a:lnTo>
                    <a:pt x="2018" y="413"/>
                  </a:lnTo>
                  <a:lnTo>
                    <a:pt x="2021" y="412"/>
                  </a:lnTo>
                  <a:lnTo>
                    <a:pt x="2025" y="412"/>
                  </a:lnTo>
                  <a:lnTo>
                    <a:pt x="2030" y="412"/>
                  </a:lnTo>
                  <a:lnTo>
                    <a:pt x="2034" y="413"/>
                  </a:lnTo>
                  <a:lnTo>
                    <a:pt x="2038" y="415"/>
                  </a:lnTo>
                  <a:lnTo>
                    <a:pt x="2042" y="418"/>
                  </a:lnTo>
                  <a:lnTo>
                    <a:pt x="2044" y="421"/>
                  </a:lnTo>
                  <a:lnTo>
                    <a:pt x="2046" y="425"/>
                  </a:lnTo>
                  <a:lnTo>
                    <a:pt x="2047" y="429"/>
                  </a:lnTo>
                  <a:lnTo>
                    <a:pt x="2047" y="433"/>
                  </a:lnTo>
                  <a:lnTo>
                    <a:pt x="2047" y="519"/>
                  </a:lnTo>
                  <a:lnTo>
                    <a:pt x="2047" y="523"/>
                  </a:lnTo>
                  <a:lnTo>
                    <a:pt x="2046" y="527"/>
                  </a:lnTo>
                  <a:lnTo>
                    <a:pt x="2044" y="531"/>
                  </a:lnTo>
                  <a:lnTo>
                    <a:pt x="2042" y="534"/>
                  </a:lnTo>
                  <a:lnTo>
                    <a:pt x="2038" y="537"/>
                  </a:lnTo>
                  <a:lnTo>
                    <a:pt x="2034" y="539"/>
                  </a:lnTo>
                  <a:lnTo>
                    <a:pt x="2030" y="540"/>
                  </a:lnTo>
                  <a:lnTo>
                    <a:pt x="2025" y="540"/>
                  </a:lnTo>
                  <a:close/>
                  <a:moveTo>
                    <a:pt x="1080" y="487"/>
                  </a:moveTo>
                  <a:lnTo>
                    <a:pt x="1080" y="487"/>
                  </a:lnTo>
                  <a:lnTo>
                    <a:pt x="1074" y="486"/>
                  </a:lnTo>
                  <a:lnTo>
                    <a:pt x="1069" y="484"/>
                  </a:lnTo>
                  <a:lnTo>
                    <a:pt x="1064" y="481"/>
                  </a:lnTo>
                  <a:lnTo>
                    <a:pt x="1061" y="475"/>
                  </a:lnTo>
                  <a:lnTo>
                    <a:pt x="1059" y="471"/>
                  </a:lnTo>
                  <a:lnTo>
                    <a:pt x="1059" y="467"/>
                  </a:lnTo>
                  <a:lnTo>
                    <a:pt x="1059" y="464"/>
                  </a:lnTo>
                  <a:lnTo>
                    <a:pt x="1060" y="459"/>
                  </a:lnTo>
                  <a:lnTo>
                    <a:pt x="1061" y="455"/>
                  </a:lnTo>
                  <a:lnTo>
                    <a:pt x="1063" y="452"/>
                  </a:lnTo>
                  <a:lnTo>
                    <a:pt x="1066" y="450"/>
                  </a:lnTo>
                  <a:lnTo>
                    <a:pt x="1071" y="446"/>
                  </a:lnTo>
                  <a:lnTo>
                    <a:pt x="1147" y="408"/>
                  </a:lnTo>
                  <a:lnTo>
                    <a:pt x="1151" y="406"/>
                  </a:lnTo>
                  <a:lnTo>
                    <a:pt x="1155" y="406"/>
                  </a:lnTo>
                  <a:lnTo>
                    <a:pt x="1159" y="406"/>
                  </a:lnTo>
                  <a:lnTo>
                    <a:pt x="1164" y="407"/>
                  </a:lnTo>
                  <a:lnTo>
                    <a:pt x="1167" y="408"/>
                  </a:lnTo>
                  <a:lnTo>
                    <a:pt x="1170" y="411"/>
                  </a:lnTo>
                  <a:lnTo>
                    <a:pt x="1173" y="414"/>
                  </a:lnTo>
                  <a:lnTo>
                    <a:pt x="1175" y="417"/>
                  </a:lnTo>
                  <a:lnTo>
                    <a:pt x="1178" y="421"/>
                  </a:lnTo>
                  <a:lnTo>
                    <a:pt x="1178" y="426"/>
                  </a:lnTo>
                  <a:lnTo>
                    <a:pt x="1178" y="430"/>
                  </a:lnTo>
                  <a:lnTo>
                    <a:pt x="1177" y="434"/>
                  </a:lnTo>
                  <a:lnTo>
                    <a:pt x="1175" y="438"/>
                  </a:lnTo>
                  <a:lnTo>
                    <a:pt x="1173" y="441"/>
                  </a:lnTo>
                  <a:lnTo>
                    <a:pt x="1170" y="444"/>
                  </a:lnTo>
                  <a:lnTo>
                    <a:pt x="1167" y="446"/>
                  </a:lnTo>
                  <a:lnTo>
                    <a:pt x="1090" y="485"/>
                  </a:lnTo>
                  <a:lnTo>
                    <a:pt x="1085" y="487"/>
                  </a:lnTo>
                  <a:lnTo>
                    <a:pt x="1080" y="487"/>
                  </a:lnTo>
                  <a:close/>
                  <a:moveTo>
                    <a:pt x="1348" y="352"/>
                  </a:moveTo>
                  <a:lnTo>
                    <a:pt x="1348" y="352"/>
                  </a:lnTo>
                  <a:lnTo>
                    <a:pt x="1343" y="351"/>
                  </a:lnTo>
                  <a:lnTo>
                    <a:pt x="1337" y="349"/>
                  </a:lnTo>
                  <a:lnTo>
                    <a:pt x="1333" y="346"/>
                  </a:lnTo>
                  <a:lnTo>
                    <a:pt x="1329" y="340"/>
                  </a:lnTo>
                  <a:lnTo>
                    <a:pt x="1328" y="336"/>
                  </a:lnTo>
                  <a:lnTo>
                    <a:pt x="1327" y="332"/>
                  </a:lnTo>
                  <a:lnTo>
                    <a:pt x="1327" y="329"/>
                  </a:lnTo>
                  <a:lnTo>
                    <a:pt x="1328" y="324"/>
                  </a:lnTo>
                  <a:lnTo>
                    <a:pt x="1330" y="320"/>
                  </a:lnTo>
                  <a:lnTo>
                    <a:pt x="1332" y="317"/>
                  </a:lnTo>
                  <a:lnTo>
                    <a:pt x="1335" y="313"/>
                  </a:lnTo>
                  <a:lnTo>
                    <a:pt x="1339" y="311"/>
                  </a:lnTo>
                  <a:lnTo>
                    <a:pt x="1415" y="273"/>
                  </a:lnTo>
                  <a:lnTo>
                    <a:pt x="1420" y="271"/>
                  </a:lnTo>
                  <a:lnTo>
                    <a:pt x="1424" y="271"/>
                  </a:lnTo>
                  <a:lnTo>
                    <a:pt x="1428" y="271"/>
                  </a:lnTo>
                  <a:lnTo>
                    <a:pt x="1431" y="271"/>
                  </a:lnTo>
                  <a:lnTo>
                    <a:pt x="1436" y="273"/>
                  </a:lnTo>
                  <a:lnTo>
                    <a:pt x="1439" y="276"/>
                  </a:lnTo>
                  <a:lnTo>
                    <a:pt x="1442" y="279"/>
                  </a:lnTo>
                  <a:lnTo>
                    <a:pt x="1444" y="282"/>
                  </a:lnTo>
                  <a:lnTo>
                    <a:pt x="1445" y="286"/>
                  </a:lnTo>
                  <a:lnTo>
                    <a:pt x="1447" y="291"/>
                  </a:lnTo>
                  <a:lnTo>
                    <a:pt x="1447" y="295"/>
                  </a:lnTo>
                  <a:lnTo>
                    <a:pt x="1445" y="299"/>
                  </a:lnTo>
                  <a:lnTo>
                    <a:pt x="1443" y="303"/>
                  </a:lnTo>
                  <a:lnTo>
                    <a:pt x="1441" y="306"/>
                  </a:lnTo>
                  <a:lnTo>
                    <a:pt x="1438" y="309"/>
                  </a:lnTo>
                  <a:lnTo>
                    <a:pt x="1435" y="311"/>
                  </a:lnTo>
                  <a:lnTo>
                    <a:pt x="1358" y="350"/>
                  </a:lnTo>
                  <a:lnTo>
                    <a:pt x="1354" y="351"/>
                  </a:lnTo>
                  <a:lnTo>
                    <a:pt x="1348" y="352"/>
                  </a:lnTo>
                  <a:close/>
                  <a:moveTo>
                    <a:pt x="2025" y="240"/>
                  </a:moveTo>
                  <a:lnTo>
                    <a:pt x="2025" y="240"/>
                  </a:lnTo>
                  <a:lnTo>
                    <a:pt x="2021" y="240"/>
                  </a:lnTo>
                  <a:lnTo>
                    <a:pt x="2018" y="238"/>
                  </a:lnTo>
                  <a:lnTo>
                    <a:pt x="2014" y="237"/>
                  </a:lnTo>
                  <a:lnTo>
                    <a:pt x="2010" y="234"/>
                  </a:lnTo>
                  <a:lnTo>
                    <a:pt x="2008" y="230"/>
                  </a:lnTo>
                  <a:lnTo>
                    <a:pt x="2006" y="227"/>
                  </a:lnTo>
                  <a:lnTo>
                    <a:pt x="2005" y="223"/>
                  </a:lnTo>
                  <a:lnTo>
                    <a:pt x="2005" y="218"/>
                  </a:lnTo>
                  <a:lnTo>
                    <a:pt x="2005" y="133"/>
                  </a:lnTo>
                  <a:lnTo>
                    <a:pt x="2005" y="129"/>
                  </a:lnTo>
                  <a:lnTo>
                    <a:pt x="2006" y="124"/>
                  </a:lnTo>
                  <a:lnTo>
                    <a:pt x="2008" y="120"/>
                  </a:lnTo>
                  <a:lnTo>
                    <a:pt x="2010" y="118"/>
                  </a:lnTo>
                  <a:lnTo>
                    <a:pt x="2014" y="115"/>
                  </a:lnTo>
                  <a:lnTo>
                    <a:pt x="2018" y="113"/>
                  </a:lnTo>
                  <a:lnTo>
                    <a:pt x="2021" y="111"/>
                  </a:lnTo>
                  <a:lnTo>
                    <a:pt x="2025" y="111"/>
                  </a:lnTo>
                  <a:lnTo>
                    <a:pt x="2030" y="111"/>
                  </a:lnTo>
                  <a:lnTo>
                    <a:pt x="2034" y="113"/>
                  </a:lnTo>
                  <a:lnTo>
                    <a:pt x="2038" y="115"/>
                  </a:lnTo>
                  <a:lnTo>
                    <a:pt x="2042" y="118"/>
                  </a:lnTo>
                  <a:lnTo>
                    <a:pt x="2044" y="120"/>
                  </a:lnTo>
                  <a:lnTo>
                    <a:pt x="2046" y="124"/>
                  </a:lnTo>
                  <a:lnTo>
                    <a:pt x="2047" y="129"/>
                  </a:lnTo>
                  <a:lnTo>
                    <a:pt x="2047" y="133"/>
                  </a:lnTo>
                  <a:lnTo>
                    <a:pt x="2047" y="218"/>
                  </a:lnTo>
                  <a:lnTo>
                    <a:pt x="2047" y="223"/>
                  </a:lnTo>
                  <a:lnTo>
                    <a:pt x="2046" y="227"/>
                  </a:lnTo>
                  <a:lnTo>
                    <a:pt x="2044" y="230"/>
                  </a:lnTo>
                  <a:lnTo>
                    <a:pt x="2042" y="234"/>
                  </a:lnTo>
                  <a:lnTo>
                    <a:pt x="2038" y="237"/>
                  </a:lnTo>
                  <a:lnTo>
                    <a:pt x="2034" y="238"/>
                  </a:lnTo>
                  <a:lnTo>
                    <a:pt x="2030" y="240"/>
                  </a:lnTo>
                  <a:lnTo>
                    <a:pt x="2025" y="240"/>
                  </a:lnTo>
                  <a:close/>
                  <a:moveTo>
                    <a:pt x="1617" y="217"/>
                  </a:moveTo>
                  <a:lnTo>
                    <a:pt x="1617" y="217"/>
                  </a:lnTo>
                  <a:lnTo>
                    <a:pt x="1611" y="216"/>
                  </a:lnTo>
                  <a:lnTo>
                    <a:pt x="1605" y="214"/>
                  </a:lnTo>
                  <a:lnTo>
                    <a:pt x="1601" y="211"/>
                  </a:lnTo>
                  <a:lnTo>
                    <a:pt x="1598" y="205"/>
                  </a:lnTo>
                  <a:lnTo>
                    <a:pt x="1596" y="201"/>
                  </a:lnTo>
                  <a:lnTo>
                    <a:pt x="1596" y="197"/>
                  </a:lnTo>
                  <a:lnTo>
                    <a:pt x="1596" y="192"/>
                  </a:lnTo>
                  <a:lnTo>
                    <a:pt x="1597" y="189"/>
                  </a:lnTo>
                  <a:lnTo>
                    <a:pt x="1598" y="185"/>
                  </a:lnTo>
                  <a:lnTo>
                    <a:pt x="1600" y="182"/>
                  </a:lnTo>
                  <a:lnTo>
                    <a:pt x="1603" y="178"/>
                  </a:lnTo>
                  <a:lnTo>
                    <a:pt x="1607" y="176"/>
                  </a:lnTo>
                  <a:lnTo>
                    <a:pt x="1684" y="137"/>
                  </a:lnTo>
                  <a:lnTo>
                    <a:pt x="1687" y="136"/>
                  </a:lnTo>
                  <a:lnTo>
                    <a:pt x="1692" y="135"/>
                  </a:lnTo>
                  <a:lnTo>
                    <a:pt x="1696" y="136"/>
                  </a:lnTo>
                  <a:lnTo>
                    <a:pt x="1700" y="136"/>
                  </a:lnTo>
                  <a:lnTo>
                    <a:pt x="1704" y="138"/>
                  </a:lnTo>
                  <a:lnTo>
                    <a:pt x="1707" y="141"/>
                  </a:lnTo>
                  <a:lnTo>
                    <a:pt x="1710" y="144"/>
                  </a:lnTo>
                  <a:lnTo>
                    <a:pt x="1712" y="147"/>
                  </a:lnTo>
                  <a:lnTo>
                    <a:pt x="1714" y="151"/>
                  </a:lnTo>
                  <a:lnTo>
                    <a:pt x="1714" y="156"/>
                  </a:lnTo>
                  <a:lnTo>
                    <a:pt x="1714" y="160"/>
                  </a:lnTo>
                  <a:lnTo>
                    <a:pt x="1713" y="163"/>
                  </a:lnTo>
                  <a:lnTo>
                    <a:pt x="1712" y="168"/>
                  </a:lnTo>
                  <a:lnTo>
                    <a:pt x="1710" y="171"/>
                  </a:lnTo>
                  <a:lnTo>
                    <a:pt x="1707" y="174"/>
                  </a:lnTo>
                  <a:lnTo>
                    <a:pt x="1704" y="176"/>
                  </a:lnTo>
                  <a:lnTo>
                    <a:pt x="1627" y="215"/>
                  </a:lnTo>
                  <a:lnTo>
                    <a:pt x="1621" y="216"/>
                  </a:lnTo>
                  <a:lnTo>
                    <a:pt x="1617" y="217"/>
                  </a:lnTo>
                  <a:close/>
                  <a:moveTo>
                    <a:pt x="1885" y="82"/>
                  </a:moveTo>
                  <a:lnTo>
                    <a:pt x="1885" y="82"/>
                  </a:lnTo>
                  <a:lnTo>
                    <a:pt x="1880" y="81"/>
                  </a:lnTo>
                  <a:lnTo>
                    <a:pt x="1874" y="79"/>
                  </a:lnTo>
                  <a:lnTo>
                    <a:pt x="1870" y="75"/>
                  </a:lnTo>
                  <a:lnTo>
                    <a:pt x="1866" y="70"/>
                  </a:lnTo>
                  <a:lnTo>
                    <a:pt x="1864" y="66"/>
                  </a:lnTo>
                  <a:lnTo>
                    <a:pt x="1863" y="62"/>
                  </a:lnTo>
                  <a:lnTo>
                    <a:pt x="1863" y="57"/>
                  </a:lnTo>
                  <a:lnTo>
                    <a:pt x="1864" y="54"/>
                  </a:lnTo>
                  <a:lnTo>
                    <a:pt x="1867" y="50"/>
                  </a:lnTo>
                  <a:lnTo>
                    <a:pt x="1869" y="47"/>
                  </a:lnTo>
                  <a:lnTo>
                    <a:pt x="1872" y="43"/>
                  </a:lnTo>
                  <a:lnTo>
                    <a:pt x="1875" y="41"/>
                  </a:lnTo>
                  <a:lnTo>
                    <a:pt x="1952" y="2"/>
                  </a:lnTo>
                  <a:lnTo>
                    <a:pt x="1956" y="1"/>
                  </a:lnTo>
                  <a:lnTo>
                    <a:pt x="1961" y="0"/>
                  </a:lnTo>
                  <a:lnTo>
                    <a:pt x="1965" y="0"/>
                  </a:lnTo>
                  <a:lnTo>
                    <a:pt x="1968" y="1"/>
                  </a:lnTo>
                  <a:lnTo>
                    <a:pt x="1972" y="3"/>
                  </a:lnTo>
                  <a:lnTo>
                    <a:pt x="1976" y="6"/>
                  </a:lnTo>
                  <a:lnTo>
                    <a:pt x="1979" y="9"/>
                  </a:lnTo>
                  <a:lnTo>
                    <a:pt x="1981" y="12"/>
                  </a:lnTo>
                  <a:lnTo>
                    <a:pt x="1982" y="16"/>
                  </a:lnTo>
                  <a:lnTo>
                    <a:pt x="1983" y="21"/>
                  </a:lnTo>
                  <a:lnTo>
                    <a:pt x="1983" y="25"/>
                  </a:lnTo>
                  <a:lnTo>
                    <a:pt x="1982" y="28"/>
                  </a:lnTo>
                  <a:lnTo>
                    <a:pt x="1980" y="33"/>
                  </a:lnTo>
                  <a:lnTo>
                    <a:pt x="1978" y="36"/>
                  </a:lnTo>
                  <a:lnTo>
                    <a:pt x="1975" y="39"/>
                  </a:lnTo>
                  <a:lnTo>
                    <a:pt x="1971" y="41"/>
                  </a:lnTo>
                  <a:lnTo>
                    <a:pt x="1895" y="80"/>
                  </a:lnTo>
                  <a:lnTo>
                    <a:pt x="1890" y="81"/>
                  </a:lnTo>
                  <a:lnTo>
                    <a:pt x="1885" y="8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1739" name="Freeform 250"/>
            <p:cNvSpPr>
              <a:spLocks noEditPoints="1"/>
            </p:cNvSpPr>
            <p:nvPr/>
          </p:nvSpPr>
          <p:spPr bwMode="auto">
            <a:xfrm>
              <a:off x="8446038" y="1631331"/>
              <a:ext cx="10241" cy="938377"/>
            </a:xfrm>
            <a:custGeom>
              <a:avLst/>
              <a:gdLst>
                <a:gd name="T0" fmla="*/ 0 w 43"/>
                <a:gd name="T1" fmla="*/ 4016 h 4033"/>
                <a:gd name="T2" fmla="*/ 13 w 43"/>
                <a:gd name="T3" fmla="*/ 3907 h 4033"/>
                <a:gd name="T4" fmla="*/ 41 w 43"/>
                <a:gd name="T5" fmla="*/ 3918 h 4033"/>
                <a:gd name="T6" fmla="*/ 34 w 43"/>
                <a:gd name="T7" fmla="*/ 4030 h 4033"/>
                <a:gd name="T8" fmla="*/ 10 w 43"/>
                <a:gd name="T9" fmla="*/ 3730 h 4033"/>
                <a:gd name="T10" fmla="*/ 1 w 43"/>
                <a:gd name="T11" fmla="*/ 3618 h 4033"/>
                <a:gd name="T12" fmla="*/ 30 w 43"/>
                <a:gd name="T13" fmla="*/ 3606 h 4033"/>
                <a:gd name="T14" fmla="*/ 42 w 43"/>
                <a:gd name="T15" fmla="*/ 3716 h 4033"/>
                <a:gd name="T16" fmla="*/ 22 w 43"/>
                <a:gd name="T17" fmla="*/ 3433 h 4033"/>
                <a:gd name="T18" fmla="*/ 0 w 43"/>
                <a:gd name="T19" fmla="*/ 3416 h 4033"/>
                <a:gd name="T20" fmla="*/ 13 w 43"/>
                <a:gd name="T21" fmla="*/ 3305 h 4033"/>
                <a:gd name="T22" fmla="*/ 41 w 43"/>
                <a:gd name="T23" fmla="*/ 3317 h 4033"/>
                <a:gd name="T24" fmla="*/ 34 w 43"/>
                <a:gd name="T25" fmla="*/ 3429 h 4033"/>
                <a:gd name="T26" fmla="*/ 10 w 43"/>
                <a:gd name="T27" fmla="*/ 3128 h 4033"/>
                <a:gd name="T28" fmla="*/ 1 w 43"/>
                <a:gd name="T29" fmla="*/ 3017 h 4033"/>
                <a:gd name="T30" fmla="*/ 30 w 43"/>
                <a:gd name="T31" fmla="*/ 3005 h 4033"/>
                <a:gd name="T32" fmla="*/ 42 w 43"/>
                <a:gd name="T33" fmla="*/ 3115 h 4033"/>
                <a:gd name="T34" fmla="*/ 22 w 43"/>
                <a:gd name="T35" fmla="*/ 2831 h 4033"/>
                <a:gd name="T36" fmla="*/ 0 w 43"/>
                <a:gd name="T37" fmla="*/ 2815 h 4033"/>
                <a:gd name="T38" fmla="*/ 13 w 43"/>
                <a:gd name="T39" fmla="*/ 2705 h 4033"/>
                <a:gd name="T40" fmla="*/ 41 w 43"/>
                <a:gd name="T41" fmla="*/ 2716 h 4033"/>
                <a:gd name="T42" fmla="*/ 34 w 43"/>
                <a:gd name="T43" fmla="*/ 2828 h 4033"/>
                <a:gd name="T44" fmla="*/ 10 w 43"/>
                <a:gd name="T45" fmla="*/ 2528 h 4033"/>
                <a:gd name="T46" fmla="*/ 1 w 43"/>
                <a:gd name="T47" fmla="*/ 2416 h 4033"/>
                <a:gd name="T48" fmla="*/ 30 w 43"/>
                <a:gd name="T49" fmla="*/ 2405 h 4033"/>
                <a:gd name="T50" fmla="*/ 42 w 43"/>
                <a:gd name="T51" fmla="*/ 2514 h 4033"/>
                <a:gd name="T52" fmla="*/ 22 w 43"/>
                <a:gd name="T53" fmla="*/ 2231 h 4033"/>
                <a:gd name="T54" fmla="*/ 0 w 43"/>
                <a:gd name="T55" fmla="*/ 2214 h 4033"/>
                <a:gd name="T56" fmla="*/ 13 w 43"/>
                <a:gd name="T57" fmla="*/ 2103 h 4033"/>
                <a:gd name="T58" fmla="*/ 41 w 43"/>
                <a:gd name="T59" fmla="*/ 2115 h 4033"/>
                <a:gd name="T60" fmla="*/ 34 w 43"/>
                <a:gd name="T61" fmla="*/ 2228 h 4033"/>
                <a:gd name="T62" fmla="*/ 10 w 43"/>
                <a:gd name="T63" fmla="*/ 1926 h 4033"/>
                <a:gd name="T64" fmla="*/ 1 w 43"/>
                <a:gd name="T65" fmla="*/ 1815 h 4033"/>
                <a:gd name="T66" fmla="*/ 30 w 43"/>
                <a:gd name="T67" fmla="*/ 1803 h 4033"/>
                <a:gd name="T68" fmla="*/ 42 w 43"/>
                <a:gd name="T69" fmla="*/ 1913 h 4033"/>
                <a:gd name="T70" fmla="*/ 22 w 43"/>
                <a:gd name="T71" fmla="*/ 1630 h 4033"/>
                <a:gd name="T72" fmla="*/ 0 w 43"/>
                <a:gd name="T73" fmla="*/ 1613 h 4033"/>
                <a:gd name="T74" fmla="*/ 13 w 43"/>
                <a:gd name="T75" fmla="*/ 1503 h 4033"/>
                <a:gd name="T76" fmla="*/ 41 w 43"/>
                <a:gd name="T77" fmla="*/ 1515 h 4033"/>
                <a:gd name="T78" fmla="*/ 34 w 43"/>
                <a:gd name="T79" fmla="*/ 1626 h 4033"/>
                <a:gd name="T80" fmla="*/ 10 w 43"/>
                <a:gd name="T81" fmla="*/ 1326 h 4033"/>
                <a:gd name="T82" fmla="*/ 1 w 43"/>
                <a:gd name="T83" fmla="*/ 1213 h 4033"/>
                <a:gd name="T84" fmla="*/ 30 w 43"/>
                <a:gd name="T85" fmla="*/ 1203 h 4033"/>
                <a:gd name="T86" fmla="*/ 42 w 43"/>
                <a:gd name="T87" fmla="*/ 1313 h 4033"/>
                <a:gd name="T88" fmla="*/ 22 w 43"/>
                <a:gd name="T89" fmla="*/ 1029 h 4033"/>
                <a:gd name="T90" fmla="*/ 0 w 43"/>
                <a:gd name="T91" fmla="*/ 1012 h 4033"/>
                <a:gd name="T92" fmla="*/ 13 w 43"/>
                <a:gd name="T93" fmla="*/ 902 h 4033"/>
                <a:gd name="T94" fmla="*/ 41 w 43"/>
                <a:gd name="T95" fmla="*/ 913 h 4033"/>
                <a:gd name="T96" fmla="*/ 34 w 43"/>
                <a:gd name="T97" fmla="*/ 1026 h 4033"/>
                <a:gd name="T98" fmla="*/ 10 w 43"/>
                <a:gd name="T99" fmla="*/ 725 h 4033"/>
                <a:gd name="T100" fmla="*/ 1 w 43"/>
                <a:gd name="T101" fmla="*/ 613 h 4033"/>
                <a:gd name="T102" fmla="*/ 30 w 43"/>
                <a:gd name="T103" fmla="*/ 601 h 4033"/>
                <a:gd name="T104" fmla="*/ 42 w 43"/>
                <a:gd name="T105" fmla="*/ 711 h 4033"/>
                <a:gd name="T106" fmla="*/ 22 w 43"/>
                <a:gd name="T107" fmla="*/ 428 h 4033"/>
                <a:gd name="T108" fmla="*/ 0 w 43"/>
                <a:gd name="T109" fmla="*/ 411 h 4033"/>
                <a:gd name="T110" fmla="*/ 13 w 43"/>
                <a:gd name="T111" fmla="*/ 301 h 4033"/>
                <a:gd name="T112" fmla="*/ 41 w 43"/>
                <a:gd name="T113" fmla="*/ 313 h 4033"/>
                <a:gd name="T114" fmla="*/ 34 w 43"/>
                <a:gd name="T115" fmla="*/ 424 h 4033"/>
                <a:gd name="T116" fmla="*/ 10 w 43"/>
                <a:gd name="T117" fmla="*/ 124 h 4033"/>
                <a:gd name="T118" fmla="*/ 1 w 43"/>
                <a:gd name="T119" fmla="*/ 14 h 4033"/>
                <a:gd name="T120" fmla="*/ 30 w 43"/>
                <a:gd name="T121" fmla="*/ 2 h 4033"/>
                <a:gd name="T122" fmla="*/ 42 w 43"/>
                <a:gd name="T123" fmla="*/ 111 h 40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43" h="4033">
                  <a:moveTo>
                    <a:pt x="22" y="4033"/>
                  </a:moveTo>
                  <a:lnTo>
                    <a:pt x="17" y="4033"/>
                  </a:lnTo>
                  <a:lnTo>
                    <a:pt x="13" y="4032"/>
                  </a:lnTo>
                  <a:lnTo>
                    <a:pt x="10" y="4030"/>
                  </a:lnTo>
                  <a:lnTo>
                    <a:pt x="7" y="4027"/>
                  </a:lnTo>
                  <a:lnTo>
                    <a:pt x="3" y="4024"/>
                  </a:lnTo>
                  <a:lnTo>
                    <a:pt x="1" y="4020"/>
                  </a:lnTo>
                  <a:lnTo>
                    <a:pt x="0" y="4016"/>
                  </a:lnTo>
                  <a:lnTo>
                    <a:pt x="0" y="4012"/>
                  </a:lnTo>
                  <a:lnTo>
                    <a:pt x="0" y="3926"/>
                  </a:lnTo>
                  <a:lnTo>
                    <a:pt x="0" y="3922"/>
                  </a:lnTo>
                  <a:lnTo>
                    <a:pt x="1" y="3918"/>
                  </a:lnTo>
                  <a:lnTo>
                    <a:pt x="3" y="3915"/>
                  </a:lnTo>
                  <a:lnTo>
                    <a:pt x="7" y="3911"/>
                  </a:lnTo>
                  <a:lnTo>
                    <a:pt x="10" y="3908"/>
                  </a:lnTo>
                  <a:lnTo>
                    <a:pt x="13" y="3907"/>
                  </a:lnTo>
                  <a:lnTo>
                    <a:pt x="17" y="3905"/>
                  </a:lnTo>
                  <a:lnTo>
                    <a:pt x="22" y="3905"/>
                  </a:lnTo>
                  <a:lnTo>
                    <a:pt x="26" y="3905"/>
                  </a:lnTo>
                  <a:lnTo>
                    <a:pt x="30" y="3907"/>
                  </a:lnTo>
                  <a:lnTo>
                    <a:pt x="34" y="3908"/>
                  </a:lnTo>
                  <a:lnTo>
                    <a:pt x="37" y="3911"/>
                  </a:lnTo>
                  <a:lnTo>
                    <a:pt x="39" y="3915"/>
                  </a:lnTo>
                  <a:lnTo>
                    <a:pt x="41" y="3918"/>
                  </a:lnTo>
                  <a:lnTo>
                    <a:pt x="42" y="3922"/>
                  </a:lnTo>
                  <a:lnTo>
                    <a:pt x="43" y="3926"/>
                  </a:lnTo>
                  <a:lnTo>
                    <a:pt x="43" y="4012"/>
                  </a:lnTo>
                  <a:lnTo>
                    <a:pt x="42" y="4016"/>
                  </a:lnTo>
                  <a:lnTo>
                    <a:pt x="41" y="4020"/>
                  </a:lnTo>
                  <a:lnTo>
                    <a:pt x="39" y="4024"/>
                  </a:lnTo>
                  <a:lnTo>
                    <a:pt x="37" y="4027"/>
                  </a:lnTo>
                  <a:lnTo>
                    <a:pt x="34" y="4030"/>
                  </a:lnTo>
                  <a:lnTo>
                    <a:pt x="30" y="4032"/>
                  </a:lnTo>
                  <a:lnTo>
                    <a:pt x="26" y="4033"/>
                  </a:lnTo>
                  <a:lnTo>
                    <a:pt x="22" y="4033"/>
                  </a:lnTo>
                  <a:close/>
                  <a:moveTo>
                    <a:pt x="22" y="3733"/>
                  </a:moveTo>
                  <a:lnTo>
                    <a:pt x="22" y="3733"/>
                  </a:lnTo>
                  <a:lnTo>
                    <a:pt x="17" y="3733"/>
                  </a:lnTo>
                  <a:lnTo>
                    <a:pt x="13" y="3731"/>
                  </a:lnTo>
                  <a:lnTo>
                    <a:pt x="10" y="3730"/>
                  </a:lnTo>
                  <a:lnTo>
                    <a:pt x="7" y="3727"/>
                  </a:lnTo>
                  <a:lnTo>
                    <a:pt x="3" y="3723"/>
                  </a:lnTo>
                  <a:lnTo>
                    <a:pt x="1" y="3720"/>
                  </a:lnTo>
                  <a:lnTo>
                    <a:pt x="0" y="3716"/>
                  </a:lnTo>
                  <a:lnTo>
                    <a:pt x="0" y="3712"/>
                  </a:lnTo>
                  <a:lnTo>
                    <a:pt x="0" y="3626"/>
                  </a:lnTo>
                  <a:lnTo>
                    <a:pt x="0" y="3622"/>
                  </a:lnTo>
                  <a:lnTo>
                    <a:pt x="1" y="3618"/>
                  </a:lnTo>
                  <a:lnTo>
                    <a:pt x="3" y="3614"/>
                  </a:lnTo>
                  <a:lnTo>
                    <a:pt x="7" y="3611"/>
                  </a:lnTo>
                  <a:lnTo>
                    <a:pt x="10" y="3608"/>
                  </a:lnTo>
                  <a:lnTo>
                    <a:pt x="13" y="3606"/>
                  </a:lnTo>
                  <a:lnTo>
                    <a:pt x="17" y="3605"/>
                  </a:lnTo>
                  <a:lnTo>
                    <a:pt x="22" y="3605"/>
                  </a:lnTo>
                  <a:lnTo>
                    <a:pt x="26" y="3605"/>
                  </a:lnTo>
                  <a:lnTo>
                    <a:pt x="30" y="3606"/>
                  </a:lnTo>
                  <a:lnTo>
                    <a:pt x="34" y="3608"/>
                  </a:lnTo>
                  <a:lnTo>
                    <a:pt x="37" y="3611"/>
                  </a:lnTo>
                  <a:lnTo>
                    <a:pt x="39" y="3614"/>
                  </a:lnTo>
                  <a:lnTo>
                    <a:pt x="41" y="3618"/>
                  </a:lnTo>
                  <a:lnTo>
                    <a:pt x="42" y="3622"/>
                  </a:lnTo>
                  <a:lnTo>
                    <a:pt x="43" y="3626"/>
                  </a:lnTo>
                  <a:lnTo>
                    <a:pt x="43" y="3712"/>
                  </a:lnTo>
                  <a:lnTo>
                    <a:pt x="42" y="3716"/>
                  </a:lnTo>
                  <a:lnTo>
                    <a:pt x="41" y="3720"/>
                  </a:lnTo>
                  <a:lnTo>
                    <a:pt x="39" y="3723"/>
                  </a:lnTo>
                  <a:lnTo>
                    <a:pt x="37" y="3727"/>
                  </a:lnTo>
                  <a:lnTo>
                    <a:pt x="34" y="3730"/>
                  </a:lnTo>
                  <a:lnTo>
                    <a:pt x="30" y="3731"/>
                  </a:lnTo>
                  <a:lnTo>
                    <a:pt x="26" y="3733"/>
                  </a:lnTo>
                  <a:lnTo>
                    <a:pt x="22" y="3733"/>
                  </a:lnTo>
                  <a:close/>
                  <a:moveTo>
                    <a:pt x="22" y="3433"/>
                  </a:moveTo>
                  <a:lnTo>
                    <a:pt x="22" y="3433"/>
                  </a:lnTo>
                  <a:lnTo>
                    <a:pt x="17" y="3432"/>
                  </a:lnTo>
                  <a:lnTo>
                    <a:pt x="13" y="3431"/>
                  </a:lnTo>
                  <a:lnTo>
                    <a:pt x="10" y="3429"/>
                  </a:lnTo>
                  <a:lnTo>
                    <a:pt x="7" y="3426"/>
                  </a:lnTo>
                  <a:lnTo>
                    <a:pt x="3" y="3423"/>
                  </a:lnTo>
                  <a:lnTo>
                    <a:pt x="1" y="3420"/>
                  </a:lnTo>
                  <a:lnTo>
                    <a:pt x="0" y="3416"/>
                  </a:lnTo>
                  <a:lnTo>
                    <a:pt x="0" y="3411"/>
                  </a:lnTo>
                  <a:lnTo>
                    <a:pt x="0" y="3325"/>
                  </a:lnTo>
                  <a:lnTo>
                    <a:pt x="0" y="3321"/>
                  </a:lnTo>
                  <a:lnTo>
                    <a:pt x="1" y="3317"/>
                  </a:lnTo>
                  <a:lnTo>
                    <a:pt x="3" y="3313"/>
                  </a:lnTo>
                  <a:lnTo>
                    <a:pt x="7" y="3310"/>
                  </a:lnTo>
                  <a:lnTo>
                    <a:pt x="10" y="3308"/>
                  </a:lnTo>
                  <a:lnTo>
                    <a:pt x="13" y="3305"/>
                  </a:lnTo>
                  <a:lnTo>
                    <a:pt x="17" y="3304"/>
                  </a:lnTo>
                  <a:lnTo>
                    <a:pt x="22" y="3304"/>
                  </a:lnTo>
                  <a:lnTo>
                    <a:pt x="26" y="3304"/>
                  </a:lnTo>
                  <a:lnTo>
                    <a:pt x="30" y="3305"/>
                  </a:lnTo>
                  <a:lnTo>
                    <a:pt x="34" y="3308"/>
                  </a:lnTo>
                  <a:lnTo>
                    <a:pt x="37" y="3310"/>
                  </a:lnTo>
                  <a:lnTo>
                    <a:pt x="39" y="3313"/>
                  </a:lnTo>
                  <a:lnTo>
                    <a:pt x="41" y="3317"/>
                  </a:lnTo>
                  <a:lnTo>
                    <a:pt x="42" y="3321"/>
                  </a:lnTo>
                  <a:lnTo>
                    <a:pt x="43" y="3325"/>
                  </a:lnTo>
                  <a:lnTo>
                    <a:pt x="43" y="3411"/>
                  </a:lnTo>
                  <a:lnTo>
                    <a:pt x="42" y="3416"/>
                  </a:lnTo>
                  <a:lnTo>
                    <a:pt x="41" y="3420"/>
                  </a:lnTo>
                  <a:lnTo>
                    <a:pt x="39" y="3423"/>
                  </a:lnTo>
                  <a:lnTo>
                    <a:pt x="37" y="3426"/>
                  </a:lnTo>
                  <a:lnTo>
                    <a:pt x="34" y="3429"/>
                  </a:lnTo>
                  <a:lnTo>
                    <a:pt x="30" y="3431"/>
                  </a:lnTo>
                  <a:lnTo>
                    <a:pt x="26" y="3432"/>
                  </a:lnTo>
                  <a:lnTo>
                    <a:pt x="22" y="3433"/>
                  </a:lnTo>
                  <a:close/>
                  <a:moveTo>
                    <a:pt x="22" y="3133"/>
                  </a:moveTo>
                  <a:lnTo>
                    <a:pt x="22" y="3133"/>
                  </a:lnTo>
                  <a:lnTo>
                    <a:pt x="17" y="3132"/>
                  </a:lnTo>
                  <a:lnTo>
                    <a:pt x="13" y="3130"/>
                  </a:lnTo>
                  <a:lnTo>
                    <a:pt x="10" y="3128"/>
                  </a:lnTo>
                  <a:lnTo>
                    <a:pt x="7" y="3126"/>
                  </a:lnTo>
                  <a:lnTo>
                    <a:pt x="3" y="3123"/>
                  </a:lnTo>
                  <a:lnTo>
                    <a:pt x="1" y="3119"/>
                  </a:lnTo>
                  <a:lnTo>
                    <a:pt x="0" y="3115"/>
                  </a:lnTo>
                  <a:lnTo>
                    <a:pt x="0" y="3111"/>
                  </a:lnTo>
                  <a:lnTo>
                    <a:pt x="0" y="3025"/>
                  </a:lnTo>
                  <a:lnTo>
                    <a:pt x="0" y="3020"/>
                  </a:lnTo>
                  <a:lnTo>
                    <a:pt x="1" y="3017"/>
                  </a:lnTo>
                  <a:lnTo>
                    <a:pt x="3" y="3013"/>
                  </a:lnTo>
                  <a:lnTo>
                    <a:pt x="7" y="3010"/>
                  </a:lnTo>
                  <a:lnTo>
                    <a:pt x="10" y="3007"/>
                  </a:lnTo>
                  <a:lnTo>
                    <a:pt x="13" y="3005"/>
                  </a:lnTo>
                  <a:lnTo>
                    <a:pt x="17" y="3004"/>
                  </a:lnTo>
                  <a:lnTo>
                    <a:pt x="22" y="3003"/>
                  </a:lnTo>
                  <a:lnTo>
                    <a:pt x="26" y="3004"/>
                  </a:lnTo>
                  <a:lnTo>
                    <a:pt x="30" y="3005"/>
                  </a:lnTo>
                  <a:lnTo>
                    <a:pt x="34" y="3007"/>
                  </a:lnTo>
                  <a:lnTo>
                    <a:pt x="37" y="3010"/>
                  </a:lnTo>
                  <a:lnTo>
                    <a:pt x="39" y="3013"/>
                  </a:lnTo>
                  <a:lnTo>
                    <a:pt x="41" y="3017"/>
                  </a:lnTo>
                  <a:lnTo>
                    <a:pt x="42" y="3020"/>
                  </a:lnTo>
                  <a:lnTo>
                    <a:pt x="43" y="3025"/>
                  </a:lnTo>
                  <a:lnTo>
                    <a:pt x="43" y="3111"/>
                  </a:lnTo>
                  <a:lnTo>
                    <a:pt x="42" y="3115"/>
                  </a:lnTo>
                  <a:lnTo>
                    <a:pt x="41" y="3119"/>
                  </a:lnTo>
                  <a:lnTo>
                    <a:pt x="39" y="3123"/>
                  </a:lnTo>
                  <a:lnTo>
                    <a:pt x="37" y="3126"/>
                  </a:lnTo>
                  <a:lnTo>
                    <a:pt x="34" y="3128"/>
                  </a:lnTo>
                  <a:lnTo>
                    <a:pt x="30" y="3130"/>
                  </a:lnTo>
                  <a:lnTo>
                    <a:pt x="26" y="3132"/>
                  </a:lnTo>
                  <a:lnTo>
                    <a:pt x="22" y="3133"/>
                  </a:lnTo>
                  <a:close/>
                  <a:moveTo>
                    <a:pt x="22" y="2831"/>
                  </a:moveTo>
                  <a:lnTo>
                    <a:pt x="22" y="2831"/>
                  </a:lnTo>
                  <a:lnTo>
                    <a:pt x="17" y="2831"/>
                  </a:lnTo>
                  <a:lnTo>
                    <a:pt x="13" y="2830"/>
                  </a:lnTo>
                  <a:lnTo>
                    <a:pt x="10" y="2828"/>
                  </a:lnTo>
                  <a:lnTo>
                    <a:pt x="7" y="2826"/>
                  </a:lnTo>
                  <a:lnTo>
                    <a:pt x="3" y="2823"/>
                  </a:lnTo>
                  <a:lnTo>
                    <a:pt x="1" y="2818"/>
                  </a:lnTo>
                  <a:lnTo>
                    <a:pt x="0" y="2815"/>
                  </a:lnTo>
                  <a:lnTo>
                    <a:pt x="0" y="2811"/>
                  </a:lnTo>
                  <a:lnTo>
                    <a:pt x="0" y="2724"/>
                  </a:lnTo>
                  <a:lnTo>
                    <a:pt x="0" y="2720"/>
                  </a:lnTo>
                  <a:lnTo>
                    <a:pt x="1" y="2716"/>
                  </a:lnTo>
                  <a:lnTo>
                    <a:pt x="3" y="2713"/>
                  </a:lnTo>
                  <a:lnTo>
                    <a:pt x="7" y="2709"/>
                  </a:lnTo>
                  <a:lnTo>
                    <a:pt x="10" y="2707"/>
                  </a:lnTo>
                  <a:lnTo>
                    <a:pt x="13" y="2705"/>
                  </a:lnTo>
                  <a:lnTo>
                    <a:pt x="17" y="2704"/>
                  </a:lnTo>
                  <a:lnTo>
                    <a:pt x="22" y="2703"/>
                  </a:lnTo>
                  <a:lnTo>
                    <a:pt x="26" y="2704"/>
                  </a:lnTo>
                  <a:lnTo>
                    <a:pt x="30" y="2705"/>
                  </a:lnTo>
                  <a:lnTo>
                    <a:pt x="34" y="2707"/>
                  </a:lnTo>
                  <a:lnTo>
                    <a:pt x="37" y="2709"/>
                  </a:lnTo>
                  <a:lnTo>
                    <a:pt x="39" y="2713"/>
                  </a:lnTo>
                  <a:lnTo>
                    <a:pt x="41" y="2716"/>
                  </a:lnTo>
                  <a:lnTo>
                    <a:pt x="42" y="2720"/>
                  </a:lnTo>
                  <a:lnTo>
                    <a:pt x="43" y="2724"/>
                  </a:lnTo>
                  <a:lnTo>
                    <a:pt x="43" y="2811"/>
                  </a:lnTo>
                  <a:lnTo>
                    <a:pt x="42" y="2815"/>
                  </a:lnTo>
                  <a:lnTo>
                    <a:pt x="41" y="2818"/>
                  </a:lnTo>
                  <a:lnTo>
                    <a:pt x="39" y="2823"/>
                  </a:lnTo>
                  <a:lnTo>
                    <a:pt x="37" y="2826"/>
                  </a:lnTo>
                  <a:lnTo>
                    <a:pt x="34" y="2828"/>
                  </a:lnTo>
                  <a:lnTo>
                    <a:pt x="30" y="2830"/>
                  </a:lnTo>
                  <a:lnTo>
                    <a:pt x="26" y="2831"/>
                  </a:lnTo>
                  <a:lnTo>
                    <a:pt x="22" y="2831"/>
                  </a:lnTo>
                  <a:close/>
                  <a:moveTo>
                    <a:pt x="22" y="2531"/>
                  </a:moveTo>
                  <a:lnTo>
                    <a:pt x="22" y="2531"/>
                  </a:lnTo>
                  <a:lnTo>
                    <a:pt x="17" y="2531"/>
                  </a:lnTo>
                  <a:lnTo>
                    <a:pt x="13" y="2530"/>
                  </a:lnTo>
                  <a:lnTo>
                    <a:pt x="10" y="2528"/>
                  </a:lnTo>
                  <a:lnTo>
                    <a:pt x="7" y="2525"/>
                  </a:lnTo>
                  <a:lnTo>
                    <a:pt x="3" y="2521"/>
                  </a:lnTo>
                  <a:lnTo>
                    <a:pt x="1" y="2518"/>
                  </a:lnTo>
                  <a:lnTo>
                    <a:pt x="0" y="2514"/>
                  </a:lnTo>
                  <a:lnTo>
                    <a:pt x="0" y="2509"/>
                  </a:lnTo>
                  <a:lnTo>
                    <a:pt x="0" y="2424"/>
                  </a:lnTo>
                  <a:lnTo>
                    <a:pt x="0" y="2420"/>
                  </a:lnTo>
                  <a:lnTo>
                    <a:pt x="1" y="2416"/>
                  </a:lnTo>
                  <a:lnTo>
                    <a:pt x="3" y="2412"/>
                  </a:lnTo>
                  <a:lnTo>
                    <a:pt x="7" y="2409"/>
                  </a:lnTo>
                  <a:lnTo>
                    <a:pt x="10" y="2406"/>
                  </a:lnTo>
                  <a:lnTo>
                    <a:pt x="13" y="2405"/>
                  </a:lnTo>
                  <a:lnTo>
                    <a:pt x="17" y="2403"/>
                  </a:lnTo>
                  <a:lnTo>
                    <a:pt x="22" y="2403"/>
                  </a:lnTo>
                  <a:lnTo>
                    <a:pt x="26" y="2403"/>
                  </a:lnTo>
                  <a:lnTo>
                    <a:pt x="30" y="2405"/>
                  </a:lnTo>
                  <a:lnTo>
                    <a:pt x="34" y="2406"/>
                  </a:lnTo>
                  <a:lnTo>
                    <a:pt x="37" y="2409"/>
                  </a:lnTo>
                  <a:lnTo>
                    <a:pt x="39" y="2412"/>
                  </a:lnTo>
                  <a:lnTo>
                    <a:pt x="41" y="2416"/>
                  </a:lnTo>
                  <a:lnTo>
                    <a:pt x="42" y="2420"/>
                  </a:lnTo>
                  <a:lnTo>
                    <a:pt x="43" y="2424"/>
                  </a:lnTo>
                  <a:lnTo>
                    <a:pt x="43" y="2509"/>
                  </a:lnTo>
                  <a:lnTo>
                    <a:pt x="42" y="2514"/>
                  </a:lnTo>
                  <a:lnTo>
                    <a:pt x="41" y="2518"/>
                  </a:lnTo>
                  <a:lnTo>
                    <a:pt x="39" y="2521"/>
                  </a:lnTo>
                  <a:lnTo>
                    <a:pt x="37" y="2525"/>
                  </a:lnTo>
                  <a:lnTo>
                    <a:pt x="34" y="2528"/>
                  </a:lnTo>
                  <a:lnTo>
                    <a:pt x="30" y="2530"/>
                  </a:lnTo>
                  <a:lnTo>
                    <a:pt x="26" y="2531"/>
                  </a:lnTo>
                  <a:lnTo>
                    <a:pt x="22" y="2531"/>
                  </a:lnTo>
                  <a:close/>
                  <a:moveTo>
                    <a:pt x="22" y="2231"/>
                  </a:moveTo>
                  <a:lnTo>
                    <a:pt x="22" y="2231"/>
                  </a:lnTo>
                  <a:lnTo>
                    <a:pt x="17" y="2231"/>
                  </a:lnTo>
                  <a:lnTo>
                    <a:pt x="13" y="2229"/>
                  </a:lnTo>
                  <a:lnTo>
                    <a:pt x="10" y="2228"/>
                  </a:lnTo>
                  <a:lnTo>
                    <a:pt x="7" y="2224"/>
                  </a:lnTo>
                  <a:lnTo>
                    <a:pt x="3" y="2221"/>
                  </a:lnTo>
                  <a:lnTo>
                    <a:pt x="1" y="2218"/>
                  </a:lnTo>
                  <a:lnTo>
                    <a:pt x="0" y="2214"/>
                  </a:lnTo>
                  <a:lnTo>
                    <a:pt x="0" y="2209"/>
                  </a:lnTo>
                  <a:lnTo>
                    <a:pt x="0" y="2124"/>
                  </a:lnTo>
                  <a:lnTo>
                    <a:pt x="0" y="2120"/>
                  </a:lnTo>
                  <a:lnTo>
                    <a:pt x="1" y="2115"/>
                  </a:lnTo>
                  <a:lnTo>
                    <a:pt x="3" y="2112"/>
                  </a:lnTo>
                  <a:lnTo>
                    <a:pt x="7" y="2109"/>
                  </a:lnTo>
                  <a:lnTo>
                    <a:pt x="10" y="2106"/>
                  </a:lnTo>
                  <a:lnTo>
                    <a:pt x="13" y="2103"/>
                  </a:lnTo>
                  <a:lnTo>
                    <a:pt x="17" y="2102"/>
                  </a:lnTo>
                  <a:lnTo>
                    <a:pt x="22" y="2102"/>
                  </a:lnTo>
                  <a:lnTo>
                    <a:pt x="26" y="2102"/>
                  </a:lnTo>
                  <a:lnTo>
                    <a:pt x="30" y="2103"/>
                  </a:lnTo>
                  <a:lnTo>
                    <a:pt x="34" y="2106"/>
                  </a:lnTo>
                  <a:lnTo>
                    <a:pt x="37" y="2109"/>
                  </a:lnTo>
                  <a:lnTo>
                    <a:pt x="39" y="2112"/>
                  </a:lnTo>
                  <a:lnTo>
                    <a:pt x="41" y="2115"/>
                  </a:lnTo>
                  <a:lnTo>
                    <a:pt x="42" y="2120"/>
                  </a:lnTo>
                  <a:lnTo>
                    <a:pt x="43" y="2124"/>
                  </a:lnTo>
                  <a:lnTo>
                    <a:pt x="43" y="2209"/>
                  </a:lnTo>
                  <a:lnTo>
                    <a:pt x="42" y="2214"/>
                  </a:lnTo>
                  <a:lnTo>
                    <a:pt x="41" y="2218"/>
                  </a:lnTo>
                  <a:lnTo>
                    <a:pt x="39" y="2221"/>
                  </a:lnTo>
                  <a:lnTo>
                    <a:pt x="37" y="2224"/>
                  </a:lnTo>
                  <a:lnTo>
                    <a:pt x="34" y="2228"/>
                  </a:lnTo>
                  <a:lnTo>
                    <a:pt x="30" y="2229"/>
                  </a:lnTo>
                  <a:lnTo>
                    <a:pt x="26" y="2231"/>
                  </a:lnTo>
                  <a:lnTo>
                    <a:pt x="22" y="2231"/>
                  </a:lnTo>
                  <a:close/>
                  <a:moveTo>
                    <a:pt x="22" y="1931"/>
                  </a:moveTo>
                  <a:lnTo>
                    <a:pt x="22" y="1931"/>
                  </a:lnTo>
                  <a:lnTo>
                    <a:pt x="17" y="1930"/>
                  </a:lnTo>
                  <a:lnTo>
                    <a:pt x="13" y="1928"/>
                  </a:lnTo>
                  <a:lnTo>
                    <a:pt x="10" y="1926"/>
                  </a:lnTo>
                  <a:lnTo>
                    <a:pt x="7" y="1924"/>
                  </a:lnTo>
                  <a:lnTo>
                    <a:pt x="3" y="1921"/>
                  </a:lnTo>
                  <a:lnTo>
                    <a:pt x="1" y="1918"/>
                  </a:lnTo>
                  <a:lnTo>
                    <a:pt x="0" y="1913"/>
                  </a:lnTo>
                  <a:lnTo>
                    <a:pt x="0" y="1909"/>
                  </a:lnTo>
                  <a:lnTo>
                    <a:pt x="0" y="1823"/>
                  </a:lnTo>
                  <a:lnTo>
                    <a:pt x="0" y="1818"/>
                  </a:lnTo>
                  <a:lnTo>
                    <a:pt x="1" y="1815"/>
                  </a:lnTo>
                  <a:lnTo>
                    <a:pt x="3" y="1811"/>
                  </a:lnTo>
                  <a:lnTo>
                    <a:pt x="7" y="1807"/>
                  </a:lnTo>
                  <a:lnTo>
                    <a:pt x="10" y="1805"/>
                  </a:lnTo>
                  <a:lnTo>
                    <a:pt x="13" y="1803"/>
                  </a:lnTo>
                  <a:lnTo>
                    <a:pt x="17" y="1802"/>
                  </a:lnTo>
                  <a:lnTo>
                    <a:pt x="22" y="1802"/>
                  </a:lnTo>
                  <a:lnTo>
                    <a:pt x="26" y="1802"/>
                  </a:lnTo>
                  <a:lnTo>
                    <a:pt x="30" y="1803"/>
                  </a:lnTo>
                  <a:lnTo>
                    <a:pt x="34" y="1805"/>
                  </a:lnTo>
                  <a:lnTo>
                    <a:pt x="37" y="1807"/>
                  </a:lnTo>
                  <a:lnTo>
                    <a:pt x="39" y="1811"/>
                  </a:lnTo>
                  <a:lnTo>
                    <a:pt x="41" y="1815"/>
                  </a:lnTo>
                  <a:lnTo>
                    <a:pt x="42" y="1818"/>
                  </a:lnTo>
                  <a:lnTo>
                    <a:pt x="43" y="1823"/>
                  </a:lnTo>
                  <a:lnTo>
                    <a:pt x="43" y="1909"/>
                  </a:lnTo>
                  <a:lnTo>
                    <a:pt x="42" y="1913"/>
                  </a:lnTo>
                  <a:lnTo>
                    <a:pt x="41" y="1918"/>
                  </a:lnTo>
                  <a:lnTo>
                    <a:pt x="39" y="1921"/>
                  </a:lnTo>
                  <a:lnTo>
                    <a:pt x="37" y="1924"/>
                  </a:lnTo>
                  <a:lnTo>
                    <a:pt x="34" y="1926"/>
                  </a:lnTo>
                  <a:lnTo>
                    <a:pt x="30" y="1928"/>
                  </a:lnTo>
                  <a:lnTo>
                    <a:pt x="26" y="1930"/>
                  </a:lnTo>
                  <a:lnTo>
                    <a:pt x="22" y="1931"/>
                  </a:lnTo>
                  <a:close/>
                  <a:moveTo>
                    <a:pt x="22" y="1630"/>
                  </a:moveTo>
                  <a:lnTo>
                    <a:pt x="22" y="1630"/>
                  </a:lnTo>
                  <a:lnTo>
                    <a:pt x="17" y="1629"/>
                  </a:lnTo>
                  <a:lnTo>
                    <a:pt x="13" y="1628"/>
                  </a:lnTo>
                  <a:lnTo>
                    <a:pt x="10" y="1626"/>
                  </a:lnTo>
                  <a:lnTo>
                    <a:pt x="7" y="1624"/>
                  </a:lnTo>
                  <a:lnTo>
                    <a:pt x="3" y="1621"/>
                  </a:lnTo>
                  <a:lnTo>
                    <a:pt x="1" y="1616"/>
                  </a:lnTo>
                  <a:lnTo>
                    <a:pt x="0" y="1613"/>
                  </a:lnTo>
                  <a:lnTo>
                    <a:pt x="0" y="1609"/>
                  </a:lnTo>
                  <a:lnTo>
                    <a:pt x="0" y="1522"/>
                  </a:lnTo>
                  <a:lnTo>
                    <a:pt x="0" y="1518"/>
                  </a:lnTo>
                  <a:lnTo>
                    <a:pt x="1" y="1515"/>
                  </a:lnTo>
                  <a:lnTo>
                    <a:pt x="3" y="1510"/>
                  </a:lnTo>
                  <a:lnTo>
                    <a:pt x="7" y="1507"/>
                  </a:lnTo>
                  <a:lnTo>
                    <a:pt x="10" y="1505"/>
                  </a:lnTo>
                  <a:lnTo>
                    <a:pt x="13" y="1503"/>
                  </a:lnTo>
                  <a:lnTo>
                    <a:pt x="17" y="1502"/>
                  </a:lnTo>
                  <a:lnTo>
                    <a:pt x="22" y="1501"/>
                  </a:lnTo>
                  <a:lnTo>
                    <a:pt x="26" y="1502"/>
                  </a:lnTo>
                  <a:lnTo>
                    <a:pt x="30" y="1503"/>
                  </a:lnTo>
                  <a:lnTo>
                    <a:pt x="34" y="1505"/>
                  </a:lnTo>
                  <a:lnTo>
                    <a:pt x="37" y="1507"/>
                  </a:lnTo>
                  <a:lnTo>
                    <a:pt x="39" y="1510"/>
                  </a:lnTo>
                  <a:lnTo>
                    <a:pt x="41" y="1515"/>
                  </a:lnTo>
                  <a:lnTo>
                    <a:pt x="42" y="1518"/>
                  </a:lnTo>
                  <a:lnTo>
                    <a:pt x="43" y="1522"/>
                  </a:lnTo>
                  <a:lnTo>
                    <a:pt x="43" y="1609"/>
                  </a:lnTo>
                  <a:lnTo>
                    <a:pt x="42" y="1613"/>
                  </a:lnTo>
                  <a:lnTo>
                    <a:pt x="41" y="1616"/>
                  </a:lnTo>
                  <a:lnTo>
                    <a:pt x="39" y="1621"/>
                  </a:lnTo>
                  <a:lnTo>
                    <a:pt x="37" y="1624"/>
                  </a:lnTo>
                  <a:lnTo>
                    <a:pt x="34" y="1626"/>
                  </a:lnTo>
                  <a:lnTo>
                    <a:pt x="30" y="1628"/>
                  </a:lnTo>
                  <a:lnTo>
                    <a:pt x="26" y="1629"/>
                  </a:lnTo>
                  <a:lnTo>
                    <a:pt x="22" y="1630"/>
                  </a:lnTo>
                  <a:close/>
                  <a:moveTo>
                    <a:pt x="22" y="1329"/>
                  </a:moveTo>
                  <a:lnTo>
                    <a:pt x="22" y="1329"/>
                  </a:lnTo>
                  <a:lnTo>
                    <a:pt x="17" y="1329"/>
                  </a:lnTo>
                  <a:lnTo>
                    <a:pt x="13" y="1328"/>
                  </a:lnTo>
                  <a:lnTo>
                    <a:pt x="10" y="1326"/>
                  </a:lnTo>
                  <a:lnTo>
                    <a:pt x="7" y="1324"/>
                  </a:lnTo>
                  <a:lnTo>
                    <a:pt x="3" y="1320"/>
                  </a:lnTo>
                  <a:lnTo>
                    <a:pt x="1" y="1316"/>
                  </a:lnTo>
                  <a:lnTo>
                    <a:pt x="0" y="1313"/>
                  </a:lnTo>
                  <a:lnTo>
                    <a:pt x="0" y="1309"/>
                  </a:lnTo>
                  <a:lnTo>
                    <a:pt x="0" y="1222"/>
                  </a:lnTo>
                  <a:lnTo>
                    <a:pt x="0" y="1218"/>
                  </a:lnTo>
                  <a:lnTo>
                    <a:pt x="1" y="1213"/>
                  </a:lnTo>
                  <a:lnTo>
                    <a:pt x="3" y="1210"/>
                  </a:lnTo>
                  <a:lnTo>
                    <a:pt x="7" y="1207"/>
                  </a:lnTo>
                  <a:lnTo>
                    <a:pt x="10" y="1205"/>
                  </a:lnTo>
                  <a:lnTo>
                    <a:pt x="13" y="1203"/>
                  </a:lnTo>
                  <a:lnTo>
                    <a:pt x="17" y="1202"/>
                  </a:lnTo>
                  <a:lnTo>
                    <a:pt x="22" y="1201"/>
                  </a:lnTo>
                  <a:lnTo>
                    <a:pt x="26" y="1202"/>
                  </a:lnTo>
                  <a:lnTo>
                    <a:pt x="30" y="1203"/>
                  </a:lnTo>
                  <a:lnTo>
                    <a:pt x="34" y="1205"/>
                  </a:lnTo>
                  <a:lnTo>
                    <a:pt x="37" y="1207"/>
                  </a:lnTo>
                  <a:lnTo>
                    <a:pt x="39" y="1210"/>
                  </a:lnTo>
                  <a:lnTo>
                    <a:pt x="41" y="1213"/>
                  </a:lnTo>
                  <a:lnTo>
                    <a:pt x="42" y="1218"/>
                  </a:lnTo>
                  <a:lnTo>
                    <a:pt x="43" y="1222"/>
                  </a:lnTo>
                  <a:lnTo>
                    <a:pt x="43" y="1309"/>
                  </a:lnTo>
                  <a:lnTo>
                    <a:pt x="42" y="1313"/>
                  </a:lnTo>
                  <a:lnTo>
                    <a:pt x="41" y="1316"/>
                  </a:lnTo>
                  <a:lnTo>
                    <a:pt x="39" y="1320"/>
                  </a:lnTo>
                  <a:lnTo>
                    <a:pt x="37" y="1324"/>
                  </a:lnTo>
                  <a:lnTo>
                    <a:pt x="34" y="1326"/>
                  </a:lnTo>
                  <a:lnTo>
                    <a:pt x="30" y="1328"/>
                  </a:lnTo>
                  <a:lnTo>
                    <a:pt x="26" y="1329"/>
                  </a:lnTo>
                  <a:lnTo>
                    <a:pt x="22" y="1329"/>
                  </a:lnTo>
                  <a:close/>
                  <a:moveTo>
                    <a:pt x="22" y="1029"/>
                  </a:moveTo>
                  <a:lnTo>
                    <a:pt x="22" y="1029"/>
                  </a:lnTo>
                  <a:lnTo>
                    <a:pt x="17" y="1029"/>
                  </a:lnTo>
                  <a:lnTo>
                    <a:pt x="13" y="1028"/>
                  </a:lnTo>
                  <a:lnTo>
                    <a:pt x="10" y="1026"/>
                  </a:lnTo>
                  <a:lnTo>
                    <a:pt x="7" y="1022"/>
                  </a:lnTo>
                  <a:lnTo>
                    <a:pt x="3" y="1019"/>
                  </a:lnTo>
                  <a:lnTo>
                    <a:pt x="1" y="1016"/>
                  </a:lnTo>
                  <a:lnTo>
                    <a:pt x="0" y="1012"/>
                  </a:lnTo>
                  <a:lnTo>
                    <a:pt x="0" y="1007"/>
                  </a:lnTo>
                  <a:lnTo>
                    <a:pt x="0" y="922"/>
                  </a:lnTo>
                  <a:lnTo>
                    <a:pt x="0" y="918"/>
                  </a:lnTo>
                  <a:lnTo>
                    <a:pt x="1" y="913"/>
                  </a:lnTo>
                  <a:lnTo>
                    <a:pt x="3" y="910"/>
                  </a:lnTo>
                  <a:lnTo>
                    <a:pt x="7" y="907"/>
                  </a:lnTo>
                  <a:lnTo>
                    <a:pt x="10" y="904"/>
                  </a:lnTo>
                  <a:lnTo>
                    <a:pt x="13" y="902"/>
                  </a:lnTo>
                  <a:lnTo>
                    <a:pt x="17" y="900"/>
                  </a:lnTo>
                  <a:lnTo>
                    <a:pt x="22" y="900"/>
                  </a:lnTo>
                  <a:lnTo>
                    <a:pt x="26" y="900"/>
                  </a:lnTo>
                  <a:lnTo>
                    <a:pt x="30" y="902"/>
                  </a:lnTo>
                  <a:lnTo>
                    <a:pt x="34" y="904"/>
                  </a:lnTo>
                  <a:lnTo>
                    <a:pt x="37" y="907"/>
                  </a:lnTo>
                  <a:lnTo>
                    <a:pt x="39" y="910"/>
                  </a:lnTo>
                  <a:lnTo>
                    <a:pt x="41" y="913"/>
                  </a:lnTo>
                  <a:lnTo>
                    <a:pt x="42" y="918"/>
                  </a:lnTo>
                  <a:lnTo>
                    <a:pt x="43" y="922"/>
                  </a:lnTo>
                  <a:lnTo>
                    <a:pt x="43" y="1007"/>
                  </a:lnTo>
                  <a:lnTo>
                    <a:pt x="42" y="1012"/>
                  </a:lnTo>
                  <a:lnTo>
                    <a:pt x="41" y="1016"/>
                  </a:lnTo>
                  <a:lnTo>
                    <a:pt x="39" y="1019"/>
                  </a:lnTo>
                  <a:lnTo>
                    <a:pt x="37" y="1022"/>
                  </a:lnTo>
                  <a:lnTo>
                    <a:pt x="34" y="1026"/>
                  </a:lnTo>
                  <a:lnTo>
                    <a:pt x="30" y="1028"/>
                  </a:lnTo>
                  <a:lnTo>
                    <a:pt x="26" y="1029"/>
                  </a:lnTo>
                  <a:lnTo>
                    <a:pt x="22" y="1029"/>
                  </a:lnTo>
                  <a:close/>
                  <a:moveTo>
                    <a:pt x="22" y="729"/>
                  </a:moveTo>
                  <a:lnTo>
                    <a:pt x="22" y="729"/>
                  </a:lnTo>
                  <a:lnTo>
                    <a:pt x="17" y="729"/>
                  </a:lnTo>
                  <a:lnTo>
                    <a:pt x="13" y="726"/>
                  </a:lnTo>
                  <a:lnTo>
                    <a:pt x="10" y="725"/>
                  </a:lnTo>
                  <a:lnTo>
                    <a:pt x="7" y="722"/>
                  </a:lnTo>
                  <a:lnTo>
                    <a:pt x="3" y="719"/>
                  </a:lnTo>
                  <a:lnTo>
                    <a:pt x="1" y="716"/>
                  </a:lnTo>
                  <a:lnTo>
                    <a:pt x="0" y="711"/>
                  </a:lnTo>
                  <a:lnTo>
                    <a:pt x="0" y="707"/>
                  </a:lnTo>
                  <a:lnTo>
                    <a:pt x="0" y="622"/>
                  </a:lnTo>
                  <a:lnTo>
                    <a:pt x="0" y="617"/>
                  </a:lnTo>
                  <a:lnTo>
                    <a:pt x="1" y="613"/>
                  </a:lnTo>
                  <a:lnTo>
                    <a:pt x="3" y="609"/>
                  </a:lnTo>
                  <a:lnTo>
                    <a:pt x="7" y="607"/>
                  </a:lnTo>
                  <a:lnTo>
                    <a:pt x="10" y="603"/>
                  </a:lnTo>
                  <a:lnTo>
                    <a:pt x="13" y="601"/>
                  </a:lnTo>
                  <a:lnTo>
                    <a:pt x="17" y="600"/>
                  </a:lnTo>
                  <a:lnTo>
                    <a:pt x="22" y="600"/>
                  </a:lnTo>
                  <a:lnTo>
                    <a:pt x="26" y="600"/>
                  </a:lnTo>
                  <a:lnTo>
                    <a:pt x="30" y="601"/>
                  </a:lnTo>
                  <a:lnTo>
                    <a:pt x="34" y="603"/>
                  </a:lnTo>
                  <a:lnTo>
                    <a:pt x="37" y="607"/>
                  </a:lnTo>
                  <a:lnTo>
                    <a:pt x="39" y="609"/>
                  </a:lnTo>
                  <a:lnTo>
                    <a:pt x="41" y="613"/>
                  </a:lnTo>
                  <a:lnTo>
                    <a:pt x="42" y="617"/>
                  </a:lnTo>
                  <a:lnTo>
                    <a:pt x="43" y="622"/>
                  </a:lnTo>
                  <a:lnTo>
                    <a:pt x="43" y="707"/>
                  </a:lnTo>
                  <a:lnTo>
                    <a:pt x="42" y="711"/>
                  </a:lnTo>
                  <a:lnTo>
                    <a:pt x="41" y="716"/>
                  </a:lnTo>
                  <a:lnTo>
                    <a:pt x="39" y="719"/>
                  </a:lnTo>
                  <a:lnTo>
                    <a:pt x="37" y="722"/>
                  </a:lnTo>
                  <a:lnTo>
                    <a:pt x="34" y="725"/>
                  </a:lnTo>
                  <a:lnTo>
                    <a:pt x="30" y="726"/>
                  </a:lnTo>
                  <a:lnTo>
                    <a:pt x="26" y="729"/>
                  </a:lnTo>
                  <a:lnTo>
                    <a:pt x="22" y="729"/>
                  </a:lnTo>
                  <a:close/>
                  <a:moveTo>
                    <a:pt x="22" y="428"/>
                  </a:moveTo>
                  <a:lnTo>
                    <a:pt x="22" y="428"/>
                  </a:lnTo>
                  <a:lnTo>
                    <a:pt x="17" y="427"/>
                  </a:lnTo>
                  <a:lnTo>
                    <a:pt x="13" y="426"/>
                  </a:lnTo>
                  <a:lnTo>
                    <a:pt x="10" y="424"/>
                  </a:lnTo>
                  <a:lnTo>
                    <a:pt x="7" y="422"/>
                  </a:lnTo>
                  <a:lnTo>
                    <a:pt x="3" y="419"/>
                  </a:lnTo>
                  <a:lnTo>
                    <a:pt x="1" y="415"/>
                  </a:lnTo>
                  <a:lnTo>
                    <a:pt x="0" y="411"/>
                  </a:lnTo>
                  <a:lnTo>
                    <a:pt x="0" y="407"/>
                  </a:lnTo>
                  <a:lnTo>
                    <a:pt x="0" y="320"/>
                  </a:lnTo>
                  <a:lnTo>
                    <a:pt x="0" y="316"/>
                  </a:lnTo>
                  <a:lnTo>
                    <a:pt x="1" y="313"/>
                  </a:lnTo>
                  <a:lnTo>
                    <a:pt x="3" y="308"/>
                  </a:lnTo>
                  <a:lnTo>
                    <a:pt x="7" y="305"/>
                  </a:lnTo>
                  <a:lnTo>
                    <a:pt x="10" y="303"/>
                  </a:lnTo>
                  <a:lnTo>
                    <a:pt x="13" y="301"/>
                  </a:lnTo>
                  <a:lnTo>
                    <a:pt x="17" y="300"/>
                  </a:lnTo>
                  <a:lnTo>
                    <a:pt x="22" y="300"/>
                  </a:lnTo>
                  <a:lnTo>
                    <a:pt x="26" y="300"/>
                  </a:lnTo>
                  <a:lnTo>
                    <a:pt x="30" y="301"/>
                  </a:lnTo>
                  <a:lnTo>
                    <a:pt x="34" y="303"/>
                  </a:lnTo>
                  <a:lnTo>
                    <a:pt x="37" y="305"/>
                  </a:lnTo>
                  <a:lnTo>
                    <a:pt x="39" y="308"/>
                  </a:lnTo>
                  <a:lnTo>
                    <a:pt x="41" y="313"/>
                  </a:lnTo>
                  <a:lnTo>
                    <a:pt x="42" y="316"/>
                  </a:lnTo>
                  <a:lnTo>
                    <a:pt x="43" y="320"/>
                  </a:lnTo>
                  <a:lnTo>
                    <a:pt x="43" y="407"/>
                  </a:lnTo>
                  <a:lnTo>
                    <a:pt x="42" y="411"/>
                  </a:lnTo>
                  <a:lnTo>
                    <a:pt x="41" y="415"/>
                  </a:lnTo>
                  <a:lnTo>
                    <a:pt x="39" y="419"/>
                  </a:lnTo>
                  <a:lnTo>
                    <a:pt x="37" y="422"/>
                  </a:lnTo>
                  <a:lnTo>
                    <a:pt x="34" y="424"/>
                  </a:lnTo>
                  <a:lnTo>
                    <a:pt x="30" y="426"/>
                  </a:lnTo>
                  <a:lnTo>
                    <a:pt x="26" y="427"/>
                  </a:lnTo>
                  <a:lnTo>
                    <a:pt x="22" y="428"/>
                  </a:lnTo>
                  <a:close/>
                  <a:moveTo>
                    <a:pt x="22" y="128"/>
                  </a:moveTo>
                  <a:lnTo>
                    <a:pt x="22" y="128"/>
                  </a:lnTo>
                  <a:lnTo>
                    <a:pt x="17" y="127"/>
                  </a:lnTo>
                  <a:lnTo>
                    <a:pt x="13" y="126"/>
                  </a:lnTo>
                  <a:lnTo>
                    <a:pt x="10" y="124"/>
                  </a:lnTo>
                  <a:lnTo>
                    <a:pt x="7" y="122"/>
                  </a:lnTo>
                  <a:lnTo>
                    <a:pt x="3" y="118"/>
                  </a:lnTo>
                  <a:lnTo>
                    <a:pt x="1" y="114"/>
                  </a:lnTo>
                  <a:lnTo>
                    <a:pt x="0" y="111"/>
                  </a:lnTo>
                  <a:lnTo>
                    <a:pt x="0" y="106"/>
                  </a:lnTo>
                  <a:lnTo>
                    <a:pt x="0" y="21"/>
                  </a:lnTo>
                  <a:lnTo>
                    <a:pt x="0" y="17"/>
                  </a:lnTo>
                  <a:lnTo>
                    <a:pt x="1" y="14"/>
                  </a:lnTo>
                  <a:lnTo>
                    <a:pt x="3" y="9"/>
                  </a:lnTo>
                  <a:lnTo>
                    <a:pt x="7" y="6"/>
                  </a:lnTo>
                  <a:lnTo>
                    <a:pt x="10" y="4"/>
                  </a:lnTo>
                  <a:lnTo>
                    <a:pt x="13" y="2"/>
                  </a:lnTo>
                  <a:lnTo>
                    <a:pt x="17" y="1"/>
                  </a:lnTo>
                  <a:lnTo>
                    <a:pt x="22" y="0"/>
                  </a:lnTo>
                  <a:lnTo>
                    <a:pt x="26" y="1"/>
                  </a:lnTo>
                  <a:lnTo>
                    <a:pt x="30" y="2"/>
                  </a:lnTo>
                  <a:lnTo>
                    <a:pt x="34" y="4"/>
                  </a:lnTo>
                  <a:lnTo>
                    <a:pt x="37" y="6"/>
                  </a:lnTo>
                  <a:lnTo>
                    <a:pt x="39" y="9"/>
                  </a:lnTo>
                  <a:lnTo>
                    <a:pt x="41" y="14"/>
                  </a:lnTo>
                  <a:lnTo>
                    <a:pt x="42" y="17"/>
                  </a:lnTo>
                  <a:lnTo>
                    <a:pt x="43" y="21"/>
                  </a:lnTo>
                  <a:lnTo>
                    <a:pt x="43" y="106"/>
                  </a:lnTo>
                  <a:lnTo>
                    <a:pt x="42" y="111"/>
                  </a:lnTo>
                  <a:lnTo>
                    <a:pt x="41" y="114"/>
                  </a:lnTo>
                  <a:lnTo>
                    <a:pt x="39" y="118"/>
                  </a:lnTo>
                  <a:lnTo>
                    <a:pt x="37" y="122"/>
                  </a:lnTo>
                  <a:lnTo>
                    <a:pt x="34" y="124"/>
                  </a:lnTo>
                  <a:lnTo>
                    <a:pt x="30" y="126"/>
                  </a:lnTo>
                  <a:lnTo>
                    <a:pt x="26" y="127"/>
                  </a:lnTo>
                  <a:lnTo>
                    <a:pt x="22" y="12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1740" name="Freeform 251"/>
            <p:cNvSpPr>
              <a:spLocks noEditPoints="1"/>
            </p:cNvSpPr>
            <p:nvPr/>
          </p:nvSpPr>
          <p:spPr bwMode="auto">
            <a:xfrm>
              <a:off x="7337301" y="1709529"/>
              <a:ext cx="336997" cy="884383"/>
            </a:xfrm>
            <a:custGeom>
              <a:avLst/>
              <a:gdLst>
                <a:gd name="T0" fmla="*/ 1 w 1450"/>
                <a:gd name="T1" fmla="*/ 3685 h 3800"/>
                <a:gd name="T2" fmla="*/ 41 w 1450"/>
                <a:gd name="T3" fmla="*/ 3685 h 3800"/>
                <a:gd name="T4" fmla="*/ 21 w 1450"/>
                <a:gd name="T5" fmla="*/ 3500 h 3800"/>
                <a:gd name="T6" fmla="*/ 1 w 1450"/>
                <a:gd name="T7" fmla="*/ 3383 h 3800"/>
                <a:gd name="T8" fmla="*/ 41 w 1450"/>
                <a:gd name="T9" fmla="*/ 3383 h 3800"/>
                <a:gd name="T10" fmla="*/ 21 w 1450"/>
                <a:gd name="T11" fmla="*/ 3199 h 3800"/>
                <a:gd name="T12" fmla="*/ 1 w 1450"/>
                <a:gd name="T13" fmla="*/ 3083 h 3800"/>
                <a:gd name="T14" fmla="*/ 41 w 1450"/>
                <a:gd name="T15" fmla="*/ 3083 h 3800"/>
                <a:gd name="T16" fmla="*/ 21 w 1450"/>
                <a:gd name="T17" fmla="*/ 2898 h 3800"/>
                <a:gd name="T18" fmla="*/ 1 w 1450"/>
                <a:gd name="T19" fmla="*/ 2783 h 3800"/>
                <a:gd name="T20" fmla="*/ 41 w 1450"/>
                <a:gd name="T21" fmla="*/ 2783 h 3800"/>
                <a:gd name="T22" fmla="*/ 21 w 1450"/>
                <a:gd name="T23" fmla="*/ 2598 h 3800"/>
                <a:gd name="T24" fmla="*/ 1 w 1450"/>
                <a:gd name="T25" fmla="*/ 2483 h 3800"/>
                <a:gd name="T26" fmla="*/ 41 w 1450"/>
                <a:gd name="T27" fmla="*/ 2483 h 3800"/>
                <a:gd name="T28" fmla="*/ 21 w 1450"/>
                <a:gd name="T29" fmla="*/ 2298 h 3800"/>
                <a:gd name="T30" fmla="*/ 1 w 1450"/>
                <a:gd name="T31" fmla="*/ 2182 h 3800"/>
                <a:gd name="T32" fmla="*/ 41 w 1450"/>
                <a:gd name="T33" fmla="*/ 2182 h 3800"/>
                <a:gd name="T34" fmla="*/ 21 w 1450"/>
                <a:gd name="T35" fmla="*/ 1998 h 3800"/>
                <a:gd name="T36" fmla="*/ 1 w 1450"/>
                <a:gd name="T37" fmla="*/ 1881 h 3800"/>
                <a:gd name="T38" fmla="*/ 41 w 1450"/>
                <a:gd name="T39" fmla="*/ 1881 h 3800"/>
                <a:gd name="T40" fmla="*/ 21 w 1450"/>
                <a:gd name="T41" fmla="*/ 1696 h 3800"/>
                <a:gd name="T42" fmla="*/ 1 w 1450"/>
                <a:gd name="T43" fmla="*/ 1581 h 3800"/>
                <a:gd name="T44" fmla="*/ 41 w 1450"/>
                <a:gd name="T45" fmla="*/ 1581 h 3800"/>
                <a:gd name="T46" fmla="*/ 21 w 1450"/>
                <a:gd name="T47" fmla="*/ 1396 h 3800"/>
                <a:gd name="T48" fmla="*/ 1 w 1450"/>
                <a:gd name="T49" fmla="*/ 1280 h 3800"/>
                <a:gd name="T50" fmla="*/ 41 w 1450"/>
                <a:gd name="T51" fmla="*/ 1280 h 3800"/>
                <a:gd name="T52" fmla="*/ 1428 w 1450"/>
                <a:gd name="T53" fmla="*/ 1379 h 3800"/>
                <a:gd name="T54" fmla="*/ 1410 w 1450"/>
                <a:gd name="T55" fmla="*/ 1345 h 3800"/>
                <a:gd name="T56" fmla="*/ 1449 w 1450"/>
                <a:gd name="T57" fmla="*/ 1350 h 3800"/>
                <a:gd name="T58" fmla="*/ 1428 w 1450"/>
                <a:gd name="T59" fmla="*/ 1161 h 3800"/>
                <a:gd name="T60" fmla="*/ 1410 w 1450"/>
                <a:gd name="T61" fmla="*/ 1042 h 3800"/>
                <a:gd name="T62" fmla="*/ 1449 w 1450"/>
                <a:gd name="T63" fmla="*/ 1049 h 3800"/>
                <a:gd name="T64" fmla="*/ 21 w 1450"/>
                <a:gd name="T65" fmla="*/ 1096 h 3800"/>
                <a:gd name="T66" fmla="*/ 4 w 1450"/>
                <a:gd name="T67" fmla="*/ 976 h 3800"/>
                <a:gd name="T68" fmla="*/ 42 w 1450"/>
                <a:gd name="T69" fmla="*/ 985 h 3800"/>
                <a:gd name="T70" fmla="*/ 1428 w 1450"/>
                <a:gd name="T71" fmla="*/ 860 h 3800"/>
                <a:gd name="T72" fmla="*/ 1410 w 1450"/>
                <a:gd name="T73" fmla="*/ 740 h 3800"/>
                <a:gd name="T74" fmla="*/ 1449 w 1450"/>
                <a:gd name="T75" fmla="*/ 749 h 3800"/>
                <a:gd name="T76" fmla="*/ 21 w 1450"/>
                <a:gd name="T77" fmla="*/ 796 h 3800"/>
                <a:gd name="T78" fmla="*/ 33 w 1450"/>
                <a:gd name="T79" fmla="*/ 675 h 3800"/>
                <a:gd name="T80" fmla="*/ 50 w 1450"/>
                <a:gd name="T81" fmla="*/ 710 h 3800"/>
                <a:gd name="T82" fmla="*/ 21 w 1450"/>
                <a:gd name="T83" fmla="*/ 796 h 3800"/>
                <a:gd name="T84" fmla="*/ 210 w 1450"/>
                <a:gd name="T85" fmla="*/ 586 h 3800"/>
                <a:gd name="T86" fmla="*/ 323 w 1450"/>
                <a:gd name="T87" fmla="*/ 556 h 3800"/>
                <a:gd name="T88" fmla="*/ 1428 w 1450"/>
                <a:gd name="T89" fmla="*/ 560 h 3800"/>
                <a:gd name="T90" fmla="*/ 1410 w 1450"/>
                <a:gd name="T91" fmla="*/ 440 h 3800"/>
                <a:gd name="T92" fmla="*/ 1449 w 1450"/>
                <a:gd name="T93" fmla="*/ 448 h 3800"/>
                <a:gd name="T94" fmla="*/ 494 w 1450"/>
                <a:gd name="T95" fmla="*/ 486 h 3800"/>
                <a:gd name="T96" fmla="*/ 484 w 1450"/>
                <a:gd name="T97" fmla="*/ 446 h 3800"/>
                <a:gd name="T98" fmla="*/ 592 w 1450"/>
                <a:gd name="T99" fmla="*/ 428 h 3800"/>
                <a:gd name="T100" fmla="*/ 752 w 1450"/>
                <a:gd name="T101" fmla="*/ 348 h 3800"/>
                <a:gd name="T102" fmla="*/ 834 w 1450"/>
                <a:gd name="T103" fmla="*/ 271 h 3800"/>
                <a:gd name="T104" fmla="*/ 858 w 1450"/>
                <a:gd name="T105" fmla="*/ 302 h 3800"/>
                <a:gd name="T106" fmla="*/ 1413 w 1450"/>
                <a:gd name="T107" fmla="*/ 253 h 3800"/>
                <a:gd name="T108" fmla="*/ 1424 w 1450"/>
                <a:gd name="T109" fmla="*/ 131 h 3800"/>
                <a:gd name="T110" fmla="*/ 1447 w 1450"/>
                <a:gd name="T111" fmla="*/ 246 h 3800"/>
                <a:gd name="T112" fmla="*/ 1012 w 1450"/>
                <a:gd name="T113" fmla="*/ 205 h 3800"/>
                <a:gd name="T114" fmla="*/ 1111 w 1450"/>
                <a:gd name="T115" fmla="*/ 135 h 3800"/>
                <a:gd name="T116" fmla="*/ 1121 w 1450"/>
                <a:gd name="T117" fmla="*/ 172 h 3800"/>
                <a:gd name="T118" fmla="*/ 1278 w 1450"/>
                <a:gd name="T119" fmla="*/ 61 h 3800"/>
                <a:gd name="T120" fmla="*/ 1387 w 1450"/>
                <a:gd name="T121" fmla="*/ 3 h 3800"/>
                <a:gd name="T122" fmla="*/ 1309 w 1450"/>
                <a:gd name="T123" fmla="*/ 78 h 3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450" h="3800">
                  <a:moveTo>
                    <a:pt x="21" y="3800"/>
                  </a:moveTo>
                  <a:lnTo>
                    <a:pt x="17" y="3799"/>
                  </a:lnTo>
                  <a:lnTo>
                    <a:pt x="13" y="3798"/>
                  </a:lnTo>
                  <a:lnTo>
                    <a:pt x="9" y="3796"/>
                  </a:lnTo>
                  <a:lnTo>
                    <a:pt x="6" y="3794"/>
                  </a:lnTo>
                  <a:lnTo>
                    <a:pt x="4" y="3790"/>
                  </a:lnTo>
                  <a:lnTo>
                    <a:pt x="1" y="3787"/>
                  </a:lnTo>
                  <a:lnTo>
                    <a:pt x="0" y="3783"/>
                  </a:lnTo>
                  <a:lnTo>
                    <a:pt x="0" y="3779"/>
                  </a:lnTo>
                  <a:lnTo>
                    <a:pt x="0" y="3692"/>
                  </a:lnTo>
                  <a:lnTo>
                    <a:pt x="0" y="3688"/>
                  </a:lnTo>
                  <a:lnTo>
                    <a:pt x="1" y="3685"/>
                  </a:lnTo>
                  <a:lnTo>
                    <a:pt x="4" y="3680"/>
                  </a:lnTo>
                  <a:lnTo>
                    <a:pt x="6" y="3677"/>
                  </a:lnTo>
                  <a:lnTo>
                    <a:pt x="9" y="3675"/>
                  </a:lnTo>
                  <a:lnTo>
                    <a:pt x="13" y="3673"/>
                  </a:lnTo>
                  <a:lnTo>
                    <a:pt x="17" y="3672"/>
                  </a:lnTo>
                  <a:lnTo>
                    <a:pt x="21" y="3672"/>
                  </a:lnTo>
                  <a:lnTo>
                    <a:pt x="25" y="3672"/>
                  </a:lnTo>
                  <a:lnTo>
                    <a:pt x="29" y="3673"/>
                  </a:lnTo>
                  <a:lnTo>
                    <a:pt x="34" y="3675"/>
                  </a:lnTo>
                  <a:lnTo>
                    <a:pt x="36" y="3677"/>
                  </a:lnTo>
                  <a:lnTo>
                    <a:pt x="39" y="3680"/>
                  </a:lnTo>
                  <a:lnTo>
                    <a:pt x="41" y="3685"/>
                  </a:lnTo>
                  <a:lnTo>
                    <a:pt x="42" y="3688"/>
                  </a:lnTo>
                  <a:lnTo>
                    <a:pt x="42" y="3692"/>
                  </a:lnTo>
                  <a:lnTo>
                    <a:pt x="42" y="3779"/>
                  </a:lnTo>
                  <a:lnTo>
                    <a:pt x="42" y="3783"/>
                  </a:lnTo>
                  <a:lnTo>
                    <a:pt x="41" y="3787"/>
                  </a:lnTo>
                  <a:lnTo>
                    <a:pt x="39" y="3790"/>
                  </a:lnTo>
                  <a:lnTo>
                    <a:pt x="36" y="3794"/>
                  </a:lnTo>
                  <a:lnTo>
                    <a:pt x="34" y="3796"/>
                  </a:lnTo>
                  <a:lnTo>
                    <a:pt x="29" y="3798"/>
                  </a:lnTo>
                  <a:lnTo>
                    <a:pt x="25" y="3799"/>
                  </a:lnTo>
                  <a:lnTo>
                    <a:pt x="21" y="3800"/>
                  </a:lnTo>
                  <a:close/>
                  <a:moveTo>
                    <a:pt x="21" y="3500"/>
                  </a:moveTo>
                  <a:lnTo>
                    <a:pt x="21" y="3500"/>
                  </a:lnTo>
                  <a:lnTo>
                    <a:pt x="17" y="3499"/>
                  </a:lnTo>
                  <a:lnTo>
                    <a:pt x="13" y="3498"/>
                  </a:lnTo>
                  <a:lnTo>
                    <a:pt x="9" y="3496"/>
                  </a:lnTo>
                  <a:lnTo>
                    <a:pt x="6" y="3493"/>
                  </a:lnTo>
                  <a:lnTo>
                    <a:pt x="4" y="3490"/>
                  </a:lnTo>
                  <a:lnTo>
                    <a:pt x="1" y="3486"/>
                  </a:lnTo>
                  <a:lnTo>
                    <a:pt x="0" y="3483"/>
                  </a:lnTo>
                  <a:lnTo>
                    <a:pt x="0" y="3478"/>
                  </a:lnTo>
                  <a:lnTo>
                    <a:pt x="0" y="3392"/>
                  </a:lnTo>
                  <a:lnTo>
                    <a:pt x="0" y="3388"/>
                  </a:lnTo>
                  <a:lnTo>
                    <a:pt x="1" y="3383"/>
                  </a:lnTo>
                  <a:lnTo>
                    <a:pt x="4" y="3380"/>
                  </a:lnTo>
                  <a:lnTo>
                    <a:pt x="6" y="3377"/>
                  </a:lnTo>
                  <a:lnTo>
                    <a:pt x="9" y="3375"/>
                  </a:lnTo>
                  <a:lnTo>
                    <a:pt x="13" y="3372"/>
                  </a:lnTo>
                  <a:lnTo>
                    <a:pt x="17" y="3371"/>
                  </a:lnTo>
                  <a:lnTo>
                    <a:pt x="21" y="3370"/>
                  </a:lnTo>
                  <a:lnTo>
                    <a:pt x="25" y="3371"/>
                  </a:lnTo>
                  <a:lnTo>
                    <a:pt x="29" y="3372"/>
                  </a:lnTo>
                  <a:lnTo>
                    <a:pt x="34" y="3375"/>
                  </a:lnTo>
                  <a:lnTo>
                    <a:pt x="36" y="3377"/>
                  </a:lnTo>
                  <a:lnTo>
                    <a:pt x="39" y="3380"/>
                  </a:lnTo>
                  <a:lnTo>
                    <a:pt x="41" y="3383"/>
                  </a:lnTo>
                  <a:lnTo>
                    <a:pt x="42" y="3388"/>
                  </a:lnTo>
                  <a:lnTo>
                    <a:pt x="42" y="3392"/>
                  </a:lnTo>
                  <a:lnTo>
                    <a:pt x="42" y="3478"/>
                  </a:lnTo>
                  <a:lnTo>
                    <a:pt x="42" y="3483"/>
                  </a:lnTo>
                  <a:lnTo>
                    <a:pt x="41" y="3486"/>
                  </a:lnTo>
                  <a:lnTo>
                    <a:pt x="39" y="3490"/>
                  </a:lnTo>
                  <a:lnTo>
                    <a:pt x="36" y="3493"/>
                  </a:lnTo>
                  <a:lnTo>
                    <a:pt x="34" y="3496"/>
                  </a:lnTo>
                  <a:lnTo>
                    <a:pt x="29" y="3498"/>
                  </a:lnTo>
                  <a:lnTo>
                    <a:pt x="25" y="3499"/>
                  </a:lnTo>
                  <a:lnTo>
                    <a:pt x="21" y="3500"/>
                  </a:lnTo>
                  <a:close/>
                  <a:moveTo>
                    <a:pt x="21" y="3199"/>
                  </a:moveTo>
                  <a:lnTo>
                    <a:pt x="21" y="3199"/>
                  </a:lnTo>
                  <a:lnTo>
                    <a:pt x="17" y="3199"/>
                  </a:lnTo>
                  <a:lnTo>
                    <a:pt x="13" y="3197"/>
                  </a:lnTo>
                  <a:lnTo>
                    <a:pt x="9" y="3195"/>
                  </a:lnTo>
                  <a:lnTo>
                    <a:pt x="6" y="3193"/>
                  </a:lnTo>
                  <a:lnTo>
                    <a:pt x="4" y="3190"/>
                  </a:lnTo>
                  <a:lnTo>
                    <a:pt x="1" y="3186"/>
                  </a:lnTo>
                  <a:lnTo>
                    <a:pt x="0" y="3182"/>
                  </a:lnTo>
                  <a:lnTo>
                    <a:pt x="0" y="3177"/>
                  </a:lnTo>
                  <a:lnTo>
                    <a:pt x="0" y="3092"/>
                  </a:lnTo>
                  <a:lnTo>
                    <a:pt x="0" y="3087"/>
                  </a:lnTo>
                  <a:lnTo>
                    <a:pt x="1" y="3083"/>
                  </a:lnTo>
                  <a:lnTo>
                    <a:pt x="4" y="3080"/>
                  </a:lnTo>
                  <a:lnTo>
                    <a:pt x="6" y="3077"/>
                  </a:lnTo>
                  <a:lnTo>
                    <a:pt x="9" y="3074"/>
                  </a:lnTo>
                  <a:lnTo>
                    <a:pt x="13" y="3072"/>
                  </a:lnTo>
                  <a:lnTo>
                    <a:pt x="17" y="3071"/>
                  </a:lnTo>
                  <a:lnTo>
                    <a:pt x="21" y="3070"/>
                  </a:lnTo>
                  <a:lnTo>
                    <a:pt x="25" y="3071"/>
                  </a:lnTo>
                  <a:lnTo>
                    <a:pt x="29" y="3072"/>
                  </a:lnTo>
                  <a:lnTo>
                    <a:pt x="34" y="3074"/>
                  </a:lnTo>
                  <a:lnTo>
                    <a:pt x="36" y="3077"/>
                  </a:lnTo>
                  <a:lnTo>
                    <a:pt x="39" y="3080"/>
                  </a:lnTo>
                  <a:lnTo>
                    <a:pt x="41" y="3083"/>
                  </a:lnTo>
                  <a:lnTo>
                    <a:pt x="42" y="3087"/>
                  </a:lnTo>
                  <a:lnTo>
                    <a:pt x="42" y="3092"/>
                  </a:lnTo>
                  <a:lnTo>
                    <a:pt x="42" y="3177"/>
                  </a:lnTo>
                  <a:lnTo>
                    <a:pt x="42" y="3182"/>
                  </a:lnTo>
                  <a:lnTo>
                    <a:pt x="41" y="3186"/>
                  </a:lnTo>
                  <a:lnTo>
                    <a:pt x="39" y="3190"/>
                  </a:lnTo>
                  <a:lnTo>
                    <a:pt x="36" y="3193"/>
                  </a:lnTo>
                  <a:lnTo>
                    <a:pt x="34" y="3195"/>
                  </a:lnTo>
                  <a:lnTo>
                    <a:pt x="29" y="3197"/>
                  </a:lnTo>
                  <a:lnTo>
                    <a:pt x="25" y="3199"/>
                  </a:lnTo>
                  <a:lnTo>
                    <a:pt x="21" y="3199"/>
                  </a:lnTo>
                  <a:close/>
                  <a:moveTo>
                    <a:pt x="21" y="2898"/>
                  </a:moveTo>
                  <a:lnTo>
                    <a:pt x="21" y="2898"/>
                  </a:lnTo>
                  <a:lnTo>
                    <a:pt x="17" y="2898"/>
                  </a:lnTo>
                  <a:lnTo>
                    <a:pt x="13" y="2897"/>
                  </a:lnTo>
                  <a:lnTo>
                    <a:pt x="9" y="2895"/>
                  </a:lnTo>
                  <a:lnTo>
                    <a:pt x="6" y="2892"/>
                  </a:lnTo>
                  <a:lnTo>
                    <a:pt x="4" y="2889"/>
                  </a:lnTo>
                  <a:lnTo>
                    <a:pt x="1" y="2885"/>
                  </a:lnTo>
                  <a:lnTo>
                    <a:pt x="0" y="2881"/>
                  </a:lnTo>
                  <a:lnTo>
                    <a:pt x="0" y="2877"/>
                  </a:lnTo>
                  <a:lnTo>
                    <a:pt x="0" y="2791"/>
                  </a:lnTo>
                  <a:lnTo>
                    <a:pt x="0" y="2787"/>
                  </a:lnTo>
                  <a:lnTo>
                    <a:pt x="1" y="2783"/>
                  </a:lnTo>
                  <a:lnTo>
                    <a:pt x="4" y="2780"/>
                  </a:lnTo>
                  <a:lnTo>
                    <a:pt x="6" y="2776"/>
                  </a:lnTo>
                  <a:lnTo>
                    <a:pt x="9" y="2773"/>
                  </a:lnTo>
                  <a:lnTo>
                    <a:pt x="13" y="2771"/>
                  </a:lnTo>
                  <a:lnTo>
                    <a:pt x="17" y="2770"/>
                  </a:lnTo>
                  <a:lnTo>
                    <a:pt x="21" y="2770"/>
                  </a:lnTo>
                  <a:lnTo>
                    <a:pt x="25" y="2770"/>
                  </a:lnTo>
                  <a:lnTo>
                    <a:pt x="29" y="2771"/>
                  </a:lnTo>
                  <a:lnTo>
                    <a:pt x="34" y="2773"/>
                  </a:lnTo>
                  <a:lnTo>
                    <a:pt x="36" y="2776"/>
                  </a:lnTo>
                  <a:lnTo>
                    <a:pt x="39" y="2780"/>
                  </a:lnTo>
                  <a:lnTo>
                    <a:pt x="41" y="2783"/>
                  </a:lnTo>
                  <a:lnTo>
                    <a:pt x="42" y="2787"/>
                  </a:lnTo>
                  <a:lnTo>
                    <a:pt x="42" y="2791"/>
                  </a:lnTo>
                  <a:lnTo>
                    <a:pt x="42" y="2877"/>
                  </a:lnTo>
                  <a:lnTo>
                    <a:pt x="42" y="2881"/>
                  </a:lnTo>
                  <a:lnTo>
                    <a:pt x="41" y="2885"/>
                  </a:lnTo>
                  <a:lnTo>
                    <a:pt x="39" y="2889"/>
                  </a:lnTo>
                  <a:lnTo>
                    <a:pt x="36" y="2892"/>
                  </a:lnTo>
                  <a:lnTo>
                    <a:pt x="34" y="2895"/>
                  </a:lnTo>
                  <a:lnTo>
                    <a:pt x="29" y="2897"/>
                  </a:lnTo>
                  <a:lnTo>
                    <a:pt x="25" y="2898"/>
                  </a:lnTo>
                  <a:lnTo>
                    <a:pt x="21" y="2898"/>
                  </a:lnTo>
                  <a:close/>
                  <a:moveTo>
                    <a:pt x="21" y="2598"/>
                  </a:moveTo>
                  <a:lnTo>
                    <a:pt x="21" y="2598"/>
                  </a:lnTo>
                  <a:lnTo>
                    <a:pt x="17" y="2598"/>
                  </a:lnTo>
                  <a:lnTo>
                    <a:pt x="13" y="2596"/>
                  </a:lnTo>
                  <a:lnTo>
                    <a:pt x="9" y="2595"/>
                  </a:lnTo>
                  <a:lnTo>
                    <a:pt x="6" y="2592"/>
                  </a:lnTo>
                  <a:lnTo>
                    <a:pt x="4" y="2588"/>
                  </a:lnTo>
                  <a:lnTo>
                    <a:pt x="1" y="2585"/>
                  </a:lnTo>
                  <a:lnTo>
                    <a:pt x="0" y="2581"/>
                  </a:lnTo>
                  <a:lnTo>
                    <a:pt x="0" y="2576"/>
                  </a:lnTo>
                  <a:lnTo>
                    <a:pt x="0" y="2491"/>
                  </a:lnTo>
                  <a:lnTo>
                    <a:pt x="0" y="2487"/>
                  </a:lnTo>
                  <a:lnTo>
                    <a:pt x="1" y="2483"/>
                  </a:lnTo>
                  <a:lnTo>
                    <a:pt x="4" y="2478"/>
                  </a:lnTo>
                  <a:lnTo>
                    <a:pt x="6" y="2476"/>
                  </a:lnTo>
                  <a:lnTo>
                    <a:pt x="9" y="2473"/>
                  </a:lnTo>
                  <a:lnTo>
                    <a:pt x="13" y="2471"/>
                  </a:lnTo>
                  <a:lnTo>
                    <a:pt x="17" y="2470"/>
                  </a:lnTo>
                  <a:lnTo>
                    <a:pt x="21" y="2470"/>
                  </a:lnTo>
                  <a:lnTo>
                    <a:pt x="25" y="2470"/>
                  </a:lnTo>
                  <a:lnTo>
                    <a:pt x="29" y="2471"/>
                  </a:lnTo>
                  <a:lnTo>
                    <a:pt x="34" y="2473"/>
                  </a:lnTo>
                  <a:lnTo>
                    <a:pt x="36" y="2476"/>
                  </a:lnTo>
                  <a:lnTo>
                    <a:pt x="39" y="2478"/>
                  </a:lnTo>
                  <a:lnTo>
                    <a:pt x="41" y="2483"/>
                  </a:lnTo>
                  <a:lnTo>
                    <a:pt x="42" y="2487"/>
                  </a:lnTo>
                  <a:lnTo>
                    <a:pt x="42" y="2491"/>
                  </a:lnTo>
                  <a:lnTo>
                    <a:pt x="42" y="2576"/>
                  </a:lnTo>
                  <a:lnTo>
                    <a:pt x="42" y="2581"/>
                  </a:lnTo>
                  <a:lnTo>
                    <a:pt x="41" y="2585"/>
                  </a:lnTo>
                  <a:lnTo>
                    <a:pt x="39" y="2588"/>
                  </a:lnTo>
                  <a:lnTo>
                    <a:pt x="36" y="2592"/>
                  </a:lnTo>
                  <a:lnTo>
                    <a:pt x="34" y="2595"/>
                  </a:lnTo>
                  <a:lnTo>
                    <a:pt x="29" y="2596"/>
                  </a:lnTo>
                  <a:lnTo>
                    <a:pt x="25" y="2598"/>
                  </a:lnTo>
                  <a:lnTo>
                    <a:pt x="21" y="2598"/>
                  </a:lnTo>
                  <a:close/>
                  <a:moveTo>
                    <a:pt x="21" y="2298"/>
                  </a:moveTo>
                  <a:lnTo>
                    <a:pt x="21" y="2298"/>
                  </a:lnTo>
                  <a:lnTo>
                    <a:pt x="17" y="2297"/>
                  </a:lnTo>
                  <a:lnTo>
                    <a:pt x="13" y="2296"/>
                  </a:lnTo>
                  <a:lnTo>
                    <a:pt x="9" y="2294"/>
                  </a:lnTo>
                  <a:lnTo>
                    <a:pt x="6" y="2291"/>
                  </a:lnTo>
                  <a:lnTo>
                    <a:pt x="4" y="2288"/>
                  </a:lnTo>
                  <a:lnTo>
                    <a:pt x="1" y="2285"/>
                  </a:lnTo>
                  <a:lnTo>
                    <a:pt x="0" y="2281"/>
                  </a:lnTo>
                  <a:lnTo>
                    <a:pt x="0" y="2276"/>
                  </a:lnTo>
                  <a:lnTo>
                    <a:pt x="0" y="2190"/>
                  </a:lnTo>
                  <a:lnTo>
                    <a:pt x="0" y="2186"/>
                  </a:lnTo>
                  <a:lnTo>
                    <a:pt x="1" y="2182"/>
                  </a:lnTo>
                  <a:lnTo>
                    <a:pt x="4" y="2178"/>
                  </a:lnTo>
                  <a:lnTo>
                    <a:pt x="6" y="2175"/>
                  </a:lnTo>
                  <a:lnTo>
                    <a:pt x="9" y="2173"/>
                  </a:lnTo>
                  <a:lnTo>
                    <a:pt x="13" y="2170"/>
                  </a:lnTo>
                  <a:lnTo>
                    <a:pt x="17" y="2169"/>
                  </a:lnTo>
                  <a:lnTo>
                    <a:pt x="21" y="2169"/>
                  </a:lnTo>
                  <a:lnTo>
                    <a:pt x="25" y="2169"/>
                  </a:lnTo>
                  <a:lnTo>
                    <a:pt x="29" y="2170"/>
                  </a:lnTo>
                  <a:lnTo>
                    <a:pt x="34" y="2173"/>
                  </a:lnTo>
                  <a:lnTo>
                    <a:pt x="36" y="2175"/>
                  </a:lnTo>
                  <a:lnTo>
                    <a:pt x="39" y="2178"/>
                  </a:lnTo>
                  <a:lnTo>
                    <a:pt x="41" y="2182"/>
                  </a:lnTo>
                  <a:lnTo>
                    <a:pt x="42" y="2186"/>
                  </a:lnTo>
                  <a:lnTo>
                    <a:pt x="42" y="2190"/>
                  </a:lnTo>
                  <a:lnTo>
                    <a:pt x="42" y="2276"/>
                  </a:lnTo>
                  <a:lnTo>
                    <a:pt x="42" y="2281"/>
                  </a:lnTo>
                  <a:lnTo>
                    <a:pt x="41" y="2285"/>
                  </a:lnTo>
                  <a:lnTo>
                    <a:pt x="39" y="2288"/>
                  </a:lnTo>
                  <a:lnTo>
                    <a:pt x="36" y="2291"/>
                  </a:lnTo>
                  <a:lnTo>
                    <a:pt x="34" y="2294"/>
                  </a:lnTo>
                  <a:lnTo>
                    <a:pt x="29" y="2296"/>
                  </a:lnTo>
                  <a:lnTo>
                    <a:pt x="25" y="2297"/>
                  </a:lnTo>
                  <a:lnTo>
                    <a:pt x="21" y="2298"/>
                  </a:lnTo>
                  <a:close/>
                  <a:moveTo>
                    <a:pt x="21" y="1998"/>
                  </a:moveTo>
                  <a:lnTo>
                    <a:pt x="21" y="1998"/>
                  </a:lnTo>
                  <a:lnTo>
                    <a:pt x="17" y="1997"/>
                  </a:lnTo>
                  <a:lnTo>
                    <a:pt x="13" y="1995"/>
                  </a:lnTo>
                  <a:lnTo>
                    <a:pt x="9" y="1993"/>
                  </a:lnTo>
                  <a:lnTo>
                    <a:pt x="6" y="1991"/>
                  </a:lnTo>
                  <a:lnTo>
                    <a:pt x="4" y="1988"/>
                  </a:lnTo>
                  <a:lnTo>
                    <a:pt x="1" y="1984"/>
                  </a:lnTo>
                  <a:lnTo>
                    <a:pt x="0" y="1980"/>
                  </a:lnTo>
                  <a:lnTo>
                    <a:pt x="0" y="1976"/>
                  </a:lnTo>
                  <a:lnTo>
                    <a:pt x="0" y="1890"/>
                  </a:lnTo>
                  <a:lnTo>
                    <a:pt x="0" y="1885"/>
                  </a:lnTo>
                  <a:lnTo>
                    <a:pt x="1" y="1881"/>
                  </a:lnTo>
                  <a:lnTo>
                    <a:pt x="4" y="1878"/>
                  </a:lnTo>
                  <a:lnTo>
                    <a:pt x="6" y="1874"/>
                  </a:lnTo>
                  <a:lnTo>
                    <a:pt x="9" y="1872"/>
                  </a:lnTo>
                  <a:lnTo>
                    <a:pt x="13" y="1870"/>
                  </a:lnTo>
                  <a:lnTo>
                    <a:pt x="17" y="1869"/>
                  </a:lnTo>
                  <a:lnTo>
                    <a:pt x="21" y="1868"/>
                  </a:lnTo>
                  <a:lnTo>
                    <a:pt x="25" y="1869"/>
                  </a:lnTo>
                  <a:lnTo>
                    <a:pt x="29" y="1870"/>
                  </a:lnTo>
                  <a:lnTo>
                    <a:pt x="34" y="1872"/>
                  </a:lnTo>
                  <a:lnTo>
                    <a:pt x="36" y="1874"/>
                  </a:lnTo>
                  <a:lnTo>
                    <a:pt x="39" y="1878"/>
                  </a:lnTo>
                  <a:lnTo>
                    <a:pt x="41" y="1881"/>
                  </a:lnTo>
                  <a:lnTo>
                    <a:pt x="42" y="1885"/>
                  </a:lnTo>
                  <a:lnTo>
                    <a:pt x="42" y="1890"/>
                  </a:lnTo>
                  <a:lnTo>
                    <a:pt x="42" y="1976"/>
                  </a:lnTo>
                  <a:lnTo>
                    <a:pt x="42" y="1980"/>
                  </a:lnTo>
                  <a:lnTo>
                    <a:pt x="41" y="1984"/>
                  </a:lnTo>
                  <a:lnTo>
                    <a:pt x="39" y="1988"/>
                  </a:lnTo>
                  <a:lnTo>
                    <a:pt x="36" y="1991"/>
                  </a:lnTo>
                  <a:lnTo>
                    <a:pt x="34" y="1993"/>
                  </a:lnTo>
                  <a:lnTo>
                    <a:pt x="29" y="1995"/>
                  </a:lnTo>
                  <a:lnTo>
                    <a:pt x="25" y="1997"/>
                  </a:lnTo>
                  <a:lnTo>
                    <a:pt x="21" y="1998"/>
                  </a:lnTo>
                  <a:close/>
                  <a:moveTo>
                    <a:pt x="21" y="1696"/>
                  </a:moveTo>
                  <a:lnTo>
                    <a:pt x="21" y="1696"/>
                  </a:lnTo>
                  <a:lnTo>
                    <a:pt x="17" y="1696"/>
                  </a:lnTo>
                  <a:lnTo>
                    <a:pt x="13" y="1695"/>
                  </a:lnTo>
                  <a:lnTo>
                    <a:pt x="9" y="1693"/>
                  </a:lnTo>
                  <a:lnTo>
                    <a:pt x="6" y="1691"/>
                  </a:lnTo>
                  <a:lnTo>
                    <a:pt x="4" y="1688"/>
                  </a:lnTo>
                  <a:lnTo>
                    <a:pt x="1" y="1683"/>
                  </a:lnTo>
                  <a:lnTo>
                    <a:pt x="0" y="1679"/>
                  </a:lnTo>
                  <a:lnTo>
                    <a:pt x="0" y="1675"/>
                  </a:lnTo>
                  <a:lnTo>
                    <a:pt x="0" y="1589"/>
                  </a:lnTo>
                  <a:lnTo>
                    <a:pt x="0" y="1585"/>
                  </a:lnTo>
                  <a:lnTo>
                    <a:pt x="1" y="1581"/>
                  </a:lnTo>
                  <a:lnTo>
                    <a:pt x="4" y="1577"/>
                  </a:lnTo>
                  <a:lnTo>
                    <a:pt x="6" y="1574"/>
                  </a:lnTo>
                  <a:lnTo>
                    <a:pt x="9" y="1571"/>
                  </a:lnTo>
                  <a:lnTo>
                    <a:pt x="13" y="1570"/>
                  </a:lnTo>
                  <a:lnTo>
                    <a:pt x="17" y="1569"/>
                  </a:lnTo>
                  <a:lnTo>
                    <a:pt x="21" y="1568"/>
                  </a:lnTo>
                  <a:lnTo>
                    <a:pt x="25" y="1569"/>
                  </a:lnTo>
                  <a:lnTo>
                    <a:pt x="29" y="1570"/>
                  </a:lnTo>
                  <a:lnTo>
                    <a:pt x="34" y="1571"/>
                  </a:lnTo>
                  <a:lnTo>
                    <a:pt x="36" y="1574"/>
                  </a:lnTo>
                  <a:lnTo>
                    <a:pt x="39" y="1577"/>
                  </a:lnTo>
                  <a:lnTo>
                    <a:pt x="41" y="1581"/>
                  </a:lnTo>
                  <a:lnTo>
                    <a:pt x="42" y="1585"/>
                  </a:lnTo>
                  <a:lnTo>
                    <a:pt x="42" y="1589"/>
                  </a:lnTo>
                  <a:lnTo>
                    <a:pt x="42" y="1675"/>
                  </a:lnTo>
                  <a:lnTo>
                    <a:pt x="42" y="1679"/>
                  </a:lnTo>
                  <a:lnTo>
                    <a:pt x="41" y="1683"/>
                  </a:lnTo>
                  <a:lnTo>
                    <a:pt x="39" y="1688"/>
                  </a:lnTo>
                  <a:lnTo>
                    <a:pt x="36" y="1691"/>
                  </a:lnTo>
                  <a:lnTo>
                    <a:pt x="34" y="1693"/>
                  </a:lnTo>
                  <a:lnTo>
                    <a:pt x="29" y="1695"/>
                  </a:lnTo>
                  <a:lnTo>
                    <a:pt x="25" y="1696"/>
                  </a:lnTo>
                  <a:lnTo>
                    <a:pt x="21" y="1696"/>
                  </a:lnTo>
                  <a:close/>
                  <a:moveTo>
                    <a:pt x="21" y="1396"/>
                  </a:moveTo>
                  <a:lnTo>
                    <a:pt x="21" y="1396"/>
                  </a:lnTo>
                  <a:lnTo>
                    <a:pt x="17" y="1396"/>
                  </a:lnTo>
                  <a:lnTo>
                    <a:pt x="13" y="1395"/>
                  </a:lnTo>
                  <a:lnTo>
                    <a:pt x="9" y="1393"/>
                  </a:lnTo>
                  <a:lnTo>
                    <a:pt x="6" y="1390"/>
                  </a:lnTo>
                  <a:lnTo>
                    <a:pt x="4" y="1386"/>
                  </a:lnTo>
                  <a:lnTo>
                    <a:pt x="1" y="1383"/>
                  </a:lnTo>
                  <a:lnTo>
                    <a:pt x="0" y="1379"/>
                  </a:lnTo>
                  <a:lnTo>
                    <a:pt x="0" y="1374"/>
                  </a:lnTo>
                  <a:lnTo>
                    <a:pt x="0" y="1289"/>
                  </a:lnTo>
                  <a:lnTo>
                    <a:pt x="0" y="1285"/>
                  </a:lnTo>
                  <a:lnTo>
                    <a:pt x="1" y="1280"/>
                  </a:lnTo>
                  <a:lnTo>
                    <a:pt x="4" y="1277"/>
                  </a:lnTo>
                  <a:lnTo>
                    <a:pt x="6" y="1274"/>
                  </a:lnTo>
                  <a:lnTo>
                    <a:pt x="9" y="1271"/>
                  </a:lnTo>
                  <a:lnTo>
                    <a:pt x="13" y="1269"/>
                  </a:lnTo>
                  <a:lnTo>
                    <a:pt x="17" y="1268"/>
                  </a:lnTo>
                  <a:lnTo>
                    <a:pt x="21" y="1268"/>
                  </a:lnTo>
                  <a:lnTo>
                    <a:pt x="25" y="1268"/>
                  </a:lnTo>
                  <a:lnTo>
                    <a:pt x="29" y="1269"/>
                  </a:lnTo>
                  <a:lnTo>
                    <a:pt x="34" y="1271"/>
                  </a:lnTo>
                  <a:lnTo>
                    <a:pt x="36" y="1274"/>
                  </a:lnTo>
                  <a:lnTo>
                    <a:pt x="39" y="1277"/>
                  </a:lnTo>
                  <a:lnTo>
                    <a:pt x="41" y="1280"/>
                  </a:lnTo>
                  <a:lnTo>
                    <a:pt x="42" y="1285"/>
                  </a:lnTo>
                  <a:lnTo>
                    <a:pt x="42" y="1289"/>
                  </a:lnTo>
                  <a:lnTo>
                    <a:pt x="42" y="1374"/>
                  </a:lnTo>
                  <a:lnTo>
                    <a:pt x="42" y="1379"/>
                  </a:lnTo>
                  <a:lnTo>
                    <a:pt x="41" y="1383"/>
                  </a:lnTo>
                  <a:lnTo>
                    <a:pt x="39" y="1386"/>
                  </a:lnTo>
                  <a:lnTo>
                    <a:pt x="36" y="1390"/>
                  </a:lnTo>
                  <a:lnTo>
                    <a:pt x="34" y="1393"/>
                  </a:lnTo>
                  <a:lnTo>
                    <a:pt x="29" y="1395"/>
                  </a:lnTo>
                  <a:lnTo>
                    <a:pt x="25" y="1396"/>
                  </a:lnTo>
                  <a:lnTo>
                    <a:pt x="21" y="1396"/>
                  </a:lnTo>
                  <a:close/>
                  <a:moveTo>
                    <a:pt x="1428" y="1379"/>
                  </a:moveTo>
                  <a:lnTo>
                    <a:pt x="1428" y="1379"/>
                  </a:lnTo>
                  <a:lnTo>
                    <a:pt x="1424" y="1379"/>
                  </a:lnTo>
                  <a:lnTo>
                    <a:pt x="1419" y="1378"/>
                  </a:lnTo>
                  <a:lnTo>
                    <a:pt x="1416" y="1376"/>
                  </a:lnTo>
                  <a:lnTo>
                    <a:pt x="1413" y="1372"/>
                  </a:lnTo>
                  <a:lnTo>
                    <a:pt x="1410" y="1369"/>
                  </a:lnTo>
                  <a:lnTo>
                    <a:pt x="1409" y="1366"/>
                  </a:lnTo>
                  <a:lnTo>
                    <a:pt x="1406" y="1361"/>
                  </a:lnTo>
                  <a:lnTo>
                    <a:pt x="1406" y="1357"/>
                  </a:lnTo>
                  <a:lnTo>
                    <a:pt x="1406" y="1353"/>
                  </a:lnTo>
                  <a:lnTo>
                    <a:pt x="1409" y="1349"/>
                  </a:lnTo>
                  <a:lnTo>
                    <a:pt x="1410" y="1345"/>
                  </a:lnTo>
                  <a:lnTo>
                    <a:pt x="1413" y="1341"/>
                  </a:lnTo>
                  <a:lnTo>
                    <a:pt x="1416" y="1339"/>
                  </a:lnTo>
                  <a:lnTo>
                    <a:pt x="1419" y="1337"/>
                  </a:lnTo>
                  <a:lnTo>
                    <a:pt x="1424" y="1334"/>
                  </a:lnTo>
                  <a:lnTo>
                    <a:pt x="1428" y="1334"/>
                  </a:lnTo>
                  <a:lnTo>
                    <a:pt x="1432" y="1334"/>
                  </a:lnTo>
                  <a:lnTo>
                    <a:pt x="1437" y="1336"/>
                  </a:lnTo>
                  <a:lnTo>
                    <a:pt x="1440" y="1338"/>
                  </a:lnTo>
                  <a:lnTo>
                    <a:pt x="1443" y="1340"/>
                  </a:lnTo>
                  <a:lnTo>
                    <a:pt x="1445" y="1342"/>
                  </a:lnTo>
                  <a:lnTo>
                    <a:pt x="1447" y="1345"/>
                  </a:lnTo>
                  <a:lnTo>
                    <a:pt x="1449" y="1350"/>
                  </a:lnTo>
                  <a:lnTo>
                    <a:pt x="1450" y="1354"/>
                  </a:lnTo>
                  <a:lnTo>
                    <a:pt x="1450" y="1357"/>
                  </a:lnTo>
                  <a:lnTo>
                    <a:pt x="1449" y="1361"/>
                  </a:lnTo>
                  <a:lnTo>
                    <a:pt x="1447" y="1366"/>
                  </a:lnTo>
                  <a:lnTo>
                    <a:pt x="1445" y="1369"/>
                  </a:lnTo>
                  <a:lnTo>
                    <a:pt x="1443" y="1372"/>
                  </a:lnTo>
                  <a:lnTo>
                    <a:pt x="1440" y="1376"/>
                  </a:lnTo>
                  <a:lnTo>
                    <a:pt x="1437" y="1378"/>
                  </a:lnTo>
                  <a:lnTo>
                    <a:pt x="1432" y="1379"/>
                  </a:lnTo>
                  <a:lnTo>
                    <a:pt x="1428" y="1379"/>
                  </a:lnTo>
                  <a:close/>
                  <a:moveTo>
                    <a:pt x="1428" y="1161"/>
                  </a:moveTo>
                  <a:lnTo>
                    <a:pt x="1428" y="1161"/>
                  </a:lnTo>
                  <a:lnTo>
                    <a:pt x="1424" y="1161"/>
                  </a:lnTo>
                  <a:lnTo>
                    <a:pt x="1419" y="1160"/>
                  </a:lnTo>
                  <a:lnTo>
                    <a:pt x="1416" y="1157"/>
                  </a:lnTo>
                  <a:lnTo>
                    <a:pt x="1413" y="1154"/>
                  </a:lnTo>
                  <a:lnTo>
                    <a:pt x="1410" y="1151"/>
                  </a:lnTo>
                  <a:lnTo>
                    <a:pt x="1409" y="1148"/>
                  </a:lnTo>
                  <a:lnTo>
                    <a:pt x="1406" y="1143"/>
                  </a:lnTo>
                  <a:lnTo>
                    <a:pt x="1406" y="1139"/>
                  </a:lnTo>
                  <a:lnTo>
                    <a:pt x="1406" y="1054"/>
                  </a:lnTo>
                  <a:lnTo>
                    <a:pt x="1406" y="1049"/>
                  </a:lnTo>
                  <a:lnTo>
                    <a:pt x="1409" y="1045"/>
                  </a:lnTo>
                  <a:lnTo>
                    <a:pt x="1410" y="1042"/>
                  </a:lnTo>
                  <a:lnTo>
                    <a:pt x="1413" y="1039"/>
                  </a:lnTo>
                  <a:lnTo>
                    <a:pt x="1416" y="1035"/>
                  </a:lnTo>
                  <a:lnTo>
                    <a:pt x="1419" y="1033"/>
                  </a:lnTo>
                  <a:lnTo>
                    <a:pt x="1424" y="1032"/>
                  </a:lnTo>
                  <a:lnTo>
                    <a:pt x="1428" y="1032"/>
                  </a:lnTo>
                  <a:lnTo>
                    <a:pt x="1432" y="1032"/>
                  </a:lnTo>
                  <a:lnTo>
                    <a:pt x="1437" y="1033"/>
                  </a:lnTo>
                  <a:lnTo>
                    <a:pt x="1440" y="1035"/>
                  </a:lnTo>
                  <a:lnTo>
                    <a:pt x="1443" y="1039"/>
                  </a:lnTo>
                  <a:lnTo>
                    <a:pt x="1445" y="1042"/>
                  </a:lnTo>
                  <a:lnTo>
                    <a:pt x="1447" y="1045"/>
                  </a:lnTo>
                  <a:lnTo>
                    <a:pt x="1449" y="1049"/>
                  </a:lnTo>
                  <a:lnTo>
                    <a:pt x="1450" y="1054"/>
                  </a:lnTo>
                  <a:lnTo>
                    <a:pt x="1450" y="1139"/>
                  </a:lnTo>
                  <a:lnTo>
                    <a:pt x="1449" y="1143"/>
                  </a:lnTo>
                  <a:lnTo>
                    <a:pt x="1447" y="1148"/>
                  </a:lnTo>
                  <a:lnTo>
                    <a:pt x="1445" y="1151"/>
                  </a:lnTo>
                  <a:lnTo>
                    <a:pt x="1443" y="1154"/>
                  </a:lnTo>
                  <a:lnTo>
                    <a:pt x="1440" y="1157"/>
                  </a:lnTo>
                  <a:lnTo>
                    <a:pt x="1437" y="1160"/>
                  </a:lnTo>
                  <a:lnTo>
                    <a:pt x="1432" y="1161"/>
                  </a:lnTo>
                  <a:lnTo>
                    <a:pt x="1428" y="1161"/>
                  </a:lnTo>
                  <a:close/>
                  <a:moveTo>
                    <a:pt x="21" y="1096"/>
                  </a:moveTo>
                  <a:lnTo>
                    <a:pt x="21" y="1096"/>
                  </a:lnTo>
                  <a:lnTo>
                    <a:pt x="17" y="1096"/>
                  </a:lnTo>
                  <a:lnTo>
                    <a:pt x="13" y="1094"/>
                  </a:lnTo>
                  <a:lnTo>
                    <a:pt x="9" y="1093"/>
                  </a:lnTo>
                  <a:lnTo>
                    <a:pt x="6" y="1089"/>
                  </a:lnTo>
                  <a:lnTo>
                    <a:pt x="4" y="1086"/>
                  </a:lnTo>
                  <a:lnTo>
                    <a:pt x="1" y="1083"/>
                  </a:lnTo>
                  <a:lnTo>
                    <a:pt x="0" y="1079"/>
                  </a:lnTo>
                  <a:lnTo>
                    <a:pt x="0" y="1074"/>
                  </a:lnTo>
                  <a:lnTo>
                    <a:pt x="0" y="989"/>
                  </a:lnTo>
                  <a:lnTo>
                    <a:pt x="0" y="985"/>
                  </a:lnTo>
                  <a:lnTo>
                    <a:pt x="1" y="980"/>
                  </a:lnTo>
                  <a:lnTo>
                    <a:pt x="4" y="976"/>
                  </a:lnTo>
                  <a:lnTo>
                    <a:pt x="6" y="973"/>
                  </a:lnTo>
                  <a:lnTo>
                    <a:pt x="9" y="971"/>
                  </a:lnTo>
                  <a:lnTo>
                    <a:pt x="13" y="968"/>
                  </a:lnTo>
                  <a:lnTo>
                    <a:pt x="17" y="967"/>
                  </a:lnTo>
                  <a:lnTo>
                    <a:pt x="21" y="967"/>
                  </a:lnTo>
                  <a:lnTo>
                    <a:pt x="25" y="967"/>
                  </a:lnTo>
                  <a:lnTo>
                    <a:pt x="29" y="968"/>
                  </a:lnTo>
                  <a:lnTo>
                    <a:pt x="34" y="971"/>
                  </a:lnTo>
                  <a:lnTo>
                    <a:pt x="36" y="973"/>
                  </a:lnTo>
                  <a:lnTo>
                    <a:pt x="39" y="976"/>
                  </a:lnTo>
                  <a:lnTo>
                    <a:pt x="41" y="980"/>
                  </a:lnTo>
                  <a:lnTo>
                    <a:pt x="42" y="985"/>
                  </a:lnTo>
                  <a:lnTo>
                    <a:pt x="42" y="989"/>
                  </a:lnTo>
                  <a:lnTo>
                    <a:pt x="42" y="1074"/>
                  </a:lnTo>
                  <a:lnTo>
                    <a:pt x="42" y="1079"/>
                  </a:lnTo>
                  <a:lnTo>
                    <a:pt x="41" y="1083"/>
                  </a:lnTo>
                  <a:lnTo>
                    <a:pt x="39" y="1086"/>
                  </a:lnTo>
                  <a:lnTo>
                    <a:pt x="36" y="1089"/>
                  </a:lnTo>
                  <a:lnTo>
                    <a:pt x="34" y="1093"/>
                  </a:lnTo>
                  <a:lnTo>
                    <a:pt x="29" y="1094"/>
                  </a:lnTo>
                  <a:lnTo>
                    <a:pt x="25" y="1096"/>
                  </a:lnTo>
                  <a:lnTo>
                    <a:pt x="21" y="1096"/>
                  </a:lnTo>
                  <a:close/>
                  <a:moveTo>
                    <a:pt x="1428" y="860"/>
                  </a:moveTo>
                  <a:lnTo>
                    <a:pt x="1428" y="860"/>
                  </a:lnTo>
                  <a:lnTo>
                    <a:pt x="1424" y="859"/>
                  </a:lnTo>
                  <a:lnTo>
                    <a:pt x="1419" y="858"/>
                  </a:lnTo>
                  <a:lnTo>
                    <a:pt x="1416" y="857"/>
                  </a:lnTo>
                  <a:lnTo>
                    <a:pt x="1413" y="854"/>
                  </a:lnTo>
                  <a:lnTo>
                    <a:pt x="1410" y="851"/>
                  </a:lnTo>
                  <a:lnTo>
                    <a:pt x="1409" y="847"/>
                  </a:lnTo>
                  <a:lnTo>
                    <a:pt x="1406" y="843"/>
                  </a:lnTo>
                  <a:lnTo>
                    <a:pt x="1406" y="839"/>
                  </a:lnTo>
                  <a:lnTo>
                    <a:pt x="1406" y="753"/>
                  </a:lnTo>
                  <a:lnTo>
                    <a:pt x="1406" y="749"/>
                  </a:lnTo>
                  <a:lnTo>
                    <a:pt x="1409" y="745"/>
                  </a:lnTo>
                  <a:lnTo>
                    <a:pt x="1410" y="740"/>
                  </a:lnTo>
                  <a:lnTo>
                    <a:pt x="1413" y="737"/>
                  </a:lnTo>
                  <a:lnTo>
                    <a:pt x="1416" y="735"/>
                  </a:lnTo>
                  <a:lnTo>
                    <a:pt x="1419" y="733"/>
                  </a:lnTo>
                  <a:lnTo>
                    <a:pt x="1424" y="732"/>
                  </a:lnTo>
                  <a:lnTo>
                    <a:pt x="1428" y="732"/>
                  </a:lnTo>
                  <a:lnTo>
                    <a:pt x="1432" y="732"/>
                  </a:lnTo>
                  <a:lnTo>
                    <a:pt x="1437" y="733"/>
                  </a:lnTo>
                  <a:lnTo>
                    <a:pt x="1440" y="735"/>
                  </a:lnTo>
                  <a:lnTo>
                    <a:pt x="1443" y="737"/>
                  </a:lnTo>
                  <a:lnTo>
                    <a:pt x="1445" y="740"/>
                  </a:lnTo>
                  <a:lnTo>
                    <a:pt x="1447" y="745"/>
                  </a:lnTo>
                  <a:lnTo>
                    <a:pt x="1449" y="749"/>
                  </a:lnTo>
                  <a:lnTo>
                    <a:pt x="1450" y="753"/>
                  </a:lnTo>
                  <a:lnTo>
                    <a:pt x="1450" y="839"/>
                  </a:lnTo>
                  <a:lnTo>
                    <a:pt x="1449" y="843"/>
                  </a:lnTo>
                  <a:lnTo>
                    <a:pt x="1447" y="847"/>
                  </a:lnTo>
                  <a:lnTo>
                    <a:pt x="1445" y="851"/>
                  </a:lnTo>
                  <a:lnTo>
                    <a:pt x="1443" y="854"/>
                  </a:lnTo>
                  <a:lnTo>
                    <a:pt x="1440" y="857"/>
                  </a:lnTo>
                  <a:lnTo>
                    <a:pt x="1437" y="858"/>
                  </a:lnTo>
                  <a:lnTo>
                    <a:pt x="1432" y="859"/>
                  </a:lnTo>
                  <a:lnTo>
                    <a:pt x="1428" y="860"/>
                  </a:lnTo>
                  <a:close/>
                  <a:moveTo>
                    <a:pt x="21" y="796"/>
                  </a:moveTo>
                  <a:lnTo>
                    <a:pt x="21" y="796"/>
                  </a:lnTo>
                  <a:lnTo>
                    <a:pt x="17" y="794"/>
                  </a:lnTo>
                  <a:lnTo>
                    <a:pt x="13" y="793"/>
                  </a:lnTo>
                  <a:lnTo>
                    <a:pt x="9" y="791"/>
                  </a:lnTo>
                  <a:lnTo>
                    <a:pt x="6" y="789"/>
                  </a:lnTo>
                  <a:lnTo>
                    <a:pt x="4" y="786"/>
                  </a:lnTo>
                  <a:lnTo>
                    <a:pt x="1" y="783"/>
                  </a:lnTo>
                  <a:lnTo>
                    <a:pt x="0" y="778"/>
                  </a:lnTo>
                  <a:lnTo>
                    <a:pt x="0" y="774"/>
                  </a:lnTo>
                  <a:lnTo>
                    <a:pt x="0" y="689"/>
                  </a:lnTo>
                  <a:lnTo>
                    <a:pt x="24" y="677"/>
                  </a:lnTo>
                  <a:lnTo>
                    <a:pt x="28" y="676"/>
                  </a:lnTo>
                  <a:lnTo>
                    <a:pt x="33" y="675"/>
                  </a:lnTo>
                  <a:lnTo>
                    <a:pt x="37" y="675"/>
                  </a:lnTo>
                  <a:lnTo>
                    <a:pt x="40" y="676"/>
                  </a:lnTo>
                  <a:lnTo>
                    <a:pt x="45" y="677"/>
                  </a:lnTo>
                  <a:lnTo>
                    <a:pt x="48" y="680"/>
                  </a:lnTo>
                  <a:lnTo>
                    <a:pt x="51" y="682"/>
                  </a:lnTo>
                  <a:lnTo>
                    <a:pt x="53" y="686"/>
                  </a:lnTo>
                  <a:lnTo>
                    <a:pt x="54" y="691"/>
                  </a:lnTo>
                  <a:lnTo>
                    <a:pt x="55" y="694"/>
                  </a:lnTo>
                  <a:lnTo>
                    <a:pt x="55" y="698"/>
                  </a:lnTo>
                  <a:lnTo>
                    <a:pt x="54" y="703"/>
                  </a:lnTo>
                  <a:lnTo>
                    <a:pt x="53" y="706"/>
                  </a:lnTo>
                  <a:lnTo>
                    <a:pt x="50" y="710"/>
                  </a:lnTo>
                  <a:lnTo>
                    <a:pt x="48" y="712"/>
                  </a:lnTo>
                  <a:lnTo>
                    <a:pt x="44" y="715"/>
                  </a:lnTo>
                  <a:lnTo>
                    <a:pt x="42" y="716"/>
                  </a:lnTo>
                  <a:lnTo>
                    <a:pt x="42" y="774"/>
                  </a:lnTo>
                  <a:lnTo>
                    <a:pt x="42" y="778"/>
                  </a:lnTo>
                  <a:lnTo>
                    <a:pt x="41" y="783"/>
                  </a:lnTo>
                  <a:lnTo>
                    <a:pt x="39" y="786"/>
                  </a:lnTo>
                  <a:lnTo>
                    <a:pt x="36" y="789"/>
                  </a:lnTo>
                  <a:lnTo>
                    <a:pt x="34" y="791"/>
                  </a:lnTo>
                  <a:lnTo>
                    <a:pt x="29" y="793"/>
                  </a:lnTo>
                  <a:lnTo>
                    <a:pt x="25" y="794"/>
                  </a:lnTo>
                  <a:lnTo>
                    <a:pt x="21" y="796"/>
                  </a:lnTo>
                  <a:close/>
                  <a:moveTo>
                    <a:pt x="226" y="621"/>
                  </a:moveTo>
                  <a:lnTo>
                    <a:pt x="226" y="621"/>
                  </a:lnTo>
                  <a:lnTo>
                    <a:pt x="221" y="621"/>
                  </a:lnTo>
                  <a:lnTo>
                    <a:pt x="215" y="617"/>
                  </a:lnTo>
                  <a:lnTo>
                    <a:pt x="210" y="614"/>
                  </a:lnTo>
                  <a:lnTo>
                    <a:pt x="207" y="609"/>
                  </a:lnTo>
                  <a:lnTo>
                    <a:pt x="206" y="605"/>
                  </a:lnTo>
                  <a:lnTo>
                    <a:pt x="204" y="601"/>
                  </a:lnTo>
                  <a:lnTo>
                    <a:pt x="204" y="597"/>
                  </a:lnTo>
                  <a:lnTo>
                    <a:pt x="206" y="593"/>
                  </a:lnTo>
                  <a:lnTo>
                    <a:pt x="208" y="589"/>
                  </a:lnTo>
                  <a:lnTo>
                    <a:pt x="210" y="586"/>
                  </a:lnTo>
                  <a:lnTo>
                    <a:pt x="213" y="583"/>
                  </a:lnTo>
                  <a:lnTo>
                    <a:pt x="216" y="581"/>
                  </a:lnTo>
                  <a:lnTo>
                    <a:pt x="293" y="542"/>
                  </a:lnTo>
                  <a:lnTo>
                    <a:pt x="297" y="541"/>
                  </a:lnTo>
                  <a:lnTo>
                    <a:pt x="302" y="540"/>
                  </a:lnTo>
                  <a:lnTo>
                    <a:pt x="305" y="540"/>
                  </a:lnTo>
                  <a:lnTo>
                    <a:pt x="309" y="541"/>
                  </a:lnTo>
                  <a:lnTo>
                    <a:pt x="314" y="542"/>
                  </a:lnTo>
                  <a:lnTo>
                    <a:pt x="317" y="545"/>
                  </a:lnTo>
                  <a:lnTo>
                    <a:pt x="319" y="547"/>
                  </a:lnTo>
                  <a:lnTo>
                    <a:pt x="322" y="551"/>
                  </a:lnTo>
                  <a:lnTo>
                    <a:pt x="323" y="556"/>
                  </a:lnTo>
                  <a:lnTo>
                    <a:pt x="324" y="559"/>
                  </a:lnTo>
                  <a:lnTo>
                    <a:pt x="324" y="563"/>
                  </a:lnTo>
                  <a:lnTo>
                    <a:pt x="323" y="568"/>
                  </a:lnTo>
                  <a:lnTo>
                    <a:pt x="321" y="571"/>
                  </a:lnTo>
                  <a:lnTo>
                    <a:pt x="319" y="575"/>
                  </a:lnTo>
                  <a:lnTo>
                    <a:pt x="316" y="577"/>
                  </a:lnTo>
                  <a:lnTo>
                    <a:pt x="312" y="581"/>
                  </a:lnTo>
                  <a:lnTo>
                    <a:pt x="236" y="618"/>
                  </a:lnTo>
                  <a:lnTo>
                    <a:pt x="230" y="621"/>
                  </a:lnTo>
                  <a:lnTo>
                    <a:pt x="226" y="621"/>
                  </a:lnTo>
                  <a:close/>
                  <a:moveTo>
                    <a:pt x="1428" y="560"/>
                  </a:moveTo>
                  <a:lnTo>
                    <a:pt x="1428" y="560"/>
                  </a:lnTo>
                  <a:lnTo>
                    <a:pt x="1424" y="559"/>
                  </a:lnTo>
                  <a:lnTo>
                    <a:pt x="1419" y="558"/>
                  </a:lnTo>
                  <a:lnTo>
                    <a:pt x="1416" y="556"/>
                  </a:lnTo>
                  <a:lnTo>
                    <a:pt x="1413" y="554"/>
                  </a:lnTo>
                  <a:lnTo>
                    <a:pt x="1410" y="550"/>
                  </a:lnTo>
                  <a:lnTo>
                    <a:pt x="1409" y="547"/>
                  </a:lnTo>
                  <a:lnTo>
                    <a:pt x="1406" y="543"/>
                  </a:lnTo>
                  <a:lnTo>
                    <a:pt x="1406" y="539"/>
                  </a:lnTo>
                  <a:lnTo>
                    <a:pt x="1406" y="452"/>
                  </a:lnTo>
                  <a:lnTo>
                    <a:pt x="1406" y="448"/>
                  </a:lnTo>
                  <a:lnTo>
                    <a:pt x="1409" y="445"/>
                  </a:lnTo>
                  <a:lnTo>
                    <a:pt x="1410" y="440"/>
                  </a:lnTo>
                  <a:lnTo>
                    <a:pt x="1413" y="437"/>
                  </a:lnTo>
                  <a:lnTo>
                    <a:pt x="1416" y="435"/>
                  </a:lnTo>
                  <a:lnTo>
                    <a:pt x="1419" y="433"/>
                  </a:lnTo>
                  <a:lnTo>
                    <a:pt x="1424" y="432"/>
                  </a:lnTo>
                  <a:lnTo>
                    <a:pt x="1428" y="431"/>
                  </a:lnTo>
                  <a:lnTo>
                    <a:pt x="1432" y="432"/>
                  </a:lnTo>
                  <a:lnTo>
                    <a:pt x="1437" y="433"/>
                  </a:lnTo>
                  <a:lnTo>
                    <a:pt x="1440" y="435"/>
                  </a:lnTo>
                  <a:lnTo>
                    <a:pt x="1443" y="437"/>
                  </a:lnTo>
                  <a:lnTo>
                    <a:pt x="1445" y="440"/>
                  </a:lnTo>
                  <a:lnTo>
                    <a:pt x="1447" y="445"/>
                  </a:lnTo>
                  <a:lnTo>
                    <a:pt x="1449" y="448"/>
                  </a:lnTo>
                  <a:lnTo>
                    <a:pt x="1450" y="452"/>
                  </a:lnTo>
                  <a:lnTo>
                    <a:pt x="1450" y="539"/>
                  </a:lnTo>
                  <a:lnTo>
                    <a:pt x="1449" y="543"/>
                  </a:lnTo>
                  <a:lnTo>
                    <a:pt x="1447" y="547"/>
                  </a:lnTo>
                  <a:lnTo>
                    <a:pt x="1445" y="550"/>
                  </a:lnTo>
                  <a:lnTo>
                    <a:pt x="1443" y="554"/>
                  </a:lnTo>
                  <a:lnTo>
                    <a:pt x="1440" y="556"/>
                  </a:lnTo>
                  <a:lnTo>
                    <a:pt x="1437" y="558"/>
                  </a:lnTo>
                  <a:lnTo>
                    <a:pt x="1432" y="559"/>
                  </a:lnTo>
                  <a:lnTo>
                    <a:pt x="1428" y="560"/>
                  </a:lnTo>
                  <a:close/>
                  <a:moveTo>
                    <a:pt x="494" y="486"/>
                  </a:moveTo>
                  <a:lnTo>
                    <a:pt x="494" y="486"/>
                  </a:lnTo>
                  <a:lnTo>
                    <a:pt x="488" y="486"/>
                  </a:lnTo>
                  <a:lnTo>
                    <a:pt x="483" y="482"/>
                  </a:lnTo>
                  <a:lnTo>
                    <a:pt x="479" y="479"/>
                  </a:lnTo>
                  <a:lnTo>
                    <a:pt x="476" y="474"/>
                  </a:lnTo>
                  <a:lnTo>
                    <a:pt x="473" y="470"/>
                  </a:lnTo>
                  <a:lnTo>
                    <a:pt x="473" y="466"/>
                  </a:lnTo>
                  <a:lnTo>
                    <a:pt x="473" y="462"/>
                  </a:lnTo>
                  <a:lnTo>
                    <a:pt x="474" y="458"/>
                  </a:lnTo>
                  <a:lnTo>
                    <a:pt x="476" y="454"/>
                  </a:lnTo>
                  <a:lnTo>
                    <a:pt x="478" y="451"/>
                  </a:lnTo>
                  <a:lnTo>
                    <a:pt x="481" y="448"/>
                  </a:lnTo>
                  <a:lnTo>
                    <a:pt x="484" y="446"/>
                  </a:lnTo>
                  <a:lnTo>
                    <a:pt x="561" y="407"/>
                  </a:lnTo>
                  <a:lnTo>
                    <a:pt x="565" y="406"/>
                  </a:lnTo>
                  <a:lnTo>
                    <a:pt x="569" y="405"/>
                  </a:lnTo>
                  <a:lnTo>
                    <a:pt x="574" y="405"/>
                  </a:lnTo>
                  <a:lnTo>
                    <a:pt x="578" y="406"/>
                  </a:lnTo>
                  <a:lnTo>
                    <a:pt x="581" y="407"/>
                  </a:lnTo>
                  <a:lnTo>
                    <a:pt x="585" y="410"/>
                  </a:lnTo>
                  <a:lnTo>
                    <a:pt x="588" y="412"/>
                  </a:lnTo>
                  <a:lnTo>
                    <a:pt x="590" y="416"/>
                  </a:lnTo>
                  <a:lnTo>
                    <a:pt x="592" y="421"/>
                  </a:lnTo>
                  <a:lnTo>
                    <a:pt x="592" y="424"/>
                  </a:lnTo>
                  <a:lnTo>
                    <a:pt x="592" y="428"/>
                  </a:lnTo>
                  <a:lnTo>
                    <a:pt x="591" y="433"/>
                  </a:lnTo>
                  <a:lnTo>
                    <a:pt x="590" y="437"/>
                  </a:lnTo>
                  <a:lnTo>
                    <a:pt x="588" y="440"/>
                  </a:lnTo>
                  <a:lnTo>
                    <a:pt x="585" y="442"/>
                  </a:lnTo>
                  <a:lnTo>
                    <a:pt x="580" y="446"/>
                  </a:lnTo>
                  <a:lnTo>
                    <a:pt x="504" y="483"/>
                  </a:lnTo>
                  <a:lnTo>
                    <a:pt x="499" y="486"/>
                  </a:lnTo>
                  <a:lnTo>
                    <a:pt x="494" y="486"/>
                  </a:lnTo>
                  <a:close/>
                  <a:moveTo>
                    <a:pt x="763" y="351"/>
                  </a:moveTo>
                  <a:lnTo>
                    <a:pt x="763" y="351"/>
                  </a:lnTo>
                  <a:lnTo>
                    <a:pt x="757" y="351"/>
                  </a:lnTo>
                  <a:lnTo>
                    <a:pt x="752" y="348"/>
                  </a:lnTo>
                  <a:lnTo>
                    <a:pt x="747" y="344"/>
                  </a:lnTo>
                  <a:lnTo>
                    <a:pt x="743" y="339"/>
                  </a:lnTo>
                  <a:lnTo>
                    <a:pt x="742" y="335"/>
                  </a:lnTo>
                  <a:lnTo>
                    <a:pt x="741" y="331"/>
                  </a:lnTo>
                  <a:lnTo>
                    <a:pt x="741" y="327"/>
                  </a:lnTo>
                  <a:lnTo>
                    <a:pt x="742" y="323"/>
                  </a:lnTo>
                  <a:lnTo>
                    <a:pt x="744" y="319"/>
                  </a:lnTo>
                  <a:lnTo>
                    <a:pt x="747" y="316"/>
                  </a:lnTo>
                  <a:lnTo>
                    <a:pt x="750" y="313"/>
                  </a:lnTo>
                  <a:lnTo>
                    <a:pt x="753" y="311"/>
                  </a:lnTo>
                  <a:lnTo>
                    <a:pt x="830" y="272"/>
                  </a:lnTo>
                  <a:lnTo>
                    <a:pt x="834" y="271"/>
                  </a:lnTo>
                  <a:lnTo>
                    <a:pt x="838" y="270"/>
                  </a:lnTo>
                  <a:lnTo>
                    <a:pt x="842" y="270"/>
                  </a:lnTo>
                  <a:lnTo>
                    <a:pt x="846" y="271"/>
                  </a:lnTo>
                  <a:lnTo>
                    <a:pt x="850" y="272"/>
                  </a:lnTo>
                  <a:lnTo>
                    <a:pt x="854" y="275"/>
                  </a:lnTo>
                  <a:lnTo>
                    <a:pt x="857" y="277"/>
                  </a:lnTo>
                  <a:lnTo>
                    <a:pt x="859" y="281"/>
                  </a:lnTo>
                  <a:lnTo>
                    <a:pt x="860" y="286"/>
                  </a:lnTo>
                  <a:lnTo>
                    <a:pt x="861" y="290"/>
                  </a:lnTo>
                  <a:lnTo>
                    <a:pt x="861" y="293"/>
                  </a:lnTo>
                  <a:lnTo>
                    <a:pt x="860" y="298"/>
                  </a:lnTo>
                  <a:lnTo>
                    <a:pt x="858" y="302"/>
                  </a:lnTo>
                  <a:lnTo>
                    <a:pt x="856" y="305"/>
                  </a:lnTo>
                  <a:lnTo>
                    <a:pt x="852" y="307"/>
                  </a:lnTo>
                  <a:lnTo>
                    <a:pt x="849" y="311"/>
                  </a:lnTo>
                  <a:lnTo>
                    <a:pt x="773" y="348"/>
                  </a:lnTo>
                  <a:lnTo>
                    <a:pt x="767" y="351"/>
                  </a:lnTo>
                  <a:lnTo>
                    <a:pt x="763" y="351"/>
                  </a:lnTo>
                  <a:close/>
                  <a:moveTo>
                    <a:pt x="1428" y="259"/>
                  </a:moveTo>
                  <a:lnTo>
                    <a:pt x="1428" y="259"/>
                  </a:lnTo>
                  <a:lnTo>
                    <a:pt x="1424" y="259"/>
                  </a:lnTo>
                  <a:lnTo>
                    <a:pt x="1419" y="258"/>
                  </a:lnTo>
                  <a:lnTo>
                    <a:pt x="1416" y="256"/>
                  </a:lnTo>
                  <a:lnTo>
                    <a:pt x="1413" y="253"/>
                  </a:lnTo>
                  <a:lnTo>
                    <a:pt x="1410" y="250"/>
                  </a:lnTo>
                  <a:lnTo>
                    <a:pt x="1409" y="246"/>
                  </a:lnTo>
                  <a:lnTo>
                    <a:pt x="1406" y="243"/>
                  </a:lnTo>
                  <a:lnTo>
                    <a:pt x="1406" y="238"/>
                  </a:lnTo>
                  <a:lnTo>
                    <a:pt x="1406" y="152"/>
                  </a:lnTo>
                  <a:lnTo>
                    <a:pt x="1406" y="148"/>
                  </a:lnTo>
                  <a:lnTo>
                    <a:pt x="1409" y="143"/>
                  </a:lnTo>
                  <a:lnTo>
                    <a:pt x="1410" y="140"/>
                  </a:lnTo>
                  <a:lnTo>
                    <a:pt x="1413" y="137"/>
                  </a:lnTo>
                  <a:lnTo>
                    <a:pt x="1416" y="135"/>
                  </a:lnTo>
                  <a:lnTo>
                    <a:pt x="1419" y="132"/>
                  </a:lnTo>
                  <a:lnTo>
                    <a:pt x="1424" y="131"/>
                  </a:lnTo>
                  <a:lnTo>
                    <a:pt x="1428" y="130"/>
                  </a:lnTo>
                  <a:lnTo>
                    <a:pt x="1432" y="131"/>
                  </a:lnTo>
                  <a:lnTo>
                    <a:pt x="1437" y="132"/>
                  </a:lnTo>
                  <a:lnTo>
                    <a:pt x="1440" y="135"/>
                  </a:lnTo>
                  <a:lnTo>
                    <a:pt x="1443" y="137"/>
                  </a:lnTo>
                  <a:lnTo>
                    <a:pt x="1445" y="140"/>
                  </a:lnTo>
                  <a:lnTo>
                    <a:pt x="1447" y="143"/>
                  </a:lnTo>
                  <a:lnTo>
                    <a:pt x="1449" y="148"/>
                  </a:lnTo>
                  <a:lnTo>
                    <a:pt x="1450" y="152"/>
                  </a:lnTo>
                  <a:lnTo>
                    <a:pt x="1450" y="238"/>
                  </a:lnTo>
                  <a:lnTo>
                    <a:pt x="1449" y="243"/>
                  </a:lnTo>
                  <a:lnTo>
                    <a:pt x="1447" y="246"/>
                  </a:lnTo>
                  <a:lnTo>
                    <a:pt x="1445" y="250"/>
                  </a:lnTo>
                  <a:lnTo>
                    <a:pt x="1443" y="253"/>
                  </a:lnTo>
                  <a:lnTo>
                    <a:pt x="1440" y="256"/>
                  </a:lnTo>
                  <a:lnTo>
                    <a:pt x="1437" y="258"/>
                  </a:lnTo>
                  <a:lnTo>
                    <a:pt x="1432" y="259"/>
                  </a:lnTo>
                  <a:lnTo>
                    <a:pt x="1428" y="259"/>
                  </a:lnTo>
                  <a:close/>
                  <a:moveTo>
                    <a:pt x="1032" y="216"/>
                  </a:moveTo>
                  <a:lnTo>
                    <a:pt x="1032" y="216"/>
                  </a:lnTo>
                  <a:lnTo>
                    <a:pt x="1025" y="216"/>
                  </a:lnTo>
                  <a:lnTo>
                    <a:pt x="1020" y="213"/>
                  </a:lnTo>
                  <a:lnTo>
                    <a:pt x="1016" y="209"/>
                  </a:lnTo>
                  <a:lnTo>
                    <a:pt x="1012" y="205"/>
                  </a:lnTo>
                  <a:lnTo>
                    <a:pt x="1010" y="200"/>
                  </a:lnTo>
                  <a:lnTo>
                    <a:pt x="1010" y="196"/>
                  </a:lnTo>
                  <a:lnTo>
                    <a:pt x="1010" y="192"/>
                  </a:lnTo>
                  <a:lnTo>
                    <a:pt x="1011" y="188"/>
                  </a:lnTo>
                  <a:lnTo>
                    <a:pt x="1012" y="184"/>
                  </a:lnTo>
                  <a:lnTo>
                    <a:pt x="1014" y="181"/>
                  </a:lnTo>
                  <a:lnTo>
                    <a:pt x="1018" y="178"/>
                  </a:lnTo>
                  <a:lnTo>
                    <a:pt x="1022" y="176"/>
                  </a:lnTo>
                  <a:lnTo>
                    <a:pt x="1099" y="137"/>
                  </a:lnTo>
                  <a:lnTo>
                    <a:pt x="1102" y="136"/>
                  </a:lnTo>
                  <a:lnTo>
                    <a:pt x="1106" y="135"/>
                  </a:lnTo>
                  <a:lnTo>
                    <a:pt x="1111" y="135"/>
                  </a:lnTo>
                  <a:lnTo>
                    <a:pt x="1115" y="136"/>
                  </a:lnTo>
                  <a:lnTo>
                    <a:pt x="1118" y="138"/>
                  </a:lnTo>
                  <a:lnTo>
                    <a:pt x="1121" y="140"/>
                  </a:lnTo>
                  <a:lnTo>
                    <a:pt x="1125" y="143"/>
                  </a:lnTo>
                  <a:lnTo>
                    <a:pt x="1127" y="146"/>
                  </a:lnTo>
                  <a:lnTo>
                    <a:pt x="1129" y="151"/>
                  </a:lnTo>
                  <a:lnTo>
                    <a:pt x="1129" y="155"/>
                  </a:lnTo>
                  <a:lnTo>
                    <a:pt x="1129" y="158"/>
                  </a:lnTo>
                  <a:lnTo>
                    <a:pt x="1128" y="163"/>
                  </a:lnTo>
                  <a:lnTo>
                    <a:pt x="1127" y="167"/>
                  </a:lnTo>
                  <a:lnTo>
                    <a:pt x="1125" y="170"/>
                  </a:lnTo>
                  <a:lnTo>
                    <a:pt x="1121" y="172"/>
                  </a:lnTo>
                  <a:lnTo>
                    <a:pt x="1117" y="176"/>
                  </a:lnTo>
                  <a:lnTo>
                    <a:pt x="1040" y="213"/>
                  </a:lnTo>
                  <a:lnTo>
                    <a:pt x="1036" y="216"/>
                  </a:lnTo>
                  <a:lnTo>
                    <a:pt x="1032" y="216"/>
                  </a:lnTo>
                  <a:close/>
                  <a:moveTo>
                    <a:pt x="1300" y="81"/>
                  </a:moveTo>
                  <a:lnTo>
                    <a:pt x="1300" y="81"/>
                  </a:lnTo>
                  <a:lnTo>
                    <a:pt x="1294" y="81"/>
                  </a:lnTo>
                  <a:lnTo>
                    <a:pt x="1289" y="78"/>
                  </a:lnTo>
                  <a:lnTo>
                    <a:pt x="1284" y="74"/>
                  </a:lnTo>
                  <a:lnTo>
                    <a:pt x="1280" y="70"/>
                  </a:lnTo>
                  <a:lnTo>
                    <a:pt x="1279" y="65"/>
                  </a:lnTo>
                  <a:lnTo>
                    <a:pt x="1278" y="61"/>
                  </a:lnTo>
                  <a:lnTo>
                    <a:pt x="1278" y="57"/>
                  </a:lnTo>
                  <a:lnTo>
                    <a:pt x="1279" y="53"/>
                  </a:lnTo>
                  <a:lnTo>
                    <a:pt x="1281" y="49"/>
                  </a:lnTo>
                  <a:lnTo>
                    <a:pt x="1283" y="46"/>
                  </a:lnTo>
                  <a:lnTo>
                    <a:pt x="1287" y="43"/>
                  </a:lnTo>
                  <a:lnTo>
                    <a:pt x="1290" y="41"/>
                  </a:lnTo>
                  <a:lnTo>
                    <a:pt x="1366" y="2"/>
                  </a:lnTo>
                  <a:lnTo>
                    <a:pt x="1371" y="1"/>
                  </a:lnTo>
                  <a:lnTo>
                    <a:pt x="1375" y="0"/>
                  </a:lnTo>
                  <a:lnTo>
                    <a:pt x="1379" y="0"/>
                  </a:lnTo>
                  <a:lnTo>
                    <a:pt x="1383" y="1"/>
                  </a:lnTo>
                  <a:lnTo>
                    <a:pt x="1387" y="3"/>
                  </a:lnTo>
                  <a:lnTo>
                    <a:pt x="1390" y="5"/>
                  </a:lnTo>
                  <a:lnTo>
                    <a:pt x="1393" y="8"/>
                  </a:lnTo>
                  <a:lnTo>
                    <a:pt x="1396" y="11"/>
                  </a:lnTo>
                  <a:lnTo>
                    <a:pt x="1397" y="16"/>
                  </a:lnTo>
                  <a:lnTo>
                    <a:pt x="1398" y="20"/>
                  </a:lnTo>
                  <a:lnTo>
                    <a:pt x="1398" y="23"/>
                  </a:lnTo>
                  <a:lnTo>
                    <a:pt x="1397" y="28"/>
                  </a:lnTo>
                  <a:lnTo>
                    <a:pt x="1395" y="32"/>
                  </a:lnTo>
                  <a:lnTo>
                    <a:pt x="1392" y="35"/>
                  </a:lnTo>
                  <a:lnTo>
                    <a:pt x="1389" y="38"/>
                  </a:lnTo>
                  <a:lnTo>
                    <a:pt x="1386" y="41"/>
                  </a:lnTo>
                  <a:lnTo>
                    <a:pt x="1309" y="78"/>
                  </a:lnTo>
                  <a:lnTo>
                    <a:pt x="1305" y="81"/>
                  </a:lnTo>
                  <a:lnTo>
                    <a:pt x="1300" y="8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1741" name="Freeform 252"/>
            <p:cNvSpPr>
              <a:spLocks noEditPoints="1"/>
            </p:cNvSpPr>
            <p:nvPr/>
          </p:nvSpPr>
          <p:spPr bwMode="auto">
            <a:xfrm>
              <a:off x="9263394" y="1770039"/>
              <a:ext cx="9309" cy="869488"/>
            </a:xfrm>
            <a:custGeom>
              <a:avLst/>
              <a:gdLst>
                <a:gd name="T0" fmla="*/ 0 w 43"/>
                <a:gd name="T1" fmla="*/ 3717 h 3735"/>
                <a:gd name="T2" fmla="*/ 13 w 43"/>
                <a:gd name="T3" fmla="*/ 3607 h 3735"/>
                <a:gd name="T4" fmla="*/ 41 w 43"/>
                <a:gd name="T5" fmla="*/ 3619 h 3735"/>
                <a:gd name="T6" fmla="*/ 34 w 43"/>
                <a:gd name="T7" fmla="*/ 3730 h 3735"/>
                <a:gd name="T8" fmla="*/ 10 w 43"/>
                <a:gd name="T9" fmla="*/ 3430 h 3735"/>
                <a:gd name="T10" fmla="*/ 1 w 43"/>
                <a:gd name="T11" fmla="*/ 3318 h 3735"/>
                <a:gd name="T12" fmla="*/ 29 w 43"/>
                <a:gd name="T13" fmla="*/ 3307 h 3735"/>
                <a:gd name="T14" fmla="*/ 42 w 43"/>
                <a:gd name="T15" fmla="*/ 3417 h 3735"/>
                <a:gd name="T16" fmla="*/ 22 w 43"/>
                <a:gd name="T17" fmla="*/ 3133 h 3735"/>
                <a:gd name="T18" fmla="*/ 0 w 43"/>
                <a:gd name="T19" fmla="*/ 3116 h 3735"/>
                <a:gd name="T20" fmla="*/ 13 w 43"/>
                <a:gd name="T21" fmla="*/ 3007 h 3735"/>
                <a:gd name="T22" fmla="*/ 41 w 43"/>
                <a:gd name="T23" fmla="*/ 3017 h 3735"/>
                <a:gd name="T24" fmla="*/ 34 w 43"/>
                <a:gd name="T25" fmla="*/ 3130 h 3735"/>
                <a:gd name="T26" fmla="*/ 10 w 43"/>
                <a:gd name="T27" fmla="*/ 2829 h 3735"/>
                <a:gd name="T28" fmla="*/ 1 w 43"/>
                <a:gd name="T29" fmla="*/ 2717 h 3735"/>
                <a:gd name="T30" fmla="*/ 29 w 43"/>
                <a:gd name="T31" fmla="*/ 2705 h 3735"/>
                <a:gd name="T32" fmla="*/ 42 w 43"/>
                <a:gd name="T33" fmla="*/ 2815 h 3735"/>
                <a:gd name="T34" fmla="*/ 22 w 43"/>
                <a:gd name="T35" fmla="*/ 2532 h 3735"/>
                <a:gd name="T36" fmla="*/ 0 w 43"/>
                <a:gd name="T37" fmla="*/ 2515 h 3735"/>
                <a:gd name="T38" fmla="*/ 13 w 43"/>
                <a:gd name="T39" fmla="*/ 2405 h 3735"/>
                <a:gd name="T40" fmla="*/ 41 w 43"/>
                <a:gd name="T41" fmla="*/ 2417 h 3735"/>
                <a:gd name="T42" fmla="*/ 34 w 43"/>
                <a:gd name="T43" fmla="*/ 2528 h 3735"/>
                <a:gd name="T44" fmla="*/ 10 w 43"/>
                <a:gd name="T45" fmla="*/ 2228 h 3735"/>
                <a:gd name="T46" fmla="*/ 1 w 43"/>
                <a:gd name="T47" fmla="*/ 2117 h 3735"/>
                <a:gd name="T48" fmla="*/ 29 w 43"/>
                <a:gd name="T49" fmla="*/ 2105 h 3735"/>
                <a:gd name="T50" fmla="*/ 42 w 43"/>
                <a:gd name="T51" fmla="*/ 2215 h 3735"/>
                <a:gd name="T52" fmla="*/ 22 w 43"/>
                <a:gd name="T53" fmla="*/ 1931 h 3735"/>
                <a:gd name="T54" fmla="*/ 0 w 43"/>
                <a:gd name="T55" fmla="*/ 1915 h 3735"/>
                <a:gd name="T56" fmla="*/ 13 w 43"/>
                <a:gd name="T57" fmla="*/ 1805 h 3735"/>
                <a:gd name="T58" fmla="*/ 41 w 43"/>
                <a:gd name="T59" fmla="*/ 1815 h 3735"/>
                <a:gd name="T60" fmla="*/ 34 w 43"/>
                <a:gd name="T61" fmla="*/ 1928 h 3735"/>
                <a:gd name="T62" fmla="*/ 10 w 43"/>
                <a:gd name="T63" fmla="*/ 1627 h 3735"/>
                <a:gd name="T64" fmla="*/ 1 w 43"/>
                <a:gd name="T65" fmla="*/ 1515 h 3735"/>
                <a:gd name="T66" fmla="*/ 29 w 43"/>
                <a:gd name="T67" fmla="*/ 1504 h 3735"/>
                <a:gd name="T68" fmla="*/ 42 w 43"/>
                <a:gd name="T69" fmla="*/ 1613 h 3735"/>
                <a:gd name="T70" fmla="*/ 22 w 43"/>
                <a:gd name="T71" fmla="*/ 1330 h 3735"/>
                <a:gd name="T72" fmla="*/ 0 w 43"/>
                <a:gd name="T73" fmla="*/ 1313 h 3735"/>
                <a:gd name="T74" fmla="*/ 13 w 43"/>
                <a:gd name="T75" fmla="*/ 1203 h 3735"/>
                <a:gd name="T76" fmla="*/ 41 w 43"/>
                <a:gd name="T77" fmla="*/ 1215 h 3735"/>
                <a:gd name="T78" fmla="*/ 34 w 43"/>
                <a:gd name="T79" fmla="*/ 1327 h 3735"/>
                <a:gd name="T80" fmla="*/ 10 w 43"/>
                <a:gd name="T81" fmla="*/ 1026 h 3735"/>
                <a:gd name="T82" fmla="*/ 1 w 43"/>
                <a:gd name="T83" fmla="*/ 915 h 3735"/>
                <a:gd name="T84" fmla="*/ 29 w 43"/>
                <a:gd name="T85" fmla="*/ 903 h 3735"/>
                <a:gd name="T86" fmla="*/ 42 w 43"/>
                <a:gd name="T87" fmla="*/ 1013 h 3735"/>
                <a:gd name="T88" fmla="*/ 22 w 43"/>
                <a:gd name="T89" fmla="*/ 730 h 3735"/>
                <a:gd name="T90" fmla="*/ 0 w 43"/>
                <a:gd name="T91" fmla="*/ 713 h 3735"/>
                <a:gd name="T92" fmla="*/ 13 w 43"/>
                <a:gd name="T93" fmla="*/ 603 h 3735"/>
                <a:gd name="T94" fmla="*/ 41 w 43"/>
                <a:gd name="T95" fmla="*/ 613 h 3735"/>
                <a:gd name="T96" fmla="*/ 34 w 43"/>
                <a:gd name="T97" fmla="*/ 726 h 3735"/>
                <a:gd name="T98" fmla="*/ 10 w 43"/>
                <a:gd name="T99" fmla="*/ 425 h 3735"/>
                <a:gd name="T100" fmla="*/ 1 w 43"/>
                <a:gd name="T101" fmla="*/ 313 h 3735"/>
                <a:gd name="T102" fmla="*/ 29 w 43"/>
                <a:gd name="T103" fmla="*/ 302 h 3735"/>
                <a:gd name="T104" fmla="*/ 42 w 43"/>
                <a:gd name="T105" fmla="*/ 412 h 3735"/>
                <a:gd name="T106" fmla="*/ 22 w 43"/>
                <a:gd name="T107" fmla="*/ 128 h 3735"/>
                <a:gd name="T108" fmla="*/ 0 w 43"/>
                <a:gd name="T109" fmla="*/ 111 h 3735"/>
                <a:gd name="T110" fmla="*/ 13 w 43"/>
                <a:gd name="T111" fmla="*/ 2 h 3735"/>
                <a:gd name="T112" fmla="*/ 41 w 43"/>
                <a:gd name="T113" fmla="*/ 13 h 3735"/>
                <a:gd name="T114" fmla="*/ 34 w 43"/>
                <a:gd name="T115" fmla="*/ 125 h 37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3" h="3735">
                  <a:moveTo>
                    <a:pt x="22" y="3735"/>
                  </a:moveTo>
                  <a:lnTo>
                    <a:pt x="17" y="3733"/>
                  </a:lnTo>
                  <a:lnTo>
                    <a:pt x="13" y="3732"/>
                  </a:lnTo>
                  <a:lnTo>
                    <a:pt x="10" y="3730"/>
                  </a:lnTo>
                  <a:lnTo>
                    <a:pt x="7" y="3728"/>
                  </a:lnTo>
                  <a:lnTo>
                    <a:pt x="3" y="3725"/>
                  </a:lnTo>
                  <a:lnTo>
                    <a:pt x="1" y="3722"/>
                  </a:lnTo>
                  <a:lnTo>
                    <a:pt x="0" y="3717"/>
                  </a:lnTo>
                  <a:lnTo>
                    <a:pt x="0" y="3713"/>
                  </a:lnTo>
                  <a:lnTo>
                    <a:pt x="0" y="3627"/>
                  </a:lnTo>
                  <a:lnTo>
                    <a:pt x="0" y="3622"/>
                  </a:lnTo>
                  <a:lnTo>
                    <a:pt x="1" y="3619"/>
                  </a:lnTo>
                  <a:lnTo>
                    <a:pt x="3" y="3615"/>
                  </a:lnTo>
                  <a:lnTo>
                    <a:pt x="7" y="3611"/>
                  </a:lnTo>
                  <a:lnTo>
                    <a:pt x="10" y="3609"/>
                  </a:lnTo>
                  <a:lnTo>
                    <a:pt x="13" y="3607"/>
                  </a:lnTo>
                  <a:lnTo>
                    <a:pt x="17" y="3606"/>
                  </a:lnTo>
                  <a:lnTo>
                    <a:pt x="22" y="3605"/>
                  </a:lnTo>
                  <a:lnTo>
                    <a:pt x="26" y="3606"/>
                  </a:lnTo>
                  <a:lnTo>
                    <a:pt x="29" y="3607"/>
                  </a:lnTo>
                  <a:lnTo>
                    <a:pt x="34" y="3609"/>
                  </a:lnTo>
                  <a:lnTo>
                    <a:pt x="37" y="3611"/>
                  </a:lnTo>
                  <a:lnTo>
                    <a:pt x="39" y="3615"/>
                  </a:lnTo>
                  <a:lnTo>
                    <a:pt x="41" y="3619"/>
                  </a:lnTo>
                  <a:lnTo>
                    <a:pt x="42" y="3622"/>
                  </a:lnTo>
                  <a:lnTo>
                    <a:pt x="43" y="3627"/>
                  </a:lnTo>
                  <a:lnTo>
                    <a:pt x="43" y="3713"/>
                  </a:lnTo>
                  <a:lnTo>
                    <a:pt x="42" y="3717"/>
                  </a:lnTo>
                  <a:lnTo>
                    <a:pt x="41" y="3722"/>
                  </a:lnTo>
                  <a:lnTo>
                    <a:pt x="39" y="3725"/>
                  </a:lnTo>
                  <a:lnTo>
                    <a:pt x="37" y="3728"/>
                  </a:lnTo>
                  <a:lnTo>
                    <a:pt x="34" y="3730"/>
                  </a:lnTo>
                  <a:lnTo>
                    <a:pt x="29" y="3732"/>
                  </a:lnTo>
                  <a:lnTo>
                    <a:pt x="26" y="3733"/>
                  </a:lnTo>
                  <a:lnTo>
                    <a:pt x="22" y="3735"/>
                  </a:lnTo>
                  <a:close/>
                  <a:moveTo>
                    <a:pt x="22" y="3433"/>
                  </a:moveTo>
                  <a:lnTo>
                    <a:pt x="22" y="3433"/>
                  </a:lnTo>
                  <a:lnTo>
                    <a:pt x="17" y="3433"/>
                  </a:lnTo>
                  <a:lnTo>
                    <a:pt x="13" y="3432"/>
                  </a:lnTo>
                  <a:lnTo>
                    <a:pt x="10" y="3430"/>
                  </a:lnTo>
                  <a:lnTo>
                    <a:pt x="7" y="3428"/>
                  </a:lnTo>
                  <a:lnTo>
                    <a:pt x="3" y="3425"/>
                  </a:lnTo>
                  <a:lnTo>
                    <a:pt x="1" y="3420"/>
                  </a:lnTo>
                  <a:lnTo>
                    <a:pt x="0" y="3417"/>
                  </a:lnTo>
                  <a:lnTo>
                    <a:pt x="0" y="3413"/>
                  </a:lnTo>
                  <a:lnTo>
                    <a:pt x="0" y="3326"/>
                  </a:lnTo>
                  <a:lnTo>
                    <a:pt x="0" y="3322"/>
                  </a:lnTo>
                  <a:lnTo>
                    <a:pt x="1" y="3318"/>
                  </a:lnTo>
                  <a:lnTo>
                    <a:pt x="3" y="3314"/>
                  </a:lnTo>
                  <a:lnTo>
                    <a:pt x="7" y="3311"/>
                  </a:lnTo>
                  <a:lnTo>
                    <a:pt x="10" y="3309"/>
                  </a:lnTo>
                  <a:lnTo>
                    <a:pt x="13" y="3307"/>
                  </a:lnTo>
                  <a:lnTo>
                    <a:pt x="17" y="3306"/>
                  </a:lnTo>
                  <a:lnTo>
                    <a:pt x="22" y="3305"/>
                  </a:lnTo>
                  <a:lnTo>
                    <a:pt x="26" y="3306"/>
                  </a:lnTo>
                  <a:lnTo>
                    <a:pt x="29" y="3307"/>
                  </a:lnTo>
                  <a:lnTo>
                    <a:pt x="34" y="3309"/>
                  </a:lnTo>
                  <a:lnTo>
                    <a:pt x="37" y="3311"/>
                  </a:lnTo>
                  <a:lnTo>
                    <a:pt x="39" y="3314"/>
                  </a:lnTo>
                  <a:lnTo>
                    <a:pt x="41" y="3318"/>
                  </a:lnTo>
                  <a:lnTo>
                    <a:pt x="42" y="3322"/>
                  </a:lnTo>
                  <a:lnTo>
                    <a:pt x="43" y="3326"/>
                  </a:lnTo>
                  <a:lnTo>
                    <a:pt x="43" y="3413"/>
                  </a:lnTo>
                  <a:lnTo>
                    <a:pt x="42" y="3417"/>
                  </a:lnTo>
                  <a:lnTo>
                    <a:pt x="41" y="3420"/>
                  </a:lnTo>
                  <a:lnTo>
                    <a:pt x="39" y="3425"/>
                  </a:lnTo>
                  <a:lnTo>
                    <a:pt x="37" y="3428"/>
                  </a:lnTo>
                  <a:lnTo>
                    <a:pt x="34" y="3430"/>
                  </a:lnTo>
                  <a:lnTo>
                    <a:pt x="29" y="3432"/>
                  </a:lnTo>
                  <a:lnTo>
                    <a:pt x="26" y="3433"/>
                  </a:lnTo>
                  <a:lnTo>
                    <a:pt x="22" y="3433"/>
                  </a:lnTo>
                  <a:close/>
                  <a:moveTo>
                    <a:pt x="22" y="3133"/>
                  </a:moveTo>
                  <a:lnTo>
                    <a:pt x="22" y="3133"/>
                  </a:lnTo>
                  <a:lnTo>
                    <a:pt x="17" y="3133"/>
                  </a:lnTo>
                  <a:lnTo>
                    <a:pt x="13" y="3132"/>
                  </a:lnTo>
                  <a:lnTo>
                    <a:pt x="10" y="3130"/>
                  </a:lnTo>
                  <a:lnTo>
                    <a:pt x="7" y="3126"/>
                  </a:lnTo>
                  <a:lnTo>
                    <a:pt x="3" y="3123"/>
                  </a:lnTo>
                  <a:lnTo>
                    <a:pt x="1" y="3120"/>
                  </a:lnTo>
                  <a:lnTo>
                    <a:pt x="0" y="3116"/>
                  </a:lnTo>
                  <a:lnTo>
                    <a:pt x="0" y="3111"/>
                  </a:lnTo>
                  <a:lnTo>
                    <a:pt x="0" y="3026"/>
                  </a:lnTo>
                  <a:lnTo>
                    <a:pt x="0" y="3022"/>
                  </a:lnTo>
                  <a:lnTo>
                    <a:pt x="1" y="3017"/>
                  </a:lnTo>
                  <a:lnTo>
                    <a:pt x="3" y="3014"/>
                  </a:lnTo>
                  <a:lnTo>
                    <a:pt x="7" y="3011"/>
                  </a:lnTo>
                  <a:lnTo>
                    <a:pt x="10" y="3008"/>
                  </a:lnTo>
                  <a:lnTo>
                    <a:pt x="13" y="3007"/>
                  </a:lnTo>
                  <a:lnTo>
                    <a:pt x="17" y="3004"/>
                  </a:lnTo>
                  <a:lnTo>
                    <a:pt x="22" y="3004"/>
                  </a:lnTo>
                  <a:lnTo>
                    <a:pt x="26" y="3004"/>
                  </a:lnTo>
                  <a:lnTo>
                    <a:pt x="29" y="3007"/>
                  </a:lnTo>
                  <a:lnTo>
                    <a:pt x="34" y="3008"/>
                  </a:lnTo>
                  <a:lnTo>
                    <a:pt x="37" y="3011"/>
                  </a:lnTo>
                  <a:lnTo>
                    <a:pt x="39" y="3014"/>
                  </a:lnTo>
                  <a:lnTo>
                    <a:pt x="41" y="3017"/>
                  </a:lnTo>
                  <a:lnTo>
                    <a:pt x="42" y="3022"/>
                  </a:lnTo>
                  <a:lnTo>
                    <a:pt x="43" y="3026"/>
                  </a:lnTo>
                  <a:lnTo>
                    <a:pt x="43" y="3111"/>
                  </a:lnTo>
                  <a:lnTo>
                    <a:pt x="42" y="3116"/>
                  </a:lnTo>
                  <a:lnTo>
                    <a:pt x="41" y="3120"/>
                  </a:lnTo>
                  <a:lnTo>
                    <a:pt x="39" y="3123"/>
                  </a:lnTo>
                  <a:lnTo>
                    <a:pt x="37" y="3126"/>
                  </a:lnTo>
                  <a:lnTo>
                    <a:pt x="34" y="3130"/>
                  </a:lnTo>
                  <a:lnTo>
                    <a:pt x="29" y="3132"/>
                  </a:lnTo>
                  <a:lnTo>
                    <a:pt x="26" y="3133"/>
                  </a:lnTo>
                  <a:lnTo>
                    <a:pt x="22" y="3133"/>
                  </a:lnTo>
                  <a:close/>
                  <a:moveTo>
                    <a:pt x="22" y="2833"/>
                  </a:moveTo>
                  <a:lnTo>
                    <a:pt x="22" y="2833"/>
                  </a:lnTo>
                  <a:lnTo>
                    <a:pt x="17" y="2833"/>
                  </a:lnTo>
                  <a:lnTo>
                    <a:pt x="13" y="2831"/>
                  </a:lnTo>
                  <a:lnTo>
                    <a:pt x="10" y="2829"/>
                  </a:lnTo>
                  <a:lnTo>
                    <a:pt x="7" y="2826"/>
                  </a:lnTo>
                  <a:lnTo>
                    <a:pt x="3" y="2823"/>
                  </a:lnTo>
                  <a:lnTo>
                    <a:pt x="1" y="2820"/>
                  </a:lnTo>
                  <a:lnTo>
                    <a:pt x="0" y="2815"/>
                  </a:lnTo>
                  <a:lnTo>
                    <a:pt x="0" y="2811"/>
                  </a:lnTo>
                  <a:lnTo>
                    <a:pt x="0" y="2726"/>
                  </a:lnTo>
                  <a:lnTo>
                    <a:pt x="0" y="2721"/>
                  </a:lnTo>
                  <a:lnTo>
                    <a:pt x="1" y="2717"/>
                  </a:lnTo>
                  <a:lnTo>
                    <a:pt x="3" y="2714"/>
                  </a:lnTo>
                  <a:lnTo>
                    <a:pt x="7" y="2711"/>
                  </a:lnTo>
                  <a:lnTo>
                    <a:pt x="10" y="2707"/>
                  </a:lnTo>
                  <a:lnTo>
                    <a:pt x="13" y="2705"/>
                  </a:lnTo>
                  <a:lnTo>
                    <a:pt x="17" y="2704"/>
                  </a:lnTo>
                  <a:lnTo>
                    <a:pt x="22" y="2704"/>
                  </a:lnTo>
                  <a:lnTo>
                    <a:pt x="26" y="2704"/>
                  </a:lnTo>
                  <a:lnTo>
                    <a:pt x="29" y="2705"/>
                  </a:lnTo>
                  <a:lnTo>
                    <a:pt x="34" y="2707"/>
                  </a:lnTo>
                  <a:lnTo>
                    <a:pt x="37" y="2711"/>
                  </a:lnTo>
                  <a:lnTo>
                    <a:pt x="39" y="2714"/>
                  </a:lnTo>
                  <a:lnTo>
                    <a:pt x="41" y="2717"/>
                  </a:lnTo>
                  <a:lnTo>
                    <a:pt x="42" y="2721"/>
                  </a:lnTo>
                  <a:lnTo>
                    <a:pt x="43" y="2726"/>
                  </a:lnTo>
                  <a:lnTo>
                    <a:pt x="43" y="2811"/>
                  </a:lnTo>
                  <a:lnTo>
                    <a:pt x="42" y="2815"/>
                  </a:lnTo>
                  <a:lnTo>
                    <a:pt x="41" y="2820"/>
                  </a:lnTo>
                  <a:lnTo>
                    <a:pt x="39" y="2823"/>
                  </a:lnTo>
                  <a:lnTo>
                    <a:pt x="37" y="2826"/>
                  </a:lnTo>
                  <a:lnTo>
                    <a:pt x="34" y="2829"/>
                  </a:lnTo>
                  <a:lnTo>
                    <a:pt x="29" y="2831"/>
                  </a:lnTo>
                  <a:lnTo>
                    <a:pt x="26" y="2833"/>
                  </a:lnTo>
                  <a:lnTo>
                    <a:pt x="22" y="2833"/>
                  </a:lnTo>
                  <a:close/>
                  <a:moveTo>
                    <a:pt x="22" y="2532"/>
                  </a:moveTo>
                  <a:lnTo>
                    <a:pt x="22" y="2532"/>
                  </a:lnTo>
                  <a:lnTo>
                    <a:pt x="17" y="2531"/>
                  </a:lnTo>
                  <a:lnTo>
                    <a:pt x="13" y="2530"/>
                  </a:lnTo>
                  <a:lnTo>
                    <a:pt x="10" y="2528"/>
                  </a:lnTo>
                  <a:lnTo>
                    <a:pt x="7" y="2526"/>
                  </a:lnTo>
                  <a:lnTo>
                    <a:pt x="3" y="2523"/>
                  </a:lnTo>
                  <a:lnTo>
                    <a:pt x="1" y="2520"/>
                  </a:lnTo>
                  <a:lnTo>
                    <a:pt x="0" y="2515"/>
                  </a:lnTo>
                  <a:lnTo>
                    <a:pt x="0" y="2511"/>
                  </a:lnTo>
                  <a:lnTo>
                    <a:pt x="0" y="2424"/>
                  </a:lnTo>
                  <a:lnTo>
                    <a:pt x="0" y="2420"/>
                  </a:lnTo>
                  <a:lnTo>
                    <a:pt x="1" y="2417"/>
                  </a:lnTo>
                  <a:lnTo>
                    <a:pt x="3" y="2413"/>
                  </a:lnTo>
                  <a:lnTo>
                    <a:pt x="7" y="2409"/>
                  </a:lnTo>
                  <a:lnTo>
                    <a:pt x="10" y="2407"/>
                  </a:lnTo>
                  <a:lnTo>
                    <a:pt x="13" y="2405"/>
                  </a:lnTo>
                  <a:lnTo>
                    <a:pt x="17" y="2404"/>
                  </a:lnTo>
                  <a:lnTo>
                    <a:pt x="22" y="2404"/>
                  </a:lnTo>
                  <a:lnTo>
                    <a:pt x="26" y="2404"/>
                  </a:lnTo>
                  <a:lnTo>
                    <a:pt x="29" y="2405"/>
                  </a:lnTo>
                  <a:lnTo>
                    <a:pt x="34" y="2407"/>
                  </a:lnTo>
                  <a:lnTo>
                    <a:pt x="37" y="2409"/>
                  </a:lnTo>
                  <a:lnTo>
                    <a:pt x="39" y="2413"/>
                  </a:lnTo>
                  <a:lnTo>
                    <a:pt x="41" y="2417"/>
                  </a:lnTo>
                  <a:lnTo>
                    <a:pt x="42" y="2420"/>
                  </a:lnTo>
                  <a:lnTo>
                    <a:pt x="43" y="2424"/>
                  </a:lnTo>
                  <a:lnTo>
                    <a:pt x="43" y="2511"/>
                  </a:lnTo>
                  <a:lnTo>
                    <a:pt x="42" y="2515"/>
                  </a:lnTo>
                  <a:lnTo>
                    <a:pt x="41" y="2520"/>
                  </a:lnTo>
                  <a:lnTo>
                    <a:pt x="39" y="2523"/>
                  </a:lnTo>
                  <a:lnTo>
                    <a:pt x="37" y="2526"/>
                  </a:lnTo>
                  <a:lnTo>
                    <a:pt x="34" y="2528"/>
                  </a:lnTo>
                  <a:lnTo>
                    <a:pt x="29" y="2530"/>
                  </a:lnTo>
                  <a:lnTo>
                    <a:pt x="26" y="2531"/>
                  </a:lnTo>
                  <a:lnTo>
                    <a:pt x="22" y="2532"/>
                  </a:lnTo>
                  <a:close/>
                  <a:moveTo>
                    <a:pt x="22" y="2232"/>
                  </a:moveTo>
                  <a:lnTo>
                    <a:pt x="22" y="2232"/>
                  </a:lnTo>
                  <a:lnTo>
                    <a:pt x="17" y="2231"/>
                  </a:lnTo>
                  <a:lnTo>
                    <a:pt x="13" y="2230"/>
                  </a:lnTo>
                  <a:lnTo>
                    <a:pt x="10" y="2228"/>
                  </a:lnTo>
                  <a:lnTo>
                    <a:pt x="7" y="2226"/>
                  </a:lnTo>
                  <a:lnTo>
                    <a:pt x="3" y="2223"/>
                  </a:lnTo>
                  <a:lnTo>
                    <a:pt x="1" y="2218"/>
                  </a:lnTo>
                  <a:lnTo>
                    <a:pt x="0" y="2215"/>
                  </a:lnTo>
                  <a:lnTo>
                    <a:pt x="0" y="2211"/>
                  </a:lnTo>
                  <a:lnTo>
                    <a:pt x="0" y="2124"/>
                  </a:lnTo>
                  <a:lnTo>
                    <a:pt x="0" y="2120"/>
                  </a:lnTo>
                  <a:lnTo>
                    <a:pt x="1" y="2117"/>
                  </a:lnTo>
                  <a:lnTo>
                    <a:pt x="3" y="2112"/>
                  </a:lnTo>
                  <a:lnTo>
                    <a:pt x="7" y="2109"/>
                  </a:lnTo>
                  <a:lnTo>
                    <a:pt x="10" y="2107"/>
                  </a:lnTo>
                  <a:lnTo>
                    <a:pt x="13" y="2105"/>
                  </a:lnTo>
                  <a:lnTo>
                    <a:pt x="17" y="2104"/>
                  </a:lnTo>
                  <a:lnTo>
                    <a:pt x="22" y="2103"/>
                  </a:lnTo>
                  <a:lnTo>
                    <a:pt x="26" y="2104"/>
                  </a:lnTo>
                  <a:lnTo>
                    <a:pt x="29" y="2105"/>
                  </a:lnTo>
                  <a:lnTo>
                    <a:pt x="34" y="2107"/>
                  </a:lnTo>
                  <a:lnTo>
                    <a:pt x="37" y="2109"/>
                  </a:lnTo>
                  <a:lnTo>
                    <a:pt x="39" y="2112"/>
                  </a:lnTo>
                  <a:lnTo>
                    <a:pt x="41" y="2117"/>
                  </a:lnTo>
                  <a:lnTo>
                    <a:pt x="42" y="2120"/>
                  </a:lnTo>
                  <a:lnTo>
                    <a:pt x="43" y="2124"/>
                  </a:lnTo>
                  <a:lnTo>
                    <a:pt x="43" y="2211"/>
                  </a:lnTo>
                  <a:lnTo>
                    <a:pt x="42" y="2215"/>
                  </a:lnTo>
                  <a:lnTo>
                    <a:pt x="41" y="2218"/>
                  </a:lnTo>
                  <a:lnTo>
                    <a:pt x="39" y="2223"/>
                  </a:lnTo>
                  <a:lnTo>
                    <a:pt x="37" y="2226"/>
                  </a:lnTo>
                  <a:lnTo>
                    <a:pt x="34" y="2228"/>
                  </a:lnTo>
                  <a:lnTo>
                    <a:pt x="29" y="2230"/>
                  </a:lnTo>
                  <a:lnTo>
                    <a:pt x="26" y="2231"/>
                  </a:lnTo>
                  <a:lnTo>
                    <a:pt x="22" y="2232"/>
                  </a:lnTo>
                  <a:close/>
                  <a:moveTo>
                    <a:pt x="22" y="1931"/>
                  </a:moveTo>
                  <a:lnTo>
                    <a:pt x="22" y="1931"/>
                  </a:lnTo>
                  <a:lnTo>
                    <a:pt x="17" y="1931"/>
                  </a:lnTo>
                  <a:lnTo>
                    <a:pt x="13" y="1930"/>
                  </a:lnTo>
                  <a:lnTo>
                    <a:pt x="10" y="1928"/>
                  </a:lnTo>
                  <a:lnTo>
                    <a:pt x="7" y="1926"/>
                  </a:lnTo>
                  <a:lnTo>
                    <a:pt x="3" y="1922"/>
                  </a:lnTo>
                  <a:lnTo>
                    <a:pt x="1" y="1918"/>
                  </a:lnTo>
                  <a:lnTo>
                    <a:pt x="0" y="1915"/>
                  </a:lnTo>
                  <a:lnTo>
                    <a:pt x="0" y="1910"/>
                  </a:lnTo>
                  <a:lnTo>
                    <a:pt x="0" y="1824"/>
                  </a:lnTo>
                  <a:lnTo>
                    <a:pt x="0" y="1820"/>
                  </a:lnTo>
                  <a:lnTo>
                    <a:pt x="1" y="1815"/>
                  </a:lnTo>
                  <a:lnTo>
                    <a:pt x="3" y="1812"/>
                  </a:lnTo>
                  <a:lnTo>
                    <a:pt x="7" y="1809"/>
                  </a:lnTo>
                  <a:lnTo>
                    <a:pt x="10" y="1807"/>
                  </a:lnTo>
                  <a:lnTo>
                    <a:pt x="13" y="1805"/>
                  </a:lnTo>
                  <a:lnTo>
                    <a:pt x="17" y="1803"/>
                  </a:lnTo>
                  <a:lnTo>
                    <a:pt x="22" y="1802"/>
                  </a:lnTo>
                  <a:lnTo>
                    <a:pt x="26" y="1803"/>
                  </a:lnTo>
                  <a:lnTo>
                    <a:pt x="29" y="1805"/>
                  </a:lnTo>
                  <a:lnTo>
                    <a:pt x="34" y="1807"/>
                  </a:lnTo>
                  <a:lnTo>
                    <a:pt x="37" y="1809"/>
                  </a:lnTo>
                  <a:lnTo>
                    <a:pt x="39" y="1812"/>
                  </a:lnTo>
                  <a:lnTo>
                    <a:pt x="41" y="1815"/>
                  </a:lnTo>
                  <a:lnTo>
                    <a:pt x="42" y="1820"/>
                  </a:lnTo>
                  <a:lnTo>
                    <a:pt x="43" y="1824"/>
                  </a:lnTo>
                  <a:lnTo>
                    <a:pt x="43" y="1910"/>
                  </a:lnTo>
                  <a:lnTo>
                    <a:pt x="42" y="1915"/>
                  </a:lnTo>
                  <a:lnTo>
                    <a:pt x="41" y="1918"/>
                  </a:lnTo>
                  <a:lnTo>
                    <a:pt x="39" y="1922"/>
                  </a:lnTo>
                  <a:lnTo>
                    <a:pt x="37" y="1926"/>
                  </a:lnTo>
                  <a:lnTo>
                    <a:pt x="34" y="1928"/>
                  </a:lnTo>
                  <a:lnTo>
                    <a:pt x="29" y="1930"/>
                  </a:lnTo>
                  <a:lnTo>
                    <a:pt x="26" y="1931"/>
                  </a:lnTo>
                  <a:lnTo>
                    <a:pt x="22" y="1931"/>
                  </a:lnTo>
                  <a:close/>
                  <a:moveTo>
                    <a:pt x="22" y="1631"/>
                  </a:moveTo>
                  <a:lnTo>
                    <a:pt x="22" y="1631"/>
                  </a:lnTo>
                  <a:lnTo>
                    <a:pt x="17" y="1631"/>
                  </a:lnTo>
                  <a:lnTo>
                    <a:pt x="13" y="1630"/>
                  </a:lnTo>
                  <a:lnTo>
                    <a:pt x="10" y="1627"/>
                  </a:lnTo>
                  <a:lnTo>
                    <a:pt x="7" y="1624"/>
                  </a:lnTo>
                  <a:lnTo>
                    <a:pt x="3" y="1621"/>
                  </a:lnTo>
                  <a:lnTo>
                    <a:pt x="1" y="1618"/>
                  </a:lnTo>
                  <a:lnTo>
                    <a:pt x="0" y="1613"/>
                  </a:lnTo>
                  <a:lnTo>
                    <a:pt x="0" y="1609"/>
                  </a:lnTo>
                  <a:lnTo>
                    <a:pt x="0" y="1524"/>
                  </a:lnTo>
                  <a:lnTo>
                    <a:pt x="0" y="1519"/>
                  </a:lnTo>
                  <a:lnTo>
                    <a:pt x="1" y="1515"/>
                  </a:lnTo>
                  <a:lnTo>
                    <a:pt x="3" y="1512"/>
                  </a:lnTo>
                  <a:lnTo>
                    <a:pt x="7" y="1509"/>
                  </a:lnTo>
                  <a:lnTo>
                    <a:pt x="10" y="1505"/>
                  </a:lnTo>
                  <a:lnTo>
                    <a:pt x="13" y="1504"/>
                  </a:lnTo>
                  <a:lnTo>
                    <a:pt x="17" y="1502"/>
                  </a:lnTo>
                  <a:lnTo>
                    <a:pt x="22" y="1502"/>
                  </a:lnTo>
                  <a:lnTo>
                    <a:pt x="26" y="1502"/>
                  </a:lnTo>
                  <a:lnTo>
                    <a:pt x="29" y="1504"/>
                  </a:lnTo>
                  <a:lnTo>
                    <a:pt x="34" y="1505"/>
                  </a:lnTo>
                  <a:lnTo>
                    <a:pt x="37" y="1509"/>
                  </a:lnTo>
                  <a:lnTo>
                    <a:pt x="39" y="1512"/>
                  </a:lnTo>
                  <a:lnTo>
                    <a:pt x="41" y="1515"/>
                  </a:lnTo>
                  <a:lnTo>
                    <a:pt x="42" y="1519"/>
                  </a:lnTo>
                  <a:lnTo>
                    <a:pt x="43" y="1524"/>
                  </a:lnTo>
                  <a:lnTo>
                    <a:pt x="43" y="1609"/>
                  </a:lnTo>
                  <a:lnTo>
                    <a:pt x="42" y="1613"/>
                  </a:lnTo>
                  <a:lnTo>
                    <a:pt x="41" y="1618"/>
                  </a:lnTo>
                  <a:lnTo>
                    <a:pt x="39" y="1621"/>
                  </a:lnTo>
                  <a:lnTo>
                    <a:pt x="37" y="1624"/>
                  </a:lnTo>
                  <a:lnTo>
                    <a:pt x="34" y="1627"/>
                  </a:lnTo>
                  <a:lnTo>
                    <a:pt x="29" y="1630"/>
                  </a:lnTo>
                  <a:lnTo>
                    <a:pt x="26" y="1631"/>
                  </a:lnTo>
                  <a:lnTo>
                    <a:pt x="22" y="1631"/>
                  </a:lnTo>
                  <a:close/>
                  <a:moveTo>
                    <a:pt x="22" y="1330"/>
                  </a:moveTo>
                  <a:lnTo>
                    <a:pt x="22" y="1330"/>
                  </a:lnTo>
                  <a:lnTo>
                    <a:pt x="17" y="1330"/>
                  </a:lnTo>
                  <a:lnTo>
                    <a:pt x="13" y="1328"/>
                  </a:lnTo>
                  <a:lnTo>
                    <a:pt x="10" y="1327"/>
                  </a:lnTo>
                  <a:lnTo>
                    <a:pt x="7" y="1324"/>
                  </a:lnTo>
                  <a:lnTo>
                    <a:pt x="3" y="1321"/>
                  </a:lnTo>
                  <a:lnTo>
                    <a:pt x="1" y="1317"/>
                  </a:lnTo>
                  <a:lnTo>
                    <a:pt x="0" y="1313"/>
                  </a:lnTo>
                  <a:lnTo>
                    <a:pt x="0" y="1309"/>
                  </a:lnTo>
                  <a:lnTo>
                    <a:pt x="0" y="1224"/>
                  </a:lnTo>
                  <a:lnTo>
                    <a:pt x="0" y="1219"/>
                  </a:lnTo>
                  <a:lnTo>
                    <a:pt x="1" y="1215"/>
                  </a:lnTo>
                  <a:lnTo>
                    <a:pt x="3" y="1212"/>
                  </a:lnTo>
                  <a:lnTo>
                    <a:pt x="7" y="1208"/>
                  </a:lnTo>
                  <a:lnTo>
                    <a:pt x="10" y="1205"/>
                  </a:lnTo>
                  <a:lnTo>
                    <a:pt x="13" y="1203"/>
                  </a:lnTo>
                  <a:lnTo>
                    <a:pt x="17" y="1202"/>
                  </a:lnTo>
                  <a:lnTo>
                    <a:pt x="22" y="1202"/>
                  </a:lnTo>
                  <a:lnTo>
                    <a:pt x="26" y="1202"/>
                  </a:lnTo>
                  <a:lnTo>
                    <a:pt x="29" y="1203"/>
                  </a:lnTo>
                  <a:lnTo>
                    <a:pt x="34" y="1205"/>
                  </a:lnTo>
                  <a:lnTo>
                    <a:pt x="37" y="1208"/>
                  </a:lnTo>
                  <a:lnTo>
                    <a:pt x="39" y="1212"/>
                  </a:lnTo>
                  <a:lnTo>
                    <a:pt x="41" y="1215"/>
                  </a:lnTo>
                  <a:lnTo>
                    <a:pt x="42" y="1219"/>
                  </a:lnTo>
                  <a:lnTo>
                    <a:pt x="43" y="1224"/>
                  </a:lnTo>
                  <a:lnTo>
                    <a:pt x="43" y="1309"/>
                  </a:lnTo>
                  <a:lnTo>
                    <a:pt x="42" y="1313"/>
                  </a:lnTo>
                  <a:lnTo>
                    <a:pt x="41" y="1317"/>
                  </a:lnTo>
                  <a:lnTo>
                    <a:pt x="39" y="1321"/>
                  </a:lnTo>
                  <a:lnTo>
                    <a:pt x="37" y="1324"/>
                  </a:lnTo>
                  <a:lnTo>
                    <a:pt x="34" y="1327"/>
                  </a:lnTo>
                  <a:lnTo>
                    <a:pt x="29" y="1328"/>
                  </a:lnTo>
                  <a:lnTo>
                    <a:pt x="26" y="1330"/>
                  </a:lnTo>
                  <a:lnTo>
                    <a:pt x="22" y="1330"/>
                  </a:lnTo>
                  <a:close/>
                  <a:moveTo>
                    <a:pt x="22" y="1030"/>
                  </a:moveTo>
                  <a:lnTo>
                    <a:pt x="22" y="1030"/>
                  </a:lnTo>
                  <a:lnTo>
                    <a:pt x="17" y="1029"/>
                  </a:lnTo>
                  <a:lnTo>
                    <a:pt x="13" y="1028"/>
                  </a:lnTo>
                  <a:lnTo>
                    <a:pt x="10" y="1026"/>
                  </a:lnTo>
                  <a:lnTo>
                    <a:pt x="7" y="1024"/>
                  </a:lnTo>
                  <a:lnTo>
                    <a:pt x="3" y="1020"/>
                  </a:lnTo>
                  <a:lnTo>
                    <a:pt x="1" y="1017"/>
                  </a:lnTo>
                  <a:lnTo>
                    <a:pt x="0" y="1013"/>
                  </a:lnTo>
                  <a:lnTo>
                    <a:pt x="0" y="1009"/>
                  </a:lnTo>
                  <a:lnTo>
                    <a:pt x="0" y="922"/>
                  </a:lnTo>
                  <a:lnTo>
                    <a:pt x="0" y="918"/>
                  </a:lnTo>
                  <a:lnTo>
                    <a:pt x="1" y="915"/>
                  </a:lnTo>
                  <a:lnTo>
                    <a:pt x="3" y="910"/>
                  </a:lnTo>
                  <a:lnTo>
                    <a:pt x="7" y="907"/>
                  </a:lnTo>
                  <a:lnTo>
                    <a:pt x="10" y="905"/>
                  </a:lnTo>
                  <a:lnTo>
                    <a:pt x="13" y="903"/>
                  </a:lnTo>
                  <a:lnTo>
                    <a:pt x="17" y="902"/>
                  </a:lnTo>
                  <a:lnTo>
                    <a:pt x="22" y="902"/>
                  </a:lnTo>
                  <a:lnTo>
                    <a:pt x="26" y="902"/>
                  </a:lnTo>
                  <a:lnTo>
                    <a:pt x="29" y="903"/>
                  </a:lnTo>
                  <a:lnTo>
                    <a:pt x="34" y="905"/>
                  </a:lnTo>
                  <a:lnTo>
                    <a:pt x="37" y="907"/>
                  </a:lnTo>
                  <a:lnTo>
                    <a:pt x="39" y="910"/>
                  </a:lnTo>
                  <a:lnTo>
                    <a:pt x="41" y="915"/>
                  </a:lnTo>
                  <a:lnTo>
                    <a:pt x="42" y="918"/>
                  </a:lnTo>
                  <a:lnTo>
                    <a:pt x="43" y="922"/>
                  </a:lnTo>
                  <a:lnTo>
                    <a:pt x="43" y="1009"/>
                  </a:lnTo>
                  <a:lnTo>
                    <a:pt x="42" y="1013"/>
                  </a:lnTo>
                  <a:lnTo>
                    <a:pt x="41" y="1017"/>
                  </a:lnTo>
                  <a:lnTo>
                    <a:pt x="39" y="1020"/>
                  </a:lnTo>
                  <a:lnTo>
                    <a:pt x="37" y="1024"/>
                  </a:lnTo>
                  <a:lnTo>
                    <a:pt x="34" y="1026"/>
                  </a:lnTo>
                  <a:lnTo>
                    <a:pt x="29" y="1028"/>
                  </a:lnTo>
                  <a:lnTo>
                    <a:pt x="26" y="1029"/>
                  </a:lnTo>
                  <a:lnTo>
                    <a:pt x="22" y="1030"/>
                  </a:lnTo>
                  <a:close/>
                  <a:moveTo>
                    <a:pt x="22" y="730"/>
                  </a:moveTo>
                  <a:lnTo>
                    <a:pt x="22" y="730"/>
                  </a:lnTo>
                  <a:lnTo>
                    <a:pt x="17" y="729"/>
                  </a:lnTo>
                  <a:lnTo>
                    <a:pt x="13" y="728"/>
                  </a:lnTo>
                  <a:lnTo>
                    <a:pt x="10" y="726"/>
                  </a:lnTo>
                  <a:lnTo>
                    <a:pt x="7" y="723"/>
                  </a:lnTo>
                  <a:lnTo>
                    <a:pt x="3" y="720"/>
                  </a:lnTo>
                  <a:lnTo>
                    <a:pt x="1" y="716"/>
                  </a:lnTo>
                  <a:lnTo>
                    <a:pt x="0" y="713"/>
                  </a:lnTo>
                  <a:lnTo>
                    <a:pt x="0" y="708"/>
                  </a:lnTo>
                  <a:lnTo>
                    <a:pt x="0" y="622"/>
                  </a:lnTo>
                  <a:lnTo>
                    <a:pt x="0" y="618"/>
                  </a:lnTo>
                  <a:lnTo>
                    <a:pt x="1" y="613"/>
                  </a:lnTo>
                  <a:lnTo>
                    <a:pt x="3" y="610"/>
                  </a:lnTo>
                  <a:lnTo>
                    <a:pt x="7" y="607"/>
                  </a:lnTo>
                  <a:lnTo>
                    <a:pt x="10" y="605"/>
                  </a:lnTo>
                  <a:lnTo>
                    <a:pt x="13" y="603"/>
                  </a:lnTo>
                  <a:lnTo>
                    <a:pt x="17" y="601"/>
                  </a:lnTo>
                  <a:lnTo>
                    <a:pt x="22" y="600"/>
                  </a:lnTo>
                  <a:lnTo>
                    <a:pt x="26" y="601"/>
                  </a:lnTo>
                  <a:lnTo>
                    <a:pt x="29" y="603"/>
                  </a:lnTo>
                  <a:lnTo>
                    <a:pt x="34" y="605"/>
                  </a:lnTo>
                  <a:lnTo>
                    <a:pt x="37" y="607"/>
                  </a:lnTo>
                  <a:lnTo>
                    <a:pt x="39" y="610"/>
                  </a:lnTo>
                  <a:lnTo>
                    <a:pt x="41" y="613"/>
                  </a:lnTo>
                  <a:lnTo>
                    <a:pt x="42" y="618"/>
                  </a:lnTo>
                  <a:lnTo>
                    <a:pt x="43" y="622"/>
                  </a:lnTo>
                  <a:lnTo>
                    <a:pt x="43" y="708"/>
                  </a:lnTo>
                  <a:lnTo>
                    <a:pt x="42" y="713"/>
                  </a:lnTo>
                  <a:lnTo>
                    <a:pt x="41" y="716"/>
                  </a:lnTo>
                  <a:lnTo>
                    <a:pt x="39" y="720"/>
                  </a:lnTo>
                  <a:lnTo>
                    <a:pt x="37" y="723"/>
                  </a:lnTo>
                  <a:lnTo>
                    <a:pt x="34" y="726"/>
                  </a:lnTo>
                  <a:lnTo>
                    <a:pt x="29" y="728"/>
                  </a:lnTo>
                  <a:lnTo>
                    <a:pt x="26" y="729"/>
                  </a:lnTo>
                  <a:lnTo>
                    <a:pt x="22" y="730"/>
                  </a:lnTo>
                  <a:close/>
                  <a:moveTo>
                    <a:pt x="22" y="429"/>
                  </a:moveTo>
                  <a:lnTo>
                    <a:pt x="22" y="429"/>
                  </a:lnTo>
                  <a:lnTo>
                    <a:pt x="17" y="429"/>
                  </a:lnTo>
                  <a:lnTo>
                    <a:pt x="13" y="428"/>
                  </a:lnTo>
                  <a:lnTo>
                    <a:pt x="10" y="425"/>
                  </a:lnTo>
                  <a:lnTo>
                    <a:pt x="7" y="423"/>
                  </a:lnTo>
                  <a:lnTo>
                    <a:pt x="3" y="420"/>
                  </a:lnTo>
                  <a:lnTo>
                    <a:pt x="1" y="416"/>
                  </a:lnTo>
                  <a:lnTo>
                    <a:pt x="0" y="412"/>
                  </a:lnTo>
                  <a:lnTo>
                    <a:pt x="0" y="408"/>
                  </a:lnTo>
                  <a:lnTo>
                    <a:pt x="0" y="322"/>
                  </a:lnTo>
                  <a:lnTo>
                    <a:pt x="0" y="317"/>
                  </a:lnTo>
                  <a:lnTo>
                    <a:pt x="1" y="313"/>
                  </a:lnTo>
                  <a:lnTo>
                    <a:pt x="3" y="310"/>
                  </a:lnTo>
                  <a:lnTo>
                    <a:pt x="7" y="307"/>
                  </a:lnTo>
                  <a:lnTo>
                    <a:pt x="10" y="304"/>
                  </a:lnTo>
                  <a:lnTo>
                    <a:pt x="13" y="302"/>
                  </a:lnTo>
                  <a:lnTo>
                    <a:pt x="17" y="301"/>
                  </a:lnTo>
                  <a:lnTo>
                    <a:pt x="22" y="300"/>
                  </a:lnTo>
                  <a:lnTo>
                    <a:pt x="26" y="301"/>
                  </a:lnTo>
                  <a:lnTo>
                    <a:pt x="29" y="302"/>
                  </a:lnTo>
                  <a:lnTo>
                    <a:pt x="34" y="304"/>
                  </a:lnTo>
                  <a:lnTo>
                    <a:pt x="37" y="307"/>
                  </a:lnTo>
                  <a:lnTo>
                    <a:pt x="39" y="310"/>
                  </a:lnTo>
                  <a:lnTo>
                    <a:pt x="41" y="313"/>
                  </a:lnTo>
                  <a:lnTo>
                    <a:pt x="42" y="317"/>
                  </a:lnTo>
                  <a:lnTo>
                    <a:pt x="43" y="322"/>
                  </a:lnTo>
                  <a:lnTo>
                    <a:pt x="43" y="408"/>
                  </a:lnTo>
                  <a:lnTo>
                    <a:pt x="42" y="412"/>
                  </a:lnTo>
                  <a:lnTo>
                    <a:pt x="41" y="416"/>
                  </a:lnTo>
                  <a:lnTo>
                    <a:pt x="39" y="420"/>
                  </a:lnTo>
                  <a:lnTo>
                    <a:pt x="37" y="423"/>
                  </a:lnTo>
                  <a:lnTo>
                    <a:pt x="34" y="425"/>
                  </a:lnTo>
                  <a:lnTo>
                    <a:pt x="29" y="428"/>
                  </a:lnTo>
                  <a:lnTo>
                    <a:pt x="26" y="429"/>
                  </a:lnTo>
                  <a:lnTo>
                    <a:pt x="22" y="429"/>
                  </a:lnTo>
                  <a:close/>
                  <a:moveTo>
                    <a:pt x="22" y="128"/>
                  </a:moveTo>
                  <a:lnTo>
                    <a:pt x="22" y="128"/>
                  </a:lnTo>
                  <a:lnTo>
                    <a:pt x="17" y="128"/>
                  </a:lnTo>
                  <a:lnTo>
                    <a:pt x="13" y="127"/>
                  </a:lnTo>
                  <a:lnTo>
                    <a:pt x="10" y="125"/>
                  </a:lnTo>
                  <a:lnTo>
                    <a:pt x="7" y="122"/>
                  </a:lnTo>
                  <a:lnTo>
                    <a:pt x="3" y="119"/>
                  </a:lnTo>
                  <a:lnTo>
                    <a:pt x="1" y="115"/>
                  </a:lnTo>
                  <a:lnTo>
                    <a:pt x="0" y="111"/>
                  </a:lnTo>
                  <a:lnTo>
                    <a:pt x="0" y="107"/>
                  </a:lnTo>
                  <a:lnTo>
                    <a:pt x="0" y="21"/>
                  </a:lnTo>
                  <a:lnTo>
                    <a:pt x="0" y="17"/>
                  </a:lnTo>
                  <a:lnTo>
                    <a:pt x="1" y="13"/>
                  </a:lnTo>
                  <a:lnTo>
                    <a:pt x="3" y="10"/>
                  </a:lnTo>
                  <a:lnTo>
                    <a:pt x="7" y="6"/>
                  </a:lnTo>
                  <a:lnTo>
                    <a:pt x="10" y="3"/>
                  </a:lnTo>
                  <a:lnTo>
                    <a:pt x="13" y="2"/>
                  </a:lnTo>
                  <a:lnTo>
                    <a:pt x="17" y="0"/>
                  </a:lnTo>
                  <a:lnTo>
                    <a:pt x="22" y="0"/>
                  </a:lnTo>
                  <a:lnTo>
                    <a:pt x="26" y="0"/>
                  </a:lnTo>
                  <a:lnTo>
                    <a:pt x="29" y="2"/>
                  </a:lnTo>
                  <a:lnTo>
                    <a:pt x="34" y="3"/>
                  </a:lnTo>
                  <a:lnTo>
                    <a:pt x="37" y="6"/>
                  </a:lnTo>
                  <a:lnTo>
                    <a:pt x="39" y="10"/>
                  </a:lnTo>
                  <a:lnTo>
                    <a:pt x="41" y="13"/>
                  </a:lnTo>
                  <a:lnTo>
                    <a:pt x="42" y="17"/>
                  </a:lnTo>
                  <a:lnTo>
                    <a:pt x="43" y="21"/>
                  </a:lnTo>
                  <a:lnTo>
                    <a:pt x="43" y="107"/>
                  </a:lnTo>
                  <a:lnTo>
                    <a:pt x="42" y="111"/>
                  </a:lnTo>
                  <a:lnTo>
                    <a:pt x="41" y="115"/>
                  </a:lnTo>
                  <a:lnTo>
                    <a:pt x="39" y="119"/>
                  </a:lnTo>
                  <a:lnTo>
                    <a:pt x="37" y="122"/>
                  </a:lnTo>
                  <a:lnTo>
                    <a:pt x="34" y="125"/>
                  </a:lnTo>
                  <a:lnTo>
                    <a:pt x="29" y="127"/>
                  </a:lnTo>
                  <a:lnTo>
                    <a:pt x="26" y="128"/>
                  </a:lnTo>
                  <a:lnTo>
                    <a:pt x="22" y="128"/>
                  </a:lnTo>
                  <a:close/>
                </a:path>
              </a:pathLst>
            </a:custGeom>
            <a:solidFill>
              <a:srgbClr val="B3B3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1742" name="Freeform 253"/>
            <p:cNvSpPr>
              <a:spLocks/>
            </p:cNvSpPr>
            <p:nvPr/>
          </p:nvSpPr>
          <p:spPr bwMode="auto">
            <a:xfrm>
              <a:off x="8301744" y="1371601"/>
              <a:ext cx="297897" cy="98679"/>
            </a:xfrm>
            <a:custGeom>
              <a:avLst/>
              <a:gdLst>
                <a:gd name="T0" fmla="*/ 1240 w 1280"/>
                <a:gd name="T1" fmla="*/ 423 h 424"/>
                <a:gd name="T2" fmla="*/ 1228 w 1280"/>
                <a:gd name="T3" fmla="*/ 418 h 424"/>
                <a:gd name="T4" fmla="*/ 1220 w 1280"/>
                <a:gd name="T5" fmla="*/ 407 h 424"/>
                <a:gd name="T6" fmla="*/ 1185 w 1280"/>
                <a:gd name="T7" fmla="*/ 350 h 424"/>
                <a:gd name="T8" fmla="*/ 1144 w 1280"/>
                <a:gd name="T9" fmla="*/ 297 h 424"/>
                <a:gd name="T10" fmla="*/ 1099 w 1280"/>
                <a:gd name="T11" fmla="*/ 249 h 424"/>
                <a:gd name="T12" fmla="*/ 1049 w 1280"/>
                <a:gd name="T13" fmla="*/ 206 h 424"/>
                <a:gd name="T14" fmla="*/ 996 w 1280"/>
                <a:gd name="T15" fmla="*/ 168 h 424"/>
                <a:gd name="T16" fmla="*/ 939 w 1280"/>
                <a:gd name="T17" fmla="*/ 136 h 424"/>
                <a:gd name="T18" fmla="*/ 879 w 1280"/>
                <a:gd name="T19" fmla="*/ 109 h 424"/>
                <a:gd name="T20" fmla="*/ 817 w 1280"/>
                <a:gd name="T21" fmla="*/ 89 h 424"/>
                <a:gd name="T22" fmla="*/ 752 w 1280"/>
                <a:gd name="T23" fmla="*/ 73 h 424"/>
                <a:gd name="T24" fmla="*/ 685 w 1280"/>
                <a:gd name="T25" fmla="*/ 66 h 424"/>
                <a:gd name="T26" fmla="*/ 618 w 1280"/>
                <a:gd name="T27" fmla="*/ 65 h 424"/>
                <a:gd name="T28" fmla="*/ 551 w 1280"/>
                <a:gd name="T29" fmla="*/ 70 h 424"/>
                <a:gd name="T30" fmla="*/ 486 w 1280"/>
                <a:gd name="T31" fmla="*/ 83 h 424"/>
                <a:gd name="T32" fmla="*/ 423 w 1280"/>
                <a:gd name="T33" fmla="*/ 102 h 424"/>
                <a:gd name="T34" fmla="*/ 362 w 1280"/>
                <a:gd name="T35" fmla="*/ 126 h 424"/>
                <a:gd name="T36" fmla="*/ 304 w 1280"/>
                <a:gd name="T37" fmla="*/ 157 h 424"/>
                <a:gd name="T38" fmla="*/ 249 w 1280"/>
                <a:gd name="T39" fmla="*/ 192 h 424"/>
                <a:gd name="T40" fmla="*/ 198 w 1280"/>
                <a:gd name="T41" fmla="*/ 234 h 424"/>
                <a:gd name="T42" fmla="*/ 152 w 1280"/>
                <a:gd name="T43" fmla="*/ 281 h 424"/>
                <a:gd name="T44" fmla="*/ 109 w 1280"/>
                <a:gd name="T45" fmla="*/ 332 h 424"/>
                <a:gd name="T46" fmla="*/ 73 w 1280"/>
                <a:gd name="T47" fmla="*/ 388 h 424"/>
                <a:gd name="T48" fmla="*/ 53 w 1280"/>
                <a:gd name="T49" fmla="*/ 417 h 424"/>
                <a:gd name="T50" fmla="*/ 36 w 1280"/>
                <a:gd name="T51" fmla="*/ 424 h 424"/>
                <a:gd name="T52" fmla="*/ 18 w 1280"/>
                <a:gd name="T53" fmla="*/ 420 h 424"/>
                <a:gd name="T54" fmla="*/ 5 w 1280"/>
                <a:gd name="T55" fmla="*/ 407 h 424"/>
                <a:gd name="T56" fmla="*/ 0 w 1280"/>
                <a:gd name="T57" fmla="*/ 389 h 424"/>
                <a:gd name="T58" fmla="*/ 17 w 1280"/>
                <a:gd name="T59" fmla="*/ 355 h 424"/>
                <a:gd name="T60" fmla="*/ 58 w 1280"/>
                <a:gd name="T61" fmla="*/ 294 h 424"/>
                <a:gd name="T62" fmla="*/ 104 w 1280"/>
                <a:gd name="T63" fmla="*/ 238 h 424"/>
                <a:gd name="T64" fmla="*/ 155 w 1280"/>
                <a:gd name="T65" fmla="*/ 186 h 424"/>
                <a:gd name="T66" fmla="*/ 211 w 1280"/>
                <a:gd name="T67" fmla="*/ 140 h 424"/>
                <a:gd name="T68" fmla="*/ 271 w 1280"/>
                <a:gd name="T69" fmla="*/ 102 h 424"/>
                <a:gd name="T70" fmla="*/ 335 w 1280"/>
                <a:gd name="T71" fmla="*/ 68 h 424"/>
                <a:gd name="T72" fmla="*/ 401 w 1280"/>
                <a:gd name="T73" fmla="*/ 41 h 424"/>
                <a:gd name="T74" fmla="*/ 471 w 1280"/>
                <a:gd name="T75" fmla="*/ 21 h 424"/>
                <a:gd name="T76" fmla="*/ 542 w 1280"/>
                <a:gd name="T77" fmla="*/ 6 h 424"/>
                <a:gd name="T78" fmla="*/ 616 w 1280"/>
                <a:gd name="T79" fmla="*/ 0 h 424"/>
                <a:gd name="T80" fmla="*/ 689 w 1280"/>
                <a:gd name="T81" fmla="*/ 2 h 424"/>
                <a:gd name="T82" fmla="*/ 763 w 1280"/>
                <a:gd name="T83" fmla="*/ 11 h 424"/>
                <a:gd name="T84" fmla="*/ 834 w 1280"/>
                <a:gd name="T85" fmla="*/ 26 h 424"/>
                <a:gd name="T86" fmla="*/ 902 w 1280"/>
                <a:gd name="T87" fmla="*/ 49 h 424"/>
                <a:gd name="T88" fmla="*/ 968 w 1280"/>
                <a:gd name="T89" fmla="*/ 78 h 424"/>
                <a:gd name="T90" fmla="*/ 1031 w 1280"/>
                <a:gd name="T91" fmla="*/ 113 h 424"/>
                <a:gd name="T92" fmla="*/ 1089 w 1280"/>
                <a:gd name="T93" fmla="*/ 156 h 424"/>
                <a:gd name="T94" fmla="*/ 1143 w 1280"/>
                <a:gd name="T95" fmla="*/ 203 h 424"/>
                <a:gd name="T96" fmla="*/ 1193 w 1280"/>
                <a:gd name="T97" fmla="*/ 256 h 424"/>
                <a:gd name="T98" fmla="*/ 1238 w 1280"/>
                <a:gd name="T99" fmla="*/ 313 h 424"/>
                <a:gd name="T100" fmla="*/ 1277 w 1280"/>
                <a:gd name="T101" fmla="*/ 377 h 424"/>
                <a:gd name="T102" fmla="*/ 1280 w 1280"/>
                <a:gd name="T103" fmla="*/ 395 h 424"/>
                <a:gd name="T104" fmla="*/ 1274 w 1280"/>
                <a:gd name="T105" fmla="*/ 413 h 424"/>
                <a:gd name="T106" fmla="*/ 1256 w 1280"/>
                <a:gd name="T107" fmla="*/ 423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80" h="424">
                  <a:moveTo>
                    <a:pt x="1249" y="424"/>
                  </a:moveTo>
                  <a:lnTo>
                    <a:pt x="1244" y="424"/>
                  </a:lnTo>
                  <a:lnTo>
                    <a:pt x="1240" y="423"/>
                  </a:lnTo>
                  <a:lnTo>
                    <a:pt x="1236" y="422"/>
                  </a:lnTo>
                  <a:lnTo>
                    <a:pt x="1233" y="420"/>
                  </a:lnTo>
                  <a:lnTo>
                    <a:pt x="1228" y="418"/>
                  </a:lnTo>
                  <a:lnTo>
                    <a:pt x="1225" y="415"/>
                  </a:lnTo>
                  <a:lnTo>
                    <a:pt x="1223" y="411"/>
                  </a:lnTo>
                  <a:lnTo>
                    <a:pt x="1220" y="407"/>
                  </a:lnTo>
                  <a:lnTo>
                    <a:pt x="1209" y="388"/>
                  </a:lnTo>
                  <a:lnTo>
                    <a:pt x="1197" y="368"/>
                  </a:lnTo>
                  <a:lnTo>
                    <a:pt x="1185" y="350"/>
                  </a:lnTo>
                  <a:lnTo>
                    <a:pt x="1172" y="332"/>
                  </a:lnTo>
                  <a:lnTo>
                    <a:pt x="1158" y="314"/>
                  </a:lnTo>
                  <a:lnTo>
                    <a:pt x="1144" y="297"/>
                  </a:lnTo>
                  <a:lnTo>
                    <a:pt x="1130" y="281"/>
                  </a:lnTo>
                  <a:lnTo>
                    <a:pt x="1115" y="265"/>
                  </a:lnTo>
                  <a:lnTo>
                    <a:pt x="1099" y="249"/>
                  </a:lnTo>
                  <a:lnTo>
                    <a:pt x="1082" y="234"/>
                  </a:lnTo>
                  <a:lnTo>
                    <a:pt x="1066" y="219"/>
                  </a:lnTo>
                  <a:lnTo>
                    <a:pt x="1049" y="206"/>
                  </a:lnTo>
                  <a:lnTo>
                    <a:pt x="1032" y="192"/>
                  </a:lnTo>
                  <a:lnTo>
                    <a:pt x="1014" y="180"/>
                  </a:lnTo>
                  <a:lnTo>
                    <a:pt x="996" y="168"/>
                  </a:lnTo>
                  <a:lnTo>
                    <a:pt x="977" y="157"/>
                  </a:lnTo>
                  <a:lnTo>
                    <a:pt x="958" y="146"/>
                  </a:lnTo>
                  <a:lnTo>
                    <a:pt x="939" y="136"/>
                  </a:lnTo>
                  <a:lnTo>
                    <a:pt x="919" y="126"/>
                  </a:lnTo>
                  <a:lnTo>
                    <a:pt x="899" y="117"/>
                  </a:lnTo>
                  <a:lnTo>
                    <a:pt x="879" y="109"/>
                  </a:lnTo>
                  <a:lnTo>
                    <a:pt x="859" y="102"/>
                  </a:lnTo>
                  <a:lnTo>
                    <a:pt x="837" y="94"/>
                  </a:lnTo>
                  <a:lnTo>
                    <a:pt x="817" y="89"/>
                  </a:lnTo>
                  <a:lnTo>
                    <a:pt x="795" y="83"/>
                  </a:lnTo>
                  <a:lnTo>
                    <a:pt x="774" y="78"/>
                  </a:lnTo>
                  <a:lnTo>
                    <a:pt x="752" y="73"/>
                  </a:lnTo>
                  <a:lnTo>
                    <a:pt x="730" y="70"/>
                  </a:lnTo>
                  <a:lnTo>
                    <a:pt x="708" y="68"/>
                  </a:lnTo>
                  <a:lnTo>
                    <a:pt x="685" y="66"/>
                  </a:lnTo>
                  <a:lnTo>
                    <a:pt x="663" y="65"/>
                  </a:lnTo>
                  <a:lnTo>
                    <a:pt x="641" y="65"/>
                  </a:lnTo>
                  <a:lnTo>
                    <a:pt x="618" y="65"/>
                  </a:lnTo>
                  <a:lnTo>
                    <a:pt x="595" y="66"/>
                  </a:lnTo>
                  <a:lnTo>
                    <a:pt x="573" y="68"/>
                  </a:lnTo>
                  <a:lnTo>
                    <a:pt x="551" y="70"/>
                  </a:lnTo>
                  <a:lnTo>
                    <a:pt x="530" y="73"/>
                  </a:lnTo>
                  <a:lnTo>
                    <a:pt x="508" y="78"/>
                  </a:lnTo>
                  <a:lnTo>
                    <a:pt x="486" y="83"/>
                  </a:lnTo>
                  <a:lnTo>
                    <a:pt x="465" y="89"/>
                  </a:lnTo>
                  <a:lnTo>
                    <a:pt x="443" y="94"/>
                  </a:lnTo>
                  <a:lnTo>
                    <a:pt x="423" y="102"/>
                  </a:lnTo>
                  <a:lnTo>
                    <a:pt x="402" y="109"/>
                  </a:lnTo>
                  <a:lnTo>
                    <a:pt x="382" y="117"/>
                  </a:lnTo>
                  <a:lnTo>
                    <a:pt x="362" y="126"/>
                  </a:lnTo>
                  <a:lnTo>
                    <a:pt x="343" y="136"/>
                  </a:lnTo>
                  <a:lnTo>
                    <a:pt x="323" y="146"/>
                  </a:lnTo>
                  <a:lnTo>
                    <a:pt x="304" y="157"/>
                  </a:lnTo>
                  <a:lnTo>
                    <a:pt x="285" y="168"/>
                  </a:lnTo>
                  <a:lnTo>
                    <a:pt x="267" y="180"/>
                  </a:lnTo>
                  <a:lnTo>
                    <a:pt x="249" y="192"/>
                  </a:lnTo>
                  <a:lnTo>
                    <a:pt x="231" y="206"/>
                  </a:lnTo>
                  <a:lnTo>
                    <a:pt x="215" y="219"/>
                  </a:lnTo>
                  <a:lnTo>
                    <a:pt x="198" y="234"/>
                  </a:lnTo>
                  <a:lnTo>
                    <a:pt x="182" y="249"/>
                  </a:lnTo>
                  <a:lnTo>
                    <a:pt x="167" y="265"/>
                  </a:lnTo>
                  <a:lnTo>
                    <a:pt x="152" y="281"/>
                  </a:lnTo>
                  <a:lnTo>
                    <a:pt x="138" y="297"/>
                  </a:lnTo>
                  <a:lnTo>
                    <a:pt x="123" y="314"/>
                  </a:lnTo>
                  <a:lnTo>
                    <a:pt x="109" y="332"/>
                  </a:lnTo>
                  <a:lnTo>
                    <a:pt x="96" y="350"/>
                  </a:lnTo>
                  <a:lnTo>
                    <a:pt x="84" y="368"/>
                  </a:lnTo>
                  <a:lnTo>
                    <a:pt x="73" y="388"/>
                  </a:lnTo>
                  <a:lnTo>
                    <a:pt x="61" y="407"/>
                  </a:lnTo>
                  <a:lnTo>
                    <a:pt x="58" y="413"/>
                  </a:lnTo>
                  <a:lnTo>
                    <a:pt x="53" y="417"/>
                  </a:lnTo>
                  <a:lnTo>
                    <a:pt x="48" y="420"/>
                  </a:lnTo>
                  <a:lnTo>
                    <a:pt x="41" y="423"/>
                  </a:lnTo>
                  <a:lnTo>
                    <a:pt x="36" y="424"/>
                  </a:lnTo>
                  <a:lnTo>
                    <a:pt x="30" y="424"/>
                  </a:lnTo>
                  <a:lnTo>
                    <a:pt x="23" y="422"/>
                  </a:lnTo>
                  <a:lnTo>
                    <a:pt x="18" y="420"/>
                  </a:lnTo>
                  <a:lnTo>
                    <a:pt x="12" y="417"/>
                  </a:lnTo>
                  <a:lnTo>
                    <a:pt x="8" y="411"/>
                  </a:lnTo>
                  <a:lnTo>
                    <a:pt x="5" y="407"/>
                  </a:lnTo>
                  <a:lnTo>
                    <a:pt x="1" y="401"/>
                  </a:lnTo>
                  <a:lnTo>
                    <a:pt x="0" y="395"/>
                  </a:lnTo>
                  <a:lnTo>
                    <a:pt x="0" y="389"/>
                  </a:lnTo>
                  <a:lnTo>
                    <a:pt x="3" y="382"/>
                  </a:lnTo>
                  <a:lnTo>
                    <a:pt x="5" y="377"/>
                  </a:lnTo>
                  <a:lnTo>
                    <a:pt x="17" y="355"/>
                  </a:lnTo>
                  <a:lnTo>
                    <a:pt x="30" y="334"/>
                  </a:lnTo>
                  <a:lnTo>
                    <a:pt x="44" y="313"/>
                  </a:lnTo>
                  <a:lnTo>
                    <a:pt x="58" y="294"/>
                  </a:lnTo>
                  <a:lnTo>
                    <a:pt x="73" y="274"/>
                  </a:lnTo>
                  <a:lnTo>
                    <a:pt x="88" y="256"/>
                  </a:lnTo>
                  <a:lnTo>
                    <a:pt x="104" y="238"/>
                  </a:lnTo>
                  <a:lnTo>
                    <a:pt x="120" y="219"/>
                  </a:lnTo>
                  <a:lnTo>
                    <a:pt x="138" y="203"/>
                  </a:lnTo>
                  <a:lnTo>
                    <a:pt x="155" y="186"/>
                  </a:lnTo>
                  <a:lnTo>
                    <a:pt x="173" y="171"/>
                  </a:lnTo>
                  <a:lnTo>
                    <a:pt x="193" y="156"/>
                  </a:lnTo>
                  <a:lnTo>
                    <a:pt x="211" y="140"/>
                  </a:lnTo>
                  <a:lnTo>
                    <a:pt x="230" y="127"/>
                  </a:lnTo>
                  <a:lnTo>
                    <a:pt x="251" y="113"/>
                  </a:lnTo>
                  <a:lnTo>
                    <a:pt x="271" y="102"/>
                  </a:lnTo>
                  <a:lnTo>
                    <a:pt x="292" y="90"/>
                  </a:lnTo>
                  <a:lnTo>
                    <a:pt x="314" y="78"/>
                  </a:lnTo>
                  <a:lnTo>
                    <a:pt x="335" y="68"/>
                  </a:lnTo>
                  <a:lnTo>
                    <a:pt x="357" y="58"/>
                  </a:lnTo>
                  <a:lnTo>
                    <a:pt x="378" y="49"/>
                  </a:lnTo>
                  <a:lnTo>
                    <a:pt x="401" y="41"/>
                  </a:lnTo>
                  <a:lnTo>
                    <a:pt x="425" y="33"/>
                  </a:lnTo>
                  <a:lnTo>
                    <a:pt x="447" y="26"/>
                  </a:lnTo>
                  <a:lnTo>
                    <a:pt x="471" y="21"/>
                  </a:lnTo>
                  <a:lnTo>
                    <a:pt x="495" y="15"/>
                  </a:lnTo>
                  <a:lnTo>
                    <a:pt x="519" y="11"/>
                  </a:lnTo>
                  <a:lnTo>
                    <a:pt x="542" y="6"/>
                  </a:lnTo>
                  <a:lnTo>
                    <a:pt x="566" y="3"/>
                  </a:lnTo>
                  <a:lnTo>
                    <a:pt x="591" y="2"/>
                  </a:lnTo>
                  <a:lnTo>
                    <a:pt x="616" y="0"/>
                  </a:lnTo>
                  <a:lnTo>
                    <a:pt x="641" y="0"/>
                  </a:lnTo>
                  <a:lnTo>
                    <a:pt x="666" y="0"/>
                  </a:lnTo>
                  <a:lnTo>
                    <a:pt x="689" y="2"/>
                  </a:lnTo>
                  <a:lnTo>
                    <a:pt x="714" y="3"/>
                  </a:lnTo>
                  <a:lnTo>
                    <a:pt x="739" y="6"/>
                  </a:lnTo>
                  <a:lnTo>
                    <a:pt x="763" y="11"/>
                  </a:lnTo>
                  <a:lnTo>
                    <a:pt x="787" y="15"/>
                  </a:lnTo>
                  <a:lnTo>
                    <a:pt x="810" y="21"/>
                  </a:lnTo>
                  <a:lnTo>
                    <a:pt x="834" y="26"/>
                  </a:lnTo>
                  <a:lnTo>
                    <a:pt x="857" y="33"/>
                  </a:lnTo>
                  <a:lnTo>
                    <a:pt x="879" y="41"/>
                  </a:lnTo>
                  <a:lnTo>
                    <a:pt x="902" y="49"/>
                  </a:lnTo>
                  <a:lnTo>
                    <a:pt x="925" y="58"/>
                  </a:lnTo>
                  <a:lnTo>
                    <a:pt x="946" y="68"/>
                  </a:lnTo>
                  <a:lnTo>
                    <a:pt x="968" y="78"/>
                  </a:lnTo>
                  <a:lnTo>
                    <a:pt x="990" y="90"/>
                  </a:lnTo>
                  <a:lnTo>
                    <a:pt x="1010" y="102"/>
                  </a:lnTo>
                  <a:lnTo>
                    <a:pt x="1031" y="113"/>
                  </a:lnTo>
                  <a:lnTo>
                    <a:pt x="1050" y="127"/>
                  </a:lnTo>
                  <a:lnTo>
                    <a:pt x="1070" y="140"/>
                  </a:lnTo>
                  <a:lnTo>
                    <a:pt x="1089" y="156"/>
                  </a:lnTo>
                  <a:lnTo>
                    <a:pt x="1107" y="171"/>
                  </a:lnTo>
                  <a:lnTo>
                    <a:pt x="1126" y="186"/>
                  </a:lnTo>
                  <a:lnTo>
                    <a:pt x="1143" y="203"/>
                  </a:lnTo>
                  <a:lnTo>
                    <a:pt x="1160" y="219"/>
                  </a:lnTo>
                  <a:lnTo>
                    <a:pt x="1178" y="238"/>
                  </a:lnTo>
                  <a:lnTo>
                    <a:pt x="1193" y="256"/>
                  </a:lnTo>
                  <a:lnTo>
                    <a:pt x="1209" y="274"/>
                  </a:lnTo>
                  <a:lnTo>
                    <a:pt x="1223" y="294"/>
                  </a:lnTo>
                  <a:lnTo>
                    <a:pt x="1238" y="313"/>
                  </a:lnTo>
                  <a:lnTo>
                    <a:pt x="1251" y="334"/>
                  </a:lnTo>
                  <a:lnTo>
                    <a:pt x="1264" y="355"/>
                  </a:lnTo>
                  <a:lnTo>
                    <a:pt x="1277" y="377"/>
                  </a:lnTo>
                  <a:lnTo>
                    <a:pt x="1279" y="382"/>
                  </a:lnTo>
                  <a:lnTo>
                    <a:pt x="1280" y="389"/>
                  </a:lnTo>
                  <a:lnTo>
                    <a:pt x="1280" y="395"/>
                  </a:lnTo>
                  <a:lnTo>
                    <a:pt x="1279" y="401"/>
                  </a:lnTo>
                  <a:lnTo>
                    <a:pt x="1277" y="407"/>
                  </a:lnTo>
                  <a:lnTo>
                    <a:pt x="1274" y="413"/>
                  </a:lnTo>
                  <a:lnTo>
                    <a:pt x="1269" y="417"/>
                  </a:lnTo>
                  <a:lnTo>
                    <a:pt x="1264" y="420"/>
                  </a:lnTo>
                  <a:lnTo>
                    <a:pt x="1256" y="423"/>
                  </a:lnTo>
                  <a:lnTo>
                    <a:pt x="1249" y="424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1743" name="Freeform 254"/>
            <p:cNvSpPr>
              <a:spLocks/>
            </p:cNvSpPr>
            <p:nvPr/>
          </p:nvSpPr>
          <p:spPr bwMode="auto">
            <a:xfrm>
              <a:off x="8342705" y="1418147"/>
              <a:ext cx="216907" cy="74474"/>
            </a:xfrm>
            <a:custGeom>
              <a:avLst/>
              <a:gdLst>
                <a:gd name="T0" fmla="*/ 892 w 932"/>
                <a:gd name="T1" fmla="*/ 319 h 320"/>
                <a:gd name="T2" fmla="*/ 880 w 932"/>
                <a:gd name="T3" fmla="*/ 314 h 320"/>
                <a:gd name="T4" fmla="*/ 872 w 932"/>
                <a:gd name="T5" fmla="*/ 304 h 320"/>
                <a:gd name="T6" fmla="*/ 819 w 932"/>
                <a:gd name="T7" fmla="*/ 227 h 320"/>
                <a:gd name="T8" fmla="*/ 753 w 932"/>
                <a:gd name="T9" fmla="*/ 163 h 320"/>
                <a:gd name="T10" fmla="*/ 675 w 932"/>
                <a:gd name="T11" fmla="*/ 113 h 320"/>
                <a:gd name="T12" fmla="*/ 590 w 932"/>
                <a:gd name="T13" fmla="*/ 81 h 320"/>
                <a:gd name="T14" fmla="*/ 498 w 932"/>
                <a:gd name="T15" fmla="*/ 65 h 320"/>
                <a:gd name="T16" fmla="*/ 404 w 932"/>
                <a:gd name="T17" fmla="*/ 68 h 320"/>
                <a:gd name="T18" fmla="*/ 314 w 932"/>
                <a:gd name="T19" fmla="*/ 89 h 320"/>
                <a:gd name="T20" fmla="*/ 231 w 932"/>
                <a:gd name="T21" fmla="*/ 128 h 320"/>
                <a:gd name="T22" fmla="*/ 157 w 932"/>
                <a:gd name="T23" fmla="*/ 182 h 320"/>
                <a:gd name="T24" fmla="*/ 95 w 932"/>
                <a:gd name="T25" fmla="*/ 251 h 320"/>
                <a:gd name="T26" fmla="*/ 57 w 932"/>
                <a:gd name="T27" fmla="*/ 310 h 320"/>
                <a:gd name="T28" fmla="*/ 42 w 932"/>
                <a:gd name="T29" fmla="*/ 319 h 320"/>
                <a:gd name="T30" fmla="*/ 23 w 932"/>
                <a:gd name="T31" fmla="*/ 319 h 320"/>
                <a:gd name="T32" fmla="*/ 8 w 932"/>
                <a:gd name="T33" fmla="*/ 309 h 320"/>
                <a:gd name="T34" fmla="*/ 0 w 932"/>
                <a:gd name="T35" fmla="*/ 291 h 320"/>
                <a:gd name="T36" fmla="*/ 5 w 932"/>
                <a:gd name="T37" fmla="*/ 273 h 320"/>
                <a:gd name="T38" fmla="*/ 33 w 932"/>
                <a:gd name="T39" fmla="*/ 228 h 320"/>
                <a:gd name="T40" fmla="*/ 65 w 932"/>
                <a:gd name="T41" fmla="*/ 185 h 320"/>
                <a:gd name="T42" fmla="*/ 102 w 932"/>
                <a:gd name="T43" fmla="*/ 147 h 320"/>
                <a:gd name="T44" fmla="*/ 141 w 932"/>
                <a:gd name="T45" fmla="*/ 112 h 320"/>
                <a:gd name="T46" fmla="*/ 184 w 932"/>
                <a:gd name="T47" fmla="*/ 82 h 320"/>
                <a:gd name="T48" fmla="*/ 229 w 932"/>
                <a:gd name="T49" fmla="*/ 56 h 320"/>
                <a:gd name="T50" fmla="*/ 277 w 932"/>
                <a:gd name="T51" fmla="*/ 35 h 320"/>
                <a:gd name="T52" fmla="*/ 326 w 932"/>
                <a:gd name="T53" fmla="*/ 18 h 320"/>
                <a:gd name="T54" fmla="*/ 378 w 932"/>
                <a:gd name="T55" fmla="*/ 7 h 320"/>
                <a:gd name="T56" fmla="*/ 431 w 932"/>
                <a:gd name="T57" fmla="*/ 1 h 320"/>
                <a:gd name="T58" fmla="*/ 484 w 932"/>
                <a:gd name="T59" fmla="*/ 0 h 320"/>
                <a:gd name="T60" fmla="*/ 538 w 932"/>
                <a:gd name="T61" fmla="*/ 4 h 320"/>
                <a:gd name="T62" fmla="*/ 590 w 932"/>
                <a:gd name="T63" fmla="*/ 14 h 320"/>
                <a:gd name="T64" fmla="*/ 641 w 932"/>
                <a:gd name="T65" fmla="*/ 29 h 320"/>
                <a:gd name="T66" fmla="*/ 688 w 932"/>
                <a:gd name="T67" fmla="*/ 48 h 320"/>
                <a:gd name="T68" fmla="*/ 735 w 932"/>
                <a:gd name="T69" fmla="*/ 73 h 320"/>
                <a:gd name="T70" fmla="*/ 779 w 932"/>
                <a:gd name="T71" fmla="*/ 101 h 320"/>
                <a:gd name="T72" fmla="*/ 819 w 932"/>
                <a:gd name="T73" fmla="*/ 135 h 320"/>
                <a:gd name="T74" fmla="*/ 857 w 932"/>
                <a:gd name="T75" fmla="*/ 171 h 320"/>
                <a:gd name="T76" fmla="*/ 890 w 932"/>
                <a:gd name="T77" fmla="*/ 212 h 320"/>
                <a:gd name="T78" fmla="*/ 919 w 932"/>
                <a:gd name="T79" fmla="*/ 257 h 320"/>
                <a:gd name="T80" fmla="*/ 932 w 932"/>
                <a:gd name="T81" fmla="*/ 285 h 320"/>
                <a:gd name="T82" fmla="*/ 929 w 932"/>
                <a:gd name="T83" fmla="*/ 303 h 320"/>
                <a:gd name="T84" fmla="*/ 916 w 932"/>
                <a:gd name="T85" fmla="*/ 316 h 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932" h="320">
                  <a:moveTo>
                    <a:pt x="900" y="320"/>
                  </a:moveTo>
                  <a:lnTo>
                    <a:pt x="897" y="320"/>
                  </a:lnTo>
                  <a:lnTo>
                    <a:pt x="892" y="319"/>
                  </a:lnTo>
                  <a:lnTo>
                    <a:pt x="888" y="318"/>
                  </a:lnTo>
                  <a:lnTo>
                    <a:pt x="884" y="316"/>
                  </a:lnTo>
                  <a:lnTo>
                    <a:pt x="880" y="314"/>
                  </a:lnTo>
                  <a:lnTo>
                    <a:pt x="877" y="311"/>
                  </a:lnTo>
                  <a:lnTo>
                    <a:pt x="875" y="308"/>
                  </a:lnTo>
                  <a:lnTo>
                    <a:pt x="872" y="304"/>
                  </a:lnTo>
                  <a:lnTo>
                    <a:pt x="856" y="277"/>
                  </a:lnTo>
                  <a:lnTo>
                    <a:pt x="838" y="251"/>
                  </a:lnTo>
                  <a:lnTo>
                    <a:pt x="819" y="227"/>
                  </a:lnTo>
                  <a:lnTo>
                    <a:pt x="798" y="204"/>
                  </a:lnTo>
                  <a:lnTo>
                    <a:pt x="776" y="182"/>
                  </a:lnTo>
                  <a:lnTo>
                    <a:pt x="753" y="163"/>
                  </a:lnTo>
                  <a:lnTo>
                    <a:pt x="728" y="144"/>
                  </a:lnTo>
                  <a:lnTo>
                    <a:pt x="702" y="128"/>
                  </a:lnTo>
                  <a:lnTo>
                    <a:pt x="675" y="113"/>
                  </a:lnTo>
                  <a:lnTo>
                    <a:pt x="647" y="100"/>
                  </a:lnTo>
                  <a:lnTo>
                    <a:pt x="619" y="89"/>
                  </a:lnTo>
                  <a:lnTo>
                    <a:pt x="590" y="81"/>
                  </a:lnTo>
                  <a:lnTo>
                    <a:pt x="560" y="73"/>
                  </a:lnTo>
                  <a:lnTo>
                    <a:pt x="529" y="68"/>
                  </a:lnTo>
                  <a:lnTo>
                    <a:pt x="498" y="65"/>
                  </a:lnTo>
                  <a:lnTo>
                    <a:pt x="467" y="63"/>
                  </a:lnTo>
                  <a:lnTo>
                    <a:pt x="435" y="65"/>
                  </a:lnTo>
                  <a:lnTo>
                    <a:pt x="404" y="68"/>
                  </a:lnTo>
                  <a:lnTo>
                    <a:pt x="374" y="73"/>
                  </a:lnTo>
                  <a:lnTo>
                    <a:pt x="344" y="81"/>
                  </a:lnTo>
                  <a:lnTo>
                    <a:pt x="314" y="89"/>
                  </a:lnTo>
                  <a:lnTo>
                    <a:pt x="285" y="100"/>
                  </a:lnTo>
                  <a:lnTo>
                    <a:pt x="257" y="113"/>
                  </a:lnTo>
                  <a:lnTo>
                    <a:pt x="231" y="128"/>
                  </a:lnTo>
                  <a:lnTo>
                    <a:pt x="205" y="144"/>
                  </a:lnTo>
                  <a:lnTo>
                    <a:pt x="181" y="163"/>
                  </a:lnTo>
                  <a:lnTo>
                    <a:pt x="157" y="182"/>
                  </a:lnTo>
                  <a:lnTo>
                    <a:pt x="135" y="204"/>
                  </a:lnTo>
                  <a:lnTo>
                    <a:pt x="114" y="227"/>
                  </a:lnTo>
                  <a:lnTo>
                    <a:pt x="95" y="251"/>
                  </a:lnTo>
                  <a:lnTo>
                    <a:pt x="77" y="277"/>
                  </a:lnTo>
                  <a:lnTo>
                    <a:pt x="61" y="304"/>
                  </a:lnTo>
                  <a:lnTo>
                    <a:pt x="57" y="310"/>
                  </a:lnTo>
                  <a:lnTo>
                    <a:pt x="53" y="314"/>
                  </a:lnTo>
                  <a:lnTo>
                    <a:pt x="48" y="317"/>
                  </a:lnTo>
                  <a:lnTo>
                    <a:pt x="42" y="319"/>
                  </a:lnTo>
                  <a:lnTo>
                    <a:pt x="36" y="320"/>
                  </a:lnTo>
                  <a:lnTo>
                    <a:pt x="29" y="320"/>
                  </a:lnTo>
                  <a:lnTo>
                    <a:pt x="23" y="319"/>
                  </a:lnTo>
                  <a:lnTo>
                    <a:pt x="18" y="316"/>
                  </a:lnTo>
                  <a:lnTo>
                    <a:pt x="12" y="313"/>
                  </a:lnTo>
                  <a:lnTo>
                    <a:pt x="8" y="309"/>
                  </a:lnTo>
                  <a:lnTo>
                    <a:pt x="5" y="303"/>
                  </a:lnTo>
                  <a:lnTo>
                    <a:pt x="2" y="298"/>
                  </a:lnTo>
                  <a:lnTo>
                    <a:pt x="0" y="291"/>
                  </a:lnTo>
                  <a:lnTo>
                    <a:pt x="0" y="285"/>
                  </a:lnTo>
                  <a:lnTo>
                    <a:pt x="2" y="278"/>
                  </a:lnTo>
                  <a:lnTo>
                    <a:pt x="5" y="273"/>
                  </a:lnTo>
                  <a:lnTo>
                    <a:pt x="13" y="257"/>
                  </a:lnTo>
                  <a:lnTo>
                    <a:pt x="23" y="242"/>
                  </a:lnTo>
                  <a:lnTo>
                    <a:pt x="33" y="228"/>
                  </a:lnTo>
                  <a:lnTo>
                    <a:pt x="43" y="212"/>
                  </a:lnTo>
                  <a:lnTo>
                    <a:pt x="54" y="198"/>
                  </a:lnTo>
                  <a:lnTo>
                    <a:pt x="65" y="185"/>
                  </a:lnTo>
                  <a:lnTo>
                    <a:pt x="77" y="171"/>
                  </a:lnTo>
                  <a:lnTo>
                    <a:pt x="89" y="158"/>
                  </a:lnTo>
                  <a:lnTo>
                    <a:pt x="102" y="147"/>
                  </a:lnTo>
                  <a:lnTo>
                    <a:pt x="114" y="135"/>
                  </a:lnTo>
                  <a:lnTo>
                    <a:pt x="128" y="123"/>
                  </a:lnTo>
                  <a:lnTo>
                    <a:pt x="141" y="112"/>
                  </a:lnTo>
                  <a:lnTo>
                    <a:pt x="155" y="101"/>
                  </a:lnTo>
                  <a:lnTo>
                    <a:pt x="169" y="92"/>
                  </a:lnTo>
                  <a:lnTo>
                    <a:pt x="184" y="82"/>
                  </a:lnTo>
                  <a:lnTo>
                    <a:pt x="198" y="73"/>
                  </a:lnTo>
                  <a:lnTo>
                    <a:pt x="213" y="65"/>
                  </a:lnTo>
                  <a:lnTo>
                    <a:pt x="229" y="56"/>
                  </a:lnTo>
                  <a:lnTo>
                    <a:pt x="244" y="48"/>
                  </a:lnTo>
                  <a:lnTo>
                    <a:pt x="260" y="42"/>
                  </a:lnTo>
                  <a:lnTo>
                    <a:pt x="277" y="35"/>
                  </a:lnTo>
                  <a:lnTo>
                    <a:pt x="293" y="29"/>
                  </a:lnTo>
                  <a:lnTo>
                    <a:pt x="309" y="23"/>
                  </a:lnTo>
                  <a:lnTo>
                    <a:pt x="326" y="18"/>
                  </a:lnTo>
                  <a:lnTo>
                    <a:pt x="344" y="14"/>
                  </a:lnTo>
                  <a:lnTo>
                    <a:pt x="361" y="11"/>
                  </a:lnTo>
                  <a:lnTo>
                    <a:pt x="378" y="7"/>
                  </a:lnTo>
                  <a:lnTo>
                    <a:pt x="395" y="4"/>
                  </a:lnTo>
                  <a:lnTo>
                    <a:pt x="413" y="2"/>
                  </a:lnTo>
                  <a:lnTo>
                    <a:pt x="431" y="1"/>
                  </a:lnTo>
                  <a:lnTo>
                    <a:pt x="448" y="0"/>
                  </a:lnTo>
                  <a:lnTo>
                    <a:pt x="467" y="0"/>
                  </a:lnTo>
                  <a:lnTo>
                    <a:pt x="484" y="0"/>
                  </a:lnTo>
                  <a:lnTo>
                    <a:pt x="502" y="1"/>
                  </a:lnTo>
                  <a:lnTo>
                    <a:pt x="520" y="2"/>
                  </a:lnTo>
                  <a:lnTo>
                    <a:pt x="538" y="4"/>
                  </a:lnTo>
                  <a:lnTo>
                    <a:pt x="555" y="7"/>
                  </a:lnTo>
                  <a:lnTo>
                    <a:pt x="573" y="11"/>
                  </a:lnTo>
                  <a:lnTo>
                    <a:pt x="590" y="14"/>
                  </a:lnTo>
                  <a:lnTo>
                    <a:pt x="607" y="18"/>
                  </a:lnTo>
                  <a:lnTo>
                    <a:pt x="623" y="23"/>
                  </a:lnTo>
                  <a:lnTo>
                    <a:pt x="641" y="29"/>
                  </a:lnTo>
                  <a:lnTo>
                    <a:pt x="657" y="35"/>
                  </a:lnTo>
                  <a:lnTo>
                    <a:pt x="673" y="42"/>
                  </a:lnTo>
                  <a:lnTo>
                    <a:pt x="688" y="48"/>
                  </a:lnTo>
                  <a:lnTo>
                    <a:pt x="704" y="56"/>
                  </a:lnTo>
                  <a:lnTo>
                    <a:pt x="719" y="65"/>
                  </a:lnTo>
                  <a:lnTo>
                    <a:pt x="735" y="73"/>
                  </a:lnTo>
                  <a:lnTo>
                    <a:pt x="750" y="82"/>
                  </a:lnTo>
                  <a:lnTo>
                    <a:pt x="764" y="92"/>
                  </a:lnTo>
                  <a:lnTo>
                    <a:pt x="779" y="101"/>
                  </a:lnTo>
                  <a:lnTo>
                    <a:pt x="792" y="112"/>
                  </a:lnTo>
                  <a:lnTo>
                    <a:pt x="806" y="123"/>
                  </a:lnTo>
                  <a:lnTo>
                    <a:pt x="819" y="135"/>
                  </a:lnTo>
                  <a:lnTo>
                    <a:pt x="832" y="147"/>
                  </a:lnTo>
                  <a:lnTo>
                    <a:pt x="845" y="158"/>
                  </a:lnTo>
                  <a:lnTo>
                    <a:pt x="857" y="171"/>
                  </a:lnTo>
                  <a:lnTo>
                    <a:pt x="867" y="185"/>
                  </a:lnTo>
                  <a:lnTo>
                    <a:pt x="879" y="198"/>
                  </a:lnTo>
                  <a:lnTo>
                    <a:pt x="890" y="212"/>
                  </a:lnTo>
                  <a:lnTo>
                    <a:pt x="900" y="228"/>
                  </a:lnTo>
                  <a:lnTo>
                    <a:pt x="911" y="242"/>
                  </a:lnTo>
                  <a:lnTo>
                    <a:pt x="919" y="257"/>
                  </a:lnTo>
                  <a:lnTo>
                    <a:pt x="929" y="273"/>
                  </a:lnTo>
                  <a:lnTo>
                    <a:pt x="931" y="279"/>
                  </a:lnTo>
                  <a:lnTo>
                    <a:pt x="932" y="285"/>
                  </a:lnTo>
                  <a:lnTo>
                    <a:pt x="932" y="291"/>
                  </a:lnTo>
                  <a:lnTo>
                    <a:pt x="931" y="298"/>
                  </a:lnTo>
                  <a:lnTo>
                    <a:pt x="929" y="303"/>
                  </a:lnTo>
                  <a:lnTo>
                    <a:pt x="926" y="309"/>
                  </a:lnTo>
                  <a:lnTo>
                    <a:pt x="921" y="313"/>
                  </a:lnTo>
                  <a:lnTo>
                    <a:pt x="916" y="316"/>
                  </a:lnTo>
                  <a:lnTo>
                    <a:pt x="908" y="319"/>
                  </a:lnTo>
                  <a:lnTo>
                    <a:pt x="900" y="32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1744" name="Freeform 255"/>
            <p:cNvSpPr>
              <a:spLocks/>
            </p:cNvSpPr>
            <p:nvPr/>
          </p:nvSpPr>
          <p:spPr bwMode="auto">
            <a:xfrm>
              <a:off x="8382735" y="1463763"/>
              <a:ext cx="135916" cy="51201"/>
            </a:xfrm>
            <a:custGeom>
              <a:avLst/>
              <a:gdLst>
                <a:gd name="T0" fmla="*/ 547 w 583"/>
                <a:gd name="T1" fmla="*/ 219 h 219"/>
                <a:gd name="T2" fmla="*/ 539 w 583"/>
                <a:gd name="T3" fmla="*/ 216 h 219"/>
                <a:gd name="T4" fmla="*/ 532 w 583"/>
                <a:gd name="T5" fmla="*/ 212 h 219"/>
                <a:gd name="T6" fmla="*/ 525 w 583"/>
                <a:gd name="T7" fmla="*/ 206 h 219"/>
                <a:gd name="T8" fmla="*/ 514 w 583"/>
                <a:gd name="T9" fmla="*/ 187 h 219"/>
                <a:gd name="T10" fmla="*/ 493 w 583"/>
                <a:gd name="T11" fmla="*/ 158 h 219"/>
                <a:gd name="T12" fmla="*/ 468 w 583"/>
                <a:gd name="T13" fmla="*/ 133 h 219"/>
                <a:gd name="T14" fmla="*/ 441 w 583"/>
                <a:gd name="T15" fmla="*/ 112 h 219"/>
                <a:gd name="T16" fmla="*/ 411 w 583"/>
                <a:gd name="T17" fmla="*/ 93 h 219"/>
                <a:gd name="T18" fmla="*/ 378 w 583"/>
                <a:gd name="T19" fmla="*/ 80 h 219"/>
                <a:gd name="T20" fmla="*/ 345 w 583"/>
                <a:gd name="T21" fmla="*/ 71 h 219"/>
                <a:gd name="T22" fmla="*/ 309 w 583"/>
                <a:gd name="T23" fmla="*/ 65 h 219"/>
                <a:gd name="T24" fmla="*/ 273 w 583"/>
                <a:gd name="T25" fmla="*/ 65 h 219"/>
                <a:gd name="T26" fmla="*/ 239 w 583"/>
                <a:gd name="T27" fmla="*/ 71 h 219"/>
                <a:gd name="T28" fmla="*/ 204 w 583"/>
                <a:gd name="T29" fmla="*/ 80 h 219"/>
                <a:gd name="T30" fmla="*/ 172 w 583"/>
                <a:gd name="T31" fmla="*/ 93 h 219"/>
                <a:gd name="T32" fmla="*/ 143 w 583"/>
                <a:gd name="T33" fmla="*/ 112 h 219"/>
                <a:gd name="T34" fmla="*/ 115 w 583"/>
                <a:gd name="T35" fmla="*/ 133 h 219"/>
                <a:gd name="T36" fmla="*/ 90 w 583"/>
                <a:gd name="T37" fmla="*/ 158 h 219"/>
                <a:gd name="T38" fmla="*/ 69 w 583"/>
                <a:gd name="T39" fmla="*/ 187 h 219"/>
                <a:gd name="T40" fmla="*/ 56 w 583"/>
                <a:gd name="T41" fmla="*/ 208 h 219"/>
                <a:gd name="T42" fmla="*/ 47 w 583"/>
                <a:gd name="T43" fmla="*/ 215 h 219"/>
                <a:gd name="T44" fmla="*/ 35 w 583"/>
                <a:gd name="T45" fmla="*/ 219 h 219"/>
                <a:gd name="T46" fmla="*/ 22 w 583"/>
                <a:gd name="T47" fmla="*/ 217 h 219"/>
                <a:gd name="T48" fmla="*/ 11 w 583"/>
                <a:gd name="T49" fmla="*/ 211 h 219"/>
                <a:gd name="T50" fmla="*/ 3 w 583"/>
                <a:gd name="T51" fmla="*/ 201 h 219"/>
                <a:gd name="T52" fmla="*/ 0 w 583"/>
                <a:gd name="T53" fmla="*/ 189 h 219"/>
                <a:gd name="T54" fmla="*/ 1 w 583"/>
                <a:gd name="T55" fmla="*/ 177 h 219"/>
                <a:gd name="T56" fmla="*/ 15 w 583"/>
                <a:gd name="T57" fmla="*/ 152 h 219"/>
                <a:gd name="T58" fmla="*/ 41 w 583"/>
                <a:gd name="T59" fmla="*/ 116 h 219"/>
                <a:gd name="T60" fmla="*/ 71 w 583"/>
                <a:gd name="T61" fmla="*/ 85 h 219"/>
                <a:gd name="T62" fmla="*/ 106 w 583"/>
                <a:gd name="T63" fmla="*/ 59 h 219"/>
                <a:gd name="T64" fmla="*/ 144 w 583"/>
                <a:gd name="T65" fmla="*/ 36 h 219"/>
                <a:gd name="T66" fmla="*/ 184 w 583"/>
                <a:gd name="T67" fmla="*/ 19 h 219"/>
                <a:gd name="T68" fmla="*/ 226 w 583"/>
                <a:gd name="T69" fmla="*/ 8 h 219"/>
                <a:gd name="T70" fmla="*/ 269 w 583"/>
                <a:gd name="T71" fmla="*/ 1 h 219"/>
                <a:gd name="T72" fmla="*/ 313 w 583"/>
                <a:gd name="T73" fmla="*/ 1 h 219"/>
                <a:gd name="T74" fmla="*/ 358 w 583"/>
                <a:gd name="T75" fmla="*/ 8 h 219"/>
                <a:gd name="T76" fmla="*/ 400 w 583"/>
                <a:gd name="T77" fmla="*/ 19 h 219"/>
                <a:gd name="T78" fmla="*/ 440 w 583"/>
                <a:gd name="T79" fmla="*/ 36 h 219"/>
                <a:gd name="T80" fmla="*/ 478 w 583"/>
                <a:gd name="T81" fmla="*/ 59 h 219"/>
                <a:gd name="T82" fmla="*/ 511 w 583"/>
                <a:gd name="T83" fmla="*/ 85 h 219"/>
                <a:gd name="T84" fmla="*/ 541 w 583"/>
                <a:gd name="T85" fmla="*/ 116 h 219"/>
                <a:gd name="T86" fmla="*/ 568 w 583"/>
                <a:gd name="T87" fmla="*/ 152 h 219"/>
                <a:gd name="T88" fmla="*/ 582 w 583"/>
                <a:gd name="T89" fmla="*/ 177 h 219"/>
                <a:gd name="T90" fmla="*/ 583 w 583"/>
                <a:gd name="T91" fmla="*/ 189 h 219"/>
                <a:gd name="T92" fmla="*/ 580 w 583"/>
                <a:gd name="T93" fmla="*/ 201 h 219"/>
                <a:gd name="T94" fmla="*/ 573 w 583"/>
                <a:gd name="T95" fmla="*/ 211 h 219"/>
                <a:gd name="T96" fmla="*/ 560 w 583"/>
                <a:gd name="T9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583" h="219">
                  <a:moveTo>
                    <a:pt x="551" y="219"/>
                  </a:moveTo>
                  <a:lnTo>
                    <a:pt x="547" y="219"/>
                  </a:lnTo>
                  <a:lnTo>
                    <a:pt x="543" y="217"/>
                  </a:lnTo>
                  <a:lnTo>
                    <a:pt x="539" y="216"/>
                  </a:lnTo>
                  <a:lnTo>
                    <a:pt x="535" y="214"/>
                  </a:lnTo>
                  <a:lnTo>
                    <a:pt x="532" y="212"/>
                  </a:lnTo>
                  <a:lnTo>
                    <a:pt x="528" y="210"/>
                  </a:lnTo>
                  <a:lnTo>
                    <a:pt x="525" y="206"/>
                  </a:lnTo>
                  <a:lnTo>
                    <a:pt x="523" y="202"/>
                  </a:lnTo>
                  <a:lnTo>
                    <a:pt x="514" y="187"/>
                  </a:lnTo>
                  <a:lnTo>
                    <a:pt x="503" y="172"/>
                  </a:lnTo>
                  <a:lnTo>
                    <a:pt x="493" y="158"/>
                  </a:lnTo>
                  <a:lnTo>
                    <a:pt x="481" y="145"/>
                  </a:lnTo>
                  <a:lnTo>
                    <a:pt x="468" y="133"/>
                  </a:lnTo>
                  <a:lnTo>
                    <a:pt x="455" y="121"/>
                  </a:lnTo>
                  <a:lnTo>
                    <a:pt x="441" y="112"/>
                  </a:lnTo>
                  <a:lnTo>
                    <a:pt x="426" y="102"/>
                  </a:lnTo>
                  <a:lnTo>
                    <a:pt x="411" y="93"/>
                  </a:lnTo>
                  <a:lnTo>
                    <a:pt x="394" y="86"/>
                  </a:lnTo>
                  <a:lnTo>
                    <a:pt x="378" y="80"/>
                  </a:lnTo>
                  <a:lnTo>
                    <a:pt x="362" y="75"/>
                  </a:lnTo>
                  <a:lnTo>
                    <a:pt x="345" y="71"/>
                  </a:lnTo>
                  <a:lnTo>
                    <a:pt x="327" y="67"/>
                  </a:lnTo>
                  <a:lnTo>
                    <a:pt x="309" y="65"/>
                  </a:lnTo>
                  <a:lnTo>
                    <a:pt x="292" y="65"/>
                  </a:lnTo>
                  <a:lnTo>
                    <a:pt x="273" y="65"/>
                  </a:lnTo>
                  <a:lnTo>
                    <a:pt x="256" y="67"/>
                  </a:lnTo>
                  <a:lnTo>
                    <a:pt x="239" y="71"/>
                  </a:lnTo>
                  <a:lnTo>
                    <a:pt x="222" y="75"/>
                  </a:lnTo>
                  <a:lnTo>
                    <a:pt x="204" y="80"/>
                  </a:lnTo>
                  <a:lnTo>
                    <a:pt x="188" y="86"/>
                  </a:lnTo>
                  <a:lnTo>
                    <a:pt x="172" y="93"/>
                  </a:lnTo>
                  <a:lnTo>
                    <a:pt x="157" y="102"/>
                  </a:lnTo>
                  <a:lnTo>
                    <a:pt x="143" y="112"/>
                  </a:lnTo>
                  <a:lnTo>
                    <a:pt x="129" y="121"/>
                  </a:lnTo>
                  <a:lnTo>
                    <a:pt x="115" y="133"/>
                  </a:lnTo>
                  <a:lnTo>
                    <a:pt x="102" y="145"/>
                  </a:lnTo>
                  <a:lnTo>
                    <a:pt x="90" y="158"/>
                  </a:lnTo>
                  <a:lnTo>
                    <a:pt x="79" y="172"/>
                  </a:lnTo>
                  <a:lnTo>
                    <a:pt x="69" y="187"/>
                  </a:lnTo>
                  <a:lnTo>
                    <a:pt x="60" y="202"/>
                  </a:lnTo>
                  <a:lnTo>
                    <a:pt x="56" y="208"/>
                  </a:lnTo>
                  <a:lnTo>
                    <a:pt x="52" y="212"/>
                  </a:lnTo>
                  <a:lnTo>
                    <a:pt x="47" y="215"/>
                  </a:lnTo>
                  <a:lnTo>
                    <a:pt x="40" y="217"/>
                  </a:lnTo>
                  <a:lnTo>
                    <a:pt x="35" y="219"/>
                  </a:lnTo>
                  <a:lnTo>
                    <a:pt x="28" y="219"/>
                  </a:lnTo>
                  <a:lnTo>
                    <a:pt x="22" y="217"/>
                  </a:lnTo>
                  <a:lnTo>
                    <a:pt x="16" y="215"/>
                  </a:lnTo>
                  <a:lnTo>
                    <a:pt x="11" y="211"/>
                  </a:lnTo>
                  <a:lnTo>
                    <a:pt x="7" y="207"/>
                  </a:lnTo>
                  <a:lnTo>
                    <a:pt x="3" y="201"/>
                  </a:lnTo>
                  <a:lnTo>
                    <a:pt x="1" y="196"/>
                  </a:lnTo>
                  <a:lnTo>
                    <a:pt x="0" y="189"/>
                  </a:lnTo>
                  <a:lnTo>
                    <a:pt x="0" y="183"/>
                  </a:lnTo>
                  <a:lnTo>
                    <a:pt x="1" y="177"/>
                  </a:lnTo>
                  <a:lnTo>
                    <a:pt x="3" y="171"/>
                  </a:lnTo>
                  <a:lnTo>
                    <a:pt x="15" y="152"/>
                  </a:lnTo>
                  <a:lnTo>
                    <a:pt x="27" y="133"/>
                  </a:lnTo>
                  <a:lnTo>
                    <a:pt x="41" y="116"/>
                  </a:lnTo>
                  <a:lnTo>
                    <a:pt x="56" y="100"/>
                  </a:lnTo>
                  <a:lnTo>
                    <a:pt x="71" y="85"/>
                  </a:lnTo>
                  <a:lnTo>
                    <a:pt x="89" y="71"/>
                  </a:lnTo>
                  <a:lnTo>
                    <a:pt x="106" y="59"/>
                  </a:lnTo>
                  <a:lnTo>
                    <a:pt x="124" y="47"/>
                  </a:lnTo>
                  <a:lnTo>
                    <a:pt x="144" y="36"/>
                  </a:lnTo>
                  <a:lnTo>
                    <a:pt x="163" y="27"/>
                  </a:lnTo>
                  <a:lnTo>
                    <a:pt x="184" y="19"/>
                  </a:lnTo>
                  <a:lnTo>
                    <a:pt x="204" y="12"/>
                  </a:lnTo>
                  <a:lnTo>
                    <a:pt x="226" y="8"/>
                  </a:lnTo>
                  <a:lnTo>
                    <a:pt x="247" y="4"/>
                  </a:lnTo>
                  <a:lnTo>
                    <a:pt x="269" y="1"/>
                  </a:lnTo>
                  <a:lnTo>
                    <a:pt x="292" y="0"/>
                  </a:lnTo>
                  <a:lnTo>
                    <a:pt x="313" y="1"/>
                  </a:lnTo>
                  <a:lnTo>
                    <a:pt x="336" y="4"/>
                  </a:lnTo>
                  <a:lnTo>
                    <a:pt x="358" y="8"/>
                  </a:lnTo>
                  <a:lnTo>
                    <a:pt x="379" y="12"/>
                  </a:lnTo>
                  <a:lnTo>
                    <a:pt x="400" y="19"/>
                  </a:lnTo>
                  <a:lnTo>
                    <a:pt x="420" y="27"/>
                  </a:lnTo>
                  <a:lnTo>
                    <a:pt x="440" y="36"/>
                  </a:lnTo>
                  <a:lnTo>
                    <a:pt x="459" y="47"/>
                  </a:lnTo>
                  <a:lnTo>
                    <a:pt x="478" y="59"/>
                  </a:lnTo>
                  <a:lnTo>
                    <a:pt x="495" y="71"/>
                  </a:lnTo>
                  <a:lnTo>
                    <a:pt x="511" y="85"/>
                  </a:lnTo>
                  <a:lnTo>
                    <a:pt x="527" y="100"/>
                  </a:lnTo>
                  <a:lnTo>
                    <a:pt x="541" y="116"/>
                  </a:lnTo>
                  <a:lnTo>
                    <a:pt x="555" y="133"/>
                  </a:lnTo>
                  <a:lnTo>
                    <a:pt x="568" y="152"/>
                  </a:lnTo>
                  <a:lnTo>
                    <a:pt x="579" y="171"/>
                  </a:lnTo>
                  <a:lnTo>
                    <a:pt x="582" y="177"/>
                  </a:lnTo>
                  <a:lnTo>
                    <a:pt x="583" y="184"/>
                  </a:lnTo>
                  <a:lnTo>
                    <a:pt x="583" y="189"/>
                  </a:lnTo>
                  <a:lnTo>
                    <a:pt x="582" y="196"/>
                  </a:lnTo>
                  <a:lnTo>
                    <a:pt x="580" y="201"/>
                  </a:lnTo>
                  <a:lnTo>
                    <a:pt x="577" y="207"/>
                  </a:lnTo>
                  <a:lnTo>
                    <a:pt x="573" y="211"/>
                  </a:lnTo>
                  <a:lnTo>
                    <a:pt x="567" y="215"/>
                  </a:lnTo>
                  <a:lnTo>
                    <a:pt x="560" y="217"/>
                  </a:lnTo>
                  <a:lnTo>
                    <a:pt x="551" y="219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1745" name="Freeform 256"/>
            <p:cNvSpPr>
              <a:spLocks/>
            </p:cNvSpPr>
            <p:nvPr/>
          </p:nvSpPr>
          <p:spPr bwMode="auto">
            <a:xfrm>
              <a:off x="8428351" y="1517757"/>
              <a:ext cx="44685" cy="45616"/>
            </a:xfrm>
            <a:custGeom>
              <a:avLst/>
              <a:gdLst>
                <a:gd name="T0" fmla="*/ 196 w 196"/>
                <a:gd name="T1" fmla="*/ 108 h 196"/>
                <a:gd name="T2" fmla="*/ 192 w 196"/>
                <a:gd name="T3" fmla="*/ 127 h 196"/>
                <a:gd name="T4" fmla="*/ 184 w 196"/>
                <a:gd name="T5" fmla="*/ 145 h 196"/>
                <a:gd name="T6" fmla="*/ 174 w 196"/>
                <a:gd name="T7" fmla="*/ 160 h 196"/>
                <a:gd name="T8" fmla="*/ 160 w 196"/>
                <a:gd name="T9" fmla="*/ 173 h 196"/>
                <a:gd name="T10" fmla="*/ 145 w 196"/>
                <a:gd name="T11" fmla="*/ 184 h 196"/>
                <a:gd name="T12" fmla="*/ 128 w 196"/>
                <a:gd name="T13" fmla="*/ 192 h 196"/>
                <a:gd name="T14" fmla="*/ 108 w 196"/>
                <a:gd name="T15" fmla="*/ 196 h 196"/>
                <a:gd name="T16" fmla="*/ 89 w 196"/>
                <a:gd name="T17" fmla="*/ 196 h 196"/>
                <a:gd name="T18" fmla="*/ 70 w 196"/>
                <a:gd name="T19" fmla="*/ 192 h 196"/>
                <a:gd name="T20" fmla="*/ 52 w 196"/>
                <a:gd name="T21" fmla="*/ 184 h 196"/>
                <a:gd name="T22" fmla="*/ 36 w 196"/>
                <a:gd name="T23" fmla="*/ 173 h 196"/>
                <a:gd name="T24" fmla="*/ 23 w 196"/>
                <a:gd name="T25" fmla="*/ 160 h 196"/>
                <a:gd name="T26" fmla="*/ 12 w 196"/>
                <a:gd name="T27" fmla="*/ 145 h 196"/>
                <a:gd name="T28" fmla="*/ 5 w 196"/>
                <a:gd name="T29" fmla="*/ 127 h 196"/>
                <a:gd name="T30" fmla="*/ 2 w 196"/>
                <a:gd name="T31" fmla="*/ 108 h 196"/>
                <a:gd name="T32" fmla="*/ 2 w 196"/>
                <a:gd name="T33" fmla="*/ 88 h 196"/>
                <a:gd name="T34" fmla="*/ 5 w 196"/>
                <a:gd name="T35" fmla="*/ 69 h 196"/>
                <a:gd name="T36" fmla="*/ 12 w 196"/>
                <a:gd name="T37" fmla="*/ 51 h 196"/>
                <a:gd name="T38" fmla="*/ 23 w 196"/>
                <a:gd name="T39" fmla="*/ 36 h 196"/>
                <a:gd name="T40" fmla="*/ 36 w 196"/>
                <a:gd name="T41" fmla="*/ 22 h 196"/>
                <a:gd name="T42" fmla="*/ 52 w 196"/>
                <a:gd name="T43" fmla="*/ 12 h 196"/>
                <a:gd name="T44" fmla="*/ 70 w 196"/>
                <a:gd name="T45" fmla="*/ 5 h 196"/>
                <a:gd name="T46" fmla="*/ 89 w 196"/>
                <a:gd name="T47" fmla="*/ 0 h 196"/>
                <a:gd name="T48" fmla="*/ 108 w 196"/>
                <a:gd name="T49" fmla="*/ 0 h 196"/>
                <a:gd name="T50" fmla="*/ 128 w 196"/>
                <a:gd name="T51" fmla="*/ 5 h 196"/>
                <a:gd name="T52" fmla="*/ 145 w 196"/>
                <a:gd name="T53" fmla="*/ 12 h 196"/>
                <a:gd name="T54" fmla="*/ 160 w 196"/>
                <a:gd name="T55" fmla="*/ 22 h 196"/>
                <a:gd name="T56" fmla="*/ 174 w 196"/>
                <a:gd name="T57" fmla="*/ 36 h 196"/>
                <a:gd name="T58" fmla="*/ 184 w 196"/>
                <a:gd name="T59" fmla="*/ 51 h 196"/>
                <a:gd name="T60" fmla="*/ 192 w 196"/>
                <a:gd name="T61" fmla="*/ 69 h 196"/>
                <a:gd name="T62" fmla="*/ 196 w 196"/>
                <a:gd name="T63" fmla="*/ 88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96" h="196">
                  <a:moveTo>
                    <a:pt x="196" y="98"/>
                  </a:moveTo>
                  <a:lnTo>
                    <a:pt x="196" y="108"/>
                  </a:lnTo>
                  <a:lnTo>
                    <a:pt x="195" y="118"/>
                  </a:lnTo>
                  <a:lnTo>
                    <a:pt x="192" y="127"/>
                  </a:lnTo>
                  <a:lnTo>
                    <a:pt x="188" y="137"/>
                  </a:lnTo>
                  <a:lnTo>
                    <a:pt x="184" y="145"/>
                  </a:lnTo>
                  <a:lnTo>
                    <a:pt x="180" y="153"/>
                  </a:lnTo>
                  <a:lnTo>
                    <a:pt x="174" y="160"/>
                  </a:lnTo>
                  <a:lnTo>
                    <a:pt x="168" y="167"/>
                  </a:lnTo>
                  <a:lnTo>
                    <a:pt x="160" y="173"/>
                  </a:lnTo>
                  <a:lnTo>
                    <a:pt x="153" y="180"/>
                  </a:lnTo>
                  <a:lnTo>
                    <a:pt x="145" y="184"/>
                  </a:lnTo>
                  <a:lnTo>
                    <a:pt x="137" y="188"/>
                  </a:lnTo>
                  <a:lnTo>
                    <a:pt x="128" y="192"/>
                  </a:lnTo>
                  <a:lnTo>
                    <a:pt x="118" y="194"/>
                  </a:lnTo>
                  <a:lnTo>
                    <a:pt x="108" y="196"/>
                  </a:lnTo>
                  <a:lnTo>
                    <a:pt x="99" y="196"/>
                  </a:lnTo>
                  <a:lnTo>
                    <a:pt x="89" y="196"/>
                  </a:lnTo>
                  <a:lnTo>
                    <a:pt x="78" y="194"/>
                  </a:lnTo>
                  <a:lnTo>
                    <a:pt x="70" y="192"/>
                  </a:lnTo>
                  <a:lnTo>
                    <a:pt x="60" y="188"/>
                  </a:lnTo>
                  <a:lnTo>
                    <a:pt x="52" y="184"/>
                  </a:lnTo>
                  <a:lnTo>
                    <a:pt x="44" y="180"/>
                  </a:lnTo>
                  <a:lnTo>
                    <a:pt x="36" y="173"/>
                  </a:lnTo>
                  <a:lnTo>
                    <a:pt x="30" y="167"/>
                  </a:lnTo>
                  <a:lnTo>
                    <a:pt x="23" y="160"/>
                  </a:lnTo>
                  <a:lnTo>
                    <a:pt x="18" y="153"/>
                  </a:lnTo>
                  <a:lnTo>
                    <a:pt x="12" y="145"/>
                  </a:lnTo>
                  <a:lnTo>
                    <a:pt x="8" y="137"/>
                  </a:lnTo>
                  <a:lnTo>
                    <a:pt x="5" y="127"/>
                  </a:lnTo>
                  <a:lnTo>
                    <a:pt x="3" y="118"/>
                  </a:lnTo>
                  <a:lnTo>
                    <a:pt x="2" y="108"/>
                  </a:lnTo>
                  <a:lnTo>
                    <a:pt x="0" y="98"/>
                  </a:lnTo>
                  <a:lnTo>
                    <a:pt x="2" y="88"/>
                  </a:lnTo>
                  <a:lnTo>
                    <a:pt x="3" y="78"/>
                  </a:lnTo>
                  <a:lnTo>
                    <a:pt x="5" y="69"/>
                  </a:lnTo>
                  <a:lnTo>
                    <a:pt x="8" y="60"/>
                  </a:lnTo>
                  <a:lnTo>
                    <a:pt x="12" y="51"/>
                  </a:lnTo>
                  <a:lnTo>
                    <a:pt x="18" y="44"/>
                  </a:lnTo>
                  <a:lnTo>
                    <a:pt x="23" y="36"/>
                  </a:lnTo>
                  <a:lnTo>
                    <a:pt x="30" y="29"/>
                  </a:lnTo>
                  <a:lnTo>
                    <a:pt x="36" y="22"/>
                  </a:lnTo>
                  <a:lnTo>
                    <a:pt x="44" y="17"/>
                  </a:lnTo>
                  <a:lnTo>
                    <a:pt x="52" y="12"/>
                  </a:lnTo>
                  <a:lnTo>
                    <a:pt x="60" y="8"/>
                  </a:lnTo>
                  <a:lnTo>
                    <a:pt x="70" y="5"/>
                  </a:lnTo>
                  <a:lnTo>
                    <a:pt x="78" y="3"/>
                  </a:lnTo>
                  <a:lnTo>
                    <a:pt x="89" y="0"/>
                  </a:lnTo>
                  <a:lnTo>
                    <a:pt x="99" y="0"/>
                  </a:lnTo>
                  <a:lnTo>
                    <a:pt x="108" y="0"/>
                  </a:lnTo>
                  <a:lnTo>
                    <a:pt x="118" y="3"/>
                  </a:lnTo>
                  <a:lnTo>
                    <a:pt x="128" y="5"/>
                  </a:lnTo>
                  <a:lnTo>
                    <a:pt x="137" y="8"/>
                  </a:lnTo>
                  <a:lnTo>
                    <a:pt x="145" y="12"/>
                  </a:lnTo>
                  <a:lnTo>
                    <a:pt x="153" y="17"/>
                  </a:lnTo>
                  <a:lnTo>
                    <a:pt x="160" y="22"/>
                  </a:lnTo>
                  <a:lnTo>
                    <a:pt x="168" y="29"/>
                  </a:lnTo>
                  <a:lnTo>
                    <a:pt x="174" y="36"/>
                  </a:lnTo>
                  <a:lnTo>
                    <a:pt x="180" y="44"/>
                  </a:lnTo>
                  <a:lnTo>
                    <a:pt x="184" y="51"/>
                  </a:lnTo>
                  <a:lnTo>
                    <a:pt x="188" y="60"/>
                  </a:lnTo>
                  <a:lnTo>
                    <a:pt x="192" y="69"/>
                  </a:lnTo>
                  <a:lnTo>
                    <a:pt x="195" y="78"/>
                  </a:lnTo>
                  <a:lnTo>
                    <a:pt x="196" y="88"/>
                  </a:lnTo>
                  <a:lnTo>
                    <a:pt x="196" y="98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1746" name="Freeform 257"/>
            <p:cNvSpPr>
              <a:spLocks/>
            </p:cNvSpPr>
            <p:nvPr/>
          </p:nvSpPr>
          <p:spPr bwMode="auto">
            <a:xfrm>
              <a:off x="9760511" y="2161961"/>
              <a:ext cx="257868" cy="190841"/>
            </a:xfrm>
            <a:custGeom>
              <a:avLst/>
              <a:gdLst>
                <a:gd name="T0" fmla="*/ 1067 w 1108"/>
                <a:gd name="T1" fmla="*/ 801 h 817"/>
                <a:gd name="T2" fmla="*/ 1046 w 1108"/>
                <a:gd name="T3" fmla="*/ 757 h 817"/>
                <a:gd name="T4" fmla="*/ 1014 w 1108"/>
                <a:gd name="T5" fmla="*/ 682 h 817"/>
                <a:gd name="T6" fmla="*/ 937 w 1108"/>
                <a:gd name="T7" fmla="*/ 541 h 817"/>
                <a:gd name="T8" fmla="*/ 845 w 1108"/>
                <a:gd name="T9" fmla="*/ 410 h 817"/>
                <a:gd name="T10" fmla="*/ 761 w 1108"/>
                <a:gd name="T11" fmla="*/ 313 h 817"/>
                <a:gd name="T12" fmla="*/ 706 w 1108"/>
                <a:gd name="T13" fmla="*/ 261 h 817"/>
                <a:gd name="T14" fmla="*/ 651 w 1108"/>
                <a:gd name="T15" fmla="*/ 215 h 817"/>
                <a:gd name="T16" fmla="*/ 592 w 1108"/>
                <a:gd name="T17" fmla="*/ 173 h 817"/>
                <a:gd name="T18" fmla="*/ 534 w 1108"/>
                <a:gd name="T19" fmla="*/ 139 h 817"/>
                <a:gd name="T20" fmla="*/ 477 w 1108"/>
                <a:gd name="T21" fmla="*/ 111 h 817"/>
                <a:gd name="T22" fmla="*/ 420 w 1108"/>
                <a:gd name="T23" fmla="*/ 90 h 817"/>
                <a:gd name="T24" fmla="*/ 366 w 1108"/>
                <a:gd name="T25" fmla="*/ 77 h 817"/>
                <a:gd name="T26" fmla="*/ 313 w 1108"/>
                <a:gd name="T27" fmla="*/ 72 h 817"/>
                <a:gd name="T28" fmla="*/ 262 w 1108"/>
                <a:gd name="T29" fmla="*/ 73 h 817"/>
                <a:gd name="T30" fmla="*/ 216 w 1108"/>
                <a:gd name="T31" fmla="*/ 82 h 817"/>
                <a:gd name="T32" fmla="*/ 171 w 1108"/>
                <a:gd name="T33" fmla="*/ 98 h 817"/>
                <a:gd name="T34" fmla="*/ 130 w 1108"/>
                <a:gd name="T35" fmla="*/ 122 h 817"/>
                <a:gd name="T36" fmla="*/ 93 w 1108"/>
                <a:gd name="T37" fmla="*/ 152 h 817"/>
                <a:gd name="T38" fmla="*/ 62 w 1108"/>
                <a:gd name="T39" fmla="*/ 189 h 817"/>
                <a:gd name="T40" fmla="*/ 45 w 1108"/>
                <a:gd name="T41" fmla="*/ 208 h 817"/>
                <a:gd name="T42" fmla="*/ 30 w 1108"/>
                <a:gd name="T43" fmla="*/ 207 h 817"/>
                <a:gd name="T44" fmla="*/ 15 w 1108"/>
                <a:gd name="T45" fmla="*/ 194 h 817"/>
                <a:gd name="T46" fmla="*/ 3 w 1108"/>
                <a:gd name="T47" fmla="*/ 173 h 817"/>
                <a:gd name="T48" fmla="*/ 0 w 1108"/>
                <a:gd name="T49" fmla="*/ 154 h 817"/>
                <a:gd name="T50" fmla="*/ 14 w 1108"/>
                <a:gd name="T51" fmla="*/ 128 h 817"/>
                <a:gd name="T52" fmla="*/ 49 w 1108"/>
                <a:gd name="T53" fmla="*/ 87 h 817"/>
                <a:gd name="T54" fmla="*/ 89 w 1108"/>
                <a:gd name="T55" fmla="*/ 54 h 817"/>
                <a:gd name="T56" fmla="*/ 133 w 1108"/>
                <a:gd name="T57" fmla="*/ 29 h 817"/>
                <a:gd name="T58" fmla="*/ 182 w 1108"/>
                <a:gd name="T59" fmla="*/ 11 h 817"/>
                <a:gd name="T60" fmla="*/ 234 w 1108"/>
                <a:gd name="T61" fmla="*/ 2 h 817"/>
                <a:gd name="T62" fmla="*/ 289 w 1108"/>
                <a:gd name="T63" fmla="*/ 0 h 817"/>
                <a:gd name="T64" fmla="*/ 347 w 1108"/>
                <a:gd name="T65" fmla="*/ 6 h 817"/>
                <a:gd name="T66" fmla="*/ 407 w 1108"/>
                <a:gd name="T67" fmla="*/ 20 h 817"/>
                <a:gd name="T68" fmla="*/ 469 w 1108"/>
                <a:gd name="T69" fmla="*/ 43 h 817"/>
                <a:gd name="T70" fmla="*/ 532 w 1108"/>
                <a:gd name="T71" fmla="*/ 73 h 817"/>
                <a:gd name="T72" fmla="*/ 597 w 1108"/>
                <a:gd name="T73" fmla="*/ 112 h 817"/>
                <a:gd name="T74" fmla="*/ 659 w 1108"/>
                <a:gd name="T75" fmla="*/ 156 h 817"/>
                <a:gd name="T76" fmla="*/ 721 w 1108"/>
                <a:gd name="T77" fmla="*/ 208 h 817"/>
                <a:gd name="T78" fmla="*/ 780 w 1108"/>
                <a:gd name="T79" fmla="*/ 265 h 817"/>
                <a:gd name="T80" fmla="*/ 838 w 1108"/>
                <a:gd name="T81" fmla="*/ 327 h 817"/>
                <a:gd name="T82" fmla="*/ 892 w 1108"/>
                <a:gd name="T83" fmla="*/ 394 h 817"/>
                <a:gd name="T84" fmla="*/ 942 w 1108"/>
                <a:gd name="T85" fmla="*/ 465 h 817"/>
                <a:gd name="T86" fmla="*/ 990 w 1108"/>
                <a:gd name="T87" fmla="*/ 540 h 817"/>
                <a:gd name="T88" fmla="*/ 1032 w 1108"/>
                <a:gd name="T89" fmla="*/ 617 h 817"/>
                <a:gd name="T90" fmla="*/ 1071 w 1108"/>
                <a:gd name="T91" fmla="*/ 697 h 817"/>
                <a:gd name="T92" fmla="*/ 1104 w 1108"/>
                <a:gd name="T93" fmla="*/ 779 h 817"/>
                <a:gd name="T94" fmla="*/ 1108 w 1108"/>
                <a:gd name="T95" fmla="*/ 800 h 817"/>
                <a:gd name="T96" fmla="*/ 1102 w 1108"/>
                <a:gd name="T97" fmla="*/ 814 h 817"/>
                <a:gd name="T98" fmla="*/ 1087 w 1108"/>
                <a:gd name="T99" fmla="*/ 816 h 8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108" h="817">
                  <a:moveTo>
                    <a:pt x="1081" y="813"/>
                  </a:moveTo>
                  <a:lnTo>
                    <a:pt x="1073" y="807"/>
                  </a:lnTo>
                  <a:lnTo>
                    <a:pt x="1067" y="801"/>
                  </a:lnTo>
                  <a:lnTo>
                    <a:pt x="1060" y="792"/>
                  </a:lnTo>
                  <a:lnTo>
                    <a:pt x="1056" y="783"/>
                  </a:lnTo>
                  <a:lnTo>
                    <a:pt x="1046" y="757"/>
                  </a:lnTo>
                  <a:lnTo>
                    <a:pt x="1036" y="732"/>
                  </a:lnTo>
                  <a:lnTo>
                    <a:pt x="1025" y="707"/>
                  </a:lnTo>
                  <a:lnTo>
                    <a:pt x="1014" y="682"/>
                  </a:lnTo>
                  <a:lnTo>
                    <a:pt x="990" y="635"/>
                  </a:lnTo>
                  <a:lnTo>
                    <a:pt x="964" y="587"/>
                  </a:lnTo>
                  <a:lnTo>
                    <a:pt x="937" y="541"/>
                  </a:lnTo>
                  <a:lnTo>
                    <a:pt x="908" y="495"/>
                  </a:lnTo>
                  <a:lnTo>
                    <a:pt x="878" y="452"/>
                  </a:lnTo>
                  <a:lnTo>
                    <a:pt x="845" y="410"/>
                  </a:lnTo>
                  <a:lnTo>
                    <a:pt x="813" y="370"/>
                  </a:lnTo>
                  <a:lnTo>
                    <a:pt x="778" y="331"/>
                  </a:lnTo>
                  <a:lnTo>
                    <a:pt x="761" y="313"/>
                  </a:lnTo>
                  <a:lnTo>
                    <a:pt x="743" y="296"/>
                  </a:lnTo>
                  <a:lnTo>
                    <a:pt x="724" y="278"/>
                  </a:lnTo>
                  <a:lnTo>
                    <a:pt x="706" y="261"/>
                  </a:lnTo>
                  <a:lnTo>
                    <a:pt x="687" y="245"/>
                  </a:lnTo>
                  <a:lnTo>
                    <a:pt x="669" y="230"/>
                  </a:lnTo>
                  <a:lnTo>
                    <a:pt x="651" y="215"/>
                  </a:lnTo>
                  <a:lnTo>
                    <a:pt x="631" y="200"/>
                  </a:lnTo>
                  <a:lnTo>
                    <a:pt x="612" y="186"/>
                  </a:lnTo>
                  <a:lnTo>
                    <a:pt x="592" y="173"/>
                  </a:lnTo>
                  <a:lnTo>
                    <a:pt x="573" y="162"/>
                  </a:lnTo>
                  <a:lnTo>
                    <a:pt x="554" y="150"/>
                  </a:lnTo>
                  <a:lnTo>
                    <a:pt x="534" y="139"/>
                  </a:lnTo>
                  <a:lnTo>
                    <a:pt x="515" y="128"/>
                  </a:lnTo>
                  <a:lnTo>
                    <a:pt x="495" y="119"/>
                  </a:lnTo>
                  <a:lnTo>
                    <a:pt x="477" y="111"/>
                  </a:lnTo>
                  <a:lnTo>
                    <a:pt x="457" y="103"/>
                  </a:lnTo>
                  <a:lnTo>
                    <a:pt x="439" y="97"/>
                  </a:lnTo>
                  <a:lnTo>
                    <a:pt x="420" y="90"/>
                  </a:lnTo>
                  <a:lnTo>
                    <a:pt x="401" y="85"/>
                  </a:lnTo>
                  <a:lnTo>
                    <a:pt x="383" y="81"/>
                  </a:lnTo>
                  <a:lnTo>
                    <a:pt x="366" y="77"/>
                  </a:lnTo>
                  <a:lnTo>
                    <a:pt x="347" y="75"/>
                  </a:lnTo>
                  <a:lnTo>
                    <a:pt x="330" y="73"/>
                  </a:lnTo>
                  <a:lnTo>
                    <a:pt x="313" y="72"/>
                  </a:lnTo>
                  <a:lnTo>
                    <a:pt x="295" y="72"/>
                  </a:lnTo>
                  <a:lnTo>
                    <a:pt x="279" y="72"/>
                  </a:lnTo>
                  <a:lnTo>
                    <a:pt x="262" y="73"/>
                  </a:lnTo>
                  <a:lnTo>
                    <a:pt x="246" y="75"/>
                  </a:lnTo>
                  <a:lnTo>
                    <a:pt x="231" y="78"/>
                  </a:lnTo>
                  <a:lnTo>
                    <a:pt x="216" y="82"/>
                  </a:lnTo>
                  <a:lnTo>
                    <a:pt x="200" y="87"/>
                  </a:lnTo>
                  <a:lnTo>
                    <a:pt x="185" y="91"/>
                  </a:lnTo>
                  <a:lnTo>
                    <a:pt x="171" y="98"/>
                  </a:lnTo>
                  <a:lnTo>
                    <a:pt x="157" y="105"/>
                  </a:lnTo>
                  <a:lnTo>
                    <a:pt x="143" y="113"/>
                  </a:lnTo>
                  <a:lnTo>
                    <a:pt x="130" y="122"/>
                  </a:lnTo>
                  <a:lnTo>
                    <a:pt x="118" y="130"/>
                  </a:lnTo>
                  <a:lnTo>
                    <a:pt x="105" y="141"/>
                  </a:lnTo>
                  <a:lnTo>
                    <a:pt x="93" y="152"/>
                  </a:lnTo>
                  <a:lnTo>
                    <a:pt x="83" y="163"/>
                  </a:lnTo>
                  <a:lnTo>
                    <a:pt x="72" y="176"/>
                  </a:lnTo>
                  <a:lnTo>
                    <a:pt x="62" y="189"/>
                  </a:lnTo>
                  <a:lnTo>
                    <a:pt x="52" y="203"/>
                  </a:lnTo>
                  <a:lnTo>
                    <a:pt x="49" y="206"/>
                  </a:lnTo>
                  <a:lnTo>
                    <a:pt x="45" y="208"/>
                  </a:lnTo>
                  <a:lnTo>
                    <a:pt x="41" y="209"/>
                  </a:lnTo>
                  <a:lnTo>
                    <a:pt x="35" y="208"/>
                  </a:lnTo>
                  <a:lnTo>
                    <a:pt x="30" y="207"/>
                  </a:lnTo>
                  <a:lnTo>
                    <a:pt x="24" y="204"/>
                  </a:lnTo>
                  <a:lnTo>
                    <a:pt x="19" y="199"/>
                  </a:lnTo>
                  <a:lnTo>
                    <a:pt x="15" y="194"/>
                  </a:lnTo>
                  <a:lnTo>
                    <a:pt x="9" y="188"/>
                  </a:lnTo>
                  <a:lnTo>
                    <a:pt x="6" y="180"/>
                  </a:lnTo>
                  <a:lnTo>
                    <a:pt x="3" y="173"/>
                  </a:lnTo>
                  <a:lnTo>
                    <a:pt x="1" y="167"/>
                  </a:lnTo>
                  <a:lnTo>
                    <a:pt x="0" y="161"/>
                  </a:lnTo>
                  <a:lnTo>
                    <a:pt x="0" y="154"/>
                  </a:lnTo>
                  <a:lnTo>
                    <a:pt x="1" y="149"/>
                  </a:lnTo>
                  <a:lnTo>
                    <a:pt x="3" y="143"/>
                  </a:lnTo>
                  <a:lnTo>
                    <a:pt x="14" y="128"/>
                  </a:lnTo>
                  <a:lnTo>
                    <a:pt x="25" y="114"/>
                  </a:lnTo>
                  <a:lnTo>
                    <a:pt x="37" y="100"/>
                  </a:lnTo>
                  <a:lnTo>
                    <a:pt x="49" y="87"/>
                  </a:lnTo>
                  <a:lnTo>
                    <a:pt x="62" y="75"/>
                  </a:lnTo>
                  <a:lnTo>
                    <a:pt x="75" y="64"/>
                  </a:lnTo>
                  <a:lnTo>
                    <a:pt x="89" y="54"/>
                  </a:lnTo>
                  <a:lnTo>
                    <a:pt x="103" y="45"/>
                  </a:lnTo>
                  <a:lnTo>
                    <a:pt x="118" y="36"/>
                  </a:lnTo>
                  <a:lnTo>
                    <a:pt x="133" y="29"/>
                  </a:lnTo>
                  <a:lnTo>
                    <a:pt x="150" y="22"/>
                  </a:lnTo>
                  <a:lnTo>
                    <a:pt x="166" y="16"/>
                  </a:lnTo>
                  <a:lnTo>
                    <a:pt x="182" y="11"/>
                  </a:lnTo>
                  <a:lnTo>
                    <a:pt x="199" y="7"/>
                  </a:lnTo>
                  <a:lnTo>
                    <a:pt x="217" y="4"/>
                  </a:lnTo>
                  <a:lnTo>
                    <a:pt x="234" y="2"/>
                  </a:lnTo>
                  <a:lnTo>
                    <a:pt x="252" y="0"/>
                  </a:lnTo>
                  <a:lnTo>
                    <a:pt x="271" y="0"/>
                  </a:lnTo>
                  <a:lnTo>
                    <a:pt x="289" y="0"/>
                  </a:lnTo>
                  <a:lnTo>
                    <a:pt x="308" y="1"/>
                  </a:lnTo>
                  <a:lnTo>
                    <a:pt x="328" y="3"/>
                  </a:lnTo>
                  <a:lnTo>
                    <a:pt x="347" y="6"/>
                  </a:lnTo>
                  <a:lnTo>
                    <a:pt x="367" y="10"/>
                  </a:lnTo>
                  <a:lnTo>
                    <a:pt x="387" y="15"/>
                  </a:lnTo>
                  <a:lnTo>
                    <a:pt x="407" y="20"/>
                  </a:lnTo>
                  <a:lnTo>
                    <a:pt x="427" y="27"/>
                  </a:lnTo>
                  <a:lnTo>
                    <a:pt x="448" y="34"/>
                  </a:lnTo>
                  <a:lnTo>
                    <a:pt x="469" y="43"/>
                  </a:lnTo>
                  <a:lnTo>
                    <a:pt x="490" y="51"/>
                  </a:lnTo>
                  <a:lnTo>
                    <a:pt x="511" y="62"/>
                  </a:lnTo>
                  <a:lnTo>
                    <a:pt x="532" y="73"/>
                  </a:lnTo>
                  <a:lnTo>
                    <a:pt x="554" y="85"/>
                  </a:lnTo>
                  <a:lnTo>
                    <a:pt x="575" y="98"/>
                  </a:lnTo>
                  <a:lnTo>
                    <a:pt x="597" y="112"/>
                  </a:lnTo>
                  <a:lnTo>
                    <a:pt x="618" y="126"/>
                  </a:lnTo>
                  <a:lnTo>
                    <a:pt x="639" y="141"/>
                  </a:lnTo>
                  <a:lnTo>
                    <a:pt x="659" y="156"/>
                  </a:lnTo>
                  <a:lnTo>
                    <a:pt x="680" y="172"/>
                  </a:lnTo>
                  <a:lnTo>
                    <a:pt x="700" y="190"/>
                  </a:lnTo>
                  <a:lnTo>
                    <a:pt x="721" y="208"/>
                  </a:lnTo>
                  <a:lnTo>
                    <a:pt x="741" y="226"/>
                  </a:lnTo>
                  <a:lnTo>
                    <a:pt x="761" y="245"/>
                  </a:lnTo>
                  <a:lnTo>
                    <a:pt x="780" y="265"/>
                  </a:lnTo>
                  <a:lnTo>
                    <a:pt x="800" y="285"/>
                  </a:lnTo>
                  <a:lnTo>
                    <a:pt x="819" y="305"/>
                  </a:lnTo>
                  <a:lnTo>
                    <a:pt x="838" y="327"/>
                  </a:lnTo>
                  <a:lnTo>
                    <a:pt x="856" y="348"/>
                  </a:lnTo>
                  <a:lnTo>
                    <a:pt x="874" y="371"/>
                  </a:lnTo>
                  <a:lnTo>
                    <a:pt x="892" y="394"/>
                  </a:lnTo>
                  <a:lnTo>
                    <a:pt x="909" y="416"/>
                  </a:lnTo>
                  <a:lnTo>
                    <a:pt x="926" y="440"/>
                  </a:lnTo>
                  <a:lnTo>
                    <a:pt x="942" y="465"/>
                  </a:lnTo>
                  <a:lnTo>
                    <a:pt x="959" y="489"/>
                  </a:lnTo>
                  <a:lnTo>
                    <a:pt x="974" y="514"/>
                  </a:lnTo>
                  <a:lnTo>
                    <a:pt x="990" y="540"/>
                  </a:lnTo>
                  <a:lnTo>
                    <a:pt x="1004" y="564"/>
                  </a:lnTo>
                  <a:lnTo>
                    <a:pt x="1019" y="590"/>
                  </a:lnTo>
                  <a:lnTo>
                    <a:pt x="1032" y="617"/>
                  </a:lnTo>
                  <a:lnTo>
                    <a:pt x="1046" y="643"/>
                  </a:lnTo>
                  <a:lnTo>
                    <a:pt x="1059" y="670"/>
                  </a:lnTo>
                  <a:lnTo>
                    <a:pt x="1071" y="697"/>
                  </a:lnTo>
                  <a:lnTo>
                    <a:pt x="1083" y="724"/>
                  </a:lnTo>
                  <a:lnTo>
                    <a:pt x="1094" y="752"/>
                  </a:lnTo>
                  <a:lnTo>
                    <a:pt x="1104" y="779"/>
                  </a:lnTo>
                  <a:lnTo>
                    <a:pt x="1106" y="787"/>
                  </a:lnTo>
                  <a:lnTo>
                    <a:pt x="1108" y="793"/>
                  </a:lnTo>
                  <a:lnTo>
                    <a:pt x="1108" y="800"/>
                  </a:lnTo>
                  <a:lnTo>
                    <a:pt x="1106" y="805"/>
                  </a:lnTo>
                  <a:lnTo>
                    <a:pt x="1105" y="810"/>
                  </a:lnTo>
                  <a:lnTo>
                    <a:pt x="1102" y="814"/>
                  </a:lnTo>
                  <a:lnTo>
                    <a:pt x="1098" y="816"/>
                  </a:lnTo>
                  <a:lnTo>
                    <a:pt x="1094" y="817"/>
                  </a:lnTo>
                  <a:lnTo>
                    <a:pt x="1087" y="816"/>
                  </a:lnTo>
                  <a:lnTo>
                    <a:pt x="1081" y="813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1747" name="Freeform 258"/>
            <p:cNvSpPr>
              <a:spLocks/>
            </p:cNvSpPr>
            <p:nvPr/>
          </p:nvSpPr>
          <p:spPr bwMode="auto">
            <a:xfrm>
              <a:off x="9795886" y="2214093"/>
              <a:ext cx="188048" cy="140571"/>
            </a:xfrm>
            <a:custGeom>
              <a:avLst/>
              <a:gdLst>
                <a:gd name="T0" fmla="*/ 771 w 806"/>
                <a:gd name="T1" fmla="*/ 595 h 605"/>
                <a:gd name="T2" fmla="*/ 759 w 806"/>
                <a:gd name="T3" fmla="*/ 580 h 605"/>
                <a:gd name="T4" fmla="*/ 741 w 806"/>
                <a:gd name="T5" fmla="*/ 535 h 605"/>
                <a:gd name="T6" fmla="*/ 708 w 806"/>
                <a:gd name="T7" fmla="*/ 465 h 605"/>
                <a:gd name="T8" fmla="*/ 670 w 806"/>
                <a:gd name="T9" fmla="*/ 401 h 605"/>
                <a:gd name="T10" fmla="*/ 629 w 806"/>
                <a:gd name="T11" fmla="*/ 338 h 605"/>
                <a:gd name="T12" fmla="*/ 584 w 806"/>
                <a:gd name="T13" fmla="*/ 281 h 605"/>
                <a:gd name="T14" fmla="*/ 535 w 806"/>
                <a:gd name="T15" fmla="*/ 229 h 605"/>
                <a:gd name="T16" fmla="*/ 484 w 806"/>
                <a:gd name="T17" fmla="*/ 183 h 605"/>
                <a:gd name="T18" fmla="*/ 431 w 806"/>
                <a:gd name="T19" fmla="*/ 144 h 605"/>
                <a:gd name="T20" fmla="*/ 376 w 806"/>
                <a:gd name="T21" fmla="*/ 112 h 605"/>
                <a:gd name="T22" fmla="*/ 323 w 806"/>
                <a:gd name="T23" fmla="*/ 90 h 605"/>
                <a:gd name="T24" fmla="*/ 271 w 806"/>
                <a:gd name="T25" fmla="*/ 77 h 605"/>
                <a:gd name="T26" fmla="*/ 234 w 806"/>
                <a:gd name="T27" fmla="*/ 72 h 605"/>
                <a:gd name="T28" fmla="*/ 210 w 806"/>
                <a:gd name="T29" fmla="*/ 72 h 605"/>
                <a:gd name="T30" fmla="*/ 188 w 806"/>
                <a:gd name="T31" fmla="*/ 75 h 605"/>
                <a:gd name="T32" fmla="*/ 166 w 806"/>
                <a:gd name="T33" fmla="*/ 80 h 605"/>
                <a:gd name="T34" fmla="*/ 144 w 806"/>
                <a:gd name="T35" fmla="*/ 86 h 605"/>
                <a:gd name="T36" fmla="*/ 125 w 806"/>
                <a:gd name="T37" fmla="*/ 96 h 605"/>
                <a:gd name="T38" fmla="*/ 107 w 806"/>
                <a:gd name="T39" fmla="*/ 107 h 605"/>
                <a:gd name="T40" fmla="*/ 89 w 806"/>
                <a:gd name="T41" fmla="*/ 121 h 605"/>
                <a:gd name="T42" fmla="*/ 73 w 806"/>
                <a:gd name="T43" fmla="*/ 136 h 605"/>
                <a:gd name="T44" fmla="*/ 58 w 806"/>
                <a:gd name="T45" fmla="*/ 154 h 605"/>
                <a:gd name="T46" fmla="*/ 48 w 806"/>
                <a:gd name="T47" fmla="*/ 167 h 605"/>
                <a:gd name="T48" fmla="*/ 40 w 806"/>
                <a:gd name="T49" fmla="*/ 171 h 605"/>
                <a:gd name="T50" fmla="*/ 30 w 806"/>
                <a:gd name="T51" fmla="*/ 168 h 605"/>
                <a:gd name="T52" fmla="*/ 19 w 806"/>
                <a:gd name="T53" fmla="*/ 161 h 605"/>
                <a:gd name="T54" fmla="*/ 9 w 806"/>
                <a:gd name="T55" fmla="*/ 149 h 605"/>
                <a:gd name="T56" fmla="*/ 3 w 806"/>
                <a:gd name="T57" fmla="*/ 135 h 605"/>
                <a:gd name="T58" fmla="*/ 0 w 806"/>
                <a:gd name="T59" fmla="*/ 121 h 605"/>
                <a:gd name="T60" fmla="*/ 1 w 806"/>
                <a:gd name="T61" fmla="*/ 110 h 605"/>
                <a:gd name="T62" fmla="*/ 11 w 806"/>
                <a:gd name="T63" fmla="*/ 94 h 605"/>
                <a:gd name="T64" fmla="*/ 28 w 806"/>
                <a:gd name="T65" fmla="*/ 73 h 605"/>
                <a:gd name="T66" fmla="*/ 45 w 806"/>
                <a:gd name="T67" fmla="*/ 55 h 605"/>
                <a:gd name="T68" fmla="*/ 66 w 806"/>
                <a:gd name="T69" fmla="*/ 40 h 605"/>
                <a:gd name="T70" fmla="*/ 86 w 806"/>
                <a:gd name="T71" fmla="*/ 27 h 605"/>
                <a:gd name="T72" fmla="*/ 109 w 806"/>
                <a:gd name="T73" fmla="*/ 16 h 605"/>
                <a:gd name="T74" fmla="*/ 133 w 806"/>
                <a:gd name="T75" fmla="*/ 9 h 605"/>
                <a:gd name="T76" fmla="*/ 157 w 806"/>
                <a:gd name="T77" fmla="*/ 3 h 605"/>
                <a:gd name="T78" fmla="*/ 183 w 806"/>
                <a:gd name="T79" fmla="*/ 1 h 605"/>
                <a:gd name="T80" fmla="*/ 210 w 806"/>
                <a:gd name="T81" fmla="*/ 0 h 605"/>
                <a:gd name="T82" fmla="*/ 238 w 806"/>
                <a:gd name="T83" fmla="*/ 3 h 605"/>
                <a:gd name="T84" fmla="*/ 266 w 806"/>
                <a:gd name="T85" fmla="*/ 8 h 605"/>
                <a:gd name="T86" fmla="*/ 296 w 806"/>
                <a:gd name="T87" fmla="*/ 15 h 605"/>
                <a:gd name="T88" fmla="*/ 326 w 806"/>
                <a:gd name="T89" fmla="*/ 26 h 605"/>
                <a:gd name="T90" fmla="*/ 356 w 806"/>
                <a:gd name="T91" fmla="*/ 38 h 605"/>
                <a:gd name="T92" fmla="*/ 387 w 806"/>
                <a:gd name="T93" fmla="*/ 54 h 605"/>
                <a:gd name="T94" fmla="*/ 434 w 806"/>
                <a:gd name="T95" fmla="*/ 81 h 605"/>
                <a:gd name="T96" fmla="*/ 494 w 806"/>
                <a:gd name="T97" fmla="*/ 126 h 605"/>
                <a:gd name="T98" fmla="*/ 554 w 806"/>
                <a:gd name="T99" fmla="*/ 178 h 605"/>
                <a:gd name="T100" fmla="*/ 609 w 806"/>
                <a:gd name="T101" fmla="*/ 238 h 605"/>
                <a:gd name="T102" fmla="*/ 661 w 806"/>
                <a:gd name="T103" fmla="*/ 303 h 605"/>
                <a:gd name="T104" fmla="*/ 708 w 806"/>
                <a:gd name="T105" fmla="*/ 374 h 605"/>
                <a:gd name="T106" fmla="*/ 750 w 806"/>
                <a:gd name="T107" fmla="*/ 449 h 605"/>
                <a:gd name="T108" fmla="*/ 787 w 806"/>
                <a:gd name="T109" fmla="*/ 527 h 605"/>
                <a:gd name="T110" fmla="*/ 805 w 806"/>
                <a:gd name="T111" fmla="*/ 575 h 605"/>
                <a:gd name="T112" fmla="*/ 806 w 806"/>
                <a:gd name="T113" fmla="*/ 588 h 605"/>
                <a:gd name="T114" fmla="*/ 803 w 806"/>
                <a:gd name="T115" fmla="*/ 597 h 605"/>
                <a:gd name="T116" fmla="*/ 797 w 806"/>
                <a:gd name="T117" fmla="*/ 604 h 605"/>
                <a:gd name="T118" fmla="*/ 786 w 806"/>
                <a:gd name="T119" fmla="*/ 604 h 6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806" h="605">
                  <a:moveTo>
                    <a:pt x="778" y="600"/>
                  </a:moveTo>
                  <a:lnTo>
                    <a:pt x="771" y="595"/>
                  </a:lnTo>
                  <a:lnTo>
                    <a:pt x="764" y="589"/>
                  </a:lnTo>
                  <a:lnTo>
                    <a:pt x="759" y="580"/>
                  </a:lnTo>
                  <a:lnTo>
                    <a:pt x="755" y="570"/>
                  </a:lnTo>
                  <a:lnTo>
                    <a:pt x="741" y="535"/>
                  </a:lnTo>
                  <a:lnTo>
                    <a:pt x="724" y="500"/>
                  </a:lnTo>
                  <a:lnTo>
                    <a:pt x="708" y="465"/>
                  </a:lnTo>
                  <a:lnTo>
                    <a:pt x="690" y="433"/>
                  </a:lnTo>
                  <a:lnTo>
                    <a:pt x="670" y="401"/>
                  </a:lnTo>
                  <a:lnTo>
                    <a:pt x="651" y="369"/>
                  </a:lnTo>
                  <a:lnTo>
                    <a:pt x="629" y="338"/>
                  </a:lnTo>
                  <a:lnTo>
                    <a:pt x="607" y="309"/>
                  </a:lnTo>
                  <a:lnTo>
                    <a:pt x="584" y="281"/>
                  </a:lnTo>
                  <a:lnTo>
                    <a:pt x="560" y="254"/>
                  </a:lnTo>
                  <a:lnTo>
                    <a:pt x="535" y="229"/>
                  </a:lnTo>
                  <a:lnTo>
                    <a:pt x="509" y="205"/>
                  </a:lnTo>
                  <a:lnTo>
                    <a:pt x="484" y="183"/>
                  </a:lnTo>
                  <a:lnTo>
                    <a:pt x="458" y="162"/>
                  </a:lnTo>
                  <a:lnTo>
                    <a:pt x="431" y="144"/>
                  </a:lnTo>
                  <a:lnTo>
                    <a:pt x="403" y="126"/>
                  </a:lnTo>
                  <a:lnTo>
                    <a:pt x="376" y="112"/>
                  </a:lnTo>
                  <a:lnTo>
                    <a:pt x="349" y="99"/>
                  </a:lnTo>
                  <a:lnTo>
                    <a:pt x="323" y="90"/>
                  </a:lnTo>
                  <a:lnTo>
                    <a:pt x="297" y="82"/>
                  </a:lnTo>
                  <a:lnTo>
                    <a:pt x="271" y="77"/>
                  </a:lnTo>
                  <a:lnTo>
                    <a:pt x="246" y="73"/>
                  </a:lnTo>
                  <a:lnTo>
                    <a:pt x="234" y="72"/>
                  </a:lnTo>
                  <a:lnTo>
                    <a:pt x="222" y="72"/>
                  </a:lnTo>
                  <a:lnTo>
                    <a:pt x="210" y="72"/>
                  </a:lnTo>
                  <a:lnTo>
                    <a:pt x="198" y="73"/>
                  </a:lnTo>
                  <a:lnTo>
                    <a:pt x="188" y="75"/>
                  </a:lnTo>
                  <a:lnTo>
                    <a:pt x="177" y="77"/>
                  </a:lnTo>
                  <a:lnTo>
                    <a:pt x="166" y="80"/>
                  </a:lnTo>
                  <a:lnTo>
                    <a:pt x="155" y="83"/>
                  </a:lnTo>
                  <a:lnTo>
                    <a:pt x="144" y="86"/>
                  </a:lnTo>
                  <a:lnTo>
                    <a:pt x="135" y="91"/>
                  </a:lnTo>
                  <a:lnTo>
                    <a:pt x="125" y="96"/>
                  </a:lnTo>
                  <a:lnTo>
                    <a:pt x="115" y="102"/>
                  </a:lnTo>
                  <a:lnTo>
                    <a:pt x="107" y="107"/>
                  </a:lnTo>
                  <a:lnTo>
                    <a:pt x="98" y="113"/>
                  </a:lnTo>
                  <a:lnTo>
                    <a:pt x="89" y="121"/>
                  </a:lnTo>
                  <a:lnTo>
                    <a:pt x="81" y="129"/>
                  </a:lnTo>
                  <a:lnTo>
                    <a:pt x="73" y="136"/>
                  </a:lnTo>
                  <a:lnTo>
                    <a:pt x="66" y="145"/>
                  </a:lnTo>
                  <a:lnTo>
                    <a:pt x="58" y="154"/>
                  </a:lnTo>
                  <a:lnTo>
                    <a:pt x="52" y="164"/>
                  </a:lnTo>
                  <a:lnTo>
                    <a:pt x="48" y="167"/>
                  </a:lnTo>
                  <a:lnTo>
                    <a:pt x="45" y="170"/>
                  </a:lnTo>
                  <a:lnTo>
                    <a:pt x="40" y="171"/>
                  </a:lnTo>
                  <a:lnTo>
                    <a:pt x="35" y="170"/>
                  </a:lnTo>
                  <a:lnTo>
                    <a:pt x="30" y="168"/>
                  </a:lnTo>
                  <a:lnTo>
                    <a:pt x="25" y="165"/>
                  </a:lnTo>
                  <a:lnTo>
                    <a:pt x="19" y="161"/>
                  </a:lnTo>
                  <a:lnTo>
                    <a:pt x="14" y="154"/>
                  </a:lnTo>
                  <a:lnTo>
                    <a:pt x="9" y="149"/>
                  </a:lnTo>
                  <a:lnTo>
                    <a:pt x="5" y="141"/>
                  </a:lnTo>
                  <a:lnTo>
                    <a:pt x="3" y="135"/>
                  </a:lnTo>
                  <a:lnTo>
                    <a:pt x="1" y="129"/>
                  </a:lnTo>
                  <a:lnTo>
                    <a:pt x="0" y="121"/>
                  </a:lnTo>
                  <a:lnTo>
                    <a:pt x="0" y="116"/>
                  </a:lnTo>
                  <a:lnTo>
                    <a:pt x="1" y="110"/>
                  </a:lnTo>
                  <a:lnTo>
                    <a:pt x="3" y="105"/>
                  </a:lnTo>
                  <a:lnTo>
                    <a:pt x="11" y="94"/>
                  </a:lnTo>
                  <a:lnTo>
                    <a:pt x="19" y="83"/>
                  </a:lnTo>
                  <a:lnTo>
                    <a:pt x="28" y="73"/>
                  </a:lnTo>
                  <a:lnTo>
                    <a:pt x="36" y="64"/>
                  </a:lnTo>
                  <a:lnTo>
                    <a:pt x="45" y="55"/>
                  </a:lnTo>
                  <a:lnTo>
                    <a:pt x="55" y="48"/>
                  </a:lnTo>
                  <a:lnTo>
                    <a:pt x="66" y="40"/>
                  </a:lnTo>
                  <a:lnTo>
                    <a:pt x="75" y="33"/>
                  </a:lnTo>
                  <a:lnTo>
                    <a:pt x="86" y="27"/>
                  </a:lnTo>
                  <a:lnTo>
                    <a:pt x="98" y="22"/>
                  </a:lnTo>
                  <a:lnTo>
                    <a:pt x="109" y="16"/>
                  </a:lnTo>
                  <a:lnTo>
                    <a:pt x="121" y="12"/>
                  </a:lnTo>
                  <a:lnTo>
                    <a:pt x="133" y="9"/>
                  </a:lnTo>
                  <a:lnTo>
                    <a:pt x="146" y="5"/>
                  </a:lnTo>
                  <a:lnTo>
                    <a:pt x="157" y="3"/>
                  </a:lnTo>
                  <a:lnTo>
                    <a:pt x="170" y="2"/>
                  </a:lnTo>
                  <a:lnTo>
                    <a:pt x="183" y="1"/>
                  </a:lnTo>
                  <a:lnTo>
                    <a:pt x="197" y="0"/>
                  </a:lnTo>
                  <a:lnTo>
                    <a:pt x="210" y="0"/>
                  </a:lnTo>
                  <a:lnTo>
                    <a:pt x="224" y="1"/>
                  </a:lnTo>
                  <a:lnTo>
                    <a:pt x="238" y="3"/>
                  </a:lnTo>
                  <a:lnTo>
                    <a:pt x="252" y="5"/>
                  </a:lnTo>
                  <a:lnTo>
                    <a:pt x="266" y="8"/>
                  </a:lnTo>
                  <a:lnTo>
                    <a:pt x="282" y="11"/>
                  </a:lnTo>
                  <a:lnTo>
                    <a:pt x="296" y="15"/>
                  </a:lnTo>
                  <a:lnTo>
                    <a:pt x="311" y="21"/>
                  </a:lnTo>
                  <a:lnTo>
                    <a:pt x="326" y="26"/>
                  </a:lnTo>
                  <a:lnTo>
                    <a:pt x="341" y="31"/>
                  </a:lnTo>
                  <a:lnTo>
                    <a:pt x="356" y="38"/>
                  </a:lnTo>
                  <a:lnTo>
                    <a:pt x="372" y="45"/>
                  </a:lnTo>
                  <a:lnTo>
                    <a:pt x="387" y="54"/>
                  </a:lnTo>
                  <a:lnTo>
                    <a:pt x="403" y="63"/>
                  </a:lnTo>
                  <a:lnTo>
                    <a:pt x="434" y="81"/>
                  </a:lnTo>
                  <a:lnTo>
                    <a:pt x="464" y="103"/>
                  </a:lnTo>
                  <a:lnTo>
                    <a:pt x="494" y="126"/>
                  </a:lnTo>
                  <a:lnTo>
                    <a:pt x="525" y="151"/>
                  </a:lnTo>
                  <a:lnTo>
                    <a:pt x="554" y="178"/>
                  </a:lnTo>
                  <a:lnTo>
                    <a:pt x="582" y="207"/>
                  </a:lnTo>
                  <a:lnTo>
                    <a:pt x="609" y="238"/>
                  </a:lnTo>
                  <a:lnTo>
                    <a:pt x="636" y="270"/>
                  </a:lnTo>
                  <a:lnTo>
                    <a:pt x="661" y="303"/>
                  </a:lnTo>
                  <a:lnTo>
                    <a:pt x="685" y="338"/>
                  </a:lnTo>
                  <a:lnTo>
                    <a:pt x="708" y="374"/>
                  </a:lnTo>
                  <a:lnTo>
                    <a:pt x="730" y="410"/>
                  </a:lnTo>
                  <a:lnTo>
                    <a:pt x="750" y="449"/>
                  </a:lnTo>
                  <a:lnTo>
                    <a:pt x="770" y="487"/>
                  </a:lnTo>
                  <a:lnTo>
                    <a:pt x="787" y="527"/>
                  </a:lnTo>
                  <a:lnTo>
                    <a:pt x="803" y="567"/>
                  </a:lnTo>
                  <a:lnTo>
                    <a:pt x="805" y="575"/>
                  </a:lnTo>
                  <a:lnTo>
                    <a:pt x="806" y="581"/>
                  </a:lnTo>
                  <a:lnTo>
                    <a:pt x="806" y="588"/>
                  </a:lnTo>
                  <a:lnTo>
                    <a:pt x="805" y="593"/>
                  </a:lnTo>
                  <a:lnTo>
                    <a:pt x="803" y="597"/>
                  </a:lnTo>
                  <a:lnTo>
                    <a:pt x="800" y="600"/>
                  </a:lnTo>
                  <a:lnTo>
                    <a:pt x="797" y="604"/>
                  </a:lnTo>
                  <a:lnTo>
                    <a:pt x="792" y="605"/>
                  </a:lnTo>
                  <a:lnTo>
                    <a:pt x="786" y="604"/>
                  </a:lnTo>
                  <a:lnTo>
                    <a:pt x="778" y="60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1748" name="Freeform 259"/>
            <p:cNvSpPr>
              <a:spLocks/>
            </p:cNvSpPr>
            <p:nvPr/>
          </p:nvSpPr>
          <p:spPr bwMode="auto">
            <a:xfrm>
              <a:off x="9830331" y="2265293"/>
              <a:ext cx="118228" cy="91231"/>
            </a:xfrm>
            <a:custGeom>
              <a:avLst/>
              <a:gdLst>
                <a:gd name="T0" fmla="*/ 471 w 505"/>
                <a:gd name="T1" fmla="*/ 382 h 390"/>
                <a:gd name="T2" fmla="*/ 458 w 505"/>
                <a:gd name="T3" fmla="*/ 366 h 390"/>
                <a:gd name="T4" fmla="*/ 446 w 505"/>
                <a:gd name="T5" fmla="*/ 336 h 390"/>
                <a:gd name="T6" fmla="*/ 427 w 505"/>
                <a:gd name="T7" fmla="*/ 296 h 390"/>
                <a:gd name="T8" fmla="*/ 406 w 505"/>
                <a:gd name="T9" fmla="*/ 260 h 390"/>
                <a:gd name="T10" fmla="*/ 382 w 505"/>
                <a:gd name="T11" fmla="*/ 224 h 390"/>
                <a:gd name="T12" fmla="*/ 356 w 505"/>
                <a:gd name="T13" fmla="*/ 192 h 390"/>
                <a:gd name="T14" fmla="*/ 328 w 505"/>
                <a:gd name="T15" fmla="*/ 161 h 390"/>
                <a:gd name="T16" fmla="*/ 299 w 505"/>
                <a:gd name="T17" fmla="*/ 135 h 390"/>
                <a:gd name="T18" fmla="*/ 269 w 505"/>
                <a:gd name="T19" fmla="*/ 113 h 390"/>
                <a:gd name="T20" fmla="*/ 237 w 505"/>
                <a:gd name="T21" fmla="*/ 94 h 390"/>
                <a:gd name="T22" fmla="*/ 207 w 505"/>
                <a:gd name="T23" fmla="*/ 81 h 390"/>
                <a:gd name="T24" fmla="*/ 178 w 505"/>
                <a:gd name="T25" fmla="*/ 74 h 390"/>
                <a:gd name="T26" fmla="*/ 150 w 505"/>
                <a:gd name="T27" fmla="*/ 72 h 390"/>
                <a:gd name="T28" fmla="*/ 124 w 505"/>
                <a:gd name="T29" fmla="*/ 75 h 390"/>
                <a:gd name="T30" fmla="*/ 100 w 505"/>
                <a:gd name="T31" fmla="*/ 83 h 390"/>
                <a:gd name="T32" fmla="*/ 79 w 505"/>
                <a:gd name="T33" fmla="*/ 96 h 390"/>
                <a:gd name="T34" fmla="*/ 60 w 505"/>
                <a:gd name="T35" fmla="*/ 114 h 390"/>
                <a:gd name="T36" fmla="*/ 50 w 505"/>
                <a:gd name="T37" fmla="*/ 128 h 390"/>
                <a:gd name="T38" fmla="*/ 41 w 505"/>
                <a:gd name="T39" fmla="*/ 131 h 390"/>
                <a:gd name="T40" fmla="*/ 30 w 505"/>
                <a:gd name="T41" fmla="*/ 128 h 390"/>
                <a:gd name="T42" fmla="*/ 19 w 505"/>
                <a:gd name="T43" fmla="*/ 120 h 390"/>
                <a:gd name="T44" fmla="*/ 10 w 505"/>
                <a:gd name="T45" fmla="*/ 108 h 390"/>
                <a:gd name="T46" fmla="*/ 3 w 505"/>
                <a:gd name="T47" fmla="*/ 96 h 390"/>
                <a:gd name="T48" fmla="*/ 0 w 505"/>
                <a:gd name="T49" fmla="*/ 81 h 390"/>
                <a:gd name="T50" fmla="*/ 1 w 505"/>
                <a:gd name="T51" fmla="*/ 70 h 390"/>
                <a:gd name="T52" fmla="*/ 14 w 505"/>
                <a:gd name="T53" fmla="*/ 51 h 390"/>
                <a:gd name="T54" fmla="*/ 37 w 505"/>
                <a:gd name="T55" fmla="*/ 30 h 390"/>
                <a:gd name="T56" fmla="*/ 62 w 505"/>
                <a:gd name="T57" fmla="*/ 13 h 390"/>
                <a:gd name="T58" fmla="*/ 93 w 505"/>
                <a:gd name="T59" fmla="*/ 4 h 390"/>
                <a:gd name="T60" fmla="*/ 124 w 505"/>
                <a:gd name="T61" fmla="*/ 0 h 390"/>
                <a:gd name="T62" fmla="*/ 160 w 505"/>
                <a:gd name="T63" fmla="*/ 3 h 390"/>
                <a:gd name="T64" fmla="*/ 195 w 505"/>
                <a:gd name="T65" fmla="*/ 12 h 390"/>
                <a:gd name="T66" fmla="*/ 233 w 505"/>
                <a:gd name="T67" fmla="*/ 29 h 390"/>
                <a:gd name="T68" fmla="*/ 272 w 505"/>
                <a:gd name="T69" fmla="*/ 50 h 390"/>
                <a:gd name="T70" fmla="*/ 310 w 505"/>
                <a:gd name="T71" fmla="*/ 78 h 390"/>
                <a:gd name="T72" fmla="*/ 346 w 505"/>
                <a:gd name="T73" fmla="*/ 112 h 390"/>
                <a:gd name="T74" fmla="*/ 381 w 505"/>
                <a:gd name="T75" fmla="*/ 148 h 390"/>
                <a:gd name="T76" fmla="*/ 413 w 505"/>
                <a:gd name="T77" fmla="*/ 189 h 390"/>
                <a:gd name="T78" fmla="*/ 444 w 505"/>
                <a:gd name="T79" fmla="*/ 233 h 390"/>
                <a:gd name="T80" fmla="*/ 470 w 505"/>
                <a:gd name="T81" fmla="*/ 279 h 390"/>
                <a:gd name="T82" fmla="*/ 492 w 505"/>
                <a:gd name="T83" fmla="*/ 329 h 390"/>
                <a:gd name="T84" fmla="*/ 504 w 505"/>
                <a:gd name="T85" fmla="*/ 360 h 390"/>
                <a:gd name="T86" fmla="*/ 505 w 505"/>
                <a:gd name="T87" fmla="*/ 374 h 390"/>
                <a:gd name="T88" fmla="*/ 503 w 505"/>
                <a:gd name="T89" fmla="*/ 384 h 390"/>
                <a:gd name="T90" fmla="*/ 496 w 505"/>
                <a:gd name="T91" fmla="*/ 389 h 390"/>
                <a:gd name="T92" fmla="*/ 485 w 505"/>
                <a:gd name="T93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505" h="390">
                  <a:moveTo>
                    <a:pt x="478" y="387"/>
                  </a:moveTo>
                  <a:lnTo>
                    <a:pt x="471" y="382"/>
                  </a:lnTo>
                  <a:lnTo>
                    <a:pt x="464" y="374"/>
                  </a:lnTo>
                  <a:lnTo>
                    <a:pt x="458" y="366"/>
                  </a:lnTo>
                  <a:lnTo>
                    <a:pt x="453" y="356"/>
                  </a:lnTo>
                  <a:lnTo>
                    <a:pt x="446" y="336"/>
                  </a:lnTo>
                  <a:lnTo>
                    <a:pt x="437" y="316"/>
                  </a:lnTo>
                  <a:lnTo>
                    <a:pt x="427" y="296"/>
                  </a:lnTo>
                  <a:lnTo>
                    <a:pt x="417" y="278"/>
                  </a:lnTo>
                  <a:lnTo>
                    <a:pt x="406" y="260"/>
                  </a:lnTo>
                  <a:lnTo>
                    <a:pt x="394" y="241"/>
                  </a:lnTo>
                  <a:lnTo>
                    <a:pt x="382" y="224"/>
                  </a:lnTo>
                  <a:lnTo>
                    <a:pt x="369" y="207"/>
                  </a:lnTo>
                  <a:lnTo>
                    <a:pt x="356" y="192"/>
                  </a:lnTo>
                  <a:lnTo>
                    <a:pt x="342" y="175"/>
                  </a:lnTo>
                  <a:lnTo>
                    <a:pt x="328" y="161"/>
                  </a:lnTo>
                  <a:lnTo>
                    <a:pt x="314" y="147"/>
                  </a:lnTo>
                  <a:lnTo>
                    <a:pt x="299" y="135"/>
                  </a:lnTo>
                  <a:lnTo>
                    <a:pt x="284" y="124"/>
                  </a:lnTo>
                  <a:lnTo>
                    <a:pt x="269" y="113"/>
                  </a:lnTo>
                  <a:lnTo>
                    <a:pt x="253" y="103"/>
                  </a:lnTo>
                  <a:lnTo>
                    <a:pt x="237" y="94"/>
                  </a:lnTo>
                  <a:lnTo>
                    <a:pt x="222" y="88"/>
                  </a:lnTo>
                  <a:lnTo>
                    <a:pt x="207" y="81"/>
                  </a:lnTo>
                  <a:lnTo>
                    <a:pt x="192" y="77"/>
                  </a:lnTo>
                  <a:lnTo>
                    <a:pt x="178" y="74"/>
                  </a:lnTo>
                  <a:lnTo>
                    <a:pt x="163" y="73"/>
                  </a:lnTo>
                  <a:lnTo>
                    <a:pt x="150" y="72"/>
                  </a:lnTo>
                  <a:lnTo>
                    <a:pt x="136" y="73"/>
                  </a:lnTo>
                  <a:lnTo>
                    <a:pt x="124" y="75"/>
                  </a:lnTo>
                  <a:lnTo>
                    <a:pt x="111" y="78"/>
                  </a:lnTo>
                  <a:lnTo>
                    <a:pt x="100" y="83"/>
                  </a:lnTo>
                  <a:lnTo>
                    <a:pt x="89" y="88"/>
                  </a:lnTo>
                  <a:lnTo>
                    <a:pt x="79" y="96"/>
                  </a:lnTo>
                  <a:lnTo>
                    <a:pt x="69" y="104"/>
                  </a:lnTo>
                  <a:lnTo>
                    <a:pt x="60" y="114"/>
                  </a:lnTo>
                  <a:lnTo>
                    <a:pt x="53" y="125"/>
                  </a:lnTo>
                  <a:lnTo>
                    <a:pt x="50" y="128"/>
                  </a:lnTo>
                  <a:lnTo>
                    <a:pt x="45" y="130"/>
                  </a:lnTo>
                  <a:lnTo>
                    <a:pt x="41" y="131"/>
                  </a:lnTo>
                  <a:lnTo>
                    <a:pt x="35" y="130"/>
                  </a:lnTo>
                  <a:lnTo>
                    <a:pt x="30" y="128"/>
                  </a:lnTo>
                  <a:lnTo>
                    <a:pt x="25" y="125"/>
                  </a:lnTo>
                  <a:lnTo>
                    <a:pt x="19" y="120"/>
                  </a:lnTo>
                  <a:lnTo>
                    <a:pt x="15" y="115"/>
                  </a:lnTo>
                  <a:lnTo>
                    <a:pt x="10" y="108"/>
                  </a:lnTo>
                  <a:lnTo>
                    <a:pt x="6" y="102"/>
                  </a:lnTo>
                  <a:lnTo>
                    <a:pt x="3" y="96"/>
                  </a:lnTo>
                  <a:lnTo>
                    <a:pt x="1" y="88"/>
                  </a:lnTo>
                  <a:lnTo>
                    <a:pt x="0" y="81"/>
                  </a:lnTo>
                  <a:lnTo>
                    <a:pt x="0" y="75"/>
                  </a:lnTo>
                  <a:lnTo>
                    <a:pt x="1" y="70"/>
                  </a:lnTo>
                  <a:lnTo>
                    <a:pt x="3" y="65"/>
                  </a:lnTo>
                  <a:lnTo>
                    <a:pt x="14" y="51"/>
                  </a:lnTo>
                  <a:lnTo>
                    <a:pt x="25" y="39"/>
                  </a:lnTo>
                  <a:lnTo>
                    <a:pt x="37" y="30"/>
                  </a:lnTo>
                  <a:lnTo>
                    <a:pt x="50" y="21"/>
                  </a:lnTo>
                  <a:lnTo>
                    <a:pt x="62" y="13"/>
                  </a:lnTo>
                  <a:lnTo>
                    <a:pt x="78" y="8"/>
                  </a:lnTo>
                  <a:lnTo>
                    <a:pt x="93" y="4"/>
                  </a:lnTo>
                  <a:lnTo>
                    <a:pt x="108" y="0"/>
                  </a:lnTo>
                  <a:lnTo>
                    <a:pt x="124" y="0"/>
                  </a:lnTo>
                  <a:lnTo>
                    <a:pt x="141" y="0"/>
                  </a:lnTo>
                  <a:lnTo>
                    <a:pt x="160" y="3"/>
                  </a:lnTo>
                  <a:lnTo>
                    <a:pt x="177" y="7"/>
                  </a:lnTo>
                  <a:lnTo>
                    <a:pt x="195" y="12"/>
                  </a:lnTo>
                  <a:lnTo>
                    <a:pt x="215" y="20"/>
                  </a:lnTo>
                  <a:lnTo>
                    <a:pt x="233" y="29"/>
                  </a:lnTo>
                  <a:lnTo>
                    <a:pt x="253" y="38"/>
                  </a:lnTo>
                  <a:lnTo>
                    <a:pt x="272" y="50"/>
                  </a:lnTo>
                  <a:lnTo>
                    <a:pt x="291" y="64"/>
                  </a:lnTo>
                  <a:lnTo>
                    <a:pt x="310" y="78"/>
                  </a:lnTo>
                  <a:lnTo>
                    <a:pt x="328" y="94"/>
                  </a:lnTo>
                  <a:lnTo>
                    <a:pt x="346" y="112"/>
                  </a:lnTo>
                  <a:lnTo>
                    <a:pt x="364" y="129"/>
                  </a:lnTo>
                  <a:lnTo>
                    <a:pt x="381" y="148"/>
                  </a:lnTo>
                  <a:lnTo>
                    <a:pt x="397" y="168"/>
                  </a:lnTo>
                  <a:lnTo>
                    <a:pt x="413" y="189"/>
                  </a:lnTo>
                  <a:lnTo>
                    <a:pt x="429" y="211"/>
                  </a:lnTo>
                  <a:lnTo>
                    <a:pt x="444" y="233"/>
                  </a:lnTo>
                  <a:lnTo>
                    <a:pt x="457" y="256"/>
                  </a:lnTo>
                  <a:lnTo>
                    <a:pt x="470" y="279"/>
                  </a:lnTo>
                  <a:lnTo>
                    <a:pt x="481" y="304"/>
                  </a:lnTo>
                  <a:lnTo>
                    <a:pt x="492" y="329"/>
                  </a:lnTo>
                  <a:lnTo>
                    <a:pt x="502" y="354"/>
                  </a:lnTo>
                  <a:lnTo>
                    <a:pt x="504" y="360"/>
                  </a:lnTo>
                  <a:lnTo>
                    <a:pt x="505" y="368"/>
                  </a:lnTo>
                  <a:lnTo>
                    <a:pt x="505" y="374"/>
                  </a:lnTo>
                  <a:lnTo>
                    <a:pt x="504" y="380"/>
                  </a:lnTo>
                  <a:lnTo>
                    <a:pt x="503" y="384"/>
                  </a:lnTo>
                  <a:lnTo>
                    <a:pt x="500" y="387"/>
                  </a:lnTo>
                  <a:lnTo>
                    <a:pt x="496" y="389"/>
                  </a:lnTo>
                  <a:lnTo>
                    <a:pt x="491" y="390"/>
                  </a:lnTo>
                  <a:lnTo>
                    <a:pt x="485" y="390"/>
                  </a:lnTo>
                  <a:lnTo>
                    <a:pt x="478" y="387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1749" name="Freeform 260"/>
            <p:cNvSpPr>
              <a:spLocks/>
            </p:cNvSpPr>
            <p:nvPr/>
          </p:nvSpPr>
          <p:spPr bwMode="auto">
            <a:xfrm>
              <a:off x="9870360" y="2324873"/>
              <a:ext cx="39099" cy="51201"/>
            </a:xfrm>
            <a:custGeom>
              <a:avLst/>
              <a:gdLst>
                <a:gd name="T0" fmla="*/ 169 w 170"/>
                <a:gd name="T1" fmla="*/ 168 h 219"/>
                <a:gd name="T2" fmla="*/ 166 w 170"/>
                <a:gd name="T3" fmla="*/ 185 h 219"/>
                <a:gd name="T4" fmla="*/ 159 w 170"/>
                <a:gd name="T5" fmla="*/ 199 h 219"/>
                <a:gd name="T6" fmla="*/ 150 w 170"/>
                <a:gd name="T7" fmla="*/ 209 h 219"/>
                <a:gd name="T8" fmla="*/ 139 w 170"/>
                <a:gd name="T9" fmla="*/ 216 h 219"/>
                <a:gd name="T10" fmla="*/ 126 w 170"/>
                <a:gd name="T11" fmla="*/ 219 h 219"/>
                <a:gd name="T12" fmla="*/ 110 w 170"/>
                <a:gd name="T13" fmla="*/ 217 h 219"/>
                <a:gd name="T14" fmla="*/ 93 w 170"/>
                <a:gd name="T15" fmla="*/ 211 h 219"/>
                <a:gd name="T16" fmla="*/ 76 w 170"/>
                <a:gd name="T17" fmla="*/ 201 h 219"/>
                <a:gd name="T18" fmla="*/ 60 w 170"/>
                <a:gd name="T19" fmla="*/ 189 h 219"/>
                <a:gd name="T20" fmla="*/ 45 w 170"/>
                <a:gd name="T21" fmla="*/ 172 h 219"/>
                <a:gd name="T22" fmla="*/ 31 w 170"/>
                <a:gd name="T23" fmla="*/ 154 h 219"/>
                <a:gd name="T24" fmla="*/ 20 w 170"/>
                <a:gd name="T25" fmla="*/ 133 h 219"/>
                <a:gd name="T26" fmla="*/ 10 w 170"/>
                <a:gd name="T27" fmla="*/ 113 h 219"/>
                <a:gd name="T28" fmla="*/ 4 w 170"/>
                <a:gd name="T29" fmla="*/ 91 h 219"/>
                <a:gd name="T30" fmla="*/ 0 w 170"/>
                <a:gd name="T31" fmla="*/ 71 h 219"/>
                <a:gd name="T32" fmla="*/ 0 w 170"/>
                <a:gd name="T33" fmla="*/ 50 h 219"/>
                <a:gd name="T34" fmla="*/ 4 w 170"/>
                <a:gd name="T35" fmla="*/ 33 h 219"/>
                <a:gd name="T36" fmla="*/ 10 w 170"/>
                <a:gd name="T37" fmla="*/ 19 h 219"/>
                <a:gd name="T38" fmla="*/ 20 w 170"/>
                <a:gd name="T39" fmla="*/ 9 h 219"/>
                <a:gd name="T40" fmla="*/ 31 w 170"/>
                <a:gd name="T41" fmla="*/ 3 h 219"/>
                <a:gd name="T42" fmla="*/ 45 w 170"/>
                <a:gd name="T43" fmla="*/ 0 h 219"/>
                <a:gd name="T44" fmla="*/ 60 w 170"/>
                <a:gd name="T45" fmla="*/ 1 h 219"/>
                <a:gd name="T46" fmla="*/ 76 w 170"/>
                <a:gd name="T47" fmla="*/ 7 h 219"/>
                <a:gd name="T48" fmla="*/ 93 w 170"/>
                <a:gd name="T49" fmla="*/ 17 h 219"/>
                <a:gd name="T50" fmla="*/ 110 w 170"/>
                <a:gd name="T51" fmla="*/ 30 h 219"/>
                <a:gd name="T52" fmla="*/ 126 w 170"/>
                <a:gd name="T53" fmla="*/ 46 h 219"/>
                <a:gd name="T54" fmla="*/ 139 w 170"/>
                <a:gd name="T55" fmla="*/ 64 h 219"/>
                <a:gd name="T56" fmla="*/ 150 w 170"/>
                <a:gd name="T57" fmla="*/ 85 h 219"/>
                <a:gd name="T58" fmla="*/ 159 w 170"/>
                <a:gd name="T59" fmla="*/ 105 h 219"/>
                <a:gd name="T60" fmla="*/ 166 w 170"/>
                <a:gd name="T61" fmla="*/ 127 h 219"/>
                <a:gd name="T62" fmla="*/ 169 w 170"/>
                <a:gd name="T63" fmla="*/ 14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70" h="219">
                  <a:moveTo>
                    <a:pt x="170" y="158"/>
                  </a:moveTo>
                  <a:lnTo>
                    <a:pt x="169" y="168"/>
                  </a:lnTo>
                  <a:lnTo>
                    <a:pt x="168" y="177"/>
                  </a:lnTo>
                  <a:lnTo>
                    <a:pt x="166" y="185"/>
                  </a:lnTo>
                  <a:lnTo>
                    <a:pt x="163" y="193"/>
                  </a:lnTo>
                  <a:lnTo>
                    <a:pt x="159" y="199"/>
                  </a:lnTo>
                  <a:lnTo>
                    <a:pt x="155" y="205"/>
                  </a:lnTo>
                  <a:lnTo>
                    <a:pt x="150" y="209"/>
                  </a:lnTo>
                  <a:lnTo>
                    <a:pt x="145" y="213"/>
                  </a:lnTo>
                  <a:lnTo>
                    <a:pt x="139" y="216"/>
                  </a:lnTo>
                  <a:lnTo>
                    <a:pt x="132" y="218"/>
                  </a:lnTo>
                  <a:lnTo>
                    <a:pt x="126" y="219"/>
                  </a:lnTo>
                  <a:lnTo>
                    <a:pt x="118" y="219"/>
                  </a:lnTo>
                  <a:lnTo>
                    <a:pt x="110" y="217"/>
                  </a:lnTo>
                  <a:lnTo>
                    <a:pt x="102" y="214"/>
                  </a:lnTo>
                  <a:lnTo>
                    <a:pt x="93" y="211"/>
                  </a:lnTo>
                  <a:lnTo>
                    <a:pt x="85" y="207"/>
                  </a:lnTo>
                  <a:lnTo>
                    <a:pt x="76" y="201"/>
                  </a:lnTo>
                  <a:lnTo>
                    <a:pt x="68" y="195"/>
                  </a:lnTo>
                  <a:lnTo>
                    <a:pt x="60" y="189"/>
                  </a:lnTo>
                  <a:lnTo>
                    <a:pt x="52" y="180"/>
                  </a:lnTo>
                  <a:lnTo>
                    <a:pt x="45" y="172"/>
                  </a:lnTo>
                  <a:lnTo>
                    <a:pt x="37" y="163"/>
                  </a:lnTo>
                  <a:lnTo>
                    <a:pt x="31" y="154"/>
                  </a:lnTo>
                  <a:lnTo>
                    <a:pt x="25" y="144"/>
                  </a:lnTo>
                  <a:lnTo>
                    <a:pt x="20" y="133"/>
                  </a:lnTo>
                  <a:lnTo>
                    <a:pt x="14" y="124"/>
                  </a:lnTo>
                  <a:lnTo>
                    <a:pt x="10" y="113"/>
                  </a:lnTo>
                  <a:lnTo>
                    <a:pt x="7" y="102"/>
                  </a:lnTo>
                  <a:lnTo>
                    <a:pt x="4" y="91"/>
                  </a:lnTo>
                  <a:lnTo>
                    <a:pt x="1" y="81"/>
                  </a:lnTo>
                  <a:lnTo>
                    <a:pt x="0" y="71"/>
                  </a:lnTo>
                  <a:lnTo>
                    <a:pt x="0" y="60"/>
                  </a:lnTo>
                  <a:lnTo>
                    <a:pt x="0" y="50"/>
                  </a:lnTo>
                  <a:lnTo>
                    <a:pt x="1" y="42"/>
                  </a:lnTo>
                  <a:lnTo>
                    <a:pt x="4" y="33"/>
                  </a:lnTo>
                  <a:lnTo>
                    <a:pt x="7" y="25"/>
                  </a:lnTo>
                  <a:lnTo>
                    <a:pt x="10" y="19"/>
                  </a:lnTo>
                  <a:lnTo>
                    <a:pt x="14" y="14"/>
                  </a:lnTo>
                  <a:lnTo>
                    <a:pt x="20" y="9"/>
                  </a:lnTo>
                  <a:lnTo>
                    <a:pt x="25" y="5"/>
                  </a:lnTo>
                  <a:lnTo>
                    <a:pt x="31" y="3"/>
                  </a:lnTo>
                  <a:lnTo>
                    <a:pt x="37" y="1"/>
                  </a:lnTo>
                  <a:lnTo>
                    <a:pt x="45" y="0"/>
                  </a:lnTo>
                  <a:lnTo>
                    <a:pt x="52" y="0"/>
                  </a:lnTo>
                  <a:lnTo>
                    <a:pt x="60" y="1"/>
                  </a:lnTo>
                  <a:lnTo>
                    <a:pt x="68" y="4"/>
                  </a:lnTo>
                  <a:lnTo>
                    <a:pt x="76" y="7"/>
                  </a:lnTo>
                  <a:lnTo>
                    <a:pt x="85" y="11"/>
                  </a:lnTo>
                  <a:lnTo>
                    <a:pt x="93" y="17"/>
                  </a:lnTo>
                  <a:lnTo>
                    <a:pt x="102" y="23"/>
                  </a:lnTo>
                  <a:lnTo>
                    <a:pt x="110" y="30"/>
                  </a:lnTo>
                  <a:lnTo>
                    <a:pt x="118" y="38"/>
                  </a:lnTo>
                  <a:lnTo>
                    <a:pt x="126" y="46"/>
                  </a:lnTo>
                  <a:lnTo>
                    <a:pt x="132" y="56"/>
                  </a:lnTo>
                  <a:lnTo>
                    <a:pt x="139" y="64"/>
                  </a:lnTo>
                  <a:lnTo>
                    <a:pt x="145" y="74"/>
                  </a:lnTo>
                  <a:lnTo>
                    <a:pt x="150" y="85"/>
                  </a:lnTo>
                  <a:lnTo>
                    <a:pt x="155" y="95"/>
                  </a:lnTo>
                  <a:lnTo>
                    <a:pt x="159" y="105"/>
                  </a:lnTo>
                  <a:lnTo>
                    <a:pt x="163" y="116"/>
                  </a:lnTo>
                  <a:lnTo>
                    <a:pt x="166" y="127"/>
                  </a:lnTo>
                  <a:lnTo>
                    <a:pt x="168" y="138"/>
                  </a:lnTo>
                  <a:lnTo>
                    <a:pt x="169" y="147"/>
                  </a:lnTo>
                  <a:lnTo>
                    <a:pt x="170" y="158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1750" name="Freeform 261"/>
            <p:cNvSpPr>
              <a:spLocks noEditPoints="1"/>
            </p:cNvSpPr>
            <p:nvPr/>
          </p:nvSpPr>
          <p:spPr bwMode="auto">
            <a:xfrm>
              <a:off x="7223728" y="1684393"/>
              <a:ext cx="197357" cy="158258"/>
            </a:xfrm>
            <a:custGeom>
              <a:avLst/>
              <a:gdLst>
                <a:gd name="T0" fmla="*/ 754 w 848"/>
                <a:gd name="T1" fmla="*/ 116 h 678"/>
                <a:gd name="T2" fmla="*/ 746 w 848"/>
                <a:gd name="T3" fmla="*/ 74 h 678"/>
                <a:gd name="T4" fmla="*/ 726 w 848"/>
                <a:gd name="T5" fmla="*/ 43 h 678"/>
                <a:gd name="T6" fmla="*/ 698 w 848"/>
                <a:gd name="T7" fmla="*/ 26 h 678"/>
                <a:gd name="T8" fmla="*/ 664 w 848"/>
                <a:gd name="T9" fmla="*/ 22 h 678"/>
                <a:gd name="T10" fmla="*/ 624 w 848"/>
                <a:gd name="T11" fmla="*/ 34 h 678"/>
                <a:gd name="T12" fmla="*/ 585 w 848"/>
                <a:gd name="T13" fmla="*/ 58 h 678"/>
                <a:gd name="T14" fmla="*/ 556 w 848"/>
                <a:gd name="T15" fmla="*/ 64 h 678"/>
                <a:gd name="T16" fmla="*/ 532 w 848"/>
                <a:gd name="T17" fmla="*/ 30 h 678"/>
                <a:gd name="T18" fmla="*/ 498 w 848"/>
                <a:gd name="T19" fmla="*/ 8 h 678"/>
                <a:gd name="T20" fmla="*/ 457 w 848"/>
                <a:gd name="T21" fmla="*/ 0 h 678"/>
                <a:gd name="T22" fmla="*/ 411 w 848"/>
                <a:gd name="T23" fmla="*/ 7 h 678"/>
                <a:gd name="T24" fmla="*/ 360 w 848"/>
                <a:gd name="T25" fmla="*/ 29 h 678"/>
                <a:gd name="T26" fmla="*/ 300 w 848"/>
                <a:gd name="T27" fmla="*/ 74 h 678"/>
                <a:gd name="T28" fmla="*/ 247 w 848"/>
                <a:gd name="T29" fmla="*/ 134 h 678"/>
                <a:gd name="T30" fmla="*/ 201 w 848"/>
                <a:gd name="T31" fmla="*/ 203 h 678"/>
                <a:gd name="T32" fmla="*/ 169 w 848"/>
                <a:gd name="T33" fmla="*/ 277 h 678"/>
                <a:gd name="T34" fmla="*/ 151 w 848"/>
                <a:gd name="T35" fmla="*/ 354 h 678"/>
                <a:gd name="T36" fmla="*/ 133 w 848"/>
                <a:gd name="T37" fmla="*/ 384 h 678"/>
                <a:gd name="T38" fmla="*/ 105 w 848"/>
                <a:gd name="T39" fmla="*/ 399 h 678"/>
                <a:gd name="T40" fmla="*/ 72 w 848"/>
                <a:gd name="T41" fmla="*/ 428 h 678"/>
                <a:gd name="T42" fmla="*/ 43 w 848"/>
                <a:gd name="T43" fmla="*/ 465 h 678"/>
                <a:gd name="T44" fmla="*/ 20 w 848"/>
                <a:gd name="T45" fmla="*/ 507 h 678"/>
                <a:gd name="T46" fmla="*/ 5 w 848"/>
                <a:gd name="T47" fmla="*/ 551 h 678"/>
                <a:gd name="T48" fmla="*/ 0 w 848"/>
                <a:gd name="T49" fmla="*/ 595 h 678"/>
                <a:gd name="T50" fmla="*/ 5 w 848"/>
                <a:gd name="T51" fmla="*/ 631 h 678"/>
                <a:gd name="T52" fmla="*/ 20 w 848"/>
                <a:gd name="T53" fmla="*/ 658 h 678"/>
                <a:gd name="T54" fmla="*/ 43 w 848"/>
                <a:gd name="T55" fmla="*/ 675 h 678"/>
                <a:gd name="T56" fmla="*/ 72 w 848"/>
                <a:gd name="T57" fmla="*/ 678 h 678"/>
                <a:gd name="T58" fmla="*/ 105 w 848"/>
                <a:gd name="T59" fmla="*/ 668 h 678"/>
                <a:gd name="T60" fmla="*/ 778 w 848"/>
                <a:gd name="T61" fmla="*/ 280 h 678"/>
                <a:gd name="T62" fmla="*/ 800 w 848"/>
                <a:gd name="T63" fmla="*/ 261 h 678"/>
                <a:gd name="T64" fmla="*/ 819 w 848"/>
                <a:gd name="T65" fmla="*/ 236 h 678"/>
                <a:gd name="T66" fmla="*/ 834 w 848"/>
                <a:gd name="T67" fmla="*/ 208 h 678"/>
                <a:gd name="T68" fmla="*/ 844 w 848"/>
                <a:gd name="T69" fmla="*/ 179 h 678"/>
                <a:gd name="T70" fmla="*/ 848 w 848"/>
                <a:gd name="T71" fmla="*/ 150 h 678"/>
                <a:gd name="T72" fmla="*/ 844 w 848"/>
                <a:gd name="T73" fmla="*/ 125 h 678"/>
                <a:gd name="T74" fmla="*/ 834 w 848"/>
                <a:gd name="T75" fmla="*/ 108 h 678"/>
                <a:gd name="T76" fmla="*/ 819 w 848"/>
                <a:gd name="T77" fmla="*/ 97 h 678"/>
                <a:gd name="T78" fmla="*/ 800 w 848"/>
                <a:gd name="T79" fmla="*/ 95 h 678"/>
                <a:gd name="T80" fmla="*/ 778 w 848"/>
                <a:gd name="T81" fmla="*/ 101 h 678"/>
                <a:gd name="T82" fmla="*/ 703 w 848"/>
                <a:gd name="T83" fmla="*/ 283 h 678"/>
                <a:gd name="T84" fmla="*/ 703 w 848"/>
                <a:gd name="T85" fmla="*/ 283 h 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848" h="678">
                  <a:moveTo>
                    <a:pt x="769" y="105"/>
                  </a:moveTo>
                  <a:lnTo>
                    <a:pt x="762" y="110"/>
                  </a:lnTo>
                  <a:lnTo>
                    <a:pt x="754" y="116"/>
                  </a:lnTo>
                  <a:lnTo>
                    <a:pt x="752" y="101"/>
                  </a:lnTo>
                  <a:lnTo>
                    <a:pt x="749" y="87"/>
                  </a:lnTo>
                  <a:lnTo>
                    <a:pt x="746" y="74"/>
                  </a:lnTo>
                  <a:lnTo>
                    <a:pt x="740" y="62"/>
                  </a:lnTo>
                  <a:lnTo>
                    <a:pt x="734" y="53"/>
                  </a:lnTo>
                  <a:lnTo>
                    <a:pt x="726" y="43"/>
                  </a:lnTo>
                  <a:lnTo>
                    <a:pt x="718" y="36"/>
                  </a:lnTo>
                  <a:lnTo>
                    <a:pt x="709" y="30"/>
                  </a:lnTo>
                  <a:lnTo>
                    <a:pt x="698" y="26"/>
                  </a:lnTo>
                  <a:lnTo>
                    <a:pt x="687" y="23"/>
                  </a:lnTo>
                  <a:lnTo>
                    <a:pt x="675" y="22"/>
                  </a:lnTo>
                  <a:lnTo>
                    <a:pt x="664" y="22"/>
                  </a:lnTo>
                  <a:lnTo>
                    <a:pt x="651" y="24"/>
                  </a:lnTo>
                  <a:lnTo>
                    <a:pt x="638" y="29"/>
                  </a:lnTo>
                  <a:lnTo>
                    <a:pt x="624" y="34"/>
                  </a:lnTo>
                  <a:lnTo>
                    <a:pt x="608" y="42"/>
                  </a:lnTo>
                  <a:lnTo>
                    <a:pt x="597" y="49"/>
                  </a:lnTo>
                  <a:lnTo>
                    <a:pt x="585" y="58"/>
                  </a:lnTo>
                  <a:lnTo>
                    <a:pt x="573" y="68"/>
                  </a:lnTo>
                  <a:lnTo>
                    <a:pt x="562" y="78"/>
                  </a:lnTo>
                  <a:lnTo>
                    <a:pt x="556" y="64"/>
                  </a:lnTo>
                  <a:lnTo>
                    <a:pt x="549" y="51"/>
                  </a:lnTo>
                  <a:lnTo>
                    <a:pt x="540" y="40"/>
                  </a:lnTo>
                  <a:lnTo>
                    <a:pt x="532" y="30"/>
                  </a:lnTo>
                  <a:lnTo>
                    <a:pt x="521" y="21"/>
                  </a:lnTo>
                  <a:lnTo>
                    <a:pt x="510" y="14"/>
                  </a:lnTo>
                  <a:lnTo>
                    <a:pt x="498" y="8"/>
                  </a:lnTo>
                  <a:lnTo>
                    <a:pt x="485" y="4"/>
                  </a:lnTo>
                  <a:lnTo>
                    <a:pt x="472" y="1"/>
                  </a:lnTo>
                  <a:lnTo>
                    <a:pt x="457" y="0"/>
                  </a:lnTo>
                  <a:lnTo>
                    <a:pt x="443" y="1"/>
                  </a:lnTo>
                  <a:lnTo>
                    <a:pt x="427" y="3"/>
                  </a:lnTo>
                  <a:lnTo>
                    <a:pt x="411" y="7"/>
                  </a:lnTo>
                  <a:lnTo>
                    <a:pt x="395" y="13"/>
                  </a:lnTo>
                  <a:lnTo>
                    <a:pt x="377" y="20"/>
                  </a:lnTo>
                  <a:lnTo>
                    <a:pt x="360" y="29"/>
                  </a:lnTo>
                  <a:lnTo>
                    <a:pt x="340" y="43"/>
                  </a:lnTo>
                  <a:lnTo>
                    <a:pt x="319" y="57"/>
                  </a:lnTo>
                  <a:lnTo>
                    <a:pt x="300" y="74"/>
                  </a:lnTo>
                  <a:lnTo>
                    <a:pt x="281" y="92"/>
                  </a:lnTo>
                  <a:lnTo>
                    <a:pt x="263" y="112"/>
                  </a:lnTo>
                  <a:lnTo>
                    <a:pt x="247" y="134"/>
                  </a:lnTo>
                  <a:lnTo>
                    <a:pt x="230" y="155"/>
                  </a:lnTo>
                  <a:lnTo>
                    <a:pt x="215" y="179"/>
                  </a:lnTo>
                  <a:lnTo>
                    <a:pt x="201" y="203"/>
                  </a:lnTo>
                  <a:lnTo>
                    <a:pt x="189" y="227"/>
                  </a:lnTo>
                  <a:lnTo>
                    <a:pt x="179" y="252"/>
                  </a:lnTo>
                  <a:lnTo>
                    <a:pt x="169" y="277"/>
                  </a:lnTo>
                  <a:lnTo>
                    <a:pt x="161" y="303"/>
                  </a:lnTo>
                  <a:lnTo>
                    <a:pt x="155" y="328"/>
                  </a:lnTo>
                  <a:lnTo>
                    <a:pt x="151" y="354"/>
                  </a:lnTo>
                  <a:lnTo>
                    <a:pt x="148" y="379"/>
                  </a:lnTo>
                  <a:lnTo>
                    <a:pt x="141" y="381"/>
                  </a:lnTo>
                  <a:lnTo>
                    <a:pt x="133" y="384"/>
                  </a:lnTo>
                  <a:lnTo>
                    <a:pt x="126" y="387"/>
                  </a:lnTo>
                  <a:lnTo>
                    <a:pt x="117" y="391"/>
                  </a:lnTo>
                  <a:lnTo>
                    <a:pt x="105" y="399"/>
                  </a:lnTo>
                  <a:lnTo>
                    <a:pt x="93" y="408"/>
                  </a:lnTo>
                  <a:lnTo>
                    <a:pt x="83" y="418"/>
                  </a:lnTo>
                  <a:lnTo>
                    <a:pt x="72" y="428"/>
                  </a:lnTo>
                  <a:lnTo>
                    <a:pt x="61" y="440"/>
                  </a:lnTo>
                  <a:lnTo>
                    <a:pt x="51" y="452"/>
                  </a:lnTo>
                  <a:lnTo>
                    <a:pt x="43" y="465"/>
                  </a:lnTo>
                  <a:lnTo>
                    <a:pt x="34" y="479"/>
                  </a:lnTo>
                  <a:lnTo>
                    <a:pt x="26" y="493"/>
                  </a:lnTo>
                  <a:lnTo>
                    <a:pt x="20" y="507"/>
                  </a:lnTo>
                  <a:lnTo>
                    <a:pt x="14" y="521"/>
                  </a:lnTo>
                  <a:lnTo>
                    <a:pt x="9" y="536"/>
                  </a:lnTo>
                  <a:lnTo>
                    <a:pt x="5" y="551"/>
                  </a:lnTo>
                  <a:lnTo>
                    <a:pt x="3" y="566"/>
                  </a:lnTo>
                  <a:lnTo>
                    <a:pt x="0" y="581"/>
                  </a:lnTo>
                  <a:lnTo>
                    <a:pt x="0" y="595"/>
                  </a:lnTo>
                  <a:lnTo>
                    <a:pt x="0" y="608"/>
                  </a:lnTo>
                  <a:lnTo>
                    <a:pt x="3" y="621"/>
                  </a:lnTo>
                  <a:lnTo>
                    <a:pt x="5" y="631"/>
                  </a:lnTo>
                  <a:lnTo>
                    <a:pt x="9" y="642"/>
                  </a:lnTo>
                  <a:lnTo>
                    <a:pt x="14" y="651"/>
                  </a:lnTo>
                  <a:lnTo>
                    <a:pt x="20" y="658"/>
                  </a:lnTo>
                  <a:lnTo>
                    <a:pt x="26" y="665"/>
                  </a:lnTo>
                  <a:lnTo>
                    <a:pt x="34" y="670"/>
                  </a:lnTo>
                  <a:lnTo>
                    <a:pt x="43" y="675"/>
                  </a:lnTo>
                  <a:lnTo>
                    <a:pt x="51" y="677"/>
                  </a:lnTo>
                  <a:lnTo>
                    <a:pt x="61" y="678"/>
                  </a:lnTo>
                  <a:lnTo>
                    <a:pt x="72" y="678"/>
                  </a:lnTo>
                  <a:lnTo>
                    <a:pt x="83" y="677"/>
                  </a:lnTo>
                  <a:lnTo>
                    <a:pt x="93" y="674"/>
                  </a:lnTo>
                  <a:lnTo>
                    <a:pt x="105" y="668"/>
                  </a:lnTo>
                  <a:lnTo>
                    <a:pt x="117" y="663"/>
                  </a:lnTo>
                  <a:lnTo>
                    <a:pt x="769" y="286"/>
                  </a:lnTo>
                  <a:lnTo>
                    <a:pt x="778" y="280"/>
                  </a:lnTo>
                  <a:lnTo>
                    <a:pt x="786" y="275"/>
                  </a:lnTo>
                  <a:lnTo>
                    <a:pt x="793" y="269"/>
                  </a:lnTo>
                  <a:lnTo>
                    <a:pt x="800" y="261"/>
                  </a:lnTo>
                  <a:lnTo>
                    <a:pt x="807" y="253"/>
                  </a:lnTo>
                  <a:lnTo>
                    <a:pt x="814" y="245"/>
                  </a:lnTo>
                  <a:lnTo>
                    <a:pt x="819" y="236"/>
                  </a:lnTo>
                  <a:lnTo>
                    <a:pt x="824" y="227"/>
                  </a:lnTo>
                  <a:lnTo>
                    <a:pt x="830" y="218"/>
                  </a:lnTo>
                  <a:lnTo>
                    <a:pt x="834" y="208"/>
                  </a:lnTo>
                  <a:lnTo>
                    <a:pt x="838" y="198"/>
                  </a:lnTo>
                  <a:lnTo>
                    <a:pt x="842" y="189"/>
                  </a:lnTo>
                  <a:lnTo>
                    <a:pt x="844" y="179"/>
                  </a:lnTo>
                  <a:lnTo>
                    <a:pt x="846" y="169"/>
                  </a:lnTo>
                  <a:lnTo>
                    <a:pt x="847" y="159"/>
                  </a:lnTo>
                  <a:lnTo>
                    <a:pt x="848" y="150"/>
                  </a:lnTo>
                  <a:lnTo>
                    <a:pt x="847" y="141"/>
                  </a:lnTo>
                  <a:lnTo>
                    <a:pt x="846" y="132"/>
                  </a:lnTo>
                  <a:lnTo>
                    <a:pt x="844" y="125"/>
                  </a:lnTo>
                  <a:lnTo>
                    <a:pt x="842" y="118"/>
                  </a:lnTo>
                  <a:lnTo>
                    <a:pt x="838" y="113"/>
                  </a:lnTo>
                  <a:lnTo>
                    <a:pt x="834" y="108"/>
                  </a:lnTo>
                  <a:lnTo>
                    <a:pt x="830" y="103"/>
                  </a:lnTo>
                  <a:lnTo>
                    <a:pt x="824" y="100"/>
                  </a:lnTo>
                  <a:lnTo>
                    <a:pt x="819" y="97"/>
                  </a:lnTo>
                  <a:lnTo>
                    <a:pt x="814" y="96"/>
                  </a:lnTo>
                  <a:lnTo>
                    <a:pt x="807" y="95"/>
                  </a:lnTo>
                  <a:lnTo>
                    <a:pt x="800" y="95"/>
                  </a:lnTo>
                  <a:lnTo>
                    <a:pt x="793" y="96"/>
                  </a:lnTo>
                  <a:lnTo>
                    <a:pt x="786" y="98"/>
                  </a:lnTo>
                  <a:lnTo>
                    <a:pt x="778" y="101"/>
                  </a:lnTo>
                  <a:lnTo>
                    <a:pt x="769" y="105"/>
                  </a:lnTo>
                  <a:close/>
                  <a:moveTo>
                    <a:pt x="703" y="283"/>
                  </a:moveTo>
                  <a:lnTo>
                    <a:pt x="703" y="283"/>
                  </a:lnTo>
                  <a:lnTo>
                    <a:pt x="703" y="283"/>
                  </a:lnTo>
                  <a:lnTo>
                    <a:pt x="703" y="283"/>
                  </a:lnTo>
                  <a:lnTo>
                    <a:pt x="703" y="283"/>
                  </a:lnTo>
                  <a:lnTo>
                    <a:pt x="705" y="283"/>
                  </a:lnTo>
                  <a:lnTo>
                    <a:pt x="703" y="28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1751" name="Freeform 262"/>
            <p:cNvSpPr>
              <a:spLocks noEditPoints="1"/>
            </p:cNvSpPr>
            <p:nvPr/>
          </p:nvSpPr>
          <p:spPr bwMode="auto">
            <a:xfrm>
              <a:off x="9164716" y="1592232"/>
              <a:ext cx="202012" cy="182462"/>
            </a:xfrm>
            <a:custGeom>
              <a:avLst/>
              <a:gdLst>
                <a:gd name="T0" fmla="*/ 772 w 868"/>
                <a:gd name="T1" fmla="*/ 583 h 786"/>
                <a:gd name="T2" fmla="*/ 764 w 868"/>
                <a:gd name="T3" fmla="*/ 530 h 786"/>
                <a:gd name="T4" fmla="*/ 744 w 868"/>
                <a:gd name="T5" fmla="*/ 476 h 786"/>
                <a:gd name="T6" fmla="*/ 715 w 868"/>
                <a:gd name="T7" fmla="*/ 426 h 786"/>
                <a:gd name="T8" fmla="*/ 679 w 868"/>
                <a:gd name="T9" fmla="*/ 381 h 786"/>
                <a:gd name="T10" fmla="*/ 638 w 868"/>
                <a:gd name="T11" fmla="*/ 346 h 786"/>
                <a:gd name="T12" fmla="*/ 599 w 868"/>
                <a:gd name="T13" fmla="*/ 324 h 786"/>
                <a:gd name="T14" fmla="*/ 569 w 868"/>
                <a:gd name="T15" fmla="*/ 296 h 786"/>
                <a:gd name="T16" fmla="*/ 544 w 868"/>
                <a:gd name="T17" fmla="*/ 232 h 786"/>
                <a:gd name="T18" fmla="*/ 510 w 868"/>
                <a:gd name="T19" fmla="*/ 171 h 786"/>
                <a:gd name="T20" fmla="*/ 469 w 868"/>
                <a:gd name="T21" fmla="*/ 115 h 786"/>
                <a:gd name="T22" fmla="*/ 421 w 868"/>
                <a:gd name="T23" fmla="*/ 67 h 786"/>
                <a:gd name="T24" fmla="*/ 369 w 868"/>
                <a:gd name="T25" fmla="*/ 29 h 786"/>
                <a:gd name="T26" fmla="*/ 317 w 868"/>
                <a:gd name="T27" fmla="*/ 7 h 786"/>
                <a:gd name="T28" fmla="*/ 288 w 868"/>
                <a:gd name="T29" fmla="*/ 1 h 786"/>
                <a:gd name="T30" fmla="*/ 261 w 868"/>
                <a:gd name="T31" fmla="*/ 0 h 786"/>
                <a:gd name="T32" fmla="*/ 236 w 868"/>
                <a:gd name="T33" fmla="*/ 5 h 786"/>
                <a:gd name="T34" fmla="*/ 214 w 868"/>
                <a:gd name="T35" fmla="*/ 15 h 786"/>
                <a:gd name="T36" fmla="*/ 194 w 868"/>
                <a:gd name="T37" fmla="*/ 30 h 786"/>
                <a:gd name="T38" fmla="*/ 178 w 868"/>
                <a:gd name="T39" fmla="*/ 50 h 786"/>
                <a:gd name="T40" fmla="*/ 165 w 868"/>
                <a:gd name="T41" fmla="*/ 75 h 786"/>
                <a:gd name="T42" fmla="*/ 157 w 868"/>
                <a:gd name="T43" fmla="*/ 103 h 786"/>
                <a:gd name="T44" fmla="*/ 152 w 868"/>
                <a:gd name="T45" fmla="*/ 136 h 786"/>
                <a:gd name="T46" fmla="*/ 108 w 868"/>
                <a:gd name="T47" fmla="*/ 106 h 786"/>
                <a:gd name="T48" fmla="*/ 73 w 868"/>
                <a:gd name="T49" fmla="*/ 96 h 786"/>
                <a:gd name="T50" fmla="*/ 44 w 868"/>
                <a:gd name="T51" fmla="*/ 101 h 786"/>
                <a:gd name="T52" fmla="*/ 20 w 868"/>
                <a:gd name="T53" fmla="*/ 117 h 786"/>
                <a:gd name="T54" fmla="*/ 5 w 868"/>
                <a:gd name="T55" fmla="*/ 144 h 786"/>
                <a:gd name="T56" fmla="*/ 0 w 868"/>
                <a:gd name="T57" fmla="*/ 182 h 786"/>
                <a:gd name="T58" fmla="*/ 5 w 868"/>
                <a:gd name="T59" fmla="*/ 227 h 786"/>
                <a:gd name="T60" fmla="*/ 20 w 868"/>
                <a:gd name="T61" fmla="*/ 271 h 786"/>
                <a:gd name="T62" fmla="*/ 44 w 868"/>
                <a:gd name="T63" fmla="*/ 314 h 786"/>
                <a:gd name="T64" fmla="*/ 73 w 868"/>
                <a:gd name="T65" fmla="*/ 352 h 786"/>
                <a:gd name="T66" fmla="*/ 108 w 868"/>
                <a:gd name="T67" fmla="*/ 382 h 786"/>
                <a:gd name="T68" fmla="*/ 796 w 868"/>
                <a:gd name="T69" fmla="*/ 780 h 786"/>
                <a:gd name="T70" fmla="*/ 820 w 868"/>
                <a:gd name="T71" fmla="*/ 786 h 786"/>
                <a:gd name="T72" fmla="*/ 839 w 868"/>
                <a:gd name="T73" fmla="*/ 784 h 786"/>
                <a:gd name="T74" fmla="*/ 854 w 868"/>
                <a:gd name="T75" fmla="*/ 773 h 786"/>
                <a:gd name="T76" fmla="*/ 865 w 868"/>
                <a:gd name="T77" fmla="*/ 755 h 786"/>
                <a:gd name="T78" fmla="*/ 868 w 868"/>
                <a:gd name="T79" fmla="*/ 729 h 786"/>
                <a:gd name="T80" fmla="*/ 865 w 868"/>
                <a:gd name="T81" fmla="*/ 700 h 786"/>
                <a:gd name="T82" fmla="*/ 854 w 868"/>
                <a:gd name="T83" fmla="*/ 670 h 786"/>
                <a:gd name="T84" fmla="*/ 839 w 868"/>
                <a:gd name="T85" fmla="*/ 642 h 786"/>
                <a:gd name="T86" fmla="*/ 820 w 868"/>
                <a:gd name="T87" fmla="*/ 616 h 786"/>
                <a:gd name="T88" fmla="*/ 796 w 868"/>
                <a:gd name="T89" fmla="*/ 596 h 786"/>
                <a:gd name="T90" fmla="*/ 720 w 868"/>
                <a:gd name="T91" fmla="*/ 695 h 786"/>
                <a:gd name="T92" fmla="*/ 720 w 868"/>
                <a:gd name="T93" fmla="*/ 695 h 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868" h="786">
                  <a:moveTo>
                    <a:pt x="788" y="591"/>
                  </a:moveTo>
                  <a:lnTo>
                    <a:pt x="780" y="587"/>
                  </a:lnTo>
                  <a:lnTo>
                    <a:pt x="772" y="583"/>
                  </a:lnTo>
                  <a:lnTo>
                    <a:pt x="770" y="566"/>
                  </a:lnTo>
                  <a:lnTo>
                    <a:pt x="768" y="548"/>
                  </a:lnTo>
                  <a:lnTo>
                    <a:pt x="764" y="530"/>
                  </a:lnTo>
                  <a:lnTo>
                    <a:pt x="758" y="512"/>
                  </a:lnTo>
                  <a:lnTo>
                    <a:pt x="752" y="494"/>
                  </a:lnTo>
                  <a:lnTo>
                    <a:pt x="744" y="476"/>
                  </a:lnTo>
                  <a:lnTo>
                    <a:pt x="735" y="459"/>
                  </a:lnTo>
                  <a:lnTo>
                    <a:pt x="726" y="442"/>
                  </a:lnTo>
                  <a:lnTo>
                    <a:pt x="715" y="426"/>
                  </a:lnTo>
                  <a:lnTo>
                    <a:pt x="704" y="409"/>
                  </a:lnTo>
                  <a:lnTo>
                    <a:pt x="692" y="395"/>
                  </a:lnTo>
                  <a:lnTo>
                    <a:pt x="679" y="381"/>
                  </a:lnTo>
                  <a:lnTo>
                    <a:pt x="666" y="368"/>
                  </a:lnTo>
                  <a:lnTo>
                    <a:pt x="652" y="356"/>
                  </a:lnTo>
                  <a:lnTo>
                    <a:pt x="638" y="346"/>
                  </a:lnTo>
                  <a:lnTo>
                    <a:pt x="623" y="336"/>
                  </a:lnTo>
                  <a:lnTo>
                    <a:pt x="611" y="329"/>
                  </a:lnTo>
                  <a:lnTo>
                    <a:pt x="599" y="324"/>
                  </a:lnTo>
                  <a:lnTo>
                    <a:pt x="587" y="321"/>
                  </a:lnTo>
                  <a:lnTo>
                    <a:pt x="576" y="319"/>
                  </a:lnTo>
                  <a:lnTo>
                    <a:pt x="569" y="296"/>
                  </a:lnTo>
                  <a:lnTo>
                    <a:pt x="562" y="274"/>
                  </a:lnTo>
                  <a:lnTo>
                    <a:pt x="554" y="253"/>
                  </a:lnTo>
                  <a:lnTo>
                    <a:pt x="544" y="232"/>
                  </a:lnTo>
                  <a:lnTo>
                    <a:pt x="533" y="211"/>
                  </a:lnTo>
                  <a:lnTo>
                    <a:pt x="523" y="190"/>
                  </a:lnTo>
                  <a:lnTo>
                    <a:pt x="510" y="171"/>
                  </a:lnTo>
                  <a:lnTo>
                    <a:pt x="497" y="151"/>
                  </a:lnTo>
                  <a:lnTo>
                    <a:pt x="483" y="133"/>
                  </a:lnTo>
                  <a:lnTo>
                    <a:pt x="469" y="115"/>
                  </a:lnTo>
                  <a:lnTo>
                    <a:pt x="454" y="97"/>
                  </a:lnTo>
                  <a:lnTo>
                    <a:pt x="437" y="82"/>
                  </a:lnTo>
                  <a:lnTo>
                    <a:pt x="421" y="67"/>
                  </a:lnTo>
                  <a:lnTo>
                    <a:pt x="404" y="53"/>
                  </a:lnTo>
                  <a:lnTo>
                    <a:pt x="387" y="41"/>
                  </a:lnTo>
                  <a:lnTo>
                    <a:pt x="369" y="29"/>
                  </a:lnTo>
                  <a:lnTo>
                    <a:pt x="348" y="18"/>
                  </a:lnTo>
                  <a:lnTo>
                    <a:pt x="327" y="10"/>
                  </a:lnTo>
                  <a:lnTo>
                    <a:pt x="317" y="7"/>
                  </a:lnTo>
                  <a:lnTo>
                    <a:pt x="308" y="4"/>
                  </a:lnTo>
                  <a:lnTo>
                    <a:pt x="298" y="2"/>
                  </a:lnTo>
                  <a:lnTo>
                    <a:pt x="288" y="1"/>
                  </a:lnTo>
                  <a:lnTo>
                    <a:pt x="279" y="0"/>
                  </a:lnTo>
                  <a:lnTo>
                    <a:pt x="270" y="0"/>
                  </a:lnTo>
                  <a:lnTo>
                    <a:pt x="261" y="0"/>
                  </a:lnTo>
                  <a:lnTo>
                    <a:pt x="253" y="1"/>
                  </a:lnTo>
                  <a:lnTo>
                    <a:pt x="244" y="3"/>
                  </a:lnTo>
                  <a:lnTo>
                    <a:pt x="236" y="5"/>
                  </a:lnTo>
                  <a:lnTo>
                    <a:pt x="228" y="8"/>
                  </a:lnTo>
                  <a:lnTo>
                    <a:pt x="220" y="11"/>
                  </a:lnTo>
                  <a:lnTo>
                    <a:pt x="214" y="15"/>
                  </a:lnTo>
                  <a:lnTo>
                    <a:pt x="207" y="20"/>
                  </a:lnTo>
                  <a:lnTo>
                    <a:pt x="201" y="25"/>
                  </a:lnTo>
                  <a:lnTo>
                    <a:pt x="194" y="30"/>
                  </a:lnTo>
                  <a:lnTo>
                    <a:pt x="189" y="36"/>
                  </a:lnTo>
                  <a:lnTo>
                    <a:pt x="182" y="42"/>
                  </a:lnTo>
                  <a:lnTo>
                    <a:pt x="178" y="50"/>
                  </a:lnTo>
                  <a:lnTo>
                    <a:pt x="174" y="57"/>
                  </a:lnTo>
                  <a:lnTo>
                    <a:pt x="170" y="66"/>
                  </a:lnTo>
                  <a:lnTo>
                    <a:pt x="165" y="75"/>
                  </a:lnTo>
                  <a:lnTo>
                    <a:pt x="162" y="83"/>
                  </a:lnTo>
                  <a:lnTo>
                    <a:pt x="159" y="93"/>
                  </a:lnTo>
                  <a:lnTo>
                    <a:pt x="157" y="103"/>
                  </a:lnTo>
                  <a:lnTo>
                    <a:pt x="154" y="113"/>
                  </a:lnTo>
                  <a:lnTo>
                    <a:pt x="153" y="124"/>
                  </a:lnTo>
                  <a:lnTo>
                    <a:pt x="152" y="136"/>
                  </a:lnTo>
                  <a:lnTo>
                    <a:pt x="136" y="123"/>
                  </a:lnTo>
                  <a:lnTo>
                    <a:pt x="121" y="112"/>
                  </a:lnTo>
                  <a:lnTo>
                    <a:pt x="108" y="106"/>
                  </a:lnTo>
                  <a:lnTo>
                    <a:pt x="96" y="102"/>
                  </a:lnTo>
                  <a:lnTo>
                    <a:pt x="84" y="98"/>
                  </a:lnTo>
                  <a:lnTo>
                    <a:pt x="73" y="96"/>
                  </a:lnTo>
                  <a:lnTo>
                    <a:pt x="64" y="96"/>
                  </a:lnTo>
                  <a:lnTo>
                    <a:pt x="53" y="97"/>
                  </a:lnTo>
                  <a:lnTo>
                    <a:pt x="44" y="101"/>
                  </a:lnTo>
                  <a:lnTo>
                    <a:pt x="36" y="104"/>
                  </a:lnTo>
                  <a:lnTo>
                    <a:pt x="28" y="109"/>
                  </a:lnTo>
                  <a:lnTo>
                    <a:pt x="20" y="117"/>
                  </a:lnTo>
                  <a:lnTo>
                    <a:pt x="15" y="124"/>
                  </a:lnTo>
                  <a:lnTo>
                    <a:pt x="10" y="133"/>
                  </a:lnTo>
                  <a:lnTo>
                    <a:pt x="5" y="144"/>
                  </a:lnTo>
                  <a:lnTo>
                    <a:pt x="3" y="156"/>
                  </a:lnTo>
                  <a:lnTo>
                    <a:pt x="1" y="169"/>
                  </a:lnTo>
                  <a:lnTo>
                    <a:pt x="0" y="182"/>
                  </a:lnTo>
                  <a:lnTo>
                    <a:pt x="1" y="197"/>
                  </a:lnTo>
                  <a:lnTo>
                    <a:pt x="3" y="212"/>
                  </a:lnTo>
                  <a:lnTo>
                    <a:pt x="5" y="227"/>
                  </a:lnTo>
                  <a:lnTo>
                    <a:pt x="10" y="242"/>
                  </a:lnTo>
                  <a:lnTo>
                    <a:pt x="15" y="257"/>
                  </a:lnTo>
                  <a:lnTo>
                    <a:pt x="20" y="271"/>
                  </a:lnTo>
                  <a:lnTo>
                    <a:pt x="28" y="286"/>
                  </a:lnTo>
                  <a:lnTo>
                    <a:pt x="36" y="300"/>
                  </a:lnTo>
                  <a:lnTo>
                    <a:pt x="44" y="314"/>
                  </a:lnTo>
                  <a:lnTo>
                    <a:pt x="53" y="327"/>
                  </a:lnTo>
                  <a:lnTo>
                    <a:pt x="64" y="340"/>
                  </a:lnTo>
                  <a:lnTo>
                    <a:pt x="73" y="352"/>
                  </a:lnTo>
                  <a:lnTo>
                    <a:pt x="84" y="363"/>
                  </a:lnTo>
                  <a:lnTo>
                    <a:pt x="96" y="374"/>
                  </a:lnTo>
                  <a:lnTo>
                    <a:pt x="108" y="382"/>
                  </a:lnTo>
                  <a:lnTo>
                    <a:pt x="121" y="390"/>
                  </a:lnTo>
                  <a:lnTo>
                    <a:pt x="788" y="776"/>
                  </a:lnTo>
                  <a:lnTo>
                    <a:pt x="796" y="780"/>
                  </a:lnTo>
                  <a:lnTo>
                    <a:pt x="805" y="783"/>
                  </a:lnTo>
                  <a:lnTo>
                    <a:pt x="812" y="785"/>
                  </a:lnTo>
                  <a:lnTo>
                    <a:pt x="820" y="786"/>
                  </a:lnTo>
                  <a:lnTo>
                    <a:pt x="826" y="786"/>
                  </a:lnTo>
                  <a:lnTo>
                    <a:pt x="833" y="785"/>
                  </a:lnTo>
                  <a:lnTo>
                    <a:pt x="839" y="784"/>
                  </a:lnTo>
                  <a:lnTo>
                    <a:pt x="845" y="781"/>
                  </a:lnTo>
                  <a:lnTo>
                    <a:pt x="850" y="778"/>
                  </a:lnTo>
                  <a:lnTo>
                    <a:pt x="854" y="773"/>
                  </a:lnTo>
                  <a:lnTo>
                    <a:pt x="859" y="768"/>
                  </a:lnTo>
                  <a:lnTo>
                    <a:pt x="862" y="761"/>
                  </a:lnTo>
                  <a:lnTo>
                    <a:pt x="865" y="755"/>
                  </a:lnTo>
                  <a:lnTo>
                    <a:pt x="866" y="747"/>
                  </a:lnTo>
                  <a:lnTo>
                    <a:pt x="867" y="739"/>
                  </a:lnTo>
                  <a:lnTo>
                    <a:pt x="868" y="729"/>
                  </a:lnTo>
                  <a:lnTo>
                    <a:pt x="867" y="719"/>
                  </a:lnTo>
                  <a:lnTo>
                    <a:pt x="866" y="710"/>
                  </a:lnTo>
                  <a:lnTo>
                    <a:pt x="865" y="700"/>
                  </a:lnTo>
                  <a:lnTo>
                    <a:pt x="862" y="690"/>
                  </a:lnTo>
                  <a:lnTo>
                    <a:pt x="859" y="679"/>
                  </a:lnTo>
                  <a:lnTo>
                    <a:pt x="854" y="670"/>
                  </a:lnTo>
                  <a:lnTo>
                    <a:pt x="850" y="660"/>
                  </a:lnTo>
                  <a:lnTo>
                    <a:pt x="845" y="650"/>
                  </a:lnTo>
                  <a:lnTo>
                    <a:pt x="839" y="642"/>
                  </a:lnTo>
                  <a:lnTo>
                    <a:pt x="833" y="632"/>
                  </a:lnTo>
                  <a:lnTo>
                    <a:pt x="826" y="624"/>
                  </a:lnTo>
                  <a:lnTo>
                    <a:pt x="820" y="616"/>
                  </a:lnTo>
                  <a:lnTo>
                    <a:pt x="812" y="608"/>
                  </a:lnTo>
                  <a:lnTo>
                    <a:pt x="805" y="602"/>
                  </a:lnTo>
                  <a:lnTo>
                    <a:pt x="796" y="596"/>
                  </a:lnTo>
                  <a:lnTo>
                    <a:pt x="788" y="591"/>
                  </a:lnTo>
                  <a:close/>
                  <a:moveTo>
                    <a:pt x="720" y="695"/>
                  </a:moveTo>
                  <a:lnTo>
                    <a:pt x="720" y="695"/>
                  </a:lnTo>
                  <a:lnTo>
                    <a:pt x="720" y="695"/>
                  </a:lnTo>
                  <a:lnTo>
                    <a:pt x="720" y="695"/>
                  </a:lnTo>
                  <a:lnTo>
                    <a:pt x="720" y="695"/>
                  </a:lnTo>
                  <a:lnTo>
                    <a:pt x="721" y="695"/>
                  </a:lnTo>
                  <a:lnTo>
                    <a:pt x="720" y="69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1752" name="Freeform 263"/>
            <p:cNvSpPr>
              <a:spLocks noEditPoints="1"/>
            </p:cNvSpPr>
            <p:nvPr/>
          </p:nvSpPr>
          <p:spPr bwMode="auto">
            <a:xfrm>
              <a:off x="8078321" y="1546616"/>
              <a:ext cx="95886" cy="178738"/>
            </a:xfrm>
            <a:custGeom>
              <a:avLst/>
              <a:gdLst>
                <a:gd name="T0" fmla="*/ 166 w 416"/>
                <a:gd name="T1" fmla="*/ 58 h 764"/>
                <a:gd name="T2" fmla="*/ 109 w 416"/>
                <a:gd name="T3" fmla="*/ 115 h 764"/>
                <a:gd name="T4" fmla="*/ 61 w 416"/>
                <a:gd name="T5" fmla="*/ 185 h 764"/>
                <a:gd name="T6" fmla="*/ 25 w 416"/>
                <a:gd name="T7" fmla="*/ 260 h 764"/>
                <a:gd name="T8" fmla="*/ 4 w 416"/>
                <a:gd name="T9" fmla="*/ 338 h 764"/>
                <a:gd name="T10" fmla="*/ 0 w 416"/>
                <a:gd name="T11" fmla="*/ 402 h 764"/>
                <a:gd name="T12" fmla="*/ 9 w 416"/>
                <a:gd name="T13" fmla="*/ 444 h 764"/>
                <a:gd name="T14" fmla="*/ 25 w 416"/>
                <a:gd name="T15" fmla="*/ 488 h 764"/>
                <a:gd name="T16" fmla="*/ 66 w 416"/>
                <a:gd name="T17" fmla="*/ 567 h 764"/>
                <a:gd name="T18" fmla="*/ 123 w 416"/>
                <a:gd name="T19" fmla="*/ 654 h 764"/>
                <a:gd name="T20" fmla="*/ 175 w 416"/>
                <a:gd name="T21" fmla="*/ 725 h 764"/>
                <a:gd name="T22" fmla="*/ 217 w 416"/>
                <a:gd name="T23" fmla="*/ 744 h 764"/>
                <a:gd name="T24" fmla="*/ 312 w 416"/>
                <a:gd name="T25" fmla="*/ 506 h 764"/>
                <a:gd name="T26" fmla="*/ 367 w 416"/>
                <a:gd name="T27" fmla="*/ 351 h 764"/>
                <a:gd name="T28" fmla="*/ 407 w 416"/>
                <a:gd name="T29" fmla="*/ 214 h 764"/>
                <a:gd name="T30" fmla="*/ 416 w 416"/>
                <a:gd name="T31" fmla="*/ 162 h 764"/>
                <a:gd name="T32" fmla="*/ 415 w 416"/>
                <a:gd name="T33" fmla="*/ 125 h 764"/>
                <a:gd name="T34" fmla="*/ 409 w 416"/>
                <a:gd name="T35" fmla="*/ 93 h 764"/>
                <a:gd name="T36" fmla="*/ 400 w 416"/>
                <a:gd name="T37" fmla="*/ 65 h 764"/>
                <a:gd name="T38" fmla="*/ 386 w 416"/>
                <a:gd name="T39" fmla="*/ 42 h 764"/>
                <a:gd name="T40" fmla="*/ 368 w 416"/>
                <a:gd name="T41" fmla="*/ 24 h 764"/>
                <a:gd name="T42" fmla="*/ 348 w 416"/>
                <a:gd name="T43" fmla="*/ 11 h 764"/>
                <a:gd name="T44" fmla="*/ 324 w 416"/>
                <a:gd name="T45" fmla="*/ 3 h 764"/>
                <a:gd name="T46" fmla="*/ 298 w 416"/>
                <a:gd name="T47" fmla="*/ 0 h 764"/>
                <a:gd name="T48" fmla="*/ 270 w 416"/>
                <a:gd name="T49" fmla="*/ 4 h 764"/>
                <a:gd name="T50" fmla="*/ 240 w 416"/>
                <a:gd name="T51" fmla="*/ 13 h 764"/>
                <a:gd name="T52" fmla="*/ 207 w 416"/>
                <a:gd name="T53" fmla="*/ 29 h 764"/>
                <a:gd name="T54" fmla="*/ 198 w 416"/>
                <a:gd name="T55" fmla="*/ 383 h 764"/>
                <a:gd name="T56" fmla="*/ 170 w 416"/>
                <a:gd name="T57" fmla="*/ 391 h 764"/>
                <a:gd name="T58" fmla="*/ 145 w 416"/>
                <a:gd name="T59" fmla="*/ 388 h 764"/>
                <a:gd name="T60" fmla="*/ 125 w 416"/>
                <a:gd name="T61" fmla="*/ 375 h 764"/>
                <a:gd name="T62" fmla="*/ 113 w 416"/>
                <a:gd name="T63" fmla="*/ 352 h 764"/>
                <a:gd name="T64" fmla="*/ 109 w 416"/>
                <a:gd name="T65" fmla="*/ 321 h 764"/>
                <a:gd name="T66" fmla="*/ 113 w 416"/>
                <a:gd name="T67" fmla="*/ 284 h 764"/>
                <a:gd name="T68" fmla="*/ 125 w 416"/>
                <a:gd name="T69" fmla="*/ 246 h 764"/>
                <a:gd name="T70" fmla="*/ 145 w 416"/>
                <a:gd name="T71" fmla="*/ 212 h 764"/>
                <a:gd name="T72" fmla="*/ 170 w 416"/>
                <a:gd name="T73" fmla="*/ 180 h 764"/>
                <a:gd name="T74" fmla="*/ 198 w 416"/>
                <a:gd name="T75" fmla="*/ 155 h 764"/>
                <a:gd name="T76" fmla="*/ 228 w 416"/>
                <a:gd name="T77" fmla="*/ 139 h 764"/>
                <a:gd name="T78" fmla="*/ 255 w 416"/>
                <a:gd name="T79" fmla="*/ 135 h 764"/>
                <a:gd name="T80" fmla="*/ 278 w 416"/>
                <a:gd name="T81" fmla="*/ 141 h 764"/>
                <a:gd name="T82" fmla="*/ 295 w 416"/>
                <a:gd name="T83" fmla="*/ 159 h 764"/>
                <a:gd name="T84" fmla="*/ 305 w 416"/>
                <a:gd name="T85" fmla="*/ 183 h 764"/>
                <a:gd name="T86" fmla="*/ 307 w 416"/>
                <a:gd name="T87" fmla="*/ 218 h 764"/>
                <a:gd name="T88" fmla="*/ 299 w 416"/>
                <a:gd name="T89" fmla="*/ 255 h 764"/>
                <a:gd name="T90" fmla="*/ 284 w 416"/>
                <a:gd name="T91" fmla="*/ 291 h 764"/>
                <a:gd name="T92" fmla="*/ 264 w 416"/>
                <a:gd name="T93" fmla="*/ 326 h 764"/>
                <a:gd name="T94" fmla="*/ 238 w 416"/>
                <a:gd name="T95" fmla="*/ 355 h 764"/>
                <a:gd name="T96" fmla="*/ 207 w 416"/>
                <a:gd name="T97" fmla="*/ 378 h 7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416" h="764">
                  <a:moveTo>
                    <a:pt x="207" y="29"/>
                  </a:moveTo>
                  <a:lnTo>
                    <a:pt x="187" y="42"/>
                  </a:lnTo>
                  <a:lnTo>
                    <a:pt x="166" y="58"/>
                  </a:lnTo>
                  <a:lnTo>
                    <a:pt x="146" y="75"/>
                  </a:lnTo>
                  <a:lnTo>
                    <a:pt x="126" y="95"/>
                  </a:lnTo>
                  <a:lnTo>
                    <a:pt x="109" y="115"/>
                  </a:lnTo>
                  <a:lnTo>
                    <a:pt x="92" y="137"/>
                  </a:lnTo>
                  <a:lnTo>
                    <a:pt x="76" y="160"/>
                  </a:lnTo>
                  <a:lnTo>
                    <a:pt x="61" y="185"/>
                  </a:lnTo>
                  <a:lnTo>
                    <a:pt x="48" y="209"/>
                  </a:lnTo>
                  <a:lnTo>
                    <a:pt x="36" y="234"/>
                  </a:lnTo>
                  <a:lnTo>
                    <a:pt x="25" y="260"/>
                  </a:lnTo>
                  <a:lnTo>
                    <a:pt x="16" y="286"/>
                  </a:lnTo>
                  <a:lnTo>
                    <a:pt x="9" y="312"/>
                  </a:lnTo>
                  <a:lnTo>
                    <a:pt x="4" y="338"/>
                  </a:lnTo>
                  <a:lnTo>
                    <a:pt x="1" y="364"/>
                  </a:lnTo>
                  <a:lnTo>
                    <a:pt x="0" y="390"/>
                  </a:lnTo>
                  <a:lnTo>
                    <a:pt x="0" y="402"/>
                  </a:lnTo>
                  <a:lnTo>
                    <a:pt x="2" y="416"/>
                  </a:lnTo>
                  <a:lnTo>
                    <a:pt x="4" y="430"/>
                  </a:lnTo>
                  <a:lnTo>
                    <a:pt x="9" y="444"/>
                  </a:lnTo>
                  <a:lnTo>
                    <a:pt x="13" y="458"/>
                  </a:lnTo>
                  <a:lnTo>
                    <a:pt x="18" y="473"/>
                  </a:lnTo>
                  <a:lnTo>
                    <a:pt x="25" y="488"/>
                  </a:lnTo>
                  <a:lnTo>
                    <a:pt x="32" y="504"/>
                  </a:lnTo>
                  <a:lnTo>
                    <a:pt x="48" y="536"/>
                  </a:lnTo>
                  <a:lnTo>
                    <a:pt x="66" y="567"/>
                  </a:lnTo>
                  <a:lnTo>
                    <a:pt x="84" y="597"/>
                  </a:lnTo>
                  <a:lnTo>
                    <a:pt x="104" y="626"/>
                  </a:lnTo>
                  <a:lnTo>
                    <a:pt x="123" y="654"/>
                  </a:lnTo>
                  <a:lnTo>
                    <a:pt x="142" y="681"/>
                  </a:lnTo>
                  <a:lnTo>
                    <a:pt x="160" y="704"/>
                  </a:lnTo>
                  <a:lnTo>
                    <a:pt x="175" y="725"/>
                  </a:lnTo>
                  <a:lnTo>
                    <a:pt x="199" y="754"/>
                  </a:lnTo>
                  <a:lnTo>
                    <a:pt x="207" y="764"/>
                  </a:lnTo>
                  <a:lnTo>
                    <a:pt x="217" y="744"/>
                  </a:lnTo>
                  <a:lnTo>
                    <a:pt x="241" y="687"/>
                  </a:lnTo>
                  <a:lnTo>
                    <a:pt x="273" y="605"/>
                  </a:lnTo>
                  <a:lnTo>
                    <a:pt x="312" y="506"/>
                  </a:lnTo>
                  <a:lnTo>
                    <a:pt x="332" y="455"/>
                  </a:lnTo>
                  <a:lnTo>
                    <a:pt x="350" y="402"/>
                  </a:lnTo>
                  <a:lnTo>
                    <a:pt x="367" y="351"/>
                  </a:lnTo>
                  <a:lnTo>
                    <a:pt x="383" y="301"/>
                  </a:lnTo>
                  <a:lnTo>
                    <a:pt x="396" y="255"/>
                  </a:lnTo>
                  <a:lnTo>
                    <a:pt x="407" y="214"/>
                  </a:lnTo>
                  <a:lnTo>
                    <a:pt x="410" y="194"/>
                  </a:lnTo>
                  <a:lnTo>
                    <a:pt x="414" y="178"/>
                  </a:lnTo>
                  <a:lnTo>
                    <a:pt x="416" y="162"/>
                  </a:lnTo>
                  <a:lnTo>
                    <a:pt x="416" y="149"/>
                  </a:lnTo>
                  <a:lnTo>
                    <a:pt x="416" y="137"/>
                  </a:lnTo>
                  <a:lnTo>
                    <a:pt x="415" y="125"/>
                  </a:lnTo>
                  <a:lnTo>
                    <a:pt x="414" y="113"/>
                  </a:lnTo>
                  <a:lnTo>
                    <a:pt x="412" y="102"/>
                  </a:lnTo>
                  <a:lnTo>
                    <a:pt x="409" y="93"/>
                  </a:lnTo>
                  <a:lnTo>
                    <a:pt x="406" y="83"/>
                  </a:lnTo>
                  <a:lnTo>
                    <a:pt x="403" y="73"/>
                  </a:lnTo>
                  <a:lnTo>
                    <a:pt x="400" y="65"/>
                  </a:lnTo>
                  <a:lnTo>
                    <a:pt x="395" y="56"/>
                  </a:lnTo>
                  <a:lnTo>
                    <a:pt x="391" y="48"/>
                  </a:lnTo>
                  <a:lnTo>
                    <a:pt x="386" y="42"/>
                  </a:lnTo>
                  <a:lnTo>
                    <a:pt x="380" y="35"/>
                  </a:lnTo>
                  <a:lnTo>
                    <a:pt x="375" y="29"/>
                  </a:lnTo>
                  <a:lnTo>
                    <a:pt x="368" y="24"/>
                  </a:lnTo>
                  <a:lnTo>
                    <a:pt x="362" y="18"/>
                  </a:lnTo>
                  <a:lnTo>
                    <a:pt x="355" y="14"/>
                  </a:lnTo>
                  <a:lnTo>
                    <a:pt x="348" y="11"/>
                  </a:lnTo>
                  <a:lnTo>
                    <a:pt x="340" y="7"/>
                  </a:lnTo>
                  <a:lnTo>
                    <a:pt x="333" y="4"/>
                  </a:lnTo>
                  <a:lnTo>
                    <a:pt x="324" y="3"/>
                  </a:lnTo>
                  <a:lnTo>
                    <a:pt x="315" y="1"/>
                  </a:lnTo>
                  <a:lnTo>
                    <a:pt x="307" y="1"/>
                  </a:lnTo>
                  <a:lnTo>
                    <a:pt x="298" y="0"/>
                  </a:lnTo>
                  <a:lnTo>
                    <a:pt x="288" y="1"/>
                  </a:lnTo>
                  <a:lnTo>
                    <a:pt x="280" y="2"/>
                  </a:lnTo>
                  <a:lnTo>
                    <a:pt x="270" y="4"/>
                  </a:lnTo>
                  <a:lnTo>
                    <a:pt x="260" y="6"/>
                  </a:lnTo>
                  <a:lnTo>
                    <a:pt x="250" y="10"/>
                  </a:lnTo>
                  <a:lnTo>
                    <a:pt x="240" y="13"/>
                  </a:lnTo>
                  <a:lnTo>
                    <a:pt x="229" y="17"/>
                  </a:lnTo>
                  <a:lnTo>
                    <a:pt x="218" y="23"/>
                  </a:lnTo>
                  <a:lnTo>
                    <a:pt x="207" y="29"/>
                  </a:lnTo>
                  <a:close/>
                  <a:moveTo>
                    <a:pt x="207" y="378"/>
                  </a:moveTo>
                  <a:lnTo>
                    <a:pt x="207" y="378"/>
                  </a:lnTo>
                  <a:lnTo>
                    <a:pt x="198" y="383"/>
                  </a:lnTo>
                  <a:lnTo>
                    <a:pt x="188" y="386"/>
                  </a:lnTo>
                  <a:lnTo>
                    <a:pt x="178" y="390"/>
                  </a:lnTo>
                  <a:lnTo>
                    <a:pt x="170" y="391"/>
                  </a:lnTo>
                  <a:lnTo>
                    <a:pt x="161" y="391"/>
                  </a:lnTo>
                  <a:lnTo>
                    <a:pt x="152" y="390"/>
                  </a:lnTo>
                  <a:lnTo>
                    <a:pt x="145" y="388"/>
                  </a:lnTo>
                  <a:lnTo>
                    <a:pt x="137" y="384"/>
                  </a:lnTo>
                  <a:lnTo>
                    <a:pt x="132" y="380"/>
                  </a:lnTo>
                  <a:lnTo>
                    <a:pt x="125" y="375"/>
                  </a:lnTo>
                  <a:lnTo>
                    <a:pt x="121" y="368"/>
                  </a:lnTo>
                  <a:lnTo>
                    <a:pt x="117" y="361"/>
                  </a:lnTo>
                  <a:lnTo>
                    <a:pt x="113" y="352"/>
                  </a:lnTo>
                  <a:lnTo>
                    <a:pt x="110" y="342"/>
                  </a:lnTo>
                  <a:lnTo>
                    <a:pt x="109" y="331"/>
                  </a:lnTo>
                  <a:lnTo>
                    <a:pt x="109" y="321"/>
                  </a:lnTo>
                  <a:lnTo>
                    <a:pt x="109" y="309"/>
                  </a:lnTo>
                  <a:lnTo>
                    <a:pt x="110" y="296"/>
                  </a:lnTo>
                  <a:lnTo>
                    <a:pt x="113" y="284"/>
                  </a:lnTo>
                  <a:lnTo>
                    <a:pt x="117" y="271"/>
                  </a:lnTo>
                  <a:lnTo>
                    <a:pt x="121" y="259"/>
                  </a:lnTo>
                  <a:lnTo>
                    <a:pt x="125" y="246"/>
                  </a:lnTo>
                  <a:lnTo>
                    <a:pt x="132" y="234"/>
                  </a:lnTo>
                  <a:lnTo>
                    <a:pt x="137" y="222"/>
                  </a:lnTo>
                  <a:lnTo>
                    <a:pt x="145" y="212"/>
                  </a:lnTo>
                  <a:lnTo>
                    <a:pt x="152" y="200"/>
                  </a:lnTo>
                  <a:lnTo>
                    <a:pt x="161" y="190"/>
                  </a:lnTo>
                  <a:lnTo>
                    <a:pt x="170" y="180"/>
                  </a:lnTo>
                  <a:lnTo>
                    <a:pt x="178" y="170"/>
                  </a:lnTo>
                  <a:lnTo>
                    <a:pt x="188" y="163"/>
                  </a:lnTo>
                  <a:lnTo>
                    <a:pt x="198" y="155"/>
                  </a:lnTo>
                  <a:lnTo>
                    <a:pt x="207" y="149"/>
                  </a:lnTo>
                  <a:lnTo>
                    <a:pt x="218" y="143"/>
                  </a:lnTo>
                  <a:lnTo>
                    <a:pt x="228" y="139"/>
                  </a:lnTo>
                  <a:lnTo>
                    <a:pt x="238" y="137"/>
                  </a:lnTo>
                  <a:lnTo>
                    <a:pt x="246" y="135"/>
                  </a:lnTo>
                  <a:lnTo>
                    <a:pt x="255" y="135"/>
                  </a:lnTo>
                  <a:lnTo>
                    <a:pt x="264" y="136"/>
                  </a:lnTo>
                  <a:lnTo>
                    <a:pt x="271" y="138"/>
                  </a:lnTo>
                  <a:lnTo>
                    <a:pt x="278" y="141"/>
                  </a:lnTo>
                  <a:lnTo>
                    <a:pt x="284" y="146"/>
                  </a:lnTo>
                  <a:lnTo>
                    <a:pt x="291" y="151"/>
                  </a:lnTo>
                  <a:lnTo>
                    <a:pt x="295" y="159"/>
                  </a:lnTo>
                  <a:lnTo>
                    <a:pt x="299" y="166"/>
                  </a:lnTo>
                  <a:lnTo>
                    <a:pt x="302" y="175"/>
                  </a:lnTo>
                  <a:lnTo>
                    <a:pt x="305" y="183"/>
                  </a:lnTo>
                  <a:lnTo>
                    <a:pt x="307" y="194"/>
                  </a:lnTo>
                  <a:lnTo>
                    <a:pt x="307" y="206"/>
                  </a:lnTo>
                  <a:lnTo>
                    <a:pt x="307" y="218"/>
                  </a:lnTo>
                  <a:lnTo>
                    <a:pt x="305" y="230"/>
                  </a:lnTo>
                  <a:lnTo>
                    <a:pt x="302" y="243"/>
                  </a:lnTo>
                  <a:lnTo>
                    <a:pt x="299" y="255"/>
                  </a:lnTo>
                  <a:lnTo>
                    <a:pt x="295" y="268"/>
                  </a:lnTo>
                  <a:lnTo>
                    <a:pt x="291" y="280"/>
                  </a:lnTo>
                  <a:lnTo>
                    <a:pt x="284" y="291"/>
                  </a:lnTo>
                  <a:lnTo>
                    <a:pt x="278" y="303"/>
                  </a:lnTo>
                  <a:lnTo>
                    <a:pt x="271" y="315"/>
                  </a:lnTo>
                  <a:lnTo>
                    <a:pt x="264" y="326"/>
                  </a:lnTo>
                  <a:lnTo>
                    <a:pt x="255" y="337"/>
                  </a:lnTo>
                  <a:lnTo>
                    <a:pt x="246" y="347"/>
                  </a:lnTo>
                  <a:lnTo>
                    <a:pt x="238" y="355"/>
                  </a:lnTo>
                  <a:lnTo>
                    <a:pt x="228" y="364"/>
                  </a:lnTo>
                  <a:lnTo>
                    <a:pt x="218" y="371"/>
                  </a:lnTo>
                  <a:lnTo>
                    <a:pt x="207" y="37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1753" name="Freeform 264"/>
            <p:cNvSpPr>
              <a:spLocks noEditPoints="1"/>
            </p:cNvSpPr>
            <p:nvPr/>
          </p:nvSpPr>
          <p:spPr bwMode="auto">
            <a:xfrm>
              <a:off x="8651774" y="1552201"/>
              <a:ext cx="106126" cy="194565"/>
            </a:xfrm>
            <a:custGeom>
              <a:avLst/>
              <a:gdLst>
                <a:gd name="T0" fmla="*/ 3 w 455"/>
                <a:gd name="T1" fmla="*/ 194 h 836"/>
                <a:gd name="T2" fmla="*/ 21 w 455"/>
                <a:gd name="T3" fmla="*/ 279 h 836"/>
                <a:gd name="T4" fmla="*/ 72 w 455"/>
                <a:gd name="T5" fmla="*/ 440 h 836"/>
                <a:gd name="T6" fmla="*/ 156 w 455"/>
                <a:gd name="T7" fmla="*/ 661 h 836"/>
                <a:gd name="T8" fmla="*/ 228 w 455"/>
                <a:gd name="T9" fmla="*/ 836 h 836"/>
                <a:gd name="T10" fmla="*/ 281 w 455"/>
                <a:gd name="T11" fmla="*/ 770 h 836"/>
                <a:gd name="T12" fmla="*/ 342 w 455"/>
                <a:gd name="T13" fmla="*/ 685 h 836"/>
                <a:gd name="T14" fmla="*/ 403 w 455"/>
                <a:gd name="T15" fmla="*/ 585 h 836"/>
                <a:gd name="T16" fmla="*/ 435 w 455"/>
                <a:gd name="T17" fmla="*/ 518 h 836"/>
                <a:gd name="T18" fmla="*/ 450 w 455"/>
                <a:gd name="T19" fmla="*/ 469 h 836"/>
                <a:gd name="T20" fmla="*/ 455 w 455"/>
                <a:gd name="T21" fmla="*/ 426 h 836"/>
                <a:gd name="T22" fmla="*/ 453 w 455"/>
                <a:gd name="T23" fmla="*/ 384 h 836"/>
                <a:gd name="T24" fmla="*/ 438 w 455"/>
                <a:gd name="T25" fmla="*/ 313 h 836"/>
                <a:gd name="T26" fmla="*/ 404 w 455"/>
                <a:gd name="T27" fmla="*/ 228 h 836"/>
                <a:gd name="T28" fmla="*/ 355 w 455"/>
                <a:gd name="T29" fmla="*/ 149 h 836"/>
                <a:gd name="T30" fmla="*/ 296 w 455"/>
                <a:gd name="T31" fmla="*/ 81 h 836"/>
                <a:gd name="T32" fmla="*/ 251 w 455"/>
                <a:gd name="T33" fmla="*/ 46 h 836"/>
                <a:gd name="T34" fmla="*/ 216 w 455"/>
                <a:gd name="T35" fmla="*/ 24 h 836"/>
                <a:gd name="T36" fmla="*/ 182 w 455"/>
                <a:gd name="T37" fmla="*/ 10 h 836"/>
                <a:gd name="T38" fmla="*/ 150 w 455"/>
                <a:gd name="T39" fmla="*/ 2 h 836"/>
                <a:gd name="T40" fmla="*/ 120 w 455"/>
                <a:gd name="T41" fmla="*/ 0 h 836"/>
                <a:gd name="T42" fmla="*/ 92 w 455"/>
                <a:gd name="T43" fmla="*/ 5 h 836"/>
                <a:gd name="T44" fmla="*/ 67 w 455"/>
                <a:gd name="T45" fmla="*/ 16 h 836"/>
                <a:gd name="T46" fmla="*/ 45 w 455"/>
                <a:gd name="T47" fmla="*/ 32 h 836"/>
                <a:gd name="T48" fmla="*/ 28 w 455"/>
                <a:gd name="T49" fmla="*/ 53 h 836"/>
                <a:gd name="T50" fmla="*/ 14 w 455"/>
                <a:gd name="T51" fmla="*/ 80 h 836"/>
                <a:gd name="T52" fmla="*/ 5 w 455"/>
                <a:gd name="T53" fmla="*/ 112 h 836"/>
                <a:gd name="T54" fmla="*/ 1 w 455"/>
                <a:gd name="T55" fmla="*/ 149 h 836"/>
                <a:gd name="T56" fmla="*/ 120 w 455"/>
                <a:gd name="T57" fmla="*/ 225 h 836"/>
                <a:gd name="T58" fmla="*/ 124 w 455"/>
                <a:gd name="T59" fmla="*/ 191 h 836"/>
                <a:gd name="T60" fmla="*/ 138 w 455"/>
                <a:gd name="T61" fmla="*/ 166 h 836"/>
                <a:gd name="T62" fmla="*/ 159 w 455"/>
                <a:gd name="T63" fmla="*/ 151 h 836"/>
                <a:gd name="T64" fmla="*/ 186 w 455"/>
                <a:gd name="T65" fmla="*/ 147 h 836"/>
                <a:gd name="T66" fmla="*/ 217 w 455"/>
                <a:gd name="T67" fmla="*/ 156 h 836"/>
                <a:gd name="T68" fmla="*/ 250 w 455"/>
                <a:gd name="T69" fmla="*/ 178 h 836"/>
                <a:gd name="T70" fmla="*/ 279 w 455"/>
                <a:gd name="T71" fmla="*/ 207 h 836"/>
                <a:gd name="T72" fmla="*/ 304 w 455"/>
                <a:gd name="T73" fmla="*/ 243 h 836"/>
                <a:gd name="T74" fmla="*/ 324 w 455"/>
                <a:gd name="T75" fmla="*/ 283 h 836"/>
                <a:gd name="T76" fmla="*/ 335 w 455"/>
                <a:gd name="T77" fmla="*/ 323 h 836"/>
                <a:gd name="T78" fmla="*/ 336 w 455"/>
                <a:gd name="T79" fmla="*/ 362 h 836"/>
                <a:gd name="T80" fmla="*/ 328 w 455"/>
                <a:gd name="T81" fmla="*/ 394 h 836"/>
                <a:gd name="T82" fmla="*/ 312 w 455"/>
                <a:gd name="T83" fmla="*/ 415 h 836"/>
                <a:gd name="T84" fmla="*/ 289 w 455"/>
                <a:gd name="T85" fmla="*/ 427 h 836"/>
                <a:gd name="T86" fmla="*/ 260 w 455"/>
                <a:gd name="T87" fmla="*/ 426 h 836"/>
                <a:gd name="T88" fmla="*/ 228 w 455"/>
                <a:gd name="T89" fmla="*/ 413 h 836"/>
                <a:gd name="T90" fmla="*/ 195 w 455"/>
                <a:gd name="T91" fmla="*/ 388 h 836"/>
                <a:gd name="T92" fmla="*/ 167 w 455"/>
                <a:gd name="T93" fmla="*/ 357 h 836"/>
                <a:gd name="T94" fmla="*/ 144 w 455"/>
                <a:gd name="T95" fmla="*/ 319 h 836"/>
                <a:gd name="T96" fmla="*/ 128 w 455"/>
                <a:gd name="T97" fmla="*/ 279 h 836"/>
                <a:gd name="T98" fmla="*/ 120 w 455"/>
                <a:gd name="T99" fmla="*/ 238 h 8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455" h="836">
                  <a:moveTo>
                    <a:pt x="0" y="162"/>
                  </a:moveTo>
                  <a:lnTo>
                    <a:pt x="1" y="178"/>
                  </a:lnTo>
                  <a:lnTo>
                    <a:pt x="3" y="194"/>
                  </a:lnTo>
                  <a:lnTo>
                    <a:pt x="6" y="213"/>
                  </a:lnTo>
                  <a:lnTo>
                    <a:pt x="11" y="233"/>
                  </a:lnTo>
                  <a:lnTo>
                    <a:pt x="21" y="279"/>
                  </a:lnTo>
                  <a:lnTo>
                    <a:pt x="35" y="329"/>
                  </a:lnTo>
                  <a:lnTo>
                    <a:pt x="53" y="383"/>
                  </a:lnTo>
                  <a:lnTo>
                    <a:pt x="72" y="440"/>
                  </a:lnTo>
                  <a:lnTo>
                    <a:pt x="93" y="497"/>
                  </a:lnTo>
                  <a:lnTo>
                    <a:pt x="114" y="553"/>
                  </a:lnTo>
                  <a:lnTo>
                    <a:pt x="156" y="661"/>
                  </a:lnTo>
                  <a:lnTo>
                    <a:pt x="192" y="751"/>
                  </a:lnTo>
                  <a:lnTo>
                    <a:pt x="218" y="814"/>
                  </a:lnTo>
                  <a:lnTo>
                    <a:pt x="228" y="836"/>
                  </a:lnTo>
                  <a:lnTo>
                    <a:pt x="237" y="824"/>
                  </a:lnTo>
                  <a:lnTo>
                    <a:pt x="263" y="792"/>
                  </a:lnTo>
                  <a:lnTo>
                    <a:pt x="281" y="770"/>
                  </a:lnTo>
                  <a:lnTo>
                    <a:pt x="300" y="745"/>
                  </a:lnTo>
                  <a:lnTo>
                    <a:pt x="321" y="716"/>
                  </a:lnTo>
                  <a:lnTo>
                    <a:pt x="342" y="685"/>
                  </a:lnTo>
                  <a:lnTo>
                    <a:pt x="363" y="653"/>
                  </a:lnTo>
                  <a:lnTo>
                    <a:pt x="383" y="619"/>
                  </a:lnTo>
                  <a:lnTo>
                    <a:pt x="403" y="585"/>
                  </a:lnTo>
                  <a:lnTo>
                    <a:pt x="420" y="551"/>
                  </a:lnTo>
                  <a:lnTo>
                    <a:pt x="427" y="534"/>
                  </a:lnTo>
                  <a:lnTo>
                    <a:pt x="435" y="518"/>
                  </a:lnTo>
                  <a:lnTo>
                    <a:pt x="440" y="500"/>
                  </a:lnTo>
                  <a:lnTo>
                    <a:pt x="446" y="484"/>
                  </a:lnTo>
                  <a:lnTo>
                    <a:pt x="450" y="469"/>
                  </a:lnTo>
                  <a:lnTo>
                    <a:pt x="453" y="454"/>
                  </a:lnTo>
                  <a:lnTo>
                    <a:pt x="455" y="439"/>
                  </a:lnTo>
                  <a:lnTo>
                    <a:pt x="455" y="426"/>
                  </a:lnTo>
                  <a:lnTo>
                    <a:pt x="455" y="412"/>
                  </a:lnTo>
                  <a:lnTo>
                    <a:pt x="454" y="398"/>
                  </a:lnTo>
                  <a:lnTo>
                    <a:pt x="453" y="384"/>
                  </a:lnTo>
                  <a:lnTo>
                    <a:pt x="451" y="370"/>
                  </a:lnTo>
                  <a:lnTo>
                    <a:pt x="446" y="342"/>
                  </a:lnTo>
                  <a:lnTo>
                    <a:pt x="438" y="313"/>
                  </a:lnTo>
                  <a:lnTo>
                    <a:pt x="428" y="284"/>
                  </a:lnTo>
                  <a:lnTo>
                    <a:pt x="417" y="256"/>
                  </a:lnTo>
                  <a:lnTo>
                    <a:pt x="404" y="228"/>
                  </a:lnTo>
                  <a:lnTo>
                    <a:pt x="389" y="201"/>
                  </a:lnTo>
                  <a:lnTo>
                    <a:pt x="372" y="174"/>
                  </a:lnTo>
                  <a:lnTo>
                    <a:pt x="355" y="149"/>
                  </a:lnTo>
                  <a:lnTo>
                    <a:pt x="337" y="126"/>
                  </a:lnTo>
                  <a:lnTo>
                    <a:pt x="316" y="103"/>
                  </a:lnTo>
                  <a:lnTo>
                    <a:pt x="296" y="81"/>
                  </a:lnTo>
                  <a:lnTo>
                    <a:pt x="274" y="63"/>
                  </a:lnTo>
                  <a:lnTo>
                    <a:pt x="262" y="54"/>
                  </a:lnTo>
                  <a:lnTo>
                    <a:pt x="251" y="46"/>
                  </a:lnTo>
                  <a:lnTo>
                    <a:pt x="240" y="38"/>
                  </a:lnTo>
                  <a:lnTo>
                    <a:pt x="228" y="31"/>
                  </a:lnTo>
                  <a:lnTo>
                    <a:pt x="216" y="24"/>
                  </a:lnTo>
                  <a:lnTo>
                    <a:pt x="205" y="19"/>
                  </a:lnTo>
                  <a:lnTo>
                    <a:pt x="193" y="14"/>
                  </a:lnTo>
                  <a:lnTo>
                    <a:pt x="182" y="10"/>
                  </a:lnTo>
                  <a:lnTo>
                    <a:pt x="171" y="7"/>
                  </a:lnTo>
                  <a:lnTo>
                    <a:pt x="161" y="4"/>
                  </a:lnTo>
                  <a:lnTo>
                    <a:pt x="150" y="2"/>
                  </a:lnTo>
                  <a:lnTo>
                    <a:pt x="139" y="0"/>
                  </a:lnTo>
                  <a:lnTo>
                    <a:pt x="129" y="0"/>
                  </a:lnTo>
                  <a:lnTo>
                    <a:pt x="120" y="0"/>
                  </a:lnTo>
                  <a:lnTo>
                    <a:pt x="110" y="0"/>
                  </a:lnTo>
                  <a:lnTo>
                    <a:pt x="100" y="3"/>
                  </a:lnTo>
                  <a:lnTo>
                    <a:pt x="92" y="5"/>
                  </a:lnTo>
                  <a:lnTo>
                    <a:pt x="83" y="7"/>
                  </a:lnTo>
                  <a:lnTo>
                    <a:pt x="75" y="11"/>
                  </a:lnTo>
                  <a:lnTo>
                    <a:pt x="67" y="16"/>
                  </a:lnTo>
                  <a:lnTo>
                    <a:pt x="59" y="20"/>
                  </a:lnTo>
                  <a:lnTo>
                    <a:pt x="53" y="25"/>
                  </a:lnTo>
                  <a:lnTo>
                    <a:pt x="45" y="32"/>
                  </a:lnTo>
                  <a:lnTo>
                    <a:pt x="39" y="38"/>
                  </a:lnTo>
                  <a:lnTo>
                    <a:pt x="33" y="45"/>
                  </a:lnTo>
                  <a:lnTo>
                    <a:pt x="28" y="53"/>
                  </a:lnTo>
                  <a:lnTo>
                    <a:pt x="22" y="61"/>
                  </a:lnTo>
                  <a:lnTo>
                    <a:pt x="18" y="71"/>
                  </a:lnTo>
                  <a:lnTo>
                    <a:pt x="14" y="80"/>
                  </a:lnTo>
                  <a:lnTo>
                    <a:pt x="11" y="90"/>
                  </a:lnTo>
                  <a:lnTo>
                    <a:pt x="7" y="101"/>
                  </a:lnTo>
                  <a:lnTo>
                    <a:pt x="5" y="112"/>
                  </a:lnTo>
                  <a:lnTo>
                    <a:pt x="3" y="124"/>
                  </a:lnTo>
                  <a:lnTo>
                    <a:pt x="2" y="137"/>
                  </a:lnTo>
                  <a:lnTo>
                    <a:pt x="1" y="149"/>
                  </a:lnTo>
                  <a:lnTo>
                    <a:pt x="0" y="162"/>
                  </a:lnTo>
                  <a:close/>
                  <a:moveTo>
                    <a:pt x="120" y="225"/>
                  </a:moveTo>
                  <a:lnTo>
                    <a:pt x="120" y="225"/>
                  </a:lnTo>
                  <a:lnTo>
                    <a:pt x="120" y="212"/>
                  </a:lnTo>
                  <a:lnTo>
                    <a:pt x="122" y="201"/>
                  </a:lnTo>
                  <a:lnTo>
                    <a:pt x="124" y="191"/>
                  </a:lnTo>
                  <a:lnTo>
                    <a:pt x="128" y="181"/>
                  </a:lnTo>
                  <a:lnTo>
                    <a:pt x="133" y="172"/>
                  </a:lnTo>
                  <a:lnTo>
                    <a:pt x="138" y="166"/>
                  </a:lnTo>
                  <a:lnTo>
                    <a:pt x="144" y="159"/>
                  </a:lnTo>
                  <a:lnTo>
                    <a:pt x="151" y="155"/>
                  </a:lnTo>
                  <a:lnTo>
                    <a:pt x="159" y="151"/>
                  </a:lnTo>
                  <a:lnTo>
                    <a:pt x="167" y="148"/>
                  </a:lnTo>
                  <a:lnTo>
                    <a:pt x="176" y="147"/>
                  </a:lnTo>
                  <a:lnTo>
                    <a:pt x="186" y="147"/>
                  </a:lnTo>
                  <a:lnTo>
                    <a:pt x="195" y="149"/>
                  </a:lnTo>
                  <a:lnTo>
                    <a:pt x="206" y="152"/>
                  </a:lnTo>
                  <a:lnTo>
                    <a:pt x="217" y="156"/>
                  </a:lnTo>
                  <a:lnTo>
                    <a:pt x="228" y="162"/>
                  </a:lnTo>
                  <a:lnTo>
                    <a:pt x="240" y="169"/>
                  </a:lnTo>
                  <a:lnTo>
                    <a:pt x="250" y="178"/>
                  </a:lnTo>
                  <a:lnTo>
                    <a:pt x="260" y="186"/>
                  </a:lnTo>
                  <a:lnTo>
                    <a:pt x="270" y="196"/>
                  </a:lnTo>
                  <a:lnTo>
                    <a:pt x="279" y="207"/>
                  </a:lnTo>
                  <a:lnTo>
                    <a:pt x="289" y="219"/>
                  </a:lnTo>
                  <a:lnTo>
                    <a:pt x="297" y="230"/>
                  </a:lnTo>
                  <a:lnTo>
                    <a:pt x="304" y="243"/>
                  </a:lnTo>
                  <a:lnTo>
                    <a:pt x="312" y="256"/>
                  </a:lnTo>
                  <a:lnTo>
                    <a:pt x="318" y="269"/>
                  </a:lnTo>
                  <a:lnTo>
                    <a:pt x="324" y="283"/>
                  </a:lnTo>
                  <a:lnTo>
                    <a:pt x="328" y="296"/>
                  </a:lnTo>
                  <a:lnTo>
                    <a:pt x="331" y="310"/>
                  </a:lnTo>
                  <a:lnTo>
                    <a:pt x="335" y="323"/>
                  </a:lnTo>
                  <a:lnTo>
                    <a:pt x="336" y="337"/>
                  </a:lnTo>
                  <a:lnTo>
                    <a:pt x="337" y="350"/>
                  </a:lnTo>
                  <a:lnTo>
                    <a:pt x="336" y="362"/>
                  </a:lnTo>
                  <a:lnTo>
                    <a:pt x="335" y="374"/>
                  </a:lnTo>
                  <a:lnTo>
                    <a:pt x="331" y="385"/>
                  </a:lnTo>
                  <a:lnTo>
                    <a:pt x="328" y="394"/>
                  </a:lnTo>
                  <a:lnTo>
                    <a:pt x="324" y="402"/>
                  </a:lnTo>
                  <a:lnTo>
                    <a:pt x="318" y="410"/>
                  </a:lnTo>
                  <a:lnTo>
                    <a:pt x="312" y="415"/>
                  </a:lnTo>
                  <a:lnTo>
                    <a:pt x="304" y="421"/>
                  </a:lnTo>
                  <a:lnTo>
                    <a:pt x="297" y="424"/>
                  </a:lnTo>
                  <a:lnTo>
                    <a:pt x="289" y="427"/>
                  </a:lnTo>
                  <a:lnTo>
                    <a:pt x="279" y="428"/>
                  </a:lnTo>
                  <a:lnTo>
                    <a:pt x="270" y="427"/>
                  </a:lnTo>
                  <a:lnTo>
                    <a:pt x="260" y="426"/>
                  </a:lnTo>
                  <a:lnTo>
                    <a:pt x="250" y="423"/>
                  </a:lnTo>
                  <a:lnTo>
                    <a:pt x="240" y="418"/>
                  </a:lnTo>
                  <a:lnTo>
                    <a:pt x="228" y="413"/>
                  </a:lnTo>
                  <a:lnTo>
                    <a:pt x="217" y="405"/>
                  </a:lnTo>
                  <a:lnTo>
                    <a:pt x="206" y="398"/>
                  </a:lnTo>
                  <a:lnTo>
                    <a:pt x="195" y="388"/>
                  </a:lnTo>
                  <a:lnTo>
                    <a:pt x="186" y="378"/>
                  </a:lnTo>
                  <a:lnTo>
                    <a:pt x="176" y="368"/>
                  </a:lnTo>
                  <a:lnTo>
                    <a:pt x="167" y="357"/>
                  </a:lnTo>
                  <a:lnTo>
                    <a:pt x="159" y="344"/>
                  </a:lnTo>
                  <a:lnTo>
                    <a:pt x="151" y="332"/>
                  </a:lnTo>
                  <a:lnTo>
                    <a:pt x="144" y="319"/>
                  </a:lnTo>
                  <a:lnTo>
                    <a:pt x="138" y="306"/>
                  </a:lnTo>
                  <a:lnTo>
                    <a:pt x="133" y="292"/>
                  </a:lnTo>
                  <a:lnTo>
                    <a:pt x="128" y="279"/>
                  </a:lnTo>
                  <a:lnTo>
                    <a:pt x="124" y="265"/>
                  </a:lnTo>
                  <a:lnTo>
                    <a:pt x="122" y="251"/>
                  </a:lnTo>
                  <a:lnTo>
                    <a:pt x="120" y="238"/>
                  </a:lnTo>
                  <a:lnTo>
                    <a:pt x="120" y="225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1754" name="Freeform 265"/>
            <p:cNvSpPr>
              <a:spLocks noEditPoints="1"/>
            </p:cNvSpPr>
            <p:nvPr/>
          </p:nvSpPr>
          <p:spPr bwMode="auto">
            <a:xfrm>
              <a:off x="7596100" y="1417217"/>
              <a:ext cx="115435" cy="210390"/>
            </a:xfrm>
            <a:custGeom>
              <a:avLst/>
              <a:gdLst>
                <a:gd name="T0" fmla="*/ 221 w 493"/>
                <a:gd name="T1" fmla="*/ 50 h 907"/>
                <a:gd name="T2" fmla="*/ 173 w 493"/>
                <a:gd name="T3" fmla="*/ 89 h 907"/>
                <a:gd name="T4" fmla="*/ 109 w 493"/>
                <a:gd name="T5" fmla="*/ 162 h 907"/>
                <a:gd name="T6" fmla="*/ 56 w 493"/>
                <a:gd name="T7" fmla="*/ 248 h 907"/>
                <a:gd name="T8" fmla="*/ 19 w 493"/>
                <a:gd name="T9" fmla="*/ 340 h 907"/>
                <a:gd name="T10" fmla="*/ 2 w 493"/>
                <a:gd name="T11" fmla="*/ 416 h 907"/>
                <a:gd name="T12" fmla="*/ 0 w 493"/>
                <a:gd name="T13" fmla="*/ 462 h 907"/>
                <a:gd name="T14" fmla="*/ 5 w 493"/>
                <a:gd name="T15" fmla="*/ 509 h 907"/>
                <a:gd name="T16" fmla="*/ 23 w 493"/>
                <a:gd name="T17" fmla="*/ 561 h 907"/>
                <a:gd name="T18" fmla="*/ 57 w 493"/>
                <a:gd name="T19" fmla="*/ 634 h 907"/>
                <a:gd name="T20" fmla="*/ 123 w 493"/>
                <a:gd name="T21" fmla="*/ 743 h 907"/>
                <a:gd name="T22" fmla="*/ 189 w 493"/>
                <a:gd name="T23" fmla="*/ 835 h 907"/>
                <a:gd name="T24" fmla="*/ 246 w 493"/>
                <a:gd name="T25" fmla="*/ 907 h 907"/>
                <a:gd name="T26" fmla="*/ 325 w 493"/>
                <a:gd name="T27" fmla="*/ 716 h 907"/>
                <a:gd name="T28" fmla="*/ 416 w 493"/>
                <a:gd name="T29" fmla="*/ 477 h 907"/>
                <a:gd name="T30" fmla="*/ 471 w 493"/>
                <a:gd name="T31" fmla="*/ 302 h 907"/>
                <a:gd name="T32" fmla="*/ 490 w 493"/>
                <a:gd name="T33" fmla="*/ 210 h 907"/>
                <a:gd name="T34" fmla="*/ 493 w 493"/>
                <a:gd name="T35" fmla="*/ 161 h 907"/>
                <a:gd name="T36" fmla="*/ 488 w 493"/>
                <a:gd name="T37" fmla="*/ 121 h 907"/>
                <a:gd name="T38" fmla="*/ 478 w 493"/>
                <a:gd name="T39" fmla="*/ 87 h 907"/>
                <a:gd name="T40" fmla="*/ 463 w 493"/>
                <a:gd name="T41" fmla="*/ 58 h 907"/>
                <a:gd name="T42" fmla="*/ 444 w 493"/>
                <a:gd name="T43" fmla="*/ 34 h 907"/>
                <a:gd name="T44" fmla="*/ 421 w 493"/>
                <a:gd name="T45" fmla="*/ 17 h 907"/>
                <a:gd name="T46" fmla="*/ 394 w 493"/>
                <a:gd name="T47" fmla="*/ 5 h 907"/>
                <a:gd name="T48" fmla="*/ 364 w 493"/>
                <a:gd name="T49" fmla="*/ 0 h 907"/>
                <a:gd name="T50" fmla="*/ 331 w 493"/>
                <a:gd name="T51" fmla="*/ 3 h 907"/>
                <a:gd name="T52" fmla="*/ 296 w 493"/>
                <a:gd name="T53" fmla="*/ 11 h 907"/>
                <a:gd name="T54" fmla="*/ 259 w 493"/>
                <a:gd name="T55" fmla="*/ 26 h 907"/>
                <a:gd name="T56" fmla="*/ 246 w 493"/>
                <a:gd name="T57" fmla="*/ 448 h 907"/>
                <a:gd name="T58" fmla="*/ 212 w 493"/>
                <a:gd name="T59" fmla="*/ 462 h 907"/>
                <a:gd name="T60" fmla="*/ 180 w 493"/>
                <a:gd name="T61" fmla="*/ 463 h 907"/>
                <a:gd name="T62" fmla="*/ 155 w 493"/>
                <a:gd name="T63" fmla="*/ 451 h 907"/>
                <a:gd name="T64" fmla="*/ 138 w 493"/>
                <a:gd name="T65" fmla="*/ 427 h 907"/>
                <a:gd name="T66" fmla="*/ 130 w 493"/>
                <a:gd name="T67" fmla="*/ 394 h 907"/>
                <a:gd name="T68" fmla="*/ 132 w 493"/>
                <a:gd name="T69" fmla="*/ 351 h 907"/>
                <a:gd name="T70" fmla="*/ 143 w 493"/>
                <a:gd name="T71" fmla="*/ 307 h 907"/>
                <a:gd name="T72" fmla="*/ 163 w 493"/>
                <a:gd name="T73" fmla="*/ 264 h 907"/>
                <a:gd name="T74" fmla="*/ 190 w 493"/>
                <a:gd name="T75" fmla="*/ 225 h 907"/>
                <a:gd name="T76" fmla="*/ 222 w 493"/>
                <a:gd name="T77" fmla="*/ 193 h 907"/>
                <a:gd name="T78" fmla="*/ 258 w 493"/>
                <a:gd name="T79" fmla="*/ 170 h 907"/>
                <a:gd name="T80" fmla="*/ 293 w 493"/>
                <a:gd name="T81" fmla="*/ 160 h 907"/>
                <a:gd name="T82" fmla="*/ 322 w 493"/>
                <a:gd name="T83" fmla="*/ 163 h 907"/>
                <a:gd name="T84" fmla="*/ 344 w 493"/>
                <a:gd name="T85" fmla="*/ 180 h 907"/>
                <a:gd name="T86" fmla="*/ 358 w 493"/>
                <a:gd name="T87" fmla="*/ 207 h 907"/>
                <a:gd name="T88" fmla="*/ 364 w 493"/>
                <a:gd name="T89" fmla="*/ 243 h 907"/>
                <a:gd name="T90" fmla="*/ 358 w 493"/>
                <a:gd name="T91" fmla="*/ 288 h 907"/>
                <a:gd name="T92" fmla="*/ 344 w 493"/>
                <a:gd name="T93" fmla="*/ 332 h 907"/>
                <a:gd name="T94" fmla="*/ 322 w 493"/>
                <a:gd name="T95" fmla="*/ 373 h 907"/>
                <a:gd name="T96" fmla="*/ 293 w 493"/>
                <a:gd name="T97" fmla="*/ 411 h 907"/>
                <a:gd name="T98" fmla="*/ 258 w 493"/>
                <a:gd name="T99" fmla="*/ 440 h 9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493" h="907">
                  <a:moveTo>
                    <a:pt x="246" y="34"/>
                  </a:moveTo>
                  <a:lnTo>
                    <a:pt x="234" y="41"/>
                  </a:lnTo>
                  <a:lnTo>
                    <a:pt x="221" y="50"/>
                  </a:lnTo>
                  <a:lnTo>
                    <a:pt x="209" y="59"/>
                  </a:lnTo>
                  <a:lnTo>
                    <a:pt x="197" y="68"/>
                  </a:lnTo>
                  <a:lnTo>
                    <a:pt x="173" y="89"/>
                  </a:lnTo>
                  <a:lnTo>
                    <a:pt x="150" y="112"/>
                  </a:lnTo>
                  <a:lnTo>
                    <a:pt x="128" y="136"/>
                  </a:lnTo>
                  <a:lnTo>
                    <a:pt x="109" y="162"/>
                  </a:lnTo>
                  <a:lnTo>
                    <a:pt x="90" y="189"/>
                  </a:lnTo>
                  <a:lnTo>
                    <a:pt x="72" y="219"/>
                  </a:lnTo>
                  <a:lnTo>
                    <a:pt x="56" y="248"/>
                  </a:lnTo>
                  <a:lnTo>
                    <a:pt x="42" y="278"/>
                  </a:lnTo>
                  <a:lnTo>
                    <a:pt x="29" y="308"/>
                  </a:lnTo>
                  <a:lnTo>
                    <a:pt x="19" y="340"/>
                  </a:lnTo>
                  <a:lnTo>
                    <a:pt x="11" y="370"/>
                  </a:lnTo>
                  <a:lnTo>
                    <a:pt x="4" y="401"/>
                  </a:lnTo>
                  <a:lnTo>
                    <a:pt x="2" y="416"/>
                  </a:lnTo>
                  <a:lnTo>
                    <a:pt x="1" y="431"/>
                  </a:lnTo>
                  <a:lnTo>
                    <a:pt x="0" y="446"/>
                  </a:lnTo>
                  <a:lnTo>
                    <a:pt x="0" y="462"/>
                  </a:lnTo>
                  <a:lnTo>
                    <a:pt x="0" y="477"/>
                  </a:lnTo>
                  <a:lnTo>
                    <a:pt x="2" y="492"/>
                  </a:lnTo>
                  <a:lnTo>
                    <a:pt x="5" y="509"/>
                  </a:lnTo>
                  <a:lnTo>
                    <a:pt x="11" y="525"/>
                  </a:lnTo>
                  <a:lnTo>
                    <a:pt x="16" y="543"/>
                  </a:lnTo>
                  <a:lnTo>
                    <a:pt x="23" y="561"/>
                  </a:lnTo>
                  <a:lnTo>
                    <a:pt x="30" y="579"/>
                  </a:lnTo>
                  <a:lnTo>
                    <a:pt x="38" y="598"/>
                  </a:lnTo>
                  <a:lnTo>
                    <a:pt x="57" y="634"/>
                  </a:lnTo>
                  <a:lnTo>
                    <a:pt x="78" y="671"/>
                  </a:lnTo>
                  <a:lnTo>
                    <a:pt x="100" y="708"/>
                  </a:lnTo>
                  <a:lnTo>
                    <a:pt x="123" y="743"/>
                  </a:lnTo>
                  <a:lnTo>
                    <a:pt x="146" y="776"/>
                  </a:lnTo>
                  <a:lnTo>
                    <a:pt x="168" y="807"/>
                  </a:lnTo>
                  <a:lnTo>
                    <a:pt x="189" y="835"/>
                  </a:lnTo>
                  <a:lnTo>
                    <a:pt x="208" y="859"/>
                  </a:lnTo>
                  <a:lnTo>
                    <a:pt x="235" y="894"/>
                  </a:lnTo>
                  <a:lnTo>
                    <a:pt x="246" y="907"/>
                  </a:lnTo>
                  <a:lnTo>
                    <a:pt x="257" y="882"/>
                  </a:lnTo>
                  <a:lnTo>
                    <a:pt x="285" y="815"/>
                  </a:lnTo>
                  <a:lnTo>
                    <a:pt x="325" y="716"/>
                  </a:lnTo>
                  <a:lnTo>
                    <a:pt x="370" y="601"/>
                  </a:lnTo>
                  <a:lnTo>
                    <a:pt x="393" y="538"/>
                  </a:lnTo>
                  <a:lnTo>
                    <a:pt x="416" y="477"/>
                  </a:lnTo>
                  <a:lnTo>
                    <a:pt x="436" y="415"/>
                  </a:lnTo>
                  <a:lnTo>
                    <a:pt x="455" y="357"/>
                  </a:lnTo>
                  <a:lnTo>
                    <a:pt x="471" y="302"/>
                  </a:lnTo>
                  <a:lnTo>
                    <a:pt x="483" y="253"/>
                  </a:lnTo>
                  <a:lnTo>
                    <a:pt x="487" y="230"/>
                  </a:lnTo>
                  <a:lnTo>
                    <a:pt x="490" y="210"/>
                  </a:lnTo>
                  <a:lnTo>
                    <a:pt x="492" y="193"/>
                  </a:lnTo>
                  <a:lnTo>
                    <a:pt x="493" y="176"/>
                  </a:lnTo>
                  <a:lnTo>
                    <a:pt x="493" y="161"/>
                  </a:lnTo>
                  <a:lnTo>
                    <a:pt x="492" y="148"/>
                  </a:lnTo>
                  <a:lnTo>
                    <a:pt x="490" y="134"/>
                  </a:lnTo>
                  <a:lnTo>
                    <a:pt x="488" y="121"/>
                  </a:lnTo>
                  <a:lnTo>
                    <a:pt x="486" y="109"/>
                  </a:lnTo>
                  <a:lnTo>
                    <a:pt x="483" y="98"/>
                  </a:lnTo>
                  <a:lnTo>
                    <a:pt x="478" y="87"/>
                  </a:lnTo>
                  <a:lnTo>
                    <a:pt x="474" y="76"/>
                  </a:lnTo>
                  <a:lnTo>
                    <a:pt x="469" y="66"/>
                  </a:lnTo>
                  <a:lnTo>
                    <a:pt x="463" y="58"/>
                  </a:lnTo>
                  <a:lnTo>
                    <a:pt x="458" y="49"/>
                  </a:lnTo>
                  <a:lnTo>
                    <a:pt x="451" y="41"/>
                  </a:lnTo>
                  <a:lnTo>
                    <a:pt x="444" y="34"/>
                  </a:lnTo>
                  <a:lnTo>
                    <a:pt x="437" y="27"/>
                  </a:lnTo>
                  <a:lnTo>
                    <a:pt x="430" y="22"/>
                  </a:lnTo>
                  <a:lnTo>
                    <a:pt x="421" y="17"/>
                  </a:lnTo>
                  <a:lnTo>
                    <a:pt x="412" y="12"/>
                  </a:lnTo>
                  <a:lnTo>
                    <a:pt x="404" y="8"/>
                  </a:lnTo>
                  <a:lnTo>
                    <a:pt x="394" y="5"/>
                  </a:lnTo>
                  <a:lnTo>
                    <a:pt x="384" y="3"/>
                  </a:lnTo>
                  <a:lnTo>
                    <a:pt x="375" y="1"/>
                  </a:lnTo>
                  <a:lnTo>
                    <a:pt x="364" y="0"/>
                  </a:lnTo>
                  <a:lnTo>
                    <a:pt x="353" y="0"/>
                  </a:lnTo>
                  <a:lnTo>
                    <a:pt x="342" y="0"/>
                  </a:lnTo>
                  <a:lnTo>
                    <a:pt x="331" y="3"/>
                  </a:lnTo>
                  <a:lnTo>
                    <a:pt x="320" y="5"/>
                  </a:lnTo>
                  <a:lnTo>
                    <a:pt x="308" y="7"/>
                  </a:lnTo>
                  <a:lnTo>
                    <a:pt x="296" y="11"/>
                  </a:lnTo>
                  <a:lnTo>
                    <a:pt x="284" y="16"/>
                  </a:lnTo>
                  <a:lnTo>
                    <a:pt x="272" y="21"/>
                  </a:lnTo>
                  <a:lnTo>
                    <a:pt x="259" y="26"/>
                  </a:lnTo>
                  <a:lnTo>
                    <a:pt x="246" y="34"/>
                  </a:lnTo>
                  <a:close/>
                  <a:moveTo>
                    <a:pt x="246" y="448"/>
                  </a:moveTo>
                  <a:lnTo>
                    <a:pt x="246" y="448"/>
                  </a:lnTo>
                  <a:lnTo>
                    <a:pt x="234" y="454"/>
                  </a:lnTo>
                  <a:lnTo>
                    <a:pt x="222" y="458"/>
                  </a:lnTo>
                  <a:lnTo>
                    <a:pt x="212" y="462"/>
                  </a:lnTo>
                  <a:lnTo>
                    <a:pt x="201" y="464"/>
                  </a:lnTo>
                  <a:lnTo>
                    <a:pt x="190" y="464"/>
                  </a:lnTo>
                  <a:lnTo>
                    <a:pt x="180" y="463"/>
                  </a:lnTo>
                  <a:lnTo>
                    <a:pt x="172" y="459"/>
                  </a:lnTo>
                  <a:lnTo>
                    <a:pt x="163" y="456"/>
                  </a:lnTo>
                  <a:lnTo>
                    <a:pt x="155" y="451"/>
                  </a:lnTo>
                  <a:lnTo>
                    <a:pt x="149" y="444"/>
                  </a:lnTo>
                  <a:lnTo>
                    <a:pt x="143" y="437"/>
                  </a:lnTo>
                  <a:lnTo>
                    <a:pt x="138" y="427"/>
                  </a:lnTo>
                  <a:lnTo>
                    <a:pt x="134" y="417"/>
                  </a:lnTo>
                  <a:lnTo>
                    <a:pt x="132" y="405"/>
                  </a:lnTo>
                  <a:lnTo>
                    <a:pt x="130" y="394"/>
                  </a:lnTo>
                  <a:lnTo>
                    <a:pt x="128" y="379"/>
                  </a:lnTo>
                  <a:lnTo>
                    <a:pt x="130" y="365"/>
                  </a:lnTo>
                  <a:lnTo>
                    <a:pt x="132" y="351"/>
                  </a:lnTo>
                  <a:lnTo>
                    <a:pt x="134" y="336"/>
                  </a:lnTo>
                  <a:lnTo>
                    <a:pt x="138" y="321"/>
                  </a:lnTo>
                  <a:lnTo>
                    <a:pt x="143" y="307"/>
                  </a:lnTo>
                  <a:lnTo>
                    <a:pt x="149" y="292"/>
                  </a:lnTo>
                  <a:lnTo>
                    <a:pt x="155" y="278"/>
                  </a:lnTo>
                  <a:lnTo>
                    <a:pt x="163" y="264"/>
                  </a:lnTo>
                  <a:lnTo>
                    <a:pt x="172" y="250"/>
                  </a:lnTo>
                  <a:lnTo>
                    <a:pt x="180" y="237"/>
                  </a:lnTo>
                  <a:lnTo>
                    <a:pt x="190" y="225"/>
                  </a:lnTo>
                  <a:lnTo>
                    <a:pt x="201" y="213"/>
                  </a:lnTo>
                  <a:lnTo>
                    <a:pt x="212" y="202"/>
                  </a:lnTo>
                  <a:lnTo>
                    <a:pt x="222" y="193"/>
                  </a:lnTo>
                  <a:lnTo>
                    <a:pt x="234" y="184"/>
                  </a:lnTo>
                  <a:lnTo>
                    <a:pt x="246" y="175"/>
                  </a:lnTo>
                  <a:lnTo>
                    <a:pt x="258" y="170"/>
                  </a:lnTo>
                  <a:lnTo>
                    <a:pt x="270" y="165"/>
                  </a:lnTo>
                  <a:lnTo>
                    <a:pt x="282" y="161"/>
                  </a:lnTo>
                  <a:lnTo>
                    <a:pt x="293" y="160"/>
                  </a:lnTo>
                  <a:lnTo>
                    <a:pt x="302" y="160"/>
                  </a:lnTo>
                  <a:lnTo>
                    <a:pt x="312" y="161"/>
                  </a:lnTo>
                  <a:lnTo>
                    <a:pt x="322" y="163"/>
                  </a:lnTo>
                  <a:lnTo>
                    <a:pt x="329" y="168"/>
                  </a:lnTo>
                  <a:lnTo>
                    <a:pt x="337" y="173"/>
                  </a:lnTo>
                  <a:lnTo>
                    <a:pt x="344" y="180"/>
                  </a:lnTo>
                  <a:lnTo>
                    <a:pt x="350" y="187"/>
                  </a:lnTo>
                  <a:lnTo>
                    <a:pt x="355" y="196"/>
                  </a:lnTo>
                  <a:lnTo>
                    <a:pt x="358" y="207"/>
                  </a:lnTo>
                  <a:lnTo>
                    <a:pt x="362" y="217"/>
                  </a:lnTo>
                  <a:lnTo>
                    <a:pt x="364" y="230"/>
                  </a:lnTo>
                  <a:lnTo>
                    <a:pt x="364" y="243"/>
                  </a:lnTo>
                  <a:lnTo>
                    <a:pt x="364" y="259"/>
                  </a:lnTo>
                  <a:lnTo>
                    <a:pt x="362" y="273"/>
                  </a:lnTo>
                  <a:lnTo>
                    <a:pt x="358" y="288"/>
                  </a:lnTo>
                  <a:lnTo>
                    <a:pt x="355" y="302"/>
                  </a:lnTo>
                  <a:lnTo>
                    <a:pt x="350" y="317"/>
                  </a:lnTo>
                  <a:lnTo>
                    <a:pt x="344" y="332"/>
                  </a:lnTo>
                  <a:lnTo>
                    <a:pt x="337" y="346"/>
                  </a:lnTo>
                  <a:lnTo>
                    <a:pt x="329" y="360"/>
                  </a:lnTo>
                  <a:lnTo>
                    <a:pt x="322" y="373"/>
                  </a:lnTo>
                  <a:lnTo>
                    <a:pt x="312" y="387"/>
                  </a:lnTo>
                  <a:lnTo>
                    <a:pt x="302" y="399"/>
                  </a:lnTo>
                  <a:lnTo>
                    <a:pt x="293" y="411"/>
                  </a:lnTo>
                  <a:lnTo>
                    <a:pt x="282" y="422"/>
                  </a:lnTo>
                  <a:lnTo>
                    <a:pt x="270" y="431"/>
                  </a:lnTo>
                  <a:lnTo>
                    <a:pt x="258" y="440"/>
                  </a:lnTo>
                  <a:lnTo>
                    <a:pt x="246" y="44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</p:grpSp>
      <p:sp>
        <p:nvSpPr>
          <p:cNvPr id="125" name="TextBox 124"/>
          <p:cNvSpPr txBox="1"/>
          <p:nvPr/>
        </p:nvSpPr>
        <p:spPr>
          <a:xfrm>
            <a:off x="1597603" y="1063971"/>
            <a:ext cx="3309643" cy="1323439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sz="40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Population Infographic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597603" y="2725465"/>
            <a:ext cx="4367521" cy="1049888"/>
            <a:chOff x="1597603" y="2725465"/>
            <a:chExt cx="4367521" cy="1049888"/>
          </a:xfrm>
        </p:grpSpPr>
        <p:sp>
          <p:nvSpPr>
            <p:cNvPr id="126" name="Rectangle 125"/>
            <p:cNvSpPr/>
            <p:nvPr/>
          </p:nvSpPr>
          <p:spPr>
            <a:xfrm>
              <a:off x="1597603" y="3152041"/>
              <a:ext cx="4367521" cy="62331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30000"/>
                </a:lnSpc>
              </a:pPr>
              <a:r>
                <a:rPr lang="en-US" sz="1400" dirty="0">
                  <a:solidFill>
                    <a:schemeClr val="bg1">
                      <a:lumMod val="65000"/>
                    </a:schemeClr>
                  </a:solidFill>
                  <a:cs typeface="+mn-ea"/>
                  <a:sym typeface="+mn-lt"/>
                </a:rPr>
                <a:t>Click here to add content, content to match the title. Click here to add content, content to match the title. </a:t>
              </a:r>
              <a:endParaRPr lang="id-ID" sz="1400" dirty="0">
                <a:solidFill>
                  <a:schemeClr val="bg1">
                    <a:lumMod val="6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127" name="TextBox 126"/>
            <p:cNvSpPr txBox="1"/>
            <p:nvPr/>
          </p:nvSpPr>
          <p:spPr>
            <a:xfrm>
              <a:off x="1597603" y="2725465"/>
              <a:ext cx="2921853" cy="40011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Your text goes here</a:t>
              </a:r>
            </a:p>
          </p:txBody>
        </p:sp>
      </p:grpSp>
      <p:grpSp>
        <p:nvGrpSpPr>
          <p:cNvPr id="128" name="Group 127"/>
          <p:cNvGrpSpPr/>
          <p:nvPr/>
        </p:nvGrpSpPr>
        <p:grpSpPr>
          <a:xfrm>
            <a:off x="1590654" y="3996484"/>
            <a:ext cx="4481928" cy="1836356"/>
            <a:chOff x="881176" y="2322045"/>
            <a:chExt cx="5563447" cy="4036806"/>
          </a:xfrm>
        </p:grpSpPr>
        <p:grpSp>
          <p:nvGrpSpPr>
            <p:cNvPr id="129" name="Group 128"/>
            <p:cNvGrpSpPr/>
            <p:nvPr/>
          </p:nvGrpSpPr>
          <p:grpSpPr>
            <a:xfrm>
              <a:off x="1282747" y="2590035"/>
              <a:ext cx="5161876" cy="3013777"/>
              <a:chOff x="892380" y="1579380"/>
              <a:chExt cx="4609093" cy="1985631"/>
            </a:xfrm>
          </p:grpSpPr>
          <p:cxnSp>
            <p:nvCxnSpPr>
              <p:cNvPr id="156" name="Straight Connector 155"/>
              <p:cNvCxnSpPr/>
              <p:nvPr/>
            </p:nvCxnSpPr>
            <p:spPr>
              <a:xfrm>
                <a:off x="892380" y="3565011"/>
                <a:ext cx="4609093" cy="0"/>
              </a:xfrm>
              <a:prstGeom prst="line">
                <a:avLst/>
              </a:prstGeom>
              <a:ln w="12700">
                <a:solidFill>
                  <a:schemeClr val="bg1">
                    <a:lumMod val="9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7" name="Straight Connector 156"/>
              <p:cNvCxnSpPr/>
              <p:nvPr/>
            </p:nvCxnSpPr>
            <p:spPr>
              <a:xfrm>
                <a:off x="895190" y="3317169"/>
                <a:ext cx="4606283" cy="0"/>
              </a:xfrm>
              <a:prstGeom prst="line">
                <a:avLst/>
              </a:prstGeom>
              <a:ln w="12700">
                <a:solidFill>
                  <a:schemeClr val="bg1">
                    <a:lumMod val="9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8" name="Straight Connector 157"/>
              <p:cNvCxnSpPr/>
              <p:nvPr/>
            </p:nvCxnSpPr>
            <p:spPr>
              <a:xfrm>
                <a:off x="895190" y="3069436"/>
                <a:ext cx="4605953" cy="0"/>
              </a:xfrm>
              <a:prstGeom prst="line">
                <a:avLst/>
              </a:prstGeom>
              <a:ln w="12700">
                <a:solidFill>
                  <a:schemeClr val="bg1">
                    <a:lumMod val="9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9" name="Straight Connector 158"/>
              <p:cNvCxnSpPr/>
              <p:nvPr/>
            </p:nvCxnSpPr>
            <p:spPr>
              <a:xfrm>
                <a:off x="893200" y="2821703"/>
                <a:ext cx="4605953" cy="0"/>
              </a:xfrm>
              <a:prstGeom prst="line">
                <a:avLst/>
              </a:prstGeom>
              <a:ln w="12700">
                <a:solidFill>
                  <a:schemeClr val="bg1">
                    <a:lumMod val="9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0" name="Straight Connector 159"/>
              <p:cNvCxnSpPr/>
              <p:nvPr/>
            </p:nvCxnSpPr>
            <p:spPr>
              <a:xfrm>
                <a:off x="893393" y="2573970"/>
                <a:ext cx="4605760" cy="0"/>
              </a:xfrm>
              <a:prstGeom prst="line">
                <a:avLst/>
              </a:prstGeom>
              <a:ln w="12700">
                <a:solidFill>
                  <a:schemeClr val="bg1">
                    <a:lumMod val="9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1" name="Straight Connector 160"/>
              <p:cNvCxnSpPr/>
              <p:nvPr/>
            </p:nvCxnSpPr>
            <p:spPr>
              <a:xfrm>
                <a:off x="895520" y="2325426"/>
                <a:ext cx="4603633" cy="0"/>
              </a:xfrm>
              <a:prstGeom prst="line">
                <a:avLst/>
              </a:prstGeom>
              <a:ln w="12700">
                <a:solidFill>
                  <a:schemeClr val="bg1">
                    <a:lumMod val="9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2" name="Straight Connector 161"/>
              <p:cNvCxnSpPr/>
              <p:nvPr/>
            </p:nvCxnSpPr>
            <p:spPr>
              <a:xfrm>
                <a:off x="895459" y="2076344"/>
                <a:ext cx="4603694" cy="0"/>
              </a:xfrm>
              <a:prstGeom prst="line">
                <a:avLst/>
              </a:prstGeom>
              <a:ln w="12700">
                <a:solidFill>
                  <a:schemeClr val="bg1">
                    <a:lumMod val="9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3" name="Straight Connector 162"/>
              <p:cNvCxnSpPr/>
              <p:nvPr/>
            </p:nvCxnSpPr>
            <p:spPr>
              <a:xfrm flipV="1">
                <a:off x="895520" y="1791938"/>
                <a:ext cx="4603633" cy="36029"/>
              </a:xfrm>
              <a:prstGeom prst="line">
                <a:avLst/>
              </a:prstGeom>
              <a:ln w="12700">
                <a:solidFill>
                  <a:schemeClr val="bg1">
                    <a:lumMod val="9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4" name="Straight Connector 163"/>
              <p:cNvCxnSpPr/>
              <p:nvPr/>
            </p:nvCxnSpPr>
            <p:spPr>
              <a:xfrm>
                <a:off x="895520" y="1579380"/>
                <a:ext cx="4603633" cy="0"/>
              </a:xfrm>
              <a:prstGeom prst="line">
                <a:avLst/>
              </a:prstGeom>
              <a:ln w="12700">
                <a:solidFill>
                  <a:schemeClr val="bg1">
                    <a:lumMod val="9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0" name="TextBox 129"/>
            <p:cNvSpPr txBox="1"/>
            <p:nvPr/>
          </p:nvSpPr>
          <p:spPr>
            <a:xfrm>
              <a:off x="1863957" y="5749932"/>
              <a:ext cx="651070" cy="6089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2026</a:t>
              </a:r>
              <a:endParaRPr lang="id-ID" sz="1200" b="1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131" name="TextBox 130"/>
            <p:cNvSpPr txBox="1"/>
            <p:nvPr/>
          </p:nvSpPr>
          <p:spPr>
            <a:xfrm>
              <a:off x="2803251" y="5749932"/>
              <a:ext cx="651070" cy="6089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2025</a:t>
              </a:r>
              <a:endParaRPr lang="id-ID" sz="1200" b="1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132" name="TextBox 131"/>
            <p:cNvSpPr txBox="1"/>
            <p:nvPr/>
          </p:nvSpPr>
          <p:spPr>
            <a:xfrm>
              <a:off x="3768823" y="5749932"/>
              <a:ext cx="651069" cy="6089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2024</a:t>
              </a:r>
              <a:endParaRPr lang="id-ID" sz="1200" b="1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133" name="TextBox 132"/>
            <p:cNvSpPr txBox="1"/>
            <p:nvPr/>
          </p:nvSpPr>
          <p:spPr>
            <a:xfrm>
              <a:off x="4744780" y="5749932"/>
              <a:ext cx="651070" cy="6089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2023</a:t>
              </a:r>
              <a:endParaRPr lang="id-ID" sz="1200" b="1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endParaRPr>
            </a:p>
          </p:txBody>
        </p:sp>
        <p:grpSp>
          <p:nvGrpSpPr>
            <p:cNvPr id="134" name="Group 133"/>
            <p:cNvGrpSpPr/>
            <p:nvPr/>
          </p:nvGrpSpPr>
          <p:grpSpPr>
            <a:xfrm>
              <a:off x="881176" y="2322045"/>
              <a:ext cx="915715" cy="3612459"/>
              <a:chOff x="6142578" y="2427114"/>
              <a:chExt cx="915715" cy="3612459"/>
            </a:xfrm>
          </p:grpSpPr>
          <p:sp>
            <p:nvSpPr>
              <p:cNvPr id="151" name="TextBox 150"/>
              <p:cNvSpPr txBox="1"/>
              <p:nvPr/>
            </p:nvSpPr>
            <p:spPr>
              <a:xfrm>
                <a:off x="6142578" y="5430654"/>
                <a:ext cx="334689" cy="6089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d-ID" sz="1200" dirty="0">
                    <a:solidFill>
                      <a:schemeClr val="bg1">
                        <a:lumMod val="65000"/>
                      </a:schemeClr>
                    </a:solidFill>
                    <a:cs typeface="+mn-ea"/>
                    <a:sym typeface="+mn-lt"/>
                  </a:rPr>
                  <a:t>0</a:t>
                </a:r>
              </a:p>
            </p:txBody>
          </p:sp>
          <p:sp>
            <p:nvSpPr>
              <p:cNvPr id="152" name="TextBox 151"/>
              <p:cNvSpPr txBox="1"/>
              <p:nvPr/>
            </p:nvSpPr>
            <p:spPr>
              <a:xfrm>
                <a:off x="6142578" y="4695414"/>
                <a:ext cx="915715" cy="6089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d-ID" sz="1200" dirty="0">
                    <a:solidFill>
                      <a:schemeClr val="bg1">
                        <a:lumMod val="65000"/>
                      </a:schemeClr>
                    </a:solidFill>
                    <a:cs typeface="+mn-ea"/>
                    <a:sym typeface="+mn-lt"/>
                  </a:rPr>
                  <a:t>200,000</a:t>
                </a:r>
              </a:p>
            </p:txBody>
          </p:sp>
          <p:sp>
            <p:nvSpPr>
              <p:cNvPr id="153" name="TextBox 152"/>
              <p:cNvSpPr txBox="1"/>
              <p:nvPr/>
            </p:nvSpPr>
            <p:spPr>
              <a:xfrm>
                <a:off x="6142578" y="3943193"/>
                <a:ext cx="915715" cy="6089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d-ID" sz="1200" dirty="0">
                    <a:solidFill>
                      <a:schemeClr val="bg1">
                        <a:lumMod val="65000"/>
                      </a:schemeClr>
                    </a:solidFill>
                    <a:cs typeface="+mn-ea"/>
                    <a:sym typeface="+mn-lt"/>
                  </a:rPr>
                  <a:t>400,000</a:t>
                </a:r>
              </a:p>
            </p:txBody>
          </p:sp>
          <p:sp>
            <p:nvSpPr>
              <p:cNvPr id="154" name="TextBox 153"/>
              <p:cNvSpPr txBox="1"/>
              <p:nvPr/>
            </p:nvSpPr>
            <p:spPr>
              <a:xfrm>
                <a:off x="6142578" y="3207951"/>
                <a:ext cx="915715" cy="6089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d-ID" sz="1200" dirty="0">
                    <a:solidFill>
                      <a:schemeClr val="bg1">
                        <a:lumMod val="65000"/>
                      </a:schemeClr>
                    </a:solidFill>
                    <a:cs typeface="+mn-ea"/>
                    <a:sym typeface="+mn-lt"/>
                  </a:rPr>
                  <a:t>600,000</a:t>
                </a:r>
              </a:p>
            </p:txBody>
          </p:sp>
          <p:sp>
            <p:nvSpPr>
              <p:cNvPr id="155" name="TextBox 154"/>
              <p:cNvSpPr txBox="1"/>
              <p:nvPr/>
            </p:nvSpPr>
            <p:spPr>
              <a:xfrm>
                <a:off x="6142578" y="2427114"/>
                <a:ext cx="915715" cy="6089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d-ID" sz="1200" dirty="0">
                    <a:solidFill>
                      <a:schemeClr val="bg1">
                        <a:lumMod val="65000"/>
                      </a:schemeClr>
                    </a:solidFill>
                    <a:cs typeface="+mn-ea"/>
                    <a:sym typeface="+mn-lt"/>
                  </a:rPr>
                  <a:t>800,000</a:t>
                </a:r>
              </a:p>
            </p:txBody>
          </p:sp>
        </p:grpSp>
        <p:sp>
          <p:nvSpPr>
            <p:cNvPr id="135" name="TextBox 134"/>
            <p:cNvSpPr txBox="1"/>
            <p:nvPr/>
          </p:nvSpPr>
          <p:spPr>
            <a:xfrm>
              <a:off x="5703749" y="5749932"/>
              <a:ext cx="651070" cy="6089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2022</a:t>
              </a:r>
              <a:endParaRPr lang="id-ID" sz="1200" b="1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endParaRPr>
            </a:p>
          </p:txBody>
        </p:sp>
        <p:grpSp>
          <p:nvGrpSpPr>
            <p:cNvPr id="136" name="Group 135"/>
            <p:cNvGrpSpPr/>
            <p:nvPr/>
          </p:nvGrpSpPr>
          <p:grpSpPr>
            <a:xfrm>
              <a:off x="1968877" y="2779182"/>
              <a:ext cx="391886" cy="2823403"/>
              <a:chOff x="1968877" y="2779182"/>
              <a:chExt cx="391886" cy="2823403"/>
            </a:xfrm>
          </p:grpSpPr>
          <p:sp>
            <p:nvSpPr>
              <p:cNvPr id="149" name="Rectangle 148"/>
              <p:cNvSpPr/>
              <p:nvPr/>
            </p:nvSpPr>
            <p:spPr>
              <a:xfrm>
                <a:off x="1968877" y="2967339"/>
                <a:ext cx="391886" cy="2635246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>
                  <a:cs typeface="+mn-ea"/>
                  <a:sym typeface="+mn-lt"/>
                </a:endParaRPr>
              </a:p>
            </p:txBody>
          </p:sp>
          <p:sp>
            <p:nvSpPr>
              <p:cNvPr id="150" name="Isosceles Triangle 149"/>
              <p:cNvSpPr/>
              <p:nvPr/>
            </p:nvSpPr>
            <p:spPr>
              <a:xfrm>
                <a:off x="1968877" y="2779182"/>
                <a:ext cx="391885" cy="188157"/>
              </a:xfrm>
              <a:prstGeom prst="triangl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>
                  <a:cs typeface="+mn-ea"/>
                  <a:sym typeface="+mn-lt"/>
                </a:endParaRPr>
              </a:p>
            </p:txBody>
          </p:sp>
        </p:grpSp>
        <p:grpSp>
          <p:nvGrpSpPr>
            <p:cNvPr id="137" name="Group 136"/>
            <p:cNvGrpSpPr/>
            <p:nvPr/>
          </p:nvGrpSpPr>
          <p:grpSpPr>
            <a:xfrm>
              <a:off x="2943892" y="3513579"/>
              <a:ext cx="391886" cy="2089006"/>
              <a:chOff x="2943892" y="3513579"/>
              <a:chExt cx="391886" cy="2089006"/>
            </a:xfrm>
          </p:grpSpPr>
          <p:sp>
            <p:nvSpPr>
              <p:cNvPr id="147" name="Rectangle 146"/>
              <p:cNvSpPr/>
              <p:nvPr/>
            </p:nvSpPr>
            <p:spPr>
              <a:xfrm>
                <a:off x="2943892" y="3701736"/>
                <a:ext cx="391886" cy="1900849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>
                  <a:cs typeface="+mn-ea"/>
                  <a:sym typeface="+mn-lt"/>
                </a:endParaRPr>
              </a:p>
            </p:txBody>
          </p:sp>
          <p:sp>
            <p:nvSpPr>
              <p:cNvPr id="148" name="Isosceles Triangle 147"/>
              <p:cNvSpPr/>
              <p:nvPr/>
            </p:nvSpPr>
            <p:spPr>
              <a:xfrm>
                <a:off x="2943892" y="3513579"/>
                <a:ext cx="391885" cy="188157"/>
              </a:xfrm>
              <a:prstGeom prst="triangl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>
                  <a:cs typeface="+mn-ea"/>
                  <a:sym typeface="+mn-lt"/>
                </a:endParaRPr>
              </a:p>
            </p:txBody>
          </p:sp>
        </p:grpSp>
        <p:grpSp>
          <p:nvGrpSpPr>
            <p:cNvPr id="138" name="Group 137"/>
            <p:cNvGrpSpPr/>
            <p:nvPr/>
          </p:nvGrpSpPr>
          <p:grpSpPr>
            <a:xfrm>
              <a:off x="3889651" y="3172622"/>
              <a:ext cx="391886" cy="2429962"/>
              <a:chOff x="3889651" y="3172622"/>
              <a:chExt cx="391886" cy="2429962"/>
            </a:xfrm>
          </p:grpSpPr>
          <p:sp>
            <p:nvSpPr>
              <p:cNvPr id="145" name="Rectangle 144"/>
              <p:cNvSpPr/>
              <p:nvPr/>
            </p:nvSpPr>
            <p:spPr>
              <a:xfrm>
                <a:off x="3889651" y="3360779"/>
                <a:ext cx="391886" cy="2241805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>
                  <a:cs typeface="+mn-ea"/>
                  <a:sym typeface="+mn-lt"/>
                </a:endParaRPr>
              </a:p>
            </p:txBody>
          </p:sp>
          <p:sp>
            <p:nvSpPr>
              <p:cNvPr id="146" name="Isosceles Triangle 145"/>
              <p:cNvSpPr/>
              <p:nvPr/>
            </p:nvSpPr>
            <p:spPr>
              <a:xfrm>
                <a:off x="3889651" y="3172622"/>
                <a:ext cx="391885" cy="188157"/>
              </a:xfrm>
              <a:prstGeom prst="triangl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>
                  <a:cs typeface="+mn-ea"/>
                  <a:sym typeface="+mn-lt"/>
                </a:endParaRPr>
              </a:p>
            </p:txBody>
          </p:sp>
        </p:grpSp>
        <p:grpSp>
          <p:nvGrpSpPr>
            <p:cNvPr id="139" name="Group 138"/>
            <p:cNvGrpSpPr/>
            <p:nvPr/>
          </p:nvGrpSpPr>
          <p:grpSpPr>
            <a:xfrm>
              <a:off x="4908003" y="3882543"/>
              <a:ext cx="391886" cy="1720041"/>
              <a:chOff x="4908003" y="3882543"/>
              <a:chExt cx="391886" cy="1720041"/>
            </a:xfrm>
          </p:grpSpPr>
          <p:sp>
            <p:nvSpPr>
              <p:cNvPr id="143" name="Rectangle 142"/>
              <p:cNvSpPr/>
              <p:nvPr/>
            </p:nvSpPr>
            <p:spPr>
              <a:xfrm>
                <a:off x="4908003" y="4064875"/>
                <a:ext cx="391886" cy="153770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>
                  <a:cs typeface="+mn-ea"/>
                  <a:sym typeface="+mn-lt"/>
                </a:endParaRPr>
              </a:p>
            </p:txBody>
          </p:sp>
          <p:sp>
            <p:nvSpPr>
              <p:cNvPr id="144" name="Isosceles Triangle 143"/>
              <p:cNvSpPr/>
              <p:nvPr/>
            </p:nvSpPr>
            <p:spPr>
              <a:xfrm>
                <a:off x="4908003" y="3882543"/>
                <a:ext cx="391885" cy="188157"/>
              </a:xfrm>
              <a:prstGeom prst="triangle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>
                  <a:cs typeface="+mn-ea"/>
                  <a:sym typeface="+mn-lt"/>
                </a:endParaRPr>
              </a:p>
            </p:txBody>
          </p:sp>
        </p:grpSp>
        <p:grpSp>
          <p:nvGrpSpPr>
            <p:cNvPr id="140" name="Group 139"/>
            <p:cNvGrpSpPr/>
            <p:nvPr/>
          </p:nvGrpSpPr>
          <p:grpSpPr>
            <a:xfrm>
              <a:off x="5831848" y="3093613"/>
              <a:ext cx="391886" cy="2508971"/>
              <a:chOff x="5831848" y="3093613"/>
              <a:chExt cx="391886" cy="2508971"/>
            </a:xfrm>
          </p:grpSpPr>
          <p:sp>
            <p:nvSpPr>
              <p:cNvPr id="141" name="Rectangle 140"/>
              <p:cNvSpPr/>
              <p:nvPr/>
            </p:nvSpPr>
            <p:spPr>
              <a:xfrm>
                <a:off x="5831848" y="3280949"/>
                <a:ext cx="391886" cy="2321635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>
                  <a:cs typeface="+mn-ea"/>
                  <a:sym typeface="+mn-lt"/>
                </a:endParaRPr>
              </a:p>
            </p:txBody>
          </p:sp>
          <p:sp>
            <p:nvSpPr>
              <p:cNvPr id="142" name="Isosceles Triangle 141"/>
              <p:cNvSpPr/>
              <p:nvPr/>
            </p:nvSpPr>
            <p:spPr>
              <a:xfrm>
                <a:off x="5831848" y="3093613"/>
                <a:ext cx="391885" cy="188157"/>
              </a:xfrm>
              <a:prstGeom prst="triangle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>
                  <a:cs typeface="+mn-ea"/>
                  <a:sym typeface="+mn-lt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58732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7" dur="500" fill="hold"/>
                                            <p:tgtEl>
                                              <p:spTgt spid="116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8" dur="500" fill="hold"/>
                                            <p:tgtEl>
                                              <p:spTgt spid="116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1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10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16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16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1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10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5" grpId="0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Freeform 112"/>
          <p:cNvSpPr>
            <a:spLocks/>
          </p:cNvSpPr>
          <p:nvPr/>
        </p:nvSpPr>
        <p:spPr bwMode="auto">
          <a:xfrm flipV="1">
            <a:off x="-742951" y="639763"/>
            <a:ext cx="6575425" cy="3281361"/>
          </a:xfrm>
          <a:custGeom>
            <a:avLst/>
            <a:gdLst>
              <a:gd name="T0" fmla="*/ 3514 w 10783"/>
              <a:gd name="T1" fmla="*/ 150 h 6385"/>
              <a:gd name="T2" fmla="*/ 4568 w 10783"/>
              <a:gd name="T3" fmla="*/ 8 h 6385"/>
              <a:gd name="T4" fmla="*/ 5521 w 10783"/>
              <a:gd name="T5" fmla="*/ 36 h 6385"/>
              <a:gd name="T6" fmla="*/ 6376 w 10783"/>
              <a:gd name="T7" fmla="*/ 192 h 6385"/>
              <a:gd name="T8" fmla="*/ 7142 w 10783"/>
              <a:gd name="T9" fmla="*/ 437 h 6385"/>
              <a:gd name="T10" fmla="*/ 7824 w 10783"/>
              <a:gd name="T11" fmla="*/ 729 h 6385"/>
              <a:gd name="T12" fmla="*/ 8433 w 10783"/>
              <a:gd name="T13" fmla="*/ 1037 h 6385"/>
              <a:gd name="T14" fmla="*/ 8994 w 10783"/>
              <a:gd name="T15" fmla="*/ 1410 h 6385"/>
              <a:gd name="T16" fmla="*/ 9504 w 10783"/>
              <a:gd name="T17" fmla="*/ 1854 h 6385"/>
              <a:gd name="T18" fmla="*/ 9948 w 10783"/>
              <a:gd name="T19" fmla="*/ 2353 h 6385"/>
              <a:gd name="T20" fmla="*/ 10310 w 10783"/>
              <a:gd name="T21" fmla="*/ 2896 h 6385"/>
              <a:gd name="T22" fmla="*/ 10580 w 10783"/>
              <a:gd name="T23" fmla="*/ 3469 h 6385"/>
              <a:gd name="T24" fmla="*/ 10741 w 10783"/>
              <a:gd name="T25" fmla="*/ 4060 h 6385"/>
              <a:gd name="T26" fmla="*/ 10783 w 10783"/>
              <a:gd name="T27" fmla="*/ 4466 h 6385"/>
              <a:gd name="T28" fmla="*/ 10776 w 10783"/>
              <a:gd name="T29" fmla="*/ 4710 h 6385"/>
              <a:gd name="T30" fmla="*/ 10748 w 10783"/>
              <a:gd name="T31" fmla="*/ 4912 h 6385"/>
              <a:gd name="T32" fmla="*/ 10699 w 10783"/>
              <a:gd name="T33" fmla="*/ 5111 h 6385"/>
              <a:gd name="T34" fmla="*/ 10626 w 10783"/>
              <a:gd name="T35" fmla="*/ 5305 h 6385"/>
              <a:gd name="T36" fmla="*/ 10526 w 10783"/>
              <a:gd name="T37" fmla="*/ 5494 h 6385"/>
              <a:gd name="T38" fmla="*/ 10400 w 10783"/>
              <a:gd name="T39" fmla="*/ 5672 h 6385"/>
              <a:gd name="T40" fmla="*/ 10247 w 10783"/>
              <a:gd name="T41" fmla="*/ 5838 h 6385"/>
              <a:gd name="T42" fmla="*/ 10070 w 10783"/>
              <a:gd name="T43" fmla="*/ 5988 h 6385"/>
              <a:gd name="T44" fmla="*/ 9870 w 10783"/>
              <a:gd name="T45" fmla="*/ 6116 h 6385"/>
              <a:gd name="T46" fmla="*/ 9648 w 10783"/>
              <a:gd name="T47" fmla="*/ 6220 h 6385"/>
              <a:gd name="T48" fmla="*/ 9403 w 10783"/>
              <a:gd name="T49" fmla="*/ 6297 h 6385"/>
              <a:gd name="T50" fmla="*/ 9140 w 10783"/>
              <a:gd name="T51" fmla="*/ 6346 h 6385"/>
              <a:gd name="T52" fmla="*/ 8869 w 10783"/>
              <a:gd name="T53" fmla="*/ 6372 h 6385"/>
              <a:gd name="T54" fmla="*/ 8441 w 10783"/>
              <a:gd name="T55" fmla="*/ 6385 h 6385"/>
              <a:gd name="T56" fmla="*/ 8091 w 10783"/>
              <a:gd name="T57" fmla="*/ 6381 h 6385"/>
              <a:gd name="T58" fmla="*/ 7742 w 10783"/>
              <a:gd name="T59" fmla="*/ 6361 h 6385"/>
              <a:gd name="T60" fmla="*/ 7346 w 10783"/>
              <a:gd name="T61" fmla="*/ 6322 h 6385"/>
              <a:gd name="T62" fmla="*/ 6600 w 10783"/>
              <a:gd name="T63" fmla="*/ 6214 h 6385"/>
              <a:gd name="T64" fmla="*/ 5854 w 10783"/>
              <a:gd name="T65" fmla="*/ 6107 h 6385"/>
              <a:gd name="T66" fmla="*/ 5387 w 10783"/>
              <a:gd name="T67" fmla="*/ 6063 h 6385"/>
              <a:gd name="T68" fmla="*/ 4922 w 10783"/>
              <a:gd name="T69" fmla="*/ 6053 h 6385"/>
              <a:gd name="T70" fmla="*/ 4486 w 10783"/>
              <a:gd name="T71" fmla="*/ 6083 h 6385"/>
              <a:gd name="T72" fmla="*/ 4055 w 10783"/>
              <a:gd name="T73" fmla="*/ 6155 h 6385"/>
              <a:gd name="T74" fmla="*/ 3443 w 10783"/>
              <a:gd name="T75" fmla="*/ 6281 h 6385"/>
              <a:gd name="T76" fmla="*/ 3076 w 10783"/>
              <a:gd name="T77" fmla="*/ 6343 h 6385"/>
              <a:gd name="T78" fmla="*/ 2766 w 10783"/>
              <a:gd name="T79" fmla="*/ 6369 h 6385"/>
              <a:gd name="T80" fmla="*/ 2458 w 10783"/>
              <a:gd name="T81" fmla="*/ 6365 h 6385"/>
              <a:gd name="T82" fmla="*/ 2164 w 10783"/>
              <a:gd name="T83" fmla="*/ 6326 h 6385"/>
              <a:gd name="T84" fmla="*/ 1881 w 10783"/>
              <a:gd name="T85" fmla="*/ 6256 h 6385"/>
              <a:gd name="T86" fmla="*/ 1609 w 10783"/>
              <a:gd name="T87" fmla="*/ 6158 h 6385"/>
              <a:gd name="T88" fmla="*/ 1354 w 10783"/>
              <a:gd name="T89" fmla="*/ 6034 h 6385"/>
              <a:gd name="T90" fmla="*/ 1118 w 10783"/>
              <a:gd name="T91" fmla="*/ 5887 h 6385"/>
              <a:gd name="T92" fmla="*/ 904 w 10783"/>
              <a:gd name="T93" fmla="*/ 5721 h 6385"/>
              <a:gd name="T94" fmla="*/ 717 w 10783"/>
              <a:gd name="T95" fmla="*/ 5538 h 6385"/>
              <a:gd name="T96" fmla="*/ 553 w 10783"/>
              <a:gd name="T97" fmla="*/ 5344 h 6385"/>
              <a:gd name="T98" fmla="*/ 410 w 10783"/>
              <a:gd name="T99" fmla="*/ 5138 h 6385"/>
              <a:gd name="T100" fmla="*/ 290 w 10783"/>
              <a:gd name="T101" fmla="*/ 4924 h 6385"/>
              <a:gd name="T102" fmla="*/ 190 w 10783"/>
              <a:gd name="T103" fmla="*/ 4703 h 6385"/>
              <a:gd name="T104" fmla="*/ 110 w 10783"/>
              <a:gd name="T105" fmla="*/ 4477 h 6385"/>
              <a:gd name="T106" fmla="*/ 25 w 10783"/>
              <a:gd name="T107" fmla="*/ 4098 h 6385"/>
              <a:gd name="T108" fmla="*/ 6 w 10783"/>
              <a:gd name="T109" fmla="*/ 3507 h 6385"/>
              <a:gd name="T110" fmla="*/ 125 w 10783"/>
              <a:gd name="T111" fmla="*/ 2823 h 6385"/>
              <a:gd name="T112" fmla="*/ 425 w 10783"/>
              <a:gd name="T113" fmla="*/ 2107 h 6385"/>
              <a:gd name="T114" fmla="*/ 948 w 10783"/>
              <a:gd name="T115" fmla="*/ 1413 h 6385"/>
              <a:gd name="T116" fmla="*/ 1738 w 10783"/>
              <a:gd name="T117" fmla="*/ 802 h 6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10783" h="6385">
                <a:moveTo>
                  <a:pt x="2591" y="412"/>
                </a:moveTo>
                <a:lnTo>
                  <a:pt x="2828" y="333"/>
                </a:lnTo>
                <a:lnTo>
                  <a:pt x="3060" y="262"/>
                </a:lnTo>
                <a:lnTo>
                  <a:pt x="3289" y="202"/>
                </a:lnTo>
                <a:lnTo>
                  <a:pt x="3514" y="150"/>
                </a:lnTo>
                <a:lnTo>
                  <a:pt x="3733" y="105"/>
                </a:lnTo>
                <a:lnTo>
                  <a:pt x="3949" y="69"/>
                </a:lnTo>
                <a:lnTo>
                  <a:pt x="4159" y="42"/>
                </a:lnTo>
                <a:lnTo>
                  <a:pt x="4366" y="22"/>
                </a:lnTo>
                <a:lnTo>
                  <a:pt x="4568" y="8"/>
                </a:lnTo>
                <a:lnTo>
                  <a:pt x="4766" y="2"/>
                </a:lnTo>
                <a:lnTo>
                  <a:pt x="4961" y="0"/>
                </a:lnTo>
                <a:lnTo>
                  <a:pt x="5151" y="8"/>
                </a:lnTo>
                <a:lnTo>
                  <a:pt x="5338" y="19"/>
                </a:lnTo>
                <a:lnTo>
                  <a:pt x="5521" y="36"/>
                </a:lnTo>
                <a:lnTo>
                  <a:pt x="5700" y="58"/>
                </a:lnTo>
                <a:lnTo>
                  <a:pt x="5874" y="85"/>
                </a:lnTo>
                <a:lnTo>
                  <a:pt x="6045" y="117"/>
                </a:lnTo>
                <a:lnTo>
                  <a:pt x="6212" y="153"/>
                </a:lnTo>
                <a:lnTo>
                  <a:pt x="6376" y="192"/>
                </a:lnTo>
                <a:lnTo>
                  <a:pt x="6536" y="235"/>
                </a:lnTo>
                <a:lnTo>
                  <a:pt x="6693" y="281"/>
                </a:lnTo>
                <a:lnTo>
                  <a:pt x="6846" y="330"/>
                </a:lnTo>
                <a:lnTo>
                  <a:pt x="6996" y="382"/>
                </a:lnTo>
                <a:lnTo>
                  <a:pt x="7142" y="437"/>
                </a:lnTo>
                <a:lnTo>
                  <a:pt x="7285" y="493"/>
                </a:lnTo>
                <a:lnTo>
                  <a:pt x="7425" y="550"/>
                </a:lnTo>
                <a:lnTo>
                  <a:pt x="7562" y="609"/>
                </a:lnTo>
                <a:lnTo>
                  <a:pt x="7694" y="668"/>
                </a:lnTo>
                <a:lnTo>
                  <a:pt x="7824" y="729"/>
                </a:lnTo>
                <a:lnTo>
                  <a:pt x="7952" y="789"/>
                </a:lnTo>
                <a:lnTo>
                  <a:pt x="8076" y="850"/>
                </a:lnTo>
                <a:lnTo>
                  <a:pt x="8197" y="910"/>
                </a:lnTo>
                <a:lnTo>
                  <a:pt x="8315" y="972"/>
                </a:lnTo>
                <a:lnTo>
                  <a:pt x="8433" y="1037"/>
                </a:lnTo>
                <a:lnTo>
                  <a:pt x="8548" y="1106"/>
                </a:lnTo>
                <a:lnTo>
                  <a:pt x="8663" y="1177"/>
                </a:lnTo>
                <a:lnTo>
                  <a:pt x="8775" y="1252"/>
                </a:lnTo>
                <a:lnTo>
                  <a:pt x="8886" y="1329"/>
                </a:lnTo>
                <a:lnTo>
                  <a:pt x="8994" y="1410"/>
                </a:lnTo>
                <a:lnTo>
                  <a:pt x="9101" y="1494"/>
                </a:lnTo>
                <a:lnTo>
                  <a:pt x="9206" y="1580"/>
                </a:lnTo>
                <a:lnTo>
                  <a:pt x="9307" y="1669"/>
                </a:lnTo>
                <a:lnTo>
                  <a:pt x="9408" y="1760"/>
                </a:lnTo>
                <a:lnTo>
                  <a:pt x="9504" y="1854"/>
                </a:lnTo>
                <a:lnTo>
                  <a:pt x="9599" y="1950"/>
                </a:lnTo>
                <a:lnTo>
                  <a:pt x="9690" y="2048"/>
                </a:lnTo>
                <a:lnTo>
                  <a:pt x="9779" y="2147"/>
                </a:lnTo>
                <a:lnTo>
                  <a:pt x="9864" y="2250"/>
                </a:lnTo>
                <a:lnTo>
                  <a:pt x="9948" y="2353"/>
                </a:lnTo>
                <a:lnTo>
                  <a:pt x="10027" y="2458"/>
                </a:lnTo>
                <a:lnTo>
                  <a:pt x="10103" y="2566"/>
                </a:lnTo>
                <a:lnTo>
                  <a:pt x="10175" y="2674"/>
                </a:lnTo>
                <a:lnTo>
                  <a:pt x="10244" y="2785"/>
                </a:lnTo>
                <a:lnTo>
                  <a:pt x="10310" y="2896"/>
                </a:lnTo>
                <a:lnTo>
                  <a:pt x="10372" y="3010"/>
                </a:lnTo>
                <a:lnTo>
                  <a:pt x="10430" y="3124"/>
                </a:lnTo>
                <a:lnTo>
                  <a:pt x="10485" y="3237"/>
                </a:lnTo>
                <a:lnTo>
                  <a:pt x="10534" y="3354"/>
                </a:lnTo>
                <a:lnTo>
                  <a:pt x="10580" y="3469"/>
                </a:lnTo>
                <a:lnTo>
                  <a:pt x="10622" y="3587"/>
                </a:lnTo>
                <a:lnTo>
                  <a:pt x="10658" y="3704"/>
                </a:lnTo>
                <a:lnTo>
                  <a:pt x="10691" y="3822"/>
                </a:lnTo>
                <a:lnTo>
                  <a:pt x="10718" y="3942"/>
                </a:lnTo>
                <a:lnTo>
                  <a:pt x="10741" y="4060"/>
                </a:lnTo>
                <a:lnTo>
                  <a:pt x="10754" y="4140"/>
                </a:lnTo>
                <a:lnTo>
                  <a:pt x="10766" y="4222"/>
                </a:lnTo>
                <a:lnTo>
                  <a:pt x="10774" y="4303"/>
                </a:lnTo>
                <a:lnTo>
                  <a:pt x="10780" y="4385"/>
                </a:lnTo>
                <a:lnTo>
                  <a:pt x="10783" y="4466"/>
                </a:lnTo>
                <a:lnTo>
                  <a:pt x="10783" y="4548"/>
                </a:lnTo>
                <a:lnTo>
                  <a:pt x="10783" y="4588"/>
                </a:lnTo>
                <a:lnTo>
                  <a:pt x="10781" y="4630"/>
                </a:lnTo>
                <a:lnTo>
                  <a:pt x="10778" y="4670"/>
                </a:lnTo>
                <a:lnTo>
                  <a:pt x="10776" y="4710"/>
                </a:lnTo>
                <a:lnTo>
                  <a:pt x="10771" y="4751"/>
                </a:lnTo>
                <a:lnTo>
                  <a:pt x="10767" y="4791"/>
                </a:lnTo>
                <a:lnTo>
                  <a:pt x="10761" y="4831"/>
                </a:lnTo>
                <a:lnTo>
                  <a:pt x="10755" y="4872"/>
                </a:lnTo>
                <a:lnTo>
                  <a:pt x="10748" y="4912"/>
                </a:lnTo>
                <a:lnTo>
                  <a:pt x="10740" y="4952"/>
                </a:lnTo>
                <a:lnTo>
                  <a:pt x="10731" y="4993"/>
                </a:lnTo>
                <a:lnTo>
                  <a:pt x="10721" y="5032"/>
                </a:lnTo>
                <a:lnTo>
                  <a:pt x="10711" y="5072"/>
                </a:lnTo>
                <a:lnTo>
                  <a:pt x="10699" y="5111"/>
                </a:lnTo>
                <a:lnTo>
                  <a:pt x="10686" y="5151"/>
                </a:lnTo>
                <a:lnTo>
                  <a:pt x="10673" y="5190"/>
                </a:lnTo>
                <a:lnTo>
                  <a:pt x="10659" y="5229"/>
                </a:lnTo>
                <a:lnTo>
                  <a:pt x="10643" y="5268"/>
                </a:lnTo>
                <a:lnTo>
                  <a:pt x="10626" y="5305"/>
                </a:lnTo>
                <a:lnTo>
                  <a:pt x="10609" y="5344"/>
                </a:lnTo>
                <a:lnTo>
                  <a:pt x="10590" y="5382"/>
                </a:lnTo>
                <a:lnTo>
                  <a:pt x="10570" y="5420"/>
                </a:lnTo>
                <a:lnTo>
                  <a:pt x="10550" y="5456"/>
                </a:lnTo>
                <a:lnTo>
                  <a:pt x="10526" y="5494"/>
                </a:lnTo>
                <a:lnTo>
                  <a:pt x="10503" y="5531"/>
                </a:lnTo>
                <a:lnTo>
                  <a:pt x="10479" y="5567"/>
                </a:lnTo>
                <a:lnTo>
                  <a:pt x="10454" y="5603"/>
                </a:lnTo>
                <a:lnTo>
                  <a:pt x="10427" y="5638"/>
                </a:lnTo>
                <a:lnTo>
                  <a:pt x="10400" y="5672"/>
                </a:lnTo>
                <a:lnTo>
                  <a:pt x="10371" y="5707"/>
                </a:lnTo>
                <a:lnTo>
                  <a:pt x="10342" y="5741"/>
                </a:lnTo>
                <a:lnTo>
                  <a:pt x="10312" y="5775"/>
                </a:lnTo>
                <a:lnTo>
                  <a:pt x="10280" y="5806"/>
                </a:lnTo>
                <a:lnTo>
                  <a:pt x="10247" y="5838"/>
                </a:lnTo>
                <a:lnTo>
                  <a:pt x="10214" y="5870"/>
                </a:lnTo>
                <a:lnTo>
                  <a:pt x="10179" y="5900"/>
                </a:lnTo>
                <a:lnTo>
                  <a:pt x="10143" y="5930"/>
                </a:lnTo>
                <a:lnTo>
                  <a:pt x="10107" y="5959"/>
                </a:lnTo>
                <a:lnTo>
                  <a:pt x="10070" y="5988"/>
                </a:lnTo>
                <a:lnTo>
                  <a:pt x="10031" y="6015"/>
                </a:lnTo>
                <a:lnTo>
                  <a:pt x="9992" y="6041"/>
                </a:lnTo>
                <a:lnTo>
                  <a:pt x="9952" y="6067"/>
                </a:lnTo>
                <a:lnTo>
                  <a:pt x="9912" y="6091"/>
                </a:lnTo>
                <a:lnTo>
                  <a:pt x="9870" y="6116"/>
                </a:lnTo>
                <a:lnTo>
                  <a:pt x="9827" y="6139"/>
                </a:lnTo>
                <a:lnTo>
                  <a:pt x="9783" y="6161"/>
                </a:lnTo>
                <a:lnTo>
                  <a:pt x="9739" y="6181"/>
                </a:lnTo>
                <a:lnTo>
                  <a:pt x="9694" y="6201"/>
                </a:lnTo>
                <a:lnTo>
                  <a:pt x="9648" y="6220"/>
                </a:lnTo>
                <a:lnTo>
                  <a:pt x="9601" y="6237"/>
                </a:lnTo>
                <a:lnTo>
                  <a:pt x="9553" y="6254"/>
                </a:lnTo>
                <a:lnTo>
                  <a:pt x="9506" y="6269"/>
                </a:lnTo>
                <a:lnTo>
                  <a:pt x="9455" y="6283"/>
                </a:lnTo>
                <a:lnTo>
                  <a:pt x="9403" y="6297"/>
                </a:lnTo>
                <a:lnTo>
                  <a:pt x="9351" y="6309"/>
                </a:lnTo>
                <a:lnTo>
                  <a:pt x="9298" y="6319"/>
                </a:lnTo>
                <a:lnTo>
                  <a:pt x="9246" y="6329"/>
                </a:lnTo>
                <a:lnTo>
                  <a:pt x="9193" y="6338"/>
                </a:lnTo>
                <a:lnTo>
                  <a:pt x="9140" y="6346"/>
                </a:lnTo>
                <a:lnTo>
                  <a:pt x="9086" y="6353"/>
                </a:lnTo>
                <a:lnTo>
                  <a:pt x="9032" y="6359"/>
                </a:lnTo>
                <a:lnTo>
                  <a:pt x="8978" y="6364"/>
                </a:lnTo>
                <a:lnTo>
                  <a:pt x="8924" y="6368"/>
                </a:lnTo>
                <a:lnTo>
                  <a:pt x="8869" y="6372"/>
                </a:lnTo>
                <a:lnTo>
                  <a:pt x="8761" y="6378"/>
                </a:lnTo>
                <a:lnTo>
                  <a:pt x="8652" y="6382"/>
                </a:lnTo>
                <a:lnTo>
                  <a:pt x="8582" y="6384"/>
                </a:lnTo>
                <a:lnTo>
                  <a:pt x="8512" y="6385"/>
                </a:lnTo>
                <a:lnTo>
                  <a:pt x="8441" y="6385"/>
                </a:lnTo>
                <a:lnTo>
                  <a:pt x="8372" y="6385"/>
                </a:lnTo>
                <a:lnTo>
                  <a:pt x="8302" y="6385"/>
                </a:lnTo>
                <a:lnTo>
                  <a:pt x="8231" y="6384"/>
                </a:lnTo>
                <a:lnTo>
                  <a:pt x="8162" y="6382"/>
                </a:lnTo>
                <a:lnTo>
                  <a:pt x="8091" y="6381"/>
                </a:lnTo>
                <a:lnTo>
                  <a:pt x="8021" y="6378"/>
                </a:lnTo>
                <a:lnTo>
                  <a:pt x="7952" y="6374"/>
                </a:lnTo>
                <a:lnTo>
                  <a:pt x="7881" y="6371"/>
                </a:lnTo>
                <a:lnTo>
                  <a:pt x="7812" y="6365"/>
                </a:lnTo>
                <a:lnTo>
                  <a:pt x="7742" y="6361"/>
                </a:lnTo>
                <a:lnTo>
                  <a:pt x="7672" y="6355"/>
                </a:lnTo>
                <a:lnTo>
                  <a:pt x="7602" y="6349"/>
                </a:lnTo>
                <a:lnTo>
                  <a:pt x="7533" y="6342"/>
                </a:lnTo>
                <a:lnTo>
                  <a:pt x="7439" y="6332"/>
                </a:lnTo>
                <a:lnTo>
                  <a:pt x="7346" y="6322"/>
                </a:lnTo>
                <a:lnTo>
                  <a:pt x="7252" y="6310"/>
                </a:lnTo>
                <a:lnTo>
                  <a:pt x="7158" y="6297"/>
                </a:lnTo>
                <a:lnTo>
                  <a:pt x="6973" y="6271"/>
                </a:lnTo>
                <a:lnTo>
                  <a:pt x="6785" y="6243"/>
                </a:lnTo>
                <a:lnTo>
                  <a:pt x="6600" y="6214"/>
                </a:lnTo>
                <a:lnTo>
                  <a:pt x="6412" y="6185"/>
                </a:lnTo>
                <a:lnTo>
                  <a:pt x="6227" y="6158"/>
                </a:lnTo>
                <a:lnTo>
                  <a:pt x="6039" y="6130"/>
                </a:lnTo>
                <a:lnTo>
                  <a:pt x="5947" y="6119"/>
                </a:lnTo>
                <a:lnTo>
                  <a:pt x="5854" y="6107"/>
                </a:lnTo>
                <a:lnTo>
                  <a:pt x="5760" y="6096"/>
                </a:lnTo>
                <a:lnTo>
                  <a:pt x="5668" y="6086"/>
                </a:lnTo>
                <a:lnTo>
                  <a:pt x="5574" y="6077"/>
                </a:lnTo>
                <a:lnTo>
                  <a:pt x="5481" y="6070"/>
                </a:lnTo>
                <a:lnTo>
                  <a:pt x="5387" y="6063"/>
                </a:lnTo>
                <a:lnTo>
                  <a:pt x="5295" y="6057"/>
                </a:lnTo>
                <a:lnTo>
                  <a:pt x="5201" y="6054"/>
                </a:lnTo>
                <a:lnTo>
                  <a:pt x="5108" y="6051"/>
                </a:lnTo>
                <a:lnTo>
                  <a:pt x="5014" y="6051"/>
                </a:lnTo>
                <a:lnTo>
                  <a:pt x="4922" y="6053"/>
                </a:lnTo>
                <a:lnTo>
                  <a:pt x="4828" y="6055"/>
                </a:lnTo>
                <a:lnTo>
                  <a:pt x="4735" y="6060"/>
                </a:lnTo>
                <a:lnTo>
                  <a:pt x="4641" y="6067"/>
                </a:lnTo>
                <a:lnTo>
                  <a:pt x="4548" y="6076"/>
                </a:lnTo>
                <a:lnTo>
                  <a:pt x="4486" y="6083"/>
                </a:lnTo>
                <a:lnTo>
                  <a:pt x="4424" y="6091"/>
                </a:lnTo>
                <a:lnTo>
                  <a:pt x="4362" y="6100"/>
                </a:lnTo>
                <a:lnTo>
                  <a:pt x="4300" y="6110"/>
                </a:lnTo>
                <a:lnTo>
                  <a:pt x="4178" y="6132"/>
                </a:lnTo>
                <a:lnTo>
                  <a:pt x="4055" y="6155"/>
                </a:lnTo>
                <a:lnTo>
                  <a:pt x="3931" y="6179"/>
                </a:lnTo>
                <a:lnTo>
                  <a:pt x="3810" y="6205"/>
                </a:lnTo>
                <a:lnTo>
                  <a:pt x="3688" y="6231"/>
                </a:lnTo>
                <a:lnTo>
                  <a:pt x="3566" y="6257"/>
                </a:lnTo>
                <a:lnTo>
                  <a:pt x="3443" y="6281"/>
                </a:lnTo>
                <a:lnTo>
                  <a:pt x="3321" y="6305"/>
                </a:lnTo>
                <a:lnTo>
                  <a:pt x="3260" y="6315"/>
                </a:lnTo>
                <a:lnTo>
                  <a:pt x="3198" y="6325"/>
                </a:lnTo>
                <a:lnTo>
                  <a:pt x="3136" y="6335"/>
                </a:lnTo>
                <a:lnTo>
                  <a:pt x="3076" y="6343"/>
                </a:lnTo>
                <a:lnTo>
                  <a:pt x="3014" y="6351"/>
                </a:lnTo>
                <a:lnTo>
                  <a:pt x="2952" y="6356"/>
                </a:lnTo>
                <a:lnTo>
                  <a:pt x="2890" y="6362"/>
                </a:lnTo>
                <a:lnTo>
                  <a:pt x="2828" y="6366"/>
                </a:lnTo>
                <a:lnTo>
                  <a:pt x="2766" y="6369"/>
                </a:lnTo>
                <a:lnTo>
                  <a:pt x="2703" y="6372"/>
                </a:lnTo>
                <a:lnTo>
                  <a:pt x="2641" y="6372"/>
                </a:lnTo>
                <a:lnTo>
                  <a:pt x="2578" y="6371"/>
                </a:lnTo>
                <a:lnTo>
                  <a:pt x="2519" y="6369"/>
                </a:lnTo>
                <a:lnTo>
                  <a:pt x="2458" y="6365"/>
                </a:lnTo>
                <a:lnTo>
                  <a:pt x="2399" y="6361"/>
                </a:lnTo>
                <a:lnTo>
                  <a:pt x="2340" y="6353"/>
                </a:lnTo>
                <a:lnTo>
                  <a:pt x="2281" y="6346"/>
                </a:lnTo>
                <a:lnTo>
                  <a:pt x="2223" y="6336"/>
                </a:lnTo>
                <a:lnTo>
                  <a:pt x="2164" y="6326"/>
                </a:lnTo>
                <a:lnTo>
                  <a:pt x="2107" y="6315"/>
                </a:lnTo>
                <a:lnTo>
                  <a:pt x="2049" y="6302"/>
                </a:lnTo>
                <a:lnTo>
                  <a:pt x="1993" y="6287"/>
                </a:lnTo>
                <a:lnTo>
                  <a:pt x="1935" y="6273"/>
                </a:lnTo>
                <a:lnTo>
                  <a:pt x="1881" y="6256"/>
                </a:lnTo>
                <a:lnTo>
                  <a:pt x="1825" y="6238"/>
                </a:lnTo>
                <a:lnTo>
                  <a:pt x="1770" y="6220"/>
                </a:lnTo>
                <a:lnTo>
                  <a:pt x="1715" y="6199"/>
                </a:lnTo>
                <a:lnTo>
                  <a:pt x="1662" y="6179"/>
                </a:lnTo>
                <a:lnTo>
                  <a:pt x="1609" y="6158"/>
                </a:lnTo>
                <a:lnTo>
                  <a:pt x="1557" y="6135"/>
                </a:lnTo>
                <a:lnTo>
                  <a:pt x="1505" y="6110"/>
                </a:lnTo>
                <a:lnTo>
                  <a:pt x="1453" y="6086"/>
                </a:lnTo>
                <a:lnTo>
                  <a:pt x="1403" y="6060"/>
                </a:lnTo>
                <a:lnTo>
                  <a:pt x="1354" y="6034"/>
                </a:lnTo>
                <a:lnTo>
                  <a:pt x="1305" y="6005"/>
                </a:lnTo>
                <a:lnTo>
                  <a:pt x="1257" y="5978"/>
                </a:lnTo>
                <a:lnTo>
                  <a:pt x="1210" y="5947"/>
                </a:lnTo>
                <a:lnTo>
                  <a:pt x="1164" y="5917"/>
                </a:lnTo>
                <a:lnTo>
                  <a:pt x="1118" y="5887"/>
                </a:lnTo>
                <a:lnTo>
                  <a:pt x="1073" y="5855"/>
                </a:lnTo>
                <a:lnTo>
                  <a:pt x="1030" y="5822"/>
                </a:lnTo>
                <a:lnTo>
                  <a:pt x="986" y="5789"/>
                </a:lnTo>
                <a:lnTo>
                  <a:pt x="946" y="5756"/>
                </a:lnTo>
                <a:lnTo>
                  <a:pt x="904" y="5721"/>
                </a:lnTo>
                <a:lnTo>
                  <a:pt x="866" y="5685"/>
                </a:lnTo>
                <a:lnTo>
                  <a:pt x="827" y="5649"/>
                </a:lnTo>
                <a:lnTo>
                  <a:pt x="789" y="5613"/>
                </a:lnTo>
                <a:lnTo>
                  <a:pt x="753" y="5576"/>
                </a:lnTo>
                <a:lnTo>
                  <a:pt x="717" y="5538"/>
                </a:lnTo>
                <a:lnTo>
                  <a:pt x="683" y="5501"/>
                </a:lnTo>
                <a:lnTo>
                  <a:pt x="648" y="5462"/>
                </a:lnTo>
                <a:lnTo>
                  <a:pt x="616" y="5423"/>
                </a:lnTo>
                <a:lnTo>
                  <a:pt x="583" y="5384"/>
                </a:lnTo>
                <a:lnTo>
                  <a:pt x="553" y="5344"/>
                </a:lnTo>
                <a:lnTo>
                  <a:pt x="523" y="5304"/>
                </a:lnTo>
                <a:lnTo>
                  <a:pt x="493" y="5263"/>
                </a:lnTo>
                <a:lnTo>
                  <a:pt x="465" y="5222"/>
                </a:lnTo>
                <a:lnTo>
                  <a:pt x="438" y="5181"/>
                </a:lnTo>
                <a:lnTo>
                  <a:pt x="410" y="5138"/>
                </a:lnTo>
                <a:lnTo>
                  <a:pt x="385" y="5096"/>
                </a:lnTo>
                <a:lnTo>
                  <a:pt x="360" y="5053"/>
                </a:lnTo>
                <a:lnTo>
                  <a:pt x="336" y="5011"/>
                </a:lnTo>
                <a:lnTo>
                  <a:pt x="313" y="4968"/>
                </a:lnTo>
                <a:lnTo>
                  <a:pt x="290" y="4924"/>
                </a:lnTo>
                <a:lnTo>
                  <a:pt x="268" y="4880"/>
                </a:lnTo>
                <a:lnTo>
                  <a:pt x="248" y="4836"/>
                </a:lnTo>
                <a:lnTo>
                  <a:pt x="228" y="4793"/>
                </a:lnTo>
                <a:lnTo>
                  <a:pt x="209" y="4748"/>
                </a:lnTo>
                <a:lnTo>
                  <a:pt x="190" y="4703"/>
                </a:lnTo>
                <a:lnTo>
                  <a:pt x="173" y="4659"/>
                </a:lnTo>
                <a:lnTo>
                  <a:pt x="156" y="4613"/>
                </a:lnTo>
                <a:lnTo>
                  <a:pt x="140" y="4568"/>
                </a:lnTo>
                <a:lnTo>
                  <a:pt x="124" y="4522"/>
                </a:lnTo>
                <a:lnTo>
                  <a:pt x="110" y="4477"/>
                </a:lnTo>
                <a:lnTo>
                  <a:pt x="95" y="4431"/>
                </a:lnTo>
                <a:lnTo>
                  <a:pt x="82" y="4385"/>
                </a:lnTo>
                <a:lnTo>
                  <a:pt x="59" y="4297"/>
                </a:lnTo>
                <a:lnTo>
                  <a:pt x="40" y="4201"/>
                </a:lnTo>
                <a:lnTo>
                  <a:pt x="25" y="4098"/>
                </a:lnTo>
                <a:lnTo>
                  <a:pt x="12" y="3990"/>
                </a:lnTo>
                <a:lnTo>
                  <a:pt x="3" y="3877"/>
                </a:lnTo>
                <a:lnTo>
                  <a:pt x="0" y="3757"/>
                </a:lnTo>
                <a:lnTo>
                  <a:pt x="0" y="3635"/>
                </a:lnTo>
                <a:lnTo>
                  <a:pt x="6" y="3507"/>
                </a:lnTo>
                <a:lnTo>
                  <a:pt x="19" y="3376"/>
                </a:lnTo>
                <a:lnTo>
                  <a:pt x="36" y="3242"/>
                </a:lnTo>
                <a:lnTo>
                  <a:pt x="59" y="3103"/>
                </a:lnTo>
                <a:lnTo>
                  <a:pt x="89" y="2965"/>
                </a:lnTo>
                <a:lnTo>
                  <a:pt x="125" y="2823"/>
                </a:lnTo>
                <a:lnTo>
                  <a:pt x="170" y="2680"/>
                </a:lnTo>
                <a:lnTo>
                  <a:pt x="222" y="2538"/>
                </a:lnTo>
                <a:lnTo>
                  <a:pt x="281" y="2394"/>
                </a:lnTo>
                <a:lnTo>
                  <a:pt x="349" y="2250"/>
                </a:lnTo>
                <a:lnTo>
                  <a:pt x="425" y="2107"/>
                </a:lnTo>
                <a:lnTo>
                  <a:pt x="511" y="1964"/>
                </a:lnTo>
                <a:lnTo>
                  <a:pt x="605" y="1823"/>
                </a:lnTo>
                <a:lnTo>
                  <a:pt x="710" y="1684"/>
                </a:lnTo>
                <a:lnTo>
                  <a:pt x="824" y="1547"/>
                </a:lnTo>
                <a:lnTo>
                  <a:pt x="948" y="1413"/>
                </a:lnTo>
                <a:lnTo>
                  <a:pt x="1083" y="1283"/>
                </a:lnTo>
                <a:lnTo>
                  <a:pt x="1230" y="1157"/>
                </a:lnTo>
                <a:lnTo>
                  <a:pt x="1387" y="1034"/>
                </a:lnTo>
                <a:lnTo>
                  <a:pt x="1557" y="916"/>
                </a:lnTo>
                <a:lnTo>
                  <a:pt x="1738" y="802"/>
                </a:lnTo>
                <a:lnTo>
                  <a:pt x="1931" y="696"/>
                </a:lnTo>
                <a:lnTo>
                  <a:pt x="2138" y="594"/>
                </a:lnTo>
                <a:lnTo>
                  <a:pt x="2357" y="500"/>
                </a:lnTo>
                <a:lnTo>
                  <a:pt x="2591" y="412"/>
                </a:lnTo>
                <a:close/>
              </a:path>
            </a:pathLst>
          </a:custGeom>
          <a:noFill/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cs typeface="+mn-ea"/>
              <a:sym typeface="+mn-lt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919163" y="2593976"/>
            <a:ext cx="4491038" cy="3159124"/>
          </a:xfrm>
          <a:custGeom>
            <a:avLst/>
            <a:gdLst>
              <a:gd name="T0" fmla="*/ 3514 w 10783"/>
              <a:gd name="T1" fmla="*/ 150 h 6385"/>
              <a:gd name="T2" fmla="*/ 4568 w 10783"/>
              <a:gd name="T3" fmla="*/ 8 h 6385"/>
              <a:gd name="T4" fmla="*/ 5521 w 10783"/>
              <a:gd name="T5" fmla="*/ 36 h 6385"/>
              <a:gd name="T6" fmla="*/ 6376 w 10783"/>
              <a:gd name="T7" fmla="*/ 192 h 6385"/>
              <a:gd name="T8" fmla="*/ 7142 w 10783"/>
              <a:gd name="T9" fmla="*/ 437 h 6385"/>
              <a:gd name="T10" fmla="*/ 7824 w 10783"/>
              <a:gd name="T11" fmla="*/ 729 h 6385"/>
              <a:gd name="T12" fmla="*/ 8433 w 10783"/>
              <a:gd name="T13" fmla="*/ 1037 h 6385"/>
              <a:gd name="T14" fmla="*/ 8994 w 10783"/>
              <a:gd name="T15" fmla="*/ 1410 h 6385"/>
              <a:gd name="T16" fmla="*/ 9504 w 10783"/>
              <a:gd name="T17" fmla="*/ 1854 h 6385"/>
              <a:gd name="T18" fmla="*/ 9948 w 10783"/>
              <a:gd name="T19" fmla="*/ 2353 h 6385"/>
              <a:gd name="T20" fmla="*/ 10310 w 10783"/>
              <a:gd name="T21" fmla="*/ 2896 h 6385"/>
              <a:gd name="T22" fmla="*/ 10580 w 10783"/>
              <a:gd name="T23" fmla="*/ 3469 h 6385"/>
              <a:gd name="T24" fmla="*/ 10741 w 10783"/>
              <a:gd name="T25" fmla="*/ 4060 h 6385"/>
              <a:gd name="T26" fmla="*/ 10783 w 10783"/>
              <a:gd name="T27" fmla="*/ 4466 h 6385"/>
              <a:gd name="T28" fmla="*/ 10776 w 10783"/>
              <a:gd name="T29" fmla="*/ 4710 h 6385"/>
              <a:gd name="T30" fmla="*/ 10748 w 10783"/>
              <a:gd name="T31" fmla="*/ 4912 h 6385"/>
              <a:gd name="T32" fmla="*/ 10699 w 10783"/>
              <a:gd name="T33" fmla="*/ 5111 h 6385"/>
              <a:gd name="T34" fmla="*/ 10626 w 10783"/>
              <a:gd name="T35" fmla="*/ 5305 h 6385"/>
              <a:gd name="T36" fmla="*/ 10526 w 10783"/>
              <a:gd name="T37" fmla="*/ 5494 h 6385"/>
              <a:gd name="T38" fmla="*/ 10400 w 10783"/>
              <a:gd name="T39" fmla="*/ 5672 h 6385"/>
              <a:gd name="T40" fmla="*/ 10247 w 10783"/>
              <a:gd name="T41" fmla="*/ 5838 h 6385"/>
              <a:gd name="T42" fmla="*/ 10070 w 10783"/>
              <a:gd name="T43" fmla="*/ 5988 h 6385"/>
              <a:gd name="T44" fmla="*/ 9870 w 10783"/>
              <a:gd name="T45" fmla="*/ 6116 h 6385"/>
              <a:gd name="T46" fmla="*/ 9648 w 10783"/>
              <a:gd name="T47" fmla="*/ 6220 h 6385"/>
              <a:gd name="T48" fmla="*/ 9403 w 10783"/>
              <a:gd name="T49" fmla="*/ 6297 h 6385"/>
              <a:gd name="T50" fmla="*/ 9140 w 10783"/>
              <a:gd name="T51" fmla="*/ 6346 h 6385"/>
              <a:gd name="T52" fmla="*/ 8869 w 10783"/>
              <a:gd name="T53" fmla="*/ 6372 h 6385"/>
              <a:gd name="T54" fmla="*/ 8441 w 10783"/>
              <a:gd name="T55" fmla="*/ 6385 h 6385"/>
              <a:gd name="T56" fmla="*/ 8091 w 10783"/>
              <a:gd name="T57" fmla="*/ 6381 h 6385"/>
              <a:gd name="T58" fmla="*/ 7742 w 10783"/>
              <a:gd name="T59" fmla="*/ 6361 h 6385"/>
              <a:gd name="T60" fmla="*/ 7346 w 10783"/>
              <a:gd name="T61" fmla="*/ 6322 h 6385"/>
              <a:gd name="T62" fmla="*/ 6600 w 10783"/>
              <a:gd name="T63" fmla="*/ 6214 h 6385"/>
              <a:gd name="T64" fmla="*/ 5854 w 10783"/>
              <a:gd name="T65" fmla="*/ 6107 h 6385"/>
              <a:gd name="T66" fmla="*/ 5387 w 10783"/>
              <a:gd name="T67" fmla="*/ 6063 h 6385"/>
              <a:gd name="T68" fmla="*/ 4922 w 10783"/>
              <a:gd name="T69" fmla="*/ 6053 h 6385"/>
              <a:gd name="T70" fmla="*/ 4486 w 10783"/>
              <a:gd name="T71" fmla="*/ 6083 h 6385"/>
              <a:gd name="T72" fmla="*/ 4055 w 10783"/>
              <a:gd name="T73" fmla="*/ 6155 h 6385"/>
              <a:gd name="T74" fmla="*/ 3443 w 10783"/>
              <a:gd name="T75" fmla="*/ 6281 h 6385"/>
              <a:gd name="T76" fmla="*/ 3076 w 10783"/>
              <a:gd name="T77" fmla="*/ 6343 h 6385"/>
              <a:gd name="T78" fmla="*/ 2766 w 10783"/>
              <a:gd name="T79" fmla="*/ 6369 h 6385"/>
              <a:gd name="T80" fmla="*/ 2458 w 10783"/>
              <a:gd name="T81" fmla="*/ 6365 h 6385"/>
              <a:gd name="T82" fmla="*/ 2164 w 10783"/>
              <a:gd name="T83" fmla="*/ 6326 h 6385"/>
              <a:gd name="T84" fmla="*/ 1881 w 10783"/>
              <a:gd name="T85" fmla="*/ 6256 h 6385"/>
              <a:gd name="T86" fmla="*/ 1609 w 10783"/>
              <a:gd name="T87" fmla="*/ 6158 h 6385"/>
              <a:gd name="T88" fmla="*/ 1354 w 10783"/>
              <a:gd name="T89" fmla="*/ 6034 h 6385"/>
              <a:gd name="T90" fmla="*/ 1118 w 10783"/>
              <a:gd name="T91" fmla="*/ 5887 h 6385"/>
              <a:gd name="T92" fmla="*/ 904 w 10783"/>
              <a:gd name="T93" fmla="*/ 5721 h 6385"/>
              <a:gd name="T94" fmla="*/ 717 w 10783"/>
              <a:gd name="T95" fmla="*/ 5538 h 6385"/>
              <a:gd name="T96" fmla="*/ 553 w 10783"/>
              <a:gd name="T97" fmla="*/ 5344 h 6385"/>
              <a:gd name="T98" fmla="*/ 410 w 10783"/>
              <a:gd name="T99" fmla="*/ 5138 h 6385"/>
              <a:gd name="T100" fmla="*/ 290 w 10783"/>
              <a:gd name="T101" fmla="*/ 4924 h 6385"/>
              <a:gd name="T102" fmla="*/ 190 w 10783"/>
              <a:gd name="T103" fmla="*/ 4703 h 6385"/>
              <a:gd name="T104" fmla="*/ 110 w 10783"/>
              <a:gd name="T105" fmla="*/ 4477 h 6385"/>
              <a:gd name="T106" fmla="*/ 25 w 10783"/>
              <a:gd name="T107" fmla="*/ 4098 h 6385"/>
              <a:gd name="T108" fmla="*/ 6 w 10783"/>
              <a:gd name="T109" fmla="*/ 3507 h 6385"/>
              <a:gd name="T110" fmla="*/ 125 w 10783"/>
              <a:gd name="T111" fmla="*/ 2823 h 6385"/>
              <a:gd name="T112" fmla="*/ 425 w 10783"/>
              <a:gd name="T113" fmla="*/ 2107 h 6385"/>
              <a:gd name="T114" fmla="*/ 948 w 10783"/>
              <a:gd name="T115" fmla="*/ 1413 h 6385"/>
              <a:gd name="T116" fmla="*/ 1738 w 10783"/>
              <a:gd name="T117" fmla="*/ 802 h 6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10783" h="6385">
                <a:moveTo>
                  <a:pt x="2591" y="412"/>
                </a:moveTo>
                <a:lnTo>
                  <a:pt x="2828" y="333"/>
                </a:lnTo>
                <a:lnTo>
                  <a:pt x="3060" y="262"/>
                </a:lnTo>
                <a:lnTo>
                  <a:pt x="3289" y="202"/>
                </a:lnTo>
                <a:lnTo>
                  <a:pt x="3514" y="150"/>
                </a:lnTo>
                <a:lnTo>
                  <a:pt x="3733" y="105"/>
                </a:lnTo>
                <a:lnTo>
                  <a:pt x="3949" y="69"/>
                </a:lnTo>
                <a:lnTo>
                  <a:pt x="4159" y="42"/>
                </a:lnTo>
                <a:lnTo>
                  <a:pt x="4366" y="22"/>
                </a:lnTo>
                <a:lnTo>
                  <a:pt x="4568" y="8"/>
                </a:lnTo>
                <a:lnTo>
                  <a:pt x="4766" y="2"/>
                </a:lnTo>
                <a:lnTo>
                  <a:pt x="4961" y="0"/>
                </a:lnTo>
                <a:lnTo>
                  <a:pt x="5151" y="8"/>
                </a:lnTo>
                <a:lnTo>
                  <a:pt x="5338" y="19"/>
                </a:lnTo>
                <a:lnTo>
                  <a:pt x="5521" y="36"/>
                </a:lnTo>
                <a:lnTo>
                  <a:pt x="5700" y="58"/>
                </a:lnTo>
                <a:lnTo>
                  <a:pt x="5874" y="85"/>
                </a:lnTo>
                <a:lnTo>
                  <a:pt x="6045" y="117"/>
                </a:lnTo>
                <a:lnTo>
                  <a:pt x="6212" y="153"/>
                </a:lnTo>
                <a:lnTo>
                  <a:pt x="6376" y="192"/>
                </a:lnTo>
                <a:lnTo>
                  <a:pt x="6536" y="235"/>
                </a:lnTo>
                <a:lnTo>
                  <a:pt x="6693" y="281"/>
                </a:lnTo>
                <a:lnTo>
                  <a:pt x="6846" y="330"/>
                </a:lnTo>
                <a:lnTo>
                  <a:pt x="6996" y="382"/>
                </a:lnTo>
                <a:lnTo>
                  <a:pt x="7142" y="437"/>
                </a:lnTo>
                <a:lnTo>
                  <a:pt x="7285" y="493"/>
                </a:lnTo>
                <a:lnTo>
                  <a:pt x="7425" y="550"/>
                </a:lnTo>
                <a:lnTo>
                  <a:pt x="7562" y="609"/>
                </a:lnTo>
                <a:lnTo>
                  <a:pt x="7694" y="668"/>
                </a:lnTo>
                <a:lnTo>
                  <a:pt x="7824" y="729"/>
                </a:lnTo>
                <a:lnTo>
                  <a:pt x="7952" y="789"/>
                </a:lnTo>
                <a:lnTo>
                  <a:pt x="8076" y="850"/>
                </a:lnTo>
                <a:lnTo>
                  <a:pt x="8197" y="910"/>
                </a:lnTo>
                <a:lnTo>
                  <a:pt x="8315" y="972"/>
                </a:lnTo>
                <a:lnTo>
                  <a:pt x="8433" y="1037"/>
                </a:lnTo>
                <a:lnTo>
                  <a:pt x="8548" y="1106"/>
                </a:lnTo>
                <a:lnTo>
                  <a:pt x="8663" y="1177"/>
                </a:lnTo>
                <a:lnTo>
                  <a:pt x="8775" y="1252"/>
                </a:lnTo>
                <a:lnTo>
                  <a:pt x="8886" y="1329"/>
                </a:lnTo>
                <a:lnTo>
                  <a:pt x="8994" y="1410"/>
                </a:lnTo>
                <a:lnTo>
                  <a:pt x="9101" y="1494"/>
                </a:lnTo>
                <a:lnTo>
                  <a:pt x="9206" y="1580"/>
                </a:lnTo>
                <a:lnTo>
                  <a:pt x="9307" y="1669"/>
                </a:lnTo>
                <a:lnTo>
                  <a:pt x="9408" y="1760"/>
                </a:lnTo>
                <a:lnTo>
                  <a:pt x="9504" y="1854"/>
                </a:lnTo>
                <a:lnTo>
                  <a:pt x="9599" y="1950"/>
                </a:lnTo>
                <a:lnTo>
                  <a:pt x="9690" y="2048"/>
                </a:lnTo>
                <a:lnTo>
                  <a:pt x="9779" y="2147"/>
                </a:lnTo>
                <a:lnTo>
                  <a:pt x="9864" y="2250"/>
                </a:lnTo>
                <a:lnTo>
                  <a:pt x="9948" y="2353"/>
                </a:lnTo>
                <a:lnTo>
                  <a:pt x="10027" y="2458"/>
                </a:lnTo>
                <a:lnTo>
                  <a:pt x="10103" y="2566"/>
                </a:lnTo>
                <a:lnTo>
                  <a:pt x="10175" y="2674"/>
                </a:lnTo>
                <a:lnTo>
                  <a:pt x="10244" y="2785"/>
                </a:lnTo>
                <a:lnTo>
                  <a:pt x="10310" y="2896"/>
                </a:lnTo>
                <a:lnTo>
                  <a:pt x="10372" y="3010"/>
                </a:lnTo>
                <a:lnTo>
                  <a:pt x="10430" y="3124"/>
                </a:lnTo>
                <a:lnTo>
                  <a:pt x="10485" y="3237"/>
                </a:lnTo>
                <a:lnTo>
                  <a:pt x="10534" y="3354"/>
                </a:lnTo>
                <a:lnTo>
                  <a:pt x="10580" y="3469"/>
                </a:lnTo>
                <a:lnTo>
                  <a:pt x="10622" y="3587"/>
                </a:lnTo>
                <a:lnTo>
                  <a:pt x="10658" y="3704"/>
                </a:lnTo>
                <a:lnTo>
                  <a:pt x="10691" y="3822"/>
                </a:lnTo>
                <a:lnTo>
                  <a:pt x="10718" y="3942"/>
                </a:lnTo>
                <a:lnTo>
                  <a:pt x="10741" y="4060"/>
                </a:lnTo>
                <a:lnTo>
                  <a:pt x="10754" y="4140"/>
                </a:lnTo>
                <a:lnTo>
                  <a:pt x="10766" y="4222"/>
                </a:lnTo>
                <a:lnTo>
                  <a:pt x="10774" y="4303"/>
                </a:lnTo>
                <a:lnTo>
                  <a:pt x="10780" y="4385"/>
                </a:lnTo>
                <a:lnTo>
                  <a:pt x="10783" y="4466"/>
                </a:lnTo>
                <a:lnTo>
                  <a:pt x="10783" y="4548"/>
                </a:lnTo>
                <a:lnTo>
                  <a:pt x="10783" y="4588"/>
                </a:lnTo>
                <a:lnTo>
                  <a:pt x="10781" y="4630"/>
                </a:lnTo>
                <a:lnTo>
                  <a:pt x="10778" y="4670"/>
                </a:lnTo>
                <a:lnTo>
                  <a:pt x="10776" y="4710"/>
                </a:lnTo>
                <a:lnTo>
                  <a:pt x="10771" y="4751"/>
                </a:lnTo>
                <a:lnTo>
                  <a:pt x="10767" y="4791"/>
                </a:lnTo>
                <a:lnTo>
                  <a:pt x="10761" y="4831"/>
                </a:lnTo>
                <a:lnTo>
                  <a:pt x="10755" y="4872"/>
                </a:lnTo>
                <a:lnTo>
                  <a:pt x="10748" y="4912"/>
                </a:lnTo>
                <a:lnTo>
                  <a:pt x="10740" y="4952"/>
                </a:lnTo>
                <a:lnTo>
                  <a:pt x="10731" y="4993"/>
                </a:lnTo>
                <a:lnTo>
                  <a:pt x="10721" y="5032"/>
                </a:lnTo>
                <a:lnTo>
                  <a:pt x="10711" y="5072"/>
                </a:lnTo>
                <a:lnTo>
                  <a:pt x="10699" y="5111"/>
                </a:lnTo>
                <a:lnTo>
                  <a:pt x="10686" y="5151"/>
                </a:lnTo>
                <a:lnTo>
                  <a:pt x="10673" y="5190"/>
                </a:lnTo>
                <a:lnTo>
                  <a:pt x="10659" y="5229"/>
                </a:lnTo>
                <a:lnTo>
                  <a:pt x="10643" y="5268"/>
                </a:lnTo>
                <a:lnTo>
                  <a:pt x="10626" y="5305"/>
                </a:lnTo>
                <a:lnTo>
                  <a:pt x="10609" y="5344"/>
                </a:lnTo>
                <a:lnTo>
                  <a:pt x="10590" y="5382"/>
                </a:lnTo>
                <a:lnTo>
                  <a:pt x="10570" y="5420"/>
                </a:lnTo>
                <a:lnTo>
                  <a:pt x="10550" y="5456"/>
                </a:lnTo>
                <a:lnTo>
                  <a:pt x="10526" y="5494"/>
                </a:lnTo>
                <a:lnTo>
                  <a:pt x="10503" y="5531"/>
                </a:lnTo>
                <a:lnTo>
                  <a:pt x="10479" y="5567"/>
                </a:lnTo>
                <a:lnTo>
                  <a:pt x="10454" y="5603"/>
                </a:lnTo>
                <a:lnTo>
                  <a:pt x="10427" y="5638"/>
                </a:lnTo>
                <a:lnTo>
                  <a:pt x="10400" y="5672"/>
                </a:lnTo>
                <a:lnTo>
                  <a:pt x="10371" y="5707"/>
                </a:lnTo>
                <a:lnTo>
                  <a:pt x="10342" y="5741"/>
                </a:lnTo>
                <a:lnTo>
                  <a:pt x="10312" y="5775"/>
                </a:lnTo>
                <a:lnTo>
                  <a:pt x="10280" y="5806"/>
                </a:lnTo>
                <a:lnTo>
                  <a:pt x="10247" y="5838"/>
                </a:lnTo>
                <a:lnTo>
                  <a:pt x="10214" y="5870"/>
                </a:lnTo>
                <a:lnTo>
                  <a:pt x="10179" y="5900"/>
                </a:lnTo>
                <a:lnTo>
                  <a:pt x="10143" y="5930"/>
                </a:lnTo>
                <a:lnTo>
                  <a:pt x="10107" y="5959"/>
                </a:lnTo>
                <a:lnTo>
                  <a:pt x="10070" y="5988"/>
                </a:lnTo>
                <a:lnTo>
                  <a:pt x="10031" y="6015"/>
                </a:lnTo>
                <a:lnTo>
                  <a:pt x="9992" y="6041"/>
                </a:lnTo>
                <a:lnTo>
                  <a:pt x="9952" y="6067"/>
                </a:lnTo>
                <a:lnTo>
                  <a:pt x="9912" y="6091"/>
                </a:lnTo>
                <a:lnTo>
                  <a:pt x="9870" y="6116"/>
                </a:lnTo>
                <a:lnTo>
                  <a:pt x="9827" y="6139"/>
                </a:lnTo>
                <a:lnTo>
                  <a:pt x="9783" y="6161"/>
                </a:lnTo>
                <a:lnTo>
                  <a:pt x="9739" y="6181"/>
                </a:lnTo>
                <a:lnTo>
                  <a:pt x="9694" y="6201"/>
                </a:lnTo>
                <a:lnTo>
                  <a:pt x="9648" y="6220"/>
                </a:lnTo>
                <a:lnTo>
                  <a:pt x="9601" y="6237"/>
                </a:lnTo>
                <a:lnTo>
                  <a:pt x="9553" y="6254"/>
                </a:lnTo>
                <a:lnTo>
                  <a:pt x="9506" y="6269"/>
                </a:lnTo>
                <a:lnTo>
                  <a:pt x="9455" y="6283"/>
                </a:lnTo>
                <a:lnTo>
                  <a:pt x="9403" y="6297"/>
                </a:lnTo>
                <a:lnTo>
                  <a:pt x="9351" y="6309"/>
                </a:lnTo>
                <a:lnTo>
                  <a:pt x="9298" y="6319"/>
                </a:lnTo>
                <a:lnTo>
                  <a:pt x="9246" y="6329"/>
                </a:lnTo>
                <a:lnTo>
                  <a:pt x="9193" y="6338"/>
                </a:lnTo>
                <a:lnTo>
                  <a:pt x="9140" y="6346"/>
                </a:lnTo>
                <a:lnTo>
                  <a:pt x="9086" y="6353"/>
                </a:lnTo>
                <a:lnTo>
                  <a:pt x="9032" y="6359"/>
                </a:lnTo>
                <a:lnTo>
                  <a:pt x="8978" y="6364"/>
                </a:lnTo>
                <a:lnTo>
                  <a:pt x="8924" y="6368"/>
                </a:lnTo>
                <a:lnTo>
                  <a:pt x="8869" y="6372"/>
                </a:lnTo>
                <a:lnTo>
                  <a:pt x="8761" y="6378"/>
                </a:lnTo>
                <a:lnTo>
                  <a:pt x="8652" y="6382"/>
                </a:lnTo>
                <a:lnTo>
                  <a:pt x="8582" y="6384"/>
                </a:lnTo>
                <a:lnTo>
                  <a:pt x="8512" y="6385"/>
                </a:lnTo>
                <a:lnTo>
                  <a:pt x="8441" y="6385"/>
                </a:lnTo>
                <a:lnTo>
                  <a:pt x="8372" y="6385"/>
                </a:lnTo>
                <a:lnTo>
                  <a:pt x="8302" y="6385"/>
                </a:lnTo>
                <a:lnTo>
                  <a:pt x="8231" y="6384"/>
                </a:lnTo>
                <a:lnTo>
                  <a:pt x="8162" y="6382"/>
                </a:lnTo>
                <a:lnTo>
                  <a:pt x="8091" y="6381"/>
                </a:lnTo>
                <a:lnTo>
                  <a:pt x="8021" y="6378"/>
                </a:lnTo>
                <a:lnTo>
                  <a:pt x="7952" y="6374"/>
                </a:lnTo>
                <a:lnTo>
                  <a:pt x="7881" y="6371"/>
                </a:lnTo>
                <a:lnTo>
                  <a:pt x="7812" y="6365"/>
                </a:lnTo>
                <a:lnTo>
                  <a:pt x="7742" y="6361"/>
                </a:lnTo>
                <a:lnTo>
                  <a:pt x="7672" y="6355"/>
                </a:lnTo>
                <a:lnTo>
                  <a:pt x="7602" y="6349"/>
                </a:lnTo>
                <a:lnTo>
                  <a:pt x="7533" y="6342"/>
                </a:lnTo>
                <a:lnTo>
                  <a:pt x="7439" y="6332"/>
                </a:lnTo>
                <a:lnTo>
                  <a:pt x="7346" y="6322"/>
                </a:lnTo>
                <a:lnTo>
                  <a:pt x="7252" y="6310"/>
                </a:lnTo>
                <a:lnTo>
                  <a:pt x="7158" y="6297"/>
                </a:lnTo>
                <a:lnTo>
                  <a:pt x="6973" y="6271"/>
                </a:lnTo>
                <a:lnTo>
                  <a:pt x="6785" y="6243"/>
                </a:lnTo>
                <a:lnTo>
                  <a:pt x="6600" y="6214"/>
                </a:lnTo>
                <a:lnTo>
                  <a:pt x="6412" y="6185"/>
                </a:lnTo>
                <a:lnTo>
                  <a:pt x="6227" y="6158"/>
                </a:lnTo>
                <a:lnTo>
                  <a:pt x="6039" y="6130"/>
                </a:lnTo>
                <a:lnTo>
                  <a:pt x="5947" y="6119"/>
                </a:lnTo>
                <a:lnTo>
                  <a:pt x="5854" y="6107"/>
                </a:lnTo>
                <a:lnTo>
                  <a:pt x="5760" y="6096"/>
                </a:lnTo>
                <a:lnTo>
                  <a:pt x="5668" y="6086"/>
                </a:lnTo>
                <a:lnTo>
                  <a:pt x="5574" y="6077"/>
                </a:lnTo>
                <a:lnTo>
                  <a:pt x="5481" y="6070"/>
                </a:lnTo>
                <a:lnTo>
                  <a:pt x="5387" y="6063"/>
                </a:lnTo>
                <a:lnTo>
                  <a:pt x="5295" y="6057"/>
                </a:lnTo>
                <a:lnTo>
                  <a:pt x="5201" y="6054"/>
                </a:lnTo>
                <a:lnTo>
                  <a:pt x="5108" y="6051"/>
                </a:lnTo>
                <a:lnTo>
                  <a:pt x="5014" y="6051"/>
                </a:lnTo>
                <a:lnTo>
                  <a:pt x="4922" y="6053"/>
                </a:lnTo>
                <a:lnTo>
                  <a:pt x="4828" y="6055"/>
                </a:lnTo>
                <a:lnTo>
                  <a:pt x="4735" y="6060"/>
                </a:lnTo>
                <a:lnTo>
                  <a:pt x="4641" y="6067"/>
                </a:lnTo>
                <a:lnTo>
                  <a:pt x="4548" y="6076"/>
                </a:lnTo>
                <a:lnTo>
                  <a:pt x="4486" y="6083"/>
                </a:lnTo>
                <a:lnTo>
                  <a:pt x="4424" y="6091"/>
                </a:lnTo>
                <a:lnTo>
                  <a:pt x="4362" y="6100"/>
                </a:lnTo>
                <a:lnTo>
                  <a:pt x="4300" y="6110"/>
                </a:lnTo>
                <a:lnTo>
                  <a:pt x="4178" y="6132"/>
                </a:lnTo>
                <a:lnTo>
                  <a:pt x="4055" y="6155"/>
                </a:lnTo>
                <a:lnTo>
                  <a:pt x="3931" y="6179"/>
                </a:lnTo>
                <a:lnTo>
                  <a:pt x="3810" y="6205"/>
                </a:lnTo>
                <a:lnTo>
                  <a:pt x="3688" y="6231"/>
                </a:lnTo>
                <a:lnTo>
                  <a:pt x="3566" y="6257"/>
                </a:lnTo>
                <a:lnTo>
                  <a:pt x="3443" y="6281"/>
                </a:lnTo>
                <a:lnTo>
                  <a:pt x="3321" y="6305"/>
                </a:lnTo>
                <a:lnTo>
                  <a:pt x="3260" y="6315"/>
                </a:lnTo>
                <a:lnTo>
                  <a:pt x="3198" y="6325"/>
                </a:lnTo>
                <a:lnTo>
                  <a:pt x="3136" y="6335"/>
                </a:lnTo>
                <a:lnTo>
                  <a:pt x="3076" y="6343"/>
                </a:lnTo>
                <a:lnTo>
                  <a:pt x="3014" y="6351"/>
                </a:lnTo>
                <a:lnTo>
                  <a:pt x="2952" y="6356"/>
                </a:lnTo>
                <a:lnTo>
                  <a:pt x="2890" y="6362"/>
                </a:lnTo>
                <a:lnTo>
                  <a:pt x="2828" y="6366"/>
                </a:lnTo>
                <a:lnTo>
                  <a:pt x="2766" y="6369"/>
                </a:lnTo>
                <a:lnTo>
                  <a:pt x="2703" y="6372"/>
                </a:lnTo>
                <a:lnTo>
                  <a:pt x="2641" y="6372"/>
                </a:lnTo>
                <a:lnTo>
                  <a:pt x="2578" y="6371"/>
                </a:lnTo>
                <a:lnTo>
                  <a:pt x="2519" y="6369"/>
                </a:lnTo>
                <a:lnTo>
                  <a:pt x="2458" y="6365"/>
                </a:lnTo>
                <a:lnTo>
                  <a:pt x="2399" y="6361"/>
                </a:lnTo>
                <a:lnTo>
                  <a:pt x="2340" y="6353"/>
                </a:lnTo>
                <a:lnTo>
                  <a:pt x="2281" y="6346"/>
                </a:lnTo>
                <a:lnTo>
                  <a:pt x="2223" y="6336"/>
                </a:lnTo>
                <a:lnTo>
                  <a:pt x="2164" y="6326"/>
                </a:lnTo>
                <a:lnTo>
                  <a:pt x="2107" y="6315"/>
                </a:lnTo>
                <a:lnTo>
                  <a:pt x="2049" y="6302"/>
                </a:lnTo>
                <a:lnTo>
                  <a:pt x="1993" y="6287"/>
                </a:lnTo>
                <a:lnTo>
                  <a:pt x="1935" y="6273"/>
                </a:lnTo>
                <a:lnTo>
                  <a:pt x="1881" y="6256"/>
                </a:lnTo>
                <a:lnTo>
                  <a:pt x="1825" y="6238"/>
                </a:lnTo>
                <a:lnTo>
                  <a:pt x="1770" y="6220"/>
                </a:lnTo>
                <a:lnTo>
                  <a:pt x="1715" y="6199"/>
                </a:lnTo>
                <a:lnTo>
                  <a:pt x="1662" y="6179"/>
                </a:lnTo>
                <a:lnTo>
                  <a:pt x="1609" y="6158"/>
                </a:lnTo>
                <a:lnTo>
                  <a:pt x="1557" y="6135"/>
                </a:lnTo>
                <a:lnTo>
                  <a:pt x="1505" y="6110"/>
                </a:lnTo>
                <a:lnTo>
                  <a:pt x="1453" y="6086"/>
                </a:lnTo>
                <a:lnTo>
                  <a:pt x="1403" y="6060"/>
                </a:lnTo>
                <a:lnTo>
                  <a:pt x="1354" y="6034"/>
                </a:lnTo>
                <a:lnTo>
                  <a:pt x="1305" y="6005"/>
                </a:lnTo>
                <a:lnTo>
                  <a:pt x="1257" y="5978"/>
                </a:lnTo>
                <a:lnTo>
                  <a:pt x="1210" y="5947"/>
                </a:lnTo>
                <a:lnTo>
                  <a:pt x="1164" y="5917"/>
                </a:lnTo>
                <a:lnTo>
                  <a:pt x="1118" y="5887"/>
                </a:lnTo>
                <a:lnTo>
                  <a:pt x="1073" y="5855"/>
                </a:lnTo>
                <a:lnTo>
                  <a:pt x="1030" y="5822"/>
                </a:lnTo>
                <a:lnTo>
                  <a:pt x="986" y="5789"/>
                </a:lnTo>
                <a:lnTo>
                  <a:pt x="946" y="5756"/>
                </a:lnTo>
                <a:lnTo>
                  <a:pt x="904" y="5721"/>
                </a:lnTo>
                <a:lnTo>
                  <a:pt x="866" y="5685"/>
                </a:lnTo>
                <a:lnTo>
                  <a:pt x="827" y="5649"/>
                </a:lnTo>
                <a:lnTo>
                  <a:pt x="789" y="5613"/>
                </a:lnTo>
                <a:lnTo>
                  <a:pt x="753" y="5576"/>
                </a:lnTo>
                <a:lnTo>
                  <a:pt x="717" y="5538"/>
                </a:lnTo>
                <a:lnTo>
                  <a:pt x="683" y="5501"/>
                </a:lnTo>
                <a:lnTo>
                  <a:pt x="648" y="5462"/>
                </a:lnTo>
                <a:lnTo>
                  <a:pt x="616" y="5423"/>
                </a:lnTo>
                <a:lnTo>
                  <a:pt x="583" y="5384"/>
                </a:lnTo>
                <a:lnTo>
                  <a:pt x="553" y="5344"/>
                </a:lnTo>
                <a:lnTo>
                  <a:pt x="523" y="5304"/>
                </a:lnTo>
                <a:lnTo>
                  <a:pt x="493" y="5263"/>
                </a:lnTo>
                <a:lnTo>
                  <a:pt x="465" y="5222"/>
                </a:lnTo>
                <a:lnTo>
                  <a:pt x="438" y="5181"/>
                </a:lnTo>
                <a:lnTo>
                  <a:pt x="410" y="5138"/>
                </a:lnTo>
                <a:lnTo>
                  <a:pt x="385" y="5096"/>
                </a:lnTo>
                <a:lnTo>
                  <a:pt x="360" y="5053"/>
                </a:lnTo>
                <a:lnTo>
                  <a:pt x="336" y="5011"/>
                </a:lnTo>
                <a:lnTo>
                  <a:pt x="313" y="4968"/>
                </a:lnTo>
                <a:lnTo>
                  <a:pt x="290" y="4924"/>
                </a:lnTo>
                <a:lnTo>
                  <a:pt x="268" y="4880"/>
                </a:lnTo>
                <a:lnTo>
                  <a:pt x="248" y="4836"/>
                </a:lnTo>
                <a:lnTo>
                  <a:pt x="228" y="4793"/>
                </a:lnTo>
                <a:lnTo>
                  <a:pt x="209" y="4748"/>
                </a:lnTo>
                <a:lnTo>
                  <a:pt x="190" y="4703"/>
                </a:lnTo>
                <a:lnTo>
                  <a:pt x="173" y="4659"/>
                </a:lnTo>
                <a:lnTo>
                  <a:pt x="156" y="4613"/>
                </a:lnTo>
                <a:lnTo>
                  <a:pt x="140" y="4568"/>
                </a:lnTo>
                <a:lnTo>
                  <a:pt x="124" y="4522"/>
                </a:lnTo>
                <a:lnTo>
                  <a:pt x="110" y="4477"/>
                </a:lnTo>
                <a:lnTo>
                  <a:pt x="95" y="4431"/>
                </a:lnTo>
                <a:lnTo>
                  <a:pt x="82" y="4385"/>
                </a:lnTo>
                <a:lnTo>
                  <a:pt x="59" y="4297"/>
                </a:lnTo>
                <a:lnTo>
                  <a:pt x="40" y="4201"/>
                </a:lnTo>
                <a:lnTo>
                  <a:pt x="25" y="4098"/>
                </a:lnTo>
                <a:lnTo>
                  <a:pt x="12" y="3990"/>
                </a:lnTo>
                <a:lnTo>
                  <a:pt x="3" y="3877"/>
                </a:lnTo>
                <a:lnTo>
                  <a:pt x="0" y="3757"/>
                </a:lnTo>
                <a:lnTo>
                  <a:pt x="0" y="3635"/>
                </a:lnTo>
                <a:lnTo>
                  <a:pt x="6" y="3507"/>
                </a:lnTo>
                <a:lnTo>
                  <a:pt x="19" y="3376"/>
                </a:lnTo>
                <a:lnTo>
                  <a:pt x="36" y="3242"/>
                </a:lnTo>
                <a:lnTo>
                  <a:pt x="59" y="3103"/>
                </a:lnTo>
                <a:lnTo>
                  <a:pt x="89" y="2965"/>
                </a:lnTo>
                <a:lnTo>
                  <a:pt x="125" y="2823"/>
                </a:lnTo>
                <a:lnTo>
                  <a:pt x="170" y="2680"/>
                </a:lnTo>
                <a:lnTo>
                  <a:pt x="222" y="2538"/>
                </a:lnTo>
                <a:lnTo>
                  <a:pt x="281" y="2394"/>
                </a:lnTo>
                <a:lnTo>
                  <a:pt x="349" y="2250"/>
                </a:lnTo>
                <a:lnTo>
                  <a:pt x="425" y="2107"/>
                </a:lnTo>
                <a:lnTo>
                  <a:pt x="511" y="1964"/>
                </a:lnTo>
                <a:lnTo>
                  <a:pt x="605" y="1823"/>
                </a:lnTo>
                <a:lnTo>
                  <a:pt x="710" y="1684"/>
                </a:lnTo>
                <a:lnTo>
                  <a:pt x="824" y="1547"/>
                </a:lnTo>
                <a:lnTo>
                  <a:pt x="948" y="1413"/>
                </a:lnTo>
                <a:lnTo>
                  <a:pt x="1083" y="1283"/>
                </a:lnTo>
                <a:lnTo>
                  <a:pt x="1230" y="1157"/>
                </a:lnTo>
                <a:lnTo>
                  <a:pt x="1387" y="1034"/>
                </a:lnTo>
                <a:lnTo>
                  <a:pt x="1557" y="916"/>
                </a:lnTo>
                <a:lnTo>
                  <a:pt x="1738" y="802"/>
                </a:lnTo>
                <a:lnTo>
                  <a:pt x="1931" y="696"/>
                </a:lnTo>
                <a:lnTo>
                  <a:pt x="2138" y="594"/>
                </a:lnTo>
                <a:lnTo>
                  <a:pt x="2357" y="500"/>
                </a:lnTo>
                <a:lnTo>
                  <a:pt x="2591" y="412"/>
                </a:lnTo>
                <a:close/>
              </a:path>
            </a:pathLst>
          </a:custGeom>
          <a:gradFill>
            <a:gsLst>
              <a:gs pos="0">
                <a:schemeClr val="accent6"/>
              </a:gs>
              <a:gs pos="100000">
                <a:schemeClr val="accent5"/>
              </a:gs>
            </a:gsLst>
            <a:lin ang="2700000" scaled="0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cs typeface="+mn-ea"/>
              <a:sym typeface="+mn-lt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822450" y="1417638"/>
            <a:ext cx="4010025" cy="3908425"/>
            <a:chOff x="1822450" y="1417638"/>
            <a:chExt cx="4010025" cy="3908425"/>
          </a:xfrm>
        </p:grpSpPr>
        <p:sp>
          <p:nvSpPr>
            <p:cNvPr id="9" name="Freeform 8"/>
            <p:cNvSpPr>
              <a:spLocks/>
            </p:cNvSpPr>
            <p:nvPr/>
          </p:nvSpPr>
          <p:spPr bwMode="auto">
            <a:xfrm>
              <a:off x="1963738" y="5151438"/>
              <a:ext cx="471488" cy="157163"/>
            </a:xfrm>
            <a:custGeom>
              <a:avLst/>
              <a:gdLst>
                <a:gd name="T0" fmla="*/ 281 w 891"/>
                <a:gd name="T1" fmla="*/ 0 h 295"/>
                <a:gd name="T2" fmla="*/ 307 w 891"/>
                <a:gd name="T3" fmla="*/ 10 h 295"/>
                <a:gd name="T4" fmla="*/ 376 w 891"/>
                <a:gd name="T5" fmla="*/ 34 h 295"/>
                <a:gd name="T6" fmla="*/ 474 w 891"/>
                <a:gd name="T7" fmla="*/ 70 h 295"/>
                <a:gd name="T8" fmla="*/ 586 w 891"/>
                <a:gd name="T9" fmla="*/ 115 h 295"/>
                <a:gd name="T10" fmla="*/ 644 w 891"/>
                <a:gd name="T11" fmla="*/ 138 h 295"/>
                <a:gd name="T12" fmla="*/ 698 w 891"/>
                <a:gd name="T13" fmla="*/ 162 h 295"/>
                <a:gd name="T14" fmla="*/ 750 w 891"/>
                <a:gd name="T15" fmla="*/ 186 h 295"/>
                <a:gd name="T16" fmla="*/ 796 w 891"/>
                <a:gd name="T17" fmla="*/ 209 h 295"/>
                <a:gd name="T18" fmla="*/ 816 w 891"/>
                <a:gd name="T19" fmla="*/ 220 h 295"/>
                <a:gd name="T20" fmla="*/ 835 w 891"/>
                <a:gd name="T21" fmla="*/ 230 h 295"/>
                <a:gd name="T22" fmla="*/ 851 w 891"/>
                <a:gd name="T23" fmla="*/ 240 h 295"/>
                <a:gd name="T24" fmla="*/ 865 w 891"/>
                <a:gd name="T25" fmla="*/ 250 h 295"/>
                <a:gd name="T26" fmla="*/ 875 w 891"/>
                <a:gd name="T27" fmla="*/ 260 h 295"/>
                <a:gd name="T28" fmla="*/ 884 w 891"/>
                <a:gd name="T29" fmla="*/ 268 h 295"/>
                <a:gd name="T30" fmla="*/ 888 w 891"/>
                <a:gd name="T31" fmla="*/ 276 h 295"/>
                <a:gd name="T32" fmla="*/ 891 w 891"/>
                <a:gd name="T33" fmla="*/ 283 h 295"/>
                <a:gd name="T34" fmla="*/ 888 w 891"/>
                <a:gd name="T35" fmla="*/ 289 h 295"/>
                <a:gd name="T36" fmla="*/ 881 w 891"/>
                <a:gd name="T37" fmla="*/ 292 h 295"/>
                <a:gd name="T38" fmla="*/ 868 w 891"/>
                <a:gd name="T39" fmla="*/ 295 h 295"/>
                <a:gd name="T40" fmla="*/ 852 w 891"/>
                <a:gd name="T41" fmla="*/ 295 h 295"/>
                <a:gd name="T42" fmla="*/ 832 w 891"/>
                <a:gd name="T43" fmla="*/ 294 h 295"/>
                <a:gd name="T44" fmla="*/ 808 w 891"/>
                <a:gd name="T45" fmla="*/ 291 h 295"/>
                <a:gd name="T46" fmla="*/ 782 w 891"/>
                <a:gd name="T47" fmla="*/ 286 h 295"/>
                <a:gd name="T48" fmla="*/ 752 w 891"/>
                <a:gd name="T49" fmla="*/ 281 h 295"/>
                <a:gd name="T50" fmla="*/ 684 w 891"/>
                <a:gd name="T51" fmla="*/ 266 h 295"/>
                <a:gd name="T52" fmla="*/ 609 w 891"/>
                <a:gd name="T53" fmla="*/ 249 h 295"/>
                <a:gd name="T54" fmla="*/ 528 w 891"/>
                <a:gd name="T55" fmla="*/ 229 h 295"/>
                <a:gd name="T56" fmla="*/ 445 w 891"/>
                <a:gd name="T57" fmla="*/ 207 h 295"/>
                <a:gd name="T58" fmla="*/ 282 w 891"/>
                <a:gd name="T59" fmla="*/ 161 h 295"/>
                <a:gd name="T60" fmla="*/ 140 w 891"/>
                <a:gd name="T61" fmla="*/ 119 h 295"/>
                <a:gd name="T62" fmla="*/ 39 w 891"/>
                <a:gd name="T63" fmla="*/ 89 h 295"/>
                <a:gd name="T64" fmla="*/ 0 w 891"/>
                <a:gd name="T65" fmla="*/ 76 h 295"/>
                <a:gd name="T66" fmla="*/ 0 w 891"/>
                <a:gd name="T67" fmla="*/ 0 h 295"/>
                <a:gd name="T68" fmla="*/ 281 w 891"/>
                <a:gd name="T69" fmla="*/ 0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91" h="295">
                  <a:moveTo>
                    <a:pt x="281" y="0"/>
                  </a:moveTo>
                  <a:lnTo>
                    <a:pt x="307" y="10"/>
                  </a:lnTo>
                  <a:lnTo>
                    <a:pt x="376" y="34"/>
                  </a:lnTo>
                  <a:lnTo>
                    <a:pt x="474" y="70"/>
                  </a:lnTo>
                  <a:lnTo>
                    <a:pt x="586" y="115"/>
                  </a:lnTo>
                  <a:lnTo>
                    <a:pt x="644" y="138"/>
                  </a:lnTo>
                  <a:lnTo>
                    <a:pt x="698" y="162"/>
                  </a:lnTo>
                  <a:lnTo>
                    <a:pt x="750" y="186"/>
                  </a:lnTo>
                  <a:lnTo>
                    <a:pt x="796" y="209"/>
                  </a:lnTo>
                  <a:lnTo>
                    <a:pt x="816" y="220"/>
                  </a:lnTo>
                  <a:lnTo>
                    <a:pt x="835" y="230"/>
                  </a:lnTo>
                  <a:lnTo>
                    <a:pt x="851" y="240"/>
                  </a:lnTo>
                  <a:lnTo>
                    <a:pt x="865" y="250"/>
                  </a:lnTo>
                  <a:lnTo>
                    <a:pt x="875" y="260"/>
                  </a:lnTo>
                  <a:lnTo>
                    <a:pt x="884" y="268"/>
                  </a:lnTo>
                  <a:lnTo>
                    <a:pt x="888" y="276"/>
                  </a:lnTo>
                  <a:lnTo>
                    <a:pt x="891" y="283"/>
                  </a:lnTo>
                  <a:lnTo>
                    <a:pt x="888" y="289"/>
                  </a:lnTo>
                  <a:lnTo>
                    <a:pt x="881" y="292"/>
                  </a:lnTo>
                  <a:lnTo>
                    <a:pt x="868" y="295"/>
                  </a:lnTo>
                  <a:lnTo>
                    <a:pt x="852" y="295"/>
                  </a:lnTo>
                  <a:lnTo>
                    <a:pt x="832" y="294"/>
                  </a:lnTo>
                  <a:lnTo>
                    <a:pt x="808" y="291"/>
                  </a:lnTo>
                  <a:lnTo>
                    <a:pt x="782" y="286"/>
                  </a:lnTo>
                  <a:lnTo>
                    <a:pt x="752" y="281"/>
                  </a:lnTo>
                  <a:lnTo>
                    <a:pt x="684" y="266"/>
                  </a:lnTo>
                  <a:lnTo>
                    <a:pt x="609" y="249"/>
                  </a:lnTo>
                  <a:lnTo>
                    <a:pt x="528" y="229"/>
                  </a:lnTo>
                  <a:lnTo>
                    <a:pt x="445" y="207"/>
                  </a:lnTo>
                  <a:lnTo>
                    <a:pt x="282" y="161"/>
                  </a:lnTo>
                  <a:lnTo>
                    <a:pt x="140" y="119"/>
                  </a:lnTo>
                  <a:lnTo>
                    <a:pt x="39" y="89"/>
                  </a:lnTo>
                  <a:lnTo>
                    <a:pt x="0" y="76"/>
                  </a:lnTo>
                  <a:lnTo>
                    <a:pt x="0" y="0"/>
                  </a:lnTo>
                  <a:lnTo>
                    <a:pt x="281" y="0"/>
                  </a:lnTo>
                  <a:close/>
                </a:path>
              </a:pathLst>
            </a:custGeom>
            <a:solidFill>
              <a:srgbClr val="CB2D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auto">
            <a:xfrm>
              <a:off x="2271713" y="5126038"/>
              <a:ext cx="492125" cy="68263"/>
            </a:xfrm>
            <a:custGeom>
              <a:avLst/>
              <a:gdLst>
                <a:gd name="T0" fmla="*/ 235 w 929"/>
                <a:gd name="T1" fmla="*/ 0 h 128"/>
                <a:gd name="T2" fmla="*/ 264 w 929"/>
                <a:gd name="T3" fmla="*/ 3 h 128"/>
                <a:gd name="T4" fmla="*/ 338 w 929"/>
                <a:gd name="T5" fmla="*/ 8 h 128"/>
                <a:gd name="T6" fmla="*/ 446 w 929"/>
                <a:gd name="T7" fmla="*/ 19 h 128"/>
                <a:gd name="T8" fmla="*/ 570 w 929"/>
                <a:gd name="T9" fmla="*/ 30 h 128"/>
                <a:gd name="T10" fmla="*/ 634 w 929"/>
                <a:gd name="T11" fmla="*/ 39 h 128"/>
                <a:gd name="T12" fmla="*/ 697 w 929"/>
                <a:gd name="T13" fmla="*/ 46 h 128"/>
                <a:gd name="T14" fmla="*/ 755 w 929"/>
                <a:gd name="T15" fmla="*/ 55 h 128"/>
                <a:gd name="T16" fmla="*/ 808 w 929"/>
                <a:gd name="T17" fmla="*/ 65 h 128"/>
                <a:gd name="T18" fmla="*/ 854 w 929"/>
                <a:gd name="T19" fmla="*/ 73 h 128"/>
                <a:gd name="T20" fmla="*/ 890 w 929"/>
                <a:gd name="T21" fmla="*/ 83 h 128"/>
                <a:gd name="T22" fmla="*/ 904 w 929"/>
                <a:gd name="T23" fmla="*/ 89 h 128"/>
                <a:gd name="T24" fmla="*/ 916 w 929"/>
                <a:gd name="T25" fmla="*/ 93 h 128"/>
                <a:gd name="T26" fmla="*/ 923 w 929"/>
                <a:gd name="T27" fmla="*/ 99 h 128"/>
                <a:gd name="T28" fmla="*/ 927 w 929"/>
                <a:gd name="T29" fmla="*/ 105 h 128"/>
                <a:gd name="T30" fmla="*/ 929 w 929"/>
                <a:gd name="T31" fmla="*/ 111 h 128"/>
                <a:gd name="T32" fmla="*/ 923 w 929"/>
                <a:gd name="T33" fmla="*/ 115 h 128"/>
                <a:gd name="T34" fmla="*/ 913 w 929"/>
                <a:gd name="T35" fmla="*/ 119 h 128"/>
                <a:gd name="T36" fmla="*/ 897 w 929"/>
                <a:gd name="T37" fmla="*/ 122 h 128"/>
                <a:gd name="T38" fmla="*/ 877 w 929"/>
                <a:gd name="T39" fmla="*/ 125 h 128"/>
                <a:gd name="T40" fmla="*/ 854 w 929"/>
                <a:gd name="T41" fmla="*/ 127 h 128"/>
                <a:gd name="T42" fmla="*/ 827 w 929"/>
                <a:gd name="T43" fmla="*/ 128 h 128"/>
                <a:gd name="T44" fmla="*/ 796 w 929"/>
                <a:gd name="T45" fmla="*/ 128 h 128"/>
                <a:gd name="T46" fmla="*/ 727 w 929"/>
                <a:gd name="T47" fmla="*/ 128 h 128"/>
                <a:gd name="T48" fmla="*/ 648 w 929"/>
                <a:gd name="T49" fmla="*/ 127 h 128"/>
                <a:gd name="T50" fmla="*/ 563 w 929"/>
                <a:gd name="T51" fmla="*/ 124 h 128"/>
                <a:gd name="T52" fmla="*/ 475 w 929"/>
                <a:gd name="T53" fmla="*/ 118 h 128"/>
                <a:gd name="T54" fmla="*/ 302 w 929"/>
                <a:gd name="T55" fmla="*/ 108 h 128"/>
                <a:gd name="T56" fmla="*/ 150 w 929"/>
                <a:gd name="T57" fmla="*/ 96 h 128"/>
                <a:gd name="T58" fmla="*/ 40 w 929"/>
                <a:gd name="T59" fmla="*/ 88 h 128"/>
                <a:gd name="T60" fmla="*/ 0 w 929"/>
                <a:gd name="T61" fmla="*/ 85 h 128"/>
                <a:gd name="T62" fmla="*/ 0 w 929"/>
                <a:gd name="T63" fmla="*/ 8 h 128"/>
                <a:gd name="T64" fmla="*/ 235 w 929"/>
                <a:gd name="T65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29" h="128">
                  <a:moveTo>
                    <a:pt x="235" y="0"/>
                  </a:moveTo>
                  <a:lnTo>
                    <a:pt x="264" y="3"/>
                  </a:lnTo>
                  <a:lnTo>
                    <a:pt x="338" y="8"/>
                  </a:lnTo>
                  <a:lnTo>
                    <a:pt x="446" y="19"/>
                  </a:lnTo>
                  <a:lnTo>
                    <a:pt x="570" y="30"/>
                  </a:lnTo>
                  <a:lnTo>
                    <a:pt x="634" y="39"/>
                  </a:lnTo>
                  <a:lnTo>
                    <a:pt x="697" y="46"/>
                  </a:lnTo>
                  <a:lnTo>
                    <a:pt x="755" y="55"/>
                  </a:lnTo>
                  <a:lnTo>
                    <a:pt x="808" y="65"/>
                  </a:lnTo>
                  <a:lnTo>
                    <a:pt x="854" y="73"/>
                  </a:lnTo>
                  <a:lnTo>
                    <a:pt x="890" y="83"/>
                  </a:lnTo>
                  <a:lnTo>
                    <a:pt x="904" y="89"/>
                  </a:lnTo>
                  <a:lnTo>
                    <a:pt x="916" y="93"/>
                  </a:lnTo>
                  <a:lnTo>
                    <a:pt x="923" y="99"/>
                  </a:lnTo>
                  <a:lnTo>
                    <a:pt x="927" y="105"/>
                  </a:lnTo>
                  <a:lnTo>
                    <a:pt x="929" y="111"/>
                  </a:lnTo>
                  <a:lnTo>
                    <a:pt x="923" y="115"/>
                  </a:lnTo>
                  <a:lnTo>
                    <a:pt x="913" y="119"/>
                  </a:lnTo>
                  <a:lnTo>
                    <a:pt x="897" y="122"/>
                  </a:lnTo>
                  <a:lnTo>
                    <a:pt x="877" y="125"/>
                  </a:lnTo>
                  <a:lnTo>
                    <a:pt x="854" y="127"/>
                  </a:lnTo>
                  <a:lnTo>
                    <a:pt x="827" y="128"/>
                  </a:lnTo>
                  <a:lnTo>
                    <a:pt x="796" y="128"/>
                  </a:lnTo>
                  <a:lnTo>
                    <a:pt x="727" y="128"/>
                  </a:lnTo>
                  <a:lnTo>
                    <a:pt x="648" y="127"/>
                  </a:lnTo>
                  <a:lnTo>
                    <a:pt x="563" y="124"/>
                  </a:lnTo>
                  <a:lnTo>
                    <a:pt x="475" y="118"/>
                  </a:lnTo>
                  <a:lnTo>
                    <a:pt x="302" y="108"/>
                  </a:lnTo>
                  <a:lnTo>
                    <a:pt x="150" y="96"/>
                  </a:lnTo>
                  <a:lnTo>
                    <a:pt x="40" y="88"/>
                  </a:lnTo>
                  <a:lnTo>
                    <a:pt x="0" y="85"/>
                  </a:lnTo>
                  <a:lnTo>
                    <a:pt x="0" y="8"/>
                  </a:lnTo>
                  <a:lnTo>
                    <a:pt x="235" y="0"/>
                  </a:lnTo>
                  <a:close/>
                </a:path>
              </a:pathLst>
            </a:custGeom>
            <a:solidFill>
              <a:srgbClr val="CB2D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1963738" y="3821113"/>
              <a:ext cx="503238" cy="1330325"/>
            </a:xfrm>
            <a:custGeom>
              <a:avLst/>
              <a:gdLst>
                <a:gd name="T0" fmla="*/ 57 w 950"/>
                <a:gd name="T1" fmla="*/ 127 h 2516"/>
                <a:gd name="T2" fmla="*/ 55 w 950"/>
                <a:gd name="T3" fmla="*/ 246 h 2516"/>
                <a:gd name="T4" fmla="*/ 49 w 950"/>
                <a:gd name="T5" fmla="*/ 467 h 2516"/>
                <a:gd name="T6" fmla="*/ 40 w 950"/>
                <a:gd name="T7" fmla="*/ 763 h 2516"/>
                <a:gd name="T8" fmla="*/ 32 w 950"/>
                <a:gd name="T9" fmla="*/ 1119 h 2516"/>
                <a:gd name="T10" fmla="*/ 21 w 950"/>
                <a:gd name="T11" fmla="*/ 1511 h 2516"/>
                <a:gd name="T12" fmla="*/ 13 w 950"/>
                <a:gd name="T13" fmla="*/ 1920 h 2516"/>
                <a:gd name="T14" fmla="*/ 4 w 950"/>
                <a:gd name="T15" fmla="*/ 2323 h 2516"/>
                <a:gd name="T16" fmla="*/ 281 w 950"/>
                <a:gd name="T17" fmla="*/ 2516 h 2516"/>
                <a:gd name="T18" fmla="*/ 286 w 950"/>
                <a:gd name="T19" fmla="*/ 2451 h 2516"/>
                <a:gd name="T20" fmla="*/ 304 w 950"/>
                <a:gd name="T21" fmla="*/ 2275 h 2516"/>
                <a:gd name="T22" fmla="*/ 327 w 950"/>
                <a:gd name="T23" fmla="*/ 2015 h 2516"/>
                <a:gd name="T24" fmla="*/ 353 w 950"/>
                <a:gd name="T25" fmla="*/ 1698 h 2516"/>
                <a:gd name="T26" fmla="*/ 377 w 950"/>
                <a:gd name="T27" fmla="*/ 1355 h 2516"/>
                <a:gd name="T28" fmla="*/ 400 w 950"/>
                <a:gd name="T29" fmla="*/ 1011 h 2516"/>
                <a:gd name="T30" fmla="*/ 415 w 950"/>
                <a:gd name="T31" fmla="*/ 694 h 2516"/>
                <a:gd name="T32" fmla="*/ 419 w 950"/>
                <a:gd name="T33" fmla="*/ 435 h 2516"/>
                <a:gd name="T34" fmla="*/ 619 w 950"/>
                <a:gd name="T35" fmla="*/ 423 h 2516"/>
                <a:gd name="T36" fmla="*/ 623 w 950"/>
                <a:gd name="T37" fmla="*/ 531 h 2516"/>
                <a:gd name="T38" fmla="*/ 629 w 950"/>
                <a:gd name="T39" fmla="*/ 727 h 2516"/>
                <a:gd name="T40" fmla="*/ 635 w 950"/>
                <a:gd name="T41" fmla="*/ 992 h 2516"/>
                <a:gd name="T42" fmla="*/ 636 w 950"/>
                <a:gd name="T43" fmla="*/ 1305 h 2516"/>
                <a:gd name="T44" fmla="*/ 633 w 950"/>
                <a:gd name="T45" fmla="*/ 1643 h 2516"/>
                <a:gd name="T46" fmla="*/ 622 w 950"/>
                <a:gd name="T47" fmla="*/ 1989 h 2516"/>
                <a:gd name="T48" fmla="*/ 606 w 950"/>
                <a:gd name="T49" fmla="*/ 2241 h 2516"/>
                <a:gd name="T50" fmla="*/ 592 w 950"/>
                <a:gd name="T51" fmla="*/ 2399 h 2516"/>
                <a:gd name="T52" fmla="*/ 818 w 950"/>
                <a:gd name="T53" fmla="*/ 2467 h 2516"/>
                <a:gd name="T54" fmla="*/ 831 w 950"/>
                <a:gd name="T55" fmla="*/ 2419 h 2516"/>
                <a:gd name="T56" fmla="*/ 861 w 950"/>
                <a:gd name="T57" fmla="*/ 2283 h 2516"/>
                <a:gd name="T58" fmla="*/ 878 w 950"/>
                <a:gd name="T59" fmla="*/ 2182 h 2516"/>
                <a:gd name="T60" fmla="*/ 897 w 950"/>
                <a:gd name="T61" fmla="*/ 2062 h 2516"/>
                <a:gd name="T62" fmla="*/ 916 w 950"/>
                <a:gd name="T63" fmla="*/ 1924 h 2516"/>
                <a:gd name="T64" fmla="*/ 930 w 950"/>
                <a:gd name="T65" fmla="*/ 1768 h 2516"/>
                <a:gd name="T66" fmla="*/ 943 w 950"/>
                <a:gd name="T67" fmla="*/ 1596 h 2516"/>
                <a:gd name="T68" fmla="*/ 949 w 950"/>
                <a:gd name="T69" fmla="*/ 1407 h 2516"/>
                <a:gd name="T70" fmla="*/ 949 w 950"/>
                <a:gd name="T71" fmla="*/ 1204 h 2516"/>
                <a:gd name="T72" fmla="*/ 942 w 950"/>
                <a:gd name="T73" fmla="*/ 987 h 2516"/>
                <a:gd name="T74" fmla="*/ 926 w 950"/>
                <a:gd name="T75" fmla="*/ 758 h 2516"/>
                <a:gd name="T76" fmla="*/ 898 w 950"/>
                <a:gd name="T77" fmla="*/ 516 h 2516"/>
                <a:gd name="T78" fmla="*/ 860 w 950"/>
                <a:gd name="T79" fmla="*/ 262 h 2516"/>
                <a:gd name="T80" fmla="*/ 806 w 950"/>
                <a:gd name="T81" fmla="*/ 0 h 25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950" h="2516">
                  <a:moveTo>
                    <a:pt x="59" y="111"/>
                  </a:moveTo>
                  <a:lnTo>
                    <a:pt x="57" y="127"/>
                  </a:lnTo>
                  <a:lnTo>
                    <a:pt x="56" y="173"/>
                  </a:lnTo>
                  <a:lnTo>
                    <a:pt x="55" y="246"/>
                  </a:lnTo>
                  <a:lnTo>
                    <a:pt x="52" y="346"/>
                  </a:lnTo>
                  <a:lnTo>
                    <a:pt x="49" y="467"/>
                  </a:lnTo>
                  <a:lnTo>
                    <a:pt x="45" y="606"/>
                  </a:lnTo>
                  <a:lnTo>
                    <a:pt x="40" y="763"/>
                  </a:lnTo>
                  <a:lnTo>
                    <a:pt x="36" y="936"/>
                  </a:lnTo>
                  <a:lnTo>
                    <a:pt x="32" y="1119"/>
                  </a:lnTo>
                  <a:lnTo>
                    <a:pt x="27" y="1312"/>
                  </a:lnTo>
                  <a:lnTo>
                    <a:pt x="21" y="1511"/>
                  </a:lnTo>
                  <a:lnTo>
                    <a:pt x="17" y="1715"/>
                  </a:lnTo>
                  <a:lnTo>
                    <a:pt x="13" y="1920"/>
                  </a:lnTo>
                  <a:lnTo>
                    <a:pt x="9" y="2123"/>
                  </a:lnTo>
                  <a:lnTo>
                    <a:pt x="4" y="2323"/>
                  </a:lnTo>
                  <a:lnTo>
                    <a:pt x="0" y="2516"/>
                  </a:lnTo>
                  <a:lnTo>
                    <a:pt x="281" y="2516"/>
                  </a:lnTo>
                  <a:lnTo>
                    <a:pt x="282" y="2500"/>
                  </a:lnTo>
                  <a:lnTo>
                    <a:pt x="286" y="2451"/>
                  </a:lnTo>
                  <a:lnTo>
                    <a:pt x="294" y="2375"/>
                  </a:lnTo>
                  <a:lnTo>
                    <a:pt x="304" y="2275"/>
                  </a:lnTo>
                  <a:lnTo>
                    <a:pt x="314" y="2153"/>
                  </a:lnTo>
                  <a:lnTo>
                    <a:pt x="327" y="2015"/>
                  </a:lnTo>
                  <a:lnTo>
                    <a:pt x="338" y="1862"/>
                  </a:lnTo>
                  <a:lnTo>
                    <a:pt x="353" y="1698"/>
                  </a:lnTo>
                  <a:lnTo>
                    <a:pt x="366" y="1528"/>
                  </a:lnTo>
                  <a:lnTo>
                    <a:pt x="377" y="1355"/>
                  </a:lnTo>
                  <a:lnTo>
                    <a:pt x="390" y="1181"/>
                  </a:lnTo>
                  <a:lnTo>
                    <a:pt x="400" y="1011"/>
                  </a:lnTo>
                  <a:lnTo>
                    <a:pt x="409" y="848"/>
                  </a:lnTo>
                  <a:lnTo>
                    <a:pt x="415" y="694"/>
                  </a:lnTo>
                  <a:lnTo>
                    <a:pt x="419" y="556"/>
                  </a:lnTo>
                  <a:lnTo>
                    <a:pt x="419" y="435"/>
                  </a:lnTo>
                  <a:lnTo>
                    <a:pt x="619" y="409"/>
                  </a:lnTo>
                  <a:lnTo>
                    <a:pt x="619" y="423"/>
                  </a:lnTo>
                  <a:lnTo>
                    <a:pt x="621" y="465"/>
                  </a:lnTo>
                  <a:lnTo>
                    <a:pt x="623" y="531"/>
                  </a:lnTo>
                  <a:lnTo>
                    <a:pt x="626" y="619"/>
                  </a:lnTo>
                  <a:lnTo>
                    <a:pt x="629" y="727"/>
                  </a:lnTo>
                  <a:lnTo>
                    <a:pt x="632" y="853"/>
                  </a:lnTo>
                  <a:lnTo>
                    <a:pt x="635" y="992"/>
                  </a:lnTo>
                  <a:lnTo>
                    <a:pt x="636" y="1143"/>
                  </a:lnTo>
                  <a:lnTo>
                    <a:pt x="636" y="1305"/>
                  </a:lnTo>
                  <a:lnTo>
                    <a:pt x="636" y="1472"/>
                  </a:lnTo>
                  <a:lnTo>
                    <a:pt x="633" y="1643"/>
                  </a:lnTo>
                  <a:lnTo>
                    <a:pt x="629" y="1817"/>
                  </a:lnTo>
                  <a:lnTo>
                    <a:pt x="622" y="1989"/>
                  </a:lnTo>
                  <a:lnTo>
                    <a:pt x="612" y="2159"/>
                  </a:lnTo>
                  <a:lnTo>
                    <a:pt x="606" y="2241"/>
                  </a:lnTo>
                  <a:lnTo>
                    <a:pt x="599" y="2321"/>
                  </a:lnTo>
                  <a:lnTo>
                    <a:pt x="592" y="2399"/>
                  </a:lnTo>
                  <a:lnTo>
                    <a:pt x="583" y="2475"/>
                  </a:lnTo>
                  <a:lnTo>
                    <a:pt x="818" y="2467"/>
                  </a:lnTo>
                  <a:lnTo>
                    <a:pt x="821" y="2455"/>
                  </a:lnTo>
                  <a:lnTo>
                    <a:pt x="831" y="2419"/>
                  </a:lnTo>
                  <a:lnTo>
                    <a:pt x="844" y="2362"/>
                  </a:lnTo>
                  <a:lnTo>
                    <a:pt x="861" y="2283"/>
                  </a:lnTo>
                  <a:lnTo>
                    <a:pt x="870" y="2235"/>
                  </a:lnTo>
                  <a:lnTo>
                    <a:pt x="878" y="2182"/>
                  </a:lnTo>
                  <a:lnTo>
                    <a:pt x="888" y="2124"/>
                  </a:lnTo>
                  <a:lnTo>
                    <a:pt x="897" y="2062"/>
                  </a:lnTo>
                  <a:lnTo>
                    <a:pt x="907" y="1996"/>
                  </a:lnTo>
                  <a:lnTo>
                    <a:pt x="916" y="1924"/>
                  </a:lnTo>
                  <a:lnTo>
                    <a:pt x="923" y="1848"/>
                  </a:lnTo>
                  <a:lnTo>
                    <a:pt x="930" y="1768"/>
                  </a:lnTo>
                  <a:lnTo>
                    <a:pt x="937" y="1683"/>
                  </a:lnTo>
                  <a:lnTo>
                    <a:pt x="943" y="1596"/>
                  </a:lnTo>
                  <a:lnTo>
                    <a:pt x="946" y="1503"/>
                  </a:lnTo>
                  <a:lnTo>
                    <a:pt x="949" y="1407"/>
                  </a:lnTo>
                  <a:lnTo>
                    <a:pt x="950" y="1308"/>
                  </a:lnTo>
                  <a:lnTo>
                    <a:pt x="949" y="1204"/>
                  </a:lnTo>
                  <a:lnTo>
                    <a:pt x="947" y="1097"/>
                  </a:lnTo>
                  <a:lnTo>
                    <a:pt x="942" y="987"/>
                  </a:lnTo>
                  <a:lnTo>
                    <a:pt x="934" y="873"/>
                  </a:lnTo>
                  <a:lnTo>
                    <a:pt x="926" y="758"/>
                  </a:lnTo>
                  <a:lnTo>
                    <a:pt x="913" y="638"/>
                  </a:lnTo>
                  <a:lnTo>
                    <a:pt x="898" y="516"/>
                  </a:lnTo>
                  <a:lnTo>
                    <a:pt x="880" y="390"/>
                  </a:lnTo>
                  <a:lnTo>
                    <a:pt x="860" y="262"/>
                  </a:lnTo>
                  <a:lnTo>
                    <a:pt x="835" y="133"/>
                  </a:lnTo>
                  <a:lnTo>
                    <a:pt x="806" y="0"/>
                  </a:lnTo>
                  <a:lnTo>
                    <a:pt x="59" y="111"/>
                  </a:lnTo>
                  <a:close/>
                </a:path>
              </a:pathLst>
            </a:custGeom>
            <a:solidFill>
              <a:srgbClr val="FFF1D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2" name="Freeform 11"/>
            <p:cNvSpPr>
              <a:spLocks/>
            </p:cNvSpPr>
            <p:nvPr/>
          </p:nvSpPr>
          <p:spPr bwMode="auto">
            <a:xfrm>
              <a:off x="1822450" y="1968501"/>
              <a:ext cx="730250" cy="920750"/>
            </a:xfrm>
            <a:custGeom>
              <a:avLst/>
              <a:gdLst>
                <a:gd name="T0" fmla="*/ 1233 w 1379"/>
                <a:gd name="T1" fmla="*/ 521 h 1739"/>
                <a:gd name="T2" fmla="*/ 1272 w 1379"/>
                <a:gd name="T3" fmla="*/ 507 h 1739"/>
                <a:gd name="T4" fmla="*/ 1305 w 1379"/>
                <a:gd name="T5" fmla="*/ 482 h 1739"/>
                <a:gd name="T6" fmla="*/ 1332 w 1379"/>
                <a:gd name="T7" fmla="*/ 452 h 1739"/>
                <a:gd name="T8" fmla="*/ 1354 w 1379"/>
                <a:gd name="T9" fmla="*/ 415 h 1739"/>
                <a:gd name="T10" fmla="*/ 1368 w 1379"/>
                <a:gd name="T11" fmla="*/ 373 h 1739"/>
                <a:gd name="T12" fmla="*/ 1377 w 1379"/>
                <a:gd name="T13" fmla="*/ 327 h 1739"/>
                <a:gd name="T14" fmla="*/ 1379 w 1379"/>
                <a:gd name="T15" fmla="*/ 279 h 1739"/>
                <a:gd name="T16" fmla="*/ 1373 w 1379"/>
                <a:gd name="T17" fmla="*/ 232 h 1739"/>
                <a:gd name="T18" fmla="*/ 1360 w 1379"/>
                <a:gd name="T19" fmla="*/ 186 h 1739"/>
                <a:gd name="T20" fmla="*/ 1340 w 1379"/>
                <a:gd name="T21" fmla="*/ 141 h 1739"/>
                <a:gd name="T22" fmla="*/ 1311 w 1379"/>
                <a:gd name="T23" fmla="*/ 99 h 1739"/>
                <a:gd name="T24" fmla="*/ 1275 w 1379"/>
                <a:gd name="T25" fmla="*/ 65 h 1739"/>
                <a:gd name="T26" fmla="*/ 1229 w 1379"/>
                <a:gd name="T27" fmla="*/ 35 h 1739"/>
                <a:gd name="T28" fmla="*/ 1176 w 1379"/>
                <a:gd name="T29" fmla="*/ 13 h 1739"/>
                <a:gd name="T30" fmla="*/ 1114 w 1379"/>
                <a:gd name="T31" fmla="*/ 1 h 1739"/>
                <a:gd name="T32" fmla="*/ 1003 w 1379"/>
                <a:gd name="T33" fmla="*/ 6 h 1739"/>
                <a:gd name="T34" fmla="*/ 863 w 1379"/>
                <a:gd name="T35" fmla="*/ 29 h 1739"/>
                <a:gd name="T36" fmla="*/ 735 w 1379"/>
                <a:gd name="T37" fmla="*/ 63 h 1739"/>
                <a:gd name="T38" fmla="*/ 620 w 1379"/>
                <a:gd name="T39" fmla="*/ 108 h 1739"/>
                <a:gd name="T40" fmla="*/ 515 w 1379"/>
                <a:gd name="T41" fmla="*/ 163 h 1739"/>
                <a:gd name="T42" fmla="*/ 421 w 1379"/>
                <a:gd name="T43" fmla="*/ 223 h 1739"/>
                <a:gd name="T44" fmla="*/ 337 w 1379"/>
                <a:gd name="T45" fmla="*/ 288 h 1739"/>
                <a:gd name="T46" fmla="*/ 265 w 1379"/>
                <a:gd name="T47" fmla="*/ 356 h 1739"/>
                <a:gd name="T48" fmla="*/ 202 w 1379"/>
                <a:gd name="T49" fmla="*/ 423 h 1739"/>
                <a:gd name="T50" fmla="*/ 149 w 1379"/>
                <a:gd name="T51" fmla="*/ 490 h 1739"/>
                <a:gd name="T52" fmla="*/ 104 w 1379"/>
                <a:gd name="T53" fmla="*/ 553 h 1739"/>
                <a:gd name="T54" fmla="*/ 68 w 1379"/>
                <a:gd name="T55" fmla="*/ 611 h 1739"/>
                <a:gd name="T56" fmla="*/ 29 w 1379"/>
                <a:gd name="T57" fmla="*/ 681 h 1739"/>
                <a:gd name="T58" fmla="*/ 3 w 1379"/>
                <a:gd name="T59" fmla="*/ 739 h 1739"/>
                <a:gd name="T60" fmla="*/ 11 w 1379"/>
                <a:gd name="T61" fmla="*/ 819 h 1739"/>
                <a:gd name="T62" fmla="*/ 36 w 1379"/>
                <a:gd name="T63" fmla="*/ 953 h 1739"/>
                <a:gd name="T64" fmla="*/ 70 w 1379"/>
                <a:gd name="T65" fmla="*/ 1074 h 1739"/>
                <a:gd name="T66" fmla="*/ 110 w 1379"/>
                <a:gd name="T67" fmla="*/ 1184 h 1739"/>
                <a:gd name="T68" fmla="*/ 153 w 1379"/>
                <a:gd name="T69" fmla="*/ 1282 h 1739"/>
                <a:gd name="T70" fmla="*/ 201 w 1379"/>
                <a:gd name="T71" fmla="*/ 1368 h 1739"/>
                <a:gd name="T72" fmla="*/ 250 w 1379"/>
                <a:gd name="T73" fmla="*/ 1443 h 1739"/>
                <a:gd name="T74" fmla="*/ 300 w 1379"/>
                <a:gd name="T75" fmla="*/ 1509 h 1739"/>
                <a:gd name="T76" fmla="*/ 349 w 1379"/>
                <a:gd name="T77" fmla="*/ 1565 h 1739"/>
                <a:gd name="T78" fmla="*/ 396 w 1379"/>
                <a:gd name="T79" fmla="*/ 1613 h 1739"/>
                <a:gd name="T80" fmla="*/ 441 w 1379"/>
                <a:gd name="T81" fmla="*/ 1652 h 1739"/>
                <a:gd name="T82" fmla="*/ 481 w 1379"/>
                <a:gd name="T83" fmla="*/ 1682 h 1739"/>
                <a:gd name="T84" fmla="*/ 532 w 1379"/>
                <a:gd name="T85" fmla="*/ 1715 h 1739"/>
                <a:gd name="T86" fmla="*/ 571 w 1379"/>
                <a:gd name="T87" fmla="*/ 1737 h 1739"/>
                <a:gd name="T88" fmla="*/ 359 w 1379"/>
                <a:gd name="T89" fmla="*/ 746 h 1739"/>
                <a:gd name="T90" fmla="*/ 458 w 1379"/>
                <a:gd name="T91" fmla="*/ 703 h 1739"/>
                <a:gd name="T92" fmla="*/ 566 w 1379"/>
                <a:gd name="T93" fmla="*/ 662 h 1739"/>
                <a:gd name="T94" fmla="*/ 679 w 1379"/>
                <a:gd name="T95" fmla="*/ 628 h 1739"/>
                <a:gd name="T96" fmla="*/ 792 w 1379"/>
                <a:gd name="T97" fmla="*/ 598 h 1739"/>
                <a:gd name="T98" fmla="*/ 905 w 1379"/>
                <a:gd name="T99" fmla="*/ 573 h 1739"/>
                <a:gd name="T100" fmla="*/ 1014 w 1379"/>
                <a:gd name="T101" fmla="*/ 553 h 1739"/>
                <a:gd name="T102" fmla="*/ 1118 w 1379"/>
                <a:gd name="T103" fmla="*/ 537 h 1739"/>
                <a:gd name="T104" fmla="*/ 1212 w 1379"/>
                <a:gd name="T105" fmla="*/ 526 h 17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379" h="1739">
                  <a:moveTo>
                    <a:pt x="1212" y="526"/>
                  </a:moveTo>
                  <a:lnTo>
                    <a:pt x="1233" y="521"/>
                  </a:lnTo>
                  <a:lnTo>
                    <a:pt x="1253" y="516"/>
                  </a:lnTo>
                  <a:lnTo>
                    <a:pt x="1272" y="507"/>
                  </a:lnTo>
                  <a:lnTo>
                    <a:pt x="1289" y="495"/>
                  </a:lnTo>
                  <a:lnTo>
                    <a:pt x="1305" y="482"/>
                  </a:lnTo>
                  <a:lnTo>
                    <a:pt x="1320" y="468"/>
                  </a:lnTo>
                  <a:lnTo>
                    <a:pt x="1332" y="452"/>
                  </a:lnTo>
                  <a:lnTo>
                    <a:pt x="1344" y="433"/>
                  </a:lnTo>
                  <a:lnTo>
                    <a:pt x="1354" y="415"/>
                  </a:lnTo>
                  <a:lnTo>
                    <a:pt x="1363" y="393"/>
                  </a:lnTo>
                  <a:lnTo>
                    <a:pt x="1368" y="373"/>
                  </a:lnTo>
                  <a:lnTo>
                    <a:pt x="1374" y="350"/>
                  </a:lnTo>
                  <a:lnTo>
                    <a:pt x="1377" y="327"/>
                  </a:lnTo>
                  <a:lnTo>
                    <a:pt x="1379" y="304"/>
                  </a:lnTo>
                  <a:lnTo>
                    <a:pt x="1379" y="279"/>
                  </a:lnTo>
                  <a:lnTo>
                    <a:pt x="1377" y="256"/>
                  </a:lnTo>
                  <a:lnTo>
                    <a:pt x="1373" y="232"/>
                  </a:lnTo>
                  <a:lnTo>
                    <a:pt x="1368" y="209"/>
                  </a:lnTo>
                  <a:lnTo>
                    <a:pt x="1360" y="186"/>
                  </a:lnTo>
                  <a:lnTo>
                    <a:pt x="1351" y="163"/>
                  </a:lnTo>
                  <a:lnTo>
                    <a:pt x="1340" y="141"/>
                  </a:lnTo>
                  <a:lnTo>
                    <a:pt x="1327" y="120"/>
                  </a:lnTo>
                  <a:lnTo>
                    <a:pt x="1311" y="99"/>
                  </a:lnTo>
                  <a:lnTo>
                    <a:pt x="1294" y="81"/>
                  </a:lnTo>
                  <a:lnTo>
                    <a:pt x="1275" y="65"/>
                  </a:lnTo>
                  <a:lnTo>
                    <a:pt x="1253" y="49"/>
                  </a:lnTo>
                  <a:lnTo>
                    <a:pt x="1229" y="35"/>
                  </a:lnTo>
                  <a:lnTo>
                    <a:pt x="1204" y="23"/>
                  </a:lnTo>
                  <a:lnTo>
                    <a:pt x="1176" y="13"/>
                  </a:lnTo>
                  <a:lnTo>
                    <a:pt x="1145" y="6"/>
                  </a:lnTo>
                  <a:lnTo>
                    <a:pt x="1114" y="1"/>
                  </a:lnTo>
                  <a:lnTo>
                    <a:pt x="1078" y="0"/>
                  </a:lnTo>
                  <a:lnTo>
                    <a:pt x="1003" y="6"/>
                  </a:lnTo>
                  <a:lnTo>
                    <a:pt x="932" y="16"/>
                  </a:lnTo>
                  <a:lnTo>
                    <a:pt x="863" y="29"/>
                  </a:lnTo>
                  <a:lnTo>
                    <a:pt x="797" y="45"/>
                  </a:lnTo>
                  <a:lnTo>
                    <a:pt x="735" y="63"/>
                  </a:lnTo>
                  <a:lnTo>
                    <a:pt x="676" y="85"/>
                  </a:lnTo>
                  <a:lnTo>
                    <a:pt x="620" y="108"/>
                  </a:lnTo>
                  <a:lnTo>
                    <a:pt x="565" y="135"/>
                  </a:lnTo>
                  <a:lnTo>
                    <a:pt x="515" y="163"/>
                  </a:lnTo>
                  <a:lnTo>
                    <a:pt x="467" y="192"/>
                  </a:lnTo>
                  <a:lnTo>
                    <a:pt x="421" y="223"/>
                  </a:lnTo>
                  <a:lnTo>
                    <a:pt x="378" y="255"/>
                  </a:lnTo>
                  <a:lnTo>
                    <a:pt x="337" y="288"/>
                  </a:lnTo>
                  <a:lnTo>
                    <a:pt x="300" y="321"/>
                  </a:lnTo>
                  <a:lnTo>
                    <a:pt x="265" y="356"/>
                  </a:lnTo>
                  <a:lnTo>
                    <a:pt x="232" y="390"/>
                  </a:lnTo>
                  <a:lnTo>
                    <a:pt x="202" y="423"/>
                  </a:lnTo>
                  <a:lnTo>
                    <a:pt x="175" y="456"/>
                  </a:lnTo>
                  <a:lnTo>
                    <a:pt x="149" y="490"/>
                  </a:lnTo>
                  <a:lnTo>
                    <a:pt x="126" y="521"/>
                  </a:lnTo>
                  <a:lnTo>
                    <a:pt x="104" y="553"/>
                  </a:lnTo>
                  <a:lnTo>
                    <a:pt x="85" y="582"/>
                  </a:lnTo>
                  <a:lnTo>
                    <a:pt x="68" y="611"/>
                  </a:lnTo>
                  <a:lnTo>
                    <a:pt x="54" y="636"/>
                  </a:lnTo>
                  <a:lnTo>
                    <a:pt x="29" y="681"/>
                  </a:lnTo>
                  <a:lnTo>
                    <a:pt x="13" y="716"/>
                  </a:lnTo>
                  <a:lnTo>
                    <a:pt x="3" y="739"/>
                  </a:lnTo>
                  <a:lnTo>
                    <a:pt x="0" y="747"/>
                  </a:lnTo>
                  <a:lnTo>
                    <a:pt x="11" y="819"/>
                  </a:lnTo>
                  <a:lnTo>
                    <a:pt x="22" y="887"/>
                  </a:lnTo>
                  <a:lnTo>
                    <a:pt x="36" y="953"/>
                  </a:lnTo>
                  <a:lnTo>
                    <a:pt x="52" y="1015"/>
                  </a:lnTo>
                  <a:lnTo>
                    <a:pt x="70" y="1074"/>
                  </a:lnTo>
                  <a:lnTo>
                    <a:pt x="88" y="1130"/>
                  </a:lnTo>
                  <a:lnTo>
                    <a:pt x="110" y="1184"/>
                  </a:lnTo>
                  <a:lnTo>
                    <a:pt x="130" y="1234"/>
                  </a:lnTo>
                  <a:lnTo>
                    <a:pt x="153" y="1282"/>
                  </a:lnTo>
                  <a:lnTo>
                    <a:pt x="176" y="1326"/>
                  </a:lnTo>
                  <a:lnTo>
                    <a:pt x="201" y="1368"/>
                  </a:lnTo>
                  <a:lnTo>
                    <a:pt x="225" y="1407"/>
                  </a:lnTo>
                  <a:lnTo>
                    <a:pt x="250" y="1443"/>
                  </a:lnTo>
                  <a:lnTo>
                    <a:pt x="274" y="1477"/>
                  </a:lnTo>
                  <a:lnTo>
                    <a:pt x="300" y="1509"/>
                  </a:lnTo>
                  <a:lnTo>
                    <a:pt x="324" y="1538"/>
                  </a:lnTo>
                  <a:lnTo>
                    <a:pt x="349" y="1565"/>
                  </a:lnTo>
                  <a:lnTo>
                    <a:pt x="373" y="1590"/>
                  </a:lnTo>
                  <a:lnTo>
                    <a:pt x="396" y="1613"/>
                  </a:lnTo>
                  <a:lnTo>
                    <a:pt x="420" y="1633"/>
                  </a:lnTo>
                  <a:lnTo>
                    <a:pt x="441" y="1652"/>
                  </a:lnTo>
                  <a:lnTo>
                    <a:pt x="463" y="1668"/>
                  </a:lnTo>
                  <a:lnTo>
                    <a:pt x="481" y="1682"/>
                  </a:lnTo>
                  <a:lnTo>
                    <a:pt x="500" y="1695"/>
                  </a:lnTo>
                  <a:lnTo>
                    <a:pt x="532" y="1715"/>
                  </a:lnTo>
                  <a:lnTo>
                    <a:pt x="556" y="1729"/>
                  </a:lnTo>
                  <a:lnTo>
                    <a:pt x="571" y="1737"/>
                  </a:lnTo>
                  <a:lnTo>
                    <a:pt x="576" y="1739"/>
                  </a:lnTo>
                  <a:lnTo>
                    <a:pt x="359" y="746"/>
                  </a:lnTo>
                  <a:lnTo>
                    <a:pt x="408" y="724"/>
                  </a:lnTo>
                  <a:lnTo>
                    <a:pt x="458" y="703"/>
                  </a:lnTo>
                  <a:lnTo>
                    <a:pt x="512" y="683"/>
                  </a:lnTo>
                  <a:lnTo>
                    <a:pt x="566" y="662"/>
                  </a:lnTo>
                  <a:lnTo>
                    <a:pt x="621" y="645"/>
                  </a:lnTo>
                  <a:lnTo>
                    <a:pt x="679" y="628"/>
                  </a:lnTo>
                  <a:lnTo>
                    <a:pt x="735" y="612"/>
                  </a:lnTo>
                  <a:lnTo>
                    <a:pt x="792" y="598"/>
                  </a:lnTo>
                  <a:lnTo>
                    <a:pt x="849" y="585"/>
                  </a:lnTo>
                  <a:lnTo>
                    <a:pt x="905" y="573"/>
                  </a:lnTo>
                  <a:lnTo>
                    <a:pt x="961" y="562"/>
                  </a:lnTo>
                  <a:lnTo>
                    <a:pt x="1014" y="553"/>
                  </a:lnTo>
                  <a:lnTo>
                    <a:pt x="1068" y="544"/>
                  </a:lnTo>
                  <a:lnTo>
                    <a:pt x="1118" y="537"/>
                  </a:lnTo>
                  <a:lnTo>
                    <a:pt x="1167" y="530"/>
                  </a:lnTo>
                  <a:lnTo>
                    <a:pt x="1212" y="526"/>
                  </a:lnTo>
                  <a:close/>
                </a:path>
              </a:pathLst>
            </a:custGeom>
            <a:solidFill>
              <a:srgbClr val="5119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>
              <a:off x="1866900" y="2247901"/>
              <a:ext cx="731838" cy="885825"/>
            </a:xfrm>
            <a:custGeom>
              <a:avLst/>
              <a:gdLst>
                <a:gd name="T0" fmla="*/ 1140 w 1382"/>
                <a:gd name="T1" fmla="*/ 23 h 1676"/>
                <a:gd name="T2" fmla="*/ 1195 w 1382"/>
                <a:gd name="T3" fmla="*/ 132 h 1676"/>
                <a:gd name="T4" fmla="*/ 1246 w 1382"/>
                <a:gd name="T5" fmla="*/ 242 h 1676"/>
                <a:gd name="T6" fmla="*/ 1296 w 1382"/>
                <a:gd name="T7" fmla="*/ 373 h 1676"/>
                <a:gd name="T8" fmla="*/ 1331 w 1382"/>
                <a:gd name="T9" fmla="*/ 478 h 1676"/>
                <a:gd name="T10" fmla="*/ 1351 w 1382"/>
                <a:gd name="T11" fmla="*/ 550 h 1676"/>
                <a:gd name="T12" fmla="*/ 1367 w 1382"/>
                <a:gd name="T13" fmla="*/ 623 h 1676"/>
                <a:gd name="T14" fmla="*/ 1377 w 1382"/>
                <a:gd name="T15" fmla="*/ 695 h 1676"/>
                <a:gd name="T16" fmla="*/ 1382 w 1382"/>
                <a:gd name="T17" fmla="*/ 764 h 1676"/>
                <a:gd name="T18" fmla="*/ 1380 w 1382"/>
                <a:gd name="T19" fmla="*/ 832 h 1676"/>
                <a:gd name="T20" fmla="*/ 1369 w 1382"/>
                <a:gd name="T21" fmla="*/ 895 h 1676"/>
                <a:gd name="T22" fmla="*/ 1348 w 1382"/>
                <a:gd name="T23" fmla="*/ 951 h 1676"/>
                <a:gd name="T24" fmla="*/ 1318 w 1382"/>
                <a:gd name="T25" fmla="*/ 1003 h 1676"/>
                <a:gd name="T26" fmla="*/ 1280 w 1382"/>
                <a:gd name="T27" fmla="*/ 1049 h 1676"/>
                <a:gd name="T28" fmla="*/ 1234 w 1382"/>
                <a:gd name="T29" fmla="*/ 1091 h 1676"/>
                <a:gd name="T30" fmla="*/ 1185 w 1382"/>
                <a:gd name="T31" fmla="*/ 1127 h 1676"/>
                <a:gd name="T32" fmla="*/ 1132 w 1382"/>
                <a:gd name="T33" fmla="*/ 1159 h 1676"/>
                <a:gd name="T34" fmla="*/ 1077 w 1382"/>
                <a:gd name="T35" fmla="*/ 1185 h 1676"/>
                <a:gd name="T36" fmla="*/ 995 w 1382"/>
                <a:gd name="T37" fmla="*/ 1218 h 1676"/>
                <a:gd name="T38" fmla="*/ 893 w 1382"/>
                <a:gd name="T39" fmla="*/ 1249 h 1676"/>
                <a:gd name="T40" fmla="*/ 785 w 1382"/>
                <a:gd name="T41" fmla="*/ 1274 h 1676"/>
                <a:gd name="T42" fmla="*/ 694 w 1382"/>
                <a:gd name="T43" fmla="*/ 1676 h 1676"/>
                <a:gd name="T44" fmla="*/ 390 w 1382"/>
                <a:gd name="T45" fmla="*/ 1154 h 1676"/>
                <a:gd name="T46" fmla="*/ 300 w 1382"/>
                <a:gd name="T47" fmla="*/ 946 h 1676"/>
                <a:gd name="T48" fmla="*/ 233 w 1382"/>
                <a:gd name="T49" fmla="*/ 979 h 1676"/>
                <a:gd name="T50" fmla="*/ 200 w 1382"/>
                <a:gd name="T51" fmla="*/ 990 h 1676"/>
                <a:gd name="T52" fmla="*/ 166 w 1382"/>
                <a:gd name="T53" fmla="*/ 996 h 1676"/>
                <a:gd name="T54" fmla="*/ 132 w 1382"/>
                <a:gd name="T55" fmla="*/ 996 h 1676"/>
                <a:gd name="T56" fmla="*/ 111 w 1382"/>
                <a:gd name="T57" fmla="*/ 989 h 1676"/>
                <a:gd name="T58" fmla="*/ 95 w 1382"/>
                <a:gd name="T59" fmla="*/ 980 h 1676"/>
                <a:gd name="T60" fmla="*/ 72 w 1382"/>
                <a:gd name="T61" fmla="*/ 959 h 1676"/>
                <a:gd name="T62" fmla="*/ 43 w 1382"/>
                <a:gd name="T63" fmla="*/ 920 h 1676"/>
                <a:gd name="T64" fmla="*/ 20 w 1382"/>
                <a:gd name="T65" fmla="*/ 872 h 1676"/>
                <a:gd name="T66" fmla="*/ 4 w 1382"/>
                <a:gd name="T67" fmla="*/ 819 h 1676"/>
                <a:gd name="T68" fmla="*/ 0 w 1382"/>
                <a:gd name="T69" fmla="*/ 779 h 1676"/>
                <a:gd name="T70" fmla="*/ 1 w 1382"/>
                <a:gd name="T71" fmla="*/ 753 h 1676"/>
                <a:gd name="T72" fmla="*/ 7 w 1382"/>
                <a:gd name="T73" fmla="*/ 727 h 1676"/>
                <a:gd name="T74" fmla="*/ 16 w 1382"/>
                <a:gd name="T75" fmla="*/ 702 h 1676"/>
                <a:gd name="T76" fmla="*/ 30 w 1382"/>
                <a:gd name="T77" fmla="*/ 681 h 1676"/>
                <a:gd name="T78" fmla="*/ 50 w 1382"/>
                <a:gd name="T79" fmla="*/ 661 h 1676"/>
                <a:gd name="T80" fmla="*/ 73 w 1382"/>
                <a:gd name="T81" fmla="*/ 645 h 1676"/>
                <a:gd name="T82" fmla="*/ 99 w 1382"/>
                <a:gd name="T83" fmla="*/ 633 h 1676"/>
                <a:gd name="T84" fmla="*/ 125 w 1382"/>
                <a:gd name="T85" fmla="*/ 629 h 1676"/>
                <a:gd name="T86" fmla="*/ 153 w 1382"/>
                <a:gd name="T87" fmla="*/ 629 h 1676"/>
                <a:gd name="T88" fmla="*/ 179 w 1382"/>
                <a:gd name="T89" fmla="*/ 632 h 1676"/>
                <a:gd name="T90" fmla="*/ 206 w 1382"/>
                <a:gd name="T91" fmla="*/ 640 h 1676"/>
                <a:gd name="T92" fmla="*/ 243 w 1382"/>
                <a:gd name="T93" fmla="*/ 656 h 1676"/>
                <a:gd name="T94" fmla="*/ 289 w 1382"/>
                <a:gd name="T95" fmla="*/ 684 h 1676"/>
                <a:gd name="T96" fmla="*/ 328 w 1382"/>
                <a:gd name="T97" fmla="*/ 712 h 1676"/>
                <a:gd name="T98" fmla="*/ 367 w 1382"/>
                <a:gd name="T99" fmla="*/ 747 h 1676"/>
                <a:gd name="T100" fmla="*/ 275 w 1382"/>
                <a:gd name="T101" fmla="*/ 220 h 1676"/>
                <a:gd name="T102" fmla="*/ 380 w 1382"/>
                <a:gd name="T103" fmla="*/ 170 h 1676"/>
                <a:gd name="T104" fmla="*/ 487 w 1382"/>
                <a:gd name="T105" fmla="*/ 126 h 1676"/>
                <a:gd name="T106" fmla="*/ 592 w 1382"/>
                <a:gd name="T107" fmla="*/ 90 h 1676"/>
                <a:gd name="T108" fmla="*/ 698 w 1382"/>
                <a:gd name="T109" fmla="*/ 60 h 1676"/>
                <a:gd name="T110" fmla="*/ 805 w 1382"/>
                <a:gd name="T111" fmla="*/ 37 h 1676"/>
                <a:gd name="T112" fmla="*/ 912 w 1382"/>
                <a:gd name="T113" fmla="*/ 18 h 1676"/>
                <a:gd name="T114" fmla="*/ 1020 w 1382"/>
                <a:gd name="T115" fmla="*/ 7 h 1676"/>
                <a:gd name="T116" fmla="*/ 1128 w 1382"/>
                <a:gd name="T117" fmla="*/ 0 h 16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382" h="1676">
                  <a:moveTo>
                    <a:pt x="1128" y="0"/>
                  </a:moveTo>
                  <a:lnTo>
                    <a:pt x="1140" y="23"/>
                  </a:lnTo>
                  <a:lnTo>
                    <a:pt x="1174" y="86"/>
                  </a:lnTo>
                  <a:lnTo>
                    <a:pt x="1195" y="132"/>
                  </a:lnTo>
                  <a:lnTo>
                    <a:pt x="1220" y="184"/>
                  </a:lnTo>
                  <a:lnTo>
                    <a:pt x="1246" y="242"/>
                  </a:lnTo>
                  <a:lnTo>
                    <a:pt x="1272" y="305"/>
                  </a:lnTo>
                  <a:lnTo>
                    <a:pt x="1296" y="373"/>
                  </a:lnTo>
                  <a:lnTo>
                    <a:pt x="1320" y="442"/>
                  </a:lnTo>
                  <a:lnTo>
                    <a:pt x="1331" y="478"/>
                  </a:lnTo>
                  <a:lnTo>
                    <a:pt x="1342" y="514"/>
                  </a:lnTo>
                  <a:lnTo>
                    <a:pt x="1351" y="550"/>
                  </a:lnTo>
                  <a:lnTo>
                    <a:pt x="1359" y="587"/>
                  </a:lnTo>
                  <a:lnTo>
                    <a:pt x="1367" y="623"/>
                  </a:lnTo>
                  <a:lnTo>
                    <a:pt x="1372" y="659"/>
                  </a:lnTo>
                  <a:lnTo>
                    <a:pt x="1377" y="695"/>
                  </a:lnTo>
                  <a:lnTo>
                    <a:pt x="1380" y="730"/>
                  </a:lnTo>
                  <a:lnTo>
                    <a:pt x="1382" y="764"/>
                  </a:lnTo>
                  <a:lnTo>
                    <a:pt x="1381" y="799"/>
                  </a:lnTo>
                  <a:lnTo>
                    <a:pt x="1380" y="832"/>
                  </a:lnTo>
                  <a:lnTo>
                    <a:pt x="1375" y="864"/>
                  </a:lnTo>
                  <a:lnTo>
                    <a:pt x="1369" y="895"/>
                  </a:lnTo>
                  <a:lnTo>
                    <a:pt x="1361" y="924"/>
                  </a:lnTo>
                  <a:lnTo>
                    <a:pt x="1348" y="951"/>
                  </a:lnTo>
                  <a:lnTo>
                    <a:pt x="1335" y="979"/>
                  </a:lnTo>
                  <a:lnTo>
                    <a:pt x="1318" y="1003"/>
                  </a:lnTo>
                  <a:lnTo>
                    <a:pt x="1300" y="1028"/>
                  </a:lnTo>
                  <a:lnTo>
                    <a:pt x="1280" y="1049"/>
                  </a:lnTo>
                  <a:lnTo>
                    <a:pt x="1257" y="1071"/>
                  </a:lnTo>
                  <a:lnTo>
                    <a:pt x="1234" y="1091"/>
                  </a:lnTo>
                  <a:lnTo>
                    <a:pt x="1210" y="1110"/>
                  </a:lnTo>
                  <a:lnTo>
                    <a:pt x="1185" y="1127"/>
                  </a:lnTo>
                  <a:lnTo>
                    <a:pt x="1158" y="1143"/>
                  </a:lnTo>
                  <a:lnTo>
                    <a:pt x="1132" y="1159"/>
                  </a:lnTo>
                  <a:lnTo>
                    <a:pt x="1104" y="1172"/>
                  </a:lnTo>
                  <a:lnTo>
                    <a:pt x="1077" y="1185"/>
                  </a:lnTo>
                  <a:lnTo>
                    <a:pt x="1048" y="1198"/>
                  </a:lnTo>
                  <a:lnTo>
                    <a:pt x="995" y="1218"/>
                  </a:lnTo>
                  <a:lnTo>
                    <a:pt x="942" y="1235"/>
                  </a:lnTo>
                  <a:lnTo>
                    <a:pt x="893" y="1249"/>
                  </a:lnTo>
                  <a:lnTo>
                    <a:pt x="850" y="1261"/>
                  </a:lnTo>
                  <a:lnTo>
                    <a:pt x="785" y="1274"/>
                  </a:lnTo>
                  <a:lnTo>
                    <a:pt x="762" y="1278"/>
                  </a:lnTo>
                  <a:lnTo>
                    <a:pt x="694" y="1676"/>
                  </a:lnTo>
                  <a:lnTo>
                    <a:pt x="336" y="1594"/>
                  </a:lnTo>
                  <a:lnTo>
                    <a:pt x="390" y="1154"/>
                  </a:lnTo>
                  <a:lnTo>
                    <a:pt x="320" y="933"/>
                  </a:lnTo>
                  <a:lnTo>
                    <a:pt x="300" y="946"/>
                  </a:lnTo>
                  <a:lnTo>
                    <a:pt x="248" y="972"/>
                  </a:lnTo>
                  <a:lnTo>
                    <a:pt x="233" y="979"/>
                  </a:lnTo>
                  <a:lnTo>
                    <a:pt x="216" y="985"/>
                  </a:lnTo>
                  <a:lnTo>
                    <a:pt x="200" y="990"/>
                  </a:lnTo>
                  <a:lnTo>
                    <a:pt x="183" y="993"/>
                  </a:lnTo>
                  <a:lnTo>
                    <a:pt x="166" y="996"/>
                  </a:lnTo>
                  <a:lnTo>
                    <a:pt x="150" y="998"/>
                  </a:lnTo>
                  <a:lnTo>
                    <a:pt x="132" y="996"/>
                  </a:lnTo>
                  <a:lnTo>
                    <a:pt x="118" y="992"/>
                  </a:lnTo>
                  <a:lnTo>
                    <a:pt x="111" y="989"/>
                  </a:lnTo>
                  <a:lnTo>
                    <a:pt x="104" y="986"/>
                  </a:lnTo>
                  <a:lnTo>
                    <a:pt x="95" y="980"/>
                  </a:lnTo>
                  <a:lnTo>
                    <a:pt x="88" y="974"/>
                  </a:lnTo>
                  <a:lnTo>
                    <a:pt x="72" y="959"/>
                  </a:lnTo>
                  <a:lnTo>
                    <a:pt x="58" y="941"/>
                  </a:lnTo>
                  <a:lnTo>
                    <a:pt x="43" y="920"/>
                  </a:lnTo>
                  <a:lnTo>
                    <a:pt x="32" y="897"/>
                  </a:lnTo>
                  <a:lnTo>
                    <a:pt x="20" y="872"/>
                  </a:lnTo>
                  <a:lnTo>
                    <a:pt x="12" y="846"/>
                  </a:lnTo>
                  <a:lnTo>
                    <a:pt x="4" y="819"/>
                  </a:lnTo>
                  <a:lnTo>
                    <a:pt x="1" y="793"/>
                  </a:lnTo>
                  <a:lnTo>
                    <a:pt x="0" y="779"/>
                  </a:lnTo>
                  <a:lnTo>
                    <a:pt x="0" y="766"/>
                  </a:lnTo>
                  <a:lnTo>
                    <a:pt x="1" y="753"/>
                  </a:lnTo>
                  <a:lnTo>
                    <a:pt x="4" y="740"/>
                  </a:lnTo>
                  <a:lnTo>
                    <a:pt x="7" y="727"/>
                  </a:lnTo>
                  <a:lnTo>
                    <a:pt x="12" y="715"/>
                  </a:lnTo>
                  <a:lnTo>
                    <a:pt x="16" y="702"/>
                  </a:lnTo>
                  <a:lnTo>
                    <a:pt x="23" y="691"/>
                  </a:lnTo>
                  <a:lnTo>
                    <a:pt x="30" y="681"/>
                  </a:lnTo>
                  <a:lnTo>
                    <a:pt x="39" y="671"/>
                  </a:lnTo>
                  <a:lnTo>
                    <a:pt x="50" y="661"/>
                  </a:lnTo>
                  <a:lnTo>
                    <a:pt x="62" y="652"/>
                  </a:lnTo>
                  <a:lnTo>
                    <a:pt x="73" y="645"/>
                  </a:lnTo>
                  <a:lnTo>
                    <a:pt x="86" y="638"/>
                  </a:lnTo>
                  <a:lnTo>
                    <a:pt x="99" y="633"/>
                  </a:lnTo>
                  <a:lnTo>
                    <a:pt x="112" y="630"/>
                  </a:lnTo>
                  <a:lnTo>
                    <a:pt x="125" y="629"/>
                  </a:lnTo>
                  <a:lnTo>
                    <a:pt x="140" y="627"/>
                  </a:lnTo>
                  <a:lnTo>
                    <a:pt x="153" y="629"/>
                  </a:lnTo>
                  <a:lnTo>
                    <a:pt x="166" y="630"/>
                  </a:lnTo>
                  <a:lnTo>
                    <a:pt x="179" y="632"/>
                  </a:lnTo>
                  <a:lnTo>
                    <a:pt x="193" y="636"/>
                  </a:lnTo>
                  <a:lnTo>
                    <a:pt x="206" y="640"/>
                  </a:lnTo>
                  <a:lnTo>
                    <a:pt x="219" y="645"/>
                  </a:lnTo>
                  <a:lnTo>
                    <a:pt x="243" y="656"/>
                  </a:lnTo>
                  <a:lnTo>
                    <a:pt x="268" y="669"/>
                  </a:lnTo>
                  <a:lnTo>
                    <a:pt x="289" y="684"/>
                  </a:lnTo>
                  <a:lnTo>
                    <a:pt x="310" y="698"/>
                  </a:lnTo>
                  <a:lnTo>
                    <a:pt x="328" y="712"/>
                  </a:lnTo>
                  <a:lnTo>
                    <a:pt x="344" y="727"/>
                  </a:lnTo>
                  <a:lnTo>
                    <a:pt x="367" y="747"/>
                  </a:lnTo>
                  <a:lnTo>
                    <a:pt x="374" y="756"/>
                  </a:lnTo>
                  <a:lnTo>
                    <a:pt x="275" y="220"/>
                  </a:lnTo>
                  <a:lnTo>
                    <a:pt x="328" y="194"/>
                  </a:lnTo>
                  <a:lnTo>
                    <a:pt x="380" y="170"/>
                  </a:lnTo>
                  <a:lnTo>
                    <a:pt x="433" y="148"/>
                  </a:lnTo>
                  <a:lnTo>
                    <a:pt x="487" y="126"/>
                  </a:lnTo>
                  <a:lnTo>
                    <a:pt x="540" y="108"/>
                  </a:lnTo>
                  <a:lnTo>
                    <a:pt x="592" y="90"/>
                  </a:lnTo>
                  <a:lnTo>
                    <a:pt x="645" y="74"/>
                  </a:lnTo>
                  <a:lnTo>
                    <a:pt x="698" y="60"/>
                  </a:lnTo>
                  <a:lnTo>
                    <a:pt x="752" y="49"/>
                  </a:lnTo>
                  <a:lnTo>
                    <a:pt x="805" y="37"/>
                  </a:lnTo>
                  <a:lnTo>
                    <a:pt x="858" y="27"/>
                  </a:lnTo>
                  <a:lnTo>
                    <a:pt x="912" y="18"/>
                  </a:lnTo>
                  <a:lnTo>
                    <a:pt x="965" y="13"/>
                  </a:lnTo>
                  <a:lnTo>
                    <a:pt x="1020" y="7"/>
                  </a:lnTo>
                  <a:lnTo>
                    <a:pt x="1073" y="2"/>
                  </a:lnTo>
                  <a:lnTo>
                    <a:pt x="1128" y="0"/>
                  </a:lnTo>
                  <a:close/>
                </a:path>
              </a:pathLst>
            </a:custGeom>
            <a:solidFill>
              <a:srgbClr val="FFF1D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4" name="Freeform 13"/>
            <p:cNvSpPr>
              <a:spLocks/>
            </p:cNvSpPr>
            <p:nvPr/>
          </p:nvSpPr>
          <p:spPr bwMode="auto">
            <a:xfrm>
              <a:off x="1882775" y="2611438"/>
              <a:ext cx="139700" cy="115888"/>
            </a:xfrm>
            <a:custGeom>
              <a:avLst/>
              <a:gdLst>
                <a:gd name="T0" fmla="*/ 258 w 265"/>
                <a:gd name="T1" fmla="*/ 134 h 220"/>
                <a:gd name="T2" fmla="*/ 251 w 265"/>
                <a:gd name="T3" fmla="*/ 111 h 220"/>
                <a:gd name="T4" fmla="*/ 238 w 265"/>
                <a:gd name="T5" fmla="*/ 85 h 220"/>
                <a:gd name="T6" fmla="*/ 221 w 265"/>
                <a:gd name="T7" fmla="*/ 59 h 220"/>
                <a:gd name="T8" fmla="*/ 200 w 265"/>
                <a:gd name="T9" fmla="*/ 34 h 220"/>
                <a:gd name="T10" fmla="*/ 177 w 265"/>
                <a:gd name="T11" fmla="*/ 16 h 220"/>
                <a:gd name="T12" fmla="*/ 157 w 265"/>
                <a:gd name="T13" fmla="*/ 4 h 220"/>
                <a:gd name="T14" fmla="*/ 141 w 265"/>
                <a:gd name="T15" fmla="*/ 0 h 220"/>
                <a:gd name="T16" fmla="*/ 120 w 265"/>
                <a:gd name="T17" fmla="*/ 1 h 220"/>
                <a:gd name="T18" fmla="*/ 84 w 265"/>
                <a:gd name="T19" fmla="*/ 13 h 220"/>
                <a:gd name="T20" fmla="*/ 46 w 265"/>
                <a:gd name="T21" fmla="*/ 34 h 220"/>
                <a:gd name="T22" fmla="*/ 20 w 265"/>
                <a:gd name="T23" fmla="*/ 55 h 220"/>
                <a:gd name="T24" fmla="*/ 6 w 265"/>
                <a:gd name="T25" fmla="*/ 73 h 220"/>
                <a:gd name="T26" fmla="*/ 0 w 265"/>
                <a:gd name="T27" fmla="*/ 85 h 220"/>
                <a:gd name="T28" fmla="*/ 6 w 265"/>
                <a:gd name="T29" fmla="*/ 83 h 220"/>
                <a:gd name="T30" fmla="*/ 29 w 265"/>
                <a:gd name="T31" fmla="*/ 65 h 220"/>
                <a:gd name="T32" fmla="*/ 55 w 265"/>
                <a:gd name="T33" fmla="*/ 49 h 220"/>
                <a:gd name="T34" fmla="*/ 91 w 265"/>
                <a:gd name="T35" fmla="*/ 33 h 220"/>
                <a:gd name="T36" fmla="*/ 123 w 265"/>
                <a:gd name="T37" fmla="*/ 24 h 220"/>
                <a:gd name="T38" fmla="*/ 143 w 265"/>
                <a:gd name="T39" fmla="*/ 26 h 220"/>
                <a:gd name="T40" fmla="*/ 163 w 265"/>
                <a:gd name="T41" fmla="*/ 36 h 220"/>
                <a:gd name="T42" fmla="*/ 182 w 265"/>
                <a:gd name="T43" fmla="*/ 53 h 220"/>
                <a:gd name="T44" fmla="*/ 199 w 265"/>
                <a:gd name="T45" fmla="*/ 75 h 220"/>
                <a:gd name="T46" fmla="*/ 215 w 265"/>
                <a:gd name="T47" fmla="*/ 98 h 220"/>
                <a:gd name="T48" fmla="*/ 226 w 265"/>
                <a:gd name="T49" fmla="*/ 121 h 220"/>
                <a:gd name="T50" fmla="*/ 213 w 265"/>
                <a:gd name="T51" fmla="*/ 128 h 220"/>
                <a:gd name="T52" fmla="*/ 186 w 265"/>
                <a:gd name="T53" fmla="*/ 124 h 220"/>
                <a:gd name="T54" fmla="*/ 160 w 265"/>
                <a:gd name="T55" fmla="*/ 121 h 220"/>
                <a:gd name="T56" fmla="*/ 140 w 265"/>
                <a:gd name="T57" fmla="*/ 124 h 220"/>
                <a:gd name="T58" fmla="*/ 127 w 265"/>
                <a:gd name="T59" fmla="*/ 132 h 220"/>
                <a:gd name="T60" fmla="*/ 117 w 265"/>
                <a:gd name="T61" fmla="*/ 145 h 220"/>
                <a:gd name="T62" fmla="*/ 114 w 265"/>
                <a:gd name="T63" fmla="*/ 158 h 220"/>
                <a:gd name="T64" fmla="*/ 114 w 265"/>
                <a:gd name="T65" fmla="*/ 174 h 220"/>
                <a:gd name="T66" fmla="*/ 118 w 265"/>
                <a:gd name="T67" fmla="*/ 196 h 220"/>
                <a:gd name="T68" fmla="*/ 127 w 265"/>
                <a:gd name="T69" fmla="*/ 210 h 220"/>
                <a:gd name="T70" fmla="*/ 136 w 265"/>
                <a:gd name="T71" fmla="*/ 217 h 220"/>
                <a:gd name="T72" fmla="*/ 149 w 265"/>
                <a:gd name="T73" fmla="*/ 220 h 220"/>
                <a:gd name="T74" fmla="*/ 164 w 265"/>
                <a:gd name="T75" fmla="*/ 217 h 220"/>
                <a:gd name="T76" fmla="*/ 176 w 265"/>
                <a:gd name="T77" fmla="*/ 212 h 220"/>
                <a:gd name="T78" fmla="*/ 187 w 265"/>
                <a:gd name="T79" fmla="*/ 202 h 220"/>
                <a:gd name="T80" fmla="*/ 192 w 265"/>
                <a:gd name="T81" fmla="*/ 193 h 220"/>
                <a:gd name="T82" fmla="*/ 187 w 265"/>
                <a:gd name="T83" fmla="*/ 193 h 220"/>
                <a:gd name="T84" fmla="*/ 166 w 265"/>
                <a:gd name="T85" fmla="*/ 204 h 220"/>
                <a:gd name="T86" fmla="*/ 150 w 265"/>
                <a:gd name="T87" fmla="*/ 206 h 220"/>
                <a:gd name="T88" fmla="*/ 141 w 265"/>
                <a:gd name="T89" fmla="*/ 202 h 220"/>
                <a:gd name="T90" fmla="*/ 136 w 265"/>
                <a:gd name="T91" fmla="*/ 191 h 220"/>
                <a:gd name="T92" fmla="*/ 134 w 265"/>
                <a:gd name="T93" fmla="*/ 174 h 220"/>
                <a:gd name="T94" fmla="*/ 137 w 265"/>
                <a:gd name="T95" fmla="*/ 157 h 220"/>
                <a:gd name="T96" fmla="*/ 144 w 265"/>
                <a:gd name="T97" fmla="*/ 147 h 220"/>
                <a:gd name="T98" fmla="*/ 160 w 265"/>
                <a:gd name="T99" fmla="*/ 145 h 220"/>
                <a:gd name="T100" fmla="*/ 183 w 265"/>
                <a:gd name="T101" fmla="*/ 148 h 220"/>
                <a:gd name="T102" fmla="*/ 208 w 265"/>
                <a:gd name="T103" fmla="*/ 153 h 220"/>
                <a:gd name="T104" fmla="*/ 232 w 265"/>
                <a:gd name="T105" fmla="*/ 157 h 220"/>
                <a:gd name="T106" fmla="*/ 265 w 265"/>
                <a:gd name="T107" fmla="*/ 166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65" h="220">
                  <a:moveTo>
                    <a:pt x="261" y="145"/>
                  </a:moveTo>
                  <a:lnTo>
                    <a:pt x="258" y="134"/>
                  </a:lnTo>
                  <a:lnTo>
                    <a:pt x="255" y="122"/>
                  </a:lnTo>
                  <a:lnTo>
                    <a:pt x="251" y="111"/>
                  </a:lnTo>
                  <a:lnTo>
                    <a:pt x="245" y="99"/>
                  </a:lnTo>
                  <a:lnTo>
                    <a:pt x="238" y="85"/>
                  </a:lnTo>
                  <a:lnTo>
                    <a:pt x="229" y="72"/>
                  </a:lnTo>
                  <a:lnTo>
                    <a:pt x="221" y="59"/>
                  </a:lnTo>
                  <a:lnTo>
                    <a:pt x="210" y="46"/>
                  </a:lnTo>
                  <a:lnTo>
                    <a:pt x="200" y="34"/>
                  </a:lnTo>
                  <a:lnTo>
                    <a:pt x="189" y="24"/>
                  </a:lnTo>
                  <a:lnTo>
                    <a:pt x="177" y="16"/>
                  </a:lnTo>
                  <a:lnTo>
                    <a:pt x="164" y="7"/>
                  </a:lnTo>
                  <a:lnTo>
                    <a:pt x="157" y="4"/>
                  </a:lnTo>
                  <a:lnTo>
                    <a:pt x="150" y="3"/>
                  </a:lnTo>
                  <a:lnTo>
                    <a:pt x="141" y="0"/>
                  </a:lnTo>
                  <a:lnTo>
                    <a:pt x="134" y="0"/>
                  </a:lnTo>
                  <a:lnTo>
                    <a:pt x="120" y="1"/>
                  </a:lnTo>
                  <a:lnTo>
                    <a:pt x="107" y="4"/>
                  </a:lnTo>
                  <a:lnTo>
                    <a:pt x="84" y="13"/>
                  </a:lnTo>
                  <a:lnTo>
                    <a:pt x="64" y="23"/>
                  </a:lnTo>
                  <a:lnTo>
                    <a:pt x="46" y="34"/>
                  </a:lnTo>
                  <a:lnTo>
                    <a:pt x="32" y="45"/>
                  </a:lnTo>
                  <a:lnTo>
                    <a:pt x="20" y="55"/>
                  </a:lnTo>
                  <a:lnTo>
                    <a:pt x="12" y="65"/>
                  </a:lnTo>
                  <a:lnTo>
                    <a:pt x="6" y="73"/>
                  </a:lnTo>
                  <a:lnTo>
                    <a:pt x="2" y="79"/>
                  </a:lnTo>
                  <a:lnTo>
                    <a:pt x="0" y="85"/>
                  </a:lnTo>
                  <a:lnTo>
                    <a:pt x="0" y="86"/>
                  </a:lnTo>
                  <a:lnTo>
                    <a:pt x="6" y="83"/>
                  </a:lnTo>
                  <a:lnTo>
                    <a:pt x="19" y="72"/>
                  </a:lnTo>
                  <a:lnTo>
                    <a:pt x="29" y="65"/>
                  </a:lnTo>
                  <a:lnTo>
                    <a:pt x="41" y="58"/>
                  </a:lnTo>
                  <a:lnTo>
                    <a:pt x="55" y="49"/>
                  </a:lnTo>
                  <a:lnTo>
                    <a:pt x="72" y="40"/>
                  </a:lnTo>
                  <a:lnTo>
                    <a:pt x="91" y="33"/>
                  </a:lnTo>
                  <a:lnTo>
                    <a:pt x="113" y="26"/>
                  </a:lnTo>
                  <a:lnTo>
                    <a:pt x="123" y="24"/>
                  </a:lnTo>
                  <a:lnTo>
                    <a:pt x="133" y="23"/>
                  </a:lnTo>
                  <a:lnTo>
                    <a:pt x="143" y="26"/>
                  </a:lnTo>
                  <a:lnTo>
                    <a:pt x="153" y="30"/>
                  </a:lnTo>
                  <a:lnTo>
                    <a:pt x="163" y="36"/>
                  </a:lnTo>
                  <a:lnTo>
                    <a:pt x="173" y="45"/>
                  </a:lnTo>
                  <a:lnTo>
                    <a:pt x="182" y="53"/>
                  </a:lnTo>
                  <a:lnTo>
                    <a:pt x="190" y="63"/>
                  </a:lnTo>
                  <a:lnTo>
                    <a:pt x="199" y="75"/>
                  </a:lnTo>
                  <a:lnTo>
                    <a:pt x="208" y="86"/>
                  </a:lnTo>
                  <a:lnTo>
                    <a:pt x="215" y="98"/>
                  </a:lnTo>
                  <a:lnTo>
                    <a:pt x="222" y="111"/>
                  </a:lnTo>
                  <a:lnTo>
                    <a:pt x="226" y="121"/>
                  </a:lnTo>
                  <a:lnTo>
                    <a:pt x="229" y="131"/>
                  </a:lnTo>
                  <a:lnTo>
                    <a:pt x="213" y="128"/>
                  </a:lnTo>
                  <a:lnTo>
                    <a:pt x="199" y="125"/>
                  </a:lnTo>
                  <a:lnTo>
                    <a:pt x="186" y="124"/>
                  </a:lnTo>
                  <a:lnTo>
                    <a:pt x="174" y="122"/>
                  </a:lnTo>
                  <a:lnTo>
                    <a:pt x="160" y="121"/>
                  </a:lnTo>
                  <a:lnTo>
                    <a:pt x="147" y="122"/>
                  </a:lnTo>
                  <a:lnTo>
                    <a:pt x="140" y="124"/>
                  </a:lnTo>
                  <a:lnTo>
                    <a:pt x="133" y="128"/>
                  </a:lnTo>
                  <a:lnTo>
                    <a:pt x="127" y="132"/>
                  </a:lnTo>
                  <a:lnTo>
                    <a:pt x="121" y="138"/>
                  </a:lnTo>
                  <a:lnTo>
                    <a:pt x="117" y="145"/>
                  </a:lnTo>
                  <a:lnTo>
                    <a:pt x="115" y="153"/>
                  </a:lnTo>
                  <a:lnTo>
                    <a:pt x="114" y="158"/>
                  </a:lnTo>
                  <a:lnTo>
                    <a:pt x="114" y="164"/>
                  </a:lnTo>
                  <a:lnTo>
                    <a:pt x="114" y="174"/>
                  </a:lnTo>
                  <a:lnTo>
                    <a:pt x="115" y="186"/>
                  </a:lnTo>
                  <a:lnTo>
                    <a:pt x="118" y="196"/>
                  </a:lnTo>
                  <a:lnTo>
                    <a:pt x="123" y="206"/>
                  </a:lnTo>
                  <a:lnTo>
                    <a:pt x="127" y="210"/>
                  </a:lnTo>
                  <a:lnTo>
                    <a:pt x="131" y="214"/>
                  </a:lnTo>
                  <a:lnTo>
                    <a:pt x="136" y="217"/>
                  </a:lnTo>
                  <a:lnTo>
                    <a:pt x="140" y="219"/>
                  </a:lnTo>
                  <a:lnTo>
                    <a:pt x="149" y="220"/>
                  </a:lnTo>
                  <a:lnTo>
                    <a:pt x="157" y="220"/>
                  </a:lnTo>
                  <a:lnTo>
                    <a:pt x="164" y="217"/>
                  </a:lnTo>
                  <a:lnTo>
                    <a:pt x="172" y="214"/>
                  </a:lnTo>
                  <a:lnTo>
                    <a:pt x="176" y="212"/>
                  </a:lnTo>
                  <a:lnTo>
                    <a:pt x="180" y="207"/>
                  </a:lnTo>
                  <a:lnTo>
                    <a:pt x="187" y="202"/>
                  </a:lnTo>
                  <a:lnTo>
                    <a:pt x="190" y="196"/>
                  </a:lnTo>
                  <a:lnTo>
                    <a:pt x="192" y="193"/>
                  </a:lnTo>
                  <a:lnTo>
                    <a:pt x="192" y="190"/>
                  </a:lnTo>
                  <a:lnTo>
                    <a:pt x="187" y="193"/>
                  </a:lnTo>
                  <a:lnTo>
                    <a:pt x="174" y="200"/>
                  </a:lnTo>
                  <a:lnTo>
                    <a:pt x="166" y="204"/>
                  </a:lnTo>
                  <a:lnTo>
                    <a:pt x="156" y="206"/>
                  </a:lnTo>
                  <a:lnTo>
                    <a:pt x="150" y="206"/>
                  </a:lnTo>
                  <a:lnTo>
                    <a:pt x="146" y="204"/>
                  </a:lnTo>
                  <a:lnTo>
                    <a:pt x="141" y="202"/>
                  </a:lnTo>
                  <a:lnTo>
                    <a:pt x="137" y="197"/>
                  </a:lnTo>
                  <a:lnTo>
                    <a:pt x="136" y="191"/>
                  </a:lnTo>
                  <a:lnTo>
                    <a:pt x="134" y="183"/>
                  </a:lnTo>
                  <a:lnTo>
                    <a:pt x="134" y="174"/>
                  </a:lnTo>
                  <a:lnTo>
                    <a:pt x="136" y="166"/>
                  </a:lnTo>
                  <a:lnTo>
                    <a:pt x="137" y="157"/>
                  </a:lnTo>
                  <a:lnTo>
                    <a:pt x="138" y="151"/>
                  </a:lnTo>
                  <a:lnTo>
                    <a:pt x="144" y="147"/>
                  </a:lnTo>
                  <a:lnTo>
                    <a:pt x="151" y="145"/>
                  </a:lnTo>
                  <a:lnTo>
                    <a:pt x="160" y="145"/>
                  </a:lnTo>
                  <a:lnTo>
                    <a:pt x="172" y="147"/>
                  </a:lnTo>
                  <a:lnTo>
                    <a:pt x="183" y="148"/>
                  </a:lnTo>
                  <a:lnTo>
                    <a:pt x="195" y="150"/>
                  </a:lnTo>
                  <a:lnTo>
                    <a:pt x="208" y="153"/>
                  </a:lnTo>
                  <a:lnTo>
                    <a:pt x="219" y="154"/>
                  </a:lnTo>
                  <a:lnTo>
                    <a:pt x="232" y="157"/>
                  </a:lnTo>
                  <a:lnTo>
                    <a:pt x="245" y="161"/>
                  </a:lnTo>
                  <a:lnTo>
                    <a:pt x="265" y="166"/>
                  </a:lnTo>
                  <a:lnTo>
                    <a:pt x="261" y="145"/>
                  </a:lnTo>
                  <a:close/>
                </a:path>
              </a:pathLst>
            </a:custGeom>
            <a:solidFill>
              <a:srgbClr val="FFBC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5" name="Freeform 14"/>
            <p:cNvSpPr>
              <a:spLocks/>
            </p:cNvSpPr>
            <p:nvPr/>
          </p:nvSpPr>
          <p:spPr bwMode="auto">
            <a:xfrm>
              <a:off x="2209800" y="2506663"/>
              <a:ext cx="49213" cy="71438"/>
            </a:xfrm>
            <a:custGeom>
              <a:avLst/>
              <a:gdLst>
                <a:gd name="T0" fmla="*/ 92 w 92"/>
                <a:gd name="T1" fmla="*/ 62 h 136"/>
                <a:gd name="T2" fmla="*/ 92 w 92"/>
                <a:gd name="T3" fmla="*/ 77 h 136"/>
                <a:gd name="T4" fmla="*/ 92 w 92"/>
                <a:gd name="T5" fmla="*/ 89 h 136"/>
                <a:gd name="T6" fmla="*/ 89 w 92"/>
                <a:gd name="T7" fmla="*/ 101 h 136"/>
                <a:gd name="T8" fmla="*/ 85 w 92"/>
                <a:gd name="T9" fmla="*/ 113 h 136"/>
                <a:gd name="T10" fmla="*/ 79 w 92"/>
                <a:gd name="T11" fmla="*/ 121 h 136"/>
                <a:gd name="T12" fmla="*/ 72 w 92"/>
                <a:gd name="T13" fmla="*/ 128 h 136"/>
                <a:gd name="T14" fmla="*/ 63 w 92"/>
                <a:gd name="T15" fmla="*/ 134 h 136"/>
                <a:gd name="T16" fmla="*/ 55 w 92"/>
                <a:gd name="T17" fmla="*/ 136 h 136"/>
                <a:gd name="T18" fmla="*/ 46 w 92"/>
                <a:gd name="T19" fmla="*/ 136 h 136"/>
                <a:gd name="T20" fmla="*/ 36 w 92"/>
                <a:gd name="T21" fmla="*/ 133 h 136"/>
                <a:gd name="T22" fmla="*/ 27 w 92"/>
                <a:gd name="T23" fmla="*/ 128 h 136"/>
                <a:gd name="T24" fmla="*/ 20 w 92"/>
                <a:gd name="T25" fmla="*/ 120 h 136"/>
                <a:gd name="T26" fmla="*/ 13 w 92"/>
                <a:gd name="T27" fmla="*/ 111 h 136"/>
                <a:gd name="T28" fmla="*/ 7 w 92"/>
                <a:gd name="T29" fmla="*/ 100 h 136"/>
                <a:gd name="T30" fmla="*/ 3 w 92"/>
                <a:gd name="T31" fmla="*/ 88 h 136"/>
                <a:gd name="T32" fmla="*/ 0 w 92"/>
                <a:gd name="T33" fmla="*/ 74 h 136"/>
                <a:gd name="T34" fmla="*/ 0 w 92"/>
                <a:gd name="T35" fmla="*/ 61 h 136"/>
                <a:gd name="T36" fmla="*/ 0 w 92"/>
                <a:gd name="T37" fmla="*/ 48 h 136"/>
                <a:gd name="T38" fmla="*/ 3 w 92"/>
                <a:gd name="T39" fmla="*/ 35 h 136"/>
                <a:gd name="T40" fmla="*/ 7 w 92"/>
                <a:gd name="T41" fmla="*/ 25 h 136"/>
                <a:gd name="T42" fmla="*/ 13 w 92"/>
                <a:gd name="T43" fmla="*/ 15 h 136"/>
                <a:gd name="T44" fmla="*/ 20 w 92"/>
                <a:gd name="T45" fmla="*/ 7 h 136"/>
                <a:gd name="T46" fmla="*/ 29 w 92"/>
                <a:gd name="T47" fmla="*/ 3 h 136"/>
                <a:gd name="T48" fmla="*/ 37 w 92"/>
                <a:gd name="T49" fmla="*/ 0 h 136"/>
                <a:gd name="T50" fmla="*/ 48 w 92"/>
                <a:gd name="T51" fmla="*/ 0 h 136"/>
                <a:gd name="T52" fmla="*/ 56 w 92"/>
                <a:gd name="T53" fmla="*/ 3 h 136"/>
                <a:gd name="T54" fmla="*/ 65 w 92"/>
                <a:gd name="T55" fmla="*/ 9 h 136"/>
                <a:gd name="T56" fmla="*/ 72 w 92"/>
                <a:gd name="T57" fmla="*/ 16 h 136"/>
                <a:gd name="T58" fmla="*/ 79 w 92"/>
                <a:gd name="T59" fmla="*/ 25 h 136"/>
                <a:gd name="T60" fmla="*/ 85 w 92"/>
                <a:gd name="T61" fmla="*/ 36 h 136"/>
                <a:gd name="T62" fmla="*/ 89 w 92"/>
                <a:gd name="T63" fmla="*/ 49 h 136"/>
                <a:gd name="T64" fmla="*/ 92 w 92"/>
                <a:gd name="T65" fmla="*/ 62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2" h="136">
                  <a:moveTo>
                    <a:pt x="92" y="62"/>
                  </a:moveTo>
                  <a:lnTo>
                    <a:pt x="92" y="77"/>
                  </a:lnTo>
                  <a:lnTo>
                    <a:pt x="92" y="89"/>
                  </a:lnTo>
                  <a:lnTo>
                    <a:pt x="89" y="101"/>
                  </a:lnTo>
                  <a:lnTo>
                    <a:pt x="85" y="113"/>
                  </a:lnTo>
                  <a:lnTo>
                    <a:pt x="79" y="121"/>
                  </a:lnTo>
                  <a:lnTo>
                    <a:pt x="72" y="128"/>
                  </a:lnTo>
                  <a:lnTo>
                    <a:pt x="63" y="134"/>
                  </a:lnTo>
                  <a:lnTo>
                    <a:pt x="55" y="136"/>
                  </a:lnTo>
                  <a:lnTo>
                    <a:pt x="46" y="136"/>
                  </a:lnTo>
                  <a:lnTo>
                    <a:pt x="36" y="133"/>
                  </a:lnTo>
                  <a:lnTo>
                    <a:pt x="27" y="128"/>
                  </a:lnTo>
                  <a:lnTo>
                    <a:pt x="20" y="120"/>
                  </a:lnTo>
                  <a:lnTo>
                    <a:pt x="13" y="111"/>
                  </a:lnTo>
                  <a:lnTo>
                    <a:pt x="7" y="100"/>
                  </a:lnTo>
                  <a:lnTo>
                    <a:pt x="3" y="88"/>
                  </a:lnTo>
                  <a:lnTo>
                    <a:pt x="0" y="74"/>
                  </a:lnTo>
                  <a:lnTo>
                    <a:pt x="0" y="61"/>
                  </a:lnTo>
                  <a:lnTo>
                    <a:pt x="0" y="48"/>
                  </a:lnTo>
                  <a:lnTo>
                    <a:pt x="3" y="35"/>
                  </a:lnTo>
                  <a:lnTo>
                    <a:pt x="7" y="25"/>
                  </a:lnTo>
                  <a:lnTo>
                    <a:pt x="13" y="15"/>
                  </a:lnTo>
                  <a:lnTo>
                    <a:pt x="20" y="7"/>
                  </a:lnTo>
                  <a:lnTo>
                    <a:pt x="29" y="3"/>
                  </a:lnTo>
                  <a:lnTo>
                    <a:pt x="37" y="0"/>
                  </a:lnTo>
                  <a:lnTo>
                    <a:pt x="48" y="0"/>
                  </a:lnTo>
                  <a:lnTo>
                    <a:pt x="56" y="3"/>
                  </a:lnTo>
                  <a:lnTo>
                    <a:pt x="65" y="9"/>
                  </a:lnTo>
                  <a:lnTo>
                    <a:pt x="72" y="16"/>
                  </a:lnTo>
                  <a:lnTo>
                    <a:pt x="79" y="25"/>
                  </a:lnTo>
                  <a:lnTo>
                    <a:pt x="85" y="36"/>
                  </a:lnTo>
                  <a:lnTo>
                    <a:pt x="89" y="49"/>
                  </a:lnTo>
                  <a:lnTo>
                    <a:pt x="92" y="62"/>
                  </a:lnTo>
                  <a:close/>
                </a:path>
              </a:pathLst>
            </a:custGeom>
            <a:solidFill>
              <a:srgbClr val="5119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6" name="Freeform 15"/>
            <p:cNvSpPr>
              <a:spLocks/>
            </p:cNvSpPr>
            <p:nvPr/>
          </p:nvSpPr>
          <p:spPr bwMode="auto">
            <a:xfrm>
              <a:off x="2462213" y="2433638"/>
              <a:ext cx="50800" cy="71438"/>
            </a:xfrm>
            <a:custGeom>
              <a:avLst/>
              <a:gdLst>
                <a:gd name="T0" fmla="*/ 92 w 94"/>
                <a:gd name="T1" fmla="*/ 62 h 136"/>
                <a:gd name="T2" fmla="*/ 94 w 94"/>
                <a:gd name="T3" fmla="*/ 77 h 136"/>
                <a:gd name="T4" fmla="*/ 92 w 94"/>
                <a:gd name="T5" fmla="*/ 90 h 136"/>
                <a:gd name="T6" fmla="*/ 89 w 94"/>
                <a:gd name="T7" fmla="*/ 101 h 136"/>
                <a:gd name="T8" fmla="*/ 85 w 94"/>
                <a:gd name="T9" fmla="*/ 113 h 136"/>
                <a:gd name="T10" fmla="*/ 79 w 94"/>
                <a:gd name="T11" fmla="*/ 121 h 136"/>
                <a:gd name="T12" fmla="*/ 72 w 94"/>
                <a:gd name="T13" fmla="*/ 129 h 136"/>
                <a:gd name="T14" fmla="*/ 65 w 94"/>
                <a:gd name="T15" fmla="*/ 133 h 136"/>
                <a:gd name="T16" fmla="*/ 55 w 94"/>
                <a:gd name="T17" fmla="*/ 136 h 136"/>
                <a:gd name="T18" fmla="*/ 46 w 94"/>
                <a:gd name="T19" fmla="*/ 136 h 136"/>
                <a:gd name="T20" fmla="*/ 38 w 94"/>
                <a:gd name="T21" fmla="*/ 133 h 136"/>
                <a:gd name="T22" fmla="*/ 29 w 94"/>
                <a:gd name="T23" fmla="*/ 127 h 136"/>
                <a:gd name="T24" fmla="*/ 20 w 94"/>
                <a:gd name="T25" fmla="*/ 120 h 136"/>
                <a:gd name="T26" fmla="*/ 13 w 94"/>
                <a:gd name="T27" fmla="*/ 111 h 136"/>
                <a:gd name="T28" fmla="*/ 9 w 94"/>
                <a:gd name="T29" fmla="*/ 100 h 136"/>
                <a:gd name="T30" fmla="*/ 4 w 94"/>
                <a:gd name="T31" fmla="*/ 88 h 136"/>
                <a:gd name="T32" fmla="*/ 2 w 94"/>
                <a:gd name="T33" fmla="*/ 74 h 136"/>
                <a:gd name="T34" fmla="*/ 0 w 94"/>
                <a:gd name="T35" fmla="*/ 61 h 136"/>
                <a:gd name="T36" fmla="*/ 2 w 94"/>
                <a:gd name="T37" fmla="*/ 46 h 136"/>
                <a:gd name="T38" fmla="*/ 4 w 94"/>
                <a:gd name="T39" fmla="*/ 35 h 136"/>
                <a:gd name="T40" fmla="*/ 9 w 94"/>
                <a:gd name="T41" fmla="*/ 25 h 136"/>
                <a:gd name="T42" fmla="*/ 14 w 94"/>
                <a:gd name="T43" fmla="*/ 15 h 136"/>
                <a:gd name="T44" fmla="*/ 22 w 94"/>
                <a:gd name="T45" fmla="*/ 8 h 136"/>
                <a:gd name="T46" fmla="*/ 29 w 94"/>
                <a:gd name="T47" fmla="*/ 3 h 136"/>
                <a:gd name="T48" fmla="*/ 38 w 94"/>
                <a:gd name="T49" fmla="*/ 0 h 136"/>
                <a:gd name="T50" fmla="*/ 48 w 94"/>
                <a:gd name="T51" fmla="*/ 0 h 136"/>
                <a:gd name="T52" fmla="*/ 56 w 94"/>
                <a:gd name="T53" fmla="*/ 3 h 136"/>
                <a:gd name="T54" fmla="*/ 65 w 94"/>
                <a:gd name="T55" fmla="*/ 9 h 136"/>
                <a:gd name="T56" fmla="*/ 74 w 94"/>
                <a:gd name="T57" fmla="*/ 16 h 136"/>
                <a:gd name="T58" fmla="*/ 79 w 94"/>
                <a:gd name="T59" fmla="*/ 25 h 136"/>
                <a:gd name="T60" fmla="*/ 85 w 94"/>
                <a:gd name="T61" fmla="*/ 36 h 136"/>
                <a:gd name="T62" fmla="*/ 89 w 94"/>
                <a:gd name="T63" fmla="*/ 49 h 136"/>
                <a:gd name="T64" fmla="*/ 92 w 94"/>
                <a:gd name="T65" fmla="*/ 62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4" h="136">
                  <a:moveTo>
                    <a:pt x="92" y="62"/>
                  </a:moveTo>
                  <a:lnTo>
                    <a:pt x="94" y="77"/>
                  </a:lnTo>
                  <a:lnTo>
                    <a:pt x="92" y="90"/>
                  </a:lnTo>
                  <a:lnTo>
                    <a:pt x="89" y="101"/>
                  </a:lnTo>
                  <a:lnTo>
                    <a:pt x="85" y="113"/>
                  </a:lnTo>
                  <a:lnTo>
                    <a:pt x="79" y="121"/>
                  </a:lnTo>
                  <a:lnTo>
                    <a:pt x="72" y="129"/>
                  </a:lnTo>
                  <a:lnTo>
                    <a:pt x="65" y="133"/>
                  </a:lnTo>
                  <a:lnTo>
                    <a:pt x="55" y="136"/>
                  </a:lnTo>
                  <a:lnTo>
                    <a:pt x="46" y="136"/>
                  </a:lnTo>
                  <a:lnTo>
                    <a:pt x="38" y="133"/>
                  </a:lnTo>
                  <a:lnTo>
                    <a:pt x="29" y="127"/>
                  </a:lnTo>
                  <a:lnTo>
                    <a:pt x="20" y="120"/>
                  </a:lnTo>
                  <a:lnTo>
                    <a:pt x="13" y="111"/>
                  </a:lnTo>
                  <a:lnTo>
                    <a:pt x="9" y="100"/>
                  </a:lnTo>
                  <a:lnTo>
                    <a:pt x="4" y="88"/>
                  </a:lnTo>
                  <a:lnTo>
                    <a:pt x="2" y="74"/>
                  </a:lnTo>
                  <a:lnTo>
                    <a:pt x="0" y="61"/>
                  </a:lnTo>
                  <a:lnTo>
                    <a:pt x="2" y="46"/>
                  </a:lnTo>
                  <a:lnTo>
                    <a:pt x="4" y="35"/>
                  </a:lnTo>
                  <a:lnTo>
                    <a:pt x="9" y="25"/>
                  </a:lnTo>
                  <a:lnTo>
                    <a:pt x="14" y="15"/>
                  </a:lnTo>
                  <a:lnTo>
                    <a:pt x="22" y="8"/>
                  </a:lnTo>
                  <a:lnTo>
                    <a:pt x="29" y="3"/>
                  </a:lnTo>
                  <a:lnTo>
                    <a:pt x="38" y="0"/>
                  </a:lnTo>
                  <a:lnTo>
                    <a:pt x="48" y="0"/>
                  </a:lnTo>
                  <a:lnTo>
                    <a:pt x="56" y="3"/>
                  </a:lnTo>
                  <a:lnTo>
                    <a:pt x="65" y="9"/>
                  </a:lnTo>
                  <a:lnTo>
                    <a:pt x="74" y="16"/>
                  </a:lnTo>
                  <a:lnTo>
                    <a:pt x="79" y="25"/>
                  </a:lnTo>
                  <a:lnTo>
                    <a:pt x="85" y="36"/>
                  </a:lnTo>
                  <a:lnTo>
                    <a:pt x="89" y="49"/>
                  </a:lnTo>
                  <a:lnTo>
                    <a:pt x="92" y="62"/>
                  </a:lnTo>
                  <a:close/>
                </a:path>
              </a:pathLst>
            </a:custGeom>
            <a:solidFill>
              <a:srgbClr val="5119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7" name="Freeform 16"/>
            <p:cNvSpPr>
              <a:spLocks/>
            </p:cNvSpPr>
            <p:nvPr/>
          </p:nvSpPr>
          <p:spPr bwMode="auto">
            <a:xfrm>
              <a:off x="2335213" y="2663826"/>
              <a:ext cx="149225" cy="101600"/>
            </a:xfrm>
            <a:custGeom>
              <a:avLst/>
              <a:gdLst>
                <a:gd name="T0" fmla="*/ 280 w 282"/>
                <a:gd name="T1" fmla="*/ 1 h 194"/>
                <a:gd name="T2" fmla="*/ 282 w 282"/>
                <a:gd name="T3" fmla="*/ 10 h 194"/>
                <a:gd name="T4" fmla="*/ 279 w 282"/>
                <a:gd name="T5" fmla="*/ 39 h 194"/>
                <a:gd name="T6" fmla="*/ 272 w 282"/>
                <a:gd name="T7" fmla="*/ 83 h 194"/>
                <a:gd name="T8" fmla="*/ 260 w 282"/>
                <a:gd name="T9" fmla="*/ 119 h 194"/>
                <a:gd name="T10" fmla="*/ 247 w 282"/>
                <a:gd name="T11" fmla="*/ 148 h 194"/>
                <a:gd name="T12" fmla="*/ 236 w 282"/>
                <a:gd name="T13" fmla="*/ 168 h 194"/>
                <a:gd name="T14" fmla="*/ 221 w 282"/>
                <a:gd name="T15" fmla="*/ 183 h 194"/>
                <a:gd name="T16" fmla="*/ 208 w 282"/>
                <a:gd name="T17" fmla="*/ 190 h 194"/>
                <a:gd name="T18" fmla="*/ 194 w 282"/>
                <a:gd name="T19" fmla="*/ 194 h 194"/>
                <a:gd name="T20" fmla="*/ 178 w 282"/>
                <a:gd name="T21" fmla="*/ 194 h 194"/>
                <a:gd name="T22" fmla="*/ 158 w 282"/>
                <a:gd name="T23" fmla="*/ 188 h 194"/>
                <a:gd name="T24" fmla="*/ 136 w 282"/>
                <a:gd name="T25" fmla="*/ 177 h 194"/>
                <a:gd name="T26" fmla="*/ 108 w 282"/>
                <a:gd name="T27" fmla="*/ 157 h 194"/>
                <a:gd name="T28" fmla="*/ 76 w 282"/>
                <a:gd name="T29" fmla="*/ 129 h 194"/>
                <a:gd name="T30" fmla="*/ 50 w 282"/>
                <a:gd name="T31" fmla="*/ 104 h 194"/>
                <a:gd name="T32" fmla="*/ 21 w 282"/>
                <a:gd name="T33" fmla="*/ 69 h 194"/>
                <a:gd name="T34" fmla="*/ 4 w 282"/>
                <a:gd name="T35" fmla="*/ 46 h 194"/>
                <a:gd name="T36" fmla="*/ 0 w 282"/>
                <a:gd name="T37" fmla="*/ 37 h 194"/>
                <a:gd name="T38" fmla="*/ 5 w 282"/>
                <a:gd name="T39" fmla="*/ 37 h 194"/>
                <a:gd name="T40" fmla="*/ 33 w 282"/>
                <a:gd name="T41" fmla="*/ 59 h 194"/>
                <a:gd name="T42" fmla="*/ 66 w 282"/>
                <a:gd name="T43" fmla="*/ 86 h 194"/>
                <a:gd name="T44" fmla="*/ 93 w 282"/>
                <a:gd name="T45" fmla="*/ 109 h 194"/>
                <a:gd name="T46" fmla="*/ 125 w 282"/>
                <a:gd name="T47" fmla="*/ 134 h 194"/>
                <a:gd name="T48" fmla="*/ 151 w 282"/>
                <a:gd name="T49" fmla="*/ 151 h 194"/>
                <a:gd name="T50" fmla="*/ 170 w 282"/>
                <a:gd name="T51" fmla="*/ 161 h 194"/>
                <a:gd name="T52" fmla="*/ 187 w 282"/>
                <a:gd name="T53" fmla="*/ 165 h 194"/>
                <a:gd name="T54" fmla="*/ 200 w 282"/>
                <a:gd name="T55" fmla="*/ 163 h 194"/>
                <a:gd name="T56" fmla="*/ 213 w 282"/>
                <a:gd name="T57" fmla="*/ 151 h 194"/>
                <a:gd name="T58" fmla="*/ 224 w 282"/>
                <a:gd name="T59" fmla="*/ 135 h 194"/>
                <a:gd name="T60" fmla="*/ 237 w 282"/>
                <a:gd name="T61" fmla="*/ 109 h 194"/>
                <a:gd name="T62" fmla="*/ 250 w 282"/>
                <a:gd name="T63" fmla="*/ 76 h 194"/>
                <a:gd name="T64" fmla="*/ 265 w 282"/>
                <a:gd name="T65" fmla="*/ 36 h 194"/>
                <a:gd name="T66" fmla="*/ 276 w 282"/>
                <a:gd name="T67" fmla="*/ 3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82" h="194">
                  <a:moveTo>
                    <a:pt x="279" y="0"/>
                  </a:moveTo>
                  <a:lnTo>
                    <a:pt x="280" y="1"/>
                  </a:lnTo>
                  <a:lnTo>
                    <a:pt x="282" y="4"/>
                  </a:lnTo>
                  <a:lnTo>
                    <a:pt x="282" y="10"/>
                  </a:lnTo>
                  <a:lnTo>
                    <a:pt x="282" y="19"/>
                  </a:lnTo>
                  <a:lnTo>
                    <a:pt x="279" y="39"/>
                  </a:lnTo>
                  <a:lnTo>
                    <a:pt x="275" y="68"/>
                  </a:lnTo>
                  <a:lnTo>
                    <a:pt x="272" y="83"/>
                  </a:lnTo>
                  <a:lnTo>
                    <a:pt x="266" y="101"/>
                  </a:lnTo>
                  <a:lnTo>
                    <a:pt x="260" y="119"/>
                  </a:lnTo>
                  <a:lnTo>
                    <a:pt x="253" y="138"/>
                  </a:lnTo>
                  <a:lnTo>
                    <a:pt x="247" y="148"/>
                  </a:lnTo>
                  <a:lnTo>
                    <a:pt x="242" y="158"/>
                  </a:lnTo>
                  <a:lnTo>
                    <a:pt x="236" y="168"/>
                  </a:lnTo>
                  <a:lnTo>
                    <a:pt x="227" y="178"/>
                  </a:lnTo>
                  <a:lnTo>
                    <a:pt x="221" y="183"/>
                  </a:lnTo>
                  <a:lnTo>
                    <a:pt x="216" y="187"/>
                  </a:lnTo>
                  <a:lnTo>
                    <a:pt x="208" y="190"/>
                  </a:lnTo>
                  <a:lnTo>
                    <a:pt x="201" y="193"/>
                  </a:lnTo>
                  <a:lnTo>
                    <a:pt x="194" y="194"/>
                  </a:lnTo>
                  <a:lnTo>
                    <a:pt x="185" y="194"/>
                  </a:lnTo>
                  <a:lnTo>
                    <a:pt x="178" y="194"/>
                  </a:lnTo>
                  <a:lnTo>
                    <a:pt x="171" y="193"/>
                  </a:lnTo>
                  <a:lnTo>
                    <a:pt x="158" y="188"/>
                  </a:lnTo>
                  <a:lnTo>
                    <a:pt x="146" y="183"/>
                  </a:lnTo>
                  <a:lnTo>
                    <a:pt x="136" y="177"/>
                  </a:lnTo>
                  <a:lnTo>
                    <a:pt x="126" y="170"/>
                  </a:lnTo>
                  <a:lnTo>
                    <a:pt x="108" y="157"/>
                  </a:lnTo>
                  <a:lnTo>
                    <a:pt x="92" y="142"/>
                  </a:lnTo>
                  <a:lnTo>
                    <a:pt x="76" y="129"/>
                  </a:lnTo>
                  <a:lnTo>
                    <a:pt x="63" y="116"/>
                  </a:lnTo>
                  <a:lnTo>
                    <a:pt x="50" y="104"/>
                  </a:lnTo>
                  <a:lnTo>
                    <a:pt x="38" y="91"/>
                  </a:lnTo>
                  <a:lnTo>
                    <a:pt x="21" y="69"/>
                  </a:lnTo>
                  <a:lnTo>
                    <a:pt x="8" y="52"/>
                  </a:lnTo>
                  <a:lnTo>
                    <a:pt x="4" y="46"/>
                  </a:lnTo>
                  <a:lnTo>
                    <a:pt x="1" y="40"/>
                  </a:lnTo>
                  <a:lnTo>
                    <a:pt x="0" y="37"/>
                  </a:lnTo>
                  <a:lnTo>
                    <a:pt x="1" y="36"/>
                  </a:lnTo>
                  <a:lnTo>
                    <a:pt x="5" y="37"/>
                  </a:lnTo>
                  <a:lnTo>
                    <a:pt x="17" y="44"/>
                  </a:lnTo>
                  <a:lnTo>
                    <a:pt x="33" y="59"/>
                  </a:lnTo>
                  <a:lnTo>
                    <a:pt x="53" y="76"/>
                  </a:lnTo>
                  <a:lnTo>
                    <a:pt x="66" y="86"/>
                  </a:lnTo>
                  <a:lnTo>
                    <a:pt x="79" y="98"/>
                  </a:lnTo>
                  <a:lnTo>
                    <a:pt x="93" y="109"/>
                  </a:lnTo>
                  <a:lnTo>
                    <a:pt x="108" y="122"/>
                  </a:lnTo>
                  <a:lnTo>
                    <a:pt x="125" y="134"/>
                  </a:lnTo>
                  <a:lnTo>
                    <a:pt x="142" y="147"/>
                  </a:lnTo>
                  <a:lnTo>
                    <a:pt x="151" y="151"/>
                  </a:lnTo>
                  <a:lnTo>
                    <a:pt x="159" y="157"/>
                  </a:lnTo>
                  <a:lnTo>
                    <a:pt x="170" y="161"/>
                  </a:lnTo>
                  <a:lnTo>
                    <a:pt x="178" y="164"/>
                  </a:lnTo>
                  <a:lnTo>
                    <a:pt x="187" y="165"/>
                  </a:lnTo>
                  <a:lnTo>
                    <a:pt x="194" y="165"/>
                  </a:lnTo>
                  <a:lnTo>
                    <a:pt x="200" y="163"/>
                  </a:lnTo>
                  <a:lnTo>
                    <a:pt x="207" y="157"/>
                  </a:lnTo>
                  <a:lnTo>
                    <a:pt x="213" y="151"/>
                  </a:lnTo>
                  <a:lnTo>
                    <a:pt x="218" y="142"/>
                  </a:lnTo>
                  <a:lnTo>
                    <a:pt x="224" y="135"/>
                  </a:lnTo>
                  <a:lnTo>
                    <a:pt x="229" y="127"/>
                  </a:lnTo>
                  <a:lnTo>
                    <a:pt x="237" y="109"/>
                  </a:lnTo>
                  <a:lnTo>
                    <a:pt x="244" y="92"/>
                  </a:lnTo>
                  <a:lnTo>
                    <a:pt x="250" y="76"/>
                  </a:lnTo>
                  <a:lnTo>
                    <a:pt x="254" y="62"/>
                  </a:lnTo>
                  <a:lnTo>
                    <a:pt x="265" y="36"/>
                  </a:lnTo>
                  <a:lnTo>
                    <a:pt x="270" y="16"/>
                  </a:lnTo>
                  <a:lnTo>
                    <a:pt x="276" y="3"/>
                  </a:lnTo>
                  <a:lnTo>
                    <a:pt x="279" y="0"/>
                  </a:lnTo>
                  <a:close/>
                </a:path>
              </a:pathLst>
            </a:custGeom>
            <a:solidFill>
              <a:srgbClr val="FFBC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8" name="Freeform 17"/>
            <p:cNvSpPr>
              <a:spLocks/>
            </p:cNvSpPr>
            <p:nvPr/>
          </p:nvSpPr>
          <p:spPr bwMode="auto">
            <a:xfrm>
              <a:off x="2357438" y="2405063"/>
              <a:ext cx="101600" cy="260350"/>
            </a:xfrm>
            <a:custGeom>
              <a:avLst/>
              <a:gdLst>
                <a:gd name="T0" fmla="*/ 16 w 192"/>
                <a:gd name="T1" fmla="*/ 0 h 492"/>
                <a:gd name="T2" fmla="*/ 15 w 192"/>
                <a:gd name="T3" fmla="*/ 16 h 492"/>
                <a:gd name="T4" fmla="*/ 10 w 192"/>
                <a:gd name="T5" fmla="*/ 60 h 492"/>
                <a:gd name="T6" fmla="*/ 8 w 192"/>
                <a:gd name="T7" fmla="*/ 124 h 492"/>
                <a:gd name="T8" fmla="*/ 3 w 192"/>
                <a:gd name="T9" fmla="*/ 198 h 492"/>
                <a:gd name="T10" fmla="*/ 0 w 192"/>
                <a:gd name="T11" fmla="*/ 278 h 492"/>
                <a:gd name="T12" fmla="*/ 2 w 192"/>
                <a:gd name="T13" fmla="*/ 352 h 492"/>
                <a:gd name="T14" fmla="*/ 3 w 192"/>
                <a:gd name="T15" fmla="*/ 386 h 492"/>
                <a:gd name="T16" fmla="*/ 6 w 192"/>
                <a:gd name="T17" fmla="*/ 416 h 492"/>
                <a:gd name="T18" fmla="*/ 10 w 192"/>
                <a:gd name="T19" fmla="*/ 440 h 492"/>
                <a:gd name="T20" fmla="*/ 18 w 192"/>
                <a:gd name="T21" fmla="*/ 458 h 492"/>
                <a:gd name="T22" fmla="*/ 21 w 192"/>
                <a:gd name="T23" fmla="*/ 465 h 492"/>
                <a:gd name="T24" fmla="*/ 25 w 192"/>
                <a:gd name="T25" fmla="*/ 471 h 492"/>
                <a:gd name="T26" fmla="*/ 29 w 192"/>
                <a:gd name="T27" fmla="*/ 476 h 492"/>
                <a:gd name="T28" fmla="*/ 35 w 192"/>
                <a:gd name="T29" fmla="*/ 481 h 492"/>
                <a:gd name="T30" fmla="*/ 39 w 192"/>
                <a:gd name="T31" fmla="*/ 485 h 492"/>
                <a:gd name="T32" fmla="*/ 45 w 192"/>
                <a:gd name="T33" fmla="*/ 488 h 492"/>
                <a:gd name="T34" fmla="*/ 52 w 192"/>
                <a:gd name="T35" fmla="*/ 489 h 492"/>
                <a:gd name="T36" fmla="*/ 58 w 192"/>
                <a:gd name="T37" fmla="*/ 491 h 492"/>
                <a:gd name="T38" fmla="*/ 72 w 192"/>
                <a:gd name="T39" fmla="*/ 492 h 492"/>
                <a:gd name="T40" fmla="*/ 85 w 192"/>
                <a:gd name="T41" fmla="*/ 492 h 492"/>
                <a:gd name="T42" fmla="*/ 100 w 192"/>
                <a:gd name="T43" fmla="*/ 489 h 492"/>
                <a:gd name="T44" fmla="*/ 114 w 192"/>
                <a:gd name="T45" fmla="*/ 484 h 492"/>
                <a:gd name="T46" fmla="*/ 129 w 192"/>
                <a:gd name="T47" fmla="*/ 478 h 492"/>
                <a:gd name="T48" fmla="*/ 143 w 192"/>
                <a:gd name="T49" fmla="*/ 471 h 492"/>
                <a:gd name="T50" fmla="*/ 154 w 192"/>
                <a:gd name="T51" fmla="*/ 463 h 492"/>
                <a:gd name="T52" fmla="*/ 166 w 192"/>
                <a:gd name="T53" fmla="*/ 455 h 492"/>
                <a:gd name="T54" fmla="*/ 176 w 192"/>
                <a:gd name="T55" fmla="*/ 445 h 492"/>
                <a:gd name="T56" fmla="*/ 183 w 192"/>
                <a:gd name="T57" fmla="*/ 436 h 492"/>
                <a:gd name="T58" fmla="*/ 189 w 192"/>
                <a:gd name="T59" fmla="*/ 427 h 492"/>
                <a:gd name="T60" fmla="*/ 192 w 192"/>
                <a:gd name="T61" fmla="*/ 419 h 492"/>
                <a:gd name="T62" fmla="*/ 190 w 192"/>
                <a:gd name="T63" fmla="*/ 407 h 492"/>
                <a:gd name="T64" fmla="*/ 186 w 192"/>
                <a:gd name="T65" fmla="*/ 388 h 492"/>
                <a:gd name="T66" fmla="*/ 177 w 192"/>
                <a:gd name="T67" fmla="*/ 365 h 492"/>
                <a:gd name="T68" fmla="*/ 167 w 192"/>
                <a:gd name="T69" fmla="*/ 335 h 492"/>
                <a:gd name="T70" fmla="*/ 139 w 192"/>
                <a:gd name="T71" fmla="*/ 268 h 492"/>
                <a:gd name="T72" fmla="*/ 107 w 192"/>
                <a:gd name="T73" fmla="*/ 194 h 492"/>
                <a:gd name="T74" fmla="*/ 74 w 192"/>
                <a:gd name="T75" fmla="*/ 121 h 492"/>
                <a:gd name="T76" fmla="*/ 45 w 192"/>
                <a:gd name="T77" fmla="*/ 59 h 492"/>
                <a:gd name="T78" fmla="*/ 23 w 192"/>
                <a:gd name="T79" fmla="*/ 16 h 492"/>
                <a:gd name="T80" fmla="*/ 16 w 192"/>
                <a:gd name="T81" fmla="*/ 0 h 4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92" h="492">
                  <a:moveTo>
                    <a:pt x="16" y="0"/>
                  </a:moveTo>
                  <a:lnTo>
                    <a:pt x="15" y="16"/>
                  </a:lnTo>
                  <a:lnTo>
                    <a:pt x="10" y="60"/>
                  </a:lnTo>
                  <a:lnTo>
                    <a:pt x="8" y="124"/>
                  </a:lnTo>
                  <a:lnTo>
                    <a:pt x="3" y="198"/>
                  </a:lnTo>
                  <a:lnTo>
                    <a:pt x="0" y="278"/>
                  </a:lnTo>
                  <a:lnTo>
                    <a:pt x="2" y="352"/>
                  </a:lnTo>
                  <a:lnTo>
                    <a:pt x="3" y="386"/>
                  </a:lnTo>
                  <a:lnTo>
                    <a:pt x="6" y="416"/>
                  </a:lnTo>
                  <a:lnTo>
                    <a:pt x="10" y="440"/>
                  </a:lnTo>
                  <a:lnTo>
                    <a:pt x="18" y="458"/>
                  </a:lnTo>
                  <a:lnTo>
                    <a:pt x="21" y="465"/>
                  </a:lnTo>
                  <a:lnTo>
                    <a:pt x="25" y="471"/>
                  </a:lnTo>
                  <a:lnTo>
                    <a:pt x="29" y="476"/>
                  </a:lnTo>
                  <a:lnTo>
                    <a:pt x="35" y="481"/>
                  </a:lnTo>
                  <a:lnTo>
                    <a:pt x="39" y="485"/>
                  </a:lnTo>
                  <a:lnTo>
                    <a:pt x="45" y="488"/>
                  </a:lnTo>
                  <a:lnTo>
                    <a:pt x="52" y="489"/>
                  </a:lnTo>
                  <a:lnTo>
                    <a:pt x="58" y="491"/>
                  </a:lnTo>
                  <a:lnTo>
                    <a:pt x="72" y="492"/>
                  </a:lnTo>
                  <a:lnTo>
                    <a:pt x="85" y="492"/>
                  </a:lnTo>
                  <a:lnTo>
                    <a:pt x="100" y="489"/>
                  </a:lnTo>
                  <a:lnTo>
                    <a:pt x="114" y="484"/>
                  </a:lnTo>
                  <a:lnTo>
                    <a:pt x="129" y="478"/>
                  </a:lnTo>
                  <a:lnTo>
                    <a:pt x="143" y="471"/>
                  </a:lnTo>
                  <a:lnTo>
                    <a:pt x="154" y="463"/>
                  </a:lnTo>
                  <a:lnTo>
                    <a:pt x="166" y="455"/>
                  </a:lnTo>
                  <a:lnTo>
                    <a:pt x="176" y="445"/>
                  </a:lnTo>
                  <a:lnTo>
                    <a:pt x="183" y="436"/>
                  </a:lnTo>
                  <a:lnTo>
                    <a:pt x="189" y="427"/>
                  </a:lnTo>
                  <a:lnTo>
                    <a:pt x="192" y="419"/>
                  </a:lnTo>
                  <a:lnTo>
                    <a:pt x="190" y="407"/>
                  </a:lnTo>
                  <a:lnTo>
                    <a:pt x="186" y="388"/>
                  </a:lnTo>
                  <a:lnTo>
                    <a:pt x="177" y="365"/>
                  </a:lnTo>
                  <a:lnTo>
                    <a:pt x="167" y="335"/>
                  </a:lnTo>
                  <a:lnTo>
                    <a:pt x="139" y="268"/>
                  </a:lnTo>
                  <a:lnTo>
                    <a:pt x="107" y="194"/>
                  </a:lnTo>
                  <a:lnTo>
                    <a:pt x="74" y="121"/>
                  </a:lnTo>
                  <a:lnTo>
                    <a:pt x="45" y="59"/>
                  </a:lnTo>
                  <a:lnTo>
                    <a:pt x="23" y="16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FFBC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9" name="Freeform 18"/>
            <p:cNvSpPr>
              <a:spLocks/>
            </p:cNvSpPr>
            <p:nvPr/>
          </p:nvSpPr>
          <p:spPr bwMode="auto">
            <a:xfrm>
              <a:off x="2416175" y="2357438"/>
              <a:ext cx="142875" cy="63500"/>
            </a:xfrm>
            <a:custGeom>
              <a:avLst/>
              <a:gdLst>
                <a:gd name="T0" fmla="*/ 1 w 271"/>
                <a:gd name="T1" fmla="*/ 120 h 120"/>
                <a:gd name="T2" fmla="*/ 6 w 271"/>
                <a:gd name="T3" fmla="*/ 118 h 120"/>
                <a:gd name="T4" fmla="*/ 11 w 271"/>
                <a:gd name="T5" fmla="*/ 108 h 120"/>
                <a:gd name="T6" fmla="*/ 20 w 271"/>
                <a:gd name="T7" fmla="*/ 94 h 120"/>
                <a:gd name="T8" fmla="*/ 31 w 271"/>
                <a:gd name="T9" fmla="*/ 75 h 120"/>
                <a:gd name="T10" fmla="*/ 39 w 271"/>
                <a:gd name="T11" fmla="*/ 67 h 120"/>
                <a:gd name="T12" fmla="*/ 47 w 271"/>
                <a:gd name="T13" fmla="*/ 57 h 120"/>
                <a:gd name="T14" fmla="*/ 57 w 271"/>
                <a:gd name="T15" fmla="*/ 46 h 120"/>
                <a:gd name="T16" fmla="*/ 69 w 271"/>
                <a:gd name="T17" fmla="*/ 38 h 120"/>
                <a:gd name="T18" fmla="*/ 82 w 271"/>
                <a:gd name="T19" fmla="*/ 32 h 120"/>
                <a:gd name="T20" fmla="*/ 96 w 271"/>
                <a:gd name="T21" fmla="*/ 28 h 120"/>
                <a:gd name="T22" fmla="*/ 112 w 271"/>
                <a:gd name="T23" fmla="*/ 26 h 120"/>
                <a:gd name="T24" fmla="*/ 129 w 271"/>
                <a:gd name="T25" fmla="*/ 28 h 120"/>
                <a:gd name="T26" fmla="*/ 147 w 271"/>
                <a:gd name="T27" fmla="*/ 29 h 120"/>
                <a:gd name="T28" fmla="*/ 163 w 271"/>
                <a:gd name="T29" fmla="*/ 34 h 120"/>
                <a:gd name="T30" fmla="*/ 177 w 271"/>
                <a:gd name="T31" fmla="*/ 39 h 120"/>
                <a:gd name="T32" fmla="*/ 191 w 271"/>
                <a:gd name="T33" fmla="*/ 46 h 120"/>
                <a:gd name="T34" fmla="*/ 204 w 271"/>
                <a:gd name="T35" fmla="*/ 54 h 120"/>
                <a:gd name="T36" fmla="*/ 216 w 271"/>
                <a:gd name="T37" fmla="*/ 62 h 120"/>
                <a:gd name="T38" fmla="*/ 226 w 271"/>
                <a:gd name="T39" fmla="*/ 71 h 120"/>
                <a:gd name="T40" fmla="*/ 235 w 271"/>
                <a:gd name="T41" fmla="*/ 80 h 120"/>
                <a:gd name="T42" fmla="*/ 249 w 271"/>
                <a:gd name="T43" fmla="*/ 95 h 120"/>
                <a:gd name="T44" fmla="*/ 259 w 271"/>
                <a:gd name="T45" fmla="*/ 108 h 120"/>
                <a:gd name="T46" fmla="*/ 265 w 271"/>
                <a:gd name="T47" fmla="*/ 117 h 120"/>
                <a:gd name="T48" fmla="*/ 269 w 271"/>
                <a:gd name="T49" fmla="*/ 120 h 120"/>
                <a:gd name="T50" fmla="*/ 271 w 271"/>
                <a:gd name="T51" fmla="*/ 116 h 120"/>
                <a:gd name="T52" fmla="*/ 268 w 271"/>
                <a:gd name="T53" fmla="*/ 104 h 120"/>
                <a:gd name="T54" fmla="*/ 265 w 271"/>
                <a:gd name="T55" fmla="*/ 97 h 120"/>
                <a:gd name="T56" fmla="*/ 262 w 271"/>
                <a:gd name="T57" fmla="*/ 88 h 120"/>
                <a:gd name="T58" fmla="*/ 256 w 271"/>
                <a:gd name="T59" fmla="*/ 78 h 120"/>
                <a:gd name="T60" fmla="*/ 249 w 271"/>
                <a:gd name="T61" fmla="*/ 68 h 120"/>
                <a:gd name="T62" fmla="*/ 240 w 271"/>
                <a:gd name="T63" fmla="*/ 57 h 120"/>
                <a:gd name="T64" fmla="*/ 230 w 271"/>
                <a:gd name="T65" fmla="*/ 46 h 120"/>
                <a:gd name="T66" fmla="*/ 217 w 271"/>
                <a:gd name="T67" fmla="*/ 35 h 120"/>
                <a:gd name="T68" fmla="*/ 204 w 271"/>
                <a:gd name="T69" fmla="*/ 25 h 120"/>
                <a:gd name="T70" fmla="*/ 188 w 271"/>
                <a:gd name="T71" fmla="*/ 16 h 120"/>
                <a:gd name="T72" fmla="*/ 171 w 271"/>
                <a:gd name="T73" fmla="*/ 9 h 120"/>
                <a:gd name="T74" fmla="*/ 151 w 271"/>
                <a:gd name="T75" fmla="*/ 3 h 120"/>
                <a:gd name="T76" fmla="*/ 131 w 271"/>
                <a:gd name="T77" fmla="*/ 0 h 120"/>
                <a:gd name="T78" fmla="*/ 121 w 271"/>
                <a:gd name="T79" fmla="*/ 0 h 120"/>
                <a:gd name="T80" fmla="*/ 111 w 271"/>
                <a:gd name="T81" fmla="*/ 0 h 120"/>
                <a:gd name="T82" fmla="*/ 101 w 271"/>
                <a:gd name="T83" fmla="*/ 0 h 120"/>
                <a:gd name="T84" fmla="*/ 91 w 271"/>
                <a:gd name="T85" fmla="*/ 2 h 120"/>
                <a:gd name="T86" fmla="*/ 80 w 271"/>
                <a:gd name="T87" fmla="*/ 5 h 120"/>
                <a:gd name="T88" fmla="*/ 72 w 271"/>
                <a:gd name="T89" fmla="*/ 8 h 120"/>
                <a:gd name="T90" fmla="*/ 63 w 271"/>
                <a:gd name="T91" fmla="*/ 12 h 120"/>
                <a:gd name="T92" fmla="*/ 55 w 271"/>
                <a:gd name="T93" fmla="*/ 18 h 120"/>
                <a:gd name="T94" fmla="*/ 42 w 271"/>
                <a:gd name="T95" fmla="*/ 29 h 120"/>
                <a:gd name="T96" fmla="*/ 30 w 271"/>
                <a:gd name="T97" fmla="*/ 42 h 120"/>
                <a:gd name="T98" fmla="*/ 21 w 271"/>
                <a:gd name="T99" fmla="*/ 55 h 120"/>
                <a:gd name="T100" fmla="*/ 16 w 271"/>
                <a:gd name="T101" fmla="*/ 67 h 120"/>
                <a:gd name="T102" fmla="*/ 7 w 271"/>
                <a:gd name="T103" fmla="*/ 88 h 120"/>
                <a:gd name="T104" fmla="*/ 1 w 271"/>
                <a:gd name="T105" fmla="*/ 106 h 120"/>
                <a:gd name="T106" fmla="*/ 0 w 271"/>
                <a:gd name="T107" fmla="*/ 116 h 120"/>
                <a:gd name="T108" fmla="*/ 1 w 271"/>
                <a:gd name="T109" fmla="*/ 12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71" h="120">
                  <a:moveTo>
                    <a:pt x="1" y="120"/>
                  </a:moveTo>
                  <a:lnTo>
                    <a:pt x="6" y="118"/>
                  </a:lnTo>
                  <a:lnTo>
                    <a:pt x="11" y="108"/>
                  </a:lnTo>
                  <a:lnTo>
                    <a:pt x="20" y="94"/>
                  </a:lnTo>
                  <a:lnTo>
                    <a:pt x="31" y="75"/>
                  </a:lnTo>
                  <a:lnTo>
                    <a:pt x="39" y="67"/>
                  </a:lnTo>
                  <a:lnTo>
                    <a:pt x="47" y="57"/>
                  </a:lnTo>
                  <a:lnTo>
                    <a:pt x="57" y="46"/>
                  </a:lnTo>
                  <a:lnTo>
                    <a:pt x="69" y="38"/>
                  </a:lnTo>
                  <a:lnTo>
                    <a:pt x="82" y="32"/>
                  </a:lnTo>
                  <a:lnTo>
                    <a:pt x="96" y="28"/>
                  </a:lnTo>
                  <a:lnTo>
                    <a:pt x="112" y="26"/>
                  </a:lnTo>
                  <a:lnTo>
                    <a:pt x="129" y="28"/>
                  </a:lnTo>
                  <a:lnTo>
                    <a:pt x="147" y="29"/>
                  </a:lnTo>
                  <a:lnTo>
                    <a:pt x="163" y="34"/>
                  </a:lnTo>
                  <a:lnTo>
                    <a:pt x="177" y="39"/>
                  </a:lnTo>
                  <a:lnTo>
                    <a:pt x="191" y="46"/>
                  </a:lnTo>
                  <a:lnTo>
                    <a:pt x="204" y="54"/>
                  </a:lnTo>
                  <a:lnTo>
                    <a:pt x="216" y="62"/>
                  </a:lnTo>
                  <a:lnTo>
                    <a:pt x="226" y="71"/>
                  </a:lnTo>
                  <a:lnTo>
                    <a:pt x="235" y="80"/>
                  </a:lnTo>
                  <a:lnTo>
                    <a:pt x="249" y="95"/>
                  </a:lnTo>
                  <a:lnTo>
                    <a:pt x="259" y="108"/>
                  </a:lnTo>
                  <a:lnTo>
                    <a:pt x="265" y="117"/>
                  </a:lnTo>
                  <a:lnTo>
                    <a:pt x="269" y="120"/>
                  </a:lnTo>
                  <a:lnTo>
                    <a:pt x="271" y="116"/>
                  </a:lnTo>
                  <a:lnTo>
                    <a:pt x="268" y="104"/>
                  </a:lnTo>
                  <a:lnTo>
                    <a:pt x="265" y="97"/>
                  </a:lnTo>
                  <a:lnTo>
                    <a:pt x="262" y="88"/>
                  </a:lnTo>
                  <a:lnTo>
                    <a:pt x="256" y="78"/>
                  </a:lnTo>
                  <a:lnTo>
                    <a:pt x="249" y="68"/>
                  </a:lnTo>
                  <a:lnTo>
                    <a:pt x="240" y="57"/>
                  </a:lnTo>
                  <a:lnTo>
                    <a:pt x="230" y="46"/>
                  </a:lnTo>
                  <a:lnTo>
                    <a:pt x="217" y="35"/>
                  </a:lnTo>
                  <a:lnTo>
                    <a:pt x="204" y="25"/>
                  </a:lnTo>
                  <a:lnTo>
                    <a:pt x="188" y="16"/>
                  </a:lnTo>
                  <a:lnTo>
                    <a:pt x="171" y="9"/>
                  </a:lnTo>
                  <a:lnTo>
                    <a:pt x="151" y="3"/>
                  </a:lnTo>
                  <a:lnTo>
                    <a:pt x="131" y="0"/>
                  </a:lnTo>
                  <a:lnTo>
                    <a:pt x="121" y="0"/>
                  </a:lnTo>
                  <a:lnTo>
                    <a:pt x="111" y="0"/>
                  </a:lnTo>
                  <a:lnTo>
                    <a:pt x="101" y="0"/>
                  </a:lnTo>
                  <a:lnTo>
                    <a:pt x="91" y="2"/>
                  </a:lnTo>
                  <a:lnTo>
                    <a:pt x="80" y="5"/>
                  </a:lnTo>
                  <a:lnTo>
                    <a:pt x="72" y="8"/>
                  </a:lnTo>
                  <a:lnTo>
                    <a:pt x="63" y="12"/>
                  </a:lnTo>
                  <a:lnTo>
                    <a:pt x="55" y="18"/>
                  </a:lnTo>
                  <a:lnTo>
                    <a:pt x="42" y="29"/>
                  </a:lnTo>
                  <a:lnTo>
                    <a:pt x="30" y="42"/>
                  </a:lnTo>
                  <a:lnTo>
                    <a:pt x="21" y="55"/>
                  </a:lnTo>
                  <a:lnTo>
                    <a:pt x="16" y="67"/>
                  </a:lnTo>
                  <a:lnTo>
                    <a:pt x="7" y="88"/>
                  </a:lnTo>
                  <a:lnTo>
                    <a:pt x="1" y="106"/>
                  </a:lnTo>
                  <a:lnTo>
                    <a:pt x="0" y="116"/>
                  </a:lnTo>
                  <a:lnTo>
                    <a:pt x="1" y="120"/>
                  </a:lnTo>
                  <a:close/>
                </a:path>
              </a:pathLst>
            </a:custGeom>
            <a:solidFill>
              <a:srgbClr val="5119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20" name="Freeform 19"/>
            <p:cNvSpPr>
              <a:spLocks/>
            </p:cNvSpPr>
            <p:nvPr/>
          </p:nvSpPr>
          <p:spPr bwMode="auto">
            <a:xfrm>
              <a:off x="2159000" y="2438401"/>
              <a:ext cx="131763" cy="96838"/>
            </a:xfrm>
            <a:custGeom>
              <a:avLst/>
              <a:gdLst>
                <a:gd name="T0" fmla="*/ 249 w 249"/>
                <a:gd name="T1" fmla="*/ 72 h 183"/>
                <a:gd name="T2" fmla="*/ 249 w 249"/>
                <a:gd name="T3" fmla="*/ 68 h 183"/>
                <a:gd name="T4" fmla="*/ 243 w 249"/>
                <a:gd name="T5" fmla="*/ 59 h 183"/>
                <a:gd name="T6" fmla="*/ 231 w 249"/>
                <a:gd name="T7" fmla="*/ 45 h 183"/>
                <a:gd name="T8" fmla="*/ 214 w 249"/>
                <a:gd name="T9" fmla="*/ 29 h 183"/>
                <a:gd name="T10" fmla="*/ 204 w 249"/>
                <a:gd name="T11" fmla="*/ 20 h 183"/>
                <a:gd name="T12" fmla="*/ 191 w 249"/>
                <a:gd name="T13" fmla="*/ 13 h 183"/>
                <a:gd name="T14" fmla="*/ 175 w 249"/>
                <a:gd name="T15" fmla="*/ 6 h 183"/>
                <a:gd name="T16" fmla="*/ 158 w 249"/>
                <a:gd name="T17" fmla="*/ 1 h 183"/>
                <a:gd name="T18" fmla="*/ 148 w 249"/>
                <a:gd name="T19" fmla="*/ 0 h 183"/>
                <a:gd name="T20" fmla="*/ 139 w 249"/>
                <a:gd name="T21" fmla="*/ 0 h 183"/>
                <a:gd name="T22" fmla="*/ 129 w 249"/>
                <a:gd name="T23" fmla="*/ 0 h 183"/>
                <a:gd name="T24" fmla="*/ 119 w 249"/>
                <a:gd name="T25" fmla="*/ 1 h 183"/>
                <a:gd name="T26" fmla="*/ 109 w 249"/>
                <a:gd name="T27" fmla="*/ 4 h 183"/>
                <a:gd name="T28" fmla="*/ 99 w 249"/>
                <a:gd name="T29" fmla="*/ 9 h 183"/>
                <a:gd name="T30" fmla="*/ 90 w 249"/>
                <a:gd name="T31" fmla="*/ 12 h 183"/>
                <a:gd name="T32" fmla="*/ 82 w 249"/>
                <a:gd name="T33" fmla="*/ 17 h 183"/>
                <a:gd name="T34" fmla="*/ 64 w 249"/>
                <a:gd name="T35" fmla="*/ 29 h 183"/>
                <a:gd name="T36" fmla="*/ 48 w 249"/>
                <a:gd name="T37" fmla="*/ 42 h 183"/>
                <a:gd name="T38" fmla="*/ 37 w 249"/>
                <a:gd name="T39" fmla="*/ 55 h 183"/>
                <a:gd name="T40" fmla="*/ 25 w 249"/>
                <a:gd name="T41" fmla="*/ 69 h 183"/>
                <a:gd name="T42" fmla="*/ 17 w 249"/>
                <a:gd name="T43" fmla="*/ 85 h 183"/>
                <a:gd name="T44" fmla="*/ 10 w 249"/>
                <a:gd name="T45" fmla="*/ 99 h 183"/>
                <a:gd name="T46" fmla="*/ 5 w 249"/>
                <a:gd name="T47" fmla="*/ 114 h 183"/>
                <a:gd name="T48" fmla="*/ 2 w 249"/>
                <a:gd name="T49" fmla="*/ 127 h 183"/>
                <a:gd name="T50" fmla="*/ 0 w 249"/>
                <a:gd name="T51" fmla="*/ 140 h 183"/>
                <a:gd name="T52" fmla="*/ 0 w 249"/>
                <a:gd name="T53" fmla="*/ 150 h 183"/>
                <a:gd name="T54" fmla="*/ 0 w 249"/>
                <a:gd name="T55" fmla="*/ 160 h 183"/>
                <a:gd name="T56" fmla="*/ 0 w 249"/>
                <a:gd name="T57" fmla="*/ 169 h 183"/>
                <a:gd name="T58" fmla="*/ 2 w 249"/>
                <a:gd name="T59" fmla="*/ 179 h 183"/>
                <a:gd name="T60" fmla="*/ 5 w 249"/>
                <a:gd name="T61" fmla="*/ 183 h 183"/>
                <a:gd name="T62" fmla="*/ 8 w 249"/>
                <a:gd name="T63" fmla="*/ 179 h 183"/>
                <a:gd name="T64" fmla="*/ 10 w 249"/>
                <a:gd name="T65" fmla="*/ 169 h 183"/>
                <a:gd name="T66" fmla="*/ 14 w 249"/>
                <a:gd name="T67" fmla="*/ 153 h 183"/>
                <a:gd name="T68" fmla="*/ 20 w 249"/>
                <a:gd name="T69" fmla="*/ 133 h 183"/>
                <a:gd name="T70" fmla="*/ 24 w 249"/>
                <a:gd name="T71" fmla="*/ 121 h 183"/>
                <a:gd name="T72" fmla="*/ 30 w 249"/>
                <a:gd name="T73" fmla="*/ 108 h 183"/>
                <a:gd name="T74" fmla="*/ 37 w 249"/>
                <a:gd name="T75" fmla="*/ 97 h 183"/>
                <a:gd name="T76" fmla="*/ 46 w 249"/>
                <a:gd name="T77" fmla="*/ 84 h 183"/>
                <a:gd name="T78" fmla="*/ 56 w 249"/>
                <a:gd name="T79" fmla="*/ 72 h 183"/>
                <a:gd name="T80" fmla="*/ 67 w 249"/>
                <a:gd name="T81" fmla="*/ 61 h 183"/>
                <a:gd name="T82" fmla="*/ 80 w 249"/>
                <a:gd name="T83" fmla="*/ 49 h 183"/>
                <a:gd name="T84" fmla="*/ 95 w 249"/>
                <a:gd name="T85" fmla="*/ 40 h 183"/>
                <a:gd name="T86" fmla="*/ 109 w 249"/>
                <a:gd name="T87" fmla="*/ 33 h 183"/>
                <a:gd name="T88" fmla="*/ 125 w 249"/>
                <a:gd name="T89" fmla="*/ 27 h 183"/>
                <a:gd name="T90" fmla="*/ 139 w 249"/>
                <a:gd name="T91" fmla="*/ 25 h 183"/>
                <a:gd name="T92" fmla="*/ 154 w 249"/>
                <a:gd name="T93" fmla="*/ 26 h 183"/>
                <a:gd name="T94" fmla="*/ 168 w 249"/>
                <a:gd name="T95" fmla="*/ 27 h 183"/>
                <a:gd name="T96" fmla="*/ 181 w 249"/>
                <a:gd name="T97" fmla="*/ 33 h 183"/>
                <a:gd name="T98" fmla="*/ 192 w 249"/>
                <a:gd name="T99" fmla="*/ 39 h 183"/>
                <a:gd name="T100" fmla="*/ 204 w 249"/>
                <a:gd name="T101" fmla="*/ 45 h 183"/>
                <a:gd name="T102" fmla="*/ 221 w 249"/>
                <a:gd name="T103" fmla="*/ 56 h 183"/>
                <a:gd name="T104" fmla="*/ 236 w 249"/>
                <a:gd name="T105" fmla="*/ 66 h 183"/>
                <a:gd name="T106" fmla="*/ 244 w 249"/>
                <a:gd name="T107" fmla="*/ 72 h 183"/>
                <a:gd name="T108" fmla="*/ 249 w 249"/>
                <a:gd name="T109" fmla="*/ 72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49" h="183">
                  <a:moveTo>
                    <a:pt x="249" y="72"/>
                  </a:moveTo>
                  <a:lnTo>
                    <a:pt x="249" y="68"/>
                  </a:lnTo>
                  <a:lnTo>
                    <a:pt x="243" y="59"/>
                  </a:lnTo>
                  <a:lnTo>
                    <a:pt x="231" y="45"/>
                  </a:lnTo>
                  <a:lnTo>
                    <a:pt x="214" y="29"/>
                  </a:lnTo>
                  <a:lnTo>
                    <a:pt x="204" y="20"/>
                  </a:lnTo>
                  <a:lnTo>
                    <a:pt x="191" y="13"/>
                  </a:lnTo>
                  <a:lnTo>
                    <a:pt x="175" y="6"/>
                  </a:lnTo>
                  <a:lnTo>
                    <a:pt x="158" y="1"/>
                  </a:lnTo>
                  <a:lnTo>
                    <a:pt x="148" y="0"/>
                  </a:lnTo>
                  <a:lnTo>
                    <a:pt x="139" y="0"/>
                  </a:lnTo>
                  <a:lnTo>
                    <a:pt x="129" y="0"/>
                  </a:lnTo>
                  <a:lnTo>
                    <a:pt x="119" y="1"/>
                  </a:lnTo>
                  <a:lnTo>
                    <a:pt x="109" y="4"/>
                  </a:lnTo>
                  <a:lnTo>
                    <a:pt x="99" y="9"/>
                  </a:lnTo>
                  <a:lnTo>
                    <a:pt x="90" y="12"/>
                  </a:lnTo>
                  <a:lnTo>
                    <a:pt x="82" y="17"/>
                  </a:lnTo>
                  <a:lnTo>
                    <a:pt x="64" y="29"/>
                  </a:lnTo>
                  <a:lnTo>
                    <a:pt x="48" y="42"/>
                  </a:lnTo>
                  <a:lnTo>
                    <a:pt x="37" y="55"/>
                  </a:lnTo>
                  <a:lnTo>
                    <a:pt x="25" y="69"/>
                  </a:lnTo>
                  <a:lnTo>
                    <a:pt x="17" y="85"/>
                  </a:lnTo>
                  <a:lnTo>
                    <a:pt x="10" y="99"/>
                  </a:lnTo>
                  <a:lnTo>
                    <a:pt x="5" y="114"/>
                  </a:lnTo>
                  <a:lnTo>
                    <a:pt x="2" y="127"/>
                  </a:lnTo>
                  <a:lnTo>
                    <a:pt x="0" y="140"/>
                  </a:lnTo>
                  <a:lnTo>
                    <a:pt x="0" y="150"/>
                  </a:lnTo>
                  <a:lnTo>
                    <a:pt x="0" y="160"/>
                  </a:lnTo>
                  <a:lnTo>
                    <a:pt x="0" y="169"/>
                  </a:lnTo>
                  <a:lnTo>
                    <a:pt x="2" y="179"/>
                  </a:lnTo>
                  <a:lnTo>
                    <a:pt x="5" y="183"/>
                  </a:lnTo>
                  <a:lnTo>
                    <a:pt x="8" y="179"/>
                  </a:lnTo>
                  <a:lnTo>
                    <a:pt x="10" y="169"/>
                  </a:lnTo>
                  <a:lnTo>
                    <a:pt x="14" y="153"/>
                  </a:lnTo>
                  <a:lnTo>
                    <a:pt x="20" y="133"/>
                  </a:lnTo>
                  <a:lnTo>
                    <a:pt x="24" y="121"/>
                  </a:lnTo>
                  <a:lnTo>
                    <a:pt x="30" y="108"/>
                  </a:lnTo>
                  <a:lnTo>
                    <a:pt x="37" y="97"/>
                  </a:lnTo>
                  <a:lnTo>
                    <a:pt x="46" y="84"/>
                  </a:lnTo>
                  <a:lnTo>
                    <a:pt x="56" y="72"/>
                  </a:lnTo>
                  <a:lnTo>
                    <a:pt x="67" y="61"/>
                  </a:lnTo>
                  <a:lnTo>
                    <a:pt x="80" y="49"/>
                  </a:lnTo>
                  <a:lnTo>
                    <a:pt x="95" y="40"/>
                  </a:lnTo>
                  <a:lnTo>
                    <a:pt x="109" y="33"/>
                  </a:lnTo>
                  <a:lnTo>
                    <a:pt x="125" y="27"/>
                  </a:lnTo>
                  <a:lnTo>
                    <a:pt x="139" y="25"/>
                  </a:lnTo>
                  <a:lnTo>
                    <a:pt x="154" y="26"/>
                  </a:lnTo>
                  <a:lnTo>
                    <a:pt x="168" y="27"/>
                  </a:lnTo>
                  <a:lnTo>
                    <a:pt x="181" y="33"/>
                  </a:lnTo>
                  <a:lnTo>
                    <a:pt x="192" y="39"/>
                  </a:lnTo>
                  <a:lnTo>
                    <a:pt x="204" y="45"/>
                  </a:lnTo>
                  <a:lnTo>
                    <a:pt x="221" y="56"/>
                  </a:lnTo>
                  <a:lnTo>
                    <a:pt x="236" y="66"/>
                  </a:lnTo>
                  <a:lnTo>
                    <a:pt x="244" y="72"/>
                  </a:lnTo>
                  <a:lnTo>
                    <a:pt x="249" y="72"/>
                  </a:lnTo>
                  <a:close/>
                </a:path>
              </a:pathLst>
            </a:custGeom>
            <a:solidFill>
              <a:srgbClr val="5119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21" name="Freeform 20"/>
            <p:cNvSpPr>
              <a:spLocks/>
            </p:cNvSpPr>
            <p:nvPr/>
          </p:nvSpPr>
          <p:spPr bwMode="auto">
            <a:xfrm>
              <a:off x="1905000" y="3871913"/>
              <a:ext cx="593725" cy="519113"/>
            </a:xfrm>
            <a:custGeom>
              <a:avLst/>
              <a:gdLst>
                <a:gd name="T0" fmla="*/ 72 w 1122"/>
                <a:gd name="T1" fmla="*/ 61 h 981"/>
                <a:gd name="T2" fmla="*/ 0 w 1122"/>
                <a:gd name="T3" fmla="*/ 854 h 981"/>
                <a:gd name="T4" fmla="*/ 13 w 1122"/>
                <a:gd name="T5" fmla="*/ 858 h 981"/>
                <a:gd name="T6" fmla="*/ 49 w 1122"/>
                <a:gd name="T7" fmla="*/ 873 h 981"/>
                <a:gd name="T8" fmla="*/ 75 w 1122"/>
                <a:gd name="T9" fmla="*/ 883 h 981"/>
                <a:gd name="T10" fmla="*/ 107 w 1122"/>
                <a:gd name="T11" fmla="*/ 891 h 981"/>
                <a:gd name="T12" fmla="*/ 141 w 1122"/>
                <a:gd name="T13" fmla="*/ 901 h 981"/>
                <a:gd name="T14" fmla="*/ 179 w 1122"/>
                <a:gd name="T15" fmla="*/ 913 h 981"/>
                <a:gd name="T16" fmla="*/ 220 w 1122"/>
                <a:gd name="T17" fmla="*/ 922 h 981"/>
                <a:gd name="T18" fmla="*/ 265 w 1122"/>
                <a:gd name="T19" fmla="*/ 930 h 981"/>
                <a:gd name="T20" fmla="*/ 312 w 1122"/>
                <a:gd name="T21" fmla="*/ 937 h 981"/>
                <a:gd name="T22" fmla="*/ 361 w 1122"/>
                <a:gd name="T23" fmla="*/ 943 h 981"/>
                <a:gd name="T24" fmla="*/ 412 w 1122"/>
                <a:gd name="T25" fmla="*/ 946 h 981"/>
                <a:gd name="T26" fmla="*/ 462 w 1122"/>
                <a:gd name="T27" fmla="*/ 946 h 981"/>
                <a:gd name="T28" fmla="*/ 488 w 1122"/>
                <a:gd name="T29" fmla="*/ 945 h 981"/>
                <a:gd name="T30" fmla="*/ 514 w 1122"/>
                <a:gd name="T31" fmla="*/ 942 h 981"/>
                <a:gd name="T32" fmla="*/ 540 w 1122"/>
                <a:gd name="T33" fmla="*/ 939 h 981"/>
                <a:gd name="T34" fmla="*/ 566 w 1122"/>
                <a:gd name="T35" fmla="*/ 935 h 981"/>
                <a:gd name="T36" fmla="*/ 566 w 1122"/>
                <a:gd name="T37" fmla="*/ 393 h 981"/>
                <a:gd name="T38" fmla="*/ 690 w 1122"/>
                <a:gd name="T39" fmla="*/ 377 h 981"/>
                <a:gd name="T40" fmla="*/ 727 w 1122"/>
                <a:gd name="T41" fmla="*/ 943 h 981"/>
                <a:gd name="T42" fmla="*/ 733 w 1122"/>
                <a:gd name="T43" fmla="*/ 948 h 981"/>
                <a:gd name="T44" fmla="*/ 755 w 1122"/>
                <a:gd name="T45" fmla="*/ 956 h 981"/>
                <a:gd name="T46" fmla="*/ 769 w 1122"/>
                <a:gd name="T47" fmla="*/ 962 h 981"/>
                <a:gd name="T48" fmla="*/ 788 w 1122"/>
                <a:gd name="T49" fmla="*/ 966 h 981"/>
                <a:gd name="T50" fmla="*/ 808 w 1122"/>
                <a:gd name="T51" fmla="*/ 972 h 981"/>
                <a:gd name="T52" fmla="*/ 832 w 1122"/>
                <a:gd name="T53" fmla="*/ 976 h 981"/>
                <a:gd name="T54" fmla="*/ 860 w 1122"/>
                <a:gd name="T55" fmla="*/ 979 h 981"/>
                <a:gd name="T56" fmla="*/ 888 w 1122"/>
                <a:gd name="T57" fmla="*/ 981 h 981"/>
                <a:gd name="T58" fmla="*/ 922 w 1122"/>
                <a:gd name="T59" fmla="*/ 981 h 981"/>
                <a:gd name="T60" fmla="*/ 956 w 1122"/>
                <a:gd name="T61" fmla="*/ 978 h 981"/>
                <a:gd name="T62" fmla="*/ 994 w 1122"/>
                <a:gd name="T63" fmla="*/ 972 h 981"/>
                <a:gd name="T64" fmla="*/ 1034 w 1122"/>
                <a:gd name="T65" fmla="*/ 962 h 981"/>
                <a:gd name="T66" fmla="*/ 1056 w 1122"/>
                <a:gd name="T67" fmla="*/ 956 h 981"/>
                <a:gd name="T68" fmla="*/ 1077 w 1122"/>
                <a:gd name="T69" fmla="*/ 949 h 981"/>
                <a:gd name="T70" fmla="*/ 1099 w 1122"/>
                <a:gd name="T71" fmla="*/ 942 h 981"/>
                <a:gd name="T72" fmla="*/ 1122 w 1122"/>
                <a:gd name="T73" fmla="*/ 933 h 981"/>
                <a:gd name="T74" fmla="*/ 1030 w 1122"/>
                <a:gd name="T75" fmla="*/ 0 h 981"/>
                <a:gd name="T76" fmla="*/ 72 w 1122"/>
                <a:gd name="T77" fmla="*/ 61 h 9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122" h="981">
                  <a:moveTo>
                    <a:pt x="72" y="61"/>
                  </a:moveTo>
                  <a:lnTo>
                    <a:pt x="0" y="854"/>
                  </a:lnTo>
                  <a:lnTo>
                    <a:pt x="13" y="858"/>
                  </a:lnTo>
                  <a:lnTo>
                    <a:pt x="49" y="873"/>
                  </a:lnTo>
                  <a:lnTo>
                    <a:pt x="75" y="883"/>
                  </a:lnTo>
                  <a:lnTo>
                    <a:pt x="107" y="891"/>
                  </a:lnTo>
                  <a:lnTo>
                    <a:pt x="141" y="901"/>
                  </a:lnTo>
                  <a:lnTo>
                    <a:pt x="179" y="913"/>
                  </a:lnTo>
                  <a:lnTo>
                    <a:pt x="220" y="922"/>
                  </a:lnTo>
                  <a:lnTo>
                    <a:pt x="265" y="930"/>
                  </a:lnTo>
                  <a:lnTo>
                    <a:pt x="312" y="937"/>
                  </a:lnTo>
                  <a:lnTo>
                    <a:pt x="361" y="943"/>
                  </a:lnTo>
                  <a:lnTo>
                    <a:pt x="412" y="946"/>
                  </a:lnTo>
                  <a:lnTo>
                    <a:pt x="462" y="946"/>
                  </a:lnTo>
                  <a:lnTo>
                    <a:pt x="488" y="945"/>
                  </a:lnTo>
                  <a:lnTo>
                    <a:pt x="514" y="942"/>
                  </a:lnTo>
                  <a:lnTo>
                    <a:pt x="540" y="939"/>
                  </a:lnTo>
                  <a:lnTo>
                    <a:pt x="566" y="935"/>
                  </a:lnTo>
                  <a:lnTo>
                    <a:pt x="566" y="393"/>
                  </a:lnTo>
                  <a:lnTo>
                    <a:pt x="690" y="377"/>
                  </a:lnTo>
                  <a:lnTo>
                    <a:pt x="727" y="943"/>
                  </a:lnTo>
                  <a:lnTo>
                    <a:pt x="733" y="948"/>
                  </a:lnTo>
                  <a:lnTo>
                    <a:pt x="755" y="956"/>
                  </a:lnTo>
                  <a:lnTo>
                    <a:pt x="769" y="962"/>
                  </a:lnTo>
                  <a:lnTo>
                    <a:pt x="788" y="966"/>
                  </a:lnTo>
                  <a:lnTo>
                    <a:pt x="808" y="972"/>
                  </a:lnTo>
                  <a:lnTo>
                    <a:pt x="832" y="976"/>
                  </a:lnTo>
                  <a:lnTo>
                    <a:pt x="860" y="979"/>
                  </a:lnTo>
                  <a:lnTo>
                    <a:pt x="888" y="981"/>
                  </a:lnTo>
                  <a:lnTo>
                    <a:pt x="922" y="981"/>
                  </a:lnTo>
                  <a:lnTo>
                    <a:pt x="956" y="978"/>
                  </a:lnTo>
                  <a:lnTo>
                    <a:pt x="994" y="972"/>
                  </a:lnTo>
                  <a:lnTo>
                    <a:pt x="1034" y="962"/>
                  </a:lnTo>
                  <a:lnTo>
                    <a:pt x="1056" y="956"/>
                  </a:lnTo>
                  <a:lnTo>
                    <a:pt x="1077" y="949"/>
                  </a:lnTo>
                  <a:lnTo>
                    <a:pt x="1099" y="942"/>
                  </a:lnTo>
                  <a:lnTo>
                    <a:pt x="1122" y="933"/>
                  </a:lnTo>
                  <a:lnTo>
                    <a:pt x="1030" y="0"/>
                  </a:lnTo>
                  <a:lnTo>
                    <a:pt x="72" y="61"/>
                  </a:lnTo>
                  <a:close/>
                </a:path>
              </a:pathLst>
            </a:custGeom>
            <a:solidFill>
              <a:srgbClr val="86D5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22" name="Freeform 21"/>
            <p:cNvSpPr>
              <a:spLocks/>
            </p:cNvSpPr>
            <p:nvPr/>
          </p:nvSpPr>
          <p:spPr bwMode="auto">
            <a:xfrm>
              <a:off x="1892300" y="2998788"/>
              <a:ext cx="700088" cy="950913"/>
            </a:xfrm>
            <a:custGeom>
              <a:avLst/>
              <a:gdLst>
                <a:gd name="T0" fmla="*/ 295 w 1322"/>
                <a:gd name="T1" fmla="*/ 57 h 1797"/>
                <a:gd name="T2" fmla="*/ 366 w 1322"/>
                <a:gd name="T3" fmla="*/ 79 h 1797"/>
                <a:gd name="T4" fmla="*/ 432 w 1322"/>
                <a:gd name="T5" fmla="*/ 93 h 1797"/>
                <a:gd name="T6" fmla="*/ 487 w 1322"/>
                <a:gd name="T7" fmla="*/ 101 h 1797"/>
                <a:gd name="T8" fmla="*/ 523 w 1322"/>
                <a:gd name="T9" fmla="*/ 102 h 1797"/>
                <a:gd name="T10" fmla="*/ 559 w 1322"/>
                <a:gd name="T11" fmla="*/ 101 h 1797"/>
                <a:gd name="T12" fmla="*/ 593 w 1322"/>
                <a:gd name="T13" fmla="*/ 95 h 1797"/>
                <a:gd name="T14" fmla="*/ 623 w 1322"/>
                <a:gd name="T15" fmla="*/ 85 h 1797"/>
                <a:gd name="T16" fmla="*/ 651 w 1322"/>
                <a:gd name="T17" fmla="*/ 68 h 1797"/>
                <a:gd name="T18" fmla="*/ 672 w 1322"/>
                <a:gd name="T19" fmla="*/ 46 h 1797"/>
                <a:gd name="T20" fmla="*/ 688 w 1322"/>
                <a:gd name="T21" fmla="*/ 17 h 1797"/>
                <a:gd name="T22" fmla="*/ 710 w 1322"/>
                <a:gd name="T23" fmla="*/ 6 h 1797"/>
                <a:gd name="T24" fmla="*/ 785 w 1322"/>
                <a:gd name="T25" fmla="*/ 34 h 1797"/>
                <a:gd name="T26" fmla="*/ 861 w 1322"/>
                <a:gd name="T27" fmla="*/ 69 h 1797"/>
                <a:gd name="T28" fmla="*/ 952 w 1322"/>
                <a:gd name="T29" fmla="*/ 114 h 1797"/>
                <a:gd name="T30" fmla="*/ 1054 w 1322"/>
                <a:gd name="T31" fmla="*/ 171 h 1797"/>
                <a:gd name="T32" fmla="*/ 1162 w 1322"/>
                <a:gd name="T33" fmla="*/ 240 h 1797"/>
                <a:gd name="T34" fmla="*/ 1243 w 1322"/>
                <a:gd name="T35" fmla="*/ 299 h 1797"/>
                <a:gd name="T36" fmla="*/ 1296 w 1322"/>
                <a:gd name="T37" fmla="*/ 343 h 1797"/>
                <a:gd name="T38" fmla="*/ 1104 w 1322"/>
                <a:gd name="T39" fmla="*/ 720 h 1797"/>
                <a:gd name="T40" fmla="*/ 932 w 1322"/>
                <a:gd name="T41" fmla="*/ 579 h 1797"/>
                <a:gd name="T42" fmla="*/ 946 w 1322"/>
                <a:gd name="T43" fmla="*/ 645 h 1797"/>
                <a:gd name="T44" fmla="*/ 968 w 1322"/>
                <a:gd name="T45" fmla="*/ 763 h 1797"/>
                <a:gd name="T46" fmla="*/ 996 w 1322"/>
                <a:gd name="T47" fmla="*/ 921 h 1797"/>
                <a:gd name="T48" fmla="*/ 1027 w 1322"/>
                <a:gd name="T49" fmla="*/ 1104 h 1797"/>
                <a:gd name="T50" fmla="*/ 1055 w 1322"/>
                <a:gd name="T51" fmla="*/ 1300 h 1797"/>
                <a:gd name="T52" fmla="*/ 1077 w 1322"/>
                <a:gd name="T53" fmla="*/ 1495 h 1797"/>
                <a:gd name="T54" fmla="*/ 1089 w 1322"/>
                <a:gd name="T55" fmla="*/ 1630 h 1797"/>
                <a:gd name="T56" fmla="*/ 1091 w 1322"/>
                <a:gd name="T57" fmla="*/ 1713 h 1797"/>
                <a:gd name="T58" fmla="*/ 45 w 1322"/>
                <a:gd name="T59" fmla="*/ 1797 h 1797"/>
                <a:gd name="T60" fmla="*/ 17 w 1322"/>
                <a:gd name="T61" fmla="*/ 1555 h 1797"/>
                <a:gd name="T62" fmla="*/ 9 w 1322"/>
                <a:gd name="T63" fmla="*/ 1437 h 1797"/>
                <a:gd name="T64" fmla="*/ 1 w 1322"/>
                <a:gd name="T65" fmla="*/ 1322 h 1797"/>
                <a:gd name="T66" fmla="*/ 0 w 1322"/>
                <a:gd name="T67" fmla="*/ 1208 h 1797"/>
                <a:gd name="T68" fmla="*/ 0 w 1322"/>
                <a:gd name="T69" fmla="*/ 1096 h 1797"/>
                <a:gd name="T70" fmla="*/ 6 w 1322"/>
                <a:gd name="T71" fmla="*/ 985 h 1797"/>
                <a:gd name="T72" fmla="*/ 16 w 1322"/>
                <a:gd name="T73" fmla="*/ 875 h 1797"/>
                <a:gd name="T74" fmla="*/ 29 w 1322"/>
                <a:gd name="T75" fmla="*/ 769 h 1797"/>
                <a:gd name="T76" fmla="*/ 47 w 1322"/>
                <a:gd name="T77" fmla="*/ 662 h 1797"/>
                <a:gd name="T78" fmla="*/ 72 w 1322"/>
                <a:gd name="T79" fmla="*/ 559 h 1797"/>
                <a:gd name="T80" fmla="*/ 102 w 1322"/>
                <a:gd name="T81" fmla="*/ 455 h 1797"/>
                <a:gd name="T82" fmla="*/ 137 w 1322"/>
                <a:gd name="T83" fmla="*/ 353 h 1797"/>
                <a:gd name="T84" fmla="*/ 177 w 1322"/>
                <a:gd name="T85" fmla="*/ 252 h 1797"/>
                <a:gd name="T86" fmla="*/ 225 w 1322"/>
                <a:gd name="T87" fmla="*/ 151 h 1797"/>
                <a:gd name="T88" fmla="*/ 279 w 1322"/>
                <a:gd name="T89" fmla="*/ 52 h 1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322" h="1797">
                  <a:moveTo>
                    <a:pt x="279" y="52"/>
                  </a:moveTo>
                  <a:lnTo>
                    <a:pt x="295" y="57"/>
                  </a:lnTo>
                  <a:lnTo>
                    <a:pt x="337" y="72"/>
                  </a:lnTo>
                  <a:lnTo>
                    <a:pt x="366" y="79"/>
                  </a:lnTo>
                  <a:lnTo>
                    <a:pt x="397" y="86"/>
                  </a:lnTo>
                  <a:lnTo>
                    <a:pt x="432" y="93"/>
                  </a:lnTo>
                  <a:lnTo>
                    <a:pt x="468" y="99"/>
                  </a:lnTo>
                  <a:lnTo>
                    <a:pt x="487" y="101"/>
                  </a:lnTo>
                  <a:lnTo>
                    <a:pt x="505" y="102"/>
                  </a:lnTo>
                  <a:lnTo>
                    <a:pt x="523" y="102"/>
                  </a:lnTo>
                  <a:lnTo>
                    <a:pt x="541" y="102"/>
                  </a:lnTo>
                  <a:lnTo>
                    <a:pt x="559" y="101"/>
                  </a:lnTo>
                  <a:lnTo>
                    <a:pt x="576" y="98"/>
                  </a:lnTo>
                  <a:lnTo>
                    <a:pt x="593" y="95"/>
                  </a:lnTo>
                  <a:lnTo>
                    <a:pt x="609" y="91"/>
                  </a:lnTo>
                  <a:lnTo>
                    <a:pt x="623" y="85"/>
                  </a:lnTo>
                  <a:lnTo>
                    <a:pt x="638" y="78"/>
                  </a:lnTo>
                  <a:lnTo>
                    <a:pt x="651" y="68"/>
                  </a:lnTo>
                  <a:lnTo>
                    <a:pt x="662" y="57"/>
                  </a:lnTo>
                  <a:lnTo>
                    <a:pt x="672" y="46"/>
                  </a:lnTo>
                  <a:lnTo>
                    <a:pt x="681" y="33"/>
                  </a:lnTo>
                  <a:lnTo>
                    <a:pt x="688" y="17"/>
                  </a:lnTo>
                  <a:lnTo>
                    <a:pt x="694" y="0"/>
                  </a:lnTo>
                  <a:lnTo>
                    <a:pt x="710" y="6"/>
                  </a:lnTo>
                  <a:lnTo>
                    <a:pt x="753" y="23"/>
                  </a:lnTo>
                  <a:lnTo>
                    <a:pt x="785" y="34"/>
                  </a:lnTo>
                  <a:lnTo>
                    <a:pt x="821" y="50"/>
                  </a:lnTo>
                  <a:lnTo>
                    <a:pt x="861" y="69"/>
                  </a:lnTo>
                  <a:lnTo>
                    <a:pt x="904" y="91"/>
                  </a:lnTo>
                  <a:lnTo>
                    <a:pt x="952" y="114"/>
                  </a:lnTo>
                  <a:lnTo>
                    <a:pt x="1002" y="141"/>
                  </a:lnTo>
                  <a:lnTo>
                    <a:pt x="1054" y="171"/>
                  </a:lnTo>
                  <a:lnTo>
                    <a:pt x="1107" y="204"/>
                  </a:lnTo>
                  <a:lnTo>
                    <a:pt x="1162" y="240"/>
                  </a:lnTo>
                  <a:lnTo>
                    <a:pt x="1215" y="279"/>
                  </a:lnTo>
                  <a:lnTo>
                    <a:pt x="1243" y="299"/>
                  </a:lnTo>
                  <a:lnTo>
                    <a:pt x="1269" y="320"/>
                  </a:lnTo>
                  <a:lnTo>
                    <a:pt x="1296" y="343"/>
                  </a:lnTo>
                  <a:lnTo>
                    <a:pt x="1322" y="366"/>
                  </a:lnTo>
                  <a:lnTo>
                    <a:pt x="1104" y="720"/>
                  </a:lnTo>
                  <a:lnTo>
                    <a:pt x="930" y="570"/>
                  </a:lnTo>
                  <a:lnTo>
                    <a:pt x="932" y="579"/>
                  </a:lnTo>
                  <a:lnTo>
                    <a:pt x="937" y="605"/>
                  </a:lnTo>
                  <a:lnTo>
                    <a:pt x="946" y="645"/>
                  </a:lnTo>
                  <a:lnTo>
                    <a:pt x="956" y="698"/>
                  </a:lnTo>
                  <a:lnTo>
                    <a:pt x="968" y="763"/>
                  </a:lnTo>
                  <a:lnTo>
                    <a:pt x="982" y="838"/>
                  </a:lnTo>
                  <a:lnTo>
                    <a:pt x="996" y="921"/>
                  </a:lnTo>
                  <a:lnTo>
                    <a:pt x="1012" y="1011"/>
                  </a:lnTo>
                  <a:lnTo>
                    <a:pt x="1027" y="1104"/>
                  </a:lnTo>
                  <a:lnTo>
                    <a:pt x="1041" y="1201"/>
                  </a:lnTo>
                  <a:lnTo>
                    <a:pt x="1055" y="1300"/>
                  </a:lnTo>
                  <a:lnTo>
                    <a:pt x="1067" y="1398"/>
                  </a:lnTo>
                  <a:lnTo>
                    <a:pt x="1077" y="1495"/>
                  </a:lnTo>
                  <a:lnTo>
                    <a:pt x="1086" y="1587"/>
                  </a:lnTo>
                  <a:lnTo>
                    <a:pt x="1089" y="1630"/>
                  </a:lnTo>
                  <a:lnTo>
                    <a:pt x="1090" y="1673"/>
                  </a:lnTo>
                  <a:lnTo>
                    <a:pt x="1091" y="1713"/>
                  </a:lnTo>
                  <a:lnTo>
                    <a:pt x="1091" y="1752"/>
                  </a:lnTo>
                  <a:lnTo>
                    <a:pt x="45" y="1797"/>
                  </a:lnTo>
                  <a:lnTo>
                    <a:pt x="29" y="1675"/>
                  </a:lnTo>
                  <a:lnTo>
                    <a:pt x="17" y="1555"/>
                  </a:lnTo>
                  <a:lnTo>
                    <a:pt x="13" y="1496"/>
                  </a:lnTo>
                  <a:lnTo>
                    <a:pt x="9" y="1437"/>
                  </a:lnTo>
                  <a:lnTo>
                    <a:pt x="4" y="1379"/>
                  </a:lnTo>
                  <a:lnTo>
                    <a:pt x="1" y="1322"/>
                  </a:lnTo>
                  <a:lnTo>
                    <a:pt x="0" y="1264"/>
                  </a:lnTo>
                  <a:lnTo>
                    <a:pt x="0" y="1208"/>
                  </a:lnTo>
                  <a:lnTo>
                    <a:pt x="0" y="1150"/>
                  </a:lnTo>
                  <a:lnTo>
                    <a:pt x="0" y="1096"/>
                  </a:lnTo>
                  <a:lnTo>
                    <a:pt x="3" y="1040"/>
                  </a:lnTo>
                  <a:lnTo>
                    <a:pt x="6" y="985"/>
                  </a:lnTo>
                  <a:lnTo>
                    <a:pt x="10" y="930"/>
                  </a:lnTo>
                  <a:lnTo>
                    <a:pt x="16" y="875"/>
                  </a:lnTo>
                  <a:lnTo>
                    <a:pt x="22" y="822"/>
                  </a:lnTo>
                  <a:lnTo>
                    <a:pt x="29" y="769"/>
                  </a:lnTo>
                  <a:lnTo>
                    <a:pt x="37" y="716"/>
                  </a:lnTo>
                  <a:lnTo>
                    <a:pt x="47" y="662"/>
                  </a:lnTo>
                  <a:lnTo>
                    <a:pt x="59" y="610"/>
                  </a:lnTo>
                  <a:lnTo>
                    <a:pt x="72" y="559"/>
                  </a:lnTo>
                  <a:lnTo>
                    <a:pt x="86" y="507"/>
                  </a:lnTo>
                  <a:lnTo>
                    <a:pt x="102" y="455"/>
                  </a:lnTo>
                  <a:lnTo>
                    <a:pt x="118" y="403"/>
                  </a:lnTo>
                  <a:lnTo>
                    <a:pt x="137" y="353"/>
                  </a:lnTo>
                  <a:lnTo>
                    <a:pt x="157" y="302"/>
                  </a:lnTo>
                  <a:lnTo>
                    <a:pt x="177" y="252"/>
                  </a:lnTo>
                  <a:lnTo>
                    <a:pt x="200" y="201"/>
                  </a:lnTo>
                  <a:lnTo>
                    <a:pt x="225" y="151"/>
                  </a:lnTo>
                  <a:lnTo>
                    <a:pt x="251" y="102"/>
                  </a:lnTo>
                  <a:lnTo>
                    <a:pt x="279" y="52"/>
                  </a:lnTo>
                  <a:close/>
                </a:path>
              </a:pathLst>
            </a:custGeom>
            <a:solidFill>
              <a:srgbClr val="FF7D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23" name="Freeform 22"/>
            <p:cNvSpPr>
              <a:spLocks/>
            </p:cNvSpPr>
            <p:nvPr/>
          </p:nvSpPr>
          <p:spPr bwMode="auto">
            <a:xfrm>
              <a:off x="3246438" y="4140201"/>
              <a:ext cx="207963" cy="1011238"/>
            </a:xfrm>
            <a:custGeom>
              <a:avLst/>
              <a:gdLst>
                <a:gd name="T0" fmla="*/ 395 w 395"/>
                <a:gd name="T1" fmla="*/ 0 h 1911"/>
                <a:gd name="T2" fmla="*/ 193 w 395"/>
                <a:gd name="T3" fmla="*/ 1701 h 1911"/>
                <a:gd name="T4" fmla="*/ 208 w 395"/>
                <a:gd name="T5" fmla="*/ 1725 h 1911"/>
                <a:gd name="T6" fmla="*/ 221 w 395"/>
                <a:gd name="T7" fmla="*/ 1747 h 1911"/>
                <a:gd name="T8" fmla="*/ 232 w 395"/>
                <a:gd name="T9" fmla="*/ 1767 h 1911"/>
                <a:gd name="T10" fmla="*/ 241 w 395"/>
                <a:gd name="T11" fmla="*/ 1787 h 1911"/>
                <a:gd name="T12" fmla="*/ 250 w 395"/>
                <a:gd name="T13" fmla="*/ 1804 h 1911"/>
                <a:gd name="T14" fmla="*/ 255 w 395"/>
                <a:gd name="T15" fmla="*/ 1822 h 1911"/>
                <a:gd name="T16" fmla="*/ 260 w 395"/>
                <a:gd name="T17" fmla="*/ 1837 h 1911"/>
                <a:gd name="T18" fmla="*/ 262 w 395"/>
                <a:gd name="T19" fmla="*/ 1850 h 1911"/>
                <a:gd name="T20" fmla="*/ 264 w 395"/>
                <a:gd name="T21" fmla="*/ 1863 h 1911"/>
                <a:gd name="T22" fmla="*/ 265 w 395"/>
                <a:gd name="T23" fmla="*/ 1875 h 1911"/>
                <a:gd name="T24" fmla="*/ 264 w 395"/>
                <a:gd name="T25" fmla="*/ 1885 h 1911"/>
                <a:gd name="T26" fmla="*/ 261 w 395"/>
                <a:gd name="T27" fmla="*/ 1894 h 1911"/>
                <a:gd name="T28" fmla="*/ 258 w 395"/>
                <a:gd name="T29" fmla="*/ 1899 h 1911"/>
                <a:gd name="T30" fmla="*/ 254 w 395"/>
                <a:gd name="T31" fmla="*/ 1905 h 1911"/>
                <a:gd name="T32" fmla="*/ 248 w 395"/>
                <a:gd name="T33" fmla="*/ 1908 h 1911"/>
                <a:gd name="T34" fmla="*/ 241 w 395"/>
                <a:gd name="T35" fmla="*/ 1911 h 1911"/>
                <a:gd name="T36" fmla="*/ 234 w 395"/>
                <a:gd name="T37" fmla="*/ 1911 h 1911"/>
                <a:gd name="T38" fmla="*/ 225 w 395"/>
                <a:gd name="T39" fmla="*/ 1909 h 1911"/>
                <a:gd name="T40" fmla="*/ 215 w 395"/>
                <a:gd name="T41" fmla="*/ 1906 h 1911"/>
                <a:gd name="T42" fmla="*/ 205 w 395"/>
                <a:gd name="T43" fmla="*/ 1902 h 1911"/>
                <a:gd name="T44" fmla="*/ 193 w 395"/>
                <a:gd name="T45" fmla="*/ 1896 h 1911"/>
                <a:gd name="T46" fmla="*/ 182 w 395"/>
                <a:gd name="T47" fmla="*/ 1888 h 1911"/>
                <a:gd name="T48" fmla="*/ 169 w 395"/>
                <a:gd name="T49" fmla="*/ 1878 h 1911"/>
                <a:gd name="T50" fmla="*/ 156 w 395"/>
                <a:gd name="T51" fmla="*/ 1866 h 1911"/>
                <a:gd name="T52" fmla="*/ 143 w 395"/>
                <a:gd name="T53" fmla="*/ 1853 h 1911"/>
                <a:gd name="T54" fmla="*/ 129 w 395"/>
                <a:gd name="T55" fmla="*/ 1839 h 1911"/>
                <a:gd name="T56" fmla="*/ 114 w 395"/>
                <a:gd name="T57" fmla="*/ 1822 h 1911"/>
                <a:gd name="T58" fmla="*/ 98 w 395"/>
                <a:gd name="T59" fmla="*/ 1803 h 1911"/>
                <a:gd name="T60" fmla="*/ 84 w 395"/>
                <a:gd name="T61" fmla="*/ 1781 h 1911"/>
                <a:gd name="T62" fmla="*/ 68 w 395"/>
                <a:gd name="T63" fmla="*/ 1758 h 1911"/>
                <a:gd name="T64" fmla="*/ 52 w 395"/>
                <a:gd name="T65" fmla="*/ 1734 h 1911"/>
                <a:gd name="T66" fmla="*/ 36 w 395"/>
                <a:gd name="T67" fmla="*/ 1708 h 1911"/>
                <a:gd name="T68" fmla="*/ 0 w 395"/>
                <a:gd name="T69" fmla="*/ 89 h 1911"/>
                <a:gd name="T70" fmla="*/ 395 w 395"/>
                <a:gd name="T71" fmla="*/ 0 h 19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95" h="1911">
                  <a:moveTo>
                    <a:pt x="395" y="0"/>
                  </a:moveTo>
                  <a:lnTo>
                    <a:pt x="193" y="1701"/>
                  </a:lnTo>
                  <a:lnTo>
                    <a:pt x="208" y="1725"/>
                  </a:lnTo>
                  <a:lnTo>
                    <a:pt x="221" y="1747"/>
                  </a:lnTo>
                  <a:lnTo>
                    <a:pt x="232" y="1767"/>
                  </a:lnTo>
                  <a:lnTo>
                    <a:pt x="241" y="1787"/>
                  </a:lnTo>
                  <a:lnTo>
                    <a:pt x="250" y="1804"/>
                  </a:lnTo>
                  <a:lnTo>
                    <a:pt x="255" y="1822"/>
                  </a:lnTo>
                  <a:lnTo>
                    <a:pt x="260" y="1837"/>
                  </a:lnTo>
                  <a:lnTo>
                    <a:pt x="262" y="1850"/>
                  </a:lnTo>
                  <a:lnTo>
                    <a:pt x="264" y="1863"/>
                  </a:lnTo>
                  <a:lnTo>
                    <a:pt x="265" y="1875"/>
                  </a:lnTo>
                  <a:lnTo>
                    <a:pt x="264" y="1885"/>
                  </a:lnTo>
                  <a:lnTo>
                    <a:pt x="261" y="1894"/>
                  </a:lnTo>
                  <a:lnTo>
                    <a:pt x="258" y="1899"/>
                  </a:lnTo>
                  <a:lnTo>
                    <a:pt x="254" y="1905"/>
                  </a:lnTo>
                  <a:lnTo>
                    <a:pt x="248" y="1908"/>
                  </a:lnTo>
                  <a:lnTo>
                    <a:pt x="241" y="1911"/>
                  </a:lnTo>
                  <a:lnTo>
                    <a:pt x="234" y="1911"/>
                  </a:lnTo>
                  <a:lnTo>
                    <a:pt x="225" y="1909"/>
                  </a:lnTo>
                  <a:lnTo>
                    <a:pt x="215" y="1906"/>
                  </a:lnTo>
                  <a:lnTo>
                    <a:pt x="205" y="1902"/>
                  </a:lnTo>
                  <a:lnTo>
                    <a:pt x="193" y="1896"/>
                  </a:lnTo>
                  <a:lnTo>
                    <a:pt x="182" y="1888"/>
                  </a:lnTo>
                  <a:lnTo>
                    <a:pt x="169" y="1878"/>
                  </a:lnTo>
                  <a:lnTo>
                    <a:pt x="156" y="1866"/>
                  </a:lnTo>
                  <a:lnTo>
                    <a:pt x="143" y="1853"/>
                  </a:lnTo>
                  <a:lnTo>
                    <a:pt x="129" y="1839"/>
                  </a:lnTo>
                  <a:lnTo>
                    <a:pt x="114" y="1822"/>
                  </a:lnTo>
                  <a:lnTo>
                    <a:pt x="98" y="1803"/>
                  </a:lnTo>
                  <a:lnTo>
                    <a:pt x="84" y="1781"/>
                  </a:lnTo>
                  <a:lnTo>
                    <a:pt x="68" y="1758"/>
                  </a:lnTo>
                  <a:lnTo>
                    <a:pt x="52" y="1734"/>
                  </a:lnTo>
                  <a:lnTo>
                    <a:pt x="36" y="1708"/>
                  </a:lnTo>
                  <a:lnTo>
                    <a:pt x="0" y="89"/>
                  </a:lnTo>
                  <a:lnTo>
                    <a:pt x="395" y="0"/>
                  </a:lnTo>
                  <a:close/>
                </a:path>
              </a:pathLst>
            </a:custGeom>
            <a:solidFill>
              <a:srgbClr val="FFF1D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24" name="Freeform 23"/>
            <p:cNvSpPr>
              <a:spLocks/>
            </p:cNvSpPr>
            <p:nvPr/>
          </p:nvSpPr>
          <p:spPr bwMode="auto">
            <a:xfrm>
              <a:off x="3265488" y="5040313"/>
              <a:ext cx="247650" cy="174625"/>
            </a:xfrm>
            <a:custGeom>
              <a:avLst/>
              <a:gdLst>
                <a:gd name="T0" fmla="*/ 0 w 470"/>
                <a:gd name="T1" fmla="*/ 7 h 328"/>
                <a:gd name="T2" fmla="*/ 25 w 470"/>
                <a:gd name="T3" fmla="*/ 38 h 328"/>
                <a:gd name="T4" fmla="*/ 81 w 470"/>
                <a:gd name="T5" fmla="*/ 105 h 328"/>
                <a:gd name="T6" fmla="*/ 114 w 470"/>
                <a:gd name="T7" fmla="*/ 138 h 328"/>
                <a:gd name="T8" fmla="*/ 146 w 470"/>
                <a:gd name="T9" fmla="*/ 164 h 328"/>
                <a:gd name="T10" fmla="*/ 173 w 470"/>
                <a:gd name="T11" fmla="*/ 178 h 328"/>
                <a:gd name="T12" fmla="*/ 185 w 470"/>
                <a:gd name="T13" fmla="*/ 180 h 328"/>
                <a:gd name="T14" fmla="*/ 193 w 470"/>
                <a:gd name="T15" fmla="*/ 175 h 328"/>
                <a:gd name="T16" fmla="*/ 201 w 470"/>
                <a:gd name="T17" fmla="*/ 168 h 328"/>
                <a:gd name="T18" fmla="*/ 203 w 470"/>
                <a:gd name="T19" fmla="*/ 158 h 328"/>
                <a:gd name="T20" fmla="*/ 205 w 470"/>
                <a:gd name="T21" fmla="*/ 133 h 328"/>
                <a:gd name="T22" fmla="*/ 201 w 470"/>
                <a:gd name="T23" fmla="*/ 105 h 328"/>
                <a:gd name="T24" fmla="*/ 190 w 470"/>
                <a:gd name="T25" fmla="*/ 74 h 328"/>
                <a:gd name="T26" fmla="*/ 157 w 470"/>
                <a:gd name="T27" fmla="*/ 0 h 328"/>
                <a:gd name="T28" fmla="*/ 208 w 470"/>
                <a:gd name="T29" fmla="*/ 76 h 328"/>
                <a:gd name="T30" fmla="*/ 255 w 470"/>
                <a:gd name="T31" fmla="*/ 141 h 328"/>
                <a:gd name="T32" fmla="*/ 303 w 470"/>
                <a:gd name="T33" fmla="*/ 197 h 328"/>
                <a:gd name="T34" fmla="*/ 327 w 470"/>
                <a:gd name="T35" fmla="*/ 216 h 328"/>
                <a:gd name="T36" fmla="*/ 355 w 470"/>
                <a:gd name="T37" fmla="*/ 230 h 328"/>
                <a:gd name="T38" fmla="*/ 408 w 470"/>
                <a:gd name="T39" fmla="*/ 247 h 328"/>
                <a:gd name="T40" fmla="*/ 451 w 470"/>
                <a:gd name="T41" fmla="*/ 263 h 328"/>
                <a:gd name="T42" fmla="*/ 466 w 470"/>
                <a:gd name="T43" fmla="*/ 275 h 328"/>
                <a:gd name="T44" fmla="*/ 470 w 470"/>
                <a:gd name="T45" fmla="*/ 290 h 328"/>
                <a:gd name="T46" fmla="*/ 468 w 470"/>
                <a:gd name="T47" fmla="*/ 299 h 328"/>
                <a:gd name="T48" fmla="*/ 463 w 470"/>
                <a:gd name="T49" fmla="*/ 306 h 328"/>
                <a:gd name="T50" fmla="*/ 442 w 470"/>
                <a:gd name="T51" fmla="*/ 318 h 328"/>
                <a:gd name="T52" fmla="*/ 411 w 470"/>
                <a:gd name="T53" fmla="*/ 325 h 328"/>
                <a:gd name="T54" fmla="*/ 373 w 470"/>
                <a:gd name="T55" fmla="*/ 328 h 328"/>
                <a:gd name="T56" fmla="*/ 333 w 470"/>
                <a:gd name="T57" fmla="*/ 326 h 328"/>
                <a:gd name="T58" fmla="*/ 291 w 470"/>
                <a:gd name="T59" fmla="*/ 322 h 328"/>
                <a:gd name="T60" fmla="*/ 252 w 470"/>
                <a:gd name="T61" fmla="*/ 312 h 328"/>
                <a:gd name="T62" fmla="*/ 221 w 470"/>
                <a:gd name="T63" fmla="*/ 299 h 328"/>
                <a:gd name="T64" fmla="*/ 193 w 470"/>
                <a:gd name="T65" fmla="*/ 283 h 328"/>
                <a:gd name="T66" fmla="*/ 166 w 470"/>
                <a:gd name="T67" fmla="*/ 262 h 328"/>
                <a:gd name="T68" fmla="*/ 120 w 470"/>
                <a:gd name="T69" fmla="*/ 213 h 328"/>
                <a:gd name="T70" fmla="*/ 74 w 470"/>
                <a:gd name="T71" fmla="*/ 155 h 328"/>
                <a:gd name="T72" fmla="*/ 22 w 470"/>
                <a:gd name="T73" fmla="*/ 300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70" h="328">
                  <a:moveTo>
                    <a:pt x="22" y="300"/>
                  </a:moveTo>
                  <a:lnTo>
                    <a:pt x="0" y="7"/>
                  </a:lnTo>
                  <a:lnTo>
                    <a:pt x="8" y="15"/>
                  </a:lnTo>
                  <a:lnTo>
                    <a:pt x="25" y="38"/>
                  </a:lnTo>
                  <a:lnTo>
                    <a:pt x="51" y="69"/>
                  </a:lnTo>
                  <a:lnTo>
                    <a:pt x="81" y="105"/>
                  </a:lnTo>
                  <a:lnTo>
                    <a:pt x="98" y="122"/>
                  </a:lnTo>
                  <a:lnTo>
                    <a:pt x="114" y="138"/>
                  </a:lnTo>
                  <a:lnTo>
                    <a:pt x="130" y="152"/>
                  </a:lnTo>
                  <a:lnTo>
                    <a:pt x="146" y="164"/>
                  </a:lnTo>
                  <a:lnTo>
                    <a:pt x="160" y="174"/>
                  </a:lnTo>
                  <a:lnTo>
                    <a:pt x="173" y="178"/>
                  </a:lnTo>
                  <a:lnTo>
                    <a:pt x="179" y="180"/>
                  </a:lnTo>
                  <a:lnTo>
                    <a:pt x="185" y="180"/>
                  </a:lnTo>
                  <a:lnTo>
                    <a:pt x="189" y="178"/>
                  </a:lnTo>
                  <a:lnTo>
                    <a:pt x="193" y="175"/>
                  </a:lnTo>
                  <a:lnTo>
                    <a:pt x="198" y="172"/>
                  </a:lnTo>
                  <a:lnTo>
                    <a:pt x="201" y="168"/>
                  </a:lnTo>
                  <a:lnTo>
                    <a:pt x="202" y="164"/>
                  </a:lnTo>
                  <a:lnTo>
                    <a:pt x="203" y="158"/>
                  </a:lnTo>
                  <a:lnTo>
                    <a:pt x="205" y="146"/>
                  </a:lnTo>
                  <a:lnTo>
                    <a:pt x="205" y="133"/>
                  </a:lnTo>
                  <a:lnTo>
                    <a:pt x="203" y="119"/>
                  </a:lnTo>
                  <a:lnTo>
                    <a:pt x="201" y="105"/>
                  </a:lnTo>
                  <a:lnTo>
                    <a:pt x="196" y="90"/>
                  </a:lnTo>
                  <a:lnTo>
                    <a:pt x="190" y="74"/>
                  </a:lnTo>
                  <a:lnTo>
                    <a:pt x="169" y="23"/>
                  </a:lnTo>
                  <a:lnTo>
                    <a:pt x="157" y="0"/>
                  </a:lnTo>
                  <a:lnTo>
                    <a:pt x="172" y="23"/>
                  </a:lnTo>
                  <a:lnTo>
                    <a:pt x="208" y="76"/>
                  </a:lnTo>
                  <a:lnTo>
                    <a:pt x="231" y="108"/>
                  </a:lnTo>
                  <a:lnTo>
                    <a:pt x="255" y="141"/>
                  </a:lnTo>
                  <a:lnTo>
                    <a:pt x="280" y="171"/>
                  </a:lnTo>
                  <a:lnTo>
                    <a:pt x="303" y="197"/>
                  </a:lnTo>
                  <a:lnTo>
                    <a:pt x="316" y="207"/>
                  </a:lnTo>
                  <a:lnTo>
                    <a:pt x="327" y="216"/>
                  </a:lnTo>
                  <a:lnTo>
                    <a:pt x="340" y="223"/>
                  </a:lnTo>
                  <a:lnTo>
                    <a:pt x="355" y="230"/>
                  </a:lnTo>
                  <a:lnTo>
                    <a:pt x="382" y="240"/>
                  </a:lnTo>
                  <a:lnTo>
                    <a:pt x="408" y="247"/>
                  </a:lnTo>
                  <a:lnTo>
                    <a:pt x="432" y="254"/>
                  </a:lnTo>
                  <a:lnTo>
                    <a:pt x="451" y="263"/>
                  </a:lnTo>
                  <a:lnTo>
                    <a:pt x="460" y="267"/>
                  </a:lnTo>
                  <a:lnTo>
                    <a:pt x="466" y="275"/>
                  </a:lnTo>
                  <a:lnTo>
                    <a:pt x="468" y="282"/>
                  </a:lnTo>
                  <a:lnTo>
                    <a:pt x="470" y="290"/>
                  </a:lnTo>
                  <a:lnTo>
                    <a:pt x="470" y="295"/>
                  </a:lnTo>
                  <a:lnTo>
                    <a:pt x="468" y="299"/>
                  </a:lnTo>
                  <a:lnTo>
                    <a:pt x="467" y="303"/>
                  </a:lnTo>
                  <a:lnTo>
                    <a:pt x="463" y="306"/>
                  </a:lnTo>
                  <a:lnTo>
                    <a:pt x="454" y="313"/>
                  </a:lnTo>
                  <a:lnTo>
                    <a:pt x="442" y="318"/>
                  </a:lnTo>
                  <a:lnTo>
                    <a:pt x="428" y="322"/>
                  </a:lnTo>
                  <a:lnTo>
                    <a:pt x="411" y="325"/>
                  </a:lnTo>
                  <a:lnTo>
                    <a:pt x="394" y="328"/>
                  </a:lnTo>
                  <a:lnTo>
                    <a:pt x="373" y="328"/>
                  </a:lnTo>
                  <a:lnTo>
                    <a:pt x="353" y="328"/>
                  </a:lnTo>
                  <a:lnTo>
                    <a:pt x="333" y="326"/>
                  </a:lnTo>
                  <a:lnTo>
                    <a:pt x="311" y="325"/>
                  </a:lnTo>
                  <a:lnTo>
                    <a:pt x="291" y="322"/>
                  </a:lnTo>
                  <a:lnTo>
                    <a:pt x="271" y="318"/>
                  </a:lnTo>
                  <a:lnTo>
                    <a:pt x="252" y="312"/>
                  </a:lnTo>
                  <a:lnTo>
                    <a:pt x="235" y="306"/>
                  </a:lnTo>
                  <a:lnTo>
                    <a:pt x="221" y="299"/>
                  </a:lnTo>
                  <a:lnTo>
                    <a:pt x="206" y="292"/>
                  </a:lnTo>
                  <a:lnTo>
                    <a:pt x="193" y="283"/>
                  </a:lnTo>
                  <a:lnTo>
                    <a:pt x="179" y="272"/>
                  </a:lnTo>
                  <a:lnTo>
                    <a:pt x="166" y="262"/>
                  </a:lnTo>
                  <a:lnTo>
                    <a:pt x="142" y="237"/>
                  </a:lnTo>
                  <a:lnTo>
                    <a:pt x="120" y="213"/>
                  </a:lnTo>
                  <a:lnTo>
                    <a:pt x="87" y="172"/>
                  </a:lnTo>
                  <a:lnTo>
                    <a:pt x="74" y="155"/>
                  </a:lnTo>
                  <a:lnTo>
                    <a:pt x="61" y="316"/>
                  </a:lnTo>
                  <a:lnTo>
                    <a:pt x="22" y="300"/>
                  </a:lnTo>
                  <a:close/>
                </a:path>
              </a:pathLst>
            </a:custGeom>
            <a:solidFill>
              <a:srgbClr val="61BE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25" name="Freeform 24"/>
            <p:cNvSpPr>
              <a:spLocks/>
            </p:cNvSpPr>
            <p:nvPr/>
          </p:nvSpPr>
          <p:spPr bwMode="auto">
            <a:xfrm>
              <a:off x="3033713" y="4149726"/>
              <a:ext cx="209550" cy="1014413"/>
            </a:xfrm>
            <a:custGeom>
              <a:avLst/>
              <a:gdLst>
                <a:gd name="T0" fmla="*/ 395 w 395"/>
                <a:gd name="T1" fmla="*/ 0 h 1918"/>
                <a:gd name="T2" fmla="*/ 186 w 395"/>
                <a:gd name="T3" fmla="*/ 1689 h 1918"/>
                <a:gd name="T4" fmla="*/ 199 w 395"/>
                <a:gd name="T5" fmla="*/ 1741 h 1918"/>
                <a:gd name="T6" fmla="*/ 209 w 395"/>
                <a:gd name="T7" fmla="*/ 1785 h 1918"/>
                <a:gd name="T8" fmla="*/ 215 w 395"/>
                <a:gd name="T9" fmla="*/ 1824 h 1918"/>
                <a:gd name="T10" fmla="*/ 219 w 395"/>
                <a:gd name="T11" fmla="*/ 1856 h 1918"/>
                <a:gd name="T12" fmla="*/ 219 w 395"/>
                <a:gd name="T13" fmla="*/ 1870 h 1918"/>
                <a:gd name="T14" fmla="*/ 219 w 395"/>
                <a:gd name="T15" fmla="*/ 1882 h 1918"/>
                <a:gd name="T16" fmla="*/ 218 w 395"/>
                <a:gd name="T17" fmla="*/ 1892 h 1918"/>
                <a:gd name="T18" fmla="*/ 216 w 395"/>
                <a:gd name="T19" fmla="*/ 1901 h 1918"/>
                <a:gd name="T20" fmla="*/ 215 w 395"/>
                <a:gd name="T21" fmla="*/ 1908 h 1918"/>
                <a:gd name="T22" fmla="*/ 212 w 395"/>
                <a:gd name="T23" fmla="*/ 1913 h 1918"/>
                <a:gd name="T24" fmla="*/ 207 w 395"/>
                <a:gd name="T25" fmla="*/ 1916 h 1918"/>
                <a:gd name="T26" fmla="*/ 203 w 395"/>
                <a:gd name="T27" fmla="*/ 1918 h 1918"/>
                <a:gd name="T28" fmla="*/ 197 w 395"/>
                <a:gd name="T29" fmla="*/ 1918 h 1918"/>
                <a:gd name="T30" fmla="*/ 192 w 395"/>
                <a:gd name="T31" fmla="*/ 1916 h 1918"/>
                <a:gd name="T32" fmla="*/ 186 w 395"/>
                <a:gd name="T33" fmla="*/ 1913 h 1918"/>
                <a:gd name="T34" fmla="*/ 179 w 395"/>
                <a:gd name="T35" fmla="*/ 1908 h 1918"/>
                <a:gd name="T36" fmla="*/ 161 w 395"/>
                <a:gd name="T37" fmla="*/ 1892 h 1918"/>
                <a:gd name="T38" fmla="*/ 141 w 395"/>
                <a:gd name="T39" fmla="*/ 1870 h 1918"/>
                <a:gd name="T40" fmla="*/ 120 w 395"/>
                <a:gd name="T41" fmla="*/ 1840 h 1918"/>
                <a:gd name="T42" fmla="*/ 94 w 395"/>
                <a:gd name="T43" fmla="*/ 1803 h 1918"/>
                <a:gd name="T44" fmla="*/ 66 w 395"/>
                <a:gd name="T45" fmla="*/ 1758 h 1918"/>
                <a:gd name="T46" fmla="*/ 36 w 395"/>
                <a:gd name="T47" fmla="*/ 1708 h 1918"/>
                <a:gd name="T48" fmla="*/ 0 w 395"/>
                <a:gd name="T49" fmla="*/ 89 h 1918"/>
                <a:gd name="T50" fmla="*/ 395 w 395"/>
                <a:gd name="T51" fmla="*/ 0 h 19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95" h="1918">
                  <a:moveTo>
                    <a:pt x="395" y="0"/>
                  </a:moveTo>
                  <a:lnTo>
                    <a:pt x="186" y="1689"/>
                  </a:lnTo>
                  <a:lnTo>
                    <a:pt x="199" y="1741"/>
                  </a:lnTo>
                  <a:lnTo>
                    <a:pt x="209" y="1785"/>
                  </a:lnTo>
                  <a:lnTo>
                    <a:pt x="215" y="1824"/>
                  </a:lnTo>
                  <a:lnTo>
                    <a:pt x="219" y="1856"/>
                  </a:lnTo>
                  <a:lnTo>
                    <a:pt x="219" y="1870"/>
                  </a:lnTo>
                  <a:lnTo>
                    <a:pt x="219" y="1882"/>
                  </a:lnTo>
                  <a:lnTo>
                    <a:pt x="218" y="1892"/>
                  </a:lnTo>
                  <a:lnTo>
                    <a:pt x="216" y="1901"/>
                  </a:lnTo>
                  <a:lnTo>
                    <a:pt x="215" y="1908"/>
                  </a:lnTo>
                  <a:lnTo>
                    <a:pt x="212" y="1913"/>
                  </a:lnTo>
                  <a:lnTo>
                    <a:pt x="207" y="1916"/>
                  </a:lnTo>
                  <a:lnTo>
                    <a:pt x="203" y="1918"/>
                  </a:lnTo>
                  <a:lnTo>
                    <a:pt x="197" y="1918"/>
                  </a:lnTo>
                  <a:lnTo>
                    <a:pt x="192" y="1916"/>
                  </a:lnTo>
                  <a:lnTo>
                    <a:pt x="186" y="1913"/>
                  </a:lnTo>
                  <a:lnTo>
                    <a:pt x="179" y="1908"/>
                  </a:lnTo>
                  <a:lnTo>
                    <a:pt x="161" y="1892"/>
                  </a:lnTo>
                  <a:lnTo>
                    <a:pt x="141" y="1870"/>
                  </a:lnTo>
                  <a:lnTo>
                    <a:pt x="120" y="1840"/>
                  </a:lnTo>
                  <a:lnTo>
                    <a:pt x="94" y="1803"/>
                  </a:lnTo>
                  <a:lnTo>
                    <a:pt x="66" y="1758"/>
                  </a:lnTo>
                  <a:lnTo>
                    <a:pt x="36" y="1708"/>
                  </a:lnTo>
                  <a:lnTo>
                    <a:pt x="0" y="89"/>
                  </a:lnTo>
                  <a:lnTo>
                    <a:pt x="395" y="0"/>
                  </a:lnTo>
                  <a:close/>
                </a:path>
              </a:pathLst>
            </a:custGeom>
            <a:solidFill>
              <a:srgbClr val="FFF1D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26" name="Freeform 25"/>
            <p:cNvSpPr>
              <a:spLocks/>
            </p:cNvSpPr>
            <p:nvPr/>
          </p:nvSpPr>
          <p:spPr bwMode="auto">
            <a:xfrm>
              <a:off x="3028950" y="5029201"/>
              <a:ext cx="231775" cy="211138"/>
            </a:xfrm>
            <a:custGeom>
              <a:avLst/>
              <a:gdLst>
                <a:gd name="T0" fmla="*/ 43 w 440"/>
                <a:gd name="T1" fmla="*/ 0 h 401"/>
                <a:gd name="T2" fmla="*/ 59 w 440"/>
                <a:gd name="T3" fmla="*/ 36 h 401"/>
                <a:gd name="T4" fmla="*/ 100 w 440"/>
                <a:gd name="T5" fmla="*/ 113 h 401"/>
                <a:gd name="T6" fmla="*/ 125 w 440"/>
                <a:gd name="T7" fmla="*/ 152 h 401"/>
                <a:gd name="T8" fmla="*/ 149 w 440"/>
                <a:gd name="T9" fmla="*/ 185 h 401"/>
                <a:gd name="T10" fmla="*/ 174 w 440"/>
                <a:gd name="T11" fmla="*/ 205 h 401"/>
                <a:gd name="T12" fmla="*/ 184 w 440"/>
                <a:gd name="T13" fmla="*/ 208 h 401"/>
                <a:gd name="T14" fmla="*/ 194 w 440"/>
                <a:gd name="T15" fmla="*/ 207 h 401"/>
                <a:gd name="T16" fmla="*/ 201 w 440"/>
                <a:gd name="T17" fmla="*/ 201 h 401"/>
                <a:gd name="T18" fmla="*/ 208 w 440"/>
                <a:gd name="T19" fmla="*/ 191 h 401"/>
                <a:gd name="T20" fmla="*/ 214 w 440"/>
                <a:gd name="T21" fmla="*/ 168 h 401"/>
                <a:gd name="T22" fmla="*/ 216 w 440"/>
                <a:gd name="T23" fmla="*/ 139 h 401"/>
                <a:gd name="T24" fmla="*/ 213 w 440"/>
                <a:gd name="T25" fmla="*/ 108 h 401"/>
                <a:gd name="T26" fmla="*/ 197 w 440"/>
                <a:gd name="T27" fmla="*/ 27 h 401"/>
                <a:gd name="T28" fmla="*/ 207 w 440"/>
                <a:gd name="T29" fmla="*/ 53 h 401"/>
                <a:gd name="T30" fmla="*/ 230 w 440"/>
                <a:gd name="T31" fmla="*/ 112 h 401"/>
                <a:gd name="T32" fmla="*/ 262 w 440"/>
                <a:gd name="T33" fmla="*/ 185 h 401"/>
                <a:gd name="T34" fmla="*/ 296 w 440"/>
                <a:gd name="T35" fmla="*/ 250 h 401"/>
                <a:gd name="T36" fmla="*/ 316 w 440"/>
                <a:gd name="T37" fmla="*/ 275 h 401"/>
                <a:gd name="T38" fmla="*/ 339 w 440"/>
                <a:gd name="T39" fmla="*/ 295 h 401"/>
                <a:gd name="T40" fmla="*/ 388 w 440"/>
                <a:gd name="T41" fmla="*/ 323 h 401"/>
                <a:gd name="T42" fmla="*/ 427 w 440"/>
                <a:gd name="T43" fmla="*/ 348 h 401"/>
                <a:gd name="T44" fmla="*/ 437 w 440"/>
                <a:gd name="T45" fmla="*/ 362 h 401"/>
                <a:gd name="T46" fmla="*/ 439 w 440"/>
                <a:gd name="T47" fmla="*/ 378 h 401"/>
                <a:gd name="T48" fmla="*/ 436 w 440"/>
                <a:gd name="T49" fmla="*/ 387 h 401"/>
                <a:gd name="T50" fmla="*/ 429 w 440"/>
                <a:gd name="T51" fmla="*/ 393 h 401"/>
                <a:gd name="T52" fmla="*/ 406 w 440"/>
                <a:gd name="T53" fmla="*/ 400 h 401"/>
                <a:gd name="T54" fmla="*/ 374 w 440"/>
                <a:gd name="T55" fmla="*/ 400 h 401"/>
                <a:gd name="T56" fmla="*/ 337 w 440"/>
                <a:gd name="T57" fmla="*/ 394 h 401"/>
                <a:gd name="T58" fmla="*/ 296 w 440"/>
                <a:gd name="T59" fmla="*/ 384 h 401"/>
                <a:gd name="T60" fmla="*/ 257 w 440"/>
                <a:gd name="T61" fmla="*/ 370 h 401"/>
                <a:gd name="T62" fmla="*/ 221 w 440"/>
                <a:gd name="T63" fmla="*/ 352 h 401"/>
                <a:gd name="T64" fmla="*/ 193 w 440"/>
                <a:gd name="T65" fmla="*/ 334 h 401"/>
                <a:gd name="T66" fmla="*/ 169 w 440"/>
                <a:gd name="T67" fmla="*/ 311 h 401"/>
                <a:gd name="T68" fmla="*/ 149 w 440"/>
                <a:gd name="T69" fmla="*/ 283 h 401"/>
                <a:gd name="T70" fmla="*/ 113 w 440"/>
                <a:gd name="T71" fmla="*/ 227 h 401"/>
                <a:gd name="T72" fmla="*/ 82 w 440"/>
                <a:gd name="T73" fmla="*/ 159 h 401"/>
                <a:gd name="T74" fmla="*/ 0 w 440"/>
                <a:gd name="T75" fmla="*/ 292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40" h="401">
                  <a:moveTo>
                    <a:pt x="0" y="292"/>
                  </a:moveTo>
                  <a:lnTo>
                    <a:pt x="43" y="0"/>
                  </a:lnTo>
                  <a:lnTo>
                    <a:pt x="47" y="10"/>
                  </a:lnTo>
                  <a:lnTo>
                    <a:pt x="59" y="36"/>
                  </a:lnTo>
                  <a:lnTo>
                    <a:pt x="77" y="72"/>
                  </a:lnTo>
                  <a:lnTo>
                    <a:pt x="100" y="113"/>
                  </a:lnTo>
                  <a:lnTo>
                    <a:pt x="112" y="133"/>
                  </a:lnTo>
                  <a:lnTo>
                    <a:pt x="125" y="152"/>
                  </a:lnTo>
                  <a:lnTo>
                    <a:pt x="138" y="169"/>
                  </a:lnTo>
                  <a:lnTo>
                    <a:pt x="149" y="185"/>
                  </a:lnTo>
                  <a:lnTo>
                    <a:pt x="162" y="197"/>
                  </a:lnTo>
                  <a:lnTo>
                    <a:pt x="174" y="205"/>
                  </a:lnTo>
                  <a:lnTo>
                    <a:pt x="180" y="207"/>
                  </a:lnTo>
                  <a:lnTo>
                    <a:pt x="184" y="208"/>
                  </a:lnTo>
                  <a:lnTo>
                    <a:pt x="190" y="208"/>
                  </a:lnTo>
                  <a:lnTo>
                    <a:pt x="194" y="207"/>
                  </a:lnTo>
                  <a:lnTo>
                    <a:pt x="198" y="204"/>
                  </a:lnTo>
                  <a:lnTo>
                    <a:pt x="201" y="201"/>
                  </a:lnTo>
                  <a:lnTo>
                    <a:pt x="205" y="197"/>
                  </a:lnTo>
                  <a:lnTo>
                    <a:pt x="208" y="191"/>
                  </a:lnTo>
                  <a:lnTo>
                    <a:pt x="211" y="181"/>
                  </a:lnTo>
                  <a:lnTo>
                    <a:pt x="214" y="168"/>
                  </a:lnTo>
                  <a:lnTo>
                    <a:pt x="216" y="154"/>
                  </a:lnTo>
                  <a:lnTo>
                    <a:pt x="216" y="139"/>
                  </a:lnTo>
                  <a:lnTo>
                    <a:pt x="216" y="123"/>
                  </a:lnTo>
                  <a:lnTo>
                    <a:pt x="213" y="108"/>
                  </a:lnTo>
                  <a:lnTo>
                    <a:pt x="203" y="51"/>
                  </a:lnTo>
                  <a:lnTo>
                    <a:pt x="197" y="27"/>
                  </a:lnTo>
                  <a:lnTo>
                    <a:pt x="200" y="34"/>
                  </a:lnTo>
                  <a:lnTo>
                    <a:pt x="207" y="53"/>
                  </a:lnTo>
                  <a:lnTo>
                    <a:pt x="217" y="79"/>
                  </a:lnTo>
                  <a:lnTo>
                    <a:pt x="230" y="112"/>
                  </a:lnTo>
                  <a:lnTo>
                    <a:pt x="246" y="148"/>
                  </a:lnTo>
                  <a:lnTo>
                    <a:pt x="262" y="185"/>
                  </a:lnTo>
                  <a:lnTo>
                    <a:pt x="279" y="220"/>
                  </a:lnTo>
                  <a:lnTo>
                    <a:pt x="296" y="250"/>
                  </a:lnTo>
                  <a:lnTo>
                    <a:pt x="306" y="263"/>
                  </a:lnTo>
                  <a:lnTo>
                    <a:pt x="316" y="275"/>
                  </a:lnTo>
                  <a:lnTo>
                    <a:pt x="328" y="285"/>
                  </a:lnTo>
                  <a:lnTo>
                    <a:pt x="339" y="295"/>
                  </a:lnTo>
                  <a:lnTo>
                    <a:pt x="364" y="309"/>
                  </a:lnTo>
                  <a:lnTo>
                    <a:pt x="388" y="323"/>
                  </a:lnTo>
                  <a:lnTo>
                    <a:pt x="410" y="335"/>
                  </a:lnTo>
                  <a:lnTo>
                    <a:pt x="427" y="348"/>
                  </a:lnTo>
                  <a:lnTo>
                    <a:pt x="433" y="355"/>
                  </a:lnTo>
                  <a:lnTo>
                    <a:pt x="437" y="362"/>
                  </a:lnTo>
                  <a:lnTo>
                    <a:pt x="440" y="370"/>
                  </a:lnTo>
                  <a:lnTo>
                    <a:pt x="439" y="378"/>
                  </a:lnTo>
                  <a:lnTo>
                    <a:pt x="437" y="383"/>
                  </a:lnTo>
                  <a:lnTo>
                    <a:pt x="436" y="387"/>
                  </a:lnTo>
                  <a:lnTo>
                    <a:pt x="433" y="390"/>
                  </a:lnTo>
                  <a:lnTo>
                    <a:pt x="429" y="393"/>
                  </a:lnTo>
                  <a:lnTo>
                    <a:pt x="419" y="397"/>
                  </a:lnTo>
                  <a:lnTo>
                    <a:pt x="406" y="400"/>
                  </a:lnTo>
                  <a:lnTo>
                    <a:pt x="391" y="401"/>
                  </a:lnTo>
                  <a:lnTo>
                    <a:pt x="374" y="400"/>
                  </a:lnTo>
                  <a:lnTo>
                    <a:pt x="355" y="398"/>
                  </a:lnTo>
                  <a:lnTo>
                    <a:pt x="337" y="394"/>
                  </a:lnTo>
                  <a:lnTo>
                    <a:pt x="316" y="390"/>
                  </a:lnTo>
                  <a:lnTo>
                    <a:pt x="296" y="384"/>
                  </a:lnTo>
                  <a:lnTo>
                    <a:pt x="276" y="377"/>
                  </a:lnTo>
                  <a:lnTo>
                    <a:pt x="257" y="370"/>
                  </a:lnTo>
                  <a:lnTo>
                    <a:pt x="239" y="362"/>
                  </a:lnTo>
                  <a:lnTo>
                    <a:pt x="221" y="352"/>
                  </a:lnTo>
                  <a:lnTo>
                    <a:pt x="207" y="344"/>
                  </a:lnTo>
                  <a:lnTo>
                    <a:pt x="193" y="334"/>
                  </a:lnTo>
                  <a:lnTo>
                    <a:pt x="181" y="322"/>
                  </a:lnTo>
                  <a:lnTo>
                    <a:pt x="169" y="311"/>
                  </a:lnTo>
                  <a:lnTo>
                    <a:pt x="159" y="298"/>
                  </a:lnTo>
                  <a:lnTo>
                    <a:pt x="149" y="283"/>
                  </a:lnTo>
                  <a:lnTo>
                    <a:pt x="131" y="254"/>
                  </a:lnTo>
                  <a:lnTo>
                    <a:pt x="113" y="227"/>
                  </a:lnTo>
                  <a:lnTo>
                    <a:pt x="90" y="180"/>
                  </a:lnTo>
                  <a:lnTo>
                    <a:pt x="82" y="159"/>
                  </a:lnTo>
                  <a:lnTo>
                    <a:pt x="34" y="315"/>
                  </a:lnTo>
                  <a:lnTo>
                    <a:pt x="0" y="292"/>
                  </a:lnTo>
                  <a:close/>
                </a:path>
              </a:pathLst>
            </a:custGeom>
            <a:solidFill>
              <a:srgbClr val="61BE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27" name="Freeform 26"/>
            <p:cNvSpPr>
              <a:spLocks/>
            </p:cNvSpPr>
            <p:nvPr/>
          </p:nvSpPr>
          <p:spPr bwMode="auto">
            <a:xfrm>
              <a:off x="2635250" y="1747838"/>
              <a:ext cx="1166813" cy="1150938"/>
            </a:xfrm>
            <a:custGeom>
              <a:avLst/>
              <a:gdLst>
                <a:gd name="T0" fmla="*/ 1971 w 2205"/>
                <a:gd name="T1" fmla="*/ 1158 h 2177"/>
                <a:gd name="T2" fmla="*/ 2000 w 2205"/>
                <a:gd name="T3" fmla="*/ 1287 h 2177"/>
                <a:gd name="T4" fmla="*/ 2030 w 2205"/>
                <a:gd name="T5" fmla="*/ 1467 h 2177"/>
                <a:gd name="T6" fmla="*/ 2049 w 2205"/>
                <a:gd name="T7" fmla="*/ 1689 h 2177"/>
                <a:gd name="T8" fmla="*/ 2051 w 2205"/>
                <a:gd name="T9" fmla="*/ 1852 h 2177"/>
                <a:gd name="T10" fmla="*/ 2061 w 2205"/>
                <a:gd name="T11" fmla="*/ 1919 h 2177"/>
                <a:gd name="T12" fmla="*/ 2091 w 2205"/>
                <a:gd name="T13" fmla="*/ 1734 h 2177"/>
                <a:gd name="T14" fmla="*/ 2098 w 2205"/>
                <a:gd name="T15" fmla="*/ 1606 h 2177"/>
                <a:gd name="T16" fmla="*/ 2098 w 2205"/>
                <a:gd name="T17" fmla="*/ 1479 h 2177"/>
                <a:gd name="T18" fmla="*/ 2088 w 2205"/>
                <a:gd name="T19" fmla="*/ 1358 h 2177"/>
                <a:gd name="T20" fmla="*/ 2065 w 2205"/>
                <a:gd name="T21" fmla="*/ 1246 h 2177"/>
                <a:gd name="T22" fmla="*/ 2088 w 2205"/>
                <a:gd name="T23" fmla="*/ 1328 h 2177"/>
                <a:gd name="T24" fmla="*/ 2131 w 2205"/>
                <a:gd name="T25" fmla="*/ 1547 h 2177"/>
                <a:gd name="T26" fmla="*/ 2151 w 2205"/>
                <a:gd name="T27" fmla="*/ 1695 h 2177"/>
                <a:gd name="T28" fmla="*/ 2174 w 2205"/>
                <a:gd name="T29" fmla="*/ 1693 h 2177"/>
                <a:gd name="T30" fmla="*/ 2195 w 2205"/>
                <a:gd name="T31" fmla="*/ 1608 h 2177"/>
                <a:gd name="T32" fmla="*/ 2203 w 2205"/>
                <a:gd name="T33" fmla="*/ 1522 h 2177"/>
                <a:gd name="T34" fmla="*/ 2205 w 2205"/>
                <a:gd name="T35" fmla="*/ 1434 h 2177"/>
                <a:gd name="T36" fmla="*/ 2196 w 2205"/>
                <a:gd name="T37" fmla="*/ 1346 h 2177"/>
                <a:gd name="T38" fmla="*/ 2169 w 2205"/>
                <a:gd name="T39" fmla="*/ 1212 h 2177"/>
                <a:gd name="T40" fmla="*/ 2108 w 2205"/>
                <a:gd name="T41" fmla="*/ 1002 h 2177"/>
                <a:gd name="T42" fmla="*/ 2035 w 2205"/>
                <a:gd name="T43" fmla="*/ 815 h 2177"/>
                <a:gd name="T44" fmla="*/ 1950 w 2205"/>
                <a:gd name="T45" fmla="*/ 649 h 2177"/>
                <a:gd name="T46" fmla="*/ 1859 w 2205"/>
                <a:gd name="T47" fmla="*/ 504 h 2177"/>
                <a:gd name="T48" fmla="*/ 1765 w 2205"/>
                <a:gd name="T49" fmla="*/ 379 h 2177"/>
                <a:gd name="T50" fmla="*/ 1670 w 2205"/>
                <a:gd name="T51" fmla="*/ 274 h 2177"/>
                <a:gd name="T52" fmla="*/ 1580 w 2205"/>
                <a:gd name="T53" fmla="*/ 189 h 2177"/>
                <a:gd name="T54" fmla="*/ 1495 w 2205"/>
                <a:gd name="T55" fmla="*/ 122 h 2177"/>
                <a:gd name="T56" fmla="*/ 1420 w 2205"/>
                <a:gd name="T57" fmla="*/ 75 h 2177"/>
                <a:gd name="T58" fmla="*/ 1358 w 2205"/>
                <a:gd name="T59" fmla="*/ 46 h 2177"/>
                <a:gd name="T60" fmla="*/ 1299 w 2205"/>
                <a:gd name="T61" fmla="*/ 29 h 2177"/>
                <a:gd name="T62" fmla="*/ 1198 w 2205"/>
                <a:gd name="T63" fmla="*/ 11 h 2177"/>
                <a:gd name="T64" fmla="*/ 1063 w 2205"/>
                <a:gd name="T65" fmla="*/ 1 h 2177"/>
                <a:gd name="T66" fmla="*/ 904 w 2205"/>
                <a:gd name="T67" fmla="*/ 7 h 2177"/>
                <a:gd name="T68" fmla="*/ 733 w 2205"/>
                <a:gd name="T69" fmla="*/ 37 h 2177"/>
                <a:gd name="T70" fmla="*/ 559 w 2205"/>
                <a:gd name="T71" fmla="*/ 105 h 2177"/>
                <a:gd name="T72" fmla="*/ 392 w 2205"/>
                <a:gd name="T73" fmla="*/ 216 h 2177"/>
                <a:gd name="T74" fmla="*/ 243 w 2205"/>
                <a:gd name="T75" fmla="*/ 382 h 2177"/>
                <a:gd name="T76" fmla="*/ 122 w 2205"/>
                <a:gd name="T77" fmla="*/ 611 h 2177"/>
                <a:gd name="T78" fmla="*/ 39 w 2205"/>
                <a:gd name="T79" fmla="*/ 911 h 2177"/>
                <a:gd name="T80" fmla="*/ 6 w 2205"/>
                <a:gd name="T81" fmla="*/ 1296 h 2177"/>
                <a:gd name="T82" fmla="*/ 0 w 2205"/>
                <a:gd name="T83" fmla="*/ 1603 h 2177"/>
                <a:gd name="T84" fmla="*/ 4 w 2205"/>
                <a:gd name="T85" fmla="*/ 1790 h 2177"/>
                <a:gd name="T86" fmla="*/ 22 w 2205"/>
                <a:gd name="T87" fmla="*/ 1918 h 2177"/>
                <a:gd name="T88" fmla="*/ 55 w 2205"/>
                <a:gd name="T89" fmla="*/ 2035 h 2177"/>
                <a:gd name="T90" fmla="*/ 111 w 2205"/>
                <a:gd name="T91" fmla="*/ 2088 h 2177"/>
                <a:gd name="T92" fmla="*/ 229 w 2205"/>
                <a:gd name="T93" fmla="*/ 2128 h 2177"/>
                <a:gd name="T94" fmla="*/ 393 w 2205"/>
                <a:gd name="T95" fmla="*/ 2156 h 2177"/>
                <a:gd name="T96" fmla="*/ 592 w 2205"/>
                <a:gd name="T97" fmla="*/ 2171 h 2177"/>
                <a:gd name="T98" fmla="*/ 814 w 2205"/>
                <a:gd name="T99" fmla="*/ 2177 h 2177"/>
                <a:gd name="T100" fmla="*/ 1047 w 2205"/>
                <a:gd name="T101" fmla="*/ 2174 h 2177"/>
                <a:gd name="T102" fmla="*/ 1277 w 2205"/>
                <a:gd name="T103" fmla="*/ 2161 h 2177"/>
                <a:gd name="T104" fmla="*/ 1493 w 2205"/>
                <a:gd name="T105" fmla="*/ 2143 h 2177"/>
                <a:gd name="T106" fmla="*/ 1682 w 2205"/>
                <a:gd name="T107" fmla="*/ 2117 h 2177"/>
                <a:gd name="T108" fmla="*/ 1832 w 2205"/>
                <a:gd name="T109" fmla="*/ 2087 h 2177"/>
                <a:gd name="T110" fmla="*/ 1925 w 2205"/>
                <a:gd name="T111" fmla="*/ 1963 h 2177"/>
                <a:gd name="T112" fmla="*/ 1964 w 2205"/>
                <a:gd name="T113" fmla="*/ 1724 h 2177"/>
                <a:gd name="T114" fmla="*/ 1983 w 2205"/>
                <a:gd name="T115" fmla="*/ 1528 h 2177"/>
                <a:gd name="T116" fmla="*/ 1986 w 2205"/>
                <a:gd name="T117" fmla="*/ 1331 h 2177"/>
                <a:gd name="T118" fmla="*/ 1979 w 2205"/>
                <a:gd name="T119" fmla="*/ 1235 h 2177"/>
                <a:gd name="T120" fmla="*/ 1966 w 2205"/>
                <a:gd name="T121" fmla="*/ 1146 h 2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205" h="2177">
                  <a:moveTo>
                    <a:pt x="1953" y="1090"/>
                  </a:moveTo>
                  <a:lnTo>
                    <a:pt x="1958" y="1107"/>
                  </a:lnTo>
                  <a:lnTo>
                    <a:pt x="1971" y="1158"/>
                  </a:lnTo>
                  <a:lnTo>
                    <a:pt x="1980" y="1195"/>
                  </a:lnTo>
                  <a:lnTo>
                    <a:pt x="1990" y="1237"/>
                  </a:lnTo>
                  <a:lnTo>
                    <a:pt x="2000" y="1287"/>
                  </a:lnTo>
                  <a:lnTo>
                    <a:pt x="2010" y="1342"/>
                  </a:lnTo>
                  <a:lnTo>
                    <a:pt x="2020" y="1403"/>
                  </a:lnTo>
                  <a:lnTo>
                    <a:pt x="2030" y="1467"/>
                  </a:lnTo>
                  <a:lnTo>
                    <a:pt x="2038" y="1538"/>
                  </a:lnTo>
                  <a:lnTo>
                    <a:pt x="2045" y="1611"/>
                  </a:lnTo>
                  <a:lnTo>
                    <a:pt x="2049" y="1689"/>
                  </a:lnTo>
                  <a:lnTo>
                    <a:pt x="2052" y="1768"/>
                  </a:lnTo>
                  <a:lnTo>
                    <a:pt x="2052" y="1810"/>
                  </a:lnTo>
                  <a:lnTo>
                    <a:pt x="2051" y="1852"/>
                  </a:lnTo>
                  <a:lnTo>
                    <a:pt x="2049" y="1894"/>
                  </a:lnTo>
                  <a:lnTo>
                    <a:pt x="2048" y="1937"/>
                  </a:lnTo>
                  <a:lnTo>
                    <a:pt x="2061" y="1919"/>
                  </a:lnTo>
                  <a:lnTo>
                    <a:pt x="2074" y="1902"/>
                  </a:lnTo>
                  <a:lnTo>
                    <a:pt x="2084" y="1819"/>
                  </a:lnTo>
                  <a:lnTo>
                    <a:pt x="2091" y="1734"/>
                  </a:lnTo>
                  <a:lnTo>
                    <a:pt x="2095" y="1691"/>
                  </a:lnTo>
                  <a:lnTo>
                    <a:pt x="2097" y="1647"/>
                  </a:lnTo>
                  <a:lnTo>
                    <a:pt x="2098" y="1606"/>
                  </a:lnTo>
                  <a:lnTo>
                    <a:pt x="2099" y="1562"/>
                  </a:lnTo>
                  <a:lnTo>
                    <a:pt x="2099" y="1521"/>
                  </a:lnTo>
                  <a:lnTo>
                    <a:pt x="2098" y="1479"/>
                  </a:lnTo>
                  <a:lnTo>
                    <a:pt x="2095" y="1437"/>
                  </a:lnTo>
                  <a:lnTo>
                    <a:pt x="2092" y="1397"/>
                  </a:lnTo>
                  <a:lnTo>
                    <a:pt x="2088" y="1358"/>
                  </a:lnTo>
                  <a:lnTo>
                    <a:pt x="2081" y="1319"/>
                  </a:lnTo>
                  <a:lnTo>
                    <a:pt x="2074" y="1282"/>
                  </a:lnTo>
                  <a:lnTo>
                    <a:pt x="2065" y="1246"/>
                  </a:lnTo>
                  <a:lnTo>
                    <a:pt x="2068" y="1256"/>
                  </a:lnTo>
                  <a:lnTo>
                    <a:pt x="2076" y="1283"/>
                  </a:lnTo>
                  <a:lnTo>
                    <a:pt x="2088" y="1328"/>
                  </a:lnTo>
                  <a:lnTo>
                    <a:pt x="2101" y="1387"/>
                  </a:lnTo>
                  <a:lnTo>
                    <a:pt x="2117" y="1460"/>
                  </a:lnTo>
                  <a:lnTo>
                    <a:pt x="2131" y="1547"/>
                  </a:lnTo>
                  <a:lnTo>
                    <a:pt x="2138" y="1593"/>
                  </a:lnTo>
                  <a:lnTo>
                    <a:pt x="2146" y="1643"/>
                  </a:lnTo>
                  <a:lnTo>
                    <a:pt x="2151" y="1695"/>
                  </a:lnTo>
                  <a:lnTo>
                    <a:pt x="2156" y="1748"/>
                  </a:lnTo>
                  <a:lnTo>
                    <a:pt x="2166" y="1721"/>
                  </a:lnTo>
                  <a:lnTo>
                    <a:pt x="2174" y="1693"/>
                  </a:lnTo>
                  <a:lnTo>
                    <a:pt x="2182" y="1665"/>
                  </a:lnTo>
                  <a:lnTo>
                    <a:pt x="2189" y="1637"/>
                  </a:lnTo>
                  <a:lnTo>
                    <a:pt x="2195" y="1608"/>
                  </a:lnTo>
                  <a:lnTo>
                    <a:pt x="2199" y="1580"/>
                  </a:lnTo>
                  <a:lnTo>
                    <a:pt x="2202" y="1551"/>
                  </a:lnTo>
                  <a:lnTo>
                    <a:pt x="2203" y="1522"/>
                  </a:lnTo>
                  <a:lnTo>
                    <a:pt x="2205" y="1493"/>
                  </a:lnTo>
                  <a:lnTo>
                    <a:pt x="2205" y="1464"/>
                  </a:lnTo>
                  <a:lnTo>
                    <a:pt x="2205" y="1434"/>
                  </a:lnTo>
                  <a:lnTo>
                    <a:pt x="2203" y="1405"/>
                  </a:lnTo>
                  <a:lnTo>
                    <a:pt x="2200" y="1377"/>
                  </a:lnTo>
                  <a:lnTo>
                    <a:pt x="2196" y="1346"/>
                  </a:lnTo>
                  <a:lnTo>
                    <a:pt x="2192" y="1316"/>
                  </a:lnTo>
                  <a:lnTo>
                    <a:pt x="2186" y="1287"/>
                  </a:lnTo>
                  <a:lnTo>
                    <a:pt x="2169" y="1212"/>
                  </a:lnTo>
                  <a:lnTo>
                    <a:pt x="2150" y="1140"/>
                  </a:lnTo>
                  <a:lnTo>
                    <a:pt x="2130" y="1070"/>
                  </a:lnTo>
                  <a:lnTo>
                    <a:pt x="2108" y="1002"/>
                  </a:lnTo>
                  <a:lnTo>
                    <a:pt x="2085" y="937"/>
                  </a:lnTo>
                  <a:lnTo>
                    <a:pt x="2061" y="875"/>
                  </a:lnTo>
                  <a:lnTo>
                    <a:pt x="2035" y="815"/>
                  </a:lnTo>
                  <a:lnTo>
                    <a:pt x="2007" y="757"/>
                  </a:lnTo>
                  <a:lnTo>
                    <a:pt x="1980" y="701"/>
                  </a:lnTo>
                  <a:lnTo>
                    <a:pt x="1950" y="649"/>
                  </a:lnTo>
                  <a:lnTo>
                    <a:pt x="1921" y="598"/>
                  </a:lnTo>
                  <a:lnTo>
                    <a:pt x="1891" y="550"/>
                  </a:lnTo>
                  <a:lnTo>
                    <a:pt x="1859" y="504"/>
                  </a:lnTo>
                  <a:lnTo>
                    <a:pt x="1829" y="459"/>
                  </a:lnTo>
                  <a:lnTo>
                    <a:pt x="1797" y="418"/>
                  </a:lnTo>
                  <a:lnTo>
                    <a:pt x="1765" y="379"/>
                  </a:lnTo>
                  <a:lnTo>
                    <a:pt x="1734" y="341"/>
                  </a:lnTo>
                  <a:lnTo>
                    <a:pt x="1702" y="307"/>
                  </a:lnTo>
                  <a:lnTo>
                    <a:pt x="1670" y="274"/>
                  </a:lnTo>
                  <a:lnTo>
                    <a:pt x="1640" y="243"/>
                  </a:lnTo>
                  <a:lnTo>
                    <a:pt x="1610" y="215"/>
                  </a:lnTo>
                  <a:lnTo>
                    <a:pt x="1580" y="189"/>
                  </a:lnTo>
                  <a:lnTo>
                    <a:pt x="1551" y="164"/>
                  </a:lnTo>
                  <a:lnTo>
                    <a:pt x="1522" y="143"/>
                  </a:lnTo>
                  <a:lnTo>
                    <a:pt x="1495" y="122"/>
                  </a:lnTo>
                  <a:lnTo>
                    <a:pt x="1469" y="105"/>
                  </a:lnTo>
                  <a:lnTo>
                    <a:pt x="1444" y="89"/>
                  </a:lnTo>
                  <a:lnTo>
                    <a:pt x="1420" y="75"/>
                  </a:lnTo>
                  <a:lnTo>
                    <a:pt x="1398" y="63"/>
                  </a:lnTo>
                  <a:lnTo>
                    <a:pt x="1377" y="53"/>
                  </a:lnTo>
                  <a:lnTo>
                    <a:pt x="1358" y="46"/>
                  </a:lnTo>
                  <a:lnTo>
                    <a:pt x="1341" y="40"/>
                  </a:lnTo>
                  <a:lnTo>
                    <a:pt x="1322" y="35"/>
                  </a:lnTo>
                  <a:lnTo>
                    <a:pt x="1299" y="29"/>
                  </a:lnTo>
                  <a:lnTo>
                    <a:pt x="1269" y="23"/>
                  </a:lnTo>
                  <a:lnTo>
                    <a:pt x="1235" y="17"/>
                  </a:lnTo>
                  <a:lnTo>
                    <a:pt x="1198" y="11"/>
                  </a:lnTo>
                  <a:lnTo>
                    <a:pt x="1156" y="7"/>
                  </a:lnTo>
                  <a:lnTo>
                    <a:pt x="1112" y="3"/>
                  </a:lnTo>
                  <a:lnTo>
                    <a:pt x="1063" y="1"/>
                  </a:lnTo>
                  <a:lnTo>
                    <a:pt x="1012" y="0"/>
                  </a:lnTo>
                  <a:lnTo>
                    <a:pt x="959" y="3"/>
                  </a:lnTo>
                  <a:lnTo>
                    <a:pt x="904" y="7"/>
                  </a:lnTo>
                  <a:lnTo>
                    <a:pt x="848" y="14"/>
                  </a:lnTo>
                  <a:lnTo>
                    <a:pt x="792" y="24"/>
                  </a:lnTo>
                  <a:lnTo>
                    <a:pt x="733" y="37"/>
                  </a:lnTo>
                  <a:lnTo>
                    <a:pt x="675" y="56"/>
                  </a:lnTo>
                  <a:lnTo>
                    <a:pt x="616" y="78"/>
                  </a:lnTo>
                  <a:lnTo>
                    <a:pt x="559" y="105"/>
                  </a:lnTo>
                  <a:lnTo>
                    <a:pt x="503" y="137"/>
                  </a:lnTo>
                  <a:lnTo>
                    <a:pt x="446" y="173"/>
                  </a:lnTo>
                  <a:lnTo>
                    <a:pt x="392" y="216"/>
                  </a:lnTo>
                  <a:lnTo>
                    <a:pt x="340" y="265"/>
                  </a:lnTo>
                  <a:lnTo>
                    <a:pt x="289" y="320"/>
                  </a:lnTo>
                  <a:lnTo>
                    <a:pt x="243" y="382"/>
                  </a:lnTo>
                  <a:lnTo>
                    <a:pt x="199" y="451"/>
                  </a:lnTo>
                  <a:lnTo>
                    <a:pt x="158" y="527"/>
                  </a:lnTo>
                  <a:lnTo>
                    <a:pt x="122" y="611"/>
                  </a:lnTo>
                  <a:lnTo>
                    <a:pt x="89" y="703"/>
                  </a:lnTo>
                  <a:lnTo>
                    <a:pt x="62" y="802"/>
                  </a:lnTo>
                  <a:lnTo>
                    <a:pt x="39" y="911"/>
                  </a:lnTo>
                  <a:lnTo>
                    <a:pt x="22" y="1031"/>
                  </a:lnTo>
                  <a:lnTo>
                    <a:pt x="11" y="1158"/>
                  </a:lnTo>
                  <a:lnTo>
                    <a:pt x="6" y="1296"/>
                  </a:lnTo>
                  <a:lnTo>
                    <a:pt x="3" y="1401"/>
                  </a:lnTo>
                  <a:lnTo>
                    <a:pt x="1" y="1505"/>
                  </a:lnTo>
                  <a:lnTo>
                    <a:pt x="0" y="1603"/>
                  </a:lnTo>
                  <a:lnTo>
                    <a:pt x="0" y="1699"/>
                  </a:lnTo>
                  <a:lnTo>
                    <a:pt x="1" y="1745"/>
                  </a:lnTo>
                  <a:lnTo>
                    <a:pt x="4" y="1790"/>
                  </a:lnTo>
                  <a:lnTo>
                    <a:pt x="9" y="1833"/>
                  </a:lnTo>
                  <a:lnTo>
                    <a:pt x="14" y="1876"/>
                  </a:lnTo>
                  <a:lnTo>
                    <a:pt x="22" y="1918"/>
                  </a:lnTo>
                  <a:lnTo>
                    <a:pt x="30" y="1958"/>
                  </a:lnTo>
                  <a:lnTo>
                    <a:pt x="42" y="1997"/>
                  </a:lnTo>
                  <a:lnTo>
                    <a:pt x="55" y="2035"/>
                  </a:lnTo>
                  <a:lnTo>
                    <a:pt x="66" y="2055"/>
                  </a:lnTo>
                  <a:lnTo>
                    <a:pt x="85" y="2072"/>
                  </a:lnTo>
                  <a:lnTo>
                    <a:pt x="111" y="2088"/>
                  </a:lnTo>
                  <a:lnTo>
                    <a:pt x="144" y="2102"/>
                  </a:lnTo>
                  <a:lnTo>
                    <a:pt x="183" y="2115"/>
                  </a:lnTo>
                  <a:lnTo>
                    <a:pt x="229" y="2128"/>
                  </a:lnTo>
                  <a:lnTo>
                    <a:pt x="278" y="2138"/>
                  </a:lnTo>
                  <a:lnTo>
                    <a:pt x="334" y="2147"/>
                  </a:lnTo>
                  <a:lnTo>
                    <a:pt x="393" y="2156"/>
                  </a:lnTo>
                  <a:lnTo>
                    <a:pt x="456" y="2161"/>
                  </a:lnTo>
                  <a:lnTo>
                    <a:pt x="523" y="2167"/>
                  </a:lnTo>
                  <a:lnTo>
                    <a:pt x="592" y="2171"/>
                  </a:lnTo>
                  <a:lnTo>
                    <a:pt x="664" y="2174"/>
                  </a:lnTo>
                  <a:lnTo>
                    <a:pt x="739" y="2176"/>
                  </a:lnTo>
                  <a:lnTo>
                    <a:pt x="814" y="2177"/>
                  </a:lnTo>
                  <a:lnTo>
                    <a:pt x="891" y="2177"/>
                  </a:lnTo>
                  <a:lnTo>
                    <a:pt x="969" y="2176"/>
                  </a:lnTo>
                  <a:lnTo>
                    <a:pt x="1047" y="2174"/>
                  </a:lnTo>
                  <a:lnTo>
                    <a:pt x="1125" y="2170"/>
                  </a:lnTo>
                  <a:lnTo>
                    <a:pt x="1201" y="2167"/>
                  </a:lnTo>
                  <a:lnTo>
                    <a:pt x="1277" y="2161"/>
                  </a:lnTo>
                  <a:lnTo>
                    <a:pt x="1351" y="2156"/>
                  </a:lnTo>
                  <a:lnTo>
                    <a:pt x="1423" y="2150"/>
                  </a:lnTo>
                  <a:lnTo>
                    <a:pt x="1493" y="2143"/>
                  </a:lnTo>
                  <a:lnTo>
                    <a:pt x="1559" y="2135"/>
                  </a:lnTo>
                  <a:lnTo>
                    <a:pt x="1623" y="2127"/>
                  </a:lnTo>
                  <a:lnTo>
                    <a:pt x="1682" y="2117"/>
                  </a:lnTo>
                  <a:lnTo>
                    <a:pt x="1737" y="2107"/>
                  </a:lnTo>
                  <a:lnTo>
                    <a:pt x="1787" y="2097"/>
                  </a:lnTo>
                  <a:lnTo>
                    <a:pt x="1832" y="2087"/>
                  </a:lnTo>
                  <a:lnTo>
                    <a:pt x="1872" y="2075"/>
                  </a:lnTo>
                  <a:lnTo>
                    <a:pt x="1904" y="2063"/>
                  </a:lnTo>
                  <a:lnTo>
                    <a:pt x="1925" y="1963"/>
                  </a:lnTo>
                  <a:lnTo>
                    <a:pt x="1945" y="1847"/>
                  </a:lnTo>
                  <a:lnTo>
                    <a:pt x="1955" y="1787"/>
                  </a:lnTo>
                  <a:lnTo>
                    <a:pt x="1964" y="1724"/>
                  </a:lnTo>
                  <a:lnTo>
                    <a:pt x="1971" y="1659"/>
                  </a:lnTo>
                  <a:lnTo>
                    <a:pt x="1977" y="1594"/>
                  </a:lnTo>
                  <a:lnTo>
                    <a:pt x="1983" y="1528"/>
                  </a:lnTo>
                  <a:lnTo>
                    <a:pt x="1986" y="1462"/>
                  </a:lnTo>
                  <a:lnTo>
                    <a:pt x="1987" y="1395"/>
                  </a:lnTo>
                  <a:lnTo>
                    <a:pt x="1986" y="1331"/>
                  </a:lnTo>
                  <a:lnTo>
                    <a:pt x="1984" y="1299"/>
                  </a:lnTo>
                  <a:lnTo>
                    <a:pt x="1981" y="1267"/>
                  </a:lnTo>
                  <a:lnTo>
                    <a:pt x="1979" y="1235"/>
                  </a:lnTo>
                  <a:lnTo>
                    <a:pt x="1976" y="1205"/>
                  </a:lnTo>
                  <a:lnTo>
                    <a:pt x="1971" y="1176"/>
                  </a:lnTo>
                  <a:lnTo>
                    <a:pt x="1966" y="1146"/>
                  </a:lnTo>
                  <a:lnTo>
                    <a:pt x="1960" y="1119"/>
                  </a:lnTo>
                  <a:lnTo>
                    <a:pt x="1953" y="1090"/>
                  </a:lnTo>
                  <a:close/>
                </a:path>
              </a:pathLst>
            </a:custGeom>
            <a:solidFill>
              <a:srgbClr val="5119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28" name="Freeform 27"/>
            <p:cNvSpPr>
              <a:spLocks/>
            </p:cNvSpPr>
            <p:nvPr/>
          </p:nvSpPr>
          <p:spPr bwMode="auto">
            <a:xfrm>
              <a:off x="2890838" y="1768476"/>
              <a:ext cx="858838" cy="2193925"/>
            </a:xfrm>
            <a:custGeom>
              <a:avLst/>
              <a:gdLst>
                <a:gd name="T0" fmla="*/ 909 w 1623"/>
                <a:gd name="T1" fmla="*/ 49 h 4146"/>
                <a:gd name="T2" fmla="*/ 1051 w 1623"/>
                <a:gd name="T3" fmla="*/ 228 h 4146"/>
                <a:gd name="T4" fmla="*/ 1149 w 1623"/>
                <a:gd name="T5" fmla="*/ 386 h 4146"/>
                <a:gd name="T6" fmla="*/ 1246 w 1623"/>
                <a:gd name="T7" fmla="*/ 585 h 4146"/>
                <a:gd name="T8" fmla="*/ 1328 w 1623"/>
                <a:gd name="T9" fmla="*/ 821 h 4146"/>
                <a:gd name="T10" fmla="*/ 1382 w 1623"/>
                <a:gd name="T11" fmla="*/ 1093 h 4146"/>
                <a:gd name="T12" fmla="*/ 1390 w 1623"/>
                <a:gd name="T13" fmla="*/ 1332 h 4146"/>
                <a:gd name="T14" fmla="*/ 1293 w 1623"/>
                <a:gd name="T15" fmla="*/ 1429 h 4146"/>
                <a:gd name="T16" fmla="*/ 1136 w 1623"/>
                <a:gd name="T17" fmla="*/ 1543 h 4146"/>
                <a:gd name="T18" fmla="*/ 1002 w 1623"/>
                <a:gd name="T19" fmla="*/ 1613 h 4146"/>
                <a:gd name="T20" fmla="*/ 875 w 1623"/>
                <a:gd name="T21" fmla="*/ 1661 h 4146"/>
                <a:gd name="T22" fmla="*/ 874 w 1623"/>
                <a:gd name="T23" fmla="*/ 2094 h 4146"/>
                <a:gd name="T24" fmla="*/ 991 w 1623"/>
                <a:gd name="T25" fmla="*/ 2229 h 4146"/>
                <a:gd name="T26" fmla="*/ 1172 w 1623"/>
                <a:gd name="T27" fmla="*/ 2490 h 4146"/>
                <a:gd name="T28" fmla="*/ 1270 w 1623"/>
                <a:gd name="T29" fmla="*/ 2663 h 4146"/>
                <a:gd name="T30" fmla="*/ 1364 w 1623"/>
                <a:gd name="T31" fmla="*/ 2863 h 4146"/>
                <a:gd name="T32" fmla="*/ 1446 w 1623"/>
                <a:gd name="T33" fmla="*/ 3089 h 4146"/>
                <a:gd name="T34" fmla="*/ 1510 w 1623"/>
                <a:gd name="T35" fmla="*/ 3315 h 4146"/>
                <a:gd name="T36" fmla="*/ 1588 w 1623"/>
                <a:gd name="T37" fmla="*/ 3698 h 4146"/>
                <a:gd name="T38" fmla="*/ 1618 w 1623"/>
                <a:gd name="T39" fmla="*/ 3972 h 4146"/>
                <a:gd name="T40" fmla="*/ 1623 w 1623"/>
                <a:gd name="T41" fmla="*/ 4119 h 4146"/>
                <a:gd name="T42" fmla="*/ 1410 w 1623"/>
                <a:gd name="T43" fmla="*/ 4136 h 4146"/>
                <a:gd name="T44" fmla="*/ 1391 w 1623"/>
                <a:gd name="T45" fmla="*/ 3946 h 4146"/>
                <a:gd name="T46" fmla="*/ 1339 w 1623"/>
                <a:gd name="T47" fmla="*/ 3590 h 4146"/>
                <a:gd name="T48" fmla="*/ 1286 w 1623"/>
                <a:gd name="T49" fmla="*/ 3335 h 4146"/>
                <a:gd name="T50" fmla="*/ 1230 w 1623"/>
                <a:gd name="T51" fmla="*/ 3134 h 4146"/>
                <a:gd name="T52" fmla="*/ 1161 w 1623"/>
                <a:gd name="T53" fmla="*/ 2951 h 4146"/>
                <a:gd name="T54" fmla="*/ 1073 w 1623"/>
                <a:gd name="T55" fmla="*/ 2802 h 4146"/>
                <a:gd name="T56" fmla="*/ 962 w 1623"/>
                <a:gd name="T57" fmla="*/ 2696 h 4146"/>
                <a:gd name="T58" fmla="*/ 837 w 1623"/>
                <a:gd name="T59" fmla="*/ 2627 h 4146"/>
                <a:gd name="T60" fmla="*/ 710 w 1623"/>
                <a:gd name="T61" fmla="*/ 2588 h 4146"/>
                <a:gd name="T62" fmla="*/ 590 w 1623"/>
                <a:gd name="T63" fmla="*/ 2569 h 4146"/>
                <a:gd name="T64" fmla="*/ 403 w 1623"/>
                <a:gd name="T65" fmla="*/ 2572 h 4146"/>
                <a:gd name="T66" fmla="*/ 364 w 1623"/>
                <a:gd name="T67" fmla="*/ 2686 h 4146"/>
                <a:gd name="T68" fmla="*/ 328 w 1623"/>
                <a:gd name="T69" fmla="*/ 2788 h 4146"/>
                <a:gd name="T70" fmla="*/ 272 w 1623"/>
                <a:gd name="T71" fmla="*/ 2844 h 4146"/>
                <a:gd name="T72" fmla="*/ 199 w 1623"/>
                <a:gd name="T73" fmla="*/ 2860 h 4146"/>
                <a:gd name="T74" fmla="*/ 132 w 1623"/>
                <a:gd name="T75" fmla="*/ 2823 h 4146"/>
                <a:gd name="T76" fmla="*/ 91 w 1623"/>
                <a:gd name="T77" fmla="*/ 2738 h 4146"/>
                <a:gd name="T78" fmla="*/ 72 w 1623"/>
                <a:gd name="T79" fmla="*/ 2621 h 4146"/>
                <a:gd name="T80" fmla="*/ 79 w 1623"/>
                <a:gd name="T81" fmla="*/ 2487 h 4146"/>
                <a:gd name="T82" fmla="*/ 112 w 1623"/>
                <a:gd name="T83" fmla="*/ 2350 h 4146"/>
                <a:gd name="T84" fmla="*/ 176 w 1623"/>
                <a:gd name="T85" fmla="*/ 2226 h 4146"/>
                <a:gd name="T86" fmla="*/ 268 w 1623"/>
                <a:gd name="T87" fmla="*/ 2127 h 4146"/>
                <a:gd name="T88" fmla="*/ 390 w 1623"/>
                <a:gd name="T89" fmla="*/ 2067 h 4146"/>
                <a:gd name="T90" fmla="*/ 367 w 1623"/>
                <a:gd name="T91" fmla="*/ 1659 h 4146"/>
                <a:gd name="T92" fmla="*/ 258 w 1623"/>
                <a:gd name="T93" fmla="*/ 1547 h 4146"/>
                <a:gd name="T94" fmla="*/ 193 w 1623"/>
                <a:gd name="T95" fmla="*/ 1456 h 4146"/>
                <a:gd name="T96" fmla="*/ 130 w 1623"/>
                <a:gd name="T97" fmla="*/ 1341 h 4146"/>
                <a:gd name="T98" fmla="*/ 70 w 1623"/>
                <a:gd name="T99" fmla="*/ 1197 h 4146"/>
                <a:gd name="T100" fmla="*/ 24 w 1623"/>
                <a:gd name="T101" fmla="*/ 1026 h 4146"/>
                <a:gd name="T102" fmla="*/ 1 w 1623"/>
                <a:gd name="T103" fmla="*/ 843 h 4146"/>
                <a:gd name="T104" fmla="*/ 10 w 1623"/>
                <a:gd name="T105" fmla="*/ 668 h 4146"/>
                <a:gd name="T106" fmla="*/ 55 w 1623"/>
                <a:gd name="T107" fmla="*/ 509 h 4146"/>
                <a:gd name="T108" fmla="*/ 134 w 1623"/>
                <a:gd name="T109" fmla="*/ 365 h 4146"/>
                <a:gd name="T110" fmla="*/ 253 w 1623"/>
                <a:gd name="T111" fmla="*/ 239 h 4146"/>
                <a:gd name="T112" fmla="*/ 413 w 1623"/>
                <a:gd name="T113" fmla="*/ 134 h 4146"/>
                <a:gd name="T114" fmla="*/ 615 w 1623"/>
                <a:gd name="T115" fmla="*/ 54 h 4146"/>
                <a:gd name="T116" fmla="*/ 860 w 1623"/>
                <a:gd name="T117" fmla="*/ 0 h 4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623" h="4146">
                  <a:moveTo>
                    <a:pt x="860" y="0"/>
                  </a:moveTo>
                  <a:lnTo>
                    <a:pt x="867" y="6"/>
                  </a:lnTo>
                  <a:lnTo>
                    <a:pt x="883" y="22"/>
                  </a:lnTo>
                  <a:lnTo>
                    <a:pt x="909" y="49"/>
                  </a:lnTo>
                  <a:lnTo>
                    <a:pt x="943" y="88"/>
                  </a:lnTo>
                  <a:lnTo>
                    <a:pt x="982" y="136"/>
                  </a:lnTo>
                  <a:lnTo>
                    <a:pt x="1027" y="195"/>
                  </a:lnTo>
                  <a:lnTo>
                    <a:pt x="1051" y="228"/>
                  </a:lnTo>
                  <a:lnTo>
                    <a:pt x="1076" y="264"/>
                  </a:lnTo>
                  <a:lnTo>
                    <a:pt x="1100" y="303"/>
                  </a:lnTo>
                  <a:lnTo>
                    <a:pt x="1125" y="343"/>
                  </a:lnTo>
                  <a:lnTo>
                    <a:pt x="1149" y="386"/>
                  </a:lnTo>
                  <a:lnTo>
                    <a:pt x="1174" y="432"/>
                  </a:lnTo>
                  <a:lnTo>
                    <a:pt x="1198" y="481"/>
                  </a:lnTo>
                  <a:lnTo>
                    <a:pt x="1222" y="532"/>
                  </a:lnTo>
                  <a:lnTo>
                    <a:pt x="1246" y="585"/>
                  </a:lnTo>
                  <a:lnTo>
                    <a:pt x="1269" y="640"/>
                  </a:lnTo>
                  <a:lnTo>
                    <a:pt x="1289" y="697"/>
                  </a:lnTo>
                  <a:lnTo>
                    <a:pt x="1309" y="758"/>
                  </a:lnTo>
                  <a:lnTo>
                    <a:pt x="1328" y="821"/>
                  </a:lnTo>
                  <a:lnTo>
                    <a:pt x="1343" y="886"/>
                  </a:lnTo>
                  <a:lnTo>
                    <a:pt x="1359" y="952"/>
                  </a:lnTo>
                  <a:lnTo>
                    <a:pt x="1372" y="1021"/>
                  </a:lnTo>
                  <a:lnTo>
                    <a:pt x="1382" y="1093"/>
                  </a:lnTo>
                  <a:lnTo>
                    <a:pt x="1391" y="1168"/>
                  </a:lnTo>
                  <a:lnTo>
                    <a:pt x="1395" y="1244"/>
                  </a:lnTo>
                  <a:lnTo>
                    <a:pt x="1398" y="1322"/>
                  </a:lnTo>
                  <a:lnTo>
                    <a:pt x="1390" y="1332"/>
                  </a:lnTo>
                  <a:lnTo>
                    <a:pt x="1364" y="1361"/>
                  </a:lnTo>
                  <a:lnTo>
                    <a:pt x="1345" y="1381"/>
                  </a:lnTo>
                  <a:lnTo>
                    <a:pt x="1322" y="1404"/>
                  </a:lnTo>
                  <a:lnTo>
                    <a:pt x="1293" y="1429"/>
                  </a:lnTo>
                  <a:lnTo>
                    <a:pt x="1260" y="1456"/>
                  </a:lnTo>
                  <a:lnTo>
                    <a:pt x="1224" y="1485"/>
                  </a:lnTo>
                  <a:lnTo>
                    <a:pt x="1182" y="1514"/>
                  </a:lnTo>
                  <a:lnTo>
                    <a:pt x="1136" y="1543"/>
                  </a:lnTo>
                  <a:lnTo>
                    <a:pt x="1086" y="1571"/>
                  </a:lnTo>
                  <a:lnTo>
                    <a:pt x="1060" y="1586"/>
                  </a:lnTo>
                  <a:lnTo>
                    <a:pt x="1032" y="1599"/>
                  </a:lnTo>
                  <a:lnTo>
                    <a:pt x="1002" y="1613"/>
                  </a:lnTo>
                  <a:lnTo>
                    <a:pt x="972" y="1626"/>
                  </a:lnTo>
                  <a:lnTo>
                    <a:pt x="942" y="1638"/>
                  </a:lnTo>
                  <a:lnTo>
                    <a:pt x="909" y="1651"/>
                  </a:lnTo>
                  <a:lnTo>
                    <a:pt x="875" y="1661"/>
                  </a:lnTo>
                  <a:lnTo>
                    <a:pt x="841" y="1672"/>
                  </a:lnTo>
                  <a:lnTo>
                    <a:pt x="857" y="2077"/>
                  </a:lnTo>
                  <a:lnTo>
                    <a:pt x="861" y="2081"/>
                  </a:lnTo>
                  <a:lnTo>
                    <a:pt x="874" y="2094"/>
                  </a:lnTo>
                  <a:lnTo>
                    <a:pt x="894" y="2116"/>
                  </a:lnTo>
                  <a:lnTo>
                    <a:pt x="920" y="2146"/>
                  </a:lnTo>
                  <a:lnTo>
                    <a:pt x="953" y="2183"/>
                  </a:lnTo>
                  <a:lnTo>
                    <a:pt x="991" y="2229"/>
                  </a:lnTo>
                  <a:lnTo>
                    <a:pt x="1032" y="2284"/>
                  </a:lnTo>
                  <a:lnTo>
                    <a:pt x="1077" y="2345"/>
                  </a:lnTo>
                  <a:lnTo>
                    <a:pt x="1123" y="2414"/>
                  </a:lnTo>
                  <a:lnTo>
                    <a:pt x="1172" y="2490"/>
                  </a:lnTo>
                  <a:lnTo>
                    <a:pt x="1197" y="2530"/>
                  </a:lnTo>
                  <a:lnTo>
                    <a:pt x="1221" y="2574"/>
                  </a:lnTo>
                  <a:lnTo>
                    <a:pt x="1246" y="2618"/>
                  </a:lnTo>
                  <a:lnTo>
                    <a:pt x="1270" y="2663"/>
                  </a:lnTo>
                  <a:lnTo>
                    <a:pt x="1294" y="2710"/>
                  </a:lnTo>
                  <a:lnTo>
                    <a:pt x="1318" y="2761"/>
                  </a:lnTo>
                  <a:lnTo>
                    <a:pt x="1341" y="2811"/>
                  </a:lnTo>
                  <a:lnTo>
                    <a:pt x="1364" y="2863"/>
                  </a:lnTo>
                  <a:lnTo>
                    <a:pt x="1385" y="2918"/>
                  </a:lnTo>
                  <a:lnTo>
                    <a:pt x="1407" y="2972"/>
                  </a:lnTo>
                  <a:lnTo>
                    <a:pt x="1427" y="3030"/>
                  </a:lnTo>
                  <a:lnTo>
                    <a:pt x="1446" y="3089"/>
                  </a:lnTo>
                  <a:lnTo>
                    <a:pt x="1464" y="3147"/>
                  </a:lnTo>
                  <a:lnTo>
                    <a:pt x="1480" y="3204"/>
                  </a:lnTo>
                  <a:lnTo>
                    <a:pt x="1496" y="3260"/>
                  </a:lnTo>
                  <a:lnTo>
                    <a:pt x="1510" y="3315"/>
                  </a:lnTo>
                  <a:lnTo>
                    <a:pt x="1535" y="3420"/>
                  </a:lnTo>
                  <a:lnTo>
                    <a:pt x="1557" y="3520"/>
                  </a:lnTo>
                  <a:lnTo>
                    <a:pt x="1574" y="3612"/>
                  </a:lnTo>
                  <a:lnTo>
                    <a:pt x="1588" y="3698"/>
                  </a:lnTo>
                  <a:lnTo>
                    <a:pt x="1600" y="3777"/>
                  </a:lnTo>
                  <a:lnTo>
                    <a:pt x="1608" y="3851"/>
                  </a:lnTo>
                  <a:lnTo>
                    <a:pt x="1614" y="3916"/>
                  </a:lnTo>
                  <a:lnTo>
                    <a:pt x="1618" y="3972"/>
                  </a:lnTo>
                  <a:lnTo>
                    <a:pt x="1621" y="4022"/>
                  </a:lnTo>
                  <a:lnTo>
                    <a:pt x="1621" y="4062"/>
                  </a:lnTo>
                  <a:lnTo>
                    <a:pt x="1623" y="4094"/>
                  </a:lnTo>
                  <a:lnTo>
                    <a:pt x="1623" y="4119"/>
                  </a:lnTo>
                  <a:lnTo>
                    <a:pt x="1621" y="4133"/>
                  </a:lnTo>
                  <a:lnTo>
                    <a:pt x="1621" y="4137"/>
                  </a:lnTo>
                  <a:lnTo>
                    <a:pt x="1410" y="4146"/>
                  </a:lnTo>
                  <a:lnTo>
                    <a:pt x="1410" y="4136"/>
                  </a:lnTo>
                  <a:lnTo>
                    <a:pt x="1407" y="4110"/>
                  </a:lnTo>
                  <a:lnTo>
                    <a:pt x="1404" y="4068"/>
                  </a:lnTo>
                  <a:lnTo>
                    <a:pt x="1398" y="4014"/>
                  </a:lnTo>
                  <a:lnTo>
                    <a:pt x="1391" y="3946"/>
                  </a:lnTo>
                  <a:lnTo>
                    <a:pt x="1381" y="3868"/>
                  </a:lnTo>
                  <a:lnTo>
                    <a:pt x="1369" y="3782"/>
                  </a:lnTo>
                  <a:lnTo>
                    <a:pt x="1356" y="3688"/>
                  </a:lnTo>
                  <a:lnTo>
                    <a:pt x="1339" y="3590"/>
                  </a:lnTo>
                  <a:lnTo>
                    <a:pt x="1320" y="3489"/>
                  </a:lnTo>
                  <a:lnTo>
                    <a:pt x="1309" y="3438"/>
                  </a:lnTo>
                  <a:lnTo>
                    <a:pt x="1299" y="3387"/>
                  </a:lnTo>
                  <a:lnTo>
                    <a:pt x="1286" y="3335"/>
                  </a:lnTo>
                  <a:lnTo>
                    <a:pt x="1273" y="3283"/>
                  </a:lnTo>
                  <a:lnTo>
                    <a:pt x="1260" y="3233"/>
                  </a:lnTo>
                  <a:lnTo>
                    <a:pt x="1246" y="3183"/>
                  </a:lnTo>
                  <a:lnTo>
                    <a:pt x="1230" y="3134"/>
                  </a:lnTo>
                  <a:lnTo>
                    <a:pt x="1214" y="3086"/>
                  </a:lnTo>
                  <a:lnTo>
                    <a:pt x="1197" y="3040"/>
                  </a:lnTo>
                  <a:lnTo>
                    <a:pt x="1179" y="2994"/>
                  </a:lnTo>
                  <a:lnTo>
                    <a:pt x="1161" y="2951"/>
                  </a:lnTo>
                  <a:lnTo>
                    <a:pt x="1140" y="2909"/>
                  </a:lnTo>
                  <a:lnTo>
                    <a:pt x="1120" y="2870"/>
                  </a:lnTo>
                  <a:lnTo>
                    <a:pt x="1097" y="2836"/>
                  </a:lnTo>
                  <a:lnTo>
                    <a:pt x="1073" y="2802"/>
                  </a:lnTo>
                  <a:lnTo>
                    <a:pt x="1047" y="2772"/>
                  </a:lnTo>
                  <a:lnTo>
                    <a:pt x="1019" y="2745"/>
                  </a:lnTo>
                  <a:lnTo>
                    <a:pt x="991" y="2719"/>
                  </a:lnTo>
                  <a:lnTo>
                    <a:pt x="962" y="2696"/>
                  </a:lnTo>
                  <a:lnTo>
                    <a:pt x="932" y="2676"/>
                  </a:lnTo>
                  <a:lnTo>
                    <a:pt x="900" y="2658"/>
                  </a:lnTo>
                  <a:lnTo>
                    <a:pt x="868" y="2641"/>
                  </a:lnTo>
                  <a:lnTo>
                    <a:pt x="837" y="2627"/>
                  </a:lnTo>
                  <a:lnTo>
                    <a:pt x="805" y="2615"/>
                  </a:lnTo>
                  <a:lnTo>
                    <a:pt x="773" y="2604"/>
                  </a:lnTo>
                  <a:lnTo>
                    <a:pt x="742" y="2595"/>
                  </a:lnTo>
                  <a:lnTo>
                    <a:pt x="710" y="2588"/>
                  </a:lnTo>
                  <a:lnTo>
                    <a:pt x="680" y="2581"/>
                  </a:lnTo>
                  <a:lnTo>
                    <a:pt x="649" y="2576"/>
                  </a:lnTo>
                  <a:lnTo>
                    <a:pt x="619" y="2572"/>
                  </a:lnTo>
                  <a:lnTo>
                    <a:pt x="590" y="2569"/>
                  </a:lnTo>
                  <a:lnTo>
                    <a:pt x="563" y="2568"/>
                  </a:lnTo>
                  <a:lnTo>
                    <a:pt x="513" y="2566"/>
                  </a:lnTo>
                  <a:lnTo>
                    <a:pt x="468" y="2568"/>
                  </a:lnTo>
                  <a:lnTo>
                    <a:pt x="403" y="2572"/>
                  </a:lnTo>
                  <a:lnTo>
                    <a:pt x="379" y="2575"/>
                  </a:lnTo>
                  <a:lnTo>
                    <a:pt x="376" y="2615"/>
                  </a:lnTo>
                  <a:lnTo>
                    <a:pt x="371" y="2651"/>
                  </a:lnTo>
                  <a:lnTo>
                    <a:pt x="364" y="2686"/>
                  </a:lnTo>
                  <a:lnTo>
                    <a:pt x="357" y="2716"/>
                  </a:lnTo>
                  <a:lnTo>
                    <a:pt x="348" y="2743"/>
                  </a:lnTo>
                  <a:lnTo>
                    <a:pt x="338" y="2766"/>
                  </a:lnTo>
                  <a:lnTo>
                    <a:pt x="328" y="2788"/>
                  </a:lnTo>
                  <a:lnTo>
                    <a:pt x="315" y="2807"/>
                  </a:lnTo>
                  <a:lnTo>
                    <a:pt x="302" y="2823"/>
                  </a:lnTo>
                  <a:lnTo>
                    <a:pt x="288" y="2834"/>
                  </a:lnTo>
                  <a:lnTo>
                    <a:pt x="272" y="2844"/>
                  </a:lnTo>
                  <a:lnTo>
                    <a:pt x="255" y="2853"/>
                  </a:lnTo>
                  <a:lnTo>
                    <a:pt x="238" y="2857"/>
                  </a:lnTo>
                  <a:lnTo>
                    <a:pt x="219" y="2860"/>
                  </a:lnTo>
                  <a:lnTo>
                    <a:pt x="199" y="2860"/>
                  </a:lnTo>
                  <a:lnTo>
                    <a:pt x="177" y="2859"/>
                  </a:lnTo>
                  <a:lnTo>
                    <a:pt x="161" y="2850"/>
                  </a:lnTo>
                  <a:lnTo>
                    <a:pt x="145" y="2837"/>
                  </a:lnTo>
                  <a:lnTo>
                    <a:pt x="132" y="2823"/>
                  </a:lnTo>
                  <a:lnTo>
                    <a:pt x="119" y="2805"/>
                  </a:lnTo>
                  <a:lnTo>
                    <a:pt x="108" y="2785"/>
                  </a:lnTo>
                  <a:lnTo>
                    <a:pt x="99" y="2762"/>
                  </a:lnTo>
                  <a:lnTo>
                    <a:pt x="91" y="2738"/>
                  </a:lnTo>
                  <a:lnTo>
                    <a:pt x="83" y="2710"/>
                  </a:lnTo>
                  <a:lnTo>
                    <a:pt x="78" y="2682"/>
                  </a:lnTo>
                  <a:lnTo>
                    <a:pt x="75" y="2651"/>
                  </a:lnTo>
                  <a:lnTo>
                    <a:pt x="72" y="2621"/>
                  </a:lnTo>
                  <a:lnTo>
                    <a:pt x="72" y="2588"/>
                  </a:lnTo>
                  <a:lnTo>
                    <a:pt x="72" y="2555"/>
                  </a:lnTo>
                  <a:lnTo>
                    <a:pt x="75" y="2522"/>
                  </a:lnTo>
                  <a:lnTo>
                    <a:pt x="79" y="2487"/>
                  </a:lnTo>
                  <a:lnTo>
                    <a:pt x="85" y="2453"/>
                  </a:lnTo>
                  <a:lnTo>
                    <a:pt x="92" y="2418"/>
                  </a:lnTo>
                  <a:lnTo>
                    <a:pt x="102" y="2385"/>
                  </a:lnTo>
                  <a:lnTo>
                    <a:pt x="112" y="2350"/>
                  </a:lnTo>
                  <a:lnTo>
                    <a:pt x="125" y="2317"/>
                  </a:lnTo>
                  <a:lnTo>
                    <a:pt x="140" y="2286"/>
                  </a:lnTo>
                  <a:lnTo>
                    <a:pt x="157" y="2255"/>
                  </a:lnTo>
                  <a:lnTo>
                    <a:pt x="176" y="2226"/>
                  </a:lnTo>
                  <a:lnTo>
                    <a:pt x="196" y="2198"/>
                  </a:lnTo>
                  <a:lnTo>
                    <a:pt x="217" y="2172"/>
                  </a:lnTo>
                  <a:lnTo>
                    <a:pt x="242" y="2149"/>
                  </a:lnTo>
                  <a:lnTo>
                    <a:pt x="268" y="2127"/>
                  </a:lnTo>
                  <a:lnTo>
                    <a:pt x="295" y="2107"/>
                  </a:lnTo>
                  <a:lnTo>
                    <a:pt x="325" y="2091"/>
                  </a:lnTo>
                  <a:lnTo>
                    <a:pt x="357" y="2077"/>
                  </a:lnTo>
                  <a:lnTo>
                    <a:pt x="390" y="2067"/>
                  </a:lnTo>
                  <a:lnTo>
                    <a:pt x="426" y="2059"/>
                  </a:lnTo>
                  <a:lnTo>
                    <a:pt x="413" y="1694"/>
                  </a:lnTo>
                  <a:lnTo>
                    <a:pt x="400" y="1685"/>
                  </a:lnTo>
                  <a:lnTo>
                    <a:pt x="367" y="1659"/>
                  </a:lnTo>
                  <a:lnTo>
                    <a:pt x="344" y="1639"/>
                  </a:lnTo>
                  <a:lnTo>
                    <a:pt x="317" y="1613"/>
                  </a:lnTo>
                  <a:lnTo>
                    <a:pt x="288" y="1583"/>
                  </a:lnTo>
                  <a:lnTo>
                    <a:pt x="258" y="1547"/>
                  </a:lnTo>
                  <a:lnTo>
                    <a:pt x="242" y="1527"/>
                  </a:lnTo>
                  <a:lnTo>
                    <a:pt x="226" y="1505"/>
                  </a:lnTo>
                  <a:lnTo>
                    <a:pt x="209" y="1481"/>
                  </a:lnTo>
                  <a:lnTo>
                    <a:pt x="193" y="1456"/>
                  </a:lnTo>
                  <a:lnTo>
                    <a:pt x="177" y="1430"/>
                  </a:lnTo>
                  <a:lnTo>
                    <a:pt x="161" y="1401"/>
                  </a:lnTo>
                  <a:lnTo>
                    <a:pt x="144" y="1373"/>
                  </a:lnTo>
                  <a:lnTo>
                    <a:pt x="130" y="1341"/>
                  </a:lnTo>
                  <a:lnTo>
                    <a:pt x="114" y="1308"/>
                  </a:lnTo>
                  <a:lnTo>
                    <a:pt x="99" y="1273"/>
                  </a:lnTo>
                  <a:lnTo>
                    <a:pt x="85" y="1236"/>
                  </a:lnTo>
                  <a:lnTo>
                    <a:pt x="70" y="1197"/>
                  </a:lnTo>
                  <a:lnTo>
                    <a:pt x="58" y="1158"/>
                  </a:lnTo>
                  <a:lnTo>
                    <a:pt x="46" y="1115"/>
                  </a:lnTo>
                  <a:lnTo>
                    <a:pt x="34" y="1072"/>
                  </a:lnTo>
                  <a:lnTo>
                    <a:pt x="24" y="1026"/>
                  </a:lnTo>
                  <a:lnTo>
                    <a:pt x="16" y="979"/>
                  </a:lnTo>
                  <a:lnTo>
                    <a:pt x="9" y="932"/>
                  </a:lnTo>
                  <a:lnTo>
                    <a:pt x="4" y="887"/>
                  </a:lnTo>
                  <a:lnTo>
                    <a:pt x="1" y="843"/>
                  </a:lnTo>
                  <a:lnTo>
                    <a:pt x="0" y="798"/>
                  </a:lnTo>
                  <a:lnTo>
                    <a:pt x="1" y="755"/>
                  </a:lnTo>
                  <a:lnTo>
                    <a:pt x="4" y="712"/>
                  </a:lnTo>
                  <a:lnTo>
                    <a:pt x="10" y="668"/>
                  </a:lnTo>
                  <a:lnTo>
                    <a:pt x="17" y="628"/>
                  </a:lnTo>
                  <a:lnTo>
                    <a:pt x="27" y="588"/>
                  </a:lnTo>
                  <a:lnTo>
                    <a:pt x="40" y="547"/>
                  </a:lnTo>
                  <a:lnTo>
                    <a:pt x="55" y="509"/>
                  </a:lnTo>
                  <a:lnTo>
                    <a:pt x="70" y="471"/>
                  </a:lnTo>
                  <a:lnTo>
                    <a:pt x="89" y="435"/>
                  </a:lnTo>
                  <a:lnTo>
                    <a:pt x="111" y="399"/>
                  </a:lnTo>
                  <a:lnTo>
                    <a:pt x="134" y="365"/>
                  </a:lnTo>
                  <a:lnTo>
                    <a:pt x="161" y="331"/>
                  </a:lnTo>
                  <a:lnTo>
                    <a:pt x="189" y="300"/>
                  </a:lnTo>
                  <a:lnTo>
                    <a:pt x="220" y="268"/>
                  </a:lnTo>
                  <a:lnTo>
                    <a:pt x="253" y="239"/>
                  </a:lnTo>
                  <a:lnTo>
                    <a:pt x="289" y="211"/>
                  </a:lnTo>
                  <a:lnTo>
                    <a:pt x="328" y="183"/>
                  </a:lnTo>
                  <a:lnTo>
                    <a:pt x="369" y="159"/>
                  </a:lnTo>
                  <a:lnTo>
                    <a:pt x="413" y="134"/>
                  </a:lnTo>
                  <a:lnTo>
                    <a:pt x="459" y="111"/>
                  </a:lnTo>
                  <a:lnTo>
                    <a:pt x="508" y="91"/>
                  </a:lnTo>
                  <a:lnTo>
                    <a:pt x="560" y="71"/>
                  </a:lnTo>
                  <a:lnTo>
                    <a:pt x="615" y="54"/>
                  </a:lnTo>
                  <a:lnTo>
                    <a:pt x="671" y="38"/>
                  </a:lnTo>
                  <a:lnTo>
                    <a:pt x="731" y="23"/>
                  </a:lnTo>
                  <a:lnTo>
                    <a:pt x="795" y="10"/>
                  </a:lnTo>
                  <a:lnTo>
                    <a:pt x="860" y="0"/>
                  </a:lnTo>
                  <a:close/>
                </a:path>
              </a:pathLst>
            </a:custGeom>
            <a:solidFill>
              <a:srgbClr val="FFF1D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29" name="Freeform 28"/>
            <p:cNvSpPr>
              <a:spLocks/>
            </p:cNvSpPr>
            <p:nvPr/>
          </p:nvSpPr>
          <p:spPr bwMode="auto">
            <a:xfrm>
              <a:off x="3281363" y="2032001"/>
              <a:ext cx="133350" cy="298450"/>
            </a:xfrm>
            <a:custGeom>
              <a:avLst/>
              <a:gdLst>
                <a:gd name="T0" fmla="*/ 15 w 252"/>
                <a:gd name="T1" fmla="*/ 0 h 564"/>
                <a:gd name="T2" fmla="*/ 27 w 252"/>
                <a:gd name="T3" fmla="*/ 17 h 564"/>
                <a:gd name="T4" fmla="*/ 56 w 252"/>
                <a:gd name="T5" fmla="*/ 61 h 564"/>
                <a:gd name="T6" fmla="*/ 96 w 252"/>
                <a:gd name="T7" fmla="*/ 128 h 564"/>
                <a:gd name="T8" fmla="*/ 142 w 252"/>
                <a:gd name="T9" fmla="*/ 205 h 564"/>
                <a:gd name="T10" fmla="*/ 165 w 252"/>
                <a:gd name="T11" fmla="*/ 247 h 564"/>
                <a:gd name="T12" fmla="*/ 187 w 252"/>
                <a:gd name="T13" fmla="*/ 289 h 564"/>
                <a:gd name="T14" fmla="*/ 207 w 252"/>
                <a:gd name="T15" fmla="*/ 329 h 564"/>
                <a:gd name="T16" fmla="*/ 224 w 252"/>
                <a:gd name="T17" fmla="*/ 368 h 564"/>
                <a:gd name="T18" fmla="*/ 231 w 252"/>
                <a:gd name="T19" fmla="*/ 387 h 564"/>
                <a:gd name="T20" fmla="*/ 239 w 252"/>
                <a:gd name="T21" fmla="*/ 404 h 564"/>
                <a:gd name="T22" fmla="*/ 243 w 252"/>
                <a:gd name="T23" fmla="*/ 421 h 564"/>
                <a:gd name="T24" fmla="*/ 247 w 252"/>
                <a:gd name="T25" fmla="*/ 437 h 564"/>
                <a:gd name="T26" fmla="*/ 250 w 252"/>
                <a:gd name="T27" fmla="*/ 452 h 564"/>
                <a:gd name="T28" fmla="*/ 252 w 252"/>
                <a:gd name="T29" fmla="*/ 465 h 564"/>
                <a:gd name="T30" fmla="*/ 252 w 252"/>
                <a:gd name="T31" fmla="*/ 476 h 564"/>
                <a:gd name="T32" fmla="*/ 250 w 252"/>
                <a:gd name="T33" fmla="*/ 486 h 564"/>
                <a:gd name="T34" fmla="*/ 244 w 252"/>
                <a:gd name="T35" fmla="*/ 504 h 564"/>
                <a:gd name="T36" fmla="*/ 236 w 252"/>
                <a:gd name="T37" fmla="*/ 519 h 564"/>
                <a:gd name="T38" fmla="*/ 227 w 252"/>
                <a:gd name="T39" fmla="*/ 532 h 564"/>
                <a:gd name="T40" fmla="*/ 216 w 252"/>
                <a:gd name="T41" fmla="*/ 544 h 564"/>
                <a:gd name="T42" fmla="*/ 203 w 252"/>
                <a:gd name="T43" fmla="*/ 552 h 564"/>
                <a:gd name="T44" fmla="*/ 188 w 252"/>
                <a:gd name="T45" fmla="*/ 558 h 564"/>
                <a:gd name="T46" fmla="*/ 174 w 252"/>
                <a:gd name="T47" fmla="*/ 563 h 564"/>
                <a:gd name="T48" fmla="*/ 158 w 252"/>
                <a:gd name="T49" fmla="*/ 564 h 564"/>
                <a:gd name="T50" fmla="*/ 142 w 252"/>
                <a:gd name="T51" fmla="*/ 564 h 564"/>
                <a:gd name="T52" fmla="*/ 126 w 252"/>
                <a:gd name="T53" fmla="*/ 561 h 564"/>
                <a:gd name="T54" fmla="*/ 109 w 252"/>
                <a:gd name="T55" fmla="*/ 555 h 564"/>
                <a:gd name="T56" fmla="*/ 93 w 252"/>
                <a:gd name="T57" fmla="*/ 548 h 564"/>
                <a:gd name="T58" fmla="*/ 77 w 252"/>
                <a:gd name="T59" fmla="*/ 538 h 564"/>
                <a:gd name="T60" fmla="*/ 63 w 252"/>
                <a:gd name="T61" fmla="*/ 527 h 564"/>
                <a:gd name="T62" fmla="*/ 49 w 252"/>
                <a:gd name="T63" fmla="*/ 512 h 564"/>
                <a:gd name="T64" fmla="*/ 36 w 252"/>
                <a:gd name="T65" fmla="*/ 495 h 564"/>
                <a:gd name="T66" fmla="*/ 28 w 252"/>
                <a:gd name="T67" fmla="*/ 485 h 564"/>
                <a:gd name="T68" fmla="*/ 24 w 252"/>
                <a:gd name="T69" fmla="*/ 473 h 564"/>
                <a:gd name="T70" fmla="*/ 18 w 252"/>
                <a:gd name="T71" fmla="*/ 460 h 564"/>
                <a:gd name="T72" fmla="*/ 15 w 252"/>
                <a:gd name="T73" fmla="*/ 446 h 564"/>
                <a:gd name="T74" fmla="*/ 8 w 252"/>
                <a:gd name="T75" fmla="*/ 413 h 564"/>
                <a:gd name="T76" fmla="*/ 4 w 252"/>
                <a:gd name="T77" fmla="*/ 377 h 564"/>
                <a:gd name="T78" fmla="*/ 1 w 252"/>
                <a:gd name="T79" fmla="*/ 338 h 564"/>
                <a:gd name="T80" fmla="*/ 0 w 252"/>
                <a:gd name="T81" fmla="*/ 296 h 564"/>
                <a:gd name="T82" fmla="*/ 0 w 252"/>
                <a:gd name="T83" fmla="*/ 253 h 564"/>
                <a:gd name="T84" fmla="*/ 0 w 252"/>
                <a:gd name="T85" fmla="*/ 211 h 564"/>
                <a:gd name="T86" fmla="*/ 4 w 252"/>
                <a:gd name="T87" fmla="*/ 131 h 564"/>
                <a:gd name="T88" fmla="*/ 10 w 252"/>
                <a:gd name="T89" fmla="*/ 63 h 564"/>
                <a:gd name="T90" fmla="*/ 14 w 252"/>
                <a:gd name="T91" fmla="*/ 17 h 564"/>
                <a:gd name="T92" fmla="*/ 15 w 252"/>
                <a:gd name="T93" fmla="*/ 0 h 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52" h="564">
                  <a:moveTo>
                    <a:pt x="15" y="0"/>
                  </a:moveTo>
                  <a:lnTo>
                    <a:pt x="27" y="17"/>
                  </a:lnTo>
                  <a:lnTo>
                    <a:pt x="56" y="61"/>
                  </a:lnTo>
                  <a:lnTo>
                    <a:pt x="96" y="128"/>
                  </a:lnTo>
                  <a:lnTo>
                    <a:pt x="142" y="205"/>
                  </a:lnTo>
                  <a:lnTo>
                    <a:pt x="165" y="247"/>
                  </a:lnTo>
                  <a:lnTo>
                    <a:pt x="187" y="289"/>
                  </a:lnTo>
                  <a:lnTo>
                    <a:pt x="207" y="329"/>
                  </a:lnTo>
                  <a:lnTo>
                    <a:pt x="224" y="368"/>
                  </a:lnTo>
                  <a:lnTo>
                    <a:pt x="231" y="387"/>
                  </a:lnTo>
                  <a:lnTo>
                    <a:pt x="239" y="404"/>
                  </a:lnTo>
                  <a:lnTo>
                    <a:pt x="243" y="421"/>
                  </a:lnTo>
                  <a:lnTo>
                    <a:pt x="247" y="437"/>
                  </a:lnTo>
                  <a:lnTo>
                    <a:pt x="250" y="452"/>
                  </a:lnTo>
                  <a:lnTo>
                    <a:pt x="252" y="465"/>
                  </a:lnTo>
                  <a:lnTo>
                    <a:pt x="252" y="476"/>
                  </a:lnTo>
                  <a:lnTo>
                    <a:pt x="250" y="486"/>
                  </a:lnTo>
                  <a:lnTo>
                    <a:pt x="244" y="504"/>
                  </a:lnTo>
                  <a:lnTo>
                    <a:pt x="236" y="519"/>
                  </a:lnTo>
                  <a:lnTo>
                    <a:pt x="227" y="532"/>
                  </a:lnTo>
                  <a:lnTo>
                    <a:pt x="216" y="544"/>
                  </a:lnTo>
                  <a:lnTo>
                    <a:pt x="203" y="552"/>
                  </a:lnTo>
                  <a:lnTo>
                    <a:pt x="188" y="558"/>
                  </a:lnTo>
                  <a:lnTo>
                    <a:pt x="174" y="563"/>
                  </a:lnTo>
                  <a:lnTo>
                    <a:pt x="158" y="564"/>
                  </a:lnTo>
                  <a:lnTo>
                    <a:pt x="142" y="564"/>
                  </a:lnTo>
                  <a:lnTo>
                    <a:pt x="126" y="561"/>
                  </a:lnTo>
                  <a:lnTo>
                    <a:pt x="109" y="555"/>
                  </a:lnTo>
                  <a:lnTo>
                    <a:pt x="93" y="548"/>
                  </a:lnTo>
                  <a:lnTo>
                    <a:pt x="77" y="538"/>
                  </a:lnTo>
                  <a:lnTo>
                    <a:pt x="63" y="527"/>
                  </a:lnTo>
                  <a:lnTo>
                    <a:pt x="49" y="512"/>
                  </a:lnTo>
                  <a:lnTo>
                    <a:pt x="36" y="495"/>
                  </a:lnTo>
                  <a:lnTo>
                    <a:pt x="28" y="485"/>
                  </a:lnTo>
                  <a:lnTo>
                    <a:pt x="24" y="473"/>
                  </a:lnTo>
                  <a:lnTo>
                    <a:pt x="18" y="460"/>
                  </a:lnTo>
                  <a:lnTo>
                    <a:pt x="15" y="446"/>
                  </a:lnTo>
                  <a:lnTo>
                    <a:pt x="8" y="413"/>
                  </a:lnTo>
                  <a:lnTo>
                    <a:pt x="4" y="377"/>
                  </a:lnTo>
                  <a:lnTo>
                    <a:pt x="1" y="338"/>
                  </a:lnTo>
                  <a:lnTo>
                    <a:pt x="0" y="296"/>
                  </a:lnTo>
                  <a:lnTo>
                    <a:pt x="0" y="253"/>
                  </a:lnTo>
                  <a:lnTo>
                    <a:pt x="0" y="211"/>
                  </a:lnTo>
                  <a:lnTo>
                    <a:pt x="4" y="131"/>
                  </a:lnTo>
                  <a:lnTo>
                    <a:pt x="10" y="63"/>
                  </a:lnTo>
                  <a:lnTo>
                    <a:pt x="14" y="17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FFBC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30" name="Freeform 29"/>
            <p:cNvSpPr>
              <a:spLocks/>
            </p:cNvSpPr>
            <p:nvPr/>
          </p:nvSpPr>
          <p:spPr bwMode="auto">
            <a:xfrm>
              <a:off x="3300413" y="2362201"/>
              <a:ext cx="134938" cy="115888"/>
            </a:xfrm>
            <a:custGeom>
              <a:avLst/>
              <a:gdLst>
                <a:gd name="T0" fmla="*/ 44 w 255"/>
                <a:gd name="T1" fmla="*/ 85 h 219"/>
                <a:gd name="T2" fmla="*/ 62 w 255"/>
                <a:gd name="T3" fmla="*/ 120 h 219"/>
                <a:gd name="T4" fmla="*/ 85 w 255"/>
                <a:gd name="T5" fmla="*/ 154 h 219"/>
                <a:gd name="T6" fmla="*/ 106 w 255"/>
                <a:gd name="T7" fmla="*/ 179 h 219"/>
                <a:gd name="T8" fmla="*/ 122 w 255"/>
                <a:gd name="T9" fmla="*/ 187 h 219"/>
                <a:gd name="T10" fmla="*/ 136 w 255"/>
                <a:gd name="T11" fmla="*/ 186 h 219"/>
                <a:gd name="T12" fmla="*/ 152 w 255"/>
                <a:gd name="T13" fmla="*/ 176 h 219"/>
                <a:gd name="T14" fmla="*/ 172 w 255"/>
                <a:gd name="T15" fmla="*/ 151 h 219"/>
                <a:gd name="T16" fmla="*/ 195 w 255"/>
                <a:gd name="T17" fmla="*/ 115 h 219"/>
                <a:gd name="T18" fmla="*/ 213 w 255"/>
                <a:gd name="T19" fmla="*/ 81 h 219"/>
                <a:gd name="T20" fmla="*/ 231 w 255"/>
                <a:gd name="T21" fmla="*/ 37 h 219"/>
                <a:gd name="T22" fmla="*/ 246 w 255"/>
                <a:gd name="T23" fmla="*/ 10 h 219"/>
                <a:gd name="T24" fmla="*/ 252 w 255"/>
                <a:gd name="T25" fmla="*/ 1 h 219"/>
                <a:gd name="T26" fmla="*/ 255 w 255"/>
                <a:gd name="T27" fmla="*/ 3 h 219"/>
                <a:gd name="T28" fmla="*/ 255 w 255"/>
                <a:gd name="T29" fmla="*/ 13 h 219"/>
                <a:gd name="T30" fmla="*/ 249 w 255"/>
                <a:gd name="T31" fmla="*/ 43 h 219"/>
                <a:gd name="T32" fmla="*/ 234 w 255"/>
                <a:gd name="T33" fmla="*/ 91 h 219"/>
                <a:gd name="T34" fmla="*/ 220 w 255"/>
                <a:gd name="T35" fmla="*/ 127 h 219"/>
                <a:gd name="T36" fmla="*/ 198 w 255"/>
                <a:gd name="T37" fmla="*/ 169 h 219"/>
                <a:gd name="T38" fmla="*/ 172 w 255"/>
                <a:gd name="T39" fmla="*/ 199 h 219"/>
                <a:gd name="T40" fmla="*/ 155 w 255"/>
                <a:gd name="T41" fmla="*/ 212 h 219"/>
                <a:gd name="T42" fmla="*/ 139 w 255"/>
                <a:gd name="T43" fmla="*/ 217 h 219"/>
                <a:gd name="T44" fmla="*/ 122 w 255"/>
                <a:gd name="T45" fmla="*/ 219 h 219"/>
                <a:gd name="T46" fmla="*/ 105 w 255"/>
                <a:gd name="T47" fmla="*/ 215 h 219"/>
                <a:gd name="T48" fmla="*/ 86 w 255"/>
                <a:gd name="T49" fmla="*/ 202 h 219"/>
                <a:gd name="T50" fmla="*/ 60 w 255"/>
                <a:gd name="T51" fmla="*/ 171 h 219"/>
                <a:gd name="T52" fmla="*/ 37 w 255"/>
                <a:gd name="T53" fmla="*/ 133 h 219"/>
                <a:gd name="T54" fmla="*/ 21 w 255"/>
                <a:gd name="T55" fmla="*/ 95 h 219"/>
                <a:gd name="T56" fmla="*/ 7 w 255"/>
                <a:gd name="T57" fmla="*/ 49 h 219"/>
                <a:gd name="T58" fmla="*/ 0 w 255"/>
                <a:gd name="T59" fmla="*/ 17 h 219"/>
                <a:gd name="T60" fmla="*/ 0 w 255"/>
                <a:gd name="T61" fmla="*/ 7 h 219"/>
                <a:gd name="T62" fmla="*/ 4 w 255"/>
                <a:gd name="T63" fmla="*/ 7 h 219"/>
                <a:gd name="T64" fmla="*/ 10 w 255"/>
                <a:gd name="T65" fmla="*/ 14 h 219"/>
                <a:gd name="T66" fmla="*/ 23 w 255"/>
                <a:gd name="T67" fmla="*/ 43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55" h="219">
                  <a:moveTo>
                    <a:pt x="36" y="69"/>
                  </a:moveTo>
                  <a:lnTo>
                    <a:pt x="44" y="85"/>
                  </a:lnTo>
                  <a:lnTo>
                    <a:pt x="53" y="102"/>
                  </a:lnTo>
                  <a:lnTo>
                    <a:pt x="62" y="120"/>
                  </a:lnTo>
                  <a:lnTo>
                    <a:pt x="73" y="137"/>
                  </a:lnTo>
                  <a:lnTo>
                    <a:pt x="85" y="154"/>
                  </a:lnTo>
                  <a:lnTo>
                    <a:pt x="99" y="171"/>
                  </a:lnTo>
                  <a:lnTo>
                    <a:pt x="106" y="179"/>
                  </a:lnTo>
                  <a:lnTo>
                    <a:pt x="113" y="184"/>
                  </a:lnTo>
                  <a:lnTo>
                    <a:pt x="122" y="187"/>
                  </a:lnTo>
                  <a:lnTo>
                    <a:pt x="129" y="187"/>
                  </a:lnTo>
                  <a:lnTo>
                    <a:pt x="136" y="186"/>
                  </a:lnTo>
                  <a:lnTo>
                    <a:pt x="144" y="181"/>
                  </a:lnTo>
                  <a:lnTo>
                    <a:pt x="152" y="176"/>
                  </a:lnTo>
                  <a:lnTo>
                    <a:pt x="159" y="169"/>
                  </a:lnTo>
                  <a:lnTo>
                    <a:pt x="172" y="151"/>
                  </a:lnTo>
                  <a:lnTo>
                    <a:pt x="185" y="133"/>
                  </a:lnTo>
                  <a:lnTo>
                    <a:pt x="195" y="115"/>
                  </a:lnTo>
                  <a:lnTo>
                    <a:pt x="204" y="98"/>
                  </a:lnTo>
                  <a:lnTo>
                    <a:pt x="213" y="81"/>
                  </a:lnTo>
                  <a:lnTo>
                    <a:pt x="220" y="65"/>
                  </a:lnTo>
                  <a:lnTo>
                    <a:pt x="231" y="37"/>
                  </a:lnTo>
                  <a:lnTo>
                    <a:pt x="242" y="17"/>
                  </a:lnTo>
                  <a:lnTo>
                    <a:pt x="246" y="10"/>
                  </a:lnTo>
                  <a:lnTo>
                    <a:pt x="249" y="4"/>
                  </a:lnTo>
                  <a:lnTo>
                    <a:pt x="252" y="1"/>
                  </a:lnTo>
                  <a:lnTo>
                    <a:pt x="253" y="0"/>
                  </a:lnTo>
                  <a:lnTo>
                    <a:pt x="255" y="3"/>
                  </a:lnTo>
                  <a:lnTo>
                    <a:pt x="255" y="6"/>
                  </a:lnTo>
                  <a:lnTo>
                    <a:pt x="255" y="13"/>
                  </a:lnTo>
                  <a:lnTo>
                    <a:pt x="253" y="22"/>
                  </a:lnTo>
                  <a:lnTo>
                    <a:pt x="249" y="43"/>
                  </a:lnTo>
                  <a:lnTo>
                    <a:pt x="240" y="73"/>
                  </a:lnTo>
                  <a:lnTo>
                    <a:pt x="234" y="91"/>
                  </a:lnTo>
                  <a:lnTo>
                    <a:pt x="229" y="108"/>
                  </a:lnTo>
                  <a:lnTo>
                    <a:pt x="220" y="127"/>
                  </a:lnTo>
                  <a:lnTo>
                    <a:pt x="210" y="147"/>
                  </a:lnTo>
                  <a:lnTo>
                    <a:pt x="198" y="169"/>
                  </a:lnTo>
                  <a:lnTo>
                    <a:pt x="183" y="189"/>
                  </a:lnTo>
                  <a:lnTo>
                    <a:pt x="172" y="199"/>
                  </a:lnTo>
                  <a:lnTo>
                    <a:pt x="162" y="207"/>
                  </a:lnTo>
                  <a:lnTo>
                    <a:pt x="155" y="212"/>
                  </a:lnTo>
                  <a:lnTo>
                    <a:pt x="148" y="215"/>
                  </a:lnTo>
                  <a:lnTo>
                    <a:pt x="139" y="217"/>
                  </a:lnTo>
                  <a:lnTo>
                    <a:pt x="131" y="219"/>
                  </a:lnTo>
                  <a:lnTo>
                    <a:pt x="122" y="219"/>
                  </a:lnTo>
                  <a:lnTo>
                    <a:pt x="113" y="217"/>
                  </a:lnTo>
                  <a:lnTo>
                    <a:pt x="105" y="215"/>
                  </a:lnTo>
                  <a:lnTo>
                    <a:pt x="98" y="210"/>
                  </a:lnTo>
                  <a:lnTo>
                    <a:pt x="86" y="202"/>
                  </a:lnTo>
                  <a:lnTo>
                    <a:pt x="76" y="193"/>
                  </a:lnTo>
                  <a:lnTo>
                    <a:pt x="60" y="171"/>
                  </a:lnTo>
                  <a:lnTo>
                    <a:pt x="47" y="151"/>
                  </a:lnTo>
                  <a:lnTo>
                    <a:pt x="37" y="133"/>
                  </a:lnTo>
                  <a:lnTo>
                    <a:pt x="28" y="112"/>
                  </a:lnTo>
                  <a:lnTo>
                    <a:pt x="21" y="95"/>
                  </a:lnTo>
                  <a:lnTo>
                    <a:pt x="15" y="78"/>
                  </a:lnTo>
                  <a:lnTo>
                    <a:pt x="7" y="49"/>
                  </a:lnTo>
                  <a:lnTo>
                    <a:pt x="1" y="26"/>
                  </a:lnTo>
                  <a:lnTo>
                    <a:pt x="0" y="17"/>
                  </a:lnTo>
                  <a:lnTo>
                    <a:pt x="0" y="12"/>
                  </a:lnTo>
                  <a:lnTo>
                    <a:pt x="0" y="7"/>
                  </a:lnTo>
                  <a:lnTo>
                    <a:pt x="1" y="6"/>
                  </a:lnTo>
                  <a:lnTo>
                    <a:pt x="4" y="7"/>
                  </a:lnTo>
                  <a:lnTo>
                    <a:pt x="5" y="10"/>
                  </a:lnTo>
                  <a:lnTo>
                    <a:pt x="10" y="14"/>
                  </a:lnTo>
                  <a:lnTo>
                    <a:pt x="13" y="23"/>
                  </a:lnTo>
                  <a:lnTo>
                    <a:pt x="23" y="43"/>
                  </a:lnTo>
                  <a:lnTo>
                    <a:pt x="36" y="69"/>
                  </a:lnTo>
                  <a:close/>
                </a:path>
              </a:pathLst>
            </a:custGeom>
            <a:solidFill>
              <a:srgbClr val="FFBC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31" name="Freeform 30"/>
            <p:cNvSpPr>
              <a:spLocks/>
            </p:cNvSpPr>
            <p:nvPr/>
          </p:nvSpPr>
          <p:spPr bwMode="auto">
            <a:xfrm>
              <a:off x="3068638" y="2117726"/>
              <a:ext cx="123825" cy="88900"/>
            </a:xfrm>
            <a:custGeom>
              <a:avLst/>
              <a:gdLst>
                <a:gd name="T0" fmla="*/ 4 w 233"/>
                <a:gd name="T1" fmla="*/ 118 h 166"/>
                <a:gd name="T2" fmla="*/ 9 w 233"/>
                <a:gd name="T3" fmla="*/ 107 h 166"/>
                <a:gd name="T4" fmla="*/ 13 w 233"/>
                <a:gd name="T5" fmla="*/ 95 h 166"/>
                <a:gd name="T6" fmla="*/ 19 w 233"/>
                <a:gd name="T7" fmla="*/ 82 h 166"/>
                <a:gd name="T8" fmla="*/ 27 w 233"/>
                <a:gd name="T9" fmla="*/ 69 h 166"/>
                <a:gd name="T10" fmla="*/ 36 w 233"/>
                <a:gd name="T11" fmla="*/ 58 h 166"/>
                <a:gd name="T12" fmla="*/ 47 w 233"/>
                <a:gd name="T13" fmla="*/ 45 h 166"/>
                <a:gd name="T14" fmla="*/ 60 w 233"/>
                <a:gd name="T15" fmla="*/ 35 h 166"/>
                <a:gd name="T16" fmla="*/ 75 w 233"/>
                <a:gd name="T17" fmla="*/ 25 h 166"/>
                <a:gd name="T18" fmla="*/ 91 w 233"/>
                <a:gd name="T19" fmla="*/ 16 h 166"/>
                <a:gd name="T20" fmla="*/ 105 w 233"/>
                <a:gd name="T21" fmla="*/ 9 h 166"/>
                <a:gd name="T22" fmla="*/ 121 w 233"/>
                <a:gd name="T23" fmla="*/ 5 h 166"/>
                <a:gd name="T24" fmla="*/ 137 w 233"/>
                <a:gd name="T25" fmla="*/ 2 h 166"/>
                <a:gd name="T26" fmla="*/ 151 w 233"/>
                <a:gd name="T27" fmla="*/ 0 h 166"/>
                <a:gd name="T28" fmla="*/ 165 w 233"/>
                <a:gd name="T29" fmla="*/ 0 h 166"/>
                <a:gd name="T30" fmla="*/ 178 w 233"/>
                <a:gd name="T31" fmla="*/ 0 h 166"/>
                <a:gd name="T32" fmla="*/ 190 w 233"/>
                <a:gd name="T33" fmla="*/ 3 h 166"/>
                <a:gd name="T34" fmla="*/ 209 w 233"/>
                <a:gd name="T35" fmla="*/ 7 h 166"/>
                <a:gd name="T36" fmla="*/ 223 w 233"/>
                <a:gd name="T37" fmla="*/ 15 h 166"/>
                <a:gd name="T38" fmla="*/ 227 w 233"/>
                <a:gd name="T39" fmla="*/ 18 h 166"/>
                <a:gd name="T40" fmla="*/ 230 w 233"/>
                <a:gd name="T41" fmla="*/ 20 h 166"/>
                <a:gd name="T42" fmla="*/ 232 w 233"/>
                <a:gd name="T43" fmla="*/ 22 h 166"/>
                <a:gd name="T44" fmla="*/ 233 w 233"/>
                <a:gd name="T45" fmla="*/ 25 h 166"/>
                <a:gd name="T46" fmla="*/ 229 w 233"/>
                <a:gd name="T47" fmla="*/ 26 h 166"/>
                <a:gd name="T48" fmla="*/ 219 w 233"/>
                <a:gd name="T49" fmla="*/ 26 h 166"/>
                <a:gd name="T50" fmla="*/ 206 w 233"/>
                <a:gd name="T51" fmla="*/ 25 h 166"/>
                <a:gd name="T52" fmla="*/ 187 w 233"/>
                <a:gd name="T53" fmla="*/ 25 h 166"/>
                <a:gd name="T54" fmla="*/ 165 w 233"/>
                <a:gd name="T55" fmla="*/ 26 h 166"/>
                <a:gd name="T56" fmla="*/ 142 w 233"/>
                <a:gd name="T57" fmla="*/ 30 h 166"/>
                <a:gd name="T58" fmla="*/ 129 w 233"/>
                <a:gd name="T59" fmla="*/ 33 h 166"/>
                <a:gd name="T60" fmla="*/ 117 w 233"/>
                <a:gd name="T61" fmla="*/ 38 h 166"/>
                <a:gd name="T62" fmla="*/ 104 w 233"/>
                <a:gd name="T63" fmla="*/ 43 h 166"/>
                <a:gd name="T64" fmla="*/ 91 w 233"/>
                <a:gd name="T65" fmla="*/ 51 h 166"/>
                <a:gd name="T66" fmla="*/ 79 w 233"/>
                <a:gd name="T67" fmla="*/ 59 h 166"/>
                <a:gd name="T68" fmla="*/ 69 w 233"/>
                <a:gd name="T69" fmla="*/ 68 h 166"/>
                <a:gd name="T70" fmla="*/ 59 w 233"/>
                <a:gd name="T71" fmla="*/ 78 h 166"/>
                <a:gd name="T72" fmla="*/ 50 w 233"/>
                <a:gd name="T73" fmla="*/ 87 h 166"/>
                <a:gd name="T74" fmla="*/ 36 w 233"/>
                <a:gd name="T75" fmla="*/ 107 h 166"/>
                <a:gd name="T76" fmla="*/ 26 w 233"/>
                <a:gd name="T77" fmla="*/ 126 h 166"/>
                <a:gd name="T78" fmla="*/ 17 w 233"/>
                <a:gd name="T79" fmla="*/ 141 h 166"/>
                <a:gd name="T80" fmla="*/ 13 w 233"/>
                <a:gd name="T81" fmla="*/ 154 h 166"/>
                <a:gd name="T82" fmla="*/ 9 w 233"/>
                <a:gd name="T83" fmla="*/ 163 h 166"/>
                <a:gd name="T84" fmla="*/ 6 w 233"/>
                <a:gd name="T85" fmla="*/ 166 h 166"/>
                <a:gd name="T86" fmla="*/ 4 w 233"/>
                <a:gd name="T87" fmla="*/ 166 h 166"/>
                <a:gd name="T88" fmla="*/ 3 w 233"/>
                <a:gd name="T89" fmla="*/ 163 h 166"/>
                <a:gd name="T90" fmla="*/ 1 w 233"/>
                <a:gd name="T91" fmla="*/ 159 h 166"/>
                <a:gd name="T92" fmla="*/ 0 w 233"/>
                <a:gd name="T93" fmla="*/ 153 h 166"/>
                <a:gd name="T94" fmla="*/ 1 w 233"/>
                <a:gd name="T95" fmla="*/ 138 h 166"/>
                <a:gd name="T96" fmla="*/ 4 w 233"/>
                <a:gd name="T97" fmla="*/ 118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33" h="166">
                  <a:moveTo>
                    <a:pt x="4" y="118"/>
                  </a:moveTo>
                  <a:lnTo>
                    <a:pt x="9" y="107"/>
                  </a:lnTo>
                  <a:lnTo>
                    <a:pt x="13" y="95"/>
                  </a:lnTo>
                  <a:lnTo>
                    <a:pt x="19" y="82"/>
                  </a:lnTo>
                  <a:lnTo>
                    <a:pt x="27" y="69"/>
                  </a:lnTo>
                  <a:lnTo>
                    <a:pt x="36" y="58"/>
                  </a:lnTo>
                  <a:lnTo>
                    <a:pt x="47" y="45"/>
                  </a:lnTo>
                  <a:lnTo>
                    <a:pt x="60" y="35"/>
                  </a:lnTo>
                  <a:lnTo>
                    <a:pt x="75" y="25"/>
                  </a:lnTo>
                  <a:lnTo>
                    <a:pt x="91" y="16"/>
                  </a:lnTo>
                  <a:lnTo>
                    <a:pt x="105" y="9"/>
                  </a:lnTo>
                  <a:lnTo>
                    <a:pt x="121" y="5"/>
                  </a:lnTo>
                  <a:lnTo>
                    <a:pt x="137" y="2"/>
                  </a:lnTo>
                  <a:lnTo>
                    <a:pt x="151" y="0"/>
                  </a:lnTo>
                  <a:lnTo>
                    <a:pt x="165" y="0"/>
                  </a:lnTo>
                  <a:lnTo>
                    <a:pt x="178" y="0"/>
                  </a:lnTo>
                  <a:lnTo>
                    <a:pt x="190" y="3"/>
                  </a:lnTo>
                  <a:lnTo>
                    <a:pt x="209" y="7"/>
                  </a:lnTo>
                  <a:lnTo>
                    <a:pt x="223" y="15"/>
                  </a:lnTo>
                  <a:lnTo>
                    <a:pt x="227" y="18"/>
                  </a:lnTo>
                  <a:lnTo>
                    <a:pt x="230" y="20"/>
                  </a:lnTo>
                  <a:lnTo>
                    <a:pt x="232" y="22"/>
                  </a:lnTo>
                  <a:lnTo>
                    <a:pt x="233" y="25"/>
                  </a:lnTo>
                  <a:lnTo>
                    <a:pt x="229" y="26"/>
                  </a:lnTo>
                  <a:lnTo>
                    <a:pt x="219" y="26"/>
                  </a:lnTo>
                  <a:lnTo>
                    <a:pt x="206" y="25"/>
                  </a:lnTo>
                  <a:lnTo>
                    <a:pt x="187" y="25"/>
                  </a:lnTo>
                  <a:lnTo>
                    <a:pt x="165" y="26"/>
                  </a:lnTo>
                  <a:lnTo>
                    <a:pt x="142" y="30"/>
                  </a:lnTo>
                  <a:lnTo>
                    <a:pt x="129" y="33"/>
                  </a:lnTo>
                  <a:lnTo>
                    <a:pt x="117" y="38"/>
                  </a:lnTo>
                  <a:lnTo>
                    <a:pt x="104" y="43"/>
                  </a:lnTo>
                  <a:lnTo>
                    <a:pt x="91" y="51"/>
                  </a:lnTo>
                  <a:lnTo>
                    <a:pt x="79" y="59"/>
                  </a:lnTo>
                  <a:lnTo>
                    <a:pt x="69" y="68"/>
                  </a:lnTo>
                  <a:lnTo>
                    <a:pt x="59" y="78"/>
                  </a:lnTo>
                  <a:lnTo>
                    <a:pt x="50" y="87"/>
                  </a:lnTo>
                  <a:lnTo>
                    <a:pt x="36" y="107"/>
                  </a:lnTo>
                  <a:lnTo>
                    <a:pt x="26" y="126"/>
                  </a:lnTo>
                  <a:lnTo>
                    <a:pt x="17" y="141"/>
                  </a:lnTo>
                  <a:lnTo>
                    <a:pt x="13" y="154"/>
                  </a:lnTo>
                  <a:lnTo>
                    <a:pt x="9" y="163"/>
                  </a:lnTo>
                  <a:lnTo>
                    <a:pt x="6" y="166"/>
                  </a:lnTo>
                  <a:lnTo>
                    <a:pt x="4" y="166"/>
                  </a:lnTo>
                  <a:lnTo>
                    <a:pt x="3" y="163"/>
                  </a:lnTo>
                  <a:lnTo>
                    <a:pt x="1" y="159"/>
                  </a:lnTo>
                  <a:lnTo>
                    <a:pt x="0" y="153"/>
                  </a:lnTo>
                  <a:lnTo>
                    <a:pt x="1" y="138"/>
                  </a:lnTo>
                  <a:lnTo>
                    <a:pt x="4" y="118"/>
                  </a:lnTo>
                  <a:close/>
                </a:path>
              </a:pathLst>
            </a:custGeom>
            <a:solidFill>
              <a:srgbClr val="5119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32" name="Freeform 31"/>
            <p:cNvSpPr>
              <a:spLocks/>
            </p:cNvSpPr>
            <p:nvPr/>
          </p:nvSpPr>
          <p:spPr bwMode="auto">
            <a:xfrm>
              <a:off x="3403600" y="2051051"/>
              <a:ext cx="134938" cy="44450"/>
            </a:xfrm>
            <a:custGeom>
              <a:avLst/>
              <a:gdLst>
                <a:gd name="T0" fmla="*/ 127 w 255"/>
                <a:gd name="T1" fmla="*/ 31 h 83"/>
                <a:gd name="T2" fmla="*/ 114 w 255"/>
                <a:gd name="T3" fmla="*/ 31 h 83"/>
                <a:gd name="T4" fmla="*/ 101 w 255"/>
                <a:gd name="T5" fmla="*/ 33 h 83"/>
                <a:gd name="T6" fmla="*/ 88 w 255"/>
                <a:gd name="T7" fmla="*/ 34 h 83"/>
                <a:gd name="T8" fmla="*/ 77 w 255"/>
                <a:gd name="T9" fmla="*/ 38 h 83"/>
                <a:gd name="T10" fmla="*/ 55 w 255"/>
                <a:gd name="T11" fmla="*/ 46 h 83"/>
                <a:gd name="T12" fmla="*/ 38 w 255"/>
                <a:gd name="T13" fmla="*/ 56 h 83"/>
                <a:gd name="T14" fmla="*/ 24 w 255"/>
                <a:gd name="T15" fmla="*/ 66 h 83"/>
                <a:gd name="T16" fmla="*/ 13 w 255"/>
                <a:gd name="T17" fmla="*/ 74 h 83"/>
                <a:gd name="T18" fmla="*/ 5 w 255"/>
                <a:gd name="T19" fmla="*/ 79 h 83"/>
                <a:gd name="T20" fmla="*/ 0 w 255"/>
                <a:gd name="T21" fmla="*/ 79 h 83"/>
                <a:gd name="T22" fmla="*/ 0 w 255"/>
                <a:gd name="T23" fmla="*/ 77 h 83"/>
                <a:gd name="T24" fmla="*/ 0 w 255"/>
                <a:gd name="T25" fmla="*/ 74 h 83"/>
                <a:gd name="T26" fmla="*/ 0 w 255"/>
                <a:gd name="T27" fmla="*/ 72 h 83"/>
                <a:gd name="T28" fmla="*/ 3 w 255"/>
                <a:gd name="T29" fmla="*/ 66 h 83"/>
                <a:gd name="T30" fmla="*/ 11 w 255"/>
                <a:gd name="T31" fmla="*/ 53 h 83"/>
                <a:gd name="T32" fmla="*/ 24 w 255"/>
                <a:gd name="T33" fmla="*/ 38 h 83"/>
                <a:gd name="T34" fmla="*/ 32 w 255"/>
                <a:gd name="T35" fmla="*/ 31 h 83"/>
                <a:gd name="T36" fmla="*/ 42 w 255"/>
                <a:gd name="T37" fmla="*/ 24 h 83"/>
                <a:gd name="T38" fmla="*/ 54 w 255"/>
                <a:gd name="T39" fmla="*/ 17 h 83"/>
                <a:gd name="T40" fmla="*/ 67 w 255"/>
                <a:gd name="T41" fmla="*/ 11 h 83"/>
                <a:gd name="T42" fmla="*/ 81 w 255"/>
                <a:gd name="T43" fmla="*/ 5 h 83"/>
                <a:gd name="T44" fmla="*/ 96 w 255"/>
                <a:gd name="T45" fmla="*/ 1 h 83"/>
                <a:gd name="T46" fmla="*/ 111 w 255"/>
                <a:gd name="T47" fmla="*/ 0 h 83"/>
                <a:gd name="T48" fmla="*/ 129 w 255"/>
                <a:gd name="T49" fmla="*/ 0 h 83"/>
                <a:gd name="T50" fmla="*/ 146 w 255"/>
                <a:gd name="T51" fmla="*/ 1 h 83"/>
                <a:gd name="T52" fmla="*/ 162 w 255"/>
                <a:gd name="T53" fmla="*/ 4 h 83"/>
                <a:gd name="T54" fmla="*/ 176 w 255"/>
                <a:gd name="T55" fmla="*/ 8 h 83"/>
                <a:gd name="T56" fmla="*/ 191 w 255"/>
                <a:gd name="T57" fmla="*/ 14 h 83"/>
                <a:gd name="T58" fmla="*/ 202 w 255"/>
                <a:gd name="T59" fmla="*/ 21 h 83"/>
                <a:gd name="T60" fmla="*/ 214 w 255"/>
                <a:gd name="T61" fmla="*/ 28 h 83"/>
                <a:gd name="T62" fmla="*/ 224 w 255"/>
                <a:gd name="T63" fmla="*/ 36 h 83"/>
                <a:gd name="T64" fmla="*/ 232 w 255"/>
                <a:gd name="T65" fmla="*/ 43 h 83"/>
                <a:gd name="T66" fmla="*/ 244 w 255"/>
                <a:gd name="T67" fmla="*/ 59 h 83"/>
                <a:gd name="T68" fmla="*/ 252 w 255"/>
                <a:gd name="T69" fmla="*/ 70 h 83"/>
                <a:gd name="T70" fmla="*/ 254 w 255"/>
                <a:gd name="T71" fmla="*/ 74 h 83"/>
                <a:gd name="T72" fmla="*/ 255 w 255"/>
                <a:gd name="T73" fmla="*/ 79 h 83"/>
                <a:gd name="T74" fmla="*/ 255 w 255"/>
                <a:gd name="T75" fmla="*/ 82 h 83"/>
                <a:gd name="T76" fmla="*/ 255 w 255"/>
                <a:gd name="T77" fmla="*/ 83 h 83"/>
                <a:gd name="T78" fmla="*/ 251 w 255"/>
                <a:gd name="T79" fmla="*/ 83 h 83"/>
                <a:gd name="T80" fmla="*/ 242 w 255"/>
                <a:gd name="T81" fmla="*/ 79 h 83"/>
                <a:gd name="T82" fmla="*/ 232 w 255"/>
                <a:gd name="T83" fmla="*/ 70 h 83"/>
                <a:gd name="T84" fmla="*/ 218 w 255"/>
                <a:gd name="T85" fmla="*/ 61 h 83"/>
                <a:gd name="T86" fmla="*/ 199 w 255"/>
                <a:gd name="T87" fmla="*/ 51 h 83"/>
                <a:gd name="T88" fmla="*/ 179 w 255"/>
                <a:gd name="T89" fmla="*/ 41 h 83"/>
                <a:gd name="T90" fmla="*/ 166 w 255"/>
                <a:gd name="T91" fmla="*/ 37 h 83"/>
                <a:gd name="T92" fmla="*/ 155 w 255"/>
                <a:gd name="T93" fmla="*/ 34 h 83"/>
                <a:gd name="T94" fmla="*/ 142 w 255"/>
                <a:gd name="T95" fmla="*/ 31 h 83"/>
                <a:gd name="T96" fmla="*/ 127 w 255"/>
                <a:gd name="T97" fmla="*/ 31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55" h="83">
                  <a:moveTo>
                    <a:pt x="127" y="31"/>
                  </a:moveTo>
                  <a:lnTo>
                    <a:pt x="114" y="31"/>
                  </a:lnTo>
                  <a:lnTo>
                    <a:pt x="101" y="33"/>
                  </a:lnTo>
                  <a:lnTo>
                    <a:pt x="88" y="34"/>
                  </a:lnTo>
                  <a:lnTo>
                    <a:pt x="77" y="38"/>
                  </a:lnTo>
                  <a:lnTo>
                    <a:pt x="55" y="46"/>
                  </a:lnTo>
                  <a:lnTo>
                    <a:pt x="38" y="56"/>
                  </a:lnTo>
                  <a:lnTo>
                    <a:pt x="24" y="66"/>
                  </a:lnTo>
                  <a:lnTo>
                    <a:pt x="13" y="74"/>
                  </a:lnTo>
                  <a:lnTo>
                    <a:pt x="5" y="79"/>
                  </a:lnTo>
                  <a:lnTo>
                    <a:pt x="0" y="79"/>
                  </a:lnTo>
                  <a:lnTo>
                    <a:pt x="0" y="77"/>
                  </a:lnTo>
                  <a:lnTo>
                    <a:pt x="0" y="74"/>
                  </a:lnTo>
                  <a:lnTo>
                    <a:pt x="0" y="72"/>
                  </a:lnTo>
                  <a:lnTo>
                    <a:pt x="3" y="66"/>
                  </a:lnTo>
                  <a:lnTo>
                    <a:pt x="11" y="53"/>
                  </a:lnTo>
                  <a:lnTo>
                    <a:pt x="24" y="38"/>
                  </a:lnTo>
                  <a:lnTo>
                    <a:pt x="32" y="31"/>
                  </a:lnTo>
                  <a:lnTo>
                    <a:pt x="42" y="24"/>
                  </a:lnTo>
                  <a:lnTo>
                    <a:pt x="54" y="17"/>
                  </a:lnTo>
                  <a:lnTo>
                    <a:pt x="67" y="11"/>
                  </a:lnTo>
                  <a:lnTo>
                    <a:pt x="81" y="5"/>
                  </a:lnTo>
                  <a:lnTo>
                    <a:pt x="96" y="1"/>
                  </a:lnTo>
                  <a:lnTo>
                    <a:pt x="111" y="0"/>
                  </a:lnTo>
                  <a:lnTo>
                    <a:pt x="129" y="0"/>
                  </a:lnTo>
                  <a:lnTo>
                    <a:pt x="146" y="1"/>
                  </a:lnTo>
                  <a:lnTo>
                    <a:pt x="162" y="4"/>
                  </a:lnTo>
                  <a:lnTo>
                    <a:pt x="176" y="8"/>
                  </a:lnTo>
                  <a:lnTo>
                    <a:pt x="191" y="14"/>
                  </a:lnTo>
                  <a:lnTo>
                    <a:pt x="202" y="21"/>
                  </a:lnTo>
                  <a:lnTo>
                    <a:pt x="214" y="28"/>
                  </a:lnTo>
                  <a:lnTo>
                    <a:pt x="224" y="36"/>
                  </a:lnTo>
                  <a:lnTo>
                    <a:pt x="232" y="43"/>
                  </a:lnTo>
                  <a:lnTo>
                    <a:pt x="244" y="59"/>
                  </a:lnTo>
                  <a:lnTo>
                    <a:pt x="252" y="70"/>
                  </a:lnTo>
                  <a:lnTo>
                    <a:pt x="254" y="74"/>
                  </a:lnTo>
                  <a:lnTo>
                    <a:pt x="255" y="79"/>
                  </a:lnTo>
                  <a:lnTo>
                    <a:pt x="255" y="82"/>
                  </a:lnTo>
                  <a:lnTo>
                    <a:pt x="255" y="83"/>
                  </a:lnTo>
                  <a:lnTo>
                    <a:pt x="251" y="83"/>
                  </a:lnTo>
                  <a:lnTo>
                    <a:pt x="242" y="79"/>
                  </a:lnTo>
                  <a:lnTo>
                    <a:pt x="232" y="70"/>
                  </a:lnTo>
                  <a:lnTo>
                    <a:pt x="218" y="61"/>
                  </a:lnTo>
                  <a:lnTo>
                    <a:pt x="199" y="51"/>
                  </a:lnTo>
                  <a:lnTo>
                    <a:pt x="179" y="41"/>
                  </a:lnTo>
                  <a:lnTo>
                    <a:pt x="166" y="37"/>
                  </a:lnTo>
                  <a:lnTo>
                    <a:pt x="155" y="34"/>
                  </a:lnTo>
                  <a:lnTo>
                    <a:pt x="142" y="31"/>
                  </a:lnTo>
                  <a:lnTo>
                    <a:pt x="127" y="31"/>
                  </a:lnTo>
                  <a:close/>
                </a:path>
              </a:pathLst>
            </a:custGeom>
            <a:solidFill>
              <a:srgbClr val="5119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33" name="Freeform 32"/>
            <p:cNvSpPr>
              <a:spLocks/>
            </p:cNvSpPr>
            <p:nvPr/>
          </p:nvSpPr>
          <p:spPr bwMode="auto">
            <a:xfrm>
              <a:off x="3100388" y="2171701"/>
              <a:ext cx="80963" cy="98425"/>
            </a:xfrm>
            <a:custGeom>
              <a:avLst/>
              <a:gdLst>
                <a:gd name="T0" fmla="*/ 46 w 153"/>
                <a:gd name="T1" fmla="*/ 114 h 185"/>
                <a:gd name="T2" fmla="*/ 40 w 153"/>
                <a:gd name="T3" fmla="*/ 97 h 185"/>
                <a:gd name="T4" fmla="*/ 34 w 153"/>
                <a:gd name="T5" fmla="*/ 65 h 185"/>
                <a:gd name="T6" fmla="*/ 37 w 153"/>
                <a:gd name="T7" fmla="*/ 36 h 185"/>
                <a:gd name="T8" fmla="*/ 50 w 153"/>
                <a:gd name="T9" fmla="*/ 15 h 185"/>
                <a:gd name="T10" fmla="*/ 59 w 153"/>
                <a:gd name="T11" fmla="*/ 6 h 185"/>
                <a:gd name="T12" fmla="*/ 69 w 153"/>
                <a:gd name="T13" fmla="*/ 2 h 185"/>
                <a:gd name="T14" fmla="*/ 81 w 153"/>
                <a:gd name="T15" fmla="*/ 0 h 185"/>
                <a:gd name="T16" fmla="*/ 92 w 153"/>
                <a:gd name="T17" fmla="*/ 2 h 185"/>
                <a:gd name="T18" fmla="*/ 114 w 153"/>
                <a:gd name="T19" fmla="*/ 13 h 185"/>
                <a:gd name="T20" fmla="*/ 134 w 153"/>
                <a:gd name="T21" fmla="*/ 35 h 185"/>
                <a:gd name="T22" fmla="*/ 147 w 153"/>
                <a:gd name="T23" fmla="*/ 64 h 185"/>
                <a:gd name="T24" fmla="*/ 153 w 153"/>
                <a:gd name="T25" fmla="*/ 96 h 185"/>
                <a:gd name="T26" fmla="*/ 150 w 153"/>
                <a:gd name="T27" fmla="*/ 123 h 185"/>
                <a:gd name="T28" fmla="*/ 138 w 153"/>
                <a:gd name="T29" fmla="*/ 144 h 185"/>
                <a:gd name="T30" fmla="*/ 131 w 153"/>
                <a:gd name="T31" fmla="*/ 153 h 185"/>
                <a:gd name="T32" fmla="*/ 121 w 153"/>
                <a:gd name="T33" fmla="*/ 157 h 185"/>
                <a:gd name="T34" fmla="*/ 106 w 153"/>
                <a:gd name="T35" fmla="*/ 170 h 185"/>
                <a:gd name="T36" fmla="*/ 88 w 153"/>
                <a:gd name="T37" fmla="*/ 180 h 185"/>
                <a:gd name="T38" fmla="*/ 63 w 153"/>
                <a:gd name="T39" fmla="*/ 185 h 185"/>
                <a:gd name="T40" fmla="*/ 43 w 153"/>
                <a:gd name="T41" fmla="*/ 185 h 185"/>
                <a:gd name="T42" fmla="*/ 30 w 153"/>
                <a:gd name="T43" fmla="*/ 179 h 185"/>
                <a:gd name="T44" fmla="*/ 26 w 153"/>
                <a:gd name="T45" fmla="*/ 173 h 185"/>
                <a:gd name="T46" fmla="*/ 32 w 153"/>
                <a:gd name="T47" fmla="*/ 166 h 185"/>
                <a:gd name="T48" fmla="*/ 49 w 153"/>
                <a:gd name="T49" fmla="*/ 159 h 185"/>
                <a:gd name="T50" fmla="*/ 30 w 153"/>
                <a:gd name="T51" fmla="*/ 156 h 185"/>
                <a:gd name="T52" fmla="*/ 16 w 153"/>
                <a:gd name="T53" fmla="*/ 150 h 185"/>
                <a:gd name="T54" fmla="*/ 3 w 153"/>
                <a:gd name="T55" fmla="*/ 142 h 185"/>
                <a:gd name="T56" fmla="*/ 0 w 153"/>
                <a:gd name="T57" fmla="*/ 133 h 185"/>
                <a:gd name="T58" fmla="*/ 6 w 153"/>
                <a:gd name="T59" fmla="*/ 130 h 185"/>
                <a:gd name="T60" fmla="*/ 17 w 153"/>
                <a:gd name="T61" fmla="*/ 129 h 185"/>
                <a:gd name="T62" fmla="*/ 55 w 153"/>
                <a:gd name="T63" fmla="*/ 129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53" h="185">
                  <a:moveTo>
                    <a:pt x="55" y="129"/>
                  </a:moveTo>
                  <a:lnTo>
                    <a:pt x="46" y="114"/>
                  </a:lnTo>
                  <a:lnTo>
                    <a:pt x="40" y="97"/>
                  </a:lnTo>
                  <a:lnTo>
                    <a:pt x="40" y="97"/>
                  </a:lnTo>
                  <a:lnTo>
                    <a:pt x="36" y="81"/>
                  </a:lnTo>
                  <a:lnTo>
                    <a:pt x="34" y="65"/>
                  </a:lnTo>
                  <a:lnTo>
                    <a:pt x="34" y="49"/>
                  </a:lnTo>
                  <a:lnTo>
                    <a:pt x="37" y="36"/>
                  </a:lnTo>
                  <a:lnTo>
                    <a:pt x="43" y="25"/>
                  </a:lnTo>
                  <a:lnTo>
                    <a:pt x="50" y="15"/>
                  </a:lnTo>
                  <a:lnTo>
                    <a:pt x="53" y="11"/>
                  </a:lnTo>
                  <a:lnTo>
                    <a:pt x="59" y="6"/>
                  </a:lnTo>
                  <a:lnTo>
                    <a:pt x="63" y="3"/>
                  </a:lnTo>
                  <a:lnTo>
                    <a:pt x="69" y="2"/>
                  </a:lnTo>
                  <a:lnTo>
                    <a:pt x="75" y="0"/>
                  </a:lnTo>
                  <a:lnTo>
                    <a:pt x="81" y="0"/>
                  </a:lnTo>
                  <a:lnTo>
                    <a:pt x="86" y="0"/>
                  </a:lnTo>
                  <a:lnTo>
                    <a:pt x="92" y="2"/>
                  </a:lnTo>
                  <a:lnTo>
                    <a:pt x="104" y="6"/>
                  </a:lnTo>
                  <a:lnTo>
                    <a:pt x="114" y="13"/>
                  </a:lnTo>
                  <a:lnTo>
                    <a:pt x="124" y="22"/>
                  </a:lnTo>
                  <a:lnTo>
                    <a:pt x="134" y="35"/>
                  </a:lnTo>
                  <a:lnTo>
                    <a:pt x="141" y="48"/>
                  </a:lnTo>
                  <a:lnTo>
                    <a:pt x="147" y="64"/>
                  </a:lnTo>
                  <a:lnTo>
                    <a:pt x="151" y="80"/>
                  </a:lnTo>
                  <a:lnTo>
                    <a:pt x="153" y="96"/>
                  </a:lnTo>
                  <a:lnTo>
                    <a:pt x="151" y="110"/>
                  </a:lnTo>
                  <a:lnTo>
                    <a:pt x="150" y="123"/>
                  </a:lnTo>
                  <a:lnTo>
                    <a:pt x="145" y="134"/>
                  </a:lnTo>
                  <a:lnTo>
                    <a:pt x="138" y="144"/>
                  </a:lnTo>
                  <a:lnTo>
                    <a:pt x="135" y="149"/>
                  </a:lnTo>
                  <a:lnTo>
                    <a:pt x="131" y="153"/>
                  </a:lnTo>
                  <a:lnTo>
                    <a:pt x="125" y="156"/>
                  </a:lnTo>
                  <a:lnTo>
                    <a:pt x="121" y="157"/>
                  </a:lnTo>
                  <a:lnTo>
                    <a:pt x="115" y="165"/>
                  </a:lnTo>
                  <a:lnTo>
                    <a:pt x="106" y="170"/>
                  </a:lnTo>
                  <a:lnTo>
                    <a:pt x="98" y="176"/>
                  </a:lnTo>
                  <a:lnTo>
                    <a:pt x="88" y="180"/>
                  </a:lnTo>
                  <a:lnTo>
                    <a:pt x="75" y="183"/>
                  </a:lnTo>
                  <a:lnTo>
                    <a:pt x="63" y="185"/>
                  </a:lnTo>
                  <a:lnTo>
                    <a:pt x="53" y="185"/>
                  </a:lnTo>
                  <a:lnTo>
                    <a:pt x="43" y="185"/>
                  </a:lnTo>
                  <a:lnTo>
                    <a:pt x="36" y="182"/>
                  </a:lnTo>
                  <a:lnTo>
                    <a:pt x="30" y="179"/>
                  </a:lnTo>
                  <a:lnTo>
                    <a:pt x="27" y="176"/>
                  </a:lnTo>
                  <a:lnTo>
                    <a:pt x="26" y="173"/>
                  </a:lnTo>
                  <a:lnTo>
                    <a:pt x="27" y="169"/>
                  </a:lnTo>
                  <a:lnTo>
                    <a:pt x="32" y="166"/>
                  </a:lnTo>
                  <a:lnTo>
                    <a:pt x="40" y="163"/>
                  </a:lnTo>
                  <a:lnTo>
                    <a:pt x="49" y="159"/>
                  </a:lnTo>
                  <a:lnTo>
                    <a:pt x="39" y="159"/>
                  </a:lnTo>
                  <a:lnTo>
                    <a:pt x="30" y="156"/>
                  </a:lnTo>
                  <a:lnTo>
                    <a:pt x="23" y="153"/>
                  </a:lnTo>
                  <a:lnTo>
                    <a:pt x="16" y="150"/>
                  </a:lnTo>
                  <a:lnTo>
                    <a:pt x="9" y="146"/>
                  </a:lnTo>
                  <a:lnTo>
                    <a:pt x="3" y="142"/>
                  </a:lnTo>
                  <a:lnTo>
                    <a:pt x="0" y="137"/>
                  </a:lnTo>
                  <a:lnTo>
                    <a:pt x="0" y="133"/>
                  </a:lnTo>
                  <a:lnTo>
                    <a:pt x="1" y="132"/>
                  </a:lnTo>
                  <a:lnTo>
                    <a:pt x="6" y="130"/>
                  </a:lnTo>
                  <a:lnTo>
                    <a:pt x="11" y="129"/>
                  </a:lnTo>
                  <a:lnTo>
                    <a:pt x="17" y="129"/>
                  </a:lnTo>
                  <a:lnTo>
                    <a:pt x="34" y="129"/>
                  </a:lnTo>
                  <a:lnTo>
                    <a:pt x="55" y="129"/>
                  </a:lnTo>
                  <a:close/>
                </a:path>
              </a:pathLst>
            </a:custGeom>
            <a:solidFill>
              <a:srgbClr val="5119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34" name="Freeform 33"/>
            <p:cNvSpPr>
              <a:spLocks/>
            </p:cNvSpPr>
            <p:nvPr/>
          </p:nvSpPr>
          <p:spPr bwMode="auto">
            <a:xfrm>
              <a:off x="3448050" y="2100263"/>
              <a:ext cx="88900" cy="85725"/>
            </a:xfrm>
            <a:custGeom>
              <a:avLst/>
              <a:gdLst>
                <a:gd name="T0" fmla="*/ 40 w 168"/>
                <a:gd name="T1" fmla="*/ 0 h 162"/>
                <a:gd name="T2" fmla="*/ 52 w 168"/>
                <a:gd name="T3" fmla="*/ 0 h 162"/>
                <a:gd name="T4" fmla="*/ 69 w 168"/>
                <a:gd name="T5" fmla="*/ 5 h 162"/>
                <a:gd name="T6" fmla="*/ 89 w 168"/>
                <a:gd name="T7" fmla="*/ 21 h 162"/>
                <a:gd name="T8" fmla="*/ 107 w 168"/>
                <a:gd name="T9" fmla="*/ 47 h 162"/>
                <a:gd name="T10" fmla="*/ 117 w 168"/>
                <a:gd name="T11" fmla="*/ 80 h 162"/>
                <a:gd name="T12" fmla="*/ 135 w 168"/>
                <a:gd name="T13" fmla="*/ 88 h 162"/>
                <a:gd name="T14" fmla="*/ 154 w 168"/>
                <a:gd name="T15" fmla="*/ 73 h 162"/>
                <a:gd name="T16" fmla="*/ 163 w 168"/>
                <a:gd name="T17" fmla="*/ 70 h 162"/>
                <a:gd name="T18" fmla="*/ 167 w 168"/>
                <a:gd name="T19" fmla="*/ 73 h 162"/>
                <a:gd name="T20" fmla="*/ 166 w 168"/>
                <a:gd name="T21" fmla="*/ 86 h 162"/>
                <a:gd name="T22" fmla="*/ 158 w 168"/>
                <a:gd name="T23" fmla="*/ 100 h 162"/>
                <a:gd name="T24" fmla="*/ 147 w 168"/>
                <a:gd name="T25" fmla="*/ 113 h 162"/>
                <a:gd name="T26" fmla="*/ 150 w 168"/>
                <a:gd name="T27" fmla="*/ 118 h 162"/>
                <a:gd name="T28" fmla="*/ 164 w 168"/>
                <a:gd name="T29" fmla="*/ 116 h 162"/>
                <a:gd name="T30" fmla="*/ 168 w 168"/>
                <a:gd name="T31" fmla="*/ 122 h 162"/>
                <a:gd name="T32" fmla="*/ 164 w 168"/>
                <a:gd name="T33" fmla="*/ 131 h 162"/>
                <a:gd name="T34" fmla="*/ 151 w 168"/>
                <a:gd name="T35" fmla="*/ 144 h 162"/>
                <a:gd name="T36" fmla="*/ 132 w 168"/>
                <a:gd name="T37" fmla="*/ 155 h 162"/>
                <a:gd name="T38" fmla="*/ 109 w 168"/>
                <a:gd name="T39" fmla="*/ 161 h 162"/>
                <a:gd name="T40" fmla="*/ 89 w 168"/>
                <a:gd name="T41" fmla="*/ 161 h 162"/>
                <a:gd name="T42" fmla="*/ 78 w 168"/>
                <a:gd name="T43" fmla="*/ 161 h 162"/>
                <a:gd name="T44" fmla="*/ 63 w 168"/>
                <a:gd name="T45" fmla="*/ 160 h 162"/>
                <a:gd name="T46" fmla="*/ 43 w 168"/>
                <a:gd name="T47" fmla="*/ 151 h 162"/>
                <a:gd name="T48" fmla="*/ 26 w 168"/>
                <a:gd name="T49" fmla="*/ 135 h 162"/>
                <a:gd name="T50" fmla="*/ 12 w 168"/>
                <a:gd name="T51" fmla="*/ 111 h 162"/>
                <a:gd name="T52" fmla="*/ 3 w 168"/>
                <a:gd name="T53" fmla="*/ 88 h 162"/>
                <a:gd name="T54" fmla="*/ 0 w 168"/>
                <a:gd name="T55" fmla="*/ 67 h 162"/>
                <a:gd name="T56" fmla="*/ 1 w 168"/>
                <a:gd name="T57" fmla="*/ 49 h 162"/>
                <a:gd name="T58" fmla="*/ 6 w 168"/>
                <a:gd name="T59" fmla="*/ 31 h 162"/>
                <a:gd name="T60" fmla="*/ 13 w 168"/>
                <a:gd name="T61" fmla="*/ 17 h 162"/>
                <a:gd name="T62" fmla="*/ 27 w 168"/>
                <a:gd name="T63" fmla="*/ 5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8" h="162">
                  <a:moveTo>
                    <a:pt x="35" y="1"/>
                  </a:moveTo>
                  <a:lnTo>
                    <a:pt x="40" y="0"/>
                  </a:lnTo>
                  <a:lnTo>
                    <a:pt x="46" y="0"/>
                  </a:lnTo>
                  <a:lnTo>
                    <a:pt x="52" y="0"/>
                  </a:lnTo>
                  <a:lnTo>
                    <a:pt x="58" y="1"/>
                  </a:lnTo>
                  <a:lnTo>
                    <a:pt x="69" y="5"/>
                  </a:lnTo>
                  <a:lnTo>
                    <a:pt x="79" y="13"/>
                  </a:lnTo>
                  <a:lnTo>
                    <a:pt x="89" y="21"/>
                  </a:lnTo>
                  <a:lnTo>
                    <a:pt x="99" y="34"/>
                  </a:lnTo>
                  <a:lnTo>
                    <a:pt x="107" y="47"/>
                  </a:lnTo>
                  <a:lnTo>
                    <a:pt x="112" y="63"/>
                  </a:lnTo>
                  <a:lnTo>
                    <a:pt x="117" y="80"/>
                  </a:lnTo>
                  <a:lnTo>
                    <a:pt x="118" y="98"/>
                  </a:lnTo>
                  <a:lnTo>
                    <a:pt x="135" y="88"/>
                  </a:lnTo>
                  <a:lnTo>
                    <a:pt x="148" y="77"/>
                  </a:lnTo>
                  <a:lnTo>
                    <a:pt x="154" y="73"/>
                  </a:lnTo>
                  <a:lnTo>
                    <a:pt x="158" y="72"/>
                  </a:lnTo>
                  <a:lnTo>
                    <a:pt x="163" y="70"/>
                  </a:lnTo>
                  <a:lnTo>
                    <a:pt x="166" y="70"/>
                  </a:lnTo>
                  <a:lnTo>
                    <a:pt x="167" y="73"/>
                  </a:lnTo>
                  <a:lnTo>
                    <a:pt x="168" y="79"/>
                  </a:lnTo>
                  <a:lnTo>
                    <a:pt x="166" y="86"/>
                  </a:lnTo>
                  <a:lnTo>
                    <a:pt x="163" y="95"/>
                  </a:lnTo>
                  <a:lnTo>
                    <a:pt x="158" y="100"/>
                  </a:lnTo>
                  <a:lnTo>
                    <a:pt x="154" y="106"/>
                  </a:lnTo>
                  <a:lnTo>
                    <a:pt x="147" y="113"/>
                  </a:lnTo>
                  <a:lnTo>
                    <a:pt x="140" y="121"/>
                  </a:lnTo>
                  <a:lnTo>
                    <a:pt x="150" y="118"/>
                  </a:lnTo>
                  <a:lnTo>
                    <a:pt x="158" y="116"/>
                  </a:lnTo>
                  <a:lnTo>
                    <a:pt x="164" y="116"/>
                  </a:lnTo>
                  <a:lnTo>
                    <a:pt x="167" y="119"/>
                  </a:lnTo>
                  <a:lnTo>
                    <a:pt x="168" y="122"/>
                  </a:lnTo>
                  <a:lnTo>
                    <a:pt x="167" y="126"/>
                  </a:lnTo>
                  <a:lnTo>
                    <a:pt x="164" y="131"/>
                  </a:lnTo>
                  <a:lnTo>
                    <a:pt x="158" y="138"/>
                  </a:lnTo>
                  <a:lnTo>
                    <a:pt x="151" y="144"/>
                  </a:lnTo>
                  <a:lnTo>
                    <a:pt x="143" y="149"/>
                  </a:lnTo>
                  <a:lnTo>
                    <a:pt x="132" y="155"/>
                  </a:lnTo>
                  <a:lnTo>
                    <a:pt x="120" y="160"/>
                  </a:lnTo>
                  <a:lnTo>
                    <a:pt x="109" y="161"/>
                  </a:lnTo>
                  <a:lnTo>
                    <a:pt x="99" y="162"/>
                  </a:lnTo>
                  <a:lnTo>
                    <a:pt x="89" y="161"/>
                  </a:lnTo>
                  <a:lnTo>
                    <a:pt x="81" y="160"/>
                  </a:lnTo>
                  <a:lnTo>
                    <a:pt x="78" y="161"/>
                  </a:lnTo>
                  <a:lnTo>
                    <a:pt x="73" y="161"/>
                  </a:lnTo>
                  <a:lnTo>
                    <a:pt x="63" y="160"/>
                  </a:lnTo>
                  <a:lnTo>
                    <a:pt x="53" y="157"/>
                  </a:lnTo>
                  <a:lnTo>
                    <a:pt x="43" y="151"/>
                  </a:lnTo>
                  <a:lnTo>
                    <a:pt x="35" y="144"/>
                  </a:lnTo>
                  <a:lnTo>
                    <a:pt x="26" y="135"/>
                  </a:lnTo>
                  <a:lnTo>
                    <a:pt x="17" y="124"/>
                  </a:lnTo>
                  <a:lnTo>
                    <a:pt x="12" y="111"/>
                  </a:lnTo>
                  <a:lnTo>
                    <a:pt x="6" y="98"/>
                  </a:lnTo>
                  <a:lnTo>
                    <a:pt x="3" y="88"/>
                  </a:lnTo>
                  <a:lnTo>
                    <a:pt x="1" y="77"/>
                  </a:lnTo>
                  <a:lnTo>
                    <a:pt x="0" y="67"/>
                  </a:lnTo>
                  <a:lnTo>
                    <a:pt x="0" y="57"/>
                  </a:lnTo>
                  <a:lnTo>
                    <a:pt x="1" y="49"/>
                  </a:lnTo>
                  <a:lnTo>
                    <a:pt x="3" y="40"/>
                  </a:lnTo>
                  <a:lnTo>
                    <a:pt x="6" y="31"/>
                  </a:lnTo>
                  <a:lnTo>
                    <a:pt x="9" y="24"/>
                  </a:lnTo>
                  <a:lnTo>
                    <a:pt x="13" y="17"/>
                  </a:lnTo>
                  <a:lnTo>
                    <a:pt x="20" y="10"/>
                  </a:lnTo>
                  <a:lnTo>
                    <a:pt x="27" y="5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rgbClr val="5119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35" name="Freeform 34"/>
            <p:cNvSpPr>
              <a:spLocks/>
            </p:cNvSpPr>
            <p:nvPr/>
          </p:nvSpPr>
          <p:spPr bwMode="auto">
            <a:xfrm>
              <a:off x="2740025" y="2882901"/>
              <a:ext cx="946150" cy="1431925"/>
            </a:xfrm>
            <a:custGeom>
              <a:avLst/>
              <a:gdLst>
                <a:gd name="T0" fmla="*/ 1289 w 1787"/>
                <a:gd name="T1" fmla="*/ 743 h 2706"/>
                <a:gd name="T2" fmla="*/ 1303 w 1787"/>
                <a:gd name="T3" fmla="*/ 740 h 2706"/>
                <a:gd name="T4" fmla="*/ 1339 w 1787"/>
                <a:gd name="T5" fmla="*/ 726 h 2706"/>
                <a:gd name="T6" fmla="*/ 1360 w 1787"/>
                <a:gd name="T7" fmla="*/ 713 h 2706"/>
                <a:gd name="T8" fmla="*/ 1381 w 1787"/>
                <a:gd name="T9" fmla="*/ 693 h 2706"/>
                <a:gd name="T10" fmla="*/ 1400 w 1787"/>
                <a:gd name="T11" fmla="*/ 668 h 2706"/>
                <a:gd name="T12" fmla="*/ 1416 w 1787"/>
                <a:gd name="T13" fmla="*/ 635 h 2706"/>
                <a:gd name="T14" fmla="*/ 1427 w 1787"/>
                <a:gd name="T15" fmla="*/ 595 h 2706"/>
                <a:gd name="T16" fmla="*/ 1430 w 1787"/>
                <a:gd name="T17" fmla="*/ 546 h 2706"/>
                <a:gd name="T18" fmla="*/ 1426 w 1787"/>
                <a:gd name="T19" fmla="*/ 487 h 2706"/>
                <a:gd name="T20" fmla="*/ 1410 w 1787"/>
                <a:gd name="T21" fmla="*/ 418 h 2706"/>
                <a:gd name="T22" fmla="*/ 1383 w 1787"/>
                <a:gd name="T23" fmla="*/ 335 h 2706"/>
                <a:gd name="T24" fmla="*/ 1342 w 1787"/>
                <a:gd name="T25" fmla="*/ 242 h 2706"/>
                <a:gd name="T26" fmla="*/ 1285 w 1787"/>
                <a:gd name="T27" fmla="*/ 135 h 2706"/>
                <a:gd name="T28" fmla="*/ 1211 w 1787"/>
                <a:gd name="T29" fmla="*/ 14 h 2706"/>
                <a:gd name="T30" fmla="*/ 1170 w 1787"/>
                <a:gd name="T31" fmla="*/ 24 h 2706"/>
                <a:gd name="T32" fmla="*/ 1123 w 1787"/>
                <a:gd name="T33" fmla="*/ 32 h 2706"/>
                <a:gd name="T34" fmla="*/ 1021 w 1787"/>
                <a:gd name="T35" fmla="*/ 37 h 2706"/>
                <a:gd name="T36" fmla="*/ 913 w 1787"/>
                <a:gd name="T37" fmla="*/ 36 h 2706"/>
                <a:gd name="T38" fmla="*/ 808 w 1787"/>
                <a:gd name="T39" fmla="*/ 29 h 2706"/>
                <a:gd name="T40" fmla="*/ 635 w 1787"/>
                <a:gd name="T41" fmla="*/ 10 h 2706"/>
                <a:gd name="T42" fmla="*/ 563 w 1787"/>
                <a:gd name="T43" fmla="*/ 0 h 2706"/>
                <a:gd name="T44" fmla="*/ 583 w 1787"/>
                <a:gd name="T45" fmla="*/ 22 h 2706"/>
                <a:gd name="T46" fmla="*/ 599 w 1787"/>
                <a:gd name="T47" fmla="*/ 55 h 2706"/>
                <a:gd name="T48" fmla="*/ 612 w 1787"/>
                <a:gd name="T49" fmla="*/ 96 h 2706"/>
                <a:gd name="T50" fmla="*/ 622 w 1787"/>
                <a:gd name="T51" fmla="*/ 147 h 2706"/>
                <a:gd name="T52" fmla="*/ 630 w 1787"/>
                <a:gd name="T53" fmla="*/ 203 h 2706"/>
                <a:gd name="T54" fmla="*/ 634 w 1787"/>
                <a:gd name="T55" fmla="*/ 263 h 2706"/>
                <a:gd name="T56" fmla="*/ 632 w 1787"/>
                <a:gd name="T57" fmla="*/ 327 h 2706"/>
                <a:gd name="T58" fmla="*/ 630 w 1787"/>
                <a:gd name="T59" fmla="*/ 390 h 2706"/>
                <a:gd name="T60" fmla="*/ 622 w 1787"/>
                <a:gd name="T61" fmla="*/ 454 h 2706"/>
                <a:gd name="T62" fmla="*/ 611 w 1787"/>
                <a:gd name="T63" fmla="*/ 515 h 2706"/>
                <a:gd name="T64" fmla="*/ 596 w 1787"/>
                <a:gd name="T65" fmla="*/ 573 h 2706"/>
                <a:gd name="T66" fmla="*/ 578 w 1787"/>
                <a:gd name="T67" fmla="*/ 626 h 2706"/>
                <a:gd name="T68" fmla="*/ 555 w 1787"/>
                <a:gd name="T69" fmla="*/ 672 h 2706"/>
                <a:gd name="T70" fmla="*/ 527 w 1787"/>
                <a:gd name="T71" fmla="*/ 708 h 2706"/>
                <a:gd name="T72" fmla="*/ 497 w 1787"/>
                <a:gd name="T73" fmla="*/ 736 h 2706"/>
                <a:gd name="T74" fmla="*/ 461 w 1787"/>
                <a:gd name="T75" fmla="*/ 752 h 2706"/>
                <a:gd name="T76" fmla="*/ 0 w 1787"/>
                <a:gd name="T77" fmla="*/ 2544 h 2706"/>
                <a:gd name="T78" fmla="*/ 235 w 1787"/>
                <a:gd name="T79" fmla="*/ 2612 h 2706"/>
                <a:gd name="T80" fmla="*/ 452 w 1787"/>
                <a:gd name="T81" fmla="*/ 2660 h 2706"/>
                <a:gd name="T82" fmla="*/ 650 w 1787"/>
                <a:gd name="T83" fmla="*/ 2690 h 2706"/>
                <a:gd name="T84" fmla="*/ 830 w 1787"/>
                <a:gd name="T85" fmla="*/ 2704 h 2706"/>
                <a:gd name="T86" fmla="*/ 992 w 1787"/>
                <a:gd name="T87" fmla="*/ 2706 h 2706"/>
                <a:gd name="T88" fmla="*/ 1139 w 1787"/>
                <a:gd name="T89" fmla="*/ 2696 h 2706"/>
                <a:gd name="T90" fmla="*/ 1269 w 1787"/>
                <a:gd name="T91" fmla="*/ 2677 h 2706"/>
                <a:gd name="T92" fmla="*/ 1383 w 1787"/>
                <a:gd name="T93" fmla="*/ 2651 h 2706"/>
                <a:gd name="T94" fmla="*/ 1482 w 1787"/>
                <a:gd name="T95" fmla="*/ 2619 h 2706"/>
                <a:gd name="T96" fmla="*/ 1566 w 1787"/>
                <a:gd name="T97" fmla="*/ 2586 h 2706"/>
                <a:gd name="T98" fmla="*/ 1636 w 1787"/>
                <a:gd name="T99" fmla="*/ 2552 h 2706"/>
                <a:gd name="T100" fmla="*/ 1691 w 1787"/>
                <a:gd name="T101" fmla="*/ 2520 h 2706"/>
                <a:gd name="T102" fmla="*/ 1734 w 1787"/>
                <a:gd name="T103" fmla="*/ 2490 h 2706"/>
                <a:gd name="T104" fmla="*/ 1764 w 1787"/>
                <a:gd name="T105" fmla="*/ 2467 h 2706"/>
                <a:gd name="T106" fmla="*/ 1787 w 1787"/>
                <a:gd name="T107" fmla="*/ 2445 h 2706"/>
                <a:gd name="T108" fmla="*/ 1285 w 1787"/>
                <a:gd name="T109" fmla="*/ 743 h 2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787" h="2706">
                  <a:moveTo>
                    <a:pt x="1285" y="743"/>
                  </a:moveTo>
                  <a:lnTo>
                    <a:pt x="1289" y="743"/>
                  </a:lnTo>
                  <a:lnTo>
                    <a:pt x="1293" y="743"/>
                  </a:lnTo>
                  <a:lnTo>
                    <a:pt x="1303" y="740"/>
                  </a:lnTo>
                  <a:lnTo>
                    <a:pt x="1319" y="734"/>
                  </a:lnTo>
                  <a:lnTo>
                    <a:pt x="1339" y="726"/>
                  </a:lnTo>
                  <a:lnTo>
                    <a:pt x="1350" y="720"/>
                  </a:lnTo>
                  <a:lnTo>
                    <a:pt x="1360" y="713"/>
                  </a:lnTo>
                  <a:lnTo>
                    <a:pt x="1371" y="704"/>
                  </a:lnTo>
                  <a:lnTo>
                    <a:pt x="1381" y="693"/>
                  </a:lnTo>
                  <a:lnTo>
                    <a:pt x="1391" y="681"/>
                  </a:lnTo>
                  <a:lnTo>
                    <a:pt x="1400" y="668"/>
                  </a:lnTo>
                  <a:lnTo>
                    <a:pt x="1409" y="652"/>
                  </a:lnTo>
                  <a:lnTo>
                    <a:pt x="1416" y="635"/>
                  </a:lnTo>
                  <a:lnTo>
                    <a:pt x="1423" y="616"/>
                  </a:lnTo>
                  <a:lnTo>
                    <a:pt x="1427" y="595"/>
                  </a:lnTo>
                  <a:lnTo>
                    <a:pt x="1430" y="572"/>
                  </a:lnTo>
                  <a:lnTo>
                    <a:pt x="1430" y="546"/>
                  </a:lnTo>
                  <a:lnTo>
                    <a:pt x="1429" y="518"/>
                  </a:lnTo>
                  <a:lnTo>
                    <a:pt x="1426" y="487"/>
                  </a:lnTo>
                  <a:lnTo>
                    <a:pt x="1420" y="454"/>
                  </a:lnTo>
                  <a:lnTo>
                    <a:pt x="1410" y="418"/>
                  </a:lnTo>
                  <a:lnTo>
                    <a:pt x="1398" y="379"/>
                  </a:lnTo>
                  <a:lnTo>
                    <a:pt x="1383" y="335"/>
                  </a:lnTo>
                  <a:lnTo>
                    <a:pt x="1364" y="291"/>
                  </a:lnTo>
                  <a:lnTo>
                    <a:pt x="1342" y="242"/>
                  </a:lnTo>
                  <a:lnTo>
                    <a:pt x="1316" y="190"/>
                  </a:lnTo>
                  <a:lnTo>
                    <a:pt x="1285" y="135"/>
                  </a:lnTo>
                  <a:lnTo>
                    <a:pt x="1250" y="76"/>
                  </a:lnTo>
                  <a:lnTo>
                    <a:pt x="1211" y="14"/>
                  </a:lnTo>
                  <a:lnTo>
                    <a:pt x="1191" y="20"/>
                  </a:lnTo>
                  <a:lnTo>
                    <a:pt x="1170" y="24"/>
                  </a:lnTo>
                  <a:lnTo>
                    <a:pt x="1146" y="27"/>
                  </a:lnTo>
                  <a:lnTo>
                    <a:pt x="1123" y="32"/>
                  </a:lnTo>
                  <a:lnTo>
                    <a:pt x="1073" y="35"/>
                  </a:lnTo>
                  <a:lnTo>
                    <a:pt x="1021" y="37"/>
                  </a:lnTo>
                  <a:lnTo>
                    <a:pt x="968" y="37"/>
                  </a:lnTo>
                  <a:lnTo>
                    <a:pt x="913" y="36"/>
                  </a:lnTo>
                  <a:lnTo>
                    <a:pt x="860" y="33"/>
                  </a:lnTo>
                  <a:lnTo>
                    <a:pt x="808" y="29"/>
                  </a:lnTo>
                  <a:lnTo>
                    <a:pt x="713" y="20"/>
                  </a:lnTo>
                  <a:lnTo>
                    <a:pt x="635" y="10"/>
                  </a:lnTo>
                  <a:lnTo>
                    <a:pt x="582" y="3"/>
                  </a:lnTo>
                  <a:lnTo>
                    <a:pt x="563" y="0"/>
                  </a:lnTo>
                  <a:lnTo>
                    <a:pt x="573" y="9"/>
                  </a:lnTo>
                  <a:lnTo>
                    <a:pt x="583" y="22"/>
                  </a:lnTo>
                  <a:lnTo>
                    <a:pt x="592" y="37"/>
                  </a:lnTo>
                  <a:lnTo>
                    <a:pt x="599" y="55"/>
                  </a:lnTo>
                  <a:lnTo>
                    <a:pt x="606" y="75"/>
                  </a:lnTo>
                  <a:lnTo>
                    <a:pt x="612" y="96"/>
                  </a:lnTo>
                  <a:lnTo>
                    <a:pt x="618" y="121"/>
                  </a:lnTo>
                  <a:lnTo>
                    <a:pt x="622" y="147"/>
                  </a:lnTo>
                  <a:lnTo>
                    <a:pt x="627" y="174"/>
                  </a:lnTo>
                  <a:lnTo>
                    <a:pt x="630" y="203"/>
                  </a:lnTo>
                  <a:lnTo>
                    <a:pt x="632" y="233"/>
                  </a:lnTo>
                  <a:lnTo>
                    <a:pt x="634" y="263"/>
                  </a:lnTo>
                  <a:lnTo>
                    <a:pt x="634" y="295"/>
                  </a:lnTo>
                  <a:lnTo>
                    <a:pt x="632" y="327"/>
                  </a:lnTo>
                  <a:lnTo>
                    <a:pt x="631" y="359"/>
                  </a:lnTo>
                  <a:lnTo>
                    <a:pt x="630" y="390"/>
                  </a:lnTo>
                  <a:lnTo>
                    <a:pt x="627" y="422"/>
                  </a:lnTo>
                  <a:lnTo>
                    <a:pt x="622" y="454"/>
                  </a:lnTo>
                  <a:lnTo>
                    <a:pt x="617" y="485"/>
                  </a:lnTo>
                  <a:lnTo>
                    <a:pt x="611" y="515"/>
                  </a:lnTo>
                  <a:lnTo>
                    <a:pt x="604" y="546"/>
                  </a:lnTo>
                  <a:lnTo>
                    <a:pt x="596" y="573"/>
                  </a:lnTo>
                  <a:lnTo>
                    <a:pt x="586" y="600"/>
                  </a:lnTo>
                  <a:lnTo>
                    <a:pt x="578" y="626"/>
                  </a:lnTo>
                  <a:lnTo>
                    <a:pt x="566" y="649"/>
                  </a:lnTo>
                  <a:lnTo>
                    <a:pt x="555" y="672"/>
                  </a:lnTo>
                  <a:lnTo>
                    <a:pt x="542" y="691"/>
                  </a:lnTo>
                  <a:lnTo>
                    <a:pt x="527" y="708"/>
                  </a:lnTo>
                  <a:lnTo>
                    <a:pt x="513" y="724"/>
                  </a:lnTo>
                  <a:lnTo>
                    <a:pt x="497" y="736"/>
                  </a:lnTo>
                  <a:lnTo>
                    <a:pt x="480" y="744"/>
                  </a:lnTo>
                  <a:lnTo>
                    <a:pt x="461" y="752"/>
                  </a:lnTo>
                  <a:lnTo>
                    <a:pt x="494" y="1031"/>
                  </a:lnTo>
                  <a:lnTo>
                    <a:pt x="0" y="2544"/>
                  </a:lnTo>
                  <a:lnTo>
                    <a:pt x="120" y="2580"/>
                  </a:lnTo>
                  <a:lnTo>
                    <a:pt x="235" y="2612"/>
                  </a:lnTo>
                  <a:lnTo>
                    <a:pt x="346" y="2638"/>
                  </a:lnTo>
                  <a:lnTo>
                    <a:pt x="452" y="2660"/>
                  </a:lnTo>
                  <a:lnTo>
                    <a:pt x="553" y="2677"/>
                  </a:lnTo>
                  <a:lnTo>
                    <a:pt x="650" y="2690"/>
                  </a:lnTo>
                  <a:lnTo>
                    <a:pt x="742" y="2698"/>
                  </a:lnTo>
                  <a:lnTo>
                    <a:pt x="830" y="2704"/>
                  </a:lnTo>
                  <a:lnTo>
                    <a:pt x="913" y="2706"/>
                  </a:lnTo>
                  <a:lnTo>
                    <a:pt x="992" y="2706"/>
                  </a:lnTo>
                  <a:lnTo>
                    <a:pt x="1069" y="2701"/>
                  </a:lnTo>
                  <a:lnTo>
                    <a:pt x="1139" y="2696"/>
                  </a:lnTo>
                  <a:lnTo>
                    <a:pt x="1206" y="2687"/>
                  </a:lnTo>
                  <a:lnTo>
                    <a:pt x="1269" y="2677"/>
                  </a:lnTo>
                  <a:lnTo>
                    <a:pt x="1328" y="2664"/>
                  </a:lnTo>
                  <a:lnTo>
                    <a:pt x="1383" y="2651"/>
                  </a:lnTo>
                  <a:lnTo>
                    <a:pt x="1434" y="2635"/>
                  </a:lnTo>
                  <a:lnTo>
                    <a:pt x="1482" y="2619"/>
                  </a:lnTo>
                  <a:lnTo>
                    <a:pt x="1525" y="2603"/>
                  </a:lnTo>
                  <a:lnTo>
                    <a:pt x="1566" y="2586"/>
                  </a:lnTo>
                  <a:lnTo>
                    <a:pt x="1603" y="2569"/>
                  </a:lnTo>
                  <a:lnTo>
                    <a:pt x="1636" y="2552"/>
                  </a:lnTo>
                  <a:lnTo>
                    <a:pt x="1665" y="2536"/>
                  </a:lnTo>
                  <a:lnTo>
                    <a:pt x="1691" y="2520"/>
                  </a:lnTo>
                  <a:lnTo>
                    <a:pt x="1714" y="2504"/>
                  </a:lnTo>
                  <a:lnTo>
                    <a:pt x="1734" y="2490"/>
                  </a:lnTo>
                  <a:lnTo>
                    <a:pt x="1750" y="2478"/>
                  </a:lnTo>
                  <a:lnTo>
                    <a:pt x="1764" y="2467"/>
                  </a:lnTo>
                  <a:lnTo>
                    <a:pt x="1782" y="2451"/>
                  </a:lnTo>
                  <a:lnTo>
                    <a:pt x="1787" y="2445"/>
                  </a:lnTo>
                  <a:lnTo>
                    <a:pt x="1259" y="1032"/>
                  </a:lnTo>
                  <a:lnTo>
                    <a:pt x="1285" y="743"/>
                  </a:lnTo>
                  <a:close/>
                </a:path>
              </a:pathLst>
            </a:custGeom>
            <a:solidFill>
              <a:srgbClr val="86D5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>
              <a:off x="2911475" y="1670051"/>
              <a:ext cx="566738" cy="415925"/>
            </a:xfrm>
            <a:custGeom>
              <a:avLst/>
              <a:gdLst>
                <a:gd name="T0" fmla="*/ 692 w 1073"/>
                <a:gd name="T1" fmla="*/ 0 h 786"/>
                <a:gd name="T2" fmla="*/ 566 w 1073"/>
                <a:gd name="T3" fmla="*/ 19 h 786"/>
                <a:gd name="T4" fmla="*/ 449 w 1073"/>
                <a:gd name="T5" fmla="*/ 66 h 786"/>
                <a:gd name="T6" fmla="*/ 347 w 1073"/>
                <a:gd name="T7" fmla="*/ 134 h 786"/>
                <a:gd name="T8" fmla="*/ 256 w 1073"/>
                <a:gd name="T9" fmla="*/ 216 h 786"/>
                <a:gd name="T10" fmla="*/ 180 w 1073"/>
                <a:gd name="T11" fmla="*/ 305 h 786"/>
                <a:gd name="T12" fmla="*/ 115 w 1073"/>
                <a:gd name="T13" fmla="*/ 395 h 786"/>
                <a:gd name="T14" fmla="*/ 13 w 1073"/>
                <a:gd name="T15" fmla="*/ 576 h 786"/>
                <a:gd name="T16" fmla="*/ 17 w 1073"/>
                <a:gd name="T17" fmla="*/ 614 h 786"/>
                <a:gd name="T18" fmla="*/ 69 w 1073"/>
                <a:gd name="T19" fmla="*/ 652 h 786"/>
                <a:gd name="T20" fmla="*/ 106 w 1073"/>
                <a:gd name="T21" fmla="*/ 696 h 786"/>
                <a:gd name="T22" fmla="*/ 139 w 1073"/>
                <a:gd name="T23" fmla="*/ 759 h 786"/>
                <a:gd name="T24" fmla="*/ 194 w 1073"/>
                <a:gd name="T25" fmla="*/ 742 h 786"/>
                <a:gd name="T26" fmla="*/ 288 w 1073"/>
                <a:gd name="T27" fmla="*/ 670 h 786"/>
                <a:gd name="T28" fmla="*/ 330 w 1073"/>
                <a:gd name="T29" fmla="*/ 603 h 786"/>
                <a:gd name="T30" fmla="*/ 317 w 1073"/>
                <a:gd name="T31" fmla="*/ 537 h 786"/>
                <a:gd name="T32" fmla="*/ 294 w 1073"/>
                <a:gd name="T33" fmla="*/ 491 h 786"/>
                <a:gd name="T34" fmla="*/ 281 w 1073"/>
                <a:gd name="T35" fmla="*/ 471 h 786"/>
                <a:gd name="T36" fmla="*/ 315 w 1073"/>
                <a:gd name="T37" fmla="*/ 500 h 786"/>
                <a:gd name="T38" fmla="*/ 338 w 1073"/>
                <a:gd name="T39" fmla="*/ 531 h 786"/>
                <a:gd name="T40" fmla="*/ 360 w 1073"/>
                <a:gd name="T41" fmla="*/ 579 h 786"/>
                <a:gd name="T42" fmla="*/ 387 w 1073"/>
                <a:gd name="T43" fmla="*/ 609 h 786"/>
                <a:gd name="T44" fmla="*/ 402 w 1073"/>
                <a:gd name="T45" fmla="*/ 550 h 786"/>
                <a:gd name="T46" fmla="*/ 386 w 1073"/>
                <a:gd name="T47" fmla="*/ 480 h 786"/>
                <a:gd name="T48" fmla="*/ 367 w 1073"/>
                <a:gd name="T49" fmla="*/ 436 h 786"/>
                <a:gd name="T50" fmla="*/ 341 w 1073"/>
                <a:gd name="T51" fmla="*/ 393 h 786"/>
                <a:gd name="T52" fmla="*/ 344 w 1073"/>
                <a:gd name="T53" fmla="*/ 389 h 786"/>
                <a:gd name="T54" fmla="*/ 390 w 1073"/>
                <a:gd name="T55" fmla="*/ 432 h 786"/>
                <a:gd name="T56" fmla="*/ 422 w 1073"/>
                <a:gd name="T57" fmla="*/ 480 h 786"/>
                <a:gd name="T58" fmla="*/ 449 w 1073"/>
                <a:gd name="T59" fmla="*/ 547 h 786"/>
                <a:gd name="T60" fmla="*/ 515 w 1073"/>
                <a:gd name="T61" fmla="*/ 550 h 786"/>
                <a:gd name="T62" fmla="*/ 613 w 1073"/>
                <a:gd name="T63" fmla="*/ 518 h 786"/>
                <a:gd name="T64" fmla="*/ 724 w 1073"/>
                <a:gd name="T65" fmla="*/ 494 h 786"/>
                <a:gd name="T66" fmla="*/ 844 w 1073"/>
                <a:gd name="T67" fmla="*/ 480 h 786"/>
                <a:gd name="T68" fmla="*/ 975 w 1073"/>
                <a:gd name="T69" fmla="*/ 478 h 786"/>
                <a:gd name="T70" fmla="*/ 1071 w 1073"/>
                <a:gd name="T71" fmla="*/ 467 h 786"/>
                <a:gd name="T72" fmla="*/ 1070 w 1073"/>
                <a:gd name="T73" fmla="*/ 349 h 786"/>
                <a:gd name="T74" fmla="*/ 1061 w 1073"/>
                <a:gd name="T75" fmla="*/ 290 h 786"/>
                <a:gd name="T76" fmla="*/ 1044 w 1073"/>
                <a:gd name="T77" fmla="*/ 226 h 786"/>
                <a:gd name="T78" fmla="*/ 1016 w 1073"/>
                <a:gd name="T79" fmla="*/ 164 h 786"/>
                <a:gd name="T80" fmla="*/ 975 w 1073"/>
                <a:gd name="T81" fmla="*/ 107 h 786"/>
                <a:gd name="T82" fmla="*/ 919 w 1073"/>
                <a:gd name="T83" fmla="*/ 58 h 786"/>
                <a:gd name="T84" fmla="*/ 845 w 1073"/>
                <a:gd name="T85" fmla="*/ 23 h 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073" h="786">
                  <a:moveTo>
                    <a:pt x="785" y="7"/>
                  </a:moveTo>
                  <a:lnTo>
                    <a:pt x="737" y="2"/>
                  </a:lnTo>
                  <a:lnTo>
                    <a:pt x="692" y="0"/>
                  </a:lnTo>
                  <a:lnTo>
                    <a:pt x="649" y="3"/>
                  </a:lnTo>
                  <a:lnTo>
                    <a:pt x="606" y="10"/>
                  </a:lnTo>
                  <a:lnTo>
                    <a:pt x="566" y="19"/>
                  </a:lnTo>
                  <a:lnTo>
                    <a:pt x="525" y="32"/>
                  </a:lnTo>
                  <a:lnTo>
                    <a:pt x="487" y="48"/>
                  </a:lnTo>
                  <a:lnTo>
                    <a:pt x="449" y="66"/>
                  </a:lnTo>
                  <a:lnTo>
                    <a:pt x="415" y="87"/>
                  </a:lnTo>
                  <a:lnTo>
                    <a:pt x="380" y="110"/>
                  </a:lnTo>
                  <a:lnTo>
                    <a:pt x="347" y="134"/>
                  </a:lnTo>
                  <a:lnTo>
                    <a:pt x="315" y="160"/>
                  </a:lnTo>
                  <a:lnTo>
                    <a:pt x="285" y="189"/>
                  </a:lnTo>
                  <a:lnTo>
                    <a:pt x="256" y="216"/>
                  </a:lnTo>
                  <a:lnTo>
                    <a:pt x="229" y="246"/>
                  </a:lnTo>
                  <a:lnTo>
                    <a:pt x="203" y="275"/>
                  </a:lnTo>
                  <a:lnTo>
                    <a:pt x="180" y="305"/>
                  </a:lnTo>
                  <a:lnTo>
                    <a:pt x="157" y="336"/>
                  </a:lnTo>
                  <a:lnTo>
                    <a:pt x="135" y="366"/>
                  </a:lnTo>
                  <a:lnTo>
                    <a:pt x="115" y="395"/>
                  </a:lnTo>
                  <a:lnTo>
                    <a:pt x="80" y="451"/>
                  </a:lnTo>
                  <a:lnTo>
                    <a:pt x="52" y="501"/>
                  </a:lnTo>
                  <a:lnTo>
                    <a:pt x="13" y="576"/>
                  </a:lnTo>
                  <a:lnTo>
                    <a:pt x="0" y="606"/>
                  </a:lnTo>
                  <a:lnTo>
                    <a:pt x="4" y="608"/>
                  </a:lnTo>
                  <a:lnTo>
                    <a:pt x="17" y="614"/>
                  </a:lnTo>
                  <a:lnTo>
                    <a:pt x="34" y="624"/>
                  </a:lnTo>
                  <a:lnTo>
                    <a:pt x="57" y="641"/>
                  </a:lnTo>
                  <a:lnTo>
                    <a:pt x="69" y="652"/>
                  </a:lnTo>
                  <a:lnTo>
                    <a:pt x="82" y="664"/>
                  </a:lnTo>
                  <a:lnTo>
                    <a:pt x="93" y="680"/>
                  </a:lnTo>
                  <a:lnTo>
                    <a:pt x="106" y="696"/>
                  </a:lnTo>
                  <a:lnTo>
                    <a:pt x="118" y="714"/>
                  </a:lnTo>
                  <a:lnTo>
                    <a:pt x="129" y="736"/>
                  </a:lnTo>
                  <a:lnTo>
                    <a:pt x="139" y="759"/>
                  </a:lnTo>
                  <a:lnTo>
                    <a:pt x="148" y="786"/>
                  </a:lnTo>
                  <a:lnTo>
                    <a:pt x="160" y="773"/>
                  </a:lnTo>
                  <a:lnTo>
                    <a:pt x="194" y="742"/>
                  </a:lnTo>
                  <a:lnTo>
                    <a:pt x="220" y="720"/>
                  </a:lnTo>
                  <a:lnTo>
                    <a:pt x="250" y="696"/>
                  </a:lnTo>
                  <a:lnTo>
                    <a:pt x="288" y="670"/>
                  </a:lnTo>
                  <a:lnTo>
                    <a:pt x="330" y="642"/>
                  </a:lnTo>
                  <a:lnTo>
                    <a:pt x="331" y="624"/>
                  </a:lnTo>
                  <a:lnTo>
                    <a:pt x="330" y="603"/>
                  </a:lnTo>
                  <a:lnTo>
                    <a:pt x="328" y="582"/>
                  </a:lnTo>
                  <a:lnTo>
                    <a:pt x="322" y="560"/>
                  </a:lnTo>
                  <a:lnTo>
                    <a:pt x="317" y="537"/>
                  </a:lnTo>
                  <a:lnTo>
                    <a:pt x="307" y="514"/>
                  </a:lnTo>
                  <a:lnTo>
                    <a:pt x="301" y="503"/>
                  </a:lnTo>
                  <a:lnTo>
                    <a:pt x="294" y="491"/>
                  </a:lnTo>
                  <a:lnTo>
                    <a:pt x="286" y="480"/>
                  </a:lnTo>
                  <a:lnTo>
                    <a:pt x="278" y="470"/>
                  </a:lnTo>
                  <a:lnTo>
                    <a:pt x="281" y="471"/>
                  </a:lnTo>
                  <a:lnTo>
                    <a:pt x="289" y="475"/>
                  </a:lnTo>
                  <a:lnTo>
                    <a:pt x="301" y="485"/>
                  </a:lnTo>
                  <a:lnTo>
                    <a:pt x="315" y="500"/>
                  </a:lnTo>
                  <a:lnTo>
                    <a:pt x="324" y="508"/>
                  </a:lnTo>
                  <a:lnTo>
                    <a:pt x="331" y="520"/>
                  </a:lnTo>
                  <a:lnTo>
                    <a:pt x="338" y="531"/>
                  </a:lnTo>
                  <a:lnTo>
                    <a:pt x="347" y="546"/>
                  </a:lnTo>
                  <a:lnTo>
                    <a:pt x="353" y="562"/>
                  </a:lnTo>
                  <a:lnTo>
                    <a:pt x="360" y="579"/>
                  </a:lnTo>
                  <a:lnTo>
                    <a:pt x="366" y="598"/>
                  </a:lnTo>
                  <a:lnTo>
                    <a:pt x="370" y="618"/>
                  </a:lnTo>
                  <a:lnTo>
                    <a:pt x="387" y="609"/>
                  </a:lnTo>
                  <a:lnTo>
                    <a:pt x="404" y="601"/>
                  </a:lnTo>
                  <a:lnTo>
                    <a:pt x="403" y="576"/>
                  </a:lnTo>
                  <a:lnTo>
                    <a:pt x="402" y="550"/>
                  </a:lnTo>
                  <a:lnTo>
                    <a:pt x="397" y="523"/>
                  </a:lnTo>
                  <a:lnTo>
                    <a:pt x="390" y="494"/>
                  </a:lnTo>
                  <a:lnTo>
                    <a:pt x="386" y="480"/>
                  </a:lnTo>
                  <a:lnTo>
                    <a:pt x="381" y="465"/>
                  </a:lnTo>
                  <a:lnTo>
                    <a:pt x="374" y="451"/>
                  </a:lnTo>
                  <a:lnTo>
                    <a:pt x="367" y="436"/>
                  </a:lnTo>
                  <a:lnTo>
                    <a:pt x="360" y="422"/>
                  </a:lnTo>
                  <a:lnTo>
                    <a:pt x="351" y="408"/>
                  </a:lnTo>
                  <a:lnTo>
                    <a:pt x="341" y="393"/>
                  </a:lnTo>
                  <a:lnTo>
                    <a:pt x="330" y="380"/>
                  </a:lnTo>
                  <a:lnTo>
                    <a:pt x="334" y="382"/>
                  </a:lnTo>
                  <a:lnTo>
                    <a:pt x="344" y="389"/>
                  </a:lnTo>
                  <a:lnTo>
                    <a:pt x="361" y="400"/>
                  </a:lnTo>
                  <a:lnTo>
                    <a:pt x="380" y="419"/>
                  </a:lnTo>
                  <a:lnTo>
                    <a:pt x="390" y="432"/>
                  </a:lnTo>
                  <a:lnTo>
                    <a:pt x="402" y="445"/>
                  </a:lnTo>
                  <a:lnTo>
                    <a:pt x="412" y="462"/>
                  </a:lnTo>
                  <a:lnTo>
                    <a:pt x="422" y="480"/>
                  </a:lnTo>
                  <a:lnTo>
                    <a:pt x="432" y="500"/>
                  </a:lnTo>
                  <a:lnTo>
                    <a:pt x="440" y="523"/>
                  </a:lnTo>
                  <a:lnTo>
                    <a:pt x="449" y="547"/>
                  </a:lnTo>
                  <a:lnTo>
                    <a:pt x="456" y="575"/>
                  </a:lnTo>
                  <a:lnTo>
                    <a:pt x="485" y="563"/>
                  </a:lnTo>
                  <a:lnTo>
                    <a:pt x="515" y="550"/>
                  </a:lnTo>
                  <a:lnTo>
                    <a:pt x="547" y="539"/>
                  </a:lnTo>
                  <a:lnTo>
                    <a:pt x="580" y="529"/>
                  </a:lnTo>
                  <a:lnTo>
                    <a:pt x="613" y="518"/>
                  </a:lnTo>
                  <a:lnTo>
                    <a:pt x="649" y="510"/>
                  </a:lnTo>
                  <a:lnTo>
                    <a:pt x="685" y="501"/>
                  </a:lnTo>
                  <a:lnTo>
                    <a:pt x="724" y="494"/>
                  </a:lnTo>
                  <a:lnTo>
                    <a:pt x="763" y="488"/>
                  </a:lnTo>
                  <a:lnTo>
                    <a:pt x="802" y="482"/>
                  </a:lnTo>
                  <a:lnTo>
                    <a:pt x="844" y="480"/>
                  </a:lnTo>
                  <a:lnTo>
                    <a:pt x="887" y="477"/>
                  </a:lnTo>
                  <a:lnTo>
                    <a:pt x="930" y="477"/>
                  </a:lnTo>
                  <a:lnTo>
                    <a:pt x="975" y="478"/>
                  </a:lnTo>
                  <a:lnTo>
                    <a:pt x="1021" y="481"/>
                  </a:lnTo>
                  <a:lnTo>
                    <a:pt x="1068" y="485"/>
                  </a:lnTo>
                  <a:lnTo>
                    <a:pt x="1071" y="467"/>
                  </a:lnTo>
                  <a:lnTo>
                    <a:pt x="1073" y="419"/>
                  </a:lnTo>
                  <a:lnTo>
                    <a:pt x="1073" y="386"/>
                  </a:lnTo>
                  <a:lnTo>
                    <a:pt x="1070" y="349"/>
                  </a:lnTo>
                  <a:lnTo>
                    <a:pt x="1068" y="330"/>
                  </a:lnTo>
                  <a:lnTo>
                    <a:pt x="1065" y="310"/>
                  </a:lnTo>
                  <a:lnTo>
                    <a:pt x="1061" y="290"/>
                  </a:lnTo>
                  <a:lnTo>
                    <a:pt x="1057" y="268"/>
                  </a:lnTo>
                  <a:lnTo>
                    <a:pt x="1051" y="246"/>
                  </a:lnTo>
                  <a:lnTo>
                    <a:pt x="1044" y="226"/>
                  </a:lnTo>
                  <a:lnTo>
                    <a:pt x="1037" y="205"/>
                  </a:lnTo>
                  <a:lnTo>
                    <a:pt x="1027" y="184"/>
                  </a:lnTo>
                  <a:lnTo>
                    <a:pt x="1016" y="164"/>
                  </a:lnTo>
                  <a:lnTo>
                    <a:pt x="1003" y="144"/>
                  </a:lnTo>
                  <a:lnTo>
                    <a:pt x="991" y="125"/>
                  </a:lnTo>
                  <a:lnTo>
                    <a:pt x="975" y="107"/>
                  </a:lnTo>
                  <a:lnTo>
                    <a:pt x="959" y="89"/>
                  </a:lnTo>
                  <a:lnTo>
                    <a:pt x="940" y="74"/>
                  </a:lnTo>
                  <a:lnTo>
                    <a:pt x="919" y="58"/>
                  </a:lnTo>
                  <a:lnTo>
                    <a:pt x="897" y="45"/>
                  </a:lnTo>
                  <a:lnTo>
                    <a:pt x="871" y="33"/>
                  </a:lnTo>
                  <a:lnTo>
                    <a:pt x="845" y="23"/>
                  </a:lnTo>
                  <a:lnTo>
                    <a:pt x="816" y="15"/>
                  </a:lnTo>
                  <a:lnTo>
                    <a:pt x="785" y="7"/>
                  </a:lnTo>
                  <a:close/>
                </a:path>
              </a:pathLst>
            </a:custGeom>
            <a:solidFill>
              <a:srgbClr val="5119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37" name="Freeform 36"/>
            <p:cNvSpPr>
              <a:spLocks/>
            </p:cNvSpPr>
            <p:nvPr/>
          </p:nvSpPr>
          <p:spPr bwMode="auto">
            <a:xfrm>
              <a:off x="3587750" y="3957638"/>
              <a:ext cx="161925" cy="261938"/>
            </a:xfrm>
            <a:custGeom>
              <a:avLst/>
              <a:gdLst>
                <a:gd name="T0" fmla="*/ 74 w 306"/>
                <a:gd name="T1" fmla="*/ 32 h 494"/>
                <a:gd name="T2" fmla="*/ 28 w 306"/>
                <a:gd name="T3" fmla="*/ 100 h 494"/>
                <a:gd name="T4" fmla="*/ 11 w 306"/>
                <a:gd name="T5" fmla="*/ 128 h 494"/>
                <a:gd name="T6" fmla="*/ 1 w 306"/>
                <a:gd name="T7" fmla="*/ 154 h 494"/>
                <a:gd name="T8" fmla="*/ 0 w 306"/>
                <a:gd name="T9" fmla="*/ 170 h 494"/>
                <a:gd name="T10" fmla="*/ 2 w 306"/>
                <a:gd name="T11" fmla="*/ 177 h 494"/>
                <a:gd name="T12" fmla="*/ 11 w 306"/>
                <a:gd name="T13" fmla="*/ 185 h 494"/>
                <a:gd name="T14" fmla="*/ 30 w 306"/>
                <a:gd name="T15" fmla="*/ 186 h 494"/>
                <a:gd name="T16" fmla="*/ 53 w 306"/>
                <a:gd name="T17" fmla="*/ 179 h 494"/>
                <a:gd name="T18" fmla="*/ 77 w 306"/>
                <a:gd name="T19" fmla="*/ 167 h 494"/>
                <a:gd name="T20" fmla="*/ 133 w 306"/>
                <a:gd name="T21" fmla="*/ 134 h 494"/>
                <a:gd name="T22" fmla="*/ 151 w 306"/>
                <a:gd name="T23" fmla="*/ 131 h 494"/>
                <a:gd name="T24" fmla="*/ 138 w 306"/>
                <a:gd name="T25" fmla="*/ 202 h 494"/>
                <a:gd name="T26" fmla="*/ 125 w 306"/>
                <a:gd name="T27" fmla="*/ 298 h 494"/>
                <a:gd name="T28" fmla="*/ 122 w 306"/>
                <a:gd name="T29" fmla="*/ 365 h 494"/>
                <a:gd name="T30" fmla="*/ 126 w 306"/>
                <a:gd name="T31" fmla="*/ 395 h 494"/>
                <a:gd name="T32" fmla="*/ 132 w 306"/>
                <a:gd name="T33" fmla="*/ 408 h 494"/>
                <a:gd name="T34" fmla="*/ 139 w 306"/>
                <a:gd name="T35" fmla="*/ 409 h 494"/>
                <a:gd name="T36" fmla="*/ 149 w 306"/>
                <a:gd name="T37" fmla="*/ 404 h 494"/>
                <a:gd name="T38" fmla="*/ 164 w 306"/>
                <a:gd name="T39" fmla="*/ 386 h 494"/>
                <a:gd name="T40" fmla="*/ 180 w 306"/>
                <a:gd name="T41" fmla="*/ 359 h 494"/>
                <a:gd name="T42" fmla="*/ 201 w 306"/>
                <a:gd name="T43" fmla="*/ 311 h 494"/>
                <a:gd name="T44" fmla="*/ 221 w 306"/>
                <a:gd name="T45" fmla="*/ 262 h 494"/>
                <a:gd name="T46" fmla="*/ 221 w 306"/>
                <a:gd name="T47" fmla="*/ 264 h 494"/>
                <a:gd name="T48" fmla="*/ 204 w 306"/>
                <a:gd name="T49" fmla="*/ 320 h 494"/>
                <a:gd name="T50" fmla="*/ 185 w 306"/>
                <a:gd name="T51" fmla="*/ 399 h 494"/>
                <a:gd name="T52" fmla="*/ 180 w 306"/>
                <a:gd name="T53" fmla="*/ 454 h 494"/>
                <a:gd name="T54" fmla="*/ 181 w 306"/>
                <a:gd name="T55" fmla="*/ 476 h 494"/>
                <a:gd name="T56" fmla="*/ 185 w 306"/>
                <a:gd name="T57" fmla="*/ 486 h 494"/>
                <a:gd name="T58" fmla="*/ 191 w 306"/>
                <a:gd name="T59" fmla="*/ 493 h 494"/>
                <a:gd name="T60" fmla="*/ 198 w 306"/>
                <a:gd name="T61" fmla="*/ 494 h 494"/>
                <a:gd name="T62" fmla="*/ 207 w 306"/>
                <a:gd name="T63" fmla="*/ 491 h 494"/>
                <a:gd name="T64" fmla="*/ 217 w 306"/>
                <a:gd name="T65" fmla="*/ 483 h 494"/>
                <a:gd name="T66" fmla="*/ 233 w 306"/>
                <a:gd name="T67" fmla="*/ 463 h 494"/>
                <a:gd name="T68" fmla="*/ 254 w 306"/>
                <a:gd name="T69" fmla="*/ 419 h 494"/>
                <a:gd name="T70" fmla="*/ 275 w 306"/>
                <a:gd name="T71" fmla="*/ 357 h 494"/>
                <a:gd name="T72" fmla="*/ 292 w 306"/>
                <a:gd name="T73" fmla="*/ 277 h 494"/>
                <a:gd name="T74" fmla="*/ 303 w 306"/>
                <a:gd name="T75" fmla="*/ 179 h 494"/>
                <a:gd name="T76" fmla="*/ 306 w 306"/>
                <a:gd name="T77" fmla="*/ 64 h 494"/>
                <a:gd name="T78" fmla="*/ 92 w 306"/>
                <a:gd name="T79" fmla="*/ 9 h 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306" h="494">
                  <a:moveTo>
                    <a:pt x="92" y="9"/>
                  </a:moveTo>
                  <a:lnTo>
                    <a:pt x="74" y="32"/>
                  </a:lnTo>
                  <a:lnTo>
                    <a:pt x="37" y="84"/>
                  </a:lnTo>
                  <a:lnTo>
                    <a:pt x="28" y="100"/>
                  </a:lnTo>
                  <a:lnTo>
                    <a:pt x="20" y="114"/>
                  </a:lnTo>
                  <a:lnTo>
                    <a:pt x="11" y="128"/>
                  </a:lnTo>
                  <a:lnTo>
                    <a:pt x="5" y="141"/>
                  </a:lnTo>
                  <a:lnTo>
                    <a:pt x="1" y="154"/>
                  </a:lnTo>
                  <a:lnTo>
                    <a:pt x="0" y="164"/>
                  </a:lnTo>
                  <a:lnTo>
                    <a:pt x="0" y="170"/>
                  </a:lnTo>
                  <a:lnTo>
                    <a:pt x="1" y="175"/>
                  </a:lnTo>
                  <a:lnTo>
                    <a:pt x="2" y="177"/>
                  </a:lnTo>
                  <a:lnTo>
                    <a:pt x="5" y="180"/>
                  </a:lnTo>
                  <a:lnTo>
                    <a:pt x="11" y="185"/>
                  </a:lnTo>
                  <a:lnTo>
                    <a:pt x="20" y="186"/>
                  </a:lnTo>
                  <a:lnTo>
                    <a:pt x="30" y="186"/>
                  </a:lnTo>
                  <a:lnTo>
                    <a:pt x="41" y="183"/>
                  </a:lnTo>
                  <a:lnTo>
                    <a:pt x="53" y="179"/>
                  </a:lnTo>
                  <a:lnTo>
                    <a:pt x="64" y="175"/>
                  </a:lnTo>
                  <a:lnTo>
                    <a:pt x="77" y="167"/>
                  </a:lnTo>
                  <a:lnTo>
                    <a:pt x="90" y="162"/>
                  </a:lnTo>
                  <a:lnTo>
                    <a:pt x="133" y="134"/>
                  </a:lnTo>
                  <a:lnTo>
                    <a:pt x="152" y="121"/>
                  </a:lnTo>
                  <a:lnTo>
                    <a:pt x="151" y="131"/>
                  </a:lnTo>
                  <a:lnTo>
                    <a:pt x="145" y="160"/>
                  </a:lnTo>
                  <a:lnTo>
                    <a:pt x="138" y="202"/>
                  </a:lnTo>
                  <a:lnTo>
                    <a:pt x="131" y="249"/>
                  </a:lnTo>
                  <a:lnTo>
                    <a:pt x="125" y="298"/>
                  </a:lnTo>
                  <a:lnTo>
                    <a:pt x="122" y="344"/>
                  </a:lnTo>
                  <a:lnTo>
                    <a:pt x="122" y="365"/>
                  </a:lnTo>
                  <a:lnTo>
                    <a:pt x="123" y="382"/>
                  </a:lnTo>
                  <a:lnTo>
                    <a:pt x="126" y="395"/>
                  </a:lnTo>
                  <a:lnTo>
                    <a:pt x="131" y="405"/>
                  </a:lnTo>
                  <a:lnTo>
                    <a:pt x="132" y="408"/>
                  </a:lnTo>
                  <a:lnTo>
                    <a:pt x="135" y="409"/>
                  </a:lnTo>
                  <a:lnTo>
                    <a:pt x="139" y="409"/>
                  </a:lnTo>
                  <a:lnTo>
                    <a:pt x="142" y="408"/>
                  </a:lnTo>
                  <a:lnTo>
                    <a:pt x="149" y="404"/>
                  </a:lnTo>
                  <a:lnTo>
                    <a:pt x="156" y="396"/>
                  </a:lnTo>
                  <a:lnTo>
                    <a:pt x="164" y="386"/>
                  </a:lnTo>
                  <a:lnTo>
                    <a:pt x="172" y="373"/>
                  </a:lnTo>
                  <a:lnTo>
                    <a:pt x="180" y="359"/>
                  </a:lnTo>
                  <a:lnTo>
                    <a:pt x="187" y="343"/>
                  </a:lnTo>
                  <a:lnTo>
                    <a:pt x="201" y="311"/>
                  </a:lnTo>
                  <a:lnTo>
                    <a:pt x="213" y="284"/>
                  </a:lnTo>
                  <a:lnTo>
                    <a:pt x="221" y="262"/>
                  </a:lnTo>
                  <a:lnTo>
                    <a:pt x="224" y="255"/>
                  </a:lnTo>
                  <a:lnTo>
                    <a:pt x="221" y="264"/>
                  </a:lnTo>
                  <a:lnTo>
                    <a:pt x="214" y="287"/>
                  </a:lnTo>
                  <a:lnTo>
                    <a:pt x="204" y="320"/>
                  </a:lnTo>
                  <a:lnTo>
                    <a:pt x="194" y="359"/>
                  </a:lnTo>
                  <a:lnTo>
                    <a:pt x="185" y="399"/>
                  </a:lnTo>
                  <a:lnTo>
                    <a:pt x="181" y="438"/>
                  </a:lnTo>
                  <a:lnTo>
                    <a:pt x="180" y="454"/>
                  </a:lnTo>
                  <a:lnTo>
                    <a:pt x="181" y="468"/>
                  </a:lnTo>
                  <a:lnTo>
                    <a:pt x="181" y="476"/>
                  </a:lnTo>
                  <a:lnTo>
                    <a:pt x="184" y="481"/>
                  </a:lnTo>
                  <a:lnTo>
                    <a:pt x="185" y="486"/>
                  </a:lnTo>
                  <a:lnTo>
                    <a:pt x="188" y="490"/>
                  </a:lnTo>
                  <a:lnTo>
                    <a:pt x="191" y="493"/>
                  </a:lnTo>
                  <a:lnTo>
                    <a:pt x="194" y="494"/>
                  </a:lnTo>
                  <a:lnTo>
                    <a:pt x="198" y="494"/>
                  </a:lnTo>
                  <a:lnTo>
                    <a:pt x="203" y="493"/>
                  </a:lnTo>
                  <a:lnTo>
                    <a:pt x="207" y="491"/>
                  </a:lnTo>
                  <a:lnTo>
                    <a:pt x="211" y="488"/>
                  </a:lnTo>
                  <a:lnTo>
                    <a:pt x="217" y="483"/>
                  </a:lnTo>
                  <a:lnTo>
                    <a:pt x="221" y="478"/>
                  </a:lnTo>
                  <a:lnTo>
                    <a:pt x="233" y="463"/>
                  </a:lnTo>
                  <a:lnTo>
                    <a:pt x="243" y="444"/>
                  </a:lnTo>
                  <a:lnTo>
                    <a:pt x="254" y="419"/>
                  </a:lnTo>
                  <a:lnTo>
                    <a:pt x="264" y="391"/>
                  </a:lnTo>
                  <a:lnTo>
                    <a:pt x="275" y="357"/>
                  </a:lnTo>
                  <a:lnTo>
                    <a:pt x="285" y="319"/>
                  </a:lnTo>
                  <a:lnTo>
                    <a:pt x="292" y="277"/>
                  </a:lnTo>
                  <a:lnTo>
                    <a:pt x="299" y="229"/>
                  </a:lnTo>
                  <a:lnTo>
                    <a:pt x="303" y="179"/>
                  </a:lnTo>
                  <a:lnTo>
                    <a:pt x="306" y="124"/>
                  </a:lnTo>
                  <a:lnTo>
                    <a:pt x="306" y="64"/>
                  </a:lnTo>
                  <a:lnTo>
                    <a:pt x="303" y="0"/>
                  </a:lnTo>
                  <a:lnTo>
                    <a:pt x="92" y="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38" name="Freeform 37"/>
            <p:cNvSpPr>
              <a:spLocks/>
            </p:cNvSpPr>
            <p:nvPr/>
          </p:nvSpPr>
          <p:spPr bwMode="auto">
            <a:xfrm>
              <a:off x="4675188" y="2506663"/>
              <a:ext cx="185738" cy="231775"/>
            </a:xfrm>
            <a:custGeom>
              <a:avLst/>
              <a:gdLst>
                <a:gd name="T0" fmla="*/ 81 w 352"/>
                <a:gd name="T1" fmla="*/ 0 h 437"/>
                <a:gd name="T2" fmla="*/ 0 w 352"/>
                <a:gd name="T3" fmla="*/ 301 h 437"/>
                <a:gd name="T4" fmla="*/ 199 w 352"/>
                <a:gd name="T5" fmla="*/ 437 h 437"/>
                <a:gd name="T6" fmla="*/ 352 w 352"/>
                <a:gd name="T7" fmla="*/ 46 h 437"/>
                <a:gd name="T8" fmla="*/ 81 w 352"/>
                <a:gd name="T9" fmla="*/ 0 h 4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2" h="437">
                  <a:moveTo>
                    <a:pt x="81" y="0"/>
                  </a:moveTo>
                  <a:lnTo>
                    <a:pt x="0" y="301"/>
                  </a:lnTo>
                  <a:lnTo>
                    <a:pt x="199" y="437"/>
                  </a:lnTo>
                  <a:lnTo>
                    <a:pt x="352" y="46"/>
                  </a:lnTo>
                  <a:lnTo>
                    <a:pt x="81" y="0"/>
                  </a:lnTo>
                  <a:close/>
                </a:path>
              </a:pathLst>
            </a:custGeom>
            <a:solidFill>
              <a:srgbClr val="FFF1D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39" name="Freeform 38"/>
            <p:cNvSpPr>
              <a:spLocks/>
            </p:cNvSpPr>
            <p:nvPr/>
          </p:nvSpPr>
          <p:spPr bwMode="auto">
            <a:xfrm>
              <a:off x="4262438" y="2617788"/>
              <a:ext cx="608013" cy="762000"/>
            </a:xfrm>
            <a:custGeom>
              <a:avLst/>
              <a:gdLst>
                <a:gd name="T0" fmla="*/ 805 w 1150"/>
                <a:gd name="T1" fmla="*/ 0 h 1440"/>
                <a:gd name="T2" fmla="*/ 883 w 1150"/>
                <a:gd name="T3" fmla="*/ 161 h 1440"/>
                <a:gd name="T4" fmla="*/ 1018 w 1150"/>
                <a:gd name="T5" fmla="*/ 81 h 1440"/>
                <a:gd name="T6" fmla="*/ 1022 w 1150"/>
                <a:gd name="T7" fmla="*/ 85 h 1440"/>
                <a:gd name="T8" fmla="*/ 1031 w 1150"/>
                <a:gd name="T9" fmla="*/ 99 h 1440"/>
                <a:gd name="T10" fmla="*/ 1044 w 1150"/>
                <a:gd name="T11" fmla="*/ 122 h 1440"/>
                <a:gd name="T12" fmla="*/ 1060 w 1150"/>
                <a:gd name="T13" fmla="*/ 154 h 1440"/>
                <a:gd name="T14" fmla="*/ 1078 w 1150"/>
                <a:gd name="T15" fmla="*/ 194 h 1440"/>
                <a:gd name="T16" fmla="*/ 1097 w 1150"/>
                <a:gd name="T17" fmla="*/ 242 h 1440"/>
                <a:gd name="T18" fmla="*/ 1106 w 1150"/>
                <a:gd name="T19" fmla="*/ 269 h 1440"/>
                <a:gd name="T20" fmla="*/ 1114 w 1150"/>
                <a:gd name="T21" fmla="*/ 298 h 1440"/>
                <a:gd name="T22" fmla="*/ 1123 w 1150"/>
                <a:gd name="T23" fmla="*/ 328 h 1440"/>
                <a:gd name="T24" fmla="*/ 1130 w 1150"/>
                <a:gd name="T25" fmla="*/ 360 h 1440"/>
                <a:gd name="T26" fmla="*/ 1136 w 1150"/>
                <a:gd name="T27" fmla="*/ 394 h 1440"/>
                <a:gd name="T28" fmla="*/ 1142 w 1150"/>
                <a:gd name="T29" fmla="*/ 430 h 1440"/>
                <a:gd name="T30" fmla="*/ 1146 w 1150"/>
                <a:gd name="T31" fmla="*/ 468 h 1440"/>
                <a:gd name="T32" fmla="*/ 1149 w 1150"/>
                <a:gd name="T33" fmla="*/ 508 h 1440"/>
                <a:gd name="T34" fmla="*/ 1150 w 1150"/>
                <a:gd name="T35" fmla="*/ 548 h 1440"/>
                <a:gd name="T36" fmla="*/ 1150 w 1150"/>
                <a:gd name="T37" fmla="*/ 592 h 1440"/>
                <a:gd name="T38" fmla="*/ 1148 w 1150"/>
                <a:gd name="T39" fmla="*/ 635 h 1440"/>
                <a:gd name="T40" fmla="*/ 1143 w 1150"/>
                <a:gd name="T41" fmla="*/ 681 h 1440"/>
                <a:gd name="T42" fmla="*/ 1138 w 1150"/>
                <a:gd name="T43" fmla="*/ 728 h 1440"/>
                <a:gd name="T44" fmla="*/ 1129 w 1150"/>
                <a:gd name="T45" fmla="*/ 777 h 1440"/>
                <a:gd name="T46" fmla="*/ 1117 w 1150"/>
                <a:gd name="T47" fmla="*/ 826 h 1440"/>
                <a:gd name="T48" fmla="*/ 1104 w 1150"/>
                <a:gd name="T49" fmla="*/ 878 h 1440"/>
                <a:gd name="T50" fmla="*/ 1087 w 1150"/>
                <a:gd name="T51" fmla="*/ 932 h 1440"/>
                <a:gd name="T52" fmla="*/ 1067 w 1150"/>
                <a:gd name="T53" fmla="*/ 985 h 1440"/>
                <a:gd name="T54" fmla="*/ 1045 w 1150"/>
                <a:gd name="T55" fmla="*/ 1041 h 1440"/>
                <a:gd name="T56" fmla="*/ 1018 w 1150"/>
                <a:gd name="T57" fmla="*/ 1097 h 1440"/>
                <a:gd name="T58" fmla="*/ 989 w 1150"/>
                <a:gd name="T59" fmla="*/ 1152 h 1440"/>
                <a:gd name="T60" fmla="*/ 958 w 1150"/>
                <a:gd name="T61" fmla="*/ 1199 h 1440"/>
                <a:gd name="T62" fmla="*/ 924 w 1150"/>
                <a:gd name="T63" fmla="*/ 1243 h 1440"/>
                <a:gd name="T64" fmla="*/ 890 w 1150"/>
                <a:gd name="T65" fmla="*/ 1281 h 1440"/>
                <a:gd name="T66" fmla="*/ 852 w 1150"/>
                <a:gd name="T67" fmla="*/ 1315 h 1440"/>
                <a:gd name="T68" fmla="*/ 814 w 1150"/>
                <a:gd name="T69" fmla="*/ 1343 h 1440"/>
                <a:gd name="T70" fmla="*/ 775 w 1150"/>
                <a:gd name="T71" fmla="*/ 1368 h 1440"/>
                <a:gd name="T72" fmla="*/ 734 w 1150"/>
                <a:gd name="T73" fmla="*/ 1388 h 1440"/>
                <a:gd name="T74" fmla="*/ 693 w 1150"/>
                <a:gd name="T75" fmla="*/ 1405 h 1440"/>
                <a:gd name="T76" fmla="*/ 651 w 1150"/>
                <a:gd name="T77" fmla="*/ 1418 h 1440"/>
                <a:gd name="T78" fmla="*/ 608 w 1150"/>
                <a:gd name="T79" fmla="*/ 1428 h 1440"/>
                <a:gd name="T80" fmla="*/ 566 w 1150"/>
                <a:gd name="T81" fmla="*/ 1434 h 1440"/>
                <a:gd name="T82" fmla="*/ 523 w 1150"/>
                <a:gd name="T83" fmla="*/ 1438 h 1440"/>
                <a:gd name="T84" fmla="*/ 481 w 1150"/>
                <a:gd name="T85" fmla="*/ 1440 h 1440"/>
                <a:gd name="T86" fmla="*/ 439 w 1150"/>
                <a:gd name="T87" fmla="*/ 1438 h 1440"/>
                <a:gd name="T88" fmla="*/ 397 w 1150"/>
                <a:gd name="T89" fmla="*/ 1436 h 1440"/>
                <a:gd name="T90" fmla="*/ 357 w 1150"/>
                <a:gd name="T91" fmla="*/ 1430 h 1440"/>
                <a:gd name="T92" fmla="*/ 318 w 1150"/>
                <a:gd name="T93" fmla="*/ 1424 h 1440"/>
                <a:gd name="T94" fmla="*/ 281 w 1150"/>
                <a:gd name="T95" fmla="*/ 1417 h 1440"/>
                <a:gd name="T96" fmla="*/ 245 w 1150"/>
                <a:gd name="T97" fmla="*/ 1408 h 1440"/>
                <a:gd name="T98" fmla="*/ 209 w 1150"/>
                <a:gd name="T99" fmla="*/ 1398 h 1440"/>
                <a:gd name="T100" fmla="*/ 177 w 1150"/>
                <a:gd name="T101" fmla="*/ 1388 h 1440"/>
                <a:gd name="T102" fmla="*/ 145 w 1150"/>
                <a:gd name="T103" fmla="*/ 1378 h 1440"/>
                <a:gd name="T104" fmla="*/ 118 w 1150"/>
                <a:gd name="T105" fmla="*/ 1368 h 1440"/>
                <a:gd name="T106" fmla="*/ 69 w 1150"/>
                <a:gd name="T107" fmla="*/ 1349 h 1440"/>
                <a:gd name="T108" fmla="*/ 32 w 1150"/>
                <a:gd name="T109" fmla="*/ 1332 h 1440"/>
                <a:gd name="T110" fmla="*/ 9 w 1150"/>
                <a:gd name="T111" fmla="*/ 1320 h 1440"/>
                <a:gd name="T112" fmla="*/ 0 w 1150"/>
                <a:gd name="T113" fmla="*/ 1316 h 1440"/>
                <a:gd name="T114" fmla="*/ 158 w 1150"/>
                <a:gd name="T115" fmla="*/ 345 h 1440"/>
                <a:gd name="T116" fmla="*/ 805 w 1150"/>
                <a:gd name="T117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150" h="1440">
                  <a:moveTo>
                    <a:pt x="805" y="0"/>
                  </a:moveTo>
                  <a:lnTo>
                    <a:pt x="883" y="161"/>
                  </a:lnTo>
                  <a:lnTo>
                    <a:pt x="1018" y="81"/>
                  </a:lnTo>
                  <a:lnTo>
                    <a:pt x="1022" y="85"/>
                  </a:lnTo>
                  <a:lnTo>
                    <a:pt x="1031" y="99"/>
                  </a:lnTo>
                  <a:lnTo>
                    <a:pt x="1044" y="122"/>
                  </a:lnTo>
                  <a:lnTo>
                    <a:pt x="1060" y="154"/>
                  </a:lnTo>
                  <a:lnTo>
                    <a:pt x="1078" y="194"/>
                  </a:lnTo>
                  <a:lnTo>
                    <a:pt x="1097" y="242"/>
                  </a:lnTo>
                  <a:lnTo>
                    <a:pt x="1106" y="269"/>
                  </a:lnTo>
                  <a:lnTo>
                    <a:pt x="1114" y="298"/>
                  </a:lnTo>
                  <a:lnTo>
                    <a:pt x="1123" y="328"/>
                  </a:lnTo>
                  <a:lnTo>
                    <a:pt x="1130" y="360"/>
                  </a:lnTo>
                  <a:lnTo>
                    <a:pt x="1136" y="394"/>
                  </a:lnTo>
                  <a:lnTo>
                    <a:pt x="1142" y="430"/>
                  </a:lnTo>
                  <a:lnTo>
                    <a:pt x="1146" y="468"/>
                  </a:lnTo>
                  <a:lnTo>
                    <a:pt x="1149" y="508"/>
                  </a:lnTo>
                  <a:lnTo>
                    <a:pt x="1150" y="548"/>
                  </a:lnTo>
                  <a:lnTo>
                    <a:pt x="1150" y="592"/>
                  </a:lnTo>
                  <a:lnTo>
                    <a:pt x="1148" y="635"/>
                  </a:lnTo>
                  <a:lnTo>
                    <a:pt x="1143" y="681"/>
                  </a:lnTo>
                  <a:lnTo>
                    <a:pt x="1138" y="728"/>
                  </a:lnTo>
                  <a:lnTo>
                    <a:pt x="1129" y="777"/>
                  </a:lnTo>
                  <a:lnTo>
                    <a:pt x="1117" y="826"/>
                  </a:lnTo>
                  <a:lnTo>
                    <a:pt x="1104" y="878"/>
                  </a:lnTo>
                  <a:lnTo>
                    <a:pt x="1087" y="932"/>
                  </a:lnTo>
                  <a:lnTo>
                    <a:pt x="1067" y="985"/>
                  </a:lnTo>
                  <a:lnTo>
                    <a:pt x="1045" y="1041"/>
                  </a:lnTo>
                  <a:lnTo>
                    <a:pt x="1018" y="1097"/>
                  </a:lnTo>
                  <a:lnTo>
                    <a:pt x="989" y="1152"/>
                  </a:lnTo>
                  <a:lnTo>
                    <a:pt x="958" y="1199"/>
                  </a:lnTo>
                  <a:lnTo>
                    <a:pt x="924" y="1243"/>
                  </a:lnTo>
                  <a:lnTo>
                    <a:pt x="890" y="1281"/>
                  </a:lnTo>
                  <a:lnTo>
                    <a:pt x="852" y="1315"/>
                  </a:lnTo>
                  <a:lnTo>
                    <a:pt x="814" y="1343"/>
                  </a:lnTo>
                  <a:lnTo>
                    <a:pt x="775" y="1368"/>
                  </a:lnTo>
                  <a:lnTo>
                    <a:pt x="734" y="1388"/>
                  </a:lnTo>
                  <a:lnTo>
                    <a:pt x="693" y="1405"/>
                  </a:lnTo>
                  <a:lnTo>
                    <a:pt x="651" y="1418"/>
                  </a:lnTo>
                  <a:lnTo>
                    <a:pt x="608" y="1428"/>
                  </a:lnTo>
                  <a:lnTo>
                    <a:pt x="566" y="1434"/>
                  </a:lnTo>
                  <a:lnTo>
                    <a:pt x="523" y="1438"/>
                  </a:lnTo>
                  <a:lnTo>
                    <a:pt x="481" y="1440"/>
                  </a:lnTo>
                  <a:lnTo>
                    <a:pt x="439" y="1438"/>
                  </a:lnTo>
                  <a:lnTo>
                    <a:pt x="397" y="1436"/>
                  </a:lnTo>
                  <a:lnTo>
                    <a:pt x="357" y="1430"/>
                  </a:lnTo>
                  <a:lnTo>
                    <a:pt x="318" y="1424"/>
                  </a:lnTo>
                  <a:lnTo>
                    <a:pt x="281" y="1417"/>
                  </a:lnTo>
                  <a:lnTo>
                    <a:pt x="245" y="1408"/>
                  </a:lnTo>
                  <a:lnTo>
                    <a:pt x="209" y="1398"/>
                  </a:lnTo>
                  <a:lnTo>
                    <a:pt x="177" y="1388"/>
                  </a:lnTo>
                  <a:lnTo>
                    <a:pt x="145" y="1378"/>
                  </a:lnTo>
                  <a:lnTo>
                    <a:pt x="118" y="1368"/>
                  </a:lnTo>
                  <a:lnTo>
                    <a:pt x="69" y="1349"/>
                  </a:lnTo>
                  <a:lnTo>
                    <a:pt x="32" y="1332"/>
                  </a:lnTo>
                  <a:lnTo>
                    <a:pt x="9" y="1320"/>
                  </a:lnTo>
                  <a:lnTo>
                    <a:pt x="0" y="1316"/>
                  </a:lnTo>
                  <a:lnTo>
                    <a:pt x="158" y="345"/>
                  </a:lnTo>
                  <a:lnTo>
                    <a:pt x="805" y="0"/>
                  </a:lnTo>
                  <a:close/>
                </a:path>
              </a:pathLst>
            </a:custGeom>
            <a:solidFill>
              <a:srgbClr val="61BE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40" name="Freeform 39"/>
            <p:cNvSpPr>
              <a:spLocks/>
            </p:cNvSpPr>
            <p:nvPr/>
          </p:nvSpPr>
          <p:spPr bwMode="auto">
            <a:xfrm>
              <a:off x="3952875" y="5122863"/>
              <a:ext cx="560388" cy="185738"/>
            </a:xfrm>
            <a:custGeom>
              <a:avLst/>
              <a:gdLst>
                <a:gd name="T0" fmla="*/ 725 w 1059"/>
                <a:gd name="T1" fmla="*/ 0 h 350"/>
                <a:gd name="T2" fmla="*/ 694 w 1059"/>
                <a:gd name="T3" fmla="*/ 10 h 350"/>
                <a:gd name="T4" fmla="*/ 611 w 1059"/>
                <a:gd name="T5" fmla="*/ 40 h 350"/>
                <a:gd name="T6" fmla="*/ 496 w 1059"/>
                <a:gd name="T7" fmla="*/ 84 h 350"/>
                <a:gd name="T8" fmla="*/ 362 w 1059"/>
                <a:gd name="T9" fmla="*/ 135 h 350"/>
                <a:gd name="T10" fmla="*/ 294 w 1059"/>
                <a:gd name="T11" fmla="*/ 164 h 350"/>
                <a:gd name="T12" fmla="*/ 229 w 1059"/>
                <a:gd name="T13" fmla="*/ 193 h 350"/>
                <a:gd name="T14" fmla="*/ 167 w 1059"/>
                <a:gd name="T15" fmla="*/ 220 h 350"/>
                <a:gd name="T16" fmla="*/ 113 w 1059"/>
                <a:gd name="T17" fmla="*/ 248 h 350"/>
                <a:gd name="T18" fmla="*/ 88 w 1059"/>
                <a:gd name="T19" fmla="*/ 261 h 350"/>
                <a:gd name="T20" fmla="*/ 67 w 1059"/>
                <a:gd name="T21" fmla="*/ 274 h 350"/>
                <a:gd name="T22" fmla="*/ 48 w 1059"/>
                <a:gd name="T23" fmla="*/ 285 h 350"/>
                <a:gd name="T24" fmla="*/ 31 w 1059"/>
                <a:gd name="T25" fmla="*/ 297 h 350"/>
                <a:gd name="T26" fmla="*/ 18 w 1059"/>
                <a:gd name="T27" fmla="*/ 308 h 350"/>
                <a:gd name="T28" fmla="*/ 9 w 1059"/>
                <a:gd name="T29" fmla="*/ 318 h 350"/>
                <a:gd name="T30" fmla="*/ 2 w 1059"/>
                <a:gd name="T31" fmla="*/ 327 h 350"/>
                <a:gd name="T32" fmla="*/ 0 w 1059"/>
                <a:gd name="T33" fmla="*/ 336 h 350"/>
                <a:gd name="T34" fmla="*/ 3 w 1059"/>
                <a:gd name="T35" fmla="*/ 343 h 350"/>
                <a:gd name="T36" fmla="*/ 12 w 1059"/>
                <a:gd name="T37" fmla="*/ 347 h 350"/>
                <a:gd name="T38" fmla="*/ 26 w 1059"/>
                <a:gd name="T39" fmla="*/ 350 h 350"/>
                <a:gd name="T40" fmla="*/ 46 w 1059"/>
                <a:gd name="T41" fmla="*/ 350 h 350"/>
                <a:gd name="T42" fmla="*/ 69 w 1059"/>
                <a:gd name="T43" fmla="*/ 349 h 350"/>
                <a:gd name="T44" fmla="*/ 98 w 1059"/>
                <a:gd name="T45" fmla="*/ 344 h 350"/>
                <a:gd name="T46" fmla="*/ 130 w 1059"/>
                <a:gd name="T47" fmla="*/ 340 h 350"/>
                <a:gd name="T48" fmla="*/ 166 w 1059"/>
                <a:gd name="T49" fmla="*/ 333 h 350"/>
                <a:gd name="T50" fmla="*/ 247 w 1059"/>
                <a:gd name="T51" fmla="*/ 317 h 350"/>
                <a:gd name="T52" fmla="*/ 336 w 1059"/>
                <a:gd name="T53" fmla="*/ 295 h 350"/>
                <a:gd name="T54" fmla="*/ 431 w 1059"/>
                <a:gd name="T55" fmla="*/ 271 h 350"/>
                <a:gd name="T56" fmla="*/ 530 w 1059"/>
                <a:gd name="T57" fmla="*/ 245 h 350"/>
                <a:gd name="T58" fmla="*/ 628 w 1059"/>
                <a:gd name="T59" fmla="*/ 217 h 350"/>
                <a:gd name="T60" fmla="*/ 723 w 1059"/>
                <a:gd name="T61" fmla="*/ 190 h 350"/>
                <a:gd name="T62" fmla="*/ 812 w 1059"/>
                <a:gd name="T63" fmla="*/ 164 h 350"/>
                <a:gd name="T64" fmla="*/ 893 w 1059"/>
                <a:gd name="T65" fmla="*/ 141 h 350"/>
                <a:gd name="T66" fmla="*/ 961 w 1059"/>
                <a:gd name="T67" fmla="*/ 120 h 350"/>
                <a:gd name="T68" fmla="*/ 1013 w 1059"/>
                <a:gd name="T69" fmla="*/ 104 h 350"/>
                <a:gd name="T70" fmla="*/ 1047 w 1059"/>
                <a:gd name="T71" fmla="*/ 94 h 350"/>
                <a:gd name="T72" fmla="*/ 1059 w 1059"/>
                <a:gd name="T73" fmla="*/ 91 h 350"/>
                <a:gd name="T74" fmla="*/ 1059 w 1059"/>
                <a:gd name="T75" fmla="*/ 0 h 350"/>
                <a:gd name="T76" fmla="*/ 725 w 1059"/>
                <a:gd name="T77" fmla="*/ 0 h 3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059" h="350">
                  <a:moveTo>
                    <a:pt x="725" y="0"/>
                  </a:moveTo>
                  <a:lnTo>
                    <a:pt x="694" y="10"/>
                  </a:lnTo>
                  <a:lnTo>
                    <a:pt x="611" y="40"/>
                  </a:lnTo>
                  <a:lnTo>
                    <a:pt x="496" y="84"/>
                  </a:lnTo>
                  <a:lnTo>
                    <a:pt x="362" y="135"/>
                  </a:lnTo>
                  <a:lnTo>
                    <a:pt x="294" y="164"/>
                  </a:lnTo>
                  <a:lnTo>
                    <a:pt x="229" y="193"/>
                  </a:lnTo>
                  <a:lnTo>
                    <a:pt x="167" y="220"/>
                  </a:lnTo>
                  <a:lnTo>
                    <a:pt x="113" y="248"/>
                  </a:lnTo>
                  <a:lnTo>
                    <a:pt x="88" y="261"/>
                  </a:lnTo>
                  <a:lnTo>
                    <a:pt x="67" y="274"/>
                  </a:lnTo>
                  <a:lnTo>
                    <a:pt x="48" y="285"/>
                  </a:lnTo>
                  <a:lnTo>
                    <a:pt x="31" y="297"/>
                  </a:lnTo>
                  <a:lnTo>
                    <a:pt x="18" y="308"/>
                  </a:lnTo>
                  <a:lnTo>
                    <a:pt x="9" y="318"/>
                  </a:lnTo>
                  <a:lnTo>
                    <a:pt x="2" y="327"/>
                  </a:lnTo>
                  <a:lnTo>
                    <a:pt x="0" y="336"/>
                  </a:lnTo>
                  <a:lnTo>
                    <a:pt x="3" y="343"/>
                  </a:lnTo>
                  <a:lnTo>
                    <a:pt x="12" y="347"/>
                  </a:lnTo>
                  <a:lnTo>
                    <a:pt x="26" y="350"/>
                  </a:lnTo>
                  <a:lnTo>
                    <a:pt x="46" y="350"/>
                  </a:lnTo>
                  <a:lnTo>
                    <a:pt x="69" y="349"/>
                  </a:lnTo>
                  <a:lnTo>
                    <a:pt x="98" y="344"/>
                  </a:lnTo>
                  <a:lnTo>
                    <a:pt x="130" y="340"/>
                  </a:lnTo>
                  <a:lnTo>
                    <a:pt x="166" y="333"/>
                  </a:lnTo>
                  <a:lnTo>
                    <a:pt x="247" y="317"/>
                  </a:lnTo>
                  <a:lnTo>
                    <a:pt x="336" y="295"/>
                  </a:lnTo>
                  <a:lnTo>
                    <a:pt x="431" y="271"/>
                  </a:lnTo>
                  <a:lnTo>
                    <a:pt x="530" y="245"/>
                  </a:lnTo>
                  <a:lnTo>
                    <a:pt x="628" y="217"/>
                  </a:lnTo>
                  <a:lnTo>
                    <a:pt x="723" y="190"/>
                  </a:lnTo>
                  <a:lnTo>
                    <a:pt x="812" y="164"/>
                  </a:lnTo>
                  <a:lnTo>
                    <a:pt x="893" y="141"/>
                  </a:lnTo>
                  <a:lnTo>
                    <a:pt x="961" y="120"/>
                  </a:lnTo>
                  <a:lnTo>
                    <a:pt x="1013" y="104"/>
                  </a:lnTo>
                  <a:lnTo>
                    <a:pt x="1047" y="94"/>
                  </a:lnTo>
                  <a:lnTo>
                    <a:pt x="1059" y="91"/>
                  </a:lnTo>
                  <a:lnTo>
                    <a:pt x="1059" y="0"/>
                  </a:lnTo>
                  <a:lnTo>
                    <a:pt x="725" y="0"/>
                  </a:lnTo>
                  <a:close/>
                </a:path>
              </a:pathLst>
            </a:custGeom>
            <a:solidFill>
              <a:srgbClr val="5119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41" name="Freeform 40"/>
            <p:cNvSpPr>
              <a:spLocks/>
            </p:cNvSpPr>
            <p:nvPr/>
          </p:nvSpPr>
          <p:spPr bwMode="auto">
            <a:xfrm>
              <a:off x="3562350" y="5091113"/>
              <a:ext cx="584200" cy="80963"/>
            </a:xfrm>
            <a:custGeom>
              <a:avLst/>
              <a:gdLst>
                <a:gd name="T0" fmla="*/ 824 w 1103"/>
                <a:gd name="T1" fmla="*/ 0 h 153"/>
                <a:gd name="T2" fmla="*/ 791 w 1103"/>
                <a:gd name="T3" fmla="*/ 3 h 153"/>
                <a:gd name="T4" fmla="*/ 700 w 1103"/>
                <a:gd name="T5" fmla="*/ 10 h 153"/>
                <a:gd name="T6" fmla="*/ 572 w 1103"/>
                <a:gd name="T7" fmla="*/ 22 h 153"/>
                <a:gd name="T8" fmla="*/ 425 w 1103"/>
                <a:gd name="T9" fmla="*/ 36 h 153"/>
                <a:gd name="T10" fmla="*/ 348 w 1103"/>
                <a:gd name="T11" fmla="*/ 46 h 153"/>
                <a:gd name="T12" fmla="*/ 275 w 1103"/>
                <a:gd name="T13" fmla="*/ 55 h 153"/>
                <a:gd name="T14" fmla="*/ 206 w 1103"/>
                <a:gd name="T15" fmla="*/ 65 h 153"/>
                <a:gd name="T16" fmla="*/ 143 w 1103"/>
                <a:gd name="T17" fmla="*/ 76 h 153"/>
                <a:gd name="T18" fmla="*/ 114 w 1103"/>
                <a:gd name="T19" fmla="*/ 82 h 153"/>
                <a:gd name="T20" fmla="*/ 88 w 1103"/>
                <a:gd name="T21" fmla="*/ 88 h 153"/>
                <a:gd name="T22" fmla="*/ 65 w 1103"/>
                <a:gd name="T23" fmla="*/ 94 h 153"/>
                <a:gd name="T24" fmla="*/ 45 w 1103"/>
                <a:gd name="T25" fmla="*/ 99 h 153"/>
                <a:gd name="T26" fmla="*/ 27 w 1103"/>
                <a:gd name="T27" fmla="*/ 105 h 153"/>
                <a:gd name="T28" fmla="*/ 14 w 1103"/>
                <a:gd name="T29" fmla="*/ 112 h 153"/>
                <a:gd name="T30" fmla="*/ 4 w 1103"/>
                <a:gd name="T31" fmla="*/ 118 h 153"/>
                <a:gd name="T32" fmla="*/ 0 w 1103"/>
                <a:gd name="T33" fmla="*/ 124 h 153"/>
                <a:gd name="T34" fmla="*/ 0 w 1103"/>
                <a:gd name="T35" fmla="*/ 131 h 153"/>
                <a:gd name="T36" fmla="*/ 6 w 1103"/>
                <a:gd name="T37" fmla="*/ 137 h 153"/>
                <a:gd name="T38" fmla="*/ 19 w 1103"/>
                <a:gd name="T39" fmla="*/ 141 h 153"/>
                <a:gd name="T40" fmla="*/ 36 w 1103"/>
                <a:gd name="T41" fmla="*/ 145 h 153"/>
                <a:gd name="T42" fmla="*/ 59 w 1103"/>
                <a:gd name="T43" fmla="*/ 148 h 153"/>
                <a:gd name="T44" fmla="*/ 88 w 1103"/>
                <a:gd name="T45" fmla="*/ 151 h 153"/>
                <a:gd name="T46" fmla="*/ 120 w 1103"/>
                <a:gd name="T47" fmla="*/ 153 h 153"/>
                <a:gd name="T48" fmla="*/ 157 w 1103"/>
                <a:gd name="T49" fmla="*/ 153 h 153"/>
                <a:gd name="T50" fmla="*/ 239 w 1103"/>
                <a:gd name="T51" fmla="*/ 153 h 153"/>
                <a:gd name="T52" fmla="*/ 333 w 1103"/>
                <a:gd name="T53" fmla="*/ 150 h 153"/>
                <a:gd name="T54" fmla="*/ 433 w 1103"/>
                <a:gd name="T55" fmla="*/ 147 h 153"/>
                <a:gd name="T56" fmla="*/ 537 w 1103"/>
                <a:gd name="T57" fmla="*/ 141 h 153"/>
                <a:gd name="T58" fmla="*/ 642 w 1103"/>
                <a:gd name="T59" fmla="*/ 135 h 153"/>
                <a:gd name="T60" fmla="*/ 744 w 1103"/>
                <a:gd name="T61" fmla="*/ 128 h 153"/>
                <a:gd name="T62" fmla="*/ 840 w 1103"/>
                <a:gd name="T63" fmla="*/ 121 h 153"/>
                <a:gd name="T64" fmla="*/ 926 w 1103"/>
                <a:gd name="T65" fmla="*/ 115 h 153"/>
                <a:gd name="T66" fmla="*/ 998 w 1103"/>
                <a:gd name="T67" fmla="*/ 109 h 153"/>
                <a:gd name="T68" fmla="*/ 1054 w 1103"/>
                <a:gd name="T69" fmla="*/ 105 h 153"/>
                <a:gd name="T70" fmla="*/ 1090 w 1103"/>
                <a:gd name="T71" fmla="*/ 102 h 153"/>
                <a:gd name="T72" fmla="*/ 1103 w 1103"/>
                <a:gd name="T73" fmla="*/ 101 h 153"/>
                <a:gd name="T74" fmla="*/ 1103 w 1103"/>
                <a:gd name="T75" fmla="*/ 10 h 153"/>
                <a:gd name="T76" fmla="*/ 824 w 1103"/>
                <a:gd name="T77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103" h="153">
                  <a:moveTo>
                    <a:pt x="824" y="0"/>
                  </a:moveTo>
                  <a:lnTo>
                    <a:pt x="791" y="3"/>
                  </a:lnTo>
                  <a:lnTo>
                    <a:pt x="700" y="10"/>
                  </a:lnTo>
                  <a:lnTo>
                    <a:pt x="572" y="22"/>
                  </a:lnTo>
                  <a:lnTo>
                    <a:pt x="425" y="36"/>
                  </a:lnTo>
                  <a:lnTo>
                    <a:pt x="348" y="46"/>
                  </a:lnTo>
                  <a:lnTo>
                    <a:pt x="275" y="55"/>
                  </a:lnTo>
                  <a:lnTo>
                    <a:pt x="206" y="65"/>
                  </a:lnTo>
                  <a:lnTo>
                    <a:pt x="143" y="76"/>
                  </a:lnTo>
                  <a:lnTo>
                    <a:pt x="114" y="82"/>
                  </a:lnTo>
                  <a:lnTo>
                    <a:pt x="88" y="88"/>
                  </a:lnTo>
                  <a:lnTo>
                    <a:pt x="65" y="94"/>
                  </a:lnTo>
                  <a:lnTo>
                    <a:pt x="45" y="99"/>
                  </a:lnTo>
                  <a:lnTo>
                    <a:pt x="27" y="105"/>
                  </a:lnTo>
                  <a:lnTo>
                    <a:pt x="14" y="112"/>
                  </a:lnTo>
                  <a:lnTo>
                    <a:pt x="4" y="118"/>
                  </a:lnTo>
                  <a:lnTo>
                    <a:pt x="0" y="124"/>
                  </a:lnTo>
                  <a:lnTo>
                    <a:pt x="0" y="131"/>
                  </a:lnTo>
                  <a:lnTo>
                    <a:pt x="6" y="137"/>
                  </a:lnTo>
                  <a:lnTo>
                    <a:pt x="19" y="141"/>
                  </a:lnTo>
                  <a:lnTo>
                    <a:pt x="36" y="145"/>
                  </a:lnTo>
                  <a:lnTo>
                    <a:pt x="59" y="148"/>
                  </a:lnTo>
                  <a:lnTo>
                    <a:pt x="88" y="151"/>
                  </a:lnTo>
                  <a:lnTo>
                    <a:pt x="120" y="153"/>
                  </a:lnTo>
                  <a:lnTo>
                    <a:pt x="157" y="153"/>
                  </a:lnTo>
                  <a:lnTo>
                    <a:pt x="239" y="153"/>
                  </a:lnTo>
                  <a:lnTo>
                    <a:pt x="333" y="150"/>
                  </a:lnTo>
                  <a:lnTo>
                    <a:pt x="433" y="147"/>
                  </a:lnTo>
                  <a:lnTo>
                    <a:pt x="537" y="141"/>
                  </a:lnTo>
                  <a:lnTo>
                    <a:pt x="642" y="135"/>
                  </a:lnTo>
                  <a:lnTo>
                    <a:pt x="744" y="128"/>
                  </a:lnTo>
                  <a:lnTo>
                    <a:pt x="840" y="121"/>
                  </a:lnTo>
                  <a:lnTo>
                    <a:pt x="926" y="115"/>
                  </a:lnTo>
                  <a:lnTo>
                    <a:pt x="998" y="109"/>
                  </a:lnTo>
                  <a:lnTo>
                    <a:pt x="1054" y="105"/>
                  </a:lnTo>
                  <a:lnTo>
                    <a:pt x="1090" y="102"/>
                  </a:lnTo>
                  <a:lnTo>
                    <a:pt x="1103" y="101"/>
                  </a:lnTo>
                  <a:lnTo>
                    <a:pt x="1103" y="10"/>
                  </a:lnTo>
                  <a:lnTo>
                    <a:pt x="824" y="0"/>
                  </a:lnTo>
                  <a:close/>
                </a:path>
              </a:pathLst>
            </a:custGeom>
            <a:solidFill>
              <a:srgbClr val="5119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42" name="Freeform 41"/>
            <p:cNvSpPr>
              <a:spLocks/>
            </p:cNvSpPr>
            <p:nvPr/>
          </p:nvSpPr>
          <p:spPr bwMode="auto">
            <a:xfrm>
              <a:off x="3889375" y="3544888"/>
              <a:ext cx="673100" cy="1577975"/>
            </a:xfrm>
            <a:custGeom>
              <a:avLst/>
              <a:gdLst>
                <a:gd name="T0" fmla="*/ 1270 w 1272"/>
                <a:gd name="T1" fmla="*/ 163 h 2981"/>
                <a:gd name="T2" fmla="*/ 1262 w 1272"/>
                <a:gd name="T3" fmla="*/ 303 h 2981"/>
                <a:gd name="T4" fmla="*/ 1246 w 1272"/>
                <a:gd name="T5" fmla="*/ 560 h 2981"/>
                <a:gd name="T6" fmla="*/ 1226 w 1272"/>
                <a:gd name="T7" fmla="*/ 910 h 2981"/>
                <a:gd name="T8" fmla="*/ 1207 w 1272"/>
                <a:gd name="T9" fmla="*/ 1328 h 2981"/>
                <a:gd name="T10" fmla="*/ 1190 w 1272"/>
                <a:gd name="T11" fmla="*/ 1792 h 2981"/>
                <a:gd name="T12" fmla="*/ 1177 w 1272"/>
                <a:gd name="T13" fmla="*/ 2274 h 2981"/>
                <a:gd name="T14" fmla="*/ 1174 w 1272"/>
                <a:gd name="T15" fmla="*/ 2634 h 2981"/>
                <a:gd name="T16" fmla="*/ 1175 w 1272"/>
                <a:gd name="T17" fmla="*/ 2867 h 2981"/>
                <a:gd name="T18" fmla="*/ 843 w 1272"/>
                <a:gd name="T19" fmla="*/ 2981 h 2981"/>
                <a:gd name="T20" fmla="*/ 835 w 1272"/>
                <a:gd name="T21" fmla="*/ 2903 h 2981"/>
                <a:gd name="T22" fmla="*/ 817 w 1272"/>
                <a:gd name="T23" fmla="*/ 2693 h 2981"/>
                <a:gd name="T24" fmla="*/ 789 w 1272"/>
                <a:gd name="T25" fmla="*/ 2385 h 2981"/>
                <a:gd name="T26" fmla="*/ 759 w 1272"/>
                <a:gd name="T27" fmla="*/ 2009 h 2981"/>
                <a:gd name="T28" fmla="*/ 727 w 1272"/>
                <a:gd name="T29" fmla="*/ 1600 h 2981"/>
                <a:gd name="T30" fmla="*/ 701 w 1272"/>
                <a:gd name="T31" fmla="*/ 1191 h 2981"/>
                <a:gd name="T32" fmla="*/ 684 w 1272"/>
                <a:gd name="T33" fmla="*/ 815 h 2981"/>
                <a:gd name="T34" fmla="*/ 678 w 1272"/>
                <a:gd name="T35" fmla="*/ 651 h 2981"/>
                <a:gd name="T36" fmla="*/ 678 w 1272"/>
                <a:gd name="T37" fmla="*/ 506 h 2981"/>
                <a:gd name="T38" fmla="*/ 483 w 1272"/>
                <a:gd name="T39" fmla="*/ 488 h 2981"/>
                <a:gd name="T40" fmla="*/ 474 w 1272"/>
                <a:gd name="T41" fmla="*/ 618 h 2981"/>
                <a:gd name="T42" fmla="*/ 461 w 1272"/>
                <a:gd name="T43" fmla="*/ 851 h 2981"/>
                <a:gd name="T44" fmla="*/ 447 w 1272"/>
                <a:gd name="T45" fmla="*/ 1167 h 2981"/>
                <a:gd name="T46" fmla="*/ 437 w 1272"/>
                <a:gd name="T47" fmla="*/ 1538 h 2981"/>
                <a:gd name="T48" fmla="*/ 434 w 1272"/>
                <a:gd name="T49" fmla="*/ 1943 h 2981"/>
                <a:gd name="T50" fmla="*/ 438 w 1272"/>
                <a:gd name="T51" fmla="*/ 2251 h 2981"/>
                <a:gd name="T52" fmla="*/ 447 w 1272"/>
                <a:gd name="T53" fmla="*/ 2455 h 2981"/>
                <a:gd name="T54" fmla="*/ 458 w 1272"/>
                <a:gd name="T55" fmla="*/ 2653 h 2981"/>
                <a:gd name="T56" fmla="*/ 474 w 1272"/>
                <a:gd name="T57" fmla="*/ 2841 h 2981"/>
                <a:gd name="T58" fmla="*/ 205 w 1272"/>
                <a:gd name="T59" fmla="*/ 2922 h 2981"/>
                <a:gd name="T60" fmla="*/ 187 w 1272"/>
                <a:gd name="T61" fmla="*/ 2866 h 2981"/>
                <a:gd name="T62" fmla="*/ 144 w 1272"/>
                <a:gd name="T63" fmla="*/ 2703 h 2981"/>
                <a:gd name="T64" fmla="*/ 118 w 1272"/>
                <a:gd name="T65" fmla="*/ 2585 h 2981"/>
                <a:gd name="T66" fmla="*/ 89 w 1272"/>
                <a:gd name="T67" fmla="*/ 2444 h 2981"/>
                <a:gd name="T68" fmla="*/ 64 w 1272"/>
                <a:gd name="T69" fmla="*/ 2281 h 2981"/>
                <a:gd name="T70" fmla="*/ 39 w 1272"/>
                <a:gd name="T71" fmla="*/ 2097 h 2981"/>
                <a:gd name="T72" fmla="*/ 19 w 1272"/>
                <a:gd name="T73" fmla="*/ 1892 h 2981"/>
                <a:gd name="T74" fmla="*/ 6 w 1272"/>
                <a:gd name="T75" fmla="*/ 1669 h 2981"/>
                <a:gd name="T76" fmla="*/ 0 w 1272"/>
                <a:gd name="T77" fmla="*/ 1429 h 2981"/>
                <a:gd name="T78" fmla="*/ 5 w 1272"/>
                <a:gd name="T79" fmla="*/ 1171 h 2981"/>
                <a:gd name="T80" fmla="*/ 19 w 1272"/>
                <a:gd name="T81" fmla="*/ 899 h 2981"/>
                <a:gd name="T82" fmla="*/ 49 w 1272"/>
                <a:gd name="T83" fmla="*/ 612 h 2981"/>
                <a:gd name="T84" fmla="*/ 94 w 1272"/>
                <a:gd name="T85" fmla="*/ 313 h 2981"/>
                <a:gd name="T86" fmla="*/ 154 w 1272"/>
                <a:gd name="T87" fmla="*/ 0 h 29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272" h="2981">
                  <a:moveTo>
                    <a:pt x="1272" y="144"/>
                  </a:moveTo>
                  <a:lnTo>
                    <a:pt x="1270" y="163"/>
                  </a:lnTo>
                  <a:lnTo>
                    <a:pt x="1267" y="216"/>
                  </a:lnTo>
                  <a:lnTo>
                    <a:pt x="1262" y="303"/>
                  </a:lnTo>
                  <a:lnTo>
                    <a:pt x="1254" y="418"/>
                  </a:lnTo>
                  <a:lnTo>
                    <a:pt x="1246" y="560"/>
                  </a:lnTo>
                  <a:lnTo>
                    <a:pt x="1236" y="725"/>
                  </a:lnTo>
                  <a:lnTo>
                    <a:pt x="1226" y="910"/>
                  </a:lnTo>
                  <a:lnTo>
                    <a:pt x="1216" y="1112"/>
                  </a:lnTo>
                  <a:lnTo>
                    <a:pt x="1207" y="1328"/>
                  </a:lnTo>
                  <a:lnTo>
                    <a:pt x="1197" y="1555"/>
                  </a:lnTo>
                  <a:lnTo>
                    <a:pt x="1190" y="1792"/>
                  </a:lnTo>
                  <a:lnTo>
                    <a:pt x="1182" y="2031"/>
                  </a:lnTo>
                  <a:lnTo>
                    <a:pt x="1177" y="2274"/>
                  </a:lnTo>
                  <a:lnTo>
                    <a:pt x="1174" y="2515"/>
                  </a:lnTo>
                  <a:lnTo>
                    <a:pt x="1174" y="2634"/>
                  </a:lnTo>
                  <a:lnTo>
                    <a:pt x="1174" y="2751"/>
                  </a:lnTo>
                  <a:lnTo>
                    <a:pt x="1175" y="2867"/>
                  </a:lnTo>
                  <a:lnTo>
                    <a:pt x="1177" y="2981"/>
                  </a:lnTo>
                  <a:lnTo>
                    <a:pt x="843" y="2981"/>
                  </a:lnTo>
                  <a:lnTo>
                    <a:pt x="841" y="2961"/>
                  </a:lnTo>
                  <a:lnTo>
                    <a:pt x="835" y="2903"/>
                  </a:lnTo>
                  <a:lnTo>
                    <a:pt x="827" y="2813"/>
                  </a:lnTo>
                  <a:lnTo>
                    <a:pt x="817" y="2693"/>
                  </a:lnTo>
                  <a:lnTo>
                    <a:pt x="804" y="2549"/>
                  </a:lnTo>
                  <a:lnTo>
                    <a:pt x="789" y="2385"/>
                  </a:lnTo>
                  <a:lnTo>
                    <a:pt x="773" y="2202"/>
                  </a:lnTo>
                  <a:lnTo>
                    <a:pt x="759" y="2009"/>
                  </a:lnTo>
                  <a:lnTo>
                    <a:pt x="743" y="1806"/>
                  </a:lnTo>
                  <a:lnTo>
                    <a:pt x="727" y="1600"/>
                  </a:lnTo>
                  <a:lnTo>
                    <a:pt x="714" y="1394"/>
                  </a:lnTo>
                  <a:lnTo>
                    <a:pt x="701" y="1191"/>
                  </a:lnTo>
                  <a:lnTo>
                    <a:pt x="691" y="997"/>
                  </a:lnTo>
                  <a:lnTo>
                    <a:pt x="684" y="815"/>
                  </a:lnTo>
                  <a:lnTo>
                    <a:pt x="681" y="730"/>
                  </a:lnTo>
                  <a:lnTo>
                    <a:pt x="678" y="651"/>
                  </a:lnTo>
                  <a:lnTo>
                    <a:pt x="678" y="575"/>
                  </a:lnTo>
                  <a:lnTo>
                    <a:pt x="678" y="506"/>
                  </a:lnTo>
                  <a:lnTo>
                    <a:pt x="484" y="471"/>
                  </a:lnTo>
                  <a:lnTo>
                    <a:pt x="483" y="488"/>
                  </a:lnTo>
                  <a:lnTo>
                    <a:pt x="480" y="539"/>
                  </a:lnTo>
                  <a:lnTo>
                    <a:pt x="474" y="618"/>
                  </a:lnTo>
                  <a:lnTo>
                    <a:pt x="468" y="723"/>
                  </a:lnTo>
                  <a:lnTo>
                    <a:pt x="461" y="851"/>
                  </a:lnTo>
                  <a:lnTo>
                    <a:pt x="454" y="1001"/>
                  </a:lnTo>
                  <a:lnTo>
                    <a:pt x="447" y="1167"/>
                  </a:lnTo>
                  <a:lnTo>
                    <a:pt x="441" y="1347"/>
                  </a:lnTo>
                  <a:lnTo>
                    <a:pt x="437" y="1538"/>
                  </a:lnTo>
                  <a:lnTo>
                    <a:pt x="434" y="1738"/>
                  </a:lnTo>
                  <a:lnTo>
                    <a:pt x="434" y="1943"/>
                  </a:lnTo>
                  <a:lnTo>
                    <a:pt x="437" y="2149"/>
                  </a:lnTo>
                  <a:lnTo>
                    <a:pt x="438" y="2251"/>
                  </a:lnTo>
                  <a:lnTo>
                    <a:pt x="442" y="2353"/>
                  </a:lnTo>
                  <a:lnTo>
                    <a:pt x="447" y="2455"/>
                  </a:lnTo>
                  <a:lnTo>
                    <a:pt x="451" y="2555"/>
                  </a:lnTo>
                  <a:lnTo>
                    <a:pt x="458" y="2653"/>
                  </a:lnTo>
                  <a:lnTo>
                    <a:pt x="465" y="2749"/>
                  </a:lnTo>
                  <a:lnTo>
                    <a:pt x="474" y="2841"/>
                  </a:lnTo>
                  <a:lnTo>
                    <a:pt x="484" y="2932"/>
                  </a:lnTo>
                  <a:lnTo>
                    <a:pt x="205" y="2922"/>
                  </a:lnTo>
                  <a:lnTo>
                    <a:pt x="200" y="2908"/>
                  </a:lnTo>
                  <a:lnTo>
                    <a:pt x="187" y="2866"/>
                  </a:lnTo>
                  <a:lnTo>
                    <a:pt x="169" y="2798"/>
                  </a:lnTo>
                  <a:lnTo>
                    <a:pt x="144" y="2703"/>
                  </a:lnTo>
                  <a:lnTo>
                    <a:pt x="131" y="2648"/>
                  </a:lnTo>
                  <a:lnTo>
                    <a:pt x="118" y="2585"/>
                  </a:lnTo>
                  <a:lnTo>
                    <a:pt x="104" y="2517"/>
                  </a:lnTo>
                  <a:lnTo>
                    <a:pt x="89" y="2444"/>
                  </a:lnTo>
                  <a:lnTo>
                    <a:pt x="77" y="2365"/>
                  </a:lnTo>
                  <a:lnTo>
                    <a:pt x="64" y="2281"/>
                  </a:lnTo>
                  <a:lnTo>
                    <a:pt x="51" y="2192"/>
                  </a:lnTo>
                  <a:lnTo>
                    <a:pt x="39" y="2097"/>
                  </a:lnTo>
                  <a:lnTo>
                    <a:pt x="29" y="1998"/>
                  </a:lnTo>
                  <a:lnTo>
                    <a:pt x="19" y="1892"/>
                  </a:lnTo>
                  <a:lnTo>
                    <a:pt x="12" y="1783"/>
                  </a:lnTo>
                  <a:lnTo>
                    <a:pt x="6" y="1669"/>
                  </a:lnTo>
                  <a:lnTo>
                    <a:pt x="2" y="1551"/>
                  </a:lnTo>
                  <a:lnTo>
                    <a:pt x="0" y="1429"/>
                  </a:lnTo>
                  <a:lnTo>
                    <a:pt x="0" y="1302"/>
                  </a:lnTo>
                  <a:lnTo>
                    <a:pt x="5" y="1171"/>
                  </a:lnTo>
                  <a:lnTo>
                    <a:pt x="10" y="1037"/>
                  </a:lnTo>
                  <a:lnTo>
                    <a:pt x="19" y="899"/>
                  </a:lnTo>
                  <a:lnTo>
                    <a:pt x="32" y="758"/>
                  </a:lnTo>
                  <a:lnTo>
                    <a:pt x="49" y="612"/>
                  </a:lnTo>
                  <a:lnTo>
                    <a:pt x="69" y="464"/>
                  </a:lnTo>
                  <a:lnTo>
                    <a:pt x="94" y="313"/>
                  </a:lnTo>
                  <a:lnTo>
                    <a:pt x="121" y="157"/>
                  </a:lnTo>
                  <a:lnTo>
                    <a:pt x="154" y="0"/>
                  </a:lnTo>
                  <a:lnTo>
                    <a:pt x="1272" y="144"/>
                  </a:lnTo>
                  <a:close/>
                </a:path>
              </a:pathLst>
            </a:custGeom>
            <a:solidFill>
              <a:srgbClr val="CB2D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43" name="Freeform 42"/>
            <p:cNvSpPr>
              <a:spLocks/>
            </p:cNvSpPr>
            <p:nvPr/>
          </p:nvSpPr>
          <p:spPr bwMode="auto">
            <a:xfrm>
              <a:off x="3843338" y="1544638"/>
              <a:ext cx="785813" cy="850900"/>
            </a:xfrm>
            <a:custGeom>
              <a:avLst/>
              <a:gdLst>
                <a:gd name="T0" fmla="*/ 1062 w 1485"/>
                <a:gd name="T1" fmla="*/ 1602 h 1606"/>
                <a:gd name="T2" fmla="*/ 1102 w 1485"/>
                <a:gd name="T3" fmla="*/ 1566 h 1606"/>
                <a:gd name="T4" fmla="*/ 1152 w 1485"/>
                <a:gd name="T5" fmla="*/ 1515 h 1606"/>
                <a:gd name="T6" fmla="*/ 1191 w 1485"/>
                <a:gd name="T7" fmla="*/ 1469 h 1606"/>
                <a:gd name="T8" fmla="*/ 1233 w 1485"/>
                <a:gd name="T9" fmla="*/ 1413 h 1606"/>
                <a:gd name="T10" fmla="*/ 1276 w 1485"/>
                <a:gd name="T11" fmla="*/ 1345 h 1606"/>
                <a:gd name="T12" fmla="*/ 1319 w 1485"/>
                <a:gd name="T13" fmla="*/ 1268 h 1606"/>
                <a:gd name="T14" fmla="*/ 1361 w 1485"/>
                <a:gd name="T15" fmla="*/ 1180 h 1606"/>
                <a:gd name="T16" fmla="*/ 1400 w 1485"/>
                <a:gd name="T17" fmla="*/ 1079 h 1606"/>
                <a:gd name="T18" fmla="*/ 1433 w 1485"/>
                <a:gd name="T19" fmla="*/ 967 h 1606"/>
                <a:gd name="T20" fmla="*/ 1459 w 1485"/>
                <a:gd name="T21" fmla="*/ 843 h 1606"/>
                <a:gd name="T22" fmla="*/ 1476 w 1485"/>
                <a:gd name="T23" fmla="*/ 706 h 1606"/>
                <a:gd name="T24" fmla="*/ 1485 w 1485"/>
                <a:gd name="T25" fmla="*/ 556 h 1606"/>
                <a:gd name="T26" fmla="*/ 1482 w 1485"/>
                <a:gd name="T27" fmla="*/ 393 h 1606"/>
                <a:gd name="T28" fmla="*/ 1412 w 1485"/>
                <a:gd name="T29" fmla="*/ 252 h 1606"/>
                <a:gd name="T30" fmla="*/ 1283 w 1485"/>
                <a:gd name="T31" fmla="*/ 162 h 1606"/>
                <a:gd name="T32" fmla="*/ 1158 w 1485"/>
                <a:gd name="T33" fmla="*/ 94 h 1606"/>
                <a:gd name="T34" fmla="*/ 1036 w 1485"/>
                <a:gd name="T35" fmla="*/ 45 h 1606"/>
                <a:gd name="T36" fmla="*/ 918 w 1485"/>
                <a:gd name="T37" fmla="*/ 15 h 1606"/>
                <a:gd name="T38" fmla="*/ 804 w 1485"/>
                <a:gd name="T39" fmla="*/ 2 h 1606"/>
                <a:gd name="T40" fmla="*/ 694 w 1485"/>
                <a:gd name="T41" fmla="*/ 3 h 1606"/>
                <a:gd name="T42" fmla="*/ 591 w 1485"/>
                <a:gd name="T43" fmla="*/ 16 h 1606"/>
                <a:gd name="T44" fmla="*/ 491 w 1485"/>
                <a:gd name="T45" fmla="*/ 41 h 1606"/>
                <a:gd name="T46" fmla="*/ 401 w 1485"/>
                <a:gd name="T47" fmla="*/ 74 h 1606"/>
                <a:gd name="T48" fmla="*/ 316 w 1485"/>
                <a:gd name="T49" fmla="*/ 114 h 1606"/>
                <a:gd name="T50" fmla="*/ 238 w 1485"/>
                <a:gd name="T51" fmla="*/ 160 h 1606"/>
                <a:gd name="T52" fmla="*/ 169 w 1485"/>
                <a:gd name="T53" fmla="*/ 209 h 1606"/>
                <a:gd name="T54" fmla="*/ 110 w 1485"/>
                <a:gd name="T55" fmla="*/ 258 h 1606"/>
                <a:gd name="T56" fmla="*/ 58 w 1485"/>
                <a:gd name="T57" fmla="*/ 309 h 1606"/>
                <a:gd name="T58" fmla="*/ 16 w 1485"/>
                <a:gd name="T59" fmla="*/ 356 h 1606"/>
                <a:gd name="T60" fmla="*/ 54 w 1485"/>
                <a:gd name="T61" fmla="*/ 368 h 1606"/>
                <a:gd name="T62" fmla="*/ 170 w 1485"/>
                <a:gd name="T63" fmla="*/ 350 h 1606"/>
                <a:gd name="T64" fmla="*/ 300 w 1485"/>
                <a:gd name="T65" fmla="*/ 339 h 1606"/>
                <a:gd name="T66" fmla="*/ 438 w 1485"/>
                <a:gd name="T67" fmla="*/ 334 h 1606"/>
                <a:gd name="T68" fmla="*/ 581 w 1485"/>
                <a:gd name="T69" fmla="*/ 336 h 1606"/>
                <a:gd name="T70" fmla="*/ 723 w 1485"/>
                <a:gd name="T71" fmla="*/ 345 h 1606"/>
                <a:gd name="T72" fmla="*/ 863 w 1485"/>
                <a:gd name="T73" fmla="*/ 360 h 1606"/>
                <a:gd name="T74" fmla="*/ 997 w 1485"/>
                <a:gd name="T75" fmla="*/ 383 h 1606"/>
                <a:gd name="T76" fmla="*/ 1056 w 1485"/>
                <a:gd name="T77" fmla="*/ 1606 h 16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485" h="1606">
                  <a:moveTo>
                    <a:pt x="1056" y="1606"/>
                  </a:moveTo>
                  <a:lnTo>
                    <a:pt x="1062" y="1602"/>
                  </a:lnTo>
                  <a:lnTo>
                    <a:pt x="1077" y="1589"/>
                  </a:lnTo>
                  <a:lnTo>
                    <a:pt x="1102" y="1566"/>
                  </a:lnTo>
                  <a:lnTo>
                    <a:pt x="1134" y="1535"/>
                  </a:lnTo>
                  <a:lnTo>
                    <a:pt x="1152" y="1515"/>
                  </a:lnTo>
                  <a:lnTo>
                    <a:pt x="1171" y="1494"/>
                  </a:lnTo>
                  <a:lnTo>
                    <a:pt x="1191" y="1469"/>
                  </a:lnTo>
                  <a:lnTo>
                    <a:pt x="1211" y="1442"/>
                  </a:lnTo>
                  <a:lnTo>
                    <a:pt x="1233" y="1413"/>
                  </a:lnTo>
                  <a:lnTo>
                    <a:pt x="1255" y="1381"/>
                  </a:lnTo>
                  <a:lnTo>
                    <a:pt x="1276" y="1345"/>
                  </a:lnTo>
                  <a:lnTo>
                    <a:pt x="1298" y="1308"/>
                  </a:lnTo>
                  <a:lnTo>
                    <a:pt x="1319" y="1268"/>
                  </a:lnTo>
                  <a:lnTo>
                    <a:pt x="1341" y="1226"/>
                  </a:lnTo>
                  <a:lnTo>
                    <a:pt x="1361" y="1180"/>
                  </a:lnTo>
                  <a:lnTo>
                    <a:pt x="1381" y="1131"/>
                  </a:lnTo>
                  <a:lnTo>
                    <a:pt x="1400" y="1079"/>
                  </a:lnTo>
                  <a:lnTo>
                    <a:pt x="1417" y="1024"/>
                  </a:lnTo>
                  <a:lnTo>
                    <a:pt x="1433" y="967"/>
                  </a:lnTo>
                  <a:lnTo>
                    <a:pt x="1446" y="906"/>
                  </a:lnTo>
                  <a:lnTo>
                    <a:pt x="1459" y="843"/>
                  </a:lnTo>
                  <a:lnTo>
                    <a:pt x="1469" y="775"/>
                  </a:lnTo>
                  <a:lnTo>
                    <a:pt x="1476" y="706"/>
                  </a:lnTo>
                  <a:lnTo>
                    <a:pt x="1482" y="633"/>
                  </a:lnTo>
                  <a:lnTo>
                    <a:pt x="1485" y="556"/>
                  </a:lnTo>
                  <a:lnTo>
                    <a:pt x="1485" y="477"/>
                  </a:lnTo>
                  <a:lnTo>
                    <a:pt x="1482" y="393"/>
                  </a:lnTo>
                  <a:lnTo>
                    <a:pt x="1476" y="307"/>
                  </a:lnTo>
                  <a:lnTo>
                    <a:pt x="1412" y="252"/>
                  </a:lnTo>
                  <a:lnTo>
                    <a:pt x="1347" y="205"/>
                  </a:lnTo>
                  <a:lnTo>
                    <a:pt x="1283" y="162"/>
                  </a:lnTo>
                  <a:lnTo>
                    <a:pt x="1220" y="126"/>
                  </a:lnTo>
                  <a:lnTo>
                    <a:pt x="1158" y="94"/>
                  </a:lnTo>
                  <a:lnTo>
                    <a:pt x="1096" y="67"/>
                  </a:lnTo>
                  <a:lnTo>
                    <a:pt x="1036" y="45"/>
                  </a:lnTo>
                  <a:lnTo>
                    <a:pt x="977" y="28"/>
                  </a:lnTo>
                  <a:lnTo>
                    <a:pt x="918" y="15"/>
                  </a:lnTo>
                  <a:lnTo>
                    <a:pt x="860" y="6"/>
                  </a:lnTo>
                  <a:lnTo>
                    <a:pt x="804" y="2"/>
                  </a:lnTo>
                  <a:lnTo>
                    <a:pt x="748" y="0"/>
                  </a:lnTo>
                  <a:lnTo>
                    <a:pt x="694" y="3"/>
                  </a:lnTo>
                  <a:lnTo>
                    <a:pt x="641" y="8"/>
                  </a:lnTo>
                  <a:lnTo>
                    <a:pt x="591" y="16"/>
                  </a:lnTo>
                  <a:lnTo>
                    <a:pt x="540" y="28"/>
                  </a:lnTo>
                  <a:lnTo>
                    <a:pt x="491" y="41"/>
                  </a:lnTo>
                  <a:lnTo>
                    <a:pt x="445" y="57"/>
                  </a:lnTo>
                  <a:lnTo>
                    <a:pt x="401" y="74"/>
                  </a:lnTo>
                  <a:lnTo>
                    <a:pt x="357" y="93"/>
                  </a:lnTo>
                  <a:lnTo>
                    <a:pt x="316" y="114"/>
                  </a:lnTo>
                  <a:lnTo>
                    <a:pt x="275" y="136"/>
                  </a:lnTo>
                  <a:lnTo>
                    <a:pt x="238" y="160"/>
                  </a:lnTo>
                  <a:lnTo>
                    <a:pt x="203" y="183"/>
                  </a:lnTo>
                  <a:lnTo>
                    <a:pt x="169" y="209"/>
                  </a:lnTo>
                  <a:lnTo>
                    <a:pt x="139" y="234"/>
                  </a:lnTo>
                  <a:lnTo>
                    <a:pt x="110" y="258"/>
                  </a:lnTo>
                  <a:lnTo>
                    <a:pt x="82" y="284"/>
                  </a:lnTo>
                  <a:lnTo>
                    <a:pt x="58" y="309"/>
                  </a:lnTo>
                  <a:lnTo>
                    <a:pt x="36" y="333"/>
                  </a:lnTo>
                  <a:lnTo>
                    <a:pt x="16" y="356"/>
                  </a:lnTo>
                  <a:lnTo>
                    <a:pt x="0" y="379"/>
                  </a:lnTo>
                  <a:lnTo>
                    <a:pt x="54" y="368"/>
                  </a:lnTo>
                  <a:lnTo>
                    <a:pt x="110" y="359"/>
                  </a:lnTo>
                  <a:lnTo>
                    <a:pt x="170" y="350"/>
                  </a:lnTo>
                  <a:lnTo>
                    <a:pt x="234" y="345"/>
                  </a:lnTo>
                  <a:lnTo>
                    <a:pt x="300" y="339"/>
                  </a:lnTo>
                  <a:lnTo>
                    <a:pt x="369" y="336"/>
                  </a:lnTo>
                  <a:lnTo>
                    <a:pt x="438" y="334"/>
                  </a:lnTo>
                  <a:lnTo>
                    <a:pt x="509" y="334"/>
                  </a:lnTo>
                  <a:lnTo>
                    <a:pt x="581" y="336"/>
                  </a:lnTo>
                  <a:lnTo>
                    <a:pt x="653" y="340"/>
                  </a:lnTo>
                  <a:lnTo>
                    <a:pt x="723" y="345"/>
                  </a:lnTo>
                  <a:lnTo>
                    <a:pt x="794" y="352"/>
                  </a:lnTo>
                  <a:lnTo>
                    <a:pt x="863" y="360"/>
                  </a:lnTo>
                  <a:lnTo>
                    <a:pt x="931" y="370"/>
                  </a:lnTo>
                  <a:lnTo>
                    <a:pt x="997" y="383"/>
                  </a:lnTo>
                  <a:lnTo>
                    <a:pt x="1059" y="398"/>
                  </a:lnTo>
                  <a:lnTo>
                    <a:pt x="1056" y="1606"/>
                  </a:lnTo>
                  <a:close/>
                </a:path>
              </a:pathLst>
            </a:custGeom>
            <a:solidFill>
              <a:srgbClr val="CB2D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44" name="Freeform 43"/>
            <p:cNvSpPr>
              <a:spLocks/>
            </p:cNvSpPr>
            <p:nvPr/>
          </p:nvSpPr>
          <p:spPr bwMode="auto">
            <a:xfrm>
              <a:off x="3810000" y="1712913"/>
              <a:ext cx="839788" cy="947738"/>
            </a:xfrm>
            <a:custGeom>
              <a:avLst/>
              <a:gdLst>
                <a:gd name="T0" fmla="*/ 74 w 1588"/>
                <a:gd name="T1" fmla="*/ 49 h 1792"/>
                <a:gd name="T2" fmla="*/ 67 w 1588"/>
                <a:gd name="T3" fmla="*/ 134 h 1792"/>
                <a:gd name="T4" fmla="*/ 53 w 1588"/>
                <a:gd name="T5" fmla="*/ 281 h 1792"/>
                <a:gd name="T6" fmla="*/ 37 w 1588"/>
                <a:gd name="T7" fmla="*/ 468 h 1792"/>
                <a:gd name="T8" fmla="*/ 21 w 1588"/>
                <a:gd name="T9" fmla="*/ 673 h 1792"/>
                <a:gd name="T10" fmla="*/ 8 w 1588"/>
                <a:gd name="T11" fmla="*/ 874 h 1792"/>
                <a:gd name="T12" fmla="*/ 1 w 1588"/>
                <a:gd name="T13" fmla="*/ 1050 h 1792"/>
                <a:gd name="T14" fmla="*/ 1 w 1588"/>
                <a:gd name="T15" fmla="*/ 1151 h 1792"/>
                <a:gd name="T16" fmla="*/ 4 w 1588"/>
                <a:gd name="T17" fmla="*/ 1198 h 1792"/>
                <a:gd name="T18" fmla="*/ 11 w 1588"/>
                <a:gd name="T19" fmla="*/ 1228 h 1792"/>
                <a:gd name="T20" fmla="*/ 30 w 1588"/>
                <a:gd name="T21" fmla="*/ 1254 h 1792"/>
                <a:gd name="T22" fmla="*/ 61 w 1588"/>
                <a:gd name="T23" fmla="*/ 1277 h 1792"/>
                <a:gd name="T24" fmla="*/ 102 w 1588"/>
                <a:gd name="T25" fmla="*/ 1299 h 1792"/>
                <a:gd name="T26" fmla="*/ 151 w 1588"/>
                <a:gd name="T27" fmla="*/ 1319 h 1792"/>
                <a:gd name="T28" fmla="*/ 205 w 1588"/>
                <a:gd name="T29" fmla="*/ 1336 h 1792"/>
                <a:gd name="T30" fmla="*/ 296 w 1588"/>
                <a:gd name="T31" fmla="*/ 1358 h 1792"/>
                <a:gd name="T32" fmla="*/ 420 w 1588"/>
                <a:gd name="T33" fmla="*/ 1383 h 1792"/>
                <a:gd name="T34" fmla="*/ 534 w 1588"/>
                <a:gd name="T35" fmla="*/ 1398 h 1792"/>
                <a:gd name="T36" fmla="*/ 658 w 1588"/>
                <a:gd name="T37" fmla="*/ 1413 h 1792"/>
                <a:gd name="T38" fmla="*/ 756 w 1588"/>
                <a:gd name="T39" fmla="*/ 1789 h 1792"/>
                <a:gd name="T40" fmla="*/ 1249 w 1588"/>
                <a:gd name="T41" fmla="*/ 919 h 1792"/>
                <a:gd name="T42" fmla="*/ 1277 w 1588"/>
                <a:gd name="T43" fmla="*/ 929 h 1792"/>
                <a:gd name="T44" fmla="*/ 1343 w 1588"/>
                <a:gd name="T45" fmla="*/ 946 h 1792"/>
                <a:gd name="T46" fmla="*/ 1383 w 1588"/>
                <a:gd name="T47" fmla="*/ 953 h 1792"/>
                <a:gd name="T48" fmla="*/ 1425 w 1588"/>
                <a:gd name="T49" fmla="*/ 955 h 1792"/>
                <a:gd name="T50" fmla="*/ 1464 w 1588"/>
                <a:gd name="T51" fmla="*/ 951 h 1792"/>
                <a:gd name="T52" fmla="*/ 1483 w 1588"/>
                <a:gd name="T53" fmla="*/ 945 h 1792"/>
                <a:gd name="T54" fmla="*/ 1500 w 1588"/>
                <a:gd name="T55" fmla="*/ 938 h 1792"/>
                <a:gd name="T56" fmla="*/ 1514 w 1588"/>
                <a:gd name="T57" fmla="*/ 925 h 1792"/>
                <a:gd name="T58" fmla="*/ 1530 w 1588"/>
                <a:gd name="T59" fmla="*/ 909 h 1792"/>
                <a:gd name="T60" fmla="*/ 1545 w 1588"/>
                <a:gd name="T61" fmla="*/ 887 h 1792"/>
                <a:gd name="T62" fmla="*/ 1556 w 1588"/>
                <a:gd name="T63" fmla="*/ 863 h 1792"/>
                <a:gd name="T64" fmla="*/ 1576 w 1588"/>
                <a:gd name="T65" fmla="*/ 805 h 1792"/>
                <a:gd name="T66" fmla="*/ 1586 w 1588"/>
                <a:gd name="T67" fmla="*/ 740 h 1792"/>
                <a:gd name="T68" fmla="*/ 1588 w 1588"/>
                <a:gd name="T69" fmla="*/ 707 h 1792"/>
                <a:gd name="T70" fmla="*/ 1585 w 1588"/>
                <a:gd name="T71" fmla="*/ 676 h 1792"/>
                <a:gd name="T72" fmla="*/ 1579 w 1588"/>
                <a:gd name="T73" fmla="*/ 644 h 1792"/>
                <a:gd name="T74" fmla="*/ 1569 w 1588"/>
                <a:gd name="T75" fmla="*/ 615 h 1792"/>
                <a:gd name="T76" fmla="*/ 1553 w 1588"/>
                <a:gd name="T77" fmla="*/ 588 h 1792"/>
                <a:gd name="T78" fmla="*/ 1535 w 1588"/>
                <a:gd name="T79" fmla="*/ 563 h 1792"/>
                <a:gd name="T80" fmla="*/ 1510 w 1588"/>
                <a:gd name="T81" fmla="*/ 543 h 1792"/>
                <a:gd name="T82" fmla="*/ 1480 w 1588"/>
                <a:gd name="T83" fmla="*/ 527 h 1792"/>
                <a:gd name="T84" fmla="*/ 1447 w 1588"/>
                <a:gd name="T85" fmla="*/ 519 h 1792"/>
                <a:gd name="T86" fmla="*/ 1415 w 1588"/>
                <a:gd name="T87" fmla="*/ 516 h 1792"/>
                <a:gd name="T88" fmla="*/ 1383 w 1588"/>
                <a:gd name="T89" fmla="*/ 520 h 1792"/>
                <a:gd name="T90" fmla="*/ 1353 w 1588"/>
                <a:gd name="T91" fmla="*/ 529 h 1792"/>
                <a:gd name="T92" fmla="*/ 1323 w 1588"/>
                <a:gd name="T93" fmla="*/ 542 h 1792"/>
                <a:gd name="T94" fmla="*/ 1296 w 1588"/>
                <a:gd name="T95" fmla="*/ 559 h 1792"/>
                <a:gd name="T96" fmla="*/ 1245 w 1588"/>
                <a:gd name="T97" fmla="*/ 601 h 1792"/>
                <a:gd name="T98" fmla="*/ 1202 w 1588"/>
                <a:gd name="T99" fmla="*/ 645 h 1792"/>
                <a:gd name="T100" fmla="*/ 1170 w 1588"/>
                <a:gd name="T101" fmla="*/ 686 h 1792"/>
                <a:gd name="T102" fmla="*/ 1141 w 1588"/>
                <a:gd name="T103" fmla="*/ 726 h 1792"/>
                <a:gd name="T104" fmla="*/ 1055 w 1588"/>
                <a:gd name="T105" fmla="*/ 64 h 1792"/>
                <a:gd name="T106" fmla="*/ 920 w 1588"/>
                <a:gd name="T107" fmla="*/ 36 h 1792"/>
                <a:gd name="T108" fmla="*/ 787 w 1588"/>
                <a:gd name="T109" fmla="*/ 16 h 1792"/>
                <a:gd name="T110" fmla="*/ 656 w 1588"/>
                <a:gd name="T111" fmla="*/ 5 h 1792"/>
                <a:gd name="T112" fmla="*/ 525 w 1588"/>
                <a:gd name="T113" fmla="*/ 0 h 1792"/>
                <a:gd name="T114" fmla="*/ 397 w 1588"/>
                <a:gd name="T115" fmla="*/ 3 h 1792"/>
                <a:gd name="T116" fmla="*/ 269 w 1588"/>
                <a:gd name="T117" fmla="*/ 12 h 1792"/>
                <a:gd name="T118" fmla="*/ 141 w 1588"/>
                <a:gd name="T119" fmla="*/ 28 h 17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588" h="1792">
                  <a:moveTo>
                    <a:pt x="76" y="38"/>
                  </a:moveTo>
                  <a:lnTo>
                    <a:pt x="74" y="49"/>
                  </a:lnTo>
                  <a:lnTo>
                    <a:pt x="72" y="82"/>
                  </a:lnTo>
                  <a:lnTo>
                    <a:pt x="67" y="134"/>
                  </a:lnTo>
                  <a:lnTo>
                    <a:pt x="60" y="200"/>
                  </a:lnTo>
                  <a:lnTo>
                    <a:pt x="53" y="281"/>
                  </a:lnTo>
                  <a:lnTo>
                    <a:pt x="46" y="370"/>
                  </a:lnTo>
                  <a:lnTo>
                    <a:pt x="37" y="468"/>
                  </a:lnTo>
                  <a:lnTo>
                    <a:pt x="28" y="569"/>
                  </a:lnTo>
                  <a:lnTo>
                    <a:pt x="21" y="673"/>
                  </a:lnTo>
                  <a:lnTo>
                    <a:pt x="14" y="775"/>
                  </a:lnTo>
                  <a:lnTo>
                    <a:pt x="8" y="874"/>
                  </a:lnTo>
                  <a:lnTo>
                    <a:pt x="4" y="966"/>
                  </a:lnTo>
                  <a:lnTo>
                    <a:pt x="1" y="1050"/>
                  </a:lnTo>
                  <a:lnTo>
                    <a:pt x="0" y="1120"/>
                  </a:lnTo>
                  <a:lnTo>
                    <a:pt x="1" y="1151"/>
                  </a:lnTo>
                  <a:lnTo>
                    <a:pt x="1" y="1177"/>
                  </a:lnTo>
                  <a:lnTo>
                    <a:pt x="4" y="1198"/>
                  </a:lnTo>
                  <a:lnTo>
                    <a:pt x="7" y="1214"/>
                  </a:lnTo>
                  <a:lnTo>
                    <a:pt x="11" y="1228"/>
                  </a:lnTo>
                  <a:lnTo>
                    <a:pt x="20" y="1241"/>
                  </a:lnTo>
                  <a:lnTo>
                    <a:pt x="30" y="1254"/>
                  </a:lnTo>
                  <a:lnTo>
                    <a:pt x="44" y="1266"/>
                  </a:lnTo>
                  <a:lnTo>
                    <a:pt x="61" y="1277"/>
                  </a:lnTo>
                  <a:lnTo>
                    <a:pt x="80" y="1289"/>
                  </a:lnTo>
                  <a:lnTo>
                    <a:pt x="102" y="1299"/>
                  </a:lnTo>
                  <a:lnTo>
                    <a:pt x="126" y="1309"/>
                  </a:lnTo>
                  <a:lnTo>
                    <a:pt x="151" y="1319"/>
                  </a:lnTo>
                  <a:lnTo>
                    <a:pt x="178" y="1328"/>
                  </a:lnTo>
                  <a:lnTo>
                    <a:pt x="205" y="1336"/>
                  </a:lnTo>
                  <a:lnTo>
                    <a:pt x="236" y="1344"/>
                  </a:lnTo>
                  <a:lnTo>
                    <a:pt x="296" y="1358"/>
                  </a:lnTo>
                  <a:lnTo>
                    <a:pt x="358" y="1371"/>
                  </a:lnTo>
                  <a:lnTo>
                    <a:pt x="420" y="1383"/>
                  </a:lnTo>
                  <a:lnTo>
                    <a:pt x="479" y="1391"/>
                  </a:lnTo>
                  <a:lnTo>
                    <a:pt x="534" y="1398"/>
                  </a:lnTo>
                  <a:lnTo>
                    <a:pt x="584" y="1404"/>
                  </a:lnTo>
                  <a:lnTo>
                    <a:pt x="658" y="1413"/>
                  </a:lnTo>
                  <a:lnTo>
                    <a:pt x="685" y="1414"/>
                  </a:lnTo>
                  <a:lnTo>
                    <a:pt x="756" y="1789"/>
                  </a:lnTo>
                  <a:lnTo>
                    <a:pt x="1166" y="1792"/>
                  </a:lnTo>
                  <a:lnTo>
                    <a:pt x="1249" y="919"/>
                  </a:lnTo>
                  <a:lnTo>
                    <a:pt x="1257" y="922"/>
                  </a:lnTo>
                  <a:lnTo>
                    <a:pt x="1277" y="929"/>
                  </a:lnTo>
                  <a:lnTo>
                    <a:pt x="1307" y="938"/>
                  </a:lnTo>
                  <a:lnTo>
                    <a:pt x="1343" y="946"/>
                  </a:lnTo>
                  <a:lnTo>
                    <a:pt x="1363" y="951"/>
                  </a:lnTo>
                  <a:lnTo>
                    <a:pt x="1383" y="953"/>
                  </a:lnTo>
                  <a:lnTo>
                    <a:pt x="1404" y="955"/>
                  </a:lnTo>
                  <a:lnTo>
                    <a:pt x="1425" y="955"/>
                  </a:lnTo>
                  <a:lnTo>
                    <a:pt x="1445" y="953"/>
                  </a:lnTo>
                  <a:lnTo>
                    <a:pt x="1464" y="951"/>
                  </a:lnTo>
                  <a:lnTo>
                    <a:pt x="1474" y="948"/>
                  </a:lnTo>
                  <a:lnTo>
                    <a:pt x="1483" y="945"/>
                  </a:lnTo>
                  <a:lnTo>
                    <a:pt x="1491" y="942"/>
                  </a:lnTo>
                  <a:lnTo>
                    <a:pt x="1500" y="938"/>
                  </a:lnTo>
                  <a:lnTo>
                    <a:pt x="1507" y="932"/>
                  </a:lnTo>
                  <a:lnTo>
                    <a:pt x="1514" y="925"/>
                  </a:lnTo>
                  <a:lnTo>
                    <a:pt x="1523" y="917"/>
                  </a:lnTo>
                  <a:lnTo>
                    <a:pt x="1530" y="909"/>
                  </a:lnTo>
                  <a:lnTo>
                    <a:pt x="1537" y="899"/>
                  </a:lnTo>
                  <a:lnTo>
                    <a:pt x="1545" y="887"/>
                  </a:lnTo>
                  <a:lnTo>
                    <a:pt x="1550" y="876"/>
                  </a:lnTo>
                  <a:lnTo>
                    <a:pt x="1556" y="863"/>
                  </a:lnTo>
                  <a:lnTo>
                    <a:pt x="1568" y="835"/>
                  </a:lnTo>
                  <a:lnTo>
                    <a:pt x="1576" y="805"/>
                  </a:lnTo>
                  <a:lnTo>
                    <a:pt x="1584" y="773"/>
                  </a:lnTo>
                  <a:lnTo>
                    <a:pt x="1586" y="740"/>
                  </a:lnTo>
                  <a:lnTo>
                    <a:pt x="1588" y="724"/>
                  </a:lnTo>
                  <a:lnTo>
                    <a:pt x="1588" y="707"/>
                  </a:lnTo>
                  <a:lnTo>
                    <a:pt x="1586" y="691"/>
                  </a:lnTo>
                  <a:lnTo>
                    <a:pt x="1585" y="676"/>
                  </a:lnTo>
                  <a:lnTo>
                    <a:pt x="1582" y="660"/>
                  </a:lnTo>
                  <a:lnTo>
                    <a:pt x="1579" y="644"/>
                  </a:lnTo>
                  <a:lnTo>
                    <a:pt x="1575" y="629"/>
                  </a:lnTo>
                  <a:lnTo>
                    <a:pt x="1569" y="615"/>
                  </a:lnTo>
                  <a:lnTo>
                    <a:pt x="1562" y="601"/>
                  </a:lnTo>
                  <a:lnTo>
                    <a:pt x="1553" y="588"/>
                  </a:lnTo>
                  <a:lnTo>
                    <a:pt x="1545" y="575"/>
                  </a:lnTo>
                  <a:lnTo>
                    <a:pt x="1535" y="563"/>
                  </a:lnTo>
                  <a:lnTo>
                    <a:pt x="1523" y="553"/>
                  </a:lnTo>
                  <a:lnTo>
                    <a:pt x="1510" y="543"/>
                  </a:lnTo>
                  <a:lnTo>
                    <a:pt x="1496" y="534"/>
                  </a:lnTo>
                  <a:lnTo>
                    <a:pt x="1480" y="527"/>
                  </a:lnTo>
                  <a:lnTo>
                    <a:pt x="1463" y="521"/>
                  </a:lnTo>
                  <a:lnTo>
                    <a:pt x="1447" y="519"/>
                  </a:lnTo>
                  <a:lnTo>
                    <a:pt x="1431" y="516"/>
                  </a:lnTo>
                  <a:lnTo>
                    <a:pt x="1415" y="516"/>
                  </a:lnTo>
                  <a:lnTo>
                    <a:pt x="1399" y="517"/>
                  </a:lnTo>
                  <a:lnTo>
                    <a:pt x="1383" y="520"/>
                  </a:lnTo>
                  <a:lnTo>
                    <a:pt x="1368" y="523"/>
                  </a:lnTo>
                  <a:lnTo>
                    <a:pt x="1353" y="529"/>
                  </a:lnTo>
                  <a:lnTo>
                    <a:pt x="1337" y="534"/>
                  </a:lnTo>
                  <a:lnTo>
                    <a:pt x="1323" y="542"/>
                  </a:lnTo>
                  <a:lnTo>
                    <a:pt x="1310" y="550"/>
                  </a:lnTo>
                  <a:lnTo>
                    <a:pt x="1296" y="559"/>
                  </a:lnTo>
                  <a:lnTo>
                    <a:pt x="1270" y="579"/>
                  </a:lnTo>
                  <a:lnTo>
                    <a:pt x="1245" y="601"/>
                  </a:lnTo>
                  <a:lnTo>
                    <a:pt x="1222" y="622"/>
                  </a:lnTo>
                  <a:lnTo>
                    <a:pt x="1202" y="645"/>
                  </a:lnTo>
                  <a:lnTo>
                    <a:pt x="1185" y="665"/>
                  </a:lnTo>
                  <a:lnTo>
                    <a:pt x="1170" y="686"/>
                  </a:lnTo>
                  <a:lnTo>
                    <a:pt x="1149" y="714"/>
                  </a:lnTo>
                  <a:lnTo>
                    <a:pt x="1141" y="726"/>
                  </a:lnTo>
                  <a:lnTo>
                    <a:pt x="1123" y="81"/>
                  </a:lnTo>
                  <a:lnTo>
                    <a:pt x="1055" y="64"/>
                  </a:lnTo>
                  <a:lnTo>
                    <a:pt x="987" y="49"/>
                  </a:lnTo>
                  <a:lnTo>
                    <a:pt x="920" y="36"/>
                  </a:lnTo>
                  <a:lnTo>
                    <a:pt x="853" y="25"/>
                  </a:lnTo>
                  <a:lnTo>
                    <a:pt x="787" y="16"/>
                  </a:lnTo>
                  <a:lnTo>
                    <a:pt x="721" y="9"/>
                  </a:lnTo>
                  <a:lnTo>
                    <a:pt x="656" y="5"/>
                  </a:lnTo>
                  <a:lnTo>
                    <a:pt x="590" y="2"/>
                  </a:lnTo>
                  <a:lnTo>
                    <a:pt x="525" y="0"/>
                  </a:lnTo>
                  <a:lnTo>
                    <a:pt x="462" y="0"/>
                  </a:lnTo>
                  <a:lnTo>
                    <a:pt x="397" y="3"/>
                  </a:lnTo>
                  <a:lnTo>
                    <a:pt x="332" y="6"/>
                  </a:lnTo>
                  <a:lnTo>
                    <a:pt x="269" y="12"/>
                  </a:lnTo>
                  <a:lnTo>
                    <a:pt x="204" y="19"/>
                  </a:lnTo>
                  <a:lnTo>
                    <a:pt x="141" y="28"/>
                  </a:lnTo>
                  <a:lnTo>
                    <a:pt x="76" y="38"/>
                  </a:lnTo>
                  <a:close/>
                </a:path>
              </a:pathLst>
            </a:custGeom>
            <a:solidFill>
              <a:srgbClr val="FFF1D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45" name="Freeform 44"/>
            <p:cNvSpPr>
              <a:spLocks/>
            </p:cNvSpPr>
            <p:nvPr/>
          </p:nvSpPr>
          <p:spPr bwMode="auto">
            <a:xfrm>
              <a:off x="4475163" y="2027238"/>
              <a:ext cx="152400" cy="139700"/>
            </a:xfrm>
            <a:custGeom>
              <a:avLst/>
              <a:gdLst>
                <a:gd name="T0" fmla="*/ 0 w 288"/>
                <a:gd name="T1" fmla="*/ 189 h 264"/>
                <a:gd name="T2" fmla="*/ 4 w 288"/>
                <a:gd name="T3" fmla="*/ 160 h 264"/>
                <a:gd name="T4" fmla="*/ 12 w 288"/>
                <a:gd name="T5" fmla="*/ 129 h 264"/>
                <a:gd name="T6" fmla="*/ 26 w 288"/>
                <a:gd name="T7" fmla="*/ 93 h 264"/>
                <a:gd name="T8" fmla="*/ 43 w 288"/>
                <a:gd name="T9" fmla="*/ 59 h 264"/>
                <a:gd name="T10" fmla="*/ 65 w 288"/>
                <a:gd name="T11" fmla="*/ 32 h 264"/>
                <a:gd name="T12" fmla="*/ 87 w 288"/>
                <a:gd name="T13" fmla="*/ 13 h 264"/>
                <a:gd name="T14" fmla="*/ 102 w 288"/>
                <a:gd name="T15" fmla="*/ 5 h 264"/>
                <a:gd name="T16" fmla="*/ 128 w 288"/>
                <a:gd name="T17" fmla="*/ 0 h 264"/>
                <a:gd name="T18" fmla="*/ 160 w 288"/>
                <a:gd name="T19" fmla="*/ 3 h 264"/>
                <a:gd name="T20" fmla="*/ 187 w 288"/>
                <a:gd name="T21" fmla="*/ 8 h 264"/>
                <a:gd name="T22" fmla="*/ 222 w 288"/>
                <a:gd name="T23" fmla="*/ 21 h 264"/>
                <a:gd name="T24" fmla="*/ 256 w 288"/>
                <a:gd name="T25" fmla="*/ 38 h 264"/>
                <a:gd name="T26" fmla="*/ 279 w 288"/>
                <a:gd name="T27" fmla="*/ 55 h 264"/>
                <a:gd name="T28" fmla="*/ 288 w 288"/>
                <a:gd name="T29" fmla="*/ 67 h 264"/>
                <a:gd name="T30" fmla="*/ 281 w 288"/>
                <a:gd name="T31" fmla="*/ 67 h 264"/>
                <a:gd name="T32" fmla="*/ 249 w 288"/>
                <a:gd name="T33" fmla="*/ 51 h 264"/>
                <a:gd name="T34" fmla="*/ 215 w 288"/>
                <a:gd name="T35" fmla="*/ 39 h 264"/>
                <a:gd name="T36" fmla="*/ 182 w 288"/>
                <a:gd name="T37" fmla="*/ 31 h 264"/>
                <a:gd name="T38" fmla="*/ 157 w 288"/>
                <a:gd name="T39" fmla="*/ 28 h 264"/>
                <a:gd name="T40" fmla="*/ 130 w 288"/>
                <a:gd name="T41" fmla="*/ 28 h 264"/>
                <a:gd name="T42" fmla="*/ 107 w 288"/>
                <a:gd name="T43" fmla="*/ 34 h 264"/>
                <a:gd name="T44" fmla="*/ 87 w 288"/>
                <a:gd name="T45" fmla="*/ 52 h 264"/>
                <a:gd name="T46" fmla="*/ 69 w 288"/>
                <a:gd name="T47" fmla="*/ 77 h 264"/>
                <a:gd name="T48" fmla="*/ 53 w 288"/>
                <a:gd name="T49" fmla="*/ 106 h 264"/>
                <a:gd name="T50" fmla="*/ 42 w 288"/>
                <a:gd name="T51" fmla="*/ 137 h 264"/>
                <a:gd name="T52" fmla="*/ 35 w 288"/>
                <a:gd name="T53" fmla="*/ 166 h 264"/>
                <a:gd name="T54" fmla="*/ 51 w 288"/>
                <a:gd name="T55" fmla="*/ 170 h 264"/>
                <a:gd name="T56" fmla="*/ 82 w 288"/>
                <a:gd name="T57" fmla="*/ 159 h 264"/>
                <a:gd name="T58" fmla="*/ 111 w 288"/>
                <a:gd name="T59" fmla="*/ 150 h 264"/>
                <a:gd name="T60" fmla="*/ 135 w 288"/>
                <a:gd name="T61" fmla="*/ 149 h 264"/>
                <a:gd name="T62" fmla="*/ 154 w 288"/>
                <a:gd name="T63" fmla="*/ 155 h 264"/>
                <a:gd name="T64" fmla="*/ 167 w 288"/>
                <a:gd name="T65" fmla="*/ 167 h 264"/>
                <a:gd name="T66" fmla="*/ 174 w 288"/>
                <a:gd name="T67" fmla="*/ 182 h 264"/>
                <a:gd name="T68" fmla="*/ 179 w 288"/>
                <a:gd name="T69" fmla="*/ 201 h 264"/>
                <a:gd name="T70" fmla="*/ 180 w 288"/>
                <a:gd name="T71" fmla="*/ 219 h 264"/>
                <a:gd name="T72" fmla="*/ 179 w 288"/>
                <a:gd name="T73" fmla="*/ 232 h 264"/>
                <a:gd name="T74" fmla="*/ 173 w 288"/>
                <a:gd name="T75" fmla="*/ 245 h 264"/>
                <a:gd name="T76" fmla="*/ 164 w 288"/>
                <a:gd name="T77" fmla="*/ 254 h 264"/>
                <a:gd name="T78" fmla="*/ 150 w 288"/>
                <a:gd name="T79" fmla="*/ 263 h 264"/>
                <a:gd name="T80" fmla="*/ 130 w 288"/>
                <a:gd name="T81" fmla="*/ 263 h 264"/>
                <a:gd name="T82" fmla="*/ 115 w 288"/>
                <a:gd name="T83" fmla="*/ 258 h 264"/>
                <a:gd name="T84" fmla="*/ 101 w 288"/>
                <a:gd name="T85" fmla="*/ 250 h 264"/>
                <a:gd name="T86" fmla="*/ 92 w 288"/>
                <a:gd name="T87" fmla="*/ 241 h 264"/>
                <a:gd name="T88" fmla="*/ 98 w 288"/>
                <a:gd name="T89" fmla="*/ 239 h 264"/>
                <a:gd name="T90" fmla="*/ 120 w 288"/>
                <a:gd name="T91" fmla="*/ 247 h 264"/>
                <a:gd name="T92" fmla="*/ 131 w 288"/>
                <a:gd name="T93" fmla="*/ 248 h 264"/>
                <a:gd name="T94" fmla="*/ 144 w 288"/>
                <a:gd name="T95" fmla="*/ 245 h 264"/>
                <a:gd name="T96" fmla="*/ 154 w 288"/>
                <a:gd name="T97" fmla="*/ 238 h 264"/>
                <a:gd name="T98" fmla="*/ 159 w 288"/>
                <a:gd name="T99" fmla="*/ 224 h 264"/>
                <a:gd name="T100" fmla="*/ 156 w 288"/>
                <a:gd name="T101" fmla="*/ 205 h 264"/>
                <a:gd name="T102" fmla="*/ 148 w 288"/>
                <a:gd name="T103" fmla="*/ 185 h 264"/>
                <a:gd name="T104" fmla="*/ 141 w 288"/>
                <a:gd name="T105" fmla="*/ 178 h 264"/>
                <a:gd name="T106" fmla="*/ 133 w 288"/>
                <a:gd name="T107" fmla="*/ 176 h 264"/>
                <a:gd name="T108" fmla="*/ 118 w 288"/>
                <a:gd name="T109" fmla="*/ 178 h 264"/>
                <a:gd name="T110" fmla="*/ 92 w 288"/>
                <a:gd name="T111" fmla="*/ 186 h 264"/>
                <a:gd name="T112" fmla="*/ 65 w 288"/>
                <a:gd name="T113" fmla="*/ 198 h 264"/>
                <a:gd name="T114" fmla="*/ 38 w 288"/>
                <a:gd name="T115" fmla="*/ 211 h 264"/>
                <a:gd name="T116" fmla="*/ 0 w 288"/>
                <a:gd name="T117" fmla="*/ 228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88" h="264">
                  <a:moveTo>
                    <a:pt x="0" y="203"/>
                  </a:moveTo>
                  <a:lnTo>
                    <a:pt x="0" y="189"/>
                  </a:lnTo>
                  <a:lnTo>
                    <a:pt x="2" y="175"/>
                  </a:lnTo>
                  <a:lnTo>
                    <a:pt x="4" y="160"/>
                  </a:lnTo>
                  <a:lnTo>
                    <a:pt x="7" y="147"/>
                  </a:lnTo>
                  <a:lnTo>
                    <a:pt x="12" y="129"/>
                  </a:lnTo>
                  <a:lnTo>
                    <a:pt x="19" y="110"/>
                  </a:lnTo>
                  <a:lnTo>
                    <a:pt x="26" y="93"/>
                  </a:lnTo>
                  <a:lnTo>
                    <a:pt x="33" y="75"/>
                  </a:lnTo>
                  <a:lnTo>
                    <a:pt x="43" y="59"/>
                  </a:lnTo>
                  <a:lnTo>
                    <a:pt x="53" y="45"/>
                  </a:lnTo>
                  <a:lnTo>
                    <a:pt x="65" y="32"/>
                  </a:lnTo>
                  <a:lnTo>
                    <a:pt x="78" y="19"/>
                  </a:lnTo>
                  <a:lnTo>
                    <a:pt x="87" y="13"/>
                  </a:lnTo>
                  <a:lnTo>
                    <a:pt x="94" y="9"/>
                  </a:lnTo>
                  <a:lnTo>
                    <a:pt x="102" y="5"/>
                  </a:lnTo>
                  <a:lnTo>
                    <a:pt x="112" y="2"/>
                  </a:lnTo>
                  <a:lnTo>
                    <a:pt x="128" y="0"/>
                  </a:lnTo>
                  <a:lnTo>
                    <a:pt x="144" y="0"/>
                  </a:lnTo>
                  <a:lnTo>
                    <a:pt x="160" y="3"/>
                  </a:lnTo>
                  <a:lnTo>
                    <a:pt x="173" y="5"/>
                  </a:lnTo>
                  <a:lnTo>
                    <a:pt x="187" y="8"/>
                  </a:lnTo>
                  <a:lnTo>
                    <a:pt x="199" y="12"/>
                  </a:lnTo>
                  <a:lnTo>
                    <a:pt x="222" y="21"/>
                  </a:lnTo>
                  <a:lnTo>
                    <a:pt x="241" y="29"/>
                  </a:lnTo>
                  <a:lnTo>
                    <a:pt x="256" y="38"/>
                  </a:lnTo>
                  <a:lnTo>
                    <a:pt x="269" y="47"/>
                  </a:lnTo>
                  <a:lnTo>
                    <a:pt x="279" y="55"/>
                  </a:lnTo>
                  <a:lnTo>
                    <a:pt x="285" y="62"/>
                  </a:lnTo>
                  <a:lnTo>
                    <a:pt x="288" y="67"/>
                  </a:lnTo>
                  <a:lnTo>
                    <a:pt x="288" y="70"/>
                  </a:lnTo>
                  <a:lnTo>
                    <a:pt x="281" y="67"/>
                  </a:lnTo>
                  <a:lnTo>
                    <a:pt x="264" y="57"/>
                  </a:lnTo>
                  <a:lnTo>
                    <a:pt x="249" y="51"/>
                  </a:lnTo>
                  <a:lnTo>
                    <a:pt x="233" y="45"/>
                  </a:lnTo>
                  <a:lnTo>
                    <a:pt x="215" y="39"/>
                  </a:lnTo>
                  <a:lnTo>
                    <a:pt x="193" y="34"/>
                  </a:lnTo>
                  <a:lnTo>
                    <a:pt x="182" y="31"/>
                  </a:lnTo>
                  <a:lnTo>
                    <a:pt x="169" y="29"/>
                  </a:lnTo>
                  <a:lnTo>
                    <a:pt x="157" y="28"/>
                  </a:lnTo>
                  <a:lnTo>
                    <a:pt x="144" y="28"/>
                  </a:lnTo>
                  <a:lnTo>
                    <a:pt x="130" y="28"/>
                  </a:lnTo>
                  <a:lnTo>
                    <a:pt x="118" y="29"/>
                  </a:lnTo>
                  <a:lnTo>
                    <a:pt x="107" y="34"/>
                  </a:lnTo>
                  <a:lnTo>
                    <a:pt x="97" y="41"/>
                  </a:lnTo>
                  <a:lnTo>
                    <a:pt x="87" y="52"/>
                  </a:lnTo>
                  <a:lnTo>
                    <a:pt x="78" y="64"/>
                  </a:lnTo>
                  <a:lnTo>
                    <a:pt x="69" y="77"/>
                  </a:lnTo>
                  <a:lnTo>
                    <a:pt x="61" y="90"/>
                  </a:lnTo>
                  <a:lnTo>
                    <a:pt x="53" y="106"/>
                  </a:lnTo>
                  <a:lnTo>
                    <a:pt x="48" y="121"/>
                  </a:lnTo>
                  <a:lnTo>
                    <a:pt x="42" y="137"/>
                  </a:lnTo>
                  <a:lnTo>
                    <a:pt x="38" y="155"/>
                  </a:lnTo>
                  <a:lnTo>
                    <a:pt x="35" y="166"/>
                  </a:lnTo>
                  <a:lnTo>
                    <a:pt x="33" y="178"/>
                  </a:lnTo>
                  <a:lnTo>
                    <a:pt x="51" y="170"/>
                  </a:lnTo>
                  <a:lnTo>
                    <a:pt x="68" y="165"/>
                  </a:lnTo>
                  <a:lnTo>
                    <a:pt x="82" y="159"/>
                  </a:lnTo>
                  <a:lnTo>
                    <a:pt x="97" y="155"/>
                  </a:lnTo>
                  <a:lnTo>
                    <a:pt x="111" y="150"/>
                  </a:lnTo>
                  <a:lnTo>
                    <a:pt x="127" y="147"/>
                  </a:lnTo>
                  <a:lnTo>
                    <a:pt x="135" y="149"/>
                  </a:lnTo>
                  <a:lnTo>
                    <a:pt x="146" y="150"/>
                  </a:lnTo>
                  <a:lnTo>
                    <a:pt x="154" y="155"/>
                  </a:lnTo>
                  <a:lnTo>
                    <a:pt x="161" y="160"/>
                  </a:lnTo>
                  <a:lnTo>
                    <a:pt x="167" y="167"/>
                  </a:lnTo>
                  <a:lnTo>
                    <a:pt x="171" y="175"/>
                  </a:lnTo>
                  <a:lnTo>
                    <a:pt x="174" y="182"/>
                  </a:lnTo>
                  <a:lnTo>
                    <a:pt x="176" y="188"/>
                  </a:lnTo>
                  <a:lnTo>
                    <a:pt x="179" y="201"/>
                  </a:lnTo>
                  <a:lnTo>
                    <a:pt x="180" y="214"/>
                  </a:lnTo>
                  <a:lnTo>
                    <a:pt x="180" y="219"/>
                  </a:lnTo>
                  <a:lnTo>
                    <a:pt x="180" y="227"/>
                  </a:lnTo>
                  <a:lnTo>
                    <a:pt x="179" y="232"/>
                  </a:lnTo>
                  <a:lnTo>
                    <a:pt x="176" y="239"/>
                  </a:lnTo>
                  <a:lnTo>
                    <a:pt x="173" y="245"/>
                  </a:lnTo>
                  <a:lnTo>
                    <a:pt x="169" y="250"/>
                  </a:lnTo>
                  <a:lnTo>
                    <a:pt x="164" y="254"/>
                  </a:lnTo>
                  <a:lnTo>
                    <a:pt x="160" y="258"/>
                  </a:lnTo>
                  <a:lnTo>
                    <a:pt x="150" y="263"/>
                  </a:lnTo>
                  <a:lnTo>
                    <a:pt x="140" y="264"/>
                  </a:lnTo>
                  <a:lnTo>
                    <a:pt x="130" y="263"/>
                  </a:lnTo>
                  <a:lnTo>
                    <a:pt x="123" y="261"/>
                  </a:lnTo>
                  <a:lnTo>
                    <a:pt x="115" y="258"/>
                  </a:lnTo>
                  <a:lnTo>
                    <a:pt x="110" y="255"/>
                  </a:lnTo>
                  <a:lnTo>
                    <a:pt x="101" y="250"/>
                  </a:lnTo>
                  <a:lnTo>
                    <a:pt x="95" y="244"/>
                  </a:lnTo>
                  <a:lnTo>
                    <a:pt x="92" y="241"/>
                  </a:lnTo>
                  <a:lnTo>
                    <a:pt x="92" y="238"/>
                  </a:lnTo>
                  <a:lnTo>
                    <a:pt x="98" y="239"/>
                  </a:lnTo>
                  <a:lnTo>
                    <a:pt x="114" y="245"/>
                  </a:lnTo>
                  <a:lnTo>
                    <a:pt x="120" y="247"/>
                  </a:lnTo>
                  <a:lnTo>
                    <a:pt x="125" y="248"/>
                  </a:lnTo>
                  <a:lnTo>
                    <a:pt x="131" y="248"/>
                  </a:lnTo>
                  <a:lnTo>
                    <a:pt x="137" y="247"/>
                  </a:lnTo>
                  <a:lnTo>
                    <a:pt x="144" y="245"/>
                  </a:lnTo>
                  <a:lnTo>
                    <a:pt x="150" y="242"/>
                  </a:lnTo>
                  <a:lnTo>
                    <a:pt x="154" y="238"/>
                  </a:lnTo>
                  <a:lnTo>
                    <a:pt x="157" y="232"/>
                  </a:lnTo>
                  <a:lnTo>
                    <a:pt x="159" y="224"/>
                  </a:lnTo>
                  <a:lnTo>
                    <a:pt x="157" y="215"/>
                  </a:lnTo>
                  <a:lnTo>
                    <a:pt x="156" y="205"/>
                  </a:lnTo>
                  <a:lnTo>
                    <a:pt x="151" y="195"/>
                  </a:lnTo>
                  <a:lnTo>
                    <a:pt x="148" y="185"/>
                  </a:lnTo>
                  <a:lnTo>
                    <a:pt x="144" y="179"/>
                  </a:lnTo>
                  <a:lnTo>
                    <a:pt x="141" y="178"/>
                  </a:lnTo>
                  <a:lnTo>
                    <a:pt x="137" y="176"/>
                  </a:lnTo>
                  <a:lnTo>
                    <a:pt x="133" y="176"/>
                  </a:lnTo>
                  <a:lnTo>
                    <a:pt x="128" y="176"/>
                  </a:lnTo>
                  <a:lnTo>
                    <a:pt x="118" y="178"/>
                  </a:lnTo>
                  <a:lnTo>
                    <a:pt x="105" y="182"/>
                  </a:lnTo>
                  <a:lnTo>
                    <a:pt x="92" y="186"/>
                  </a:lnTo>
                  <a:lnTo>
                    <a:pt x="78" y="192"/>
                  </a:lnTo>
                  <a:lnTo>
                    <a:pt x="65" y="198"/>
                  </a:lnTo>
                  <a:lnTo>
                    <a:pt x="51" y="203"/>
                  </a:lnTo>
                  <a:lnTo>
                    <a:pt x="38" y="211"/>
                  </a:lnTo>
                  <a:lnTo>
                    <a:pt x="23" y="216"/>
                  </a:lnTo>
                  <a:lnTo>
                    <a:pt x="0" y="228"/>
                  </a:lnTo>
                  <a:lnTo>
                    <a:pt x="0" y="203"/>
                  </a:lnTo>
                  <a:close/>
                </a:path>
              </a:pathLst>
            </a:custGeom>
            <a:solidFill>
              <a:srgbClr val="FFBC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46" name="Freeform 45"/>
            <p:cNvSpPr>
              <a:spLocks/>
            </p:cNvSpPr>
            <p:nvPr/>
          </p:nvSpPr>
          <p:spPr bwMode="auto">
            <a:xfrm>
              <a:off x="4235450" y="1962151"/>
              <a:ext cx="52388" cy="79375"/>
            </a:xfrm>
            <a:custGeom>
              <a:avLst/>
              <a:gdLst>
                <a:gd name="T0" fmla="*/ 0 w 100"/>
                <a:gd name="T1" fmla="*/ 78 h 149"/>
                <a:gd name="T2" fmla="*/ 2 w 100"/>
                <a:gd name="T3" fmla="*/ 94 h 149"/>
                <a:gd name="T4" fmla="*/ 7 w 100"/>
                <a:gd name="T5" fmla="*/ 107 h 149"/>
                <a:gd name="T6" fmla="*/ 12 w 100"/>
                <a:gd name="T7" fmla="*/ 120 h 149"/>
                <a:gd name="T8" fmla="*/ 20 w 100"/>
                <a:gd name="T9" fmla="*/ 130 h 149"/>
                <a:gd name="T10" fmla="*/ 28 w 100"/>
                <a:gd name="T11" fmla="*/ 139 h 149"/>
                <a:gd name="T12" fmla="*/ 37 w 100"/>
                <a:gd name="T13" fmla="*/ 144 h 149"/>
                <a:gd name="T14" fmla="*/ 41 w 100"/>
                <a:gd name="T15" fmla="*/ 147 h 149"/>
                <a:gd name="T16" fmla="*/ 47 w 100"/>
                <a:gd name="T17" fmla="*/ 149 h 149"/>
                <a:gd name="T18" fmla="*/ 51 w 100"/>
                <a:gd name="T19" fmla="*/ 149 h 149"/>
                <a:gd name="T20" fmla="*/ 57 w 100"/>
                <a:gd name="T21" fmla="*/ 149 h 149"/>
                <a:gd name="T22" fmla="*/ 61 w 100"/>
                <a:gd name="T23" fmla="*/ 149 h 149"/>
                <a:gd name="T24" fmla="*/ 67 w 100"/>
                <a:gd name="T25" fmla="*/ 147 h 149"/>
                <a:gd name="T26" fmla="*/ 72 w 100"/>
                <a:gd name="T27" fmla="*/ 144 h 149"/>
                <a:gd name="T28" fmla="*/ 76 w 100"/>
                <a:gd name="T29" fmla="*/ 142 h 149"/>
                <a:gd name="T30" fmla="*/ 84 w 100"/>
                <a:gd name="T31" fmla="*/ 134 h 149"/>
                <a:gd name="T32" fmla="*/ 90 w 100"/>
                <a:gd name="T33" fmla="*/ 124 h 149"/>
                <a:gd name="T34" fmla="*/ 96 w 100"/>
                <a:gd name="T35" fmla="*/ 113 h 149"/>
                <a:gd name="T36" fmla="*/ 99 w 100"/>
                <a:gd name="T37" fmla="*/ 100 h 149"/>
                <a:gd name="T38" fmla="*/ 100 w 100"/>
                <a:gd name="T39" fmla="*/ 85 h 149"/>
                <a:gd name="T40" fmla="*/ 100 w 100"/>
                <a:gd name="T41" fmla="*/ 70 h 149"/>
                <a:gd name="T42" fmla="*/ 99 w 100"/>
                <a:gd name="T43" fmla="*/ 55 h 149"/>
                <a:gd name="T44" fmla="*/ 95 w 100"/>
                <a:gd name="T45" fmla="*/ 42 h 149"/>
                <a:gd name="T46" fmla="*/ 89 w 100"/>
                <a:gd name="T47" fmla="*/ 29 h 149"/>
                <a:gd name="T48" fmla="*/ 82 w 100"/>
                <a:gd name="T49" fmla="*/ 19 h 149"/>
                <a:gd name="T50" fmla="*/ 73 w 100"/>
                <a:gd name="T51" fmla="*/ 11 h 149"/>
                <a:gd name="T52" fmla="*/ 64 w 100"/>
                <a:gd name="T53" fmla="*/ 5 h 149"/>
                <a:gd name="T54" fmla="*/ 59 w 100"/>
                <a:gd name="T55" fmla="*/ 2 h 149"/>
                <a:gd name="T56" fmla="*/ 54 w 100"/>
                <a:gd name="T57" fmla="*/ 0 h 149"/>
                <a:gd name="T58" fmla="*/ 48 w 100"/>
                <a:gd name="T59" fmla="*/ 0 h 149"/>
                <a:gd name="T60" fmla="*/ 44 w 100"/>
                <a:gd name="T61" fmla="*/ 0 h 149"/>
                <a:gd name="T62" fmla="*/ 38 w 100"/>
                <a:gd name="T63" fmla="*/ 0 h 149"/>
                <a:gd name="T64" fmla="*/ 34 w 100"/>
                <a:gd name="T65" fmla="*/ 2 h 149"/>
                <a:gd name="T66" fmla="*/ 30 w 100"/>
                <a:gd name="T67" fmla="*/ 5 h 149"/>
                <a:gd name="T68" fmla="*/ 25 w 100"/>
                <a:gd name="T69" fmla="*/ 8 h 149"/>
                <a:gd name="T70" fmla="*/ 17 w 100"/>
                <a:gd name="T71" fmla="*/ 15 h 149"/>
                <a:gd name="T72" fmla="*/ 11 w 100"/>
                <a:gd name="T73" fmla="*/ 25 h 149"/>
                <a:gd name="T74" fmla="*/ 5 w 100"/>
                <a:gd name="T75" fmla="*/ 36 h 149"/>
                <a:gd name="T76" fmla="*/ 1 w 100"/>
                <a:gd name="T77" fmla="*/ 49 h 149"/>
                <a:gd name="T78" fmla="*/ 0 w 100"/>
                <a:gd name="T79" fmla="*/ 64 h 149"/>
                <a:gd name="T80" fmla="*/ 0 w 100"/>
                <a:gd name="T81" fmla="*/ 78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0" h="149">
                  <a:moveTo>
                    <a:pt x="0" y="78"/>
                  </a:moveTo>
                  <a:lnTo>
                    <a:pt x="2" y="94"/>
                  </a:lnTo>
                  <a:lnTo>
                    <a:pt x="7" y="107"/>
                  </a:lnTo>
                  <a:lnTo>
                    <a:pt x="12" y="120"/>
                  </a:lnTo>
                  <a:lnTo>
                    <a:pt x="20" y="130"/>
                  </a:lnTo>
                  <a:lnTo>
                    <a:pt x="28" y="139"/>
                  </a:lnTo>
                  <a:lnTo>
                    <a:pt x="37" y="144"/>
                  </a:lnTo>
                  <a:lnTo>
                    <a:pt x="41" y="147"/>
                  </a:lnTo>
                  <a:lnTo>
                    <a:pt x="47" y="149"/>
                  </a:lnTo>
                  <a:lnTo>
                    <a:pt x="51" y="149"/>
                  </a:lnTo>
                  <a:lnTo>
                    <a:pt x="57" y="149"/>
                  </a:lnTo>
                  <a:lnTo>
                    <a:pt x="61" y="149"/>
                  </a:lnTo>
                  <a:lnTo>
                    <a:pt x="67" y="147"/>
                  </a:lnTo>
                  <a:lnTo>
                    <a:pt x="72" y="144"/>
                  </a:lnTo>
                  <a:lnTo>
                    <a:pt x="76" y="142"/>
                  </a:lnTo>
                  <a:lnTo>
                    <a:pt x="84" y="134"/>
                  </a:lnTo>
                  <a:lnTo>
                    <a:pt x="90" y="124"/>
                  </a:lnTo>
                  <a:lnTo>
                    <a:pt x="96" y="113"/>
                  </a:lnTo>
                  <a:lnTo>
                    <a:pt x="99" y="100"/>
                  </a:lnTo>
                  <a:lnTo>
                    <a:pt x="100" y="85"/>
                  </a:lnTo>
                  <a:lnTo>
                    <a:pt x="100" y="70"/>
                  </a:lnTo>
                  <a:lnTo>
                    <a:pt x="99" y="55"/>
                  </a:lnTo>
                  <a:lnTo>
                    <a:pt x="95" y="42"/>
                  </a:lnTo>
                  <a:lnTo>
                    <a:pt x="89" y="29"/>
                  </a:lnTo>
                  <a:lnTo>
                    <a:pt x="82" y="19"/>
                  </a:lnTo>
                  <a:lnTo>
                    <a:pt x="73" y="11"/>
                  </a:lnTo>
                  <a:lnTo>
                    <a:pt x="64" y="5"/>
                  </a:lnTo>
                  <a:lnTo>
                    <a:pt x="59" y="2"/>
                  </a:lnTo>
                  <a:lnTo>
                    <a:pt x="54" y="0"/>
                  </a:lnTo>
                  <a:lnTo>
                    <a:pt x="48" y="0"/>
                  </a:lnTo>
                  <a:lnTo>
                    <a:pt x="44" y="0"/>
                  </a:lnTo>
                  <a:lnTo>
                    <a:pt x="38" y="0"/>
                  </a:lnTo>
                  <a:lnTo>
                    <a:pt x="34" y="2"/>
                  </a:lnTo>
                  <a:lnTo>
                    <a:pt x="30" y="5"/>
                  </a:lnTo>
                  <a:lnTo>
                    <a:pt x="25" y="8"/>
                  </a:lnTo>
                  <a:lnTo>
                    <a:pt x="17" y="15"/>
                  </a:lnTo>
                  <a:lnTo>
                    <a:pt x="11" y="25"/>
                  </a:lnTo>
                  <a:lnTo>
                    <a:pt x="5" y="36"/>
                  </a:lnTo>
                  <a:lnTo>
                    <a:pt x="1" y="49"/>
                  </a:lnTo>
                  <a:lnTo>
                    <a:pt x="0" y="64"/>
                  </a:lnTo>
                  <a:lnTo>
                    <a:pt x="0" y="78"/>
                  </a:lnTo>
                  <a:close/>
                </a:path>
              </a:pathLst>
            </a:custGeom>
            <a:solidFill>
              <a:srgbClr val="5119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47" name="Freeform 46"/>
            <p:cNvSpPr>
              <a:spLocks/>
            </p:cNvSpPr>
            <p:nvPr/>
          </p:nvSpPr>
          <p:spPr bwMode="auto">
            <a:xfrm>
              <a:off x="3889375" y="1974851"/>
              <a:ext cx="53975" cy="77788"/>
            </a:xfrm>
            <a:custGeom>
              <a:avLst/>
              <a:gdLst>
                <a:gd name="T0" fmla="*/ 1 w 102"/>
                <a:gd name="T1" fmla="*/ 79 h 148"/>
                <a:gd name="T2" fmla="*/ 3 w 102"/>
                <a:gd name="T3" fmla="*/ 94 h 148"/>
                <a:gd name="T4" fmla="*/ 7 w 102"/>
                <a:gd name="T5" fmla="*/ 107 h 148"/>
                <a:gd name="T6" fmla="*/ 13 w 102"/>
                <a:gd name="T7" fmla="*/ 120 h 148"/>
                <a:gd name="T8" fmla="*/ 20 w 102"/>
                <a:gd name="T9" fmla="*/ 130 h 148"/>
                <a:gd name="T10" fmla="*/ 29 w 102"/>
                <a:gd name="T11" fmla="*/ 138 h 148"/>
                <a:gd name="T12" fmla="*/ 37 w 102"/>
                <a:gd name="T13" fmla="*/ 144 h 148"/>
                <a:gd name="T14" fmla="*/ 42 w 102"/>
                <a:gd name="T15" fmla="*/ 147 h 148"/>
                <a:gd name="T16" fmla="*/ 47 w 102"/>
                <a:gd name="T17" fmla="*/ 148 h 148"/>
                <a:gd name="T18" fmla="*/ 52 w 102"/>
                <a:gd name="T19" fmla="*/ 148 h 148"/>
                <a:gd name="T20" fmla="*/ 57 w 102"/>
                <a:gd name="T21" fmla="*/ 148 h 148"/>
                <a:gd name="T22" fmla="*/ 63 w 102"/>
                <a:gd name="T23" fmla="*/ 148 h 148"/>
                <a:gd name="T24" fmla="*/ 67 w 102"/>
                <a:gd name="T25" fmla="*/ 147 h 148"/>
                <a:gd name="T26" fmla="*/ 72 w 102"/>
                <a:gd name="T27" fmla="*/ 144 h 148"/>
                <a:gd name="T28" fmla="*/ 76 w 102"/>
                <a:gd name="T29" fmla="*/ 141 h 148"/>
                <a:gd name="T30" fmla="*/ 85 w 102"/>
                <a:gd name="T31" fmla="*/ 134 h 148"/>
                <a:gd name="T32" fmla="*/ 90 w 102"/>
                <a:gd name="T33" fmla="*/ 124 h 148"/>
                <a:gd name="T34" fmla="*/ 96 w 102"/>
                <a:gd name="T35" fmla="*/ 112 h 148"/>
                <a:gd name="T36" fmla="*/ 99 w 102"/>
                <a:gd name="T37" fmla="*/ 99 h 148"/>
                <a:gd name="T38" fmla="*/ 102 w 102"/>
                <a:gd name="T39" fmla="*/ 85 h 148"/>
                <a:gd name="T40" fmla="*/ 101 w 102"/>
                <a:gd name="T41" fmla="*/ 69 h 148"/>
                <a:gd name="T42" fmla="*/ 99 w 102"/>
                <a:gd name="T43" fmla="*/ 55 h 148"/>
                <a:gd name="T44" fmla="*/ 95 w 102"/>
                <a:gd name="T45" fmla="*/ 42 h 148"/>
                <a:gd name="T46" fmla="*/ 89 w 102"/>
                <a:gd name="T47" fmla="*/ 29 h 148"/>
                <a:gd name="T48" fmla="*/ 82 w 102"/>
                <a:gd name="T49" fmla="*/ 19 h 148"/>
                <a:gd name="T50" fmla="*/ 73 w 102"/>
                <a:gd name="T51" fmla="*/ 10 h 148"/>
                <a:gd name="T52" fmla="*/ 65 w 102"/>
                <a:gd name="T53" fmla="*/ 4 h 148"/>
                <a:gd name="T54" fmla="*/ 60 w 102"/>
                <a:gd name="T55" fmla="*/ 2 h 148"/>
                <a:gd name="T56" fmla="*/ 54 w 102"/>
                <a:gd name="T57" fmla="*/ 0 h 148"/>
                <a:gd name="T58" fmla="*/ 50 w 102"/>
                <a:gd name="T59" fmla="*/ 0 h 148"/>
                <a:gd name="T60" fmla="*/ 44 w 102"/>
                <a:gd name="T61" fmla="*/ 0 h 148"/>
                <a:gd name="T62" fmla="*/ 40 w 102"/>
                <a:gd name="T63" fmla="*/ 0 h 148"/>
                <a:gd name="T64" fmla="*/ 34 w 102"/>
                <a:gd name="T65" fmla="*/ 2 h 148"/>
                <a:gd name="T66" fmla="*/ 30 w 102"/>
                <a:gd name="T67" fmla="*/ 4 h 148"/>
                <a:gd name="T68" fmla="*/ 26 w 102"/>
                <a:gd name="T69" fmla="*/ 7 h 148"/>
                <a:gd name="T70" fmla="*/ 17 w 102"/>
                <a:gd name="T71" fmla="*/ 14 h 148"/>
                <a:gd name="T72" fmla="*/ 11 w 102"/>
                <a:gd name="T73" fmla="*/ 25 h 148"/>
                <a:gd name="T74" fmla="*/ 6 w 102"/>
                <a:gd name="T75" fmla="*/ 36 h 148"/>
                <a:gd name="T76" fmla="*/ 3 w 102"/>
                <a:gd name="T77" fmla="*/ 49 h 148"/>
                <a:gd name="T78" fmla="*/ 0 w 102"/>
                <a:gd name="T79" fmla="*/ 63 h 148"/>
                <a:gd name="T80" fmla="*/ 1 w 102"/>
                <a:gd name="T81" fmla="*/ 79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2" h="148">
                  <a:moveTo>
                    <a:pt x="1" y="79"/>
                  </a:moveTo>
                  <a:lnTo>
                    <a:pt x="3" y="94"/>
                  </a:lnTo>
                  <a:lnTo>
                    <a:pt x="7" y="107"/>
                  </a:lnTo>
                  <a:lnTo>
                    <a:pt x="13" y="120"/>
                  </a:lnTo>
                  <a:lnTo>
                    <a:pt x="20" y="130"/>
                  </a:lnTo>
                  <a:lnTo>
                    <a:pt x="29" y="138"/>
                  </a:lnTo>
                  <a:lnTo>
                    <a:pt x="37" y="144"/>
                  </a:lnTo>
                  <a:lnTo>
                    <a:pt x="42" y="147"/>
                  </a:lnTo>
                  <a:lnTo>
                    <a:pt x="47" y="148"/>
                  </a:lnTo>
                  <a:lnTo>
                    <a:pt x="52" y="148"/>
                  </a:lnTo>
                  <a:lnTo>
                    <a:pt x="57" y="148"/>
                  </a:lnTo>
                  <a:lnTo>
                    <a:pt x="63" y="148"/>
                  </a:lnTo>
                  <a:lnTo>
                    <a:pt x="67" y="147"/>
                  </a:lnTo>
                  <a:lnTo>
                    <a:pt x="72" y="144"/>
                  </a:lnTo>
                  <a:lnTo>
                    <a:pt x="76" y="141"/>
                  </a:lnTo>
                  <a:lnTo>
                    <a:pt x="85" y="134"/>
                  </a:lnTo>
                  <a:lnTo>
                    <a:pt x="90" y="124"/>
                  </a:lnTo>
                  <a:lnTo>
                    <a:pt x="96" y="112"/>
                  </a:lnTo>
                  <a:lnTo>
                    <a:pt x="99" y="99"/>
                  </a:lnTo>
                  <a:lnTo>
                    <a:pt x="102" y="85"/>
                  </a:lnTo>
                  <a:lnTo>
                    <a:pt x="101" y="69"/>
                  </a:lnTo>
                  <a:lnTo>
                    <a:pt x="99" y="55"/>
                  </a:lnTo>
                  <a:lnTo>
                    <a:pt x="95" y="42"/>
                  </a:lnTo>
                  <a:lnTo>
                    <a:pt x="89" y="29"/>
                  </a:lnTo>
                  <a:lnTo>
                    <a:pt x="82" y="19"/>
                  </a:lnTo>
                  <a:lnTo>
                    <a:pt x="73" y="10"/>
                  </a:lnTo>
                  <a:lnTo>
                    <a:pt x="65" y="4"/>
                  </a:lnTo>
                  <a:lnTo>
                    <a:pt x="60" y="2"/>
                  </a:lnTo>
                  <a:lnTo>
                    <a:pt x="54" y="0"/>
                  </a:lnTo>
                  <a:lnTo>
                    <a:pt x="50" y="0"/>
                  </a:lnTo>
                  <a:lnTo>
                    <a:pt x="44" y="0"/>
                  </a:lnTo>
                  <a:lnTo>
                    <a:pt x="40" y="0"/>
                  </a:lnTo>
                  <a:lnTo>
                    <a:pt x="34" y="2"/>
                  </a:lnTo>
                  <a:lnTo>
                    <a:pt x="30" y="4"/>
                  </a:lnTo>
                  <a:lnTo>
                    <a:pt x="26" y="7"/>
                  </a:lnTo>
                  <a:lnTo>
                    <a:pt x="17" y="14"/>
                  </a:lnTo>
                  <a:lnTo>
                    <a:pt x="11" y="25"/>
                  </a:lnTo>
                  <a:lnTo>
                    <a:pt x="6" y="36"/>
                  </a:lnTo>
                  <a:lnTo>
                    <a:pt x="3" y="49"/>
                  </a:lnTo>
                  <a:lnTo>
                    <a:pt x="0" y="63"/>
                  </a:lnTo>
                  <a:lnTo>
                    <a:pt x="1" y="79"/>
                  </a:lnTo>
                  <a:close/>
                </a:path>
              </a:pathLst>
            </a:custGeom>
            <a:solidFill>
              <a:srgbClr val="5119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48" name="Freeform 47"/>
            <p:cNvSpPr>
              <a:spLocks/>
            </p:cNvSpPr>
            <p:nvPr/>
          </p:nvSpPr>
          <p:spPr bwMode="auto">
            <a:xfrm>
              <a:off x="3981450" y="2205038"/>
              <a:ext cx="161925" cy="114300"/>
            </a:xfrm>
            <a:custGeom>
              <a:avLst/>
              <a:gdLst>
                <a:gd name="T0" fmla="*/ 0 w 308"/>
                <a:gd name="T1" fmla="*/ 28 h 215"/>
                <a:gd name="T2" fmla="*/ 1 w 308"/>
                <a:gd name="T3" fmla="*/ 38 h 215"/>
                <a:gd name="T4" fmla="*/ 10 w 308"/>
                <a:gd name="T5" fmla="*/ 70 h 215"/>
                <a:gd name="T6" fmla="*/ 30 w 308"/>
                <a:gd name="T7" fmla="*/ 114 h 215"/>
                <a:gd name="T8" fmla="*/ 49 w 308"/>
                <a:gd name="T9" fmla="*/ 150 h 215"/>
                <a:gd name="T10" fmla="*/ 70 w 308"/>
                <a:gd name="T11" fmla="*/ 178 h 215"/>
                <a:gd name="T12" fmla="*/ 87 w 308"/>
                <a:gd name="T13" fmla="*/ 196 h 215"/>
                <a:gd name="T14" fmla="*/ 105 w 308"/>
                <a:gd name="T15" fmla="*/ 208 h 215"/>
                <a:gd name="T16" fmla="*/ 121 w 308"/>
                <a:gd name="T17" fmla="*/ 214 h 215"/>
                <a:gd name="T18" fmla="*/ 138 w 308"/>
                <a:gd name="T19" fmla="*/ 215 h 215"/>
                <a:gd name="T20" fmla="*/ 155 w 308"/>
                <a:gd name="T21" fmla="*/ 211 h 215"/>
                <a:gd name="T22" fmla="*/ 174 w 308"/>
                <a:gd name="T23" fmla="*/ 199 h 215"/>
                <a:gd name="T24" fmla="*/ 195 w 308"/>
                <a:gd name="T25" fmla="*/ 182 h 215"/>
                <a:gd name="T26" fmla="*/ 221 w 308"/>
                <a:gd name="T27" fmla="*/ 154 h 215"/>
                <a:gd name="T28" fmla="*/ 249 w 308"/>
                <a:gd name="T29" fmla="*/ 117 h 215"/>
                <a:gd name="T30" fmla="*/ 270 w 308"/>
                <a:gd name="T31" fmla="*/ 84 h 215"/>
                <a:gd name="T32" fmla="*/ 293 w 308"/>
                <a:gd name="T33" fmla="*/ 41 h 215"/>
                <a:gd name="T34" fmla="*/ 306 w 308"/>
                <a:gd name="T35" fmla="*/ 12 h 215"/>
                <a:gd name="T36" fmla="*/ 308 w 308"/>
                <a:gd name="T37" fmla="*/ 2 h 215"/>
                <a:gd name="T38" fmla="*/ 305 w 308"/>
                <a:gd name="T39" fmla="*/ 0 h 215"/>
                <a:gd name="T40" fmla="*/ 298 w 308"/>
                <a:gd name="T41" fmla="*/ 8 h 215"/>
                <a:gd name="T42" fmla="*/ 277 w 308"/>
                <a:gd name="T43" fmla="*/ 32 h 215"/>
                <a:gd name="T44" fmla="*/ 250 w 308"/>
                <a:gd name="T45" fmla="*/ 71 h 215"/>
                <a:gd name="T46" fmla="*/ 226 w 308"/>
                <a:gd name="T47" fmla="*/ 101 h 215"/>
                <a:gd name="T48" fmla="*/ 198 w 308"/>
                <a:gd name="T49" fmla="*/ 134 h 215"/>
                <a:gd name="T50" fmla="*/ 174 w 308"/>
                <a:gd name="T51" fmla="*/ 159 h 215"/>
                <a:gd name="T52" fmla="*/ 157 w 308"/>
                <a:gd name="T53" fmla="*/ 173 h 215"/>
                <a:gd name="T54" fmla="*/ 138 w 308"/>
                <a:gd name="T55" fmla="*/ 182 h 215"/>
                <a:gd name="T56" fmla="*/ 123 w 308"/>
                <a:gd name="T57" fmla="*/ 182 h 215"/>
                <a:gd name="T58" fmla="*/ 108 w 308"/>
                <a:gd name="T59" fmla="*/ 172 h 215"/>
                <a:gd name="T60" fmla="*/ 92 w 308"/>
                <a:gd name="T61" fmla="*/ 157 h 215"/>
                <a:gd name="T62" fmla="*/ 72 w 308"/>
                <a:gd name="T63" fmla="*/ 134 h 215"/>
                <a:gd name="T64" fmla="*/ 50 w 308"/>
                <a:gd name="T65" fmla="*/ 103 h 215"/>
                <a:gd name="T66" fmla="*/ 25 w 308"/>
                <a:gd name="T67" fmla="*/ 61 h 215"/>
                <a:gd name="T68" fmla="*/ 10 w 308"/>
                <a:gd name="T69" fmla="*/ 35 h 215"/>
                <a:gd name="T70" fmla="*/ 4 w 308"/>
                <a:gd name="T71" fmla="*/ 26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08" h="215">
                  <a:moveTo>
                    <a:pt x="1" y="26"/>
                  </a:moveTo>
                  <a:lnTo>
                    <a:pt x="0" y="28"/>
                  </a:lnTo>
                  <a:lnTo>
                    <a:pt x="0" y="32"/>
                  </a:lnTo>
                  <a:lnTo>
                    <a:pt x="1" y="38"/>
                  </a:lnTo>
                  <a:lnTo>
                    <a:pt x="2" y="46"/>
                  </a:lnTo>
                  <a:lnTo>
                    <a:pt x="10" y="70"/>
                  </a:lnTo>
                  <a:lnTo>
                    <a:pt x="21" y="97"/>
                  </a:lnTo>
                  <a:lnTo>
                    <a:pt x="30" y="114"/>
                  </a:lnTo>
                  <a:lnTo>
                    <a:pt x="38" y="131"/>
                  </a:lnTo>
                  <a:lnTo>
                    <a:pt x="49" y="150"/>
                  </a:lnTo>
                  <a:lnTo>
                    <a:pt x="61" y="169"/>
                  </a:lnTo>
                  <a:lnTo>
                    <a:pt x="70" y="178"/>
                  </a:lnTo>
                  <a:lnTo>
                    <a:pt x="77" y="188"/>
                  </a:lnTo>
                  <a:lnTo>
                    <a:pt x="87" y="196"/>
                  </a:lnTo>
                  <a:lnTo>
                    <a:pt x="99" y="205"/>
                  </a:lnTo>
                  <a:lnTo>
                    <a:pt x="105" y="208"/>
                  </a:lnTo>
                  <a:lnTo>
                    <a:pt x="113" y="211"/>
                  </a:lnTo>
                  <a:lnTo>
                    <a:pt x="121" y="214"/>
                  </a:lnTo>
                  <a:lnTo>
                    <a:pt x="129" y="215"/>
                  </a:lnTo>
                  <a:lnTo>
                    <a:pt x="138" y="215"/>
                  </a:lnTo>
                  <a:lnTo>
                    <a:pt x="146" y="214"/>
                  </a:lnTo>
                  <a:lnTo>
                    <a:pt x="155" y="211"/>
                  </a:lnTo>
                  <a:lnTo>
                    <a:pt x="161" y="208"/>
                  </a:lnTo>
                  <a:lnTo>
                    <a:pt x="174" y="199"/>
                  </a:lnTo>
                  <a:lnTo>
                    <a:pt x="185" y="190"/>
                  </a:lnTo>
                  <a:lnTo>
                    <a:pt x="195" y="182"/>
                  </a:lnTo>
                  <a:lnTo>
                    <a:pt x="204" y="173"/>
                  </a:lnTo>
                  <a:lnTo>
                    <a:pt x="221" y="154"/>
                  </a:lnTo>
                  <a:lnTo>
                    <a:pt x="236" y="136"/>
                  </a:lnTo>
                  <a:lnTo>
                    <a:pt x="249" y="117"/>
                  </a:lnTo>
                  <a:lnTo>
                    <a:pt x="260" y="100"/>
                  </a:lnTo>
                  <a:lnTo>
                    <a:pt x="270" y="84"/>
                  </a:lnTo>
                  <a:lnTo>
                    <a:pt x="279" y="68"/>
                  </a:lnTo>
                  <a:lnTo>
                    <a:pt x="293" y="41"/>
                  </a:lnTo>
                  <a:lnTo>
                    <a:pt x="302" y="21"/>
                  </a:lnTo>
                  <a:lnTo>
                    <a:pt x="306" y="12"/>
                  </a:lnTo>
                  <a:lnTo>
                    <a:pt x="308" y="6"/>
                  </a:lnTo>
                  <a:lnTo>
                    <a:pt x="308" y="2"/>
                  </a:lnTo>
                  <a:lnTo>
                    <a:pt x="308" y="0"/>
                  </a:lnTo>
                  <a:lnTo>
                    <a:pt x="305" y="0"/>
                  </a:lnTo>
                  <a:lnTo>
                    <a:pt x="302" y="3"/>
                  </a:lnTo>
                  <a:lnTo>
                    <a:pt x="298" y="8"/>
                  </a:lnTo>
                  <a:lnTo>
                    <a:pt x="292" y="13"/>
                  </a:lnTo>
                  <a:lnTo>
                    <a:pt x="277" y="32"/>
                  </a:lnTo>
                  <a:lnTo>
                    <a:pt x="260" y="57"/>
                  </a:lnTo>
                  <a:lnTo>
                    <a:pt x="250" y="71"/>
                  </a:lnTo>
                  <a:lnTo>
                    <a:pt x="239" y="85"/>
                  </a:lnTo>
                  <a:lnTo>
                    <a:pt x="226" y="101"/>
                  </a:lnTo>
                  <a:lnTo>
                    <a:pt x="213" y="117"/>
                  </a:lnTo>
                  <a:lnTo>
                    <a:pt x="198" y="134"/>
                  </a:lnTo>
                  <a:lnTo>
                    <a:pt x="182" y="152"/>
                  </a:lnTo>
                  <a:lnTo>
                    <a:pt x="174" y="159"/>
                  </a:lnTo>
                  <a:lnTo>
                    <a:pt x="165" y="167"/>
                  </a:lnTo>
                  <a:lnTo>
                    <a:pt x="157" y="173"/>
                  </a:lnTo>
                  <a:lnTo>
                    <a:pt x="146" y="179"/>
                  </a:lnTo>
                  <a:lnTo>
                    <a:pt x="138" y="182"/>
                  </a:lnTo>
                  <a:lnTo>
                    <a:pt x="131" y="183"/>
                  </a:lnTo>
                  <a:lnTo>
                    <a:pt x="123" y="182"/>
                  </a:lnTo>
                  <a:lnTo>
                    <a:pt x="115" y="178"/>
                  </a:lnTo>
                  <a:lnTo>
                    <a:pt x="108" y="172"/>
                  </a:lnTo>
                  <a:lnTo>
                    <a:pt x="99" y="166"/>
                  </a:lnTo>
                  <a:lnTo>
                    <a:pt x="92" y="157"/>
                  </a:lnTo>
                  <a:lnTo>
                    <a:pt x="85" y="150"/>
                  </a:lnTo>
                  <a:lnTo>
                    <a:pt x="72" y="134"/>
                  </a:lnTo>
                  <a:lnTo>
                    <a:pt x="60" y="117"/>
                  </a:lnTo>
                  <a:lnTo>
                    <a:pt x="50" y="103"/>
                  </a:lnTo>
                  <a:lnTo>
                    <a:pt x="41" y="87"/>
                  </a:lnTo>
                  <a:lnTo>
                    <a:pt x="25" y="61"/>
                  </a:lnTo>
                  <a:lnTo>
                    <a:pt x="14" y="42"/>
                  </a:lnTo>
                  <a:lnTo>
                    <a:pt x="10" y="35"/>
                  </a:lnTo>
                  <a:lnTo>
                    <a:pt x="7" y="29"/>
                  </a:lnTo>
                  <a:lnTo>
                    <a:pt x="4" y="26"/>
                  </a:lnTo>
                  <a:lnTo>
                    <a:pt x="1" y="26"/>
                  </a:lnTo>
                  <a:close/>
                </a:path>
              </a:pathLst>
            </a:custGeom>
            <a:solidFill>
              <a:srgbClr val="FFBC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49" name="Freeform 48"/>
            <p:cNvSpPr>
              <a:spLocks/>
            </p:cNvSpPr>
            <p:nvPr/>
          </p:nvSpPr>
          <p:spPr bwMode="auto">
            <a:xfrm>
              <a:off x="3998913" y="1916113"/>
              <a:ext cx="104775" cy="287338"/>
            </a:xfrm>
            <a:custGeom>
              <a:avLst/>
              <a:gdLst>
                <a:gd name="T0" fmla="*/ 91 w 199"/>
                <a:gd name="T1" fmla="*/ 0 h 543"/>
                <a:gd name="T2" fmla="*/ 97 w 199"/>
                <a:gd name="T3" fmla="*/ 17 h 543"/>
                <a:gd name="T4" fmla="*/ 111 w 199"/>
                <a:gd name="T5" fmla="*/ 65 h 543"/>
                <a:gd name="T6" fmla="*/ 130 w 199"/>
                <a:gd name="T7" fmla="*/ 131 h 543"/>
                <a:gd name="T8" fmla="*/ 151 w 199"/>
                <a:gd name="T9" fmla="*/ 210 h 543"/>
                <a:gd name="T10" fmla="*/ 161 w 199"/>
                <a:gd name="T11" fmla="*/ 254 h 543"/>
                <a:gd name="T12" fmla="*/ 171 w 199"/>
                <a:gd name="T13" fmla="*/ 295 h 543"/>
                <a:gd name="T14" fmla="*/ 182 w 199"/>
                <a:gd name="T15" fmla="*/ 336 h 543"/>
                <a:gd name="T16" fmla="*/ 189 w 199"/>
                <a:gd name="T17" fmla="*/ 375 h 543"/>
                <a:gd name="T18" fmla="*/ 195 w 199"/>
                <a:gd name="T19" fmla="*/ 411 h 543"/>
                <a:gd name="T20" fmla="*/ 197 w 199"/>
                <a:gd name="T21" fmla="*/ 442 h 543"/>
                <a:gd name="T22" fmla="*/ 199 w 199"/>
                <a:gd name="T23" fmla="*/ 457 h 543"/>
                <a:gd name="T24" fmla="*/ 199 w 199"/>
                <a:gd name="T25" fmla="*/ 470 h 543"/>
                <a:gd name="T26" fmla="*/ 197 w 199"/>
                <a:gd name="T27" fmla="*/ 481 h 543"/>
                <a:gd name="T28" fmla="*/ 196 w 199"/>
                <a:gd name="T29" fmla="*/ 491 h 543"/>
                <a:gd name="T30" fmla="*/ 195 w 199"/>
                <a:gd name="T31" fmla="*/ 498 h 543"/>
                <a:gd name="T32" fmla="*/ 192 w 199"/>
                <a:gd name="T33" fmla="*/ 507 h 543"/>
                <a:gd name="T34" fmla="*/ 187 w 199"/>
                <a:gd name="T35" fmla="*/ 513 h 543"/>
                <a:gd name="T36" fmla="*/ 183 w 199"/>
                <a:gd name="T37" fmla="*/ 519 h 543"/>
                <a:gd name="T38" fmla="*/ 179 w 199"/>
                <a:gd name="T39" fmla="*/ 524 h 543"/>
                <a:gd name="T40" fmla="*/ 173 w 199"/>
                <a:gd name="T41" fmla="*/ 529 h 543"/>
                <a:gd name="T42" fmla="*/ 167 w 199"/>
                <a:gd name="T43" fmla="*/ 533 h 543"/>
                <a:gd name="T44" fmla="*/ 160 w 199"/>
                <a:gd name="T45" fmla="*/ 536 h 543"/>
                <a:gd name="T46" fmla="*/ 146 w 199"/>
                <a:gd name="T47" fmla="*/ 540 h 543"/>
                <a:gd name="T48" fmla="*/ 131 w 199"/>
                <a:gd name="T49" fmla="*/ 543 h 543"/>
                <a:gd name="T50" fmla="*/ 115 w 199"/>
                <a:gd name="T51" fmla="*/ 543 h 543"/>
                <a:gd name="T52" fmla="*/ 98 w 199"/>
                <a:gd name="T53" fmla="*/ 542 h 543"/>
                <a:gd name="T54" fmla="*/ 82 w 199"/>
                <a:gd name="T55" fmla="*/ 537 h 543"/>
                <a:gd name="T56" fmla="*/ 66 w 199"/>
                <a:gd name="T57" fmla="*/ 533 h 543"/>
                <a:gd name="T58" fmla="*/ 51 w 199"/>
                <a:gd name="T59" fmla="*/ 527 h 543"/>
                <a:gd name="T60" fmla="*/ 36 w 199"/>
                <a:gd name="T61" fmla="*/ 521 h 543"/>
                <a:gd name="T62" fmla="*/ 25 w 199"/>
                <a:gd name="T63" fmla="*/ 514 h 543"/>
                <a:gd name="T64" fmla="*/ 15 w 199"/>
                <a:gd name="T65" fmla="*/ 506 h 543"/>
                <a:gd name="T66" fmla="*/ 6 w 199"/>
                <a:gd name="T67" fmla="*/ 498 h 543"/>
                <a:gd name="T68" fmla="*/ 2 w 199"/>
                <a:gd name="T69" fmla="*/ 490 h 543"/>
                <a:gd name="T70" fmla="*/ 0 w 199"/>
                <a:gd name="T71" fmla="*/ 484 h 543"/>
                <a:gd name="T72" fmla="*/ 0 w 199"/>
                <a:gd name="T73" fmla="*/ 477 h 543"/>
                <a:gd name="T74" fmla="*/ 0 w 199"/>
                <a:gd name="T75" fmla="*/ 468 h 543"/>
                <a:gd name="T76" fmla="*/ 0 w 199"/>
                <a:gd name="T77" fmla="*/ 457 h 543"/>
                <a:gd name="T78" fmla="*/ 3 w 199"/>
                <a:gd name="T79" fmla="*/ 428 h 543"/>
                <a:gd name="T80" fmla="*/ 9 w 199"/>
                <a:gd name="T81" fmla="*/ 395 h 543"/>
                <a:gd name="T82" fmla="*/ 22 w 199"/>
                <a:gd name="T83" fmla="*/ 316 h 543"/>
                <a:gd name="T84" fmla="*/ 40 w 199"/>
                <a:gd name="T85" fmla="*/ 229 h 543"/>
                <a:gd name="T86" fmla="*/ 58 w 199"/>
                <a:gd name="T87" fmla="*/ 144 h 543"/>
                <a:gd name="T88" fmla="*/ 75 w 199"/>
                <a:gd name="T89" fmla="*/ 71 h 543"/>
                <a:gd name="T90" fmla="*/ 87 w 199"/>
                <a:gd name="T91" fmla="*/ 20 h 543"/>
                <a:gd name="T92" fmla="*/ 91 w 199"/>
                <a:gd name="T93" fmla="*/ 0 h 5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99" h="543">
                  <a:moveTo>
                    <a:pt x="91" y="0"/>
                  </a:moveTo>
                  <a:lnTo>
                    <a:pt x="97" y="17"/>
                  </a:lnTo>
                  <a:lnTo>
                    <a:pt x="111" y="65"/>
                  </a:lnTo>
                  <a:lnTo>
                    <a:pt x="130" y="131"/>
                  </a:lnTo>
                  <a:lnTo>
                    <a:pt x="151" y="210"/>
                  </a:lnTo>
                  <a:lnTo>
                    <a:pt x="161" y="254"/>
                  </a:lnTo>
                  <a:lnTo>
                    <a:pt x="171" y="295"/>
                  </a:lnTo>
                  <a:lnTo>
                    <a:pt x="182" y="336"/>
                  </a:lnTo>
                  <a:lnTo>
                    <a:pt x="189" y="375"/>
                  </a:lnTo>
                  <a:lnTo>
                    <a:pt x="195" y="411"/>
                  </a:lnTo>
                  <a:lnTo>
                    <a:pt x="197" y="442"/>
                  </a:lnTo>
                  <a:lnTo>
                    <a:pt x="199" y="457"/>
                  </a:lnTo>
                  <a:lnTo>
                    <a:pt x="199" y="470"/>
                  </a:lnTo>
                  <a:lnTo>
                    <a:pt x="197" y="481"/>
                  </a:lnTo>
                  <a:lnTo>
                    <a:pt x="196" y="491"/>
                  </a:lnTo>
                  <a:lnTo>
                    <a:pt x="195" y="498"/>
                  </a:lnTo>
                  <a:lnTo>
                    <a:pt x="192" y="507"/>
                  </a:lnTo>
                  <a:lnTo>
                    <a:pt x="187" y="513"/>
                  </a:lnTo>
                  <a:lnTo>
                    <a:pt x="183" y="519"/>
                  </a:lnTo>
                  <a:lnTo>
                    <a:pt x="179" y="524"/>
                  </a:lnTo>
                  <a:lnTo>
                    <a:pt x="173" y="529"/>
                  </a:lnTo>
                  <a:lnTo>
                    <a:pt x="167" y="533"/>
                  </a:lnTo>
                  <a:lnTo>
                    <a:pt x="160" y="536"/>
                  </a:lnTo>
                  <a:lnTo>
                    <a:pt x="146" y="540"/>
                  </a:lnTo>
                  <a:lnTo>
                    <a:pt x="131" y="543"/>
                  </a:lnTo>
                  <a:lnTo>
                    <a:pt x="115" y="543"/>
                  </a:lnTo>
                  <a:lnTo>
                    <a:pt x="98" y="542"/>
                  </a:lnTo>
                  <a:lnTo>
                    <a:pt x="82" y="537"/>
                  </a:lnTo>
                  <a:lnTo>
                    <a:pt x="66" y="533"/>
                  </a:lnTo>
                  <a:lnTo>
                    <a:pt x="51" y="527"/>
                  </a:lnTo>
                  <a:lnTo>
                    <a:pt x="36" y="521"/>
                  </a:lnTo>
                  <a:lnTo>
                    <a:pt x="25" y="514"/>
                  </a:lnTo>
                  <a:lnTo>
                    <a:pt x="15" y="506"/>
                  </a:lnTo>
                  <a:lnTo>
                    <a:pt x="6" y="498"/>
                  </a:lnTo>
                  <a:lnTo>
                    <a:pt x="2" y="490"/>
                  </a:lnTo>
                  <a:lnTo>
                    <a:pt x="0" y="484"/>
                  </a:lnTo>
                  <a:lnTo>
                    <a:pt x="0" y="477"/>
                  </a:lnTo>
                  <a:lnTo>
                    <a:pt x="0" y="468"/>
                  </a:lnTo>
                  <a:lnTo>
                    <a:pt x="0" y="457"/>
                  </a:lnTo>
                  <a:lnTo>
                    <a:pt x="3" y="428"/>
                  </a:lnTo>
                  <a:lnTo>
                    <a:pt x="9" y="395"/>
                  </a:lnTo>
                  <a:lnTo>
                    <a:pt x="22" y="316"/>
                  </a:lnTo>
                  <a:lnTo>
                    <a:pt x="40" y="229"/>
                  </a:lnTo>
                  <a:lnTo>
                    <a:pt x="58" y="144"/>
                  </a:lnTo>
                  <a:lnTo>
                    <a:pt x="75" y="71"/>
                  </a:lnTo>
                  <a:lnTo>
                    <a:pt x="87" y="20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rgbClr val="FFBC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50" name="Freeform 49"/>
            <p:cNvSpPr>
              <a:spLocks/>
            </p:cNvSpPr>
            <p:nvPr/>
          </p:nvSpPr>
          <p:spPr bwMode="auto">
            <a:xfrm>
              <a:off x="3721100" y="1417638"/>
              <a:ext cx="903288" cy="384175"/>
            </a:xfrm>
            <a:custGeom>
              <a:avLst/>
              <a:gdLst>
                <a:gd name="T0" fmla="*/ 1219 w 1707"/>
                <a:gd name="T1" fmla="*/ 659 h 728"/>
                <a:gd name="T2" fmla="*/ 1092 w 1707"/>
                <a:gd name="T3" fmla="*/ 687 h 728"/>
                <a:gd name="T4" fmla="*/ 927 w 1707"/>
                <a:gd name="T5" fmla="*/ 715 h 728"/>
                <a:gd name="T6" fmla="*/ 771 w 1707"/>
                <a:gd name="T7" fmla="*/ 726 h 728"/>
                <a:gd name="T8" fmla="*/ 676 w 1707"/>
                <a:gd name="T9" fmla="*/ 726 h 728"/>
                <a:gd name="T10" fmla="*/ 584 w 1707"/>
                <a:gd name="T11" fmla="*/ 719 h 728"/>
                <a:gd name="T12" fmla="*/ 436 w 1707"/>
                <a:gd name="T13" fmla="*/ 687 h 728"/>
                <a:gd name="T14" fmla="*/ 295 w 1707"/>
                <a:gd name="T15" fmla="*/ 641 h 728"/>
                <a:gd name="T16" fmla="*/ 217 w 1707"/>
                <a:gd name="T17" fmla="*/ 607 h 728"/>
                <a:gd name="T18" fmla="*/ 149 w 1707"/>
                <a:gd name="T19" fmla="*/ 568 h 728"/>
                <a:gd name="T20" fmla="*/ 90 w 1707"/>
                <a:gd name="T21" fmla="*/ 525 h 728"/>
                <a:gd name="T22" fmla="*/ 44 w 1707"/>
                <a:gd name="T23" fmla="*/ 477 h 728"/>
                <a:gd name="T24" fmla="*/ 14 w 1707"/>
                <a:gd name="T25" fmla="*/ 425 h 728"/>
                <a:gd name="T26" fmla="*/ 1 w 1707"/>
                <a:gd name="T27" fmla="*/ 369 h 728"/>
                <a:gd name="T28" fmla="*/ 7 w 1707"/>
                <a:gd name="T29" fmla="*/ 310 h 728"/>
                <a:gd name="T30" fmla="*/ 33 w 1707"/>
                <a:gd name="T31" fmla="*/ 250 h 728"/>
                <a:gd name="T32" fmla="*/ 72 w 1707"/>
                <a:gd name="T33" fmla="*/ 205 h 728"/>
                <a:gd name="T34" fmla="*/ 118 w 1707"/>
                <a:gd name="T35" fmla="*/ 180 h 728"/>
                <a:gd name="T36" fmla="*/ 171 w 1707"/>
                <a:gd name="T37" fmla="*/ 170 h 728"/>
                <a:gd name="T38" fmla="*/ 224 w 1707"/>
                <a:gd name="T39" fmla="*/ 173 h 728"/>
                <a:gd name="T40" fmla="*/ 279 w 1707"/>
                <a:gd name="T41" fmla="*/ 186 h 728"/>
                <a:gd name="T42" fmla="*/ 377 w 1707"/>
                <a:gd name="T43" fmla="*/ 225 h 728"/>
                <a:gd name="T44" fmla="*/ 456 w 1707"/>
                <a:gd name="T45" fmla="*/ 270 h 728"/>
                <a:gd name="T46" fmla="*/ 446 w 1707"/>
                <a:gd name="T47" fmla="*/ 216 h 728"/>
                <a:gd name="T48" fmla="*/ 447 w 1707"/>
                <a:gd name="T49" fmla="*/ 153 h 728"/>
                <a:gd name="T50" fmla="*/ 463 w 1707"/>
                <a:gd name="T51" fmla="*/ 96 h 728"/>
                <a:gd name="T52" fmla="*/ 483 w 1707"/>
                <a:gd name="T53" fmla="*/ 64 h 728"/>
                <a:gd name="T54" fmla="*/ 512 w 1707"/>
                <a:gd name="T55" fmla="*/ 36 h 728"/>
                <a:gd name="T56" fmla="*/ 552 w 1707"/>
                <a:gd name="T57" fmla="*/ 15 h 728"/>
                <a:gd name="T58" fmla="*/ 604 w 1707"/>
                <a:gd name="T59" fmla="*/ 2 h 728"/>
                <a:gd name="T60" fmla="*/ 656 w 1707"/>
                <a:gd name="T61" fmla="*/ 2 h 728"/>
                <a:gd name="T62" fmla="*/ 705 w 1707"/>
                <a:gd name="T63" fmla="*/ 11 h 728"/>
                <a:gd name="T64" fmla="*/ 750 w 1707"/>
                <a:gd name="T65" fmla="*/ 28 h 728"/>
                <a:gd name="T66" fmla="*/ 803 w 1707"/>
                <a:gd name="T67" fmla="*/ 60 h 728"/>
                <a:gd name="T68" fmla="*/ 866 w 1707"/>
                <a:gd name="T69" fmla="*/ 114 h 728"/>
                <a:gd name="T70" fmla="*/ 914 w 1707"/>
                <a:gd name="T71" fmla="*/ 172 h 728"/>
                <a:gd name="T72" fmla="*/ 933 w 1707"/>
                <a:gd name="T73" fmla="*/ 155 h 728"/>
                <a:gd name="T74" fmla="*/ 961 w 1707"/>
                <a:gd name="T75" fmla="*/ 114 h 728"/>
                <a:gd name="T76" fmla="*/ 1015 w 1707"/>
                <a:gd name="T77" fmla="*/ 72 h 728"/>
                <a:gd name="T78" fmla="*/ 1051 w 1707"/>
                <a:gd name="T79" fmla="*/ 57 h 728"/>
                <a:gd name="T80" fmla="*/ 1095 w 1707"/>
                <a:gd name="T81" fmla="*/ 47 h 728"/>
                <a:gd name="T82" fmla="*/ 1149 w 1707"/>
                <a:gd name="T83" fmla="*/ 45 h 728"/>
                <a:gd name="T84" fmla="*/ 1211 w 1707"/>
                <a:gd name="T85" fmla="*/ 52 h 728"/>
                <a:gd name="T86" fmla="*/ 1277 w 1707"/>
                <a:gd name="T87" fmla="*/ 75 h 728"/>
                <a:gd name="T88" fmla="*/ 1344 w 1707"/>
                <a:gd name="T89" fmla="*/ 116 h 728"/>
                <a:gd name="T90" fmla="*/ 1409 w 1707"/>
                <a:gd name="T91" fmla="*/ 168 h 728"/>
                <a:gd name="T92" fmla="*/ 1471 w 1707"/>
                <a:gd name="T93" fmla="*/ 229 h 728"/>
                <a:gd name="T94" fmla="*/ 1582 w 1707"/>
                <a:gd name="T95" fmla="*/ 362 h 728"/>
                <a:gd name="T96" fmla="*/ 1663 w 1707"/>
                <a:gd name="T97" fmla="*/ 479 h 728"/>
                <a:gd name="T98" fmla="*/ 1290 w 1707"/>
                <a:gd name="T99" fmla="*/ 640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707" h="728">
                  <a:moveTo>
                    <a:pt x="1290" y="640"/>
                  </a:moveTo>
                  <a:lnTo>
                    <a:pt x="1271" y="644"/>
                  </a:lnTo>
                  <a:lnTo>
                    <a:pt x="1219" y="659"/>
                  </a:lnTo>
                  <a:lnTo>
                    <a:pt x="1183" y="667"/>
                  </a:lnTo>
                  <a:lnTo>
                    <a:pt x="1141" y="677"/>
                  </a:lnTo>
                  <a:lnTo>
                    <a:pt x="1092" y="687"/>
                  </a:lnTo>
                  <a:lnTo>
                    <a:pt x="1041" y="697"/>
                  </a:lnTo>
                  <a:lnTo>
                    <a:pt x="984" y="706"/>
                  </a:lnTo>
                  <a:lnTo>
                    <a:pt x="927" y="715"/>
                  </a:lnTo>
                  <a:lnTo>
                    <a:pt x="865" y="720"/>
                  </a:lnTo>
                  <a:lnTo>
                    <a:pt x="803" y="725"/>
                  </a:lnTo>
                  <a:lnTo>
                    <a:pt x="771" y="726"/>
                  </a:lnTo>
                  <a:lnTo>
                    <a:pt x="740" y="728"/>
                  </a:lnTo>
                  <a:lnTo>
                    <a:pt x="708" y="728"/>
                  </a:lnTo>
                  <a:lnTo>
                    <a:pt x="676" y="726"/>
                  </a:lnTo>
                  <a:lnTo>
                    <a:pt x="645" y="725"/>
                  </a:lnTo>
                  <a:lnTo>
                    <a:pt x="614" y="722"/>
                  </a:lnTo>
                  <a:lnTo>
                    <a:pt x="584" y="719"/>
                  </a:lnTo>
                  <a:lnTo>
                    <a:pt x="554" y="713"/>
                  </a:lnTo>
                  <a:lnTo>
                    <a:pt x="495" y="702"/>
                  </a:lnTo>
                  <a:lnTo>
                    <a:pt x="436" y="687"/>
                  </a:lnTo>
                  <a:lnTo>
                    <a:pt x="378" y="671"/>
                  </a:lnTo>
                  <a:lnTo>
                    <a:pt x="322" y="653"/>
                  </a:lnTo>
                  <a:lnTo>
                    <a:pt x="295" y="641"/>
                  </a:lnTo>
                  <a:lnTo>
                    <a:pt x="267" y="631"/>
                  </a:lnTo>
                  <a:lnTo>
                    <a:pt x="241" y="620"/>
                  </a:lnTo>
                  <a:lnTo>
                    <a:pt x="217" y="607"/>
                  </a:lnTo>
                  <a:lnTo>
                    <a:pt x="194" y="595"/>
                  </a:lnTo>
                  <a:lnTo>
                    <a:pt x="171" y="582"/>
                  </a:lnTo>
                  <a:lnTo>
                    <a:pt x="149" y="568"/>
                  </a:lnTo>
                  <a:lnTo>
                    <a:pt x="128" y="553"/>
                  </a:lnTo>
                  <a:lnTo>
                    <a:pt x="109" y="539"/>
                  </a:lnTo>
                  <a:lnTo>
                    <a:pt x="90" y="525"/>
                  </a:lnTo>
                  <a:lnTo>
                    <a:pt x="74" y="509"/>
                  </a:lnTo>
                  <a:lnTo>
                    <a:pt x="59" y="493"/>
                  </a:lnTo>
                  <a:lnTo>
                    <a:pt x="44" y="477"/>
                  </a:lnTo>
                  <a:lnTo>
                    <a:pt x="33" y="460"/>
                  </a:lnTo>
                  <a:lnTo>
                    <a:pt x="23" y="443"/>
                  </a:lnTo>
                  <a:lnTo>
                    <a:pt x="14" y="425"/>
                  </a:lnTo>
                  <a:lnTo>
                    <a:pt x="8" y="407"/>
                  </a:lnTo>
                  <a:lnTo>
                    <a:pt x="2" y="388"/>
                  </a:lnTo>
                  <a:lnTo>
                    <a:pt x="1" y="369"/>
                  </a:lnTo>
                  <a:lnTo>
                    <a:pt x="0" y="350"/>
                  </a:lnTo>
                  <a:lnTo>
                    <a:pt x="2" y="330"/>
                  </a:lnTo>
                  <a:lnTo>
                    <a:pt x="7" y="310"/>
                  </a:lnTo>
                  <a:lnTo>
                    <a:pt x="12" y="290"/>
                  </a:lnTo>
                  <a:lnTo>
                    <a:pt x="21" y="270"/>
                  </a:lnTo>
                  <a:lnTo>
                    <a:pt x="33" y="250"/>
                  </a:lnTo>
                  <a:lnTo>
                    <a:pt x="44" y="232"/>
                  </a:lnTo>
                  <a:lnTo>
                    <a:pt x="57" y="218"/>
                  </a:lnTo>
                  <a:lnTo>
                    <a:pt x="72" y="205"/>
                  </a:lnTo>
                  <a:lnTo>
                    <a:pt x="86" y="195"/>
                  </a:lnTo>
                  <a:lnTo>
                    <a:pt x="102" y="186"/>
                  </a:lnTo>
                  <a:lnTo>
                    <a:pt x="118" y="180"/>
                  </a:lnTo>
                  <a:lnTo>
                    <a:pt x="135" y="175"/>
                  </a:lnTo>
                  <a:lnTo>
                    <a:pt x="152" y="172"/>
                  </a:lnTo>
                  <a:lnTo>
                    <a:pt x="171" y="170"/>
                  </a:lnTo>
                  <a:lnTo>
                    <a:pt x="188" y="170"/>
                  </a:lnTo>
                  <a:lnTo>
                    <a:pt x="207" y="172"/>
                  </a:lnTo>
                  <a:lnTo>
                    <a:pt x="224" y="173"/>
                  </a:lnTo>
                  <a:lnTo>
                    <a:pt x="243" y="178"/>
                  </a:lnTo>
                  <a:lnTo>
                    <a:pt x="262" y="180"/>
                  </a:lnTo>
                  <a:lnTo>
                    <a:pt x="279" y="186"/>
                  </a:lnTo>
                  <a:lnTo>
                    <a:pt x="313" y="198"/>
                  </a:lnTo>
                  <a:lnTo>
                    <a:pt x="347" y="211"/>
                  </a:lnTo>
                  <a:lnTo>
                    <a:pt x="377" y="225"/>
                  </a:lnTo>
                  <a:lnTo>
                    <a:pt x="403" y="238"/>
                  </a:lnTo>
                  <a:lnTo>
                    <a:pt x="442" y="260"/>
                  </a:lnTo>
                  <a:lnTo>
                    <a:pt x="456" y="270"/>
                  </a:lnTo>
                  <a:lnTo>
                    <a:pt x="453" y="260"/>
                  </a:lnTo>
                  <a:lnTo>
                    <a:pt x="449" y="234"/>
                  </a:lnTo>
                  <a:lnTo>
                    <a:pt x="446" y="216"/>
                  </a:lnTo>
                  <a:lnTo>
                    <a:pt x="446" y="196"/>
                  </a:lnTo>
                  <a:lnTo>
                    <a:pt x="446" y="175"/>
                  </a:lnTo>
                  <a:lnTo>
                    <a:pt x="447" y="153"/>
                  </a:lnTo>
                  <a:lnTo>
                    <a:pt x="452" y="130"/>
                  </a:lnTo>
                  <a:lnTo>
                    <a:pt x="459" y="107"/>
                  </a:lnTo>
                  <a:lnTo>
                    <a:pt x="463" y="96"/>
                  </a:lnTo>
                  <a:lnTo>
                    <a:pt x="469" y="85"/>
                  </a:lnTo>
                  <a:lnTo>
                    <a:pt x="476" y="74"/>
                  </a:lnTo>
                  <a:lnTo>
                    <a:pt x="483" y="64"/>
                  </a:lnTo>
                  <a:lnTo>
                    <a:pt x="492" y="54"/>
                  </a:lnTo>
                  <a:lnTo>
                    <a:pt x="502" y="45"/>
                  </a:lnTo>
                  <a:lnTo>
                    <a:pt x="512" y="36"/>
                  </a:lnTo>
                  <a:lnTo>
                    <a:pt x="524" y="29"/>
                  </a:lnTo>
                  <a:lnTo>
                    <a:pt x="538" y="22"/>
                  </a:lnTo>
                  <a:lnTo>
                    <a:pt x="552" y="15"/>
                  </a:lnTo>
                  <a:lnTo>
                    <a:pt x="568" y="11"/>
                  </a:lnTo>
                  <a:lnTo>
                    <a:pt x="586" y="6"/>
                  </a:lnTo>
                  <a:lnTo>
                    <a:pt x="604" y="2"/>
                  </a:lnTo>
                  <a:lnTo>
                    <a:pt x="622" y="0"/>
                  </a:lnTo>
                  <a:lnTo>
                    <a:pt x="639" y="0"/>
                  </a:lnTo>
                  <a:lnTo>
                    <a:pt x="656" y="2"/>
                  </a:lnTo>
                  <a:lnTo>
                    <a:pt x="673" y="3"/>
                  </a:lnTo>
                  <a:lnTo>
                    <a:pt x="689" y="6"/>
                  </a:lnTo>
                  <a:lnTo>
                    <a:pt x="705" y="11"/>
                  </a:lnTo>
                  <a:lnTo>
                    <a:pt x="721" y="15"/>
                  </a:lnTo>
                  <a:lnTo>
                    <a:pt x="735" y="22"/>
                  </a:lnTo>
                  <a:lnTo>
                    <a:pt x="750" y="28"/>
                  </a:lnTo>
                  <a:lnTo>
                    <a:pt x="764" y="35"/>
                  </a:lnTo>
                  <a:lnTo>
                    <a:pt x="777" y="44"/>
                  </a:lnTo>
                  <a:lnTo>
                    <a:pt x="803" y="60"/>
                  </a:lnTo>
                  <a:lnTo>
                    <a:pt x="826" y="78"/>
                  </a:lnTo>
                  <a:lnTo>
                    <a:pt x="848" y="97"/>
                  </a:lnTo>
                  <a:lnTo>
                    <a:pt x="866" y="114"/>
                  </a:lnTo>
                  <a:lnTo>
                    <a:pt x="882" y="132"/>
                  </a:lnTo>
                  <a:lnTo>
                    <a:pt x="897" y="147"/>
                  </a:lnTo>
                  <a:lnTo>
                    <a:pt x="914" y="172"/>
                  </a:lnTo>
                  <a:lnTo>
                    <a:pt x="921" y="182"/>
                  </a:lnTo>
                  <a:lnTo>
                    <a:pt x="924" y="173"/>
                  </a:lnTo>
                  <a:lnTo>
                    <a:pt x="933" y="155"/>
                  </a:lnTo>
                  <a:lnTo>
                    <a:pt x="940" y="142"/>
                  </a:lnTo>
                  <a:lnTo>
                    <a:pt x="950" y="129"/>
                  </a:lnTo>
                  <a:lnTo>
                    <a:pt x="961" y="114"/>
                  </a:lnTo>
                  <a:lnTo>
                    <a:pt x="976" y="100"/>
                  </a:lnTo>
                  <a:lnTo>
                    <a:pt x="993" y="85"/>
                  </a:lnTo>
                  <a:lnTo>
                    <a:pt x="1015" y="72"/>
                  </a:lnTo>
                  <a:lnTo>
                    <a:pt x="1026" y="67"/>
                  </a:lnTo>
                  <a:lnTo>
                    <a:pt x="1038" y="61"/>
                  </a:lnTo>
                  <a:lnTo>
                    <a:pt x="1051" y="57"/>
                  </a:lnTo>
                  <a:lnTo>
                    <a:pt x="1065" y="52"/>
                  </a:lnTo>
                  <a:lnTo>
                    <a:pt x="1080" y="49"/>
                  </a:lnTo>
                  <a:lnTo>
                    <a:pt x="1095" y="47"/>
                  </a:lnTo>
                  <a:lnTo>
                    <a:pt x="1113" y="45"/>
                  </a:lnTo>
                  <a:lnTo>
                    <a:pt x="1130" y="44"/>
                  </a:lnTo>
                  <a:lnTo>
                    <a:pt x="1149" y="45"/>
                  </a:lnTo>
                  <a:lnTo>
                    <a:pt x="1167" y="47"/>
                  </a:lnTo>
                  <a:lnTo>
                    <a:pt x="1189" y="48"/>
                  </a:lnTo>
                  <a:lnTo>
                    <a:pt x="1211" y="52"/>
                  </a:lnTo>
                  <a:lnTo>
                    <a:pt x="1232" y="58"/>
                  </a:lnTo>
                  <a:lnTo>
                    <a:pt x="1255" y="65"/>
                  </a:lnTo>
                  <a:lnTo>
                    <a:pt x="1277" y="75"/>
                  </a:lnTo>
                  <a:lnTo>
                    <a:pt x="1300" y="87"/>
                  </a:lnTo>
                  <a:lnTo>
                    <a:pt x="1323" y="100"/>
                  </a:lnTo>
                  <a:lnTo>
                    <a:pt x="1344" y="116"/>
                  </a:lnTo>
                  <a:lnTo>
                    <a:pt x="1366" y="132"/>
                  </a:lnTo>
                  <a:lnTo>
                    <a:pt x="1388" y="149"/>
                  </a:lnTo>
                  <a:lnTo>
                    <a:pt x="1409" y="168"/>
                  </a:lnTo>
                  <a:lnTo>
                    <a:pt x="1431" y="188"/>
                  </a:lnTo>
                  <a:lnTo>
                    <a:pt x="1451" y="208"/>
                  </a:lnTo>
                  <a:lnTo>
                    <a:pt x="1471" y="229"/>
                  </a:lnTo>
                  <a:lnTo>
                    <a:pt x="1512" y="274"/>
                  </a:lnTo>
                  <a:lnTo>
                    <a:pt x="1548" y="319"/>
                  </a:lnTo>
                  <a:lnTo>
                    <a:pt x="1582" y="362"/>
                  </a:lnTo>
                  <a:lnTo>
                    <a:pt x="1612" y="404"/>
                  </a:lnTo>
                  <a:lnTo>
                    <a:pt x="1640" y="443"/>
                  </a:lnTo>
                  <a:lnTo>
                    <a:pt x="1663" y="479"/>
                  </a:lnTo>
                  <a:lnTo>
                    <a:pt x="1696" y="529"/>
                  </a:lnTo>
                  <a:lnTo>
                    <a:pt x="1707" y="549"/>
                  </a:lnTo>
                  <a:lnTo>
                    <a:pt x="1290" y="640"/>
                  </a:lnTo>
                  <a:close/>
                </a:path>
              </a:pathLst>
            </a:custGeom>
            <a:solidFill>
              <a:srgbClr val="CB2D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51" name="Freeform 50"/>
            <p:cNvSpPr>
              <a:spLocks/>
            </p:cNvSpPr>
            <p:nvPr/>
          </p:nvSpPr>
          <p:spPr bwMode="auto">
            <a:xfrm>
              <a:off x="4600575" y="1627188"/>
              <a:ext cx="95250" cy="106363"/>
            </a:xfrm>
            <a:custGeom>
              <a:avLst/>
              <a:gdLst>
                <a:gd name="T0" fmla="*/ 0 w 180"/>
                <a:gd name="T1" fmla="*/ 161 h 201"/>
                <a:gd name="T2" fmla="*/ 12 w 180"/>
                <a:gd name="T3" fmla="*/ 135 h 201"/>
                <a:gd name="T4" fmla="*/ 38 w 180"/>
                <a:gd name="T5" fmla="*/ 81 h 201"/>
                <a:gd name="T6" fmla="*/ 54 w 180"/>
                <a:gd name="T7" fmla="*/ 52 h 201"/>
                <a:gd name="T8" fmla="*/ 69 w 180"/>
                <a:gd name="T9" fmla="*/ 26 h 201"/>
                <a:gd name="T10" fmla="*/ 77 w 180"/>
                <a:gd name="T11" fmla="*/ 16 h 201"/>
                <a:gd name="T12" fmla="*/ 82 w 180"/>
                <a:gd name="T13" fmla="*/ 7 h 201"/>
                <a:gd name="T14" fmla="*/ 90 w 180"/>
                <a:gd name="T15" fmla="*/ 3 h 201"/>
                <a:gd name="T16" fmla="*/ 94 w 180"/>
                <a:gd name="T17" fmla="*/ 0 h 201"/>
                <a:gd name="T18" fmla="*/ 98 w 180"/>
                <a:gd name="T19" fmla="*/ 1 h 201"/>
                <a:gd name="T20" fmla="*/ 101 w 180"/>
                <a:gd name="T21" fmla="*/ 6 h 201"/>
                <a:gd name="T22" fmla="*/ 103 w 180"/>
                <a:gd name="T23" fmla="*/ 13 h 201"/>
                <a:gd name="T24" fmla="*/ 104 w 180"/>
                <a:gd name="T25" fmla="*/ 20 h 201"/>
                <a:gd name="T26" fmla="*/ 104 w 180"/>
                <a:gd name="T27" fmla="*/ 42 h 201"/>
                <a:gd name="T28" fmla="*/ 103 w 180"/>
                <a:gd name="T29" fmla="*/ 65 h 201"/>
                <a:gd name="T30" fmla="*/ 97 w 180"/>
                <a:gd name="T31" fmla="*/ 109 h 201"/>
                <a:gd name="T32" fmla="*/ 94 w 180"/>
                <a:gd name="T33" fmla="*/ 130 h 201"/>
                <a:gd name="T34" fmla="*/ 105 w 180"/>
                <a:gd name="T35" fmla="*/ 121 h 201"/>
                <a:gd name="T36" fmla="*/ 131 w 180"/>
                <a:gd name="T37" fmla="*/ 105 h 201"/>
                <a:gd name="T38" fmla="*/ 139 w 180"/>
                <a:gd name="T39" fmla="*/ 101 h 201"/>
                <a:gd name="T40" fmla="*/ 146 w 180"/>
                <a:gd name="T41" fmla="*/ 99 h 201"/>
                <a:gd name="T42" fmla="*/ 153 w 180"/>
                <a:gd name="T43" fmla="*/ 98 h 201"/>
                <a:gd name="T44" fmla="*/ 160 w 180"/>
                <a:gd name="T45" fmla="*/ 96 h 201"/>
                <a:gd name="T46" fmla="*/ 166 w 180"/>
                <a:gd name="T47" fmla="*/ 98 h 201"/>
                <a:gd name="T48" fmla="*/ 172 w 180"/>
                <a:gd name="T49" fmla="*/ 102 h 201"/>
                <a:gd name="T50" fmla="*/ 176 w 180"/>
                <a:gd name="T51" fmla="*/ 106 h 201"/>
                <a:gd name="T52" fmla="*/ 180 w 180"/>
                <a:gd name="T53" fmla="*/ 114 h 201"/>
                <a:gd name="T54" fmla="*/ 180 w 180"/>
                <a:gd name="T55" fmla="*/ 118 h 201"/>
                <a:gd name="T56" fmla="*/ 180 w 180"/>
                <a:gd name="T57" fmla="*/ 122 h 201"/>
                <a:gd name="T58" fmla="*/ 179 w 180"/>
                <a:gd name="T59" fmla="*/ 127 h 201"/>
                <a:gd name="T60" fmla="*/ 176 w 180"/>
                <a:gd name="T61" fmla="*/ 131 h 201"/>
                <a:gd name="T62" fmla="*/ 169 w 180"/>
                <a:gd name="T63" fmla="*/ 140 h 201"/>
                <a:gd name="T64" fmla="*/ 159 w 180"/>
                <a:gd name="T65" fmla="*/ 147 h 201"/>
                <a:gd name="T66" fmla="*/ 146 w 180"/>
                <a:gd name="T67" fmla="*/ 155 h 201"/>
                <a:gd name="T68" fmla="*/ 130 w 180"/>
                <a:gd name="T69" fmla="*/ 163 h 201"/>
                <a:gd name="T70" fmla="*/ 113 w 180"/>
                <a:gd name="T71" fmla="*/ 170 h 201"/>
                <a:gd name="T72" fmla="*/ 95 w 180"/>
                <a:gd name="T73" fmla="*/ 176 h 201"/>
                <a:gd name="T74" fmla="*/ 31 w 180"/>
                <a:gd name="T75" fmla="*/ 194 h 201"/>
                <a:gd name="T76" fmla="*/ 0 w 180"/>
                <a:gd name="T77" fmla="*/ 201 h 201"/>
                <a:gd name="T78" fmla="*/ 0 w 180"/>
                <a:gd name="T79" fmla="*/ 16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80" h="201">
                  <a:moveTo>
                    <a:pt x="0" y="161"/>
                  </a:moveTo>
                  <a:lnTo>
                    <a:pt x="12" y="135"/>
                  </a:lnTo>
                  <a:lnTo>
                    <a:pt x="38" y="81"/>
                  </a:lnTo>
                  <a:lnTo>
                    <a:pt x="54" y="52"/>
                  </a:lnTo>
                  <a:lnTo>
                    <a:pt x="69" y="26"/>
                  </a:lnTo>
                  <a:lnTo>
                    <a:pt x="77" y="16"/>
                  </a:lnTo>
                  <a:lnTo>
                    <a:pt x="82" y="7"/>
                  </a:lnTo>
                  <a:lnTo>
                    <a:pt x="90" y="3"/>
                  </a:lnTo>
                  <a:lnTo>
                    <a:pt x="94" y="0"/>
                  </a:lnTo>
                  <a:lnTo>
                    <a:pt x="98" y="1"/>
                  </a:lnTo>
                  <a:lnTo>
                    <a:pt x="101" y="6"/>
                  </a:lnTo>
                  <a:lnTo>
                    <a:pt x="103" y="13"/>
                  </a:lnTo>
                  <a:lnTo>
                    <a:pt x="104" y="20"/>
                  </a:lnTo>
                  <a:lnTo>
                    <a:pt x="104" y="42"/>
                  </a:lnTo>
                  <a:lnTo>
                    <a:pt x="103" y="65"/>
                  </a:lnTo>
                  <a:lnTo>
                    <a:pt x="97" y="109"/>
                  </a:lnTo>
                  <a:lnTo>
                    <a:pt x="94" y="130"/>
                  </a:lnTo>
                  <a:lnTo>
                    <a:pt x="105" y="121"/>
                  </a:lnTo>
                  <a:lnTo>
                    <a:pt x="131" y="105"/>
                  </a:lnTo>
                  <a:lnTo>
                    <a:pt x="139" y="101"/>
                  </a:lnTo>
                  <a:lnTo>
                    <a:pt x="146" y="99"/>
                  </a:lnTo>
                  <a:lnTo>
                    <a:pt x="153" y="98"/>
                  </a:lnTo>
                  <a:lnTo>
                    <a:pt x="160" y="96"/>
                  </a:lnTo>
                  <a:lnTo>
                    <a:pt x="166" y="98"/>
                  </a:lnTo>
                  <a:lnTo>
                    <a:pt x="172" y="102"/>
                  </a:lnTo>
                  <a:lnTo>
                    <a:pt x="176" y="106"/>
                  </a:lnTo>
                  <a:lnTo>
                    <a:pt x="180" y="114"/>
                  </a:lnTo>
                  <a:lnTo>
                    <a:pt x="180" y="118"/>
                  </a:lnTo>
                  <a:lnTo>
                    <a:pt x="180" y="122"/>
                  </a:lnTo>
                  <a:lnTo>
                    <a:pt x="179" y="127"/>
                  </a:lnTo>
                  <a:lnTo>
                    <a:pt x="176" y="131"/>
                  </a:lnTo>
                  <a:lnTo>
                    <a:pt x="169" y="140"/>
                  </a:lnTo>
                  <a:lnTo>
                    <a:pt x="159" y="147"/>
                  </a:lnTo>
                  <a:lnTo>
                    <a:pt x="146" y="155"/>
                  </a:lnTo>
                  <a:lnTo>
                    <a:pt x="130" y="163"/>
                  </a:lnTo>
                  <a:lnTo>
                    <a:pt x="113" y="170"/>
                  </a:lnTo>
                  <a:lnTo>
                    <a:pt x="95" y="176"/>
                  </a:lnTo>
                  <a:lnTo>
                    <a:pt x="31" y="194"/>
                  </a:lnTo>
                  <a:lnTo>
                    <a:pt x="0" y="201"/>
                  </a:lnTo>
                  <a:lnTo>
                    <a:pt x="0" y="161"/>
                  </a:lnTo>
                  <a:close/>
                </a:path>
              </a:pathLst>
            </a:custGeom>
            <a:solidFill>
              <a:srgbClr val="CB2D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52" name="Freeform 51"/>
            <p:cNvSpPr>
              <a:spLocks/>
            </p:cNvSpPr>
            <p:nvPr/>
          </p:nvSpPr>
          <p:spPr bwMode="auto">
            <a:xfrm>
              <a:off x="3829050" y="1889126"/>
              <a:ext cx="152400" cy="88900"/>
            </a:xfrm>
            <a:custGeom>
              <a:avLst/>
              <a:gdLst>
                <a:gd name="T0" fmla="*/ 288 w 289"/>
                <a:gd name="T1" fmla="*/ 105 h 166"/>
                <a:gd name="T2" fmla="*/ 283 w 289"/>
                <a:gd name="T3" fmla="*/ 104 h 166"/>
                <a:gd name="T4" fmla="*/ 275 w 289"/>
                <a:gd name="T5" fmla="*/ 95 h 166"/>
                <a:gd name="T6" fmla="*/ 262 w 289"/>
                <a:gd name="T7" fmla="*/ 82 h 166"/>
                <a:gd name="T8" fmla="*/ 246 w 289"/>
                <a:gd name="T9" fmla="*/ 65 h 166"/>
                <a:gd name="T10" fmla="*/ 236 w 289"/>
                <a:gd name="T11" fmla="*/ 56 h 166"/>
                <a:gd name="T12" fmla="*/ 224 w 289"/>
                <a:gd name="T13" fmla="*/ 46 h 166"/>
                <a:gd name="T14" fmla="*/ 211 w 289"/>
                <a:gd name="T15" fmla="*/ 39 h 166"/>
                <a:gd name="T16" fmla="*/ 198 w 289"/>
                <a:gd name="T17" fmla="*/ 33 h 166"/>
                <a:gd name="T18" fmla="*/ 190 w 289"/>
                <a:gd name="T19" fmla="*/ 30 h 166"/>
                <a:gd name="T20" fmla="*/ 182 w 289"/>
                <a:gd name="T21" fmla="*/ 29 h 166"/>
                <a:gd name="T22" fmla="*/ 174 w 289"/>
                <a:gd name="T23" fmla="*/ 29 h 166"/>
                <a:gd name="T24" fmla="*/ 167 w 289"/>
                <a:gd name="T25" fmla="*/ 29 h 166"/>
                <a:gd name="T26" fmla="*/ 148 w 289"/>
                <a:gd name="T27" fmla="*/ 30 h 166"/>
                <a:gd name="T28" fmla="*/ 131 w 289"/>
                <a:gd name="T29" fmla="*/ 35 h 166"/>
                <a:gd name="T30" fmla="*/ 113 w 289"/>
                <a:gd name="T31" fmla="*/ 42 h 166"/>
                <a:gd name="T32" fmla="*/ 96 w 289"/>
                <a:gd name="T33" fmla="*/ 51 h 166"/>
                <a:gd name="T34" fmla="*/ 82 w 289"/>
                <a:gd name="T35" fmla="*/ 59 h 166"/>
                <a:gd name="T36" fmla="*/ 69 w 289"/>
                <a:gd name="T37" fmla="*/ 71 h 166"/>
                <a:gd name="T38" fmla="*/ 57 w 289"/>
                <a:gd name="T39" fmla="*/ 81 h 166"/>
                <a:gd name="T40" fmla="*/ 46 w 289"/>
                <a:gd name="T41" fmla="*/ 92 h 166"/>
                <a:gd name="T42" fmla="*/ 37 w 289"/>
                <a:gd name="T43" fmla="*/ 104 h 166"/>
                <a:gd name="T44" fmla="*/ 30 w 289"/>
                <a:gd name="T45" fmla="*/ 115 h 166"/>
                <a:gd name="T46" fmla="*/ 18 w 289"/>
                <a:gd name="T47" fmla="*/ 136 h 166"/>
                <a:gd name="T48" fmla="*/ 11 w 289"/>
                <a:gd name="T49" fmla="*/ 153 h 166"/>
                <a:gd name="T50" fmla="*/ 5 w 289"/>
                <a:gd name="T51" fmla="*/ 163 h 166"/>
                <a:gd name="T52" fmla="*/ 2 w 289"/>
                <a:gd name="T53" fmla="*/ 166 h 166"/>
                <a:gd name="T54" fmla="*/ 1 w 289"/>
                <a:gd name="T55" fmla="*/ 166 h 166"/>
                <a:gd name="T56" fmla="*/ 0 w 289"/>
                <a:gd name="T57" fmla="*/ 162 h 166"/>
                <a:gd name="T58" fmla="*/ 0 w 289"/>
                <a:gd name="T59" fmla="*/ 157 h 166"/>
                <a:gd name="T60" fmla="*/ 0 w 289"/>
                <a:gd name="T61" fmla="*/ 150 h 166"/>
                <a:gd name="T62" fmla="*/ 1 w 289"/>
                <a:gd name="T63" fmla="*/ 141 h 166"/>
                <a:gd name="T64" fmla="*/ 2 w 289"/>
                <a:gd name="T65" fmla="*/ 130 h 166"/>
                <a:gd name="T66" fmla="*/ 7 w 289"/>
                <a:gd name="T67" fmla="*/ 118 h 166"/>
                <a:gd name="T68" fmla="*/ 11 w 289"/>
                <a:gd name="T69" fmla="*/ 105 h 166"/>
                <a:gd name="T70" fmla="*/ 18 w 289"/>
                <a:gd name="T71" fmla="*/ 92 h 166"/>
                <a:gd name="T72" fmla="*/ 27 w 289"/>
                <a:gd name="T73" fmla="*/ 78 h 166"/>
                <a:gd name="T74" fmla="*/ 37 w 289"/>
                <a:gd name="T75" fmla="*/ 65 h 166"/>
                <a:gd name="T76" fmla="*/ 50 w 289"/>
                <a:gd name="T77" fmla="*/ 51 h 166"/>
                <a:gd name="T78" fmla="*/ 64 w 289"/>
                <a:gd name="T79" fmla="*/ 38 h 166"/>
                <a:gd name="T80" fmla="*/ 82 w 289"/>
                <a:gd name="T81" fmla="*/ 26 h 166"/>
                <a:gd name="T82" fmla="*/ 100 w 289"/>
                <a:gd name="T83" fmla="*/ 16 h 166"/>
                <a:gd name="T84" fmla="*/ 122 w 289"/>
                <a:gd name="T85" fmla="*/ 7 h 166"/>
                <a:gd name="T86" fmla="*/ 132 w 289"/>
                <a:gd name="T87" fmla="*/ 5 h 166"/>
                <a:gd name="T88" fmla="*/ 144 w 289"/>
                <a:gd name="T89" fmla="*/ 2 h 166"/>
                <a:gd name="T90" fmla="*/ 154 w 289"/>
                <a:gd name="T91" fmla="*/ 0 h 166"/>
                <a:gd name="T92" fmla="*/ 165 w 289"/>
                <a:gd name="T93" fmla="*/ 0 h 166"/>
                <a:gd name="T94" fmla="*/ 177 w 289"/>
                <a:gd name="T95" fmla="*/ 0 h 166"/>
                <a:gd name="T96" fmla="*/ 187 w 289"/>
                <a:gd name="T97" fmla="*/ 2 h 166"/>
                <a:gd name="T98" fmla="*/ 197 w 289"/>
                <a:gd name="T99" fmla="*/ 5 h 166"/>
                <a:gd name="T100" fmla="*/ 207 w 289"/>
                <a:gd name="T101" fmla="*/ 7 h 166"/>
                <a:gd name="T102" fmla="*/ 217 w 289"/>
                <a:gd name="T103" fmla="*/ 12 h 166"/>
                <a:gd name="T104" fmla="*/ 224 w 289"/>
                <a:gd name="T105" fmla="*/ 18 h 166"/>
                <a:gd name="T106" fmla="*/ 233 w 289"/>
                <a:gd name="T107" fmla="*/ 22 h 166"/>
                <a:gd name="T108" fmla="*/ 240 w 289"/>
                <a:gd name="T109" fmla="*/ 28 h 166"/>
                <a:gd name="T110" fmla="*/ 252 w 289"/>
                <a:gd name="T111" fmla="*/ 39 h 166"/>
                <a:gd name="T112" fmla="*/ 262 w 289"/>
                <a:gd name="T113" fmla="*/ 51 h 166"/>
                <a:gd name="T114" fmla="*/ 276 w 289"/>
                <a:gd name="T115" fmla="*/ 72 h 166"/>
                <a:gd name="T116" fmla="*/ 285 w 289"/>
                <a:gd name="T117" fmla="*/ 90 h 166"/>
                <a:gd name="T118" fmla="*/ 289 w 289"/>
                <a:gd name="T119" fmla="*/ 100 h 166"/>
                <a:gd name="T120" fmla="*/ 288 w 289"/>
                <a:gd name="T121" fmla="*/ 105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89" h="166">
                  <a:moveTo>
                    <a:pt x="288" y="105"/>
                  </a:moveTo>
                  <a:lnTo>
                    <a:pt x="283" y="104"/>
                  </a:lnTo>
                  <a:lnTo>
                    <a:pt x="275" y="95"/>
                  </a:lnTo>
                  <a:lnTo>
                    <a:pt x="262" y="82"/>
                  </a:lnTo>
                  <a:lnTo>
                    <a:pt x="246" y="65"/>
                  </a:lnTo>
                  <a:lnTo>
                    <a:pt x="236" y="56"/>
                  </a:lnTo>
                  <a:lnTo>
                    <a:pt x="224" y="46"/>
                  </a:lnTo>
                  <a:lnTo>
                    <a:pt x="211" y="39"/>
                  </a:lnTo>
                  <a:lnTo>
                    <a:pt x="198" y="33"/>
                  </a:lnTo>
                  <a:lnTo>
                    <a:pt x="190" y="30"/>
                  </a:lnTo>
                  <a:lnTo>
                    <a:pt x="182" y="29"/>
                  </a:lnTo>
                  <a:lnTo>
                    <a:pt x="174" y="29"/>
                  </a:lnTo>
                  <a:lnTo>
                    <a:pt x="167" y="29"/>
                  </a:lnTo>
                  <a:lnTo>
                    <a:pt x="148" y="30"/>
                  </a:lnTo>
                  <a:lnTo>
                    <a:pt x="131" y="35"/>
                  </a:lnTo>
                  <a:lnTo>
                    <a:pt x="113" y="42"/>
                  </a:lnTo>
                  <a:lnTo>
                    <a:pt x="96" y="51"/>
                  </a:lnTo>
                  <a:lnTo>
                    <a:pt x="82" y="59"/>
                  </a:lnTo>
                  <a:lnTo>
                    <a:pt x="69" y="71"/>
                  </a:lnTo>
                  <a:lnTo>
                    <a:pt x="57" y="81"/>
                  </a:lnTo>
                  <a:lnTo>
                    <a:pt x="46" y="92"/>
                  </a:lnTo>
                  <a:lnTo>
                    <a:pt x="37" y="104"/>
                  </a:lnTo>
                  <a:lnTo>
                    <a:pt x="30" y="115"/>
                  </a:lnTo>
                  <a:lnTo>
                    <a:pt x="18" y="136"/>
                  </a:lnTo>
                  <a:lnTo>
                    <a:pt x="11" y="153"/>
                  </a:lnTo>
                  <a:lnTo>
                    <a:pt x="5" y="163"/>
                  </a:lnTo>
                  <a:lnTo>
                    <a:pt x="2" y="166"/>
                  </a:lnTo>
                  <a:lnTo>
                    <a:pt x="1" y="166"/>
                  </a:lnTo>
                  <a:lnTo>
                    <a:pt x="0" y="162"/>
                  </a:lnTo>
                  <a:lnTo>
                    <a:pt x="0" y="157"/>
                  </a:lnTo>
                  <a:lnTo>
                    <a:pt x="0" y="150"/>
                  </a:lnTo>
                  <a:lnTo>
                    <a:pt x="1" y="141"/>
                  </a:lnTo>
                  <a:lnTo>
                    <a:pt x="2" y="130"/>
                  </a:lnTo>
                  <a:lnTo>
                    <a:pt x="7" y="118"/>
                  </a:lnTo>
                  <a:lnTo>
                    <a:pt x="11" y="105"/>
                  </a:lnTo>
                  <a:lnTo>
                    <a:pt x="18" y="92"/>
                  </a:lnTo>
                  <a:lnTo>
                    <a:pt x="27" y="78"/>
                  </a:lnTo>
                  <a:lnTo>
                    <a:pt x="37" y="65"/>
                  </a:lnTo>
                  <a:lnTo>
                    <a:pt x="50" y="51"/>
                  </a:lnTo>
                  <a:lnTo>
                    <a:pt x="64" y="38"/>
                  </a:lnTo>
                  <a:lnTo>
                    <a:pt x="82" y="26"/>
                  </a:lnTo>
                  <a:lnTo>
                    <a:pt x="100" y="16"/>
                  </a:lnTo>
                  <a:lnTo>
                    <a:pt x="122" y="7"/>
                  </a:lnTo>
                  <a:lnTo>
                    <a:pt x="132" y="5"/>
                  </a:lnTo>
                  <a:lnTo>
                    <a:pt x="144" y="2"/>
                  </a:lnTo>
                  <a:lnTo>
                    <a:pt x="154" y="0"/>
                  </a:lnTo>
                  <a:lnTo>
                    <a:pt x="165" y="0"/>
                  </a:lnTo>
                  <a:lnTo>
                    <a:pt x="177" y="0"/>
                  </a:lnTo>
                  <a:lnTo>
                    <a:pt x="187" y="2"/>
                  </a:lnTo>
                  <a:lnTo>
                    <a:pt x="197" y="5"/>
                  </a:lnTo>
                  <a:lnTo>
                    <a:pt x="207" y="7"/>
                  </a:lnTo>
                  <a:lnTo>
                    <a:pt x="217" y="12"/>
                  </a:lnTo>
                  <a:lnTo>
                    <a:pt x="224" y="18"/>
                  </a:lnTo>
                  <a:lnTo>
                    <a:pt x="233" y="22"/>
                  </a:lnTo>
                  <a:lnTo>
                    <a:pt x="240" y="28"/>
                  </a:lnTo>
                  <a:lnTo>
                    <a:pt x="252" y="39"/>
                  </a:lnTo>
                  <a:lnTo>
                    <a:pt x="262" y="51"/>
                  </a:lnTo>
                  <a:lnTo>
                    <a:pt x="276" y="72"/>
                  </a:lnTo>
                  <a:lnTo>
                    <a:pt x="285" y="90"/>
                  </a:lnTo>
                  <a:lnTo>
                    <a:pt x="289" y="100"/>
                  </a:lnTo>
                  <a:lnTo>
                    <a:pt x="288" y="105"/>
                  </a:lnTo>
                  <a:close/>
                </a:path>
              </a:pathLst>
            </a:custGeom>
            <a:solidFill>
              <a:srgbClr val="CB2D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53" name="Freeform 52"/>
            <p:cNvSpPr>
              <a:spLocks/>
            </p:cNvSpPr>
            <p:nvPr/>
          </p:nvSpPr>
          <p:spPr bwMode="auto">
            <a:xfrm>
              <a:off x="4186238" y="1889126"/>
              <a:ext cx="152400" cy="88900"/>
            </a:xfrm>
            <a:custGeom>
              <a:avLst/>
              <a:gdLst>
                <a:gd name="T0" fmla="*/ 0 w 288"/>
                <a:gd name="T1" fmla="*/ 105 h 166"/>
                <a:gd name="T2" fmla="*/ 0 w 288"/>
                <a:gd name="T3" fmla="*/ 100 h 166"/>
                <a:gd name="T4" fmla="*/ 5 w 288"/>
                <a:gd name="T5" fmla="*/ 90 h 166"/>
                <a:gd name="T6" fmla="*/ 13 w 288"/>
                <a:gd name="T7" fmla="*/ 72 h 166"/>
                <a:gd name="T8" fmla="*/ 28 w 288"/>
                <a:gd name="T9" fmla="*/ 51 h 166"/>
                <a:gd name="T10" fmla="*/ 38 w 288"/>
                <a:gd name="T11" fmla="*/ 39 h 166"/>
                <a:gd name="T12" fmla="*/ 49 w 288"/>
                <a:gd name="T13" fmla="*/ 28 h 166"/>
                <a:gd name="T14" fmla="*/ 57 w 288"/>
                <a:gd name="T15" fmla="*/ 22 h 166"/>
                <a:gd name="T16" fmla="*/ 64 w 288"/>
                <a:gd name="T17" fmla="*/ 18 h 166"/>
                <a:gd name="T18" fmla="*/ 72 w 288"/>
                <a:gd name="T19" fmla="*/ 12 h 166"/>
                <a:gd name="T20" fmla="*/ 81 w 288"/>
                <a:gd name="T21" fmla="*/ 7 h 166"/>
                <a:gd name="T22" fmla="*/ 91 w 288"/>
                <a:gd name="T23" fmla="*/ 5 h 166"/>
                <a:gd name="T24" fmla="*/ 101 w 288"/>
                <a:gd name="T25" fmla="*/ 2 h 166"/>
                <a:gd name="T26" fmla="*/ 113 w 288"/>
                <a:gd name="T27" fmla="*/ 0 h 166"/>
                <a:gd name="T28" fmla="*/ 123 w 288"/>
                <a:gd name="T29" fmla="*/ 0 h 166"/>
                <a:gd name="T30" fmla="*/ 134 w 288"/>
                <a:gd name="T31" fmla="*/ 0 h 166"/>
                <a:gd name="T32" fmla="*/ 146 w 288"/>
                <a:gd name="T33" fmla="*/ 2 h 166"/>
                <a:gd name="T34" fmla="*/ 156 w 288"/>
                <a:gd name="T35" fmla="*/ 5 h 166"/>
                <a:gd name="T36" fmla="*/ 167 w 288"/>
                <a:gd name="T37" fmla="*/ 7 h 166"/>
                <a:gd name="T38" fmla="*/ 188 w 288"/>
                <a:gd name="T39" fmla="*/ 16 h 166"/>
                <a:gd name="T40" fmla="*/ 206 w 288"/>
                <a:gd name="T41" fmla="*/ 26 h 166"/>
                <a:gd name="T42" fmla="*/ 224 w 288"/>
                <a:gd name="T43" fmla="*/ 38 h 166"/>
                <a:gd name="T44" fmla="*/ 238 w 288"/>
                <a:gd name="T45" fmla="*/ 51 h 166"/>
                <a:gd name="T46" fmla="*/ 251 w 288"/>
                <a:gd name="T47" fmla="*/ 65 h 166"/>
                <a:gd name="T48" fmla="*/ 262 w 288"/>
                <a:gd name="T49" fmla="*/ 78 h 166"/>
                <a:gd name="T50" fmla="*/ 271 w 288"/>
                <a:gd name="T51" fmla="*/ 92 h 166"/>
                <a:gd name="T52" fmla="*/ 277 w 288"/>
                <a:gd name="T53" fmla="*/ 105 h 166"/>
                <a:gd name="T54" fmla="*/ 283 w 288"/>
                <a:gd name="T55" fmla="*/ 118 h 166"/>
                <a:gd name="T56" fmla="*/ 285 w 288"/>
                <a:gd name="T57" fmla="*/ 130 h 166"/>
                <a:gd name="T58" fmla="*/ 288 w 288"/>
                <a:gd name="T59" fmla="*/ 141 h 166"/>
                <a:gd name="T60" fmla="*/ 288 w 288"/>
                <a:gd name="T61" fmla="*/ 150 h 166"/>
                <a:gd name="T62" fmla="*/ 288 w 288"/>
                <a:gd name="T63" fmla="*/ 157 h 166"/>
                <a:gd name="T64" fmla="*/ 288 w 288"/>
                <a:gd name="T65" fmla="*/ 162 h 166"/>
                <a:gd name="T66" fmla="*/ 287 w 288"/>
                <a:gd name="T67" fmla="*/ 166 h 166"/>
                <a:gd name="T68" fmla="*/ 287 w 288"/>
                <a:gd name="T69" fmla="*/ 166 h 166"/>
                <a:gd name="T70" fmla="*/ 283 w 288"/>
                <a:gd name="T71" fmla="*/ 163 h 166"/>
                <a:gd name="T72" fmla="*/ 278 w 288"/>
                <a:gd name="T73" fmla="*/ 153 h 166"/>
                <a:gd name="T74" fmla="*/ 270 w 288"/>
                <a:gd name="T75" fmla="*/ 136 h 166"/>
                <a:gd name="T76" fmla="*/ 260 w 288"/>
                <a:gd name="T77" fmla="*/ 115 h 166"/>
                <a:gd name="T78" fmla="*/ 251 w 288"/>
                <a:gd name="T79" fmla="*/ 104 h 166"/>
                <a:gd name="T80" fmla="*/ 242 w 288"/>
                <a:gd name="T81" fmla="*/ 92 h 166"/>
                <a:gd name="T82" fmla="*/ 232 w 288"/>
                <a:gd name="T83" fmla="*/ 81 h 166"/>
                <a:gd name="T84" fmla="*/ 221 w 288"/>
                <a:gd name="T85" fmla="*/ 71 h 166"/>
                <a:gd name="T86" fmla="*/ 206 w 288"/>
                <a:gd name="T87" fmla="*/ 59 h 166"/>
                <a:gd name="T88" fmla="*/ 192 w 288"/>
                <a:gd name="T89" fmla="*/ 51 h 166"/>
                <a:gd name="T90" fmla="*/ 176 w 288"/>
                <a:gd name="T91" fmla="*/ 42 h 166"/>
                <a:gd name="T92" fmla="*/ 159 w 288"/>
                <a:gd name="T93" fmla="*/ 35 h 166"/>
                <a:gd name="T94" fmla="*/ 140 w 288"/>
                <a:gd name="T95" fmla="*/ 30 h 166"/>
                <a:gd name="T96" fmla="*/ 123 w 288"/>
                <a:gd name="T97" fmla="*/ 29 h 166"/>
                <a:gd name="T98" fmla="*/ 114 w 288"/>
                <a:gd name="T99" fmla="*/ 29 h 166"/>
                <a:gd name="T100" fmla="*/ 105 w 288"/>
                <a:gd name="T101" fmla="*/ 29 h 166"/>
                <a:gd name="T102" fmla="*/ 98 w 288"/>
                <a:gd name="T103" fmla="*/ 30 h 166"/>
                <a:gd name="T104" fmla="*/ 91 w 288"/>
                <a:gd name="T105" fmla="*/ 33 h 166"/>
                <a:gd name="T106" fmla="*/ 77 w 288"/>
                <a:gd name="T107" fmla="*/ 39 h 166"/>
                <a:gd name="T108" fmla="*/ 64 w 288"/>
                <a:gd name="T109" fmla="*/ 46 h 166"/>
                <a:gd name="T110" fmla="*/ 52 w 288"/>
                <a:gd name="T111" fmla="*/ 56 h 166"/>
                <a:gd name="T112" fmla="*/ 42 w 288"/>
                <a:gd name="T113" fmla="*/ 65 h 166"/>
                <a:gd name="T114" fmla="*/ 26 w 288"/>
                <a:gd name="T115" fmla="*/ 82 h 166"/>
                <a:gd name="T116" fmla="*/ 13 w 288"/>
                <a:gd name="T117" fmla="*/ 95 h 166"/>
                <a:gd name="T118" fmla="*/ 5 w 288"/>
                <a:gd name="T119" fmla="*/ 104 h 166"/>
                <a:gd name="T120" fmla="*/ 0 w 288"/>
                <a:gd name="T121" fmla="*/ 105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88" h="166">
                  <a:moveTo>
                    <a:pt x="0" y="105"/>
                  </a:moveTo>
                  <a:lnTo>
                    <a:pt x="0" y="100"/>
                  </a:lnTo>
                  <a:lnTo>
                    <a:pt x="5" y="90"/>
                  </a:lnTo>
                  <a:lnTo>
                    <a:pt x="13" y="72"/>
                  </a:lnTo>
                  <a:lnTo>
                    <a:pt x="28" y="51"/>
                  </a:lnTo>
                  <a:lnTo>
                    <a:pt x="38" y="39"/>
                  </a:lnTo>
                  <a:lnTo>
                    <a:pt x="49" y="28"/>
                  </a:lnTo>
                  <a:lnTo>
                    <a:pt x="57" y="22"/>
                  </a:lnTo>
                  <a:lnTo>
                    <a:pt x="64" y="18"/>
                  </a:lnTo>
                  <a:lnTo>
                    <a:pt x="72" y="12"/>
                  </a:lnTo>
                  <a:lnTo>
                    <a:pt x="81" y="7"/>
                  </a:lnTo>
                  <a:lnTo>
                    <a:pt x="91" y="5"/>
                  </a:lnTo>
                  <a:lnTo>
                    <a:pt x="101" y="2"/>
                  </a:lnTo>
                  <a:lnTo>
                    <a:pt x="113" y="0"/>
                  </a:lnTo>
                  <a:lnTo>
                    <a:pt x="123" y="0"/>
                  </a:lnTo>
                  <a:lnTo>
                    <a:pt x="134" y="0"/>
                  </a:lnTo>
                  <a:lnTo>
                    <a:pt x="146" y="2"/>
                  </a:lnTo>
                  <a:lnTo>
                    <a:pt x="156" y="5"/>
                  </a:lnTo>
                  <a:lnTo>
                    <a:pt x="167" y="7"/>
                  </a:lnTo>
                  <a:lnTo>
                    <a:pt x="188" y="16"/>
                  </a:lnTo>
                  <a:lnTo>
                    <a:pt x="206" y="26"/>
                  </a:lnTo>
                  <a:lnTo>
                    <a:pt x="224" y="38"/>
                  </a:lnTo>
                  <a:lnTo>
                    <a:pt x="238" y="51"/>
                  </a:lnTo>
                  <a:lnTo>
                    <a:pt x="251" y="65"/>
                  </a:lnTo>
                  <a:lnTo>
                    <a:pt x="262" y="78"/>
                  </a:lnTo>
                  <a:lnTo>
                    <a:pt x="271" y="92"/>
                  </a:lnTo>
                  <a:lnTo>
                    <a:pt x="277" y="105"/>
                  </a:lnTo>
                  <a:lnTo>
                    <a:pt x="283" y="118"/>
                  </a:lnTo>
                  <a:lnTo>
                    <a:pt x="285" y="130"/>
                  </a:lnTo>
                  <a:lnTo>
                    <a:pt x="288" y="141"/>
                  </a:lnTo>
                  <a:lnTo>
                    <a:pt x="288" y="150"/>
                  </a:lnTo>
                  <a:lnTo>
                    <a:pt x="288" y="157"/>
                  </a:lnTo>
                  <a:lnTo>
                    <a:pt x="288" y="162"/>
                  </a:lnTo>
                  <a:lnTo>
                    <a:pt x="287" y="166"/>
                  </a:lnTo>
                  <a:lnTo>
                    <a:pt x="287" y="166"/>
                  </a:lnTo>
                  <a:lnTo>
                    <a:pt x="283" y="163"/>
                  </a:lnTo>
                  <a:lnTo>
                    <a:pt x="278" y="153"/>
                  </a:lnTo>
                  <a:lnTo>
                    <a:pt x="270" y="136"/>
                  </a:lnTo>
                  <a:lnTo>
                    <a:pt x="260" y="115"/>
                  </a:lnTo>
                  <a:lnTo>
                    <a:pt x="251" y="104"/>
                  </a:lnTo>
                  <a:lnTo>
                    <a:pt x="242" y="92"/>
                  </a:lnTo>
                  <a:lnTo>
                    <a:pt x="232" y="81"/>
                  </a:lnTo>
                  <a:lnTo>
                    <a:pt x="221" y="71"/>
                  </a:lnTo>
                  <a:lnTo>
                    <a:pt x="206" y="59"/>
                  </a:lnTo>
                  <a:lnTo>
                    <a:pt x="192" y="51"/>
                  </a:lnTo>
                  <a:lnTo>
                    <a:pt x="176" y="42"/>
                  </a:lnTo>
                  <a:lnTo>
                    <a:pt x="159" y="35"/>
                  </a:lnTo>
                  <a:lnTo>
                    <a:pt x="140" y="30"/>
                  </a:lnTo>
                  <a:lnTo>
                    <a:pt x="123" y="29"/>
                  </a:lnTo>
                  <a:lnTo>
                    <a:pt x="114" y="29"/>
                  </a:lnTo>
                  <a:lnTo>
                    <a:pt x="105" y="29"/>
                  </a:lnTo>
                  <a:lnTo>
                    <a:pt x="98" y="30"/>
                  </a:lnTo>
                  <a:lnTo>
                    <a:pt x="91" y="33"/>
                  </a:lnTo>
                  <a:lnTo>
                    <a:pt x="77" y="39"/>
                  </a:lnTo>
                  <a:lnTo>
                    <a:pt x="64" y="46"/>
                  </a:lnTo>
                  <a:lnTo>
                    <a:pt x="52" y="56"/>
                  </a:lnTo>
                  <a:lnTo>
                    <a:pt x="42" y="65"/>
                  </a:lnTo>
                  <a:lnTo>
                    <a:pt x="26" y="82"/>
                  </a:lnTo>
                  <a:lnTo>
                    <a:pt x="13" y="95"/>
                  </a:lnTo>
                  <a:lnTo>
                    <a:pt x="5" y="104"/>
                  </a:lnTo>
                  <a:lnTo>
                    <a:pt x="0" y="105"/>
                  </a:lnTo>
                  <a:close/>
                </a:path>
              </a:pathLst>
            </a:custGeom>
            <a:solidFill>
              <a:srgbClr val="CB2D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54" name="Freeform 53"/>
            <p:cNvSpPr>
              <a:spLocks/>
            </p:cNvSpPr>
            <p:nvPr/>
          </p:nvSpPr>
          <p:spPr bwMode="auto">
            <a:xfrm>
              <a:off x="4710113" y="1865313"/>
              <a:ext cx="700088" cy="825500"/>
            </a:xfrm>
            <a:custGeom>
              <a:avLst/>
              <a:gdLst>
                <a:gd name="T0" fmla="*/ 379 w 1322"/>
                <a:gd name="T1" fmla="*/ 2 h 1560"/>
                <a:gd name="T2" fmla="*/ 441 w 1322"/>
                <a:gd name="T3" fmla="*/ 0 h 1560"/>
                <a:gd name="T4" fmla="*/ 518 w 1322"/>
                <a:gd name="T5" fmla="*/ 6 h 1560"/>
                <a:gd name="T6" fmla="*/ 583 w 1322"/>
                <a:gd name="T7" fmla="*/ 16 h 1560"/>
                <a:gd name="T8" fmla="*/ 654 w 1322"/>
                <a:gd name="T9" fmla="*/ 33 h 1560"/>
                <a:gd name="T10" fmla="*/ 730 w 1322"/>
                <a:gd name="T11" fmla="*/ 58 h 1560"/>
                <a:gd name="T12" fmla="*/ 809 w 1322"/>
                <a:gd name="T13" fmla="*/ 92 h 1560"/>
                <a:gd name="T14" fmla="*/ 889 w 1322"/>
                <a:gd name="T15" fmla="*/ 140 h 1560"/>
                <a:gd name="T16" fmla="*/ 968 w 1322"/>
                <a:gd name="T17" fmla="*/ 200 h 1560"/>
                <a:gd name="T18" fmla="*/ 1044 w 1322"/>
                <a:gd name="T19" fmla="*/ 275 h 1560"/>
                <a:gd name="T20" fmla="*/ 1116 w 1322"/>
                <a:gd name="T21" fmla="*/ 367 h 1560"/>
                <a:gd name="T22" fmla="*/ 1181 w 1322"/>
                <a:gd name="T23" fmla="*/ 478 h 1560"/>
                <a:gd name="T24" fmla="*/ 1238 w 1322"/>
                <a:gd name="T25" fmla="*/ 608 h 1560"/>
                <a:gd name="T26" fmla="*/ 1283 w 1322"/>
                <a:gd name="T27" fmla="*/ 759 h 1560"/>
                <a:gd name="T28" fmla="*/ 1315 w 1322"/>
                <a:gd name="T29" fmla="*/ 928 h 1560"/>
                <a:gd name="T30" fmla="*/ 1322 w 1322"/>
                <a:gd name="T31" fmla="*/ 1079 h 1560"/>
                <a:gd name="T32" fmla="*/ 1303 w 1322"/>
                <a:gd name="T33" fmla="*/ 1207 h 1560"/>
                <a:gd name="T34" fmla="*/ 1264 w 1322"/>
                <a:gd name="T35" fmla="*/ 1313 h 1560"/>
                <a:gd name="T36" fmla="*/ 1207 w 1322"/>
                <a:gd name="T37" fmla="*/ 1400 h 1560"/>
                <a:gd name="T38" fmla="*/ 1133 w 1322"/>
                <a:gd name="T39" fmla="*/ 1466 h 1560"/>
                <a:gd name="T40" fmla="*/ 1046 w 1322"/>
                <a:gd name="T41" fmla="*/ 1514 h 1560"/>
                <a:gd name="T42" fmla="*/ 949 w 1322"/>
                <a:gd name="T43" fmla="*/ 1545 h 1560"/>
                <a:gd name="T44" fmla="*/ 844 w 1322"/>
                <a:gd name="T45" fmla="*/ 1558 h 1560"/>
                <a:gd name="T46" fmla="*/ 734 w 1322"/>
                <a:gd name="T47" fmla="*/ 1558 h 1560"/>
                <a:gd name="T48" fmla="*/ 624 w 1322"/>
                <a:gd name="T49" fmla="*/ 1542 h 1560"/>
                <a:gd name="T50" fmla="*/ 513 w 1322"/>
                <a:gd name="T51" fmla="*/ 1514 h 1560"/>
                <a:gd name="T52" fmla="*/ 406 w 1322"/>
                <a:gd name="T53" fmla="*/ 1472 h 1560"/>
                <a:gd name="T54" fmla="*/ 307 w 1322"/>
                <a:gd name="T55" fmla="*/ 1420 h 1560"/>
                <a:gd name="T56" fmla="*/ 216 w 1322"/>
                <a:gd name="T57" fmla="*/ 1357 h 1560"/>
                <a:gd name="T58" fmla="*/ 138 w 1322"/>
                <a:gd name="T59" fmla="*/ 1285 h 1560"/>
                <a:gd name="T60" fmla="*/ 75 w 1322"/>
                <a:gd name="T61" fmla="*/ 1205 h 1560"/>
                <a:gd name="T62" fmla="*/ 32 w 1322"/>
                <a:gd name="T63" fmla="*/ 1118 h 1560"/>
                <a:gd name="T64" fmla="*/ 7 w 1322"/>
                <a:gd name="T65" fmla="*/ 1023 h 1560"/>
                <a:gd name="T66" fmla="*/ 0 w 1322"/>
                <a:gd name="T67" fmla="*/ 923 h 1560"/>
                <a:gd name="T68" fmla="*/ 7 w 1322"/>
                <a:gd name="T69" fmla="*/ 821 h 1560"/>
                <a:gd name="T70" fmla="*/ 26 w 1322"/>
                <a:gd name="T71" fmla="*/ 717 h 1560"/>
                <a:gd name="T72" fmla="*/ 53 w 1322"/>
                <a:gd name="T73" fmla="*/ 614 h 1560"/>
                <a:gd name="T74" fmla="*/ 89 w 1322"/>
                <a:gd name="T75" fmla="*/ 513 h 1560"/>
                <a:gd name="T76" fmla="*/ 130 w 1322"/>
                <a:gd name="T77" fmla="*/ 416 h 1560"/>
                <a:gd name="T78" fmla="*/ 174 w 1322"/>
                <a:gd name="T79" fmla="*/ 326 h 1560"/>
                <a:gd name="T80" fmla="*/ 239 w 1322"/>
                <a:gd name="T81" fmla="*/ 205 h 1560"/>
                <a:gd name="T82" fmla="*/ 315 w 1322"/>
                <a:gd name="T83" fmla="*/ 81 h 1560"/>
                <a:gd name="T84" fmla="*/ 363 w 1322"/>
                <a:gd name="T85" fmla="*/ 12 h 15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322" h="1560">
                  <a:moveTo>
                    <a:pt x="370" y="3"/>
                  </a:moveTo>
                  <a:lnTo>
                    <a:pt x="379" y="2"/>
                  </a:lnTo>
                  <a:lnTo>
                    <a:pt x="402" y="0"/>
                  </a:lnTo>
                  <a:lnTo>
                    <a:pt x="441" y="0"/>
                  </a:lnTo>
                  <a:lnTo>
                    <a:pt x="490" y="3"/>
                  </a:lnTo>
                  <a:lnTo>
                    <a:pt x="518" y="6"/>
                  </a:lnTo>
                  <a:lnTo>
                    <a:pt x="550" y="10"/>
                  </a:lnTo>
                  <a:lnTo>
                    <a:pt x="583" y="16"/>
                  </a:lnTo>
                  <a:lnTo>
                    <a:pt x="618" y="23"/>
                  </a:lnTo>
                  <a:lnTo>
                    <a:pt x="654" y="33"/>
                  </a:lnTo>
                  <a:lnTo>
                    <a:pt x="691" y="43"/>
                  </a:lnTo>
                  <a:lnTo>
                    <a:pt x="730" y="58"/>
                  </a:lnTo>
                  <a:lnTo>
                    <a:pt x="769" y="74"/>
                  </a:lnTo>
                  <a:lnTo>
                    <a:pt x="809" y="92"/>
                  </a:lnTo>
                  <a:lnTo>
                    <a:pt x="848" y="115"/>
                  </a:lnTo>
                  <a:lnTo>
                    <a:pt x="889" y="140"/>
                  </a:lnTo>
                  <a:lnTo>
                    <a:pt x="929" y="169"/>
                  </a:lnTo>
                  <a:lnTo>
                    <a:pt x="968" y="200"/>
                  </a:lnTo>
                  <a:lnTo>
                    <a:pt x="1007" y="236"/>
                  </a:lnTo>
                  <a:lnTo>
                    <a:pt x="1044" y="275"/>
                  </a:lnTo>
                  <a:lnTo>
                    <a:pt x="1082" y="320"/>
                  </a:lnTo>
                  <a:lnTo>
                    <a:pt x="1116" y="367"/>
                  </a:lnTo>
                  <a:lnTo>
                    <a:pt x="1149" y="421"/>
                  </a:lnTo>
                  <a:lnTo>
                    <a:pt x="1181" y="478"/>
                  </a:lnTo>
                  <a:lnTo>
                    <a:pt x="1211" y="540"/>
                  </a:lnTo>
                  <a:lnTo>
                    <a:pt x="1238" y="608"/>
                  </a:lnTo>
                  <a:lnTo>
                    <a:pt x="1263" y="680"/>
                  </a:lnTo>
                  <a:lnTo>
                    <a:pt x="1283" y="759"/>
                  </a:lnTo>
                  <a:lnTo>
                    <a:pt x="1302" y="843"/>
                  </a:lnTo>
                  <a:lnTo>
                    <a:pt x="1315" y="928"/>
                  </a:lnTo>
                  <a:lnTo>
                    <a:pt x="1322" y="1005"/>
                  </a:lnTo>
                  <a:lnTo>
                    <a:pt x="1322" y="1079"/>
                  </a:lnTo>
                  <a:lnTo>
                    <a:pt x="1316" y="1145"/>
                  </a:lnTo>
                  <a:lnTo>
                    <a:pt x="1303" y="1207"/>
                  </a:lnTo>
                  <a:lnTo>
                    <a:pt x="1287" y="1262"/>
                  </a:lnTo>
                  <a:lnTo>
                    <a:pt x="1264" y="1313"/>
                  </a:lnTo>
                  <a:lnTo>
                    <a:pt x="1238" y="1358"/>
                  </a:lnTo>
                  <a:lnTo>
                    <a:pt x="1207" y="1400"/>
                  </a:lnTo>
                  <a:lnTo>
                    <a:pt x="1172" y="1434"/>
                  </a:lnTo>
                  <a:lnTo>
                    <a:pt x="1133" y="1466"/>
                  </a:lnTo>
                  <a:lnTo>
                    <a:pt x="1090" y="1492"/>
                  </a:lnTo>
                  <a:lnTo>
                    <a:pt x="1046" y="1514"/>
                  </a:lnTo>
                  <a:lnTo>
                    <a:pt x="998" y="1531"/>
                  </a:lnTo>
                  <a:lnTo>
                    <a:pt x="949" y="1545"/>
                  </a:lnTo>
                  <a:lnTo>
                    <a:pt x="897" y="1554"/>
                  </a:lnTo>
                  <a:lnTo>
                    <a:pt x="844" y="1558"/>
                  </a:lnTo>
                  <a:lnTo>
                    <a:pt x="789" y="1560"/>
                  </a:lnTo>
                  <a:lnTo>
                    <a:pt x="734" y="1558"/>
                  </a:lnTo>
                  <a:lnTo>
                    <a:pt x="680" y="1551"/>
                  </a:lnTo>
                  <a:lnTo>
                    <a:pt x="624" y="1542"/>
                  </a:lnTo>
                  <a:lnTo>
                    <a:pt x="567" y="1529"/>
                  </a:lnTo>
                  <a:lnTo>
                    <a:pt x="513" y="1514"/>
                  </a:lnTo>
                  <a:lnTo>
                    <a:pt x="459" y="1495"/>
                  </a:lnTo>
                  <a:lnTo>
                    <a:pt x="406" y="1472"/>
                  </a:lnTo>
                  <a:lnTo>
                    <a:pt x="356" y="1447"/>
                  </a:lnTo>
                  <a:lnTo>
                    <a:pt x="307" y="1420"/>
                  </a:lnTo>
                  <a:lnTo>
                    <a:pt x="261" y="1390"/>
                  </a:lnTo>
                  <a:lnTo>
                    <a:pt x="216" y="1357"/>
                  </a:lnTo>
                  <a:lnTo>
                    <a:pt x="176" y="1322"/>
                  </a:lnTo>
                  <a:lnTo>
                    <a:pt x="138" y="1285"/>
                  </a:lnTo>
                  <a:lnTo>
                    <a:pt x="104" y="1246"/>
                  </a:lnTo>
                  <a:lnTo>
                    <a:pt x="75" y="1205"/>
                  </a:lnTo>
                  <a:lnTo>
                    <a:pt x="50" y="1162"/>
                  </a:lnTo>
                  <a:lnTo>
                    <a:pt x="32" y="1118"/>
                  </a:lnTo>
                  <a:lnTo>
                    <a:pt x="17" y="1070"/>
                  </a:lnTo>
                  <a:lnTo>
                    <a:pt x="7" y="1023"/>
                  </a:lnTo>
                  <a:lnTo>
                    <a:pt x="2" y="974"/>
                  </a:lnTo>
                  <a:lnTo>
                    <a:pt x="0" y="923"/>
                  </a:lnTo>
                  <a:lnTo>
                    <a:pt x="2" y="871"/>
                  </a:lnTo>
                  <a:lnTo>
                    <a:pt x="7" y="821"/>
                  </a:lnTo>
                  <a:lnTo>
                    <a:pt x="14" y="769"/>
                  </a:lnTo>
                  <a:lnTo>
                    <a:pt x="26" y="717"/>
                  </a:lnTo>
                  <a:lnTo>
                    <a:pt x="39" y="665"/>
                  </a:lnTo>
                  <a:lnTo>
                    <a:pt x="53" y="614"/>
                  </a:lnTo>
                  <a:lnTo>
                    <a:pt x="71" y="563"/>
                  </a:lnTo>
                  <a:lnTo>
                    <a:pt x="89" y="513"/>
                  </a:lnTo>
                  <a:lnTo>
                    <a:pt x="110" y="464"/>
                  </a:lnTo>
                  <a:lnTo>
                    <a:pt x="130" y="416"/>
                  </a:lnTo>
                  <a:lnTo>
                    <a:pt x="151" y="370"/>
                  </a:lnTo>
                  <a:lnTo>
                    <a:pt x="174" y="326"/>
                  </a:lnTo>
                  <a:lnTo>
                    <a:pt x="196" y="284"/>
                  </a:lnTo>
                  <a:lnTo>
                    <a:pt x="239" y="205"/>
                  </a:lnTo>
                  <a:lnTo>
                    <a:pt x="281" y="137"/>
                  </a:lnTo>
                  <a:lnTo>
                    <a:pt x="315" y="81"/>
                  </a:lnTo>
                  <a:lnTo>
                    <a:pt x="344" y="39"/>
                  </a:lnTo>
                  <a:lnTo>
                    <a:pt x="363" y="12"/>
                  </a:lnTo>
                  <a:lnTo>
                    <a:pt x="370" y="3"/>
                  </a:lnTo>
                  <a:close/>
                </a:path>
              </a:pathLst>
            </a:custGeom>
            <a:solidFill>
              <a:srgbClr val="FF7D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55" name="Freeform 54"/>
            <p:cNvSpPr>
              <a:spLocks/>
            </p:cNvSpPr>
            <p:nvPr/>
          </p:nvSpPr>
          <p:spPr bwMode="auto">
            <a:xfrm>
              <a:off x="4591050" y="1860551"/>
              <a:ext cx="315913" cy="400050"/>
            </a:xfrm>
            <a:custGeom>
              <a:avLst/>
              <a:gdLst>
                <a:gd name="T0" fmla="*/ 595 w 595"/>
                <a:gd name="T1" fmla="*/ 11 h 756"/>
                <a:gd name="T2" fmla="*/ 579 w 595"/>
                <a:gd name="T3" fmla="*/ 8 h 756"/>
                <a:gd name="T4" fmla="*/ 536 w 595"/>
                <a:gd name="T5" fmla="*/ 2 h 756"/>
                <a:gd name="T6" fmla="*/ 506 w 595"/>
                <a:gd name="T7" fmla="*/ 1 h 756"/>
                <a:gd name="T8" fmla="*/ 473 w 595"/>
                <a:gd name="T9" fmla="*/ 0 h 756"/>
                <a:gd name="T10" fmla="*/ 435 w 595"/>
                <a:gd name="T11" fmla="*/ 1 h 756"/>
                <a:gd name="T12" fmla="*/ 395 w 595"/>
                <a:gd name="T13" fmla="*/ 4 h 756"/>
                <a:gd name="T14" fmla="*/ 373 w 595"/>
                <a:gd name="T15" fmla="*/ 7 h 756"/>
                <a:gd name="T16" fmla="*/ 353 w 595"/>
                <a:gd name="T17" fmla="*/ 10 h 756"/>
                <a:gd name="T18" fmla="*/ 332 w 595"/>
                <a:gd name="T19" fmla="*/ 14 h 756"/>
                <a:gd name="T20" fmla="*/ 310 w 595"/>
                <a:gd name="T21" fmla="*/ 18 h 756"/>
                <a:gd name="T22" fmla="*/ 288 w 595"/>
                <a:gd name="T23" fmla="*/ 25 h 756"/>
                <a:gd name="T24" fmla="*/ 267 w 595"/>
                <a:gd name="T25" fmla="*/ 33 h 756"/>
                <a:gd name="T26" fmla="*/ 247 w 595"/>
                <a:gd name="T27" fmla="*/ 40 h 756"/>
                <a:gd name="T28" fmla="*/ 225 w 595"/>
                <a:gd name="T29" fmla="*/ 50 h 756"/>
                <a:gd name="T30" fmla="*/ 205 w 595"/>
                <a:gd name="T31" fmla="*/ 60 h 756"/>
                <a:gd name="T32" fmla="*/ 185 w 595"/>
                <a:gd name="T33" fmla="*/ 73 h 756"/>
                <a:gd name="T34" fmla="*/ 165 w 595"/>
                <a:gd name="T35" fmla="*/ 86 h 756"/>
                <a:gd name="T36" fmla="*/ 146 w 595"/>
                <a:gd name="T37" fmla="*/ 100 h 756"/>
                <a:gd name="T38" fmla="*/ 129 w 595"/>
                <a:gd name="T39" fmla="*/ 118 h 756"/>
                <a:gd name="T40" fmla="*/ 111 w 595"/>
                <a:gd name="T41" fmla="*/ 135 h 756"/>
                <a:gd name="T42" fmla="*/ 95 w 595"/>
                <a:gd name="T43" fmla="*/ 155 h 756"/>
                <a:gd name="T44" fmla="*/ 81 w 595"/>
                <a:gd name="T45" fmla="*/ 177 h 756"/>
                <a:gd name="T46" fmla="*/ 67 w 595"/>
                <a:gd name="T47" fmla="*/ 198 h 756"/>
                <a:gd name="T48" fmla="*/ 55 w 595"/>
                <a:gd name="T49" fmla="*/ 221 h 756"/>
                <a:gd name="T50" fmla="*/ 44 w 595"/>
                <a:gd name="T51" fmla="*/ 243 h 756"/>
                <a:gd name="T52" fmla="*/ 34 w 595"/>
                <a:gd name="T53" fmla="*/ 266 h 756"/>
                <a:gd name="T54" fmla="*/ 26 w 595"/>
                <a:gd name="T55" fmla="*/ 288 h 756"/>
                <a:gd name="T56" fmla="*/ 19 w 595"/>
                <a:gd name="T57" fmla="*/ 309 h 756"/>
                <a:gd name="T58" fmla="*/ 13 w 595"/>
                <a:gd name="T59" fmla="*/ 331 h 756"/>
                <a:gd name="T60" fmla="*/ 9 w 595"/>
                <a:gd name="T61" fmla="*/ 352 h 756"/>
                <a:gd name="T62" fmla="*/ 5 w 595"/>
                <a:gd name="T63" fmla="*/ 374 h 756"/>
                <a:gd name="T64" fmla="*/ 2 w 595"/>
                <a:gd name="T65" fmla="*/ 396 h 756"/>
                <a:gd name="T66" fmla="*/ 0 w 595"/>
                <a:gd name="T67" fmla="*/ 416 h 756"/>
                <a:gd name="T68" fmla="*/ 0 w 595"/>
                <a:gd name="T69" fmla="*/ 436 h 756"/>
                <a:gd name="T70" fmla="*/ 0 w 595"/>
                <a:gd name="T71" fmla="*/ 457 h 756"/>
                <a:gd name="T72" fmla="*/ 2 w 595"/>
                <a:gd name="T73" fmla="*/ 476 h 756"/>
                <a:gd name="T74" fmla="*/ 3 w 595"/>
                <a:gd name="T75" fmla="*/ 496 h 756"/>
                <a:gd name="T76" fmla="*/ 6 w 595"/>
                <a:gd name="T77" fmla="*/ 515 h 756"/>
                <a:gd name="T78" fmla="*/ 11 w 595"/>
                <a:gd name="T79" fmla="*/ 534 h 756"/>
                <a:gd name="T80" fmla="*/ 15 w 595"/>
                <a:gd name="T81" fmla="*/ 552 h 756"/>
                <a:gd name="T82" fmla="*/ 21 w 595"/>
                <a:gd name="T83" fmla="*/ 571 h 756"/>
                <a:gd name="T84" fmla="*/ 26 w 595"/>
                <a:gd name="T85" fmla="*/ 588 h 756"/>
                <a:gd name="T86" fmla="*/ 39 w 595"/>
                <a:gd name="T87" fmla="*/ 622 h 756"/>
                <a:gd name="T88" fmla="*/ 54 w 595"/>
                <a:gd name="T89" fmla="*/ 653 h 756"/>
                <a:gd name="T90" fmla="*/ 71 w 595"/>
                <a:gd name="T91" fmla="*/ 682 h 756"/>
                <a:gd name="T92" fmla="*/ 90 w 595"/>
                <a:gd name="T93" fmla="*/ 709 h 756"/>
                <a:gd name="T94" fmla="*/ 108 w 595"/>
                <a:gd name="T95" fmla="*/ 734 h 756"/>
                <a:gd name="T96" fmla="*/ 129 w 595"/>
                <a:gd name="T97" fmla="*/ 756 h 756"/>
                <a:gd name="T98" fmla="*/ 595 w 595"/>
                <a:gd name="T99" fmla="*/ 11 h 7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595" h="756">
                  <a:moveTo>
                    <a:pt x="595" y="11"/>
                  </a:moveTo>
                  <a:lnTo>
                    <a:pt x="579" y="8"/>
                  </a:lnTo>
                  <a:lnTo>
                    <a:pt x="536" y="2"/>
                  </a:lnTo>
                  <a:lnTo>
                    <a:pt x="506" y="1"/>
                  </a:lnTo>
                  <a:lnTo>
                    <a:pt x="473" y="0"/>
                  </a:lnTo>
                  <a:lnTo>
                    <a:pt x="435" y="1"/>
                  </a:lnTo>
                  <a:lnTo>
                    <a:pt x="395" y="4"/>
                  </a:lnTo>
                  <a:lnTo>
                    <a:pt x="373" y="7"/>
                  </a:lnTo>
                  <a:lnTo>
                    <a:pt x="353" y="10"/>
                  </a:lnTo>
                  <a:lnTo>
                    <a:pt x="332" y="14"/>
                  </a:lnTo>
                  <a:lnTo>
                    <a:pt x="310" y="18"/>
                  </a:lnTo>
                  <a:lnTo>
                    <a:pt x="288" y="25"/>
                  </a:lnTo>
                  <a:lnTo>
                    <a:pt x="267" y="33"/>
                  </a:lnTo>
                  <a:lnTo>
                    <a:pt x="247" y="40"/>
                  </a:lnTo>
                  <a:lnTo>
                    <a:pt x="225" y="50"/>
                  </a:lnTo>
                  <a:lnTo>
                    <a:pt x="205" y="60"/>
                  </a:lnTo>
                  <a:lnTo>
                    <a:pt x="185" y="73"/>
                  </a:lnTo>
                  <a:lnTo>
                    <a:pt x="165" y="86"/>
                  </a:lnTo>
                  <a:lnTo>
                    <a:pt x="146" y="100"/>
                  </a:lnTo>
                  <a:lnTo>
                    <a:pt x="129" y="118"/>
                  </a:lnTo>
                  <a:lnTo>
                    <a:pt x="111" y="135"/>
                  </a:lnTo>
                  <a:lnTo>
                    <a:pt x="95" y="155"/>
                  </a:lnTo>
                  <a:lnTo>
                    <a:pt x="81" y="177"/>
                  </a:lnTo>
                  <a:lnTo>
                    <a:pt x="67" y="198"/>
                  </a:lnTo>
                  <a:lnTo>
                    <a:pt x="55" y="221"/>
                  </a:lnTo>
                  <a:lnTo>
                    <a:pt x="44" y="243"/>
                  </a:lnTo>
                  <a:lnTo>
                    <a:pt x="34" y="266"/>
                  </a:lnTo>
                  <a:lnTo>
                    <a:pt x="26" y="288"/>
                  </a:lnTo>
                  <a:lnTo>
                    <a:pt x="19" y="309"/>
                  </a:lnTo>
                  <a:lnTo>
                    <a:pt x="13" y="331"/>
                  </a:lnTo>
                  <a:lnTo>
                    <a:pt x="9" y="352"/>
                  </a:lnTo>
                  <a:lnTo>
                    <a:pt x="5" y="374"/>
                  </a:lnTo>
                  <a:lnTo>
                    <a:pt x="2" y="396"/>
                  </a:lnTo>
                  <a:lnTo>
                    <a:pt x="0" y="416"/>
                  </a:lnTo>
                  <a:lnTo>
                    <a:pt x="0" y="436"/>
                  </a:lnTo>
                  <a:lnTo>
                    <a:pt x="0" y="457"/>
                  </a:lnTo>
                  <a:lnTo>
                    <a:pt x="2" y="476"/>
                  </a:lnTo>
                  <a:lnTo>
                    <a:pt x="3" y="496"/>
                  </a:lnTo>
                  <a:lnTo>
                    <a:pt x="6" y="515"/>
                  </a:lnTo>
                  <a:lnTo>
                    <a:pt x="11" y="534"/>
                  </a:lnTo>
                  <a:lnTo>
                    <a:pt x="15" y="552"/>
                  </a:lnTo>
                  <a:lnTo>
                    <a:pt x="21" y="571"/>
                  </a:lnTo>
                  <a:lnTo>
                    <a:pt x="26" y="588"/>
                  </a:lnTo>
                  <a:lnTo>
                    <a:pt x="39" y="622"/>
                  </a:lnTo>
                  <a:lnTo>
                    <a:pt x="54" y="653"/>
                  </a:lnTo>
                  <a:lnTo>
                    <a:pt x="71" y="682"/>
                  </a:lnTo>
                  <a:lnTo>
                    <a:pt x="90" y="709"/>
                  </a:lnTo>
                  <a:lnTo>
                    <a:pt x="108" y="734"/>
                  </a:lnTo>
                  <a:lnTo>
                    <a:pt x="129" y="756"/>
                  </a:lnTo>
                  <a:lnTo>
                    <a:pt x="595" y="11"/>
                  </a:lnTo>
                  <a:close/>
                </a:path>
              </a:pathLst>
            </a:custGeom>
            <a:solidFill>
              <a:srgbClr val="FF7D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56" name="Freeform 55"/>
            <p:cNvSpPr>
              <a:spLocks/>
            </p:cNvSpPr>
            <p:nvPr/>
          </p:nvSpPr>
          <p:spPr bwMode="auto">
            <a:xfrm>
              <a:off x="4551363" y="1866901"/>
              <a:ext cx="755650" cy="750888"/>
            </a:xfrm>
            <a:custGeom>
              <a:avLst/>
              <a:gdLst>
                <a:gd name="T0" fmla="*/ 1059 w 1427"/>
                <a:gd name="T1" fmla="*/ 1269 h 1420"/>
                <a:gd name="T2" fmla="*/ 1112 w 1427"/>
                <a:gd name="T3" fmla="*/ 1348 h 1420"/>
                <a:gd name="T4" fmla="*/ 1156 w 1427"/>
                <a:gd name="T5" fmla="*/ 1393 h 1420"/>
                <a:gd name="T6" fmla="*/ 1197 w 1427"/>
                <a:gd name="T7" fmla="*/ 1417 h 1420"/>
                <a:gd name="T8" fmla="*/ 1223 w 1427"/>
                <a:gd name="T9" fmla="*/ 1420 h 1420"/>
                <a:gd name="T10" fmla="*/ 1250 w 1427"/>
                <a:gd name="T11" fmla="*/ 1413 h 1420"/>
                <a:gd name="T12" fmla="*/ 1279 w 1427"/>
                <a:gd name="T13" fmla="*/ 1393 h 1420"/>
                <a:gd name="T14" fmla="*/ 1318 w 1427"/>
                <a:gd name="T15" fmla="*/ 1349 h 1420"/>
                <a:gd name="T16" fmla="*/ 1372 w 1427"/>
                <a:gd name="T17" fmla="*/ 1264 h 1420"/>
                <a:gd name="T18" fmla="*/ 1411 w 1427"/>
                <a:gd name="T19" fmla="*/ 1171 h 1420"/>
                <a:gd name="T20" fmla="*/ 1426 w 1427"/>
                <a:gd name="T21" fmla="*/ 1113 h 1420"/>
                <a:gd name="T22" fmla="*/ 1426 w 1427"/>
                <a:gd name="T23" fmla="*/ 1077 h 1420"/>
                <a:gd name="T24" fmla="*/ 1417 w 1427"/>
                <a:gd name="T25" fmla="*/ 1048 h 1420"/>
                <a:gd name="T26" fmla="*/ 1400 w 1427"/>
                <a:gd name="T27" fmla="*/ 1031 h 1420"/>
                <a:gd name="T28" fmla="*/ 1375 w 1427"/>
                <a:gd name="T29" fmla="*/ 1021 h 1420"/>
                <a:gd name="T30" fmla="*/ 1336 w 1427"/>
                <a:gd name="T31" fmla="*/ 1017 h 1420"/>
                <a:gd name="T32" fmla="*/ 1270 w 1427"/>
                <a:gd name="T33" fmla="*/ 1027 h 1420"/>
                <a:gd name="T34" fmla="*/ 1168 w 1427"/>
                <a:gd name="T35" fmla="*/ 1060 h 1420"/>
                <a:gd name="T36" fmla="*/ 1169 w 1427"/>
                <a:gd name="T37" fmla="*/ 992 h 1420"/>
                <a:gd name="T38" fmla="*/ 1175 w 1427"/>
                <a:gd name="T39" fmla="*/ 871 h 1420"/>
                <a:gd name="T40" fmla="*/ 1169 w 1427"/>
                <a:gd name="T41" fmla="*/ 773 h 1420"/>
                <a:gd name="T42" fmla="*/ 1155 w 1427"/>
                <a:gd name="T43" fmla="*/ 698 h 1420"/>
                <a:gd name="T44" fmla="*/ 1131 w 1427"/>
                <a:gd name="T45" fmla="*/ 625 h 1420"/>
                <a:gd name="T46" fmla="*/ 1093 w 1427"/>
                <a:gd name="T47" fmla="*/ 557 h 1420"/>
                <a:gd name="T48" fmla="*/ 1041 w 1427"/>
                <a:gd name="T49" fmla="*/ 498 h 1420"/>
                <a:gd name="T50" fmla="*/ 974 w 1427"/>
                <a:gd name="T51" fmla="*/ 451 h 1420"/>
                <a:gd name="T52" fmla="*/ 910 w 1427"/>
                <a:gd name="T53" fmla="*/ 402 h 1420"/>
                <a:gd name="T54" fmla="*/ 854 w 1427"/>
                <a:gd name="T55" fmla="*/ 347 h 1420"/>
                <a:gd name="T56" fmla="*/ 808 w 1427"/>
                <a:gd name="T57" fmla="*/ 289 h 1420"/>
                <a:gd name="T58" fmla="*/ 758 w 1427"/>
                <a:gd name="T59" fmla="*/ 213 h 1420"/>
                <a:gd name="T60" fmla="*/ 707 w 1427"/>
                <a:gd name="T61" fmla="*/ 107 h 1420"/>
                <a:gd name="T62" fmla="*/ 674 w 1427"/>
                <a:gd name="T63" fmla="*/ 13 h 1420"/>
                <a:gd name="T64" fmla="*/ 589 w 1427"/>
                <a:gd name="T65" fmla="*/ 36 h 1420"/>
                <a:gd name="T66" fmla="*/ 452 w 1427"/>
                <a:gd name="T67" fmla="*/ 111 h 1420"/>
                <a:gd name="T68" fmla="*/ 344 w 1427"/>
                <a:gd name="T69" fmla="*/ 183 h 1420"/>
                <a:gd name="T70" fmla="*/ 264 w 1427"/>
                <a:gd name="T71" fmla="*/ 248 h 1420"/>
                <a:gd name="T72" fmla="*/ 186 w 1427"/>
                <a:gd name="T73" fmla="*/ 321 h 1420"/>
                <a:gd name="T74" fmla="*/ 118 w 1427"/>
                <a:gd name="T75" fmla="*/ 403 h 1420"/>
                <a:gd name="T76" fmla="*/ 63 w 1427"/>
                <a:gd name="T77" fmla="*/ 495 h 1420"/>
                <a:gd name="T78" fmla="*/ 25 w 1427"/>
                <a:gd name="T79" fmla="*/ 596 h 1420"/>
                <a:gd name="T80" fmla="*/ 4 w 1427"/>
                <a:gd name="T81" fmla="*/ 696 h 1420"/>
                <a:gd name="T82" fmla="*/ 0 w 1427"/>
                <a:gd name="T83" fmla="*/ 792 h 1420"/>
                <a:gd name="T84" fmla="*/ 12 w 1427"/>
                <a:gd name="T85" fmla="*/ 886 h 1420"/>
                <a:gd name="T86" fmla="*/ 35 w 1427"/>
                <a:gd name="T87" fmla="*/ 973 h 1420"/>
                <a:gd name="T88" fmla="*/ 71 w 1427"/>
                <a:gd name="T89" fmla="*/ 1054 h 1420"/>
                <a:gd name="T90" fmla="*/ 117 w 1427"/>
                <a:gd name="T91" fmla="*/ 1130 h 1420"/>
                <a:gd name="T92" fmla="*/ 171 w 1427"/>
                <a:gd name="T93" fmla="*/ 1198 h 1420"/>
                <a:gd name="T94" fmla="*/ 236 w 1427"/>
                <a:gd name="T95" fmla="*/ 1257 h 1420"/>
                <a:gd name="T96" fmla="*/ 307 w 1427"/>
                <a:gd name="T97" fmla="*/ 1306 h 1420"/>
                <a:gd name="T98" fmla="*/ 383 w 1427"/>
                <a:gd name="T99" fmla="*/ 1345 h 1420"/>
                <a:gd name="T100" fmla="*/ 462 w 1427"/>
                <a:gd name="T101" fmla="*/ 1374 h 1420"/>
                <a:gd name="T102" fmla="*/ 537 w 1427"/>
                <a:gd name="T103" fmla="*/ 1391 h 1420"/>
                <a:gd name="T104" fmla="*/ 608 w 1427"/>
                <a:gd name="T105" fmla="*/ 1400 h 1420"/>
                <a:gd name="T106" fmla="*/ 674 w 1427"/>
                <a:gd name="T107" fmla="*/ 1400 h 1420"/>
                <a:gd name="T108" fmla="*/ 736 w 1427"/>
                <a:gd name="T109" fmla="*/ 1391 h 1420"/>
                <a:gd name="T110" fmla="*/ 814 w 1427"/>
                <a:gd name="T111" fmla="*/ 1371 h 1420"/>
                <a:gd name="T112" fmla="*/ 919 w 1427"/>
                <a:gd name="T113" fmla="*/ 1323 h 1420"/>
                <a:gd name="T114" fmla="*/ 1014 w 1427"/>
                <a:gd name="T115" fmla="*/ 1261 h 1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427" h="1420">
                  <a:moveTo>
                    <a:pt x="1043" y="1240"/>
                  </a:moveTo>
                  <a:lnTo>
                    <a:pt x="1047" y="1249"/>
                  </a:lnTo>
                  <a:lnTo>
                    <a:pt x="1059" y="1269"/>
                  </a:lnTo>
                  <a:lnTo>
                    <a:pt x="1076" y="1297"/>
                  </a:lnTo>
                  <a:lnTo>
                    <a:pt x="1099" y="1331"/>
                  </a:lnTo>
                  <a:lnTo>
                    <a:pt x="1112" y="1348"/>
                  </a:lnTo>
                  <a:lnTo>
                    <a:pt x="1126" y="1364"/>
                  </a:lnTo>
                  <a:lnTo>
                    <a:pt x="1141" y="1380"/>
                  </a:lnTo>
                  <a:lnTo>
                    <a:pt x="1156" y="1393"/>
                  </a:lnTo>
                  <a:lnTo>
                    <a:pt x="1172" y="1404"/>
                  </a:lnTo>
                  <a:lnTo>
                    <a:pt x="1188" y="1413"/>
                  </a:lnTo>
                  <a:lnTo>
                    <a:pt x="1197" y="1417"/>
                  </a:lnTo>
                  <a:lnTo>
                    <a:pt x="1205" y="1418"/>
                  </a:lnTo>
                  <a:lnTo>
                    <a:pt x="1214" y="1420"/>
                  </a:lnTo>
                  <a:lnTo>
                    <a:pt x="1223" y="1420"/>
                  </a:lnTo>
                  <a:lnTo>
                    <a:pt x="1231" y="1420"/>
                  </a:lnTo>
                  <a:lnTo>
                    <a:pt x="1240" y="1417"/>
                  </a:lnTo>
                  <a:lnTo>
                    <a:pt x="1250" y="1413"/>
                  </a:lnTo>
                  <a:lnTo>
                    <a:pt x="1259" y="1407"/>
                  </a:lnTo>
                  <a:lnTo>
                    <a:pt x="1269" y="1401"/>
                  </a:lnTo>
                  <a:lnTo>
                    <a:pt x="1279" y="1393"/>
                  </a:lnTo>
                  <a:lnTo>
                    <a:pt x="1289" y="1384"/>
                  </a:lnTo>
                  <a:lnTo>
                    <a:pt x="1298" y="1374"/>
                  </a:lnTo>
                  <a:lnTo>
                    <a:pt x="1318" y="1349"/>
                  </a:lnTo>
                  <a:lnTo>
                    <a:pt x="1336" y="1323"/>
                  </a:lnTo>
                  <a:lnTo>
                    <a:pt x="1355" y="1295"/>
                  </a:lnTo>
                  <a:lnTo>
                    <a:pt x="1372" y="1264"/>
                  </a:lnTo>
                  <a:lnTo>
                    <a:pt x="1388" y="1233"/>
                  </a:lnTo>
                  <a:lnTo>
                    <a:pt x="1401" y="1201"/>
                  </a:lnTo>
                  <a:lnTo>
                    <a:pt x="1411" y="1171"/>
                  </a:lnTo>
                  <a:lnTo>
                    <a:pt x="1420" y="1141"/>
                  </a:lnTo>
                  <a:lnTo>
                    <a:pt x="1423" y="1126"/>
                  </a:lnTo>
                  <a:lnTo>
                    <a:pt x="1426" y="1113"/>
                  </a:lnTo>
                  <a:lnTo>
                    <a:pt x="1427" y="1100"/>
                  </a:lnTo>
                  <a:lnTo>
                    <a:pt x="1427" y="1087"/>
                  </a:lnTo>
                  <a:lnTo>
                    <a:pt x="1426" y="1077"/>
                  </a:lnTo>
                  <a:lnTo>
                    <a:pt x="1424" y="1066"/>
                  </a:lnTo>
                  <a:lnTo>
                    <a:pt x="1421" y="1057"/>
                  </a:lnTo>
                  <a:lnTo>
                    <a:pt x="1417" y="1048"/>
                  </a:lnTo>
                  <a:lnTo>
                    <a:pt x="1413" y="1043"/>
                  </a:lnTo>
                  <a:lnTo>
                    <a:pt x="1407" y="1035"/>
                  </a:lnTo>
                  <a:lnTo>
                    <a:pt x="1400" y="1031"/>
                  </a:lnTo>
                  <a:lnTo>
                    <a:pt x="1393" y="1027"/>
                  </a:lnTo>
                  <a:lnTo>
                    <a:pt x="1384" y="1024"/>
                  </a:lnTo>
                  <a:lnTo>
                    <a:pt x="1375" y="1021"/>
                  </a:lnTo>
                  <a:lnTo>
                    <a:pt x="1367" y="1020"/>
                  </a:lnTo>
                  <a:lnTo>
                    <a:pt x="1357" y="1018"/>
                  </a:lnTo>
                  <a:lnTo>
                    <a:pt x="1336" y="1017"/>
                  </a:lnTo>
                  <a:lnTo>
                    <a:pt x="1315" y="1018"/>
                  </a:lnTo>
                  <a:lnTo>
                    <a:pt x="1292" y="1022"/>
                  </a:lnTo>
                  <a:lnTo>
                    <a:pt x="1270" y="1027"/>
                  </a:lnTo>
                  <a:lnTo>
                    <a:pt x="1227" y="1038"/>
                  </a:lnTo>
                  <a:lnTo>
                    <a:pt x="1192" y="1051"/>
                  </a:lnTo>
                  <a:lnTo>
                    <a:pt x="1168" y="1060"/>
                  </a:lnTo>
                  <a:lnTo>
                    <a:pt x="1158" y="1064"/>
                  </a:lnTo>
                  <a:lnTo>
                    <a:pt x="1162" y="1045"/>
                  </a:lnTo>
                  <a:lnTo>
                    <a:pt x="1169" y="992"/>
                  </a:lnTo>
                  <a:lnTo>
                    <a:pt x="1172" y="956"/>
                  </a:lnTo>
                  <a:lnTo>
                    <a:pt x="1175" y="916"/>
                  </a:lnTo>
                  <a:lnTo>
                    <a:pt x="1175" y="871"/>
                  </a:lnTo>
                  <a:lnTo>
                    <a:pt x="1174" y="824"/>
                  </a:lnTo>
                  <a:lnTo>
                    <a:pt x="1172" y="798"/>
                  </a:lnTo>
                  <a:lnTo>
                    <a:pt x="1169" y="773"/>
                  </a:lnTo>
                  <a:lnTo>
                    <a:pt x="1165" y="749"/>
                  </a:lnTo>
                  <a:lnTo>
                    <a:pt x="1161" y="723"/>
                  </a:lnTo>
                  <a:lnTo>
                    <a:pt x="1155" y="698"/>
                  </a:lnTo>
                  <a:lnTo>
                    <a:pt x="1148" y="674"/>
                  </a:lnTo>
                  <a:lnTo>
                    <a:pt x="1141" y="648"/>
                  </a:lnTo>
                  <a:lnTo>
                    <a:pt x="1131" y="625"/>
                  </a:lnTo>
                  <a:lnTo>
                    <a:pt x="1120" y="602"/>
                  </a:lnTo>
                  <a:lnTo>
                    <a:pt x="1107" y="579"/>
                  </a:lnTo>
                  <a:lnTo>
                    <a:pt x="1093" y="557"/>
                  </a:lnTo>
                  <a:lnTo>
                    <a:pt x="1077" y="536"/>
                  </a:lnTo>
                  <a:lnTo>
                    <a:pt x="1060" y="517"/>
                  </a:lnTo>
                  <a:lnTo>
                    <a:pt x="1041" y="498"/>
                  </a:lnTo>
                  <a:lnTo>
                    <a:pt x="1021" y="481"/>
                  </a:lnTo>
                  <a:lnTo>
                    <a:pt x="998" y="467"/>
                  </a:lnTo>
                  <a:lnTo>
                    <a:pt x="974" y="451"/>
                  </a:lnTo>
                  <a:lnTo>
                    <a:pt x="952" y="436"/>
                  </a:lnTo>
                  <a:lnTo>
                    <a:pt x="930" y="419"/>
                  </a:lnTo>
                  <a:lnTo>
                    <a:pt x="910" y="402"/>
                  </a:lnTo>
                  <a:lnTo>
                    <a:pt x="890" y="385"/>
                  </a:lnTo>
                  <a:lnTo>
                    <a:pt x="871" y="366"/>
                  </a:lnTo>
                  <a:lnTo>
                    <a:pt x="854" y="347"/>
                  </a:lnTo>
                  <a:lnTo>
                    <a:pt x="838" y="328"/>
                  </a:lnTo>
                  <a:lnTo>
                    <a:pt x="822" y="310"/>
                  </a:lnTo>
                  <a:lnTo>
                    <a:pt x="808" y="289"/>
                  </a:lnTo>
                  <a:lnTo>
                    <a:pt x="794" y="271"/>
                  </a:lnTo>
                  <a:lnTo>
                    <a:pt x="782" y="251"/>
                  </a:lnTo>
                  <a:lnTo>
                    <a:pt x="758" y="213"/>
                  </a:lnTo>
                  <a:lnTo>
                    <a:pt x="737" y="176"/>
                  </a:lnTo>
                  <a:lnTo>
                    <a:pt x="720" y="140"/>
                  </a:lnTo>
                  <a:lnTo>
                    <a:pt x="707" y="107"/>
                  </a:lnTo>
                  <a:lnTo>
                    <a:pt x="694" y="76"/>
                  </a:lnTo>
                  <a:lnTo>
                    <a:pt x="686" y="50"/>
                  </a:lnTo>
                  <a:lnTo>
                    <a:pt x="674" y="13"/>
                  </a:lnTo>
                  <a:lnTo>
                    <a:pt x="671" y="0"/>
                  </a:lnTo>
                  <a:lnTo>
                    <a:pt x="648" y="9"/>
                  </a:lnTo>
                  <a:lnTo>
                    <a:pt x="589" y="36"/>
                  </a:lnTo>
                  <a:lnTo>
                    <a:pt x="547" y="56"/>
                  </a:lnTo>
                  <a:lnTo>
                    <a:pt x="501" y="82"/>
                  </a:lnTo>
                  <a:lnTo>
                    <a:pt x="452" y="111"/>
                  </a:lnTo>
                  <a:lnTo>
                    <a:pt x="399" y="144"/>
                  </a:lnTo>
                  <a:lnTo>
                    <a:pt x="372" y="163"/>
                  </a:lnTo>
                  <a:lnTo>
                    <a:pt x="344" y="183"/>
                  </a:lnTo>
                  <a:lnTo>
                    <a:pt x="317" y="203"/>
                  </a:lnTo>
                  <a:lnTo>
                    <a:pt x="290" y="225"/>
                  </a:lnTo>
                  <a:lnTo>
                    <a:pt x="264" y="248"/>
                  </a:lnTo>
                  <a:lnTo>
                    <a:pt x="236" y="271"/>
                  </a:lnTo>
                  <a:lnTo>
                    <a:pt x="212" y="295"/>
                  </a:lnTo>
                  <a:lnTo>
                    <a:pt x="186" y="321"/>
                  </a:lnTo>
                  <a:lnTo>
                    <a:pt x="163" y="347"/>
                  </a:lnTo>
                  <a:lnTo>
                    <a:pt x="140" y="376"/>
                  </a:lnTo>
                  <a:lnTo>
                    <a:pt x="118" y="403"/>
                  </a:lnTo>
                  <a:lnTo>
                    <a:pt x="98" y="433"/>
                  </a:lnTo>
                  <a:lnTo>
                    <a:pt x="79" y="464"/>
                  </a:lnTo>
                  <a:lnTo>
                    <a:pt x="63" y="495"/>
                  </a:lnTo>
                  <a:lnTo>
                    <a:pt x="48" y="529"/>
                  </a:lnTo>
                  <a:lnTo>
                    <a:pt x="36" y="562"/>
                  </a:lnTo>
                  <a:lnTo>
                    <a:pt x="25" y="596"/>
                  </a:lnTo>
                  <a:lnTo>
                    <a:pt x="16" y="629"/>
                  </a:lnTo>
                  <a:lnTo>
                    <a:pt x="10" y="662"/>
                  </a:lnTo>
                  <a:lnTo>
                    <a:pt x="4" y="696"/>
                  </a:lnTo>
                  <a:lnTo>
                    <a:pt x="2" y="729"/>
                  </a:lnTo>
                  <a:lnTo>
                    <a:pt x="0" y="760"/>
                  </a:lnTo>
                  <a:lnTo>
                    <a:pt x="0" y="792"/>
                  </a:lnTo>
                  <a:lnTo>
                    <a:pt x="3" y="824"/>
                  </a:lnTo>
                  <a:lnTo>
                    <a:pt x="6" y="855"/>
                  </a:lnTo>
                  <a:lnTo>
                    <a:pt x="12" y="886"/>
                  </a:lnTo>
                  <a:lnTo>
                    <a:pt x="17" y="914"/>
                  </a:lnTo>
                  <a:lnTo>
                    <a:pt x="25" y="945"/>
                  </a:lnTo>
                  <a:lnTo>
                    <a:pt x="35" y="973"/>
                  </a:lnTo>
                  <a:lnTo>
                    <a:pt x="45" y="1001"/>
                  </a:lnTo>
                  <a:lnTo>
                    <a:pt x="56" y="1028"/>
                  </a:lnTo>
                  <a:lnTo>
                    <a:pt x="71" y="1054"/>
                  </a:lnTo>
                  <a:lnTo>
                    <a:pt x="84" y="1080"/>
                  </a:lnTo>
                  <a:lnTo>
                    <a:pt x="99" y="1106"/>
                  </a:lnTo>
                  <a:lnTo>
                    <a:pt x="117" y="1130"/>
                  </a:lnTo>
                  <a:lnTo>
                    <a:pt x="134" y="1153"/>
                  </a:lnTo>
                  <a:lnTo>
                    <a:pt x="153" y="1177"/>
                  </a:lnTo>
                  <a:lnTo>
                    <a:pt x="171" y="1198"/>
                  </a:lnTo>
                  <a:lnTo>
                    <a:pt x="193" y="1218"/>
                  </a:lnTo>
                  <a:lnTo>
                    <a:pt x="213" y="1238"/>
                  </a:lnTo>
                  <a:lnTo>
                    <a:pt x="236" y="1257"/>
                  </a:lnTo>
                  <a:lnTo>
                    <a:pt x="259" y="1274"/>
                  </a:lnTo>
                  <a:lnTo>
                    <a:pt x="282" y="1290"/>
                  </a:lnTo>
                  <a:lnTo>
                    <a:pt x="307" y="1306"/>
                  </a:lnTo>
                  <a:lnTo>
                    <a:pt x="331" y="1321"/>
                  </a:lnTo>
                  <a:lnTo>
                    <a:pt x="357" y="1333"/>
                  </a:lnTo>
                  <a:lnTo>
                    <a:pt x="383" y="1345"/>
                  </a:lnTo>
                  <a:lnTo>
                    <a:pt x="411" y="1357"/>
                  </a:lnTo>
                  <a:lnTo>
                    <a:pt x="436" y="1365"/>
                  </a:lnTo>
                  <a:lnTo>
                    <a:pt x="462" y="1374"/>
                  </a:lnTo>
                  <a:lnTo>
                    <a:pt x="488" y="1381"/>
                  </a:lnTo>
                  <a:lnTo>
                    <a:pt x="513" y="1387"/>
                  </a:lnTo>
                  <a:lnTo>
                    <a:pt x="537" y="1391"/>
                  </a:lnTo>
                  <a:lnTo>
                    <a:pt x="562" y="1395"/>
                  </a:lnTo>
                  <a:lnTo>
                    <a:pt x="585" y="1398"/>
                  </a:lnTo>
                  <a:lnTo>
                    <a:pt x="608" y="1400"/>
                  </a:lnTo>
                  <a:lnTo>
                    <a:pt x="629" y="1401"/>
                  </a:lnTo>
                  <a:lnTo>
                    <a:pt x="652" y="1400"/>
                  </a:lnTo>
                  <a:lnTo>
                    <a:pt x="674" y="1400"/>
                  </a:lnTo>
                  <a:lnTo>
                    <a:pt x="696" y="1397"/>
                  </a:lnTo>
                  <a:lnTo>
                    <a:pt x="716" y="1395"/>
                  </a:lnTo>
                  <a:lnTo>
                    <a:pt x="736" y="1391"/>
                  </a:lnTo>
                  <a:lnTo>
                    <a:pt x="756" y="1387"/>
                  </a:lnTo>
                  <a:lnTo>
                    <a:pt x="776" y="1382"/>
                  </a:lnTo>
                  <a:lnTo>
                    <a:pt x="814" y="1371"/>
                  </a:lnTo>
                  <a:lnTo>
                    <a:pt x="850" y="1357"/>
                  </a:lnTo>
                  <a:lnTo>
                    <a:pt x="886" y="1341"/>
                  </a:lnTo>
                  <a:lnTo>
                    <a:pt x="919" y="1323"/>
                  </a:lnTo>
                  <a:lnTo>
                    <a:pt x="952" y="1303"/>
                  </a:lnTo>
                  <a:lnTo>
                    <a:pt x="984" y="1283"/>
                  </a:lnTo>
                  <a:lnTo>
                    <a:pt x="1014" y="1261"/>
                  </a:lnTo>
                  <a:lnTo>
                    <a:pt x="1043" y="1240"/>
                  </a:lnTo>
                  <a:close/>
                </a:path>
              </a:pathLst>
            </a:custGeom>
            <a:solidFill>
              <a:srgbClr val="FFF1D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57" name="Freeform 56"/>
            <p:cNvSpPr>
              <a:spLocks/>
            </p:cNvSpPr>
            <p:nvPr/>
          </p:nvSpPr>
          <p:spPr bwMode="auto">
            <a:xfrm>
              <a:off x="5137150" y="2449513"/>
              <a:ext cx="136525" cy="114300"/>
            </a:xfrm>
            <a:custGeom>
              <a:avLst/>
              <a:gdLst>
                <a:gd name="T0" fmla="*/ 60 w 258"/>
                <a:gd name="T1" fmla="*/ 188 h 216"/>
                <a:gd name="T2" fmla="*/ 65 w 258"/>
                <a:gd name="T3" fmla="*/ 198 h 216"/>
                <a:gd name="T4" fmla="*/ 75 w 258"/>
                <a:gd name="T5" fmla="*/ 207 h 216"/>
                <a:gd name="T6" fmla="*/ 87 w 258"/>
                <a:gd name="T7" fmla="*/ 213 h 216"/>
                <a:gd name="T8" fmla="*/ 101 w 258"/>
                <a:gd name="T9" fmla="*/ 216 h 216"/>
                <a:gd name="T10" fmla="*/ 120 w 258"/>
                <a:gd name="T11" fmla="*/ 213 h 216"/>
                <a:gd name="T12" fmla="*/ 137 w 258"/>
                <a:gd name="T13" fmla="*/ 201 h 216"/>
                <a:gd name="T14" fmla="*/ 149 w 258"/>
                <a:gd name="T15" fmla="*/ 183 h 216"/>
                <a:gd name="T16" fmla="*/ 152 w 258"/>
                <a:gd name="T17" fmla="*/ 164 h 216"/>
                <a:gd name="T18" fmla="*/ 150 w 258"/>
                <a:gd name="T19" fmla="*/ 151 h 216"/>
                <a:gd name="T20" fmla="*/ 146 w 258"/>
                <a:gd name="T21" fmla="*/ 138 h 216"/>
                <a:gd name="T22" fmla="*/ 137 w 258"/>
                <a:gd name="T23" fmla="*/ 126 h 216"/>
                <a:gd name="T24" fmla="*/ 121 w 258"/>
                <a:gd name="T25" fmla="*/ 115 h 216"/>
                <a:gd name="T26" fmla="*/ 97 w 258"/>
                <a:gd name="T27" fmla="*/ 105 h 216"/>
                <a:gd name="T28" fmla="*/ 72 w 258"/>
                <a:gd name="T29" fmla="*/ 99 h 216"/>
                <a:gd name="T30" fmla="*/ 47 w 258"/>
                <a:gd name="T31" fmla="*/ 96 h 216"/>
                <a:gd name="T32" fmla="*/ 45 w 258"/>
                <a:gd name="T33" fmla="*/ 121 h 216"/>
                <a:gd name="T34" fmla="*/ 57 w 258"/>
                <a:gd name="T35" fmla="*/ 108 h 216"/>
                <a:gd name="T36" fmla="*/ 90 w 258"/>
                <a:gd name="T37" fmla="*/ 69 h 216"/>
                <a:gd name="T38" fmla="*/ 123 w 258"/>
                <a:gd name="T39" fmla="*/ 37 h 216"/>
                <a:gd name="T40" fmla="*/ 139 w 258"/>
                <a:gd name="T41" fmla="*/ 28 h 216"/>
                <a:gd name="T42" fmla="*/ 155 w 258"/>
                <a:gd name="T43" fmla="*/ 26 h 216"/>
                <a:gd name="T44" fmla="*/ 189 w 258"/>
                <a:gd name="T45" fmla="*/ 30 h 216"/>
                <a:gd name="T46" fmla="*/ 238 w 258"/>
                <a:gd name="T47" fmla="*/ 50 h 216"/>
                <a:gd name="T48" fmla="*/ 258 w 258"/>
                <a:gd name="T49" fmla="*/ 57 h 216"/>
                <a:gd name="T50" fmla="*/ 255 w 258"/>
                <a:gd name="T51" fmla="*/ 51 h 216"/>
                <a:gd name="T52" fmla="*/ 245 w 258"/>
                <a:gd name="T53" fmla="*/ 40 h 216"/>
                <a:gd name="T54" fmla="*/ 225 w 258"/>
                <a:gd name="T55" fmla="*/ 24 h 216"/>
                <a:gd name="T56" fmla="*/ 196 w 258"/>
                <a:gd name="T57" fmla="*/ 8 h 216"/>
                <a:gd name="T58" fmla="*/ 178 w 258"/>
                <a:gd name="T59" fmla="*/ 3 h 216"/>
                <a:gd name="T60" fmla="*/ 156 w 258"/>
                <a:gd name="T61" fmla="*/ 0 h 216"/>
                <a:gd name="T62" fmla="*/ 130 w 258"/>
                <a:gd name="T63" fmla="*/ 3 h 216"/>
                <a:gd name="T64" fmla="*/ 106 w 258"/>
                <a:gd name="T65" fmla="*/ 14 h 216"/>
                <a:gd name="T66" fmla="*/ 67 w 258"/>
                <a:gd name="T67" fmla="*/ 47 h 216"/>
                <a:gd name="T68" fmla="*/ 32 w 258"/>
                <a:gd name="T69" fmla="*/ 87 h 216"/>
                <a:gd name="T70" fmla="*/ 21 w 258"/>
                <a:gd name="T71" fmla="*/ 102 h 216"/>
                <a:gd name="T72" fmla="*/ 34 w 258"/>
                <a:gd name="T73" fmla="*/ 126 h 216"/>
                <a:gd name="T74" fmla="*/ 78 w 258"/>
                <a:gd name="T75" fmla="*/ 131 h 216"/>
                <a:gd name="T76" fmla="*/ 98 w 258"/>
                <a:gd name="T77" fmla="*/ 136 h 216"/>
                <a:gd name="T78" fmla="*/ 114 w 258"/>
                <a:gd name="T79" fmla="*/ 145 h 216"/>
                <a:gd name="T80" fmla="*/ 124 w 258"/>
                <a:gd name="T81" fmla="*/ 155 h 216"/>
                <a:gd name="T82" fmla="*/ 126 w 258"/>
                <a:gd name="T83" fmla="*/ 168 h 216"/>
                <a:gd name="T84" fmla="*/ 123 w 258"/>
                <a:gd name="T85" fmla="*/ 181 h 216"/>
                <a:gd name="T86" fmla="*/ 116 w 258"/>
                <a:gd name="T87" fmla="*/ 191 h 216"/>
                <a:gd name="T88" fmla="*/ 107 w 258"/>
                <a:gd name="T89" fmla="*/ 197 h 216"/>
                <a:gd name="T90" fmla="*/ 96 w 258"/>
                <a:gd name="T91" fmla="*/ 198 h 216"/>
                <a:gd name="T92" fmla="*/ 77 w 258"/>
                <a:gd name="T93" fmla="*/ 194 h 216"/>
                <a:gd name="T94" fmla="*/ 61 w 258"/>
                <a:gd name="T95" fmla="*/ 187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58" h="216">
                  <a:moveTo>
                    <a:pt x="61" y="187"/>
                  </a:moveTo>
                  <a:lnTo>
                    <a:pt x="60" y="188"/>
                  </a:lnTo>
                  <a:lnTo>
                    <a:pt x="61" y="193"/>
                  </a:lnTo>
                  <a:lnTo>
                    <a:pt x="65" y="198"/>
                  </a:lnTo>
                  <a:lnTo>
                    <a:pt x="71" y="204"/>
                  </a:lnTo>
                  <a:lnTo>
                    <a:pt x="75" y="207"/>
                  </a:lnTo>
                  <a:lnTo>
                    <a:pt x="81" y="210"/>
                  </a:lnTo>
                  <a:lnTo>
                    <a:pt x="87" y="213"/>
                  </a:lnTo>
                  <a:lnTo>
                    <a:pt x="94" y="214"/>
                  </a:lnTo>
                  <a:lnTo>
                    <a:pt x="101" y="216"/>
                  </a:lnTo>
                  <a:lnTo>
                    <a:pt x="111" y="216"/>
                  </a:lnTo>
                  <a:lnTo>
                    <a:pt x="120" y="213"/>
                  </a:lnTo>
                  <a:lnTo>
                    <a:pt x="129" y="208"/>
                  </a:lnTo>
                  <a:lnTo>
                    <a:pt x="137" y="201"/>
                  </a:lnTo>
                  <a:lnTo>
                    <a:pt x="144" y="193"/>
                  </a:lnTo>
                  <a:lnTo>
                    <a:pt x="149" y="183"/>
                  </a:lnTo>
                  <a:lnTo>
                    <a:pt x="152" y="170"/>
                  </a:lnTo>
                  <a:lnTo>
                    <a:pt x="152" y="164"/>
                  </a:lnTo>
                  <a:lnTo>
                    <a:pt x="152" y="158"/>
                  </a:lnTo>
                  <a:lnTo>
                    <a:pt x="150" y="151"/>
                  </a:lnTo>
                  <a:lnTo>
                    <a:pt x="149" y="145"/>
                  </a:lnTo>
                  <a:lnTo>
                    <a:pt x="146" y="138"/>
                  </a:lnTo>
                  <a:lnTo>
                    <a:pt x="142" y="132"/>
                  </a:lnTo>
                  <a:lnTo>
                    <a:pt x="137" y="126"/>
                  </a:lnTo>
                  <a:lnTo>
                    <a:pt x="132" y="122"/>
                  </a:lnTo>
                  <a:lnTo>
                    <a:pt x="121" y="115"/>
                  </a:lnTo>
                  <a:lnTo>
                    <a:pt x="110" y="109"/>
                  </a:lnTo>
                  <a:lnTo>
                    <a:pt x="97" y="105"/>
                  </a:lnTo>
                  <a:lnTo>
                    <a:pt x="85" y="102"/>
                  </a:lnTo>
                  <a:lnTo>
                    <a:pt x="72" y="99"/>
                  </a:lnTo>
                  <a:lnTo>
                    <a:pt x="60" y="98"/>
                  </a:lnTo>
                  <a:lnTo>
                    <a:pt x="47" y="96"/>
                  </a:lnTo>
                  <a:lnTo>
                    <a:pt x="32" y="96"/>
                  </a:lnTo>
                  <a:lnTo>
                    <a:pt x="45" y="121"/>
                  </a:lnTo>
                  <a:lnTo>
                    <a:pt x="51" y="115"/>
                  </a:lnTo>
                  <a:lnTo>
                    <a:pt x="57" y="108"/>
                  </a:lnTo>
                  <a:lnTo>
                    <a:pt x="74" y="87"/>
                  </a:lnTo>
                  <a:lnTo>
                    <a:pt x="90" y="69"/>
                  </a:lnTo>
                  <a:lnTo>
                    <a:pt x="106" y="51"/>
                  </a:lnTo>
                  <a:lnTo>
                    <a:pt x="123" y="37"/>
                  </a:lnTo>
                  <a:lnTo>
                    <a:pt x="130" y="33"/>
                  </a:lnTo>
                  <a:lnTo>
                    <a:pt x="139" y="28"/>
                  </a:lnTo>
                  <a:lnTo>
                    <a:pt x="147" y="27"/>
                  </a:lnTo>
                  <a:lnTo>
                    <a:pt x="155" y="26"/>
                  </a:lnTo>
                  <a:lnTo>
                    <a:pt x="172" y="27"/>
                  </a:lnTo>
                  <a:lnTo>
                    <a:pt x="189" y="30"/>
                  </a:lnTo>
                  <a:lnTo>
                    <a:pt x="218" y="40"/>
                  </a:lnTo>
                  <a:lnTo>
                    <a:pt x="238" y="50"/>
                  </a:lnTo>
                  <a:lnTo>
                    <a:pt x="251" y="56"/>
                  </a:lnTo>
                  <a:lnTo>
                    <a:pt x="258" y="57"/>
                  </a:lnTo>
                  <a:lnTo>
                    <a:pt x="258" y="56"/>
                  </a:lnTo>
                  <a:lnTo>
                    <a:pt x="255" y="51"/>
                  </a:lnTo>
                  <a:lnTo>
                    <a:pt x="251" y="46"/>
                  </a:lnTo>
                  <a:lnTo>
                    <a:pt x="245" y="40"/>
                  </a:lnTo>
                  <a:lnTo>
                    <a:pt x="237" y="33"/>
                  </a:lnTo>
                  <a:lnTo>
                    <a:pt x="225" y="24"/>
                  </a:lnTo>
                  <a:lnTo>
                    <a:pt x="212" y="17"/>
                  </a:lnTo>
                  <a:lnTo>
                    <a:pt x="196" y="8"/>
                  </a:lnTo>
                  <a:lnTo>
                    <a:pt x="188" y="5"/>
                  </a:lnTo>
                  <a:lnTo>
                    <a:pt x="178" y="3"/>
                  </a:lnTo>
                  <a:lnTo>
                    <a:pt x="168" y="1"/>
                  </a:lnTo>
                  <a:lnTo>
                    <a:pt x="156" y="0"/>
                  </a:lnTo>
                  <a:lnTo>
                    <a:pt x="143" y="0"/>
                  </a:lnTo>
                  <a:lnTo>
                    <a:pt x="130" y="3"/>
                  </a:lnTo>
                  <a:lnTo>
                    <a:pt x="117" y="7"/>
                  </a:lnTo>
                  <a:lnTo>
                    <a:pt x="106" y="14"/>
                  </a:lnTo>
                  <a:lnTo>
                    <a:pt x="85" y="30"/>
                  </a:lnTo>
                  <a:lnTo>
                    <a:pt x="67" y="47"/>
                  </a:lnTo>
                  <a:lnTo>
                    <a:pt x="49" y="67"/>
                  </a:lnTo>
                  <a:lnTo>
                    <a:pt x="32" y="87"/>
                  </a:lnTo>
                  <a:lnTo>
                    <a:pt x="26" y="95"/>
                  </a:lnTo>
                  <a:lnTo>
                    <a:pt x="21" y="102"/>
                  </a:lnTo>
                  <a:lnTo>
                    <a:pt x="0" y="126"/>
                  </a:lnTo>
                  <a:lnTo>
                    <a:pt x="34" y="126"/>
                  </a:lnTo>
                  <a:lnTo>
                    <a:pt x="57" y="128"/>
                  </a:lnTo>
                  <a:lnTo>
                    <a:pt x="78" y="131"/>
                  </a:lnTo>
                  <a:lnTo>
                    <a:pt x="88" y="134"/>
                  </a:lnTo>
                  <a:lnTo>
                    <a:pt x="98" y="136"/>
                  </a:lnTo>
                  <a:lnTo>
                    <a:pt x="107" y="141"/>
                  </a:lnTo>
                  <a:lnTo>
                    <a:pt x="114" y="145"/>
                  </a:lnTo>
                  <a:lnTo>
                    <a:pt x="120" y="149"/>
                  </a:lnTo>
                  <a:lnTo>
                    <a:pt x="124" y="155"/>
                  </a:lnTo>
                  <a:lnTo>
                    <a:pt x="126" y="161"/>
                  </a:lnTo>
                  <a:lnTo>
                    <a:pt x="126" y="168"/>
                  </a:lnTo>
                  <a:lnTo>
                    <a:pt x="126" y="174"/>
                  </a:lnTo>
                  <a:lnTo>
                    <a:pt x="123" y="181"/>
                  </a:lnTo>
                  <a:lnTo>
                    <a:pt x="120" y="187"/>
                  </a:lnTo>
                  <a:lnTo>
                    <a:pt x="116" y="191"/>
                  </a:lnTo>
                  <a:lnTo>
                    <a:pt x="111" y="194"/>
                  </a:lnTo>
                  <a:lnTo>
                    <a:pt x="107" y="197"/>
                  </a:lnTo>
                  <a:lnTo>
                    <a:pt x="101" y="197"/>
                  </a:lnTo>
                  <a:lnTo>
                    <a:pt x="96" y="198"/>
                  </a:lnTo>
                  <a:lnTo>
                    <a:pt x="85" y="197"/>
                  </a:lnTo>
                  <a:lnTo>
                    <a:pt x="77" y="194"/>
                  </a:lnTo>
                  <a:lnTo>
                    <a:pt x="65" y="188"/>
                  </a:lnTo>
                  <a:lnTo>
                    <a:pt x="61" y="187"/>
                  </a:lnTo>
                  <a:close/>
                </a:path>
              </a:pathLst>
            </a:custGeom>
            <a:solidFill>
              <a:srgbClr val="FFBC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58" name="Freeform 57"/>
            <p:cNvSpPr>
              <a:spLocks/>
            </p:cNvSpPr>
            <p:nvPr/>
          </p:nvSpPr>
          <p:spPr bwMode="auto">
            <a:xfrm>
              <a:off x="4756150" y="2076451"/>
              <a:ext cx="112713" cy="176213"/>
            </a:xfrm>
            <a:custGeom>
              <a:avLst/>
              <a:gdLst>
                <a:gd name="T0" fmla="*/ 213 w 213"/>
                <a:gd name="T1" fmla="*/ 0 h 335"/>
                <a:gd name="T2" fmla="*/ 212 w 213"/>
                <a:gd name="T3" fmla="*/ 10 h 335"/>
                <a:gd name="T4" fmla="*/ 207 w 213"/>
                <a:gd name="T5" fmla="*/ 37 h 335"/>
                <a:gd name="T6" fmla="*/ 202 w 213"/>
                <a:gd name="T7" fmla="*/ 76 h 335"/>
                <a:gd name="T8" fmla="*/ 192 w 213"/>
                <a:gd name="T9" fmla="*/ 123 h 335"/>
                <a:gd name="T10" fmla="*/ 186 w 213"/>
                <a:gd name="T11" fmla="*/ 149 h 335"/>
                <a:gd name="T12" fmla="*/ 179 w 213"/>
                <a:gd name="T13" fmla="*/ 175 h 335"/>
                <a:gd name="T14" fmla="*/ 171 w 213"/>
                <a:gd name="T15" fmla="*/ 200 h 335"/>
                <a:gd name="T16" fmla="*/ 163 w 213"/>
                <a:gd name="T17" fmla="*/ 224 h 335"/>
                <a:gd name="T18" fmla="*/ 154 w 213"/>
                <a:gd name="T19" fmla="*/ 247 h 335"/>
                <a:gd name="T20" fmla="*/ 144 w 213"/>
                <a:gd name="T21" fmla="*/ 269 h 335"/>
                <a:gd name="T22" fmla="*/ 134 w 213"/>
                <a:gd name="T23" fmla="*/ 286 h 335"/>
                <a:gd name="T24" fmla="*/ 121 w 213"/>
                <a:gd name="T25" fmla="*/ 302 h 335"/>
                <a:gd name="T26" fmla="*/ 109 w 213"/>
                <a:gd name="T27" fmla="*/ 314 h 335"/>
                <a:gd name="T28" fmla="*/ 97 w 213"/>
                <a:gd name="T29" fmla="*/ 322 h 335"/>
                <a:gd name="T30" fmla="*/ 84 w 213"/>
                <a:gd name="T31" fmla="*/ 329 h 335"/>
                <a:gd name="T32" fmla="*/ 71 w 213"/>
                <a:gd name="T33" fmla="*/ 334 h 335"/>
                <a:gd name="T34" fmla="*/ 58 w 213"/>
                <a:gd name="T35" fmla="*/ 335 h 335"/>
                <a:gd name="T36" fmla="*/ 46 w 213"/>
                <a:gd name="T37" fmla="*/ 334 h 335"/>
                <a:gd name="T38" fmla="*/ 35 w 213"/>
                <a:gd name="T39" fmla="*/ 331 h 335"/>
                <a:gd name="T40" fmla="*/ 25 w 213"/>
                <a:gd name="T41" fmla="*/ 326 h 335"/>
                <a:gd name="T42" fmla="*/ 16 w 213"/>
                <a:gd name="T43" fmla="*/ 319 h 335"/>
                <a:gd name="T44" fmla="*/ 9 w 213"/>
                <a:gd name="T45" fmla="*/ 311 h 335"/>
                <a:gd name="T46" fmla="*/ 3 w 213"/>
                <a:gd name="T47" fmla="*/ 301 h 335"/>
                <a:gd name="T48" fmla="*/ 0 w 213"/>
                <a:gd name="T49" fmla="*/ 288 h 335"/>
                <a:gd name="T50" fmla="*/ 0 w 213"/>
                <a:gd name="T51" fmla="*/ 273 h 335"/>
                <a:gd name="T52" fmla="*/ 1 w 213"/>
                <a:gd name="T53" fmla="*/ 257 h 335"/>
                <a:gd name="T54" fmla="*/ 6 w 213"/>
                <a:gd name="T55" fmla="*/ 240 h 335"/>
                <a:gd name="T56" fmla="*/ 13 w 213"/>
                <a:gd name="T57" fmla="*/ 221 h 335"/>
                <a:gd name="T58" fmla="*/ 23 w 213"/>
                <a:gd name="T59" fmla="*/ 201 h 335"/>
                <a:gd name="T60" fmla="*/ 36 w 213"/>
                <a:gd name="T61" fmla="*/ 182 h 335"/>
                <a:gd name="T62" fmla="*/ 49 w 213"/>
                <a:gd name="T63" fmla="*/ 162 h 335"/>
                <a:gd name="T64" fmla="*/ 65 w 213"/>
                <a:gd name="T65" fmla="*/ 142 h 335"/>
                <a:gd name="T66" fmla="*/ 98 w 213"/>
                <a:gd name="T67" fmla="*/ 105 h 335"/>
                <a:gd name="T68" fmla="*/ 131 w 213"/>
                <a:gd name="T69" fmla="*/ 72 h 335"/>
                <a:gd name="T70" fmla="*/ 163 w 213"/>
                <a:gd name="T71" fmla="*/ 41 h 335"/>
                <a:gd name="T72" fmla="*/ 189 w 213"/>
                <a:gd name="T73" fmla="*/ 20 h 335"/>
                <a:gd name="T74" fmla="*/ 207 w 213"/>
                <a:gd name="T75" fmla="*/ 4 h 335"/>
                <a:gd name="T76" fmla="*/ 213 w 213"/>
                <a:gd name="T77" fmla="*/ 0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13" h="335">
                  <a:moveTo>
                    <a:pt x="213" y="0"/>
                  </a:moveTo>
                  <a:lnTo>
                    <a:pt x="212" y="10"/>
                  </a:lnTo>
                  <a:lnTo>
                    <a:pt x="207" y="37"/>
                  </a:lnTo>
                  <a:lnTo>
                    <a:pt x="202" y="76"/>
                  </a:lnTo>
                  <a:lnTo>
                    <a:pt x="192" y="123"/>
                  </a:lnTo>
                  <a:lnTo>
                    <a:pt x="186" y="149"/>
                  </a:lnTo>
                  <a:lnTo>
                    <a:pt x="179" y="175"/>
                  </a:lnTo>
                  <a:lnTo>
                    <a:pt x="171" y="200"/>
                  </a:lnTo>
                  <a:lnTo>
                    <a:pt x="163" y="224"/>
                  </a:lnTo>
                  <a:lnTo>
                    <a:pt x="154" y="247"/>
                  </a:lnTo>
                  <a:lnTo>
                    <a:pt x="144" y="269"/>
                  </a:lnTo>
                  <a:lnTo>
                    <a:pt x="134" y="286"/>
                  </a:lnTo>
                  <a:lnTo>
                    <a:pt x="121" y="302"/>
                  </a:lnTo>
                  <a:lnTo>
                    <a:pt x="109" y="314"/>
                  </a:lnTo>
                  <a:lnTo>
                    <a:pt x="97" y="322"/>
                  </a:lnTo>
                  <a:lnTo>
                    <a:pt x="84" y="329"/>
                  </a:lnTo>
                  <a:lnTo>
                    <a:pt x="71" y="334"/>
                  </a:lnTo>
                  <a:lnTo>
                    <a:pt x="58" y="335"/>
                  </a:lnTo>
                  <a:lnTo>
                    <a:pt x="46" y="334"/>
                  </a:lnTo>
                  <a:lnTo>
                    <a:pt x="35" y="331"/>
                  </a:lnTo>
                  <a:lnTo>
                    <a:pt x="25" y="326"/>
                  </a:lnTo>
                  <a:lnTo>
                    <a:pt x="16" y="319"/>
                  </a:lnTo>
                  <a:lnTo>
                    <a:pt x="9" y="311"/>
                  </a:lnTo>
                  <a:lnTo>
                    <a:pt x="3" y="301"/>
                  </a:lnTo>
                  <a:lnTo>
                    <a:pt x="0" y="288"/>
                  </a:lnTo>
                  <a:lnTo>
                    <a:pt x="0" y="273"/>
                  </a:lnTo>
                  <a:lnTo>
                    <a:pt x="1" y="257"/>
                  </a:lnTo>
                  <a:lnTo>
                    <a:pt x="6" y="240"/>
                  </a:lnTo>
                  <a:lnTo>
                    <a:pt x="13" y="221"/>
                  </a:lnTo>
                  <a:lnTo>
                    <a:pt x="23" y="201"/>
                  </a:lnTo>
                  <a:lnTo>
                    <a:pt x="36" y="182"/>
                  </a:lnTo>
                  <a:lnTo>
                    <a:pt x="49" y="162"/>
                  </a:lnTo>
                  <a:lnTo>
                    <a:pt x="65" y="142"/>
                  </a:lnTo>
                  <a:lnTo>
                    <a:pt x="98" y="105"/>
                  </a:lnTo>
                  <a:lnTo>
                    <a:pt x="131" y="72"/>
                  </a:lnTo>
                  <a:lnTo>
                    <a:pt x="163" y="41"/>
                  </a:lnTo>
                  <a:lnTo>
                    <a:pt x="189" y="20"/>
                  </a:lnTo>
                  <a:lnTo>
                    <a:pt x="207" y="4"/>
                  </a:lnTo>
                  <a:lnTo>
                    <a:pt x="213" y="0"/>
                  </a:lnTo>
                  <a:close/>
                </a:path>
              </a:pathLst>
            </a:custGeom>
            <a:solidFill>
              <a:srgbClr val="FFBC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59" name="Freeform 58"/>
            <p:cNvSpPr>
              <a:spLocks/>
            </p:cNvSpPr>
            <p:nvPr/>
          </p:nvSpPr>
          <p:spPr bwMode="auto">
            <a:xfrm>
              <a:off x="4943475" y="2227263"/>
              <a:ext cx="55563" cy="63500"/>
            </a:xfrm>
            <a:custGeom>
              <a:avLst/>
              <a:gdLst>
                <a:gd name="T0" fmla="*/ 18 w 107"/>
                <a:gd name="T1" fmla="*/ 33 h 120"/>
                <a:gd name="T2" fmla="*/ 10 w 107"/>
                <a:gd name="T3" fmla="*/ 45 h 120"/>
                <a:gd name="T4" fmla="*/ 6 w 107"/>
                <a:gd name="T5" fmla="*/ 58 h 120"/>
                <a:gd name="T6" fmla="*/ 2 w 107"/>
                <a:gd name="T7" fmla="*/ 69 h 120"/>
                <a:gd name="T8" fmla="*/ 0 w 107"/>
                <a:gd name="T9" fmla="*/ 79 h 120"/>
                <a:gd name="T10" fmla="*/ 2 w 107"/>
                <a:gd name="T11" fmla="*/ 91 h 120"/>
                <a:gd name="T12" fmla="*/ 3 w 107"/>
                <a:gd name="T13" fmla="*/ 100 h 120"/>
                <a:gd name="T14" fmla="*/ 7 w 107"/>
                <a:gd name="T15" fmla="*/ 108 h 120"/>
                <a:gd name="T16" fmla="*/ 15 w 107"/>
                <a:gd name="T17" fmla="*/ 114 h 120"/>
                <a:gd name="T18" fmla="*/ 23 w 107"/>
                <a:gd name="T19" fmla="*/ 118 h 120"/>
                <a:gd name="T20" fmla="*/ 32 w 107"/>
                <a:gd name="T21" fmla="*/ 120 h 120"/>
                <a:gd name="T22" fmla="*/ 42 w 107"/>
                <a:gd name="T23" fmla="*/ 120 h 120"/>
                <a:gd name="T24" fmla="*/ 52 w 107"/>
                <a:gd name="T25" fmla="*/ 117 h 120"/>
                <a:gd name="T26" fmla="*/ 62 w 107"/>
                <a:gd name="T27" fmla="*/ 112 h 120"/>
                <a:gd name="T28" fmla="*/ 72 w 107"/>
                <a:gd name="T29" fmla="*/ 105 h 120"/>
                <a:gd name="T30" fmla="*/ 81 w 107"/>
                <a:gd name="T31" fmla="*/ 97 h 120"/>
                <a:gd name="T32" fmla="*/ 90 w 107"/>
                <a:gd name="T33" fmla="*/ 87 h 120"/>
                <a:gd name="T34" fmla="*/ 97 w 107"/>
                <a:gd name="T35" fmla="*/ 75 h 120"/>
                <a:gd name="T36" fmla="*/ 103 w 107"/>
                <a:gd name="T37" fmla="*/ 64 h 120"/>
                <a:gd name="T38" fmla="*/ 105 w 107"/>
                <a:gd name="T39" fmla="*/ 52 h 120"/>
                <a:gd name="T40" fmla="*/ 107 w 107"/>
                <a:gd name="T41" fmla="*/ 40 h 120"/>
                <a:gd name="T42" fmla="*/ 107 w 107"/>
                <a:gd name="T43" fmla="*/ 29 h 120"/>
                <a:gd name="T44" fmla="*/ 104 w 107"/>
                <a:gd name="T45" fmla="*/ 20 h 120"/>
                <a:gd name="T46" fmla="*/ 100 w 107"/>
                <a:gd name="T47" fmla="*/ 12 h 120"/>
                <a:gd name="T48" fmla="*/ 94 w 107"/>
                <a:gd name="T49" fmla="*/ 6 h 120"/>
                <a:gd name="T50" fmla="*/ 85 w 107"/>
                <a:gd name="T51" fmla="*/ 2 h 120"/>
                <a:gd name="T52" fmla="*/ 77 w 107"/>
                <a:gd name="T53" fmla="*/ 0 h 120"/>
                <a:gd name="T54" fmla="*/ 67 w 107"/>
                <a:gd name="T55" fmla="*/ 0 h 120"/>
                <a:gd name="T56" fmla="*/ 56 w 107"/>
                <a:gd name="T57" fmla="*/ 3 h 120"/>
                <a:gd name="T58" fmla="*/ 46 w 107"/>
                <a:gd name="T59" fmla="*/ 7 h 120"/>
                <a:gd name="T60" fmla="*/ 36 w 107"/>
                <a:gd name="T61" fmla="*/ 15 h 120"/>
                <a:gd name="T62" fmla="*/ 26 w 107"/>
                <a:gd name="T63" fmla="*/ 23 h 120"/>
                <a:gd name="T64" fmla="*/ 18 w 107"/>
                <a:gd name="T65" fmla="*/ 33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07" h="120">
                  <a:moveTo>
                    <a:pt x="18" y="33"/>
                  </a:moveTo>
                  <a:lnTo>
                    <a:pt x="10" y="45"/>
                  </a:lnTo>
                  <a:lnTo>
                    <a:pt x="6" y="58"/>
                  </a:lnTo>
                  <a:lnTo>
                    <a:pt x="2" y="69"/>
                  </a:lnTo>
                  <a:lnTo>
                    <a:pt x="0" y="79"/>
                  </a:lnTo>
                  <a:lnTo>
                    <a:pt x="2" y="91"/>
                  </a:lnTo>
                  <a:lnTo>
                    <a:pt x="3" y="100"/>
                  </a:lnTo>
                  <a:lnTo>
                    <a:pt x="7" y="108"/>
                  </a:lnTo>
                  <a:lnTo>
                    <a:pt x="15" y="114"/>
                  </a:lnTo>
                  <a:lnTo>
                    <a:pt x="23" y="118"/>
                  </a:lnTo>
                  <a:lnTo>
                    <a:pt x="32" y="120"/>
                  </a:lnTo>
                  <a:lnTo>
                    <a:pt x="42" y="120"/>
                  </a:lnTo>
                  <a:lnTo>
                    <a:pt x="52" y="117"/>
                  </a:lnTo>
                  <a:lnTo>
                    <a:pt x="62" y="112"/>
                  </a:lnTo>
                  <a:lnTo>
                    <a:pt x="72" y="105"/>
                  </a:lnTo>
                  <a:lnTo>
                    <a:pt x="81" y="97"/>
                  </a:lnTo>
                  <a:lnTo>
                    <a:pt x="90" y="87"/>
                  </a:lnTo>
                  <a:lnTo>
                    <a:pt x="97" y="75"/>
                  </a:lnTo>
                  <a:lnTo>
                    <a:pt x="103" y="64"/>
                  </a:lnTo>
                  <a:lnTo>
                    <a:pt x="105" y="52"/>
                  </a:lnTo>
                  <a:lnTo>
                    <a:pt x="107" y="40"/>
                  </a:lnTo>
                  <a:lnTo>
                    <a:pt x="107" y="29"/>
                  </a:lnTo>
                  <a:lnTo>
                    <a:pt x="104" y="20"/>
                  </a:lnTo>
                  <a:lnTo>
                    <a:pt x="100" y="12"/>
                  </a:lnTo>
                  <a:lnTo>
                    <a:pt x="94" y="6"/>
                  </a:lnTo>
                  <a:lnTo>
                    <a:pt x="85" y="2"/>
                  </a:lnTo>
                  <a:lnTo>
                    <a:pt x="77" y="0"/>
                  </a:lnTo>
                  <a:lnTo>
                    <a:pt x="67" y="0"/>
                  </a:lnTo>
                  <a:lnTo>
                    <a:pt x="56" y="3"/>
                  </a:lnTo>
                  <a:lnTo>
                    <a:pt x="46" y="7"/>
                  </a:lnTo>
                  <a:lnTo>
                    <a:pt x="36" y="15"/>
                  </a:lnTo>
                  <a:lnTo>
                    <a:pt x="26" y="23"/>
                  </a:lnTo>
                  <a:lnTo>
                    <a:pt x="18" y="33"/>
                  </a:lnTo>
                  <a:close/>
                </a:path>
              </a:pathLst>
            </a:custGeom>
            <a:solidFill>
              <a:srgbClr val="5119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60" name="Freeform 59"/>
            <p:cNvSpPr>
              <a:spLocks/>
            </p:cNvSpPr>
            <p:nvPr/>
          </p:nvSpPr>
          <p:spPr bwMode="auto">
            <a:xfrm>
              <a:off x="4965700" y="2163763"/>
              <a:ext cx="98425" cy="100013"/>
            </a:xfrm>
            <a:custGeom>
              <a:avLst/>
              <a:gdLst>
                <a:gd name="T0" fmla="*/ 0 w 186"/>
                <a:gd name="T1" fmla="*/ 8 h 188"/>
                <a:gd name="T2" fmla="*/ 3 w 186"/>
                <a:gd name="T3" fmla="*/ 13 h 188"/>
                <a:gd name="T4" fmla="*/ 12 w 186"/>
                <a:gd name="T5" fmla="*/ 15 h 188"/>
                <a:gd name="T6" fmla="*/ 25 w 186"/>
                <a:gd name="T7" fmla="*/ 18 h 188"/>
                <a:gd name="T8" fmla="*/ 42 w 186"/>
                <a:gd name="T9" fmla="*/ 23 h 188"/>
                <a:gd name="T10" fmla="*/ 62 w 186"/>
                <a:gd name="T11" fmla="*/ 27 h 188"/>
                <a:gd name="T12" fmla="*/ 84 w 186"/>
                <a:gd name="T13" fmla="*/ 34 h 188"/>
                <a:gd name="T14" fmla="*/ 94 w 186"/>
                <a:gd name="T15" fmla="*/ 40 h 188"/>
                <a:gd name="T16" fmla="*/ 104 w 186"/>
                <a:gd name="T17" fmla="*/ 46 h 188"/>
                <a:gd name="T18" fmla="*/ 114 w 186"/>
                <a:gd name="T19" fmla="*/ 53 h 188"/>
                <a:gd name="T20" fmla="*/ 123 w 186"/>
                <a:gd name="T21" fmla="*/ 62 h 188"/>
                <a:gd name="T22" fmla="*/ 130 w 186"/>
                <a:gd name="T23" fmla="*/ 73 h 188"/>
                <a:gd name="T24" fmla="*/ 137 w 186"/>
                <a:gd name="T25" fmla="*/ 83 h 188"/>
                <a:gd name="T26" fmla="*/ 143 w 186"/>
                <a:gd name="T27" fmla="*/ 95 h 188"/>
                <a:gd name="T28" fmla="*/ 149 w 186"/>
                <a:gd name="T29" fmla="*/ 106 h 188"/>
                <a:gd name="T30" fmla="*/ 156 w 186"/>
                <a:gd name="T31" fmla="*/ 129 h 188"/>
                <a:gd name="T32" fmla="*/ 163 w 186"/>
                <a:gd name="T33" fmla="*/ 148 h 188"/>
                <a:gd name="T34" fmla="*/ 169 w 186"/>
                <a:gd name="T35" fmla="*/ 165 h 188"/>
                <a:gd name="T36" fmla="*/ 175 w 186"/>
                <a:gd name="T37" fmla="*/ 178 h 188"/>
                <a:gd name="T38" fmla="*/ 179 w 186"/>
                <a:gd name="T39" fmla="*/ 185 h 188"/>
                <a:gd name="T40" fmla="*/ 183 w 186"/>
                <a:gd name="T41" fmla="*/ 188 h 188"/>
                <a:gd name="T42" fmla="*/ 185 w 186"/>
                <a:gd name="T43" fmla="*/ 184 h 188"/>
                <a:gd name="T44" fmla="*/ 186 w 186"/>
                <a:gd name="T45" fmla="*/ 175 h 188"/>
                <a:gd name="T46" fmla="*/ 186 w 186"/>
                <a:gd name="T47" fmla="*/ 162 h 188"/>
                <a:gd name="T48" fmla="*/ 185 w 186"/>
                <a:gd name="T49" fmla="*/ 144 h 188"/>
                <a:gd name="T50" fmla="*/ 183 w 186"/>
                <a:gd name="T51" fmla="*/ 134 h 188"/>
                <a:gd name="T52" fmla="*/ 182 w 186"/>
                <a:gd name="T53" fmla="*/ 122 h 188"/>
                <a:gd name="T54" fmla="*/ 179 w 186"/>
                <a:gd name="T55" fmla="*/ 109 h 188"/>
                <a:gd name="T56" fmla="*/ 176 w 186"/>
                <a:gd name="T57" fmla="*/ 96 h 188"/>
                <a:gd name="T58" fmla="*/ 170 w 186"/>
                <a:gd name="T59" fmla="*/ 83 h 188"/>
                <a:gd name="T60" fmla="*/ 165 w 186"/>
                <a:gd name="T61" fmla="*/ 70 h 188"/>
                <a:gd name="T62" fmla="*/ 157 w 186"/>
                <a:gd name="T63" fmla="*/ 56 h 188"/>
                <a:gd name="T64" fmla="*/ 147 w 186"/>
                <a:gd name="T65" fmla="*/ 41 h 188"/>
                <a:gd name="T66" fmla="*/ 142 w 186"/>
                <a:gd name="T67" fmla="*/ 36 h 188"/>
                <a:gd name="T68" fmla="*/ 134 w 186"/>
                <a:gd name="T69" fmla="*/ 30 h 188"/>
                <a:gd name="T70" fmla="*/ 129 w 186"/>
                <a:gd name="T71" fmla="*/ 24 h 188"/>
                <a:gd name="T72" fmla="*/ 121 w 186"/>
                <a:gd name="T73" fmla="*/ 20 h 188"/>
                <a:gd name="T74" fmla="*/ 107 w 186"/>
                <a:gd name="T75" fmla="*/ 13 h 188"/>
                <a:gd name="T76" fmla="*/ 94 w 186"/>
                <a:gd name="T77" fmla="*/ 7 h 188"/>
                <a:gd name="T78" fmla="*/ 80 w 186"/>
                <a:gd name="T79" fmla="*/ 4 h 188"/>
                <a:gd name="T80" fmla="*/ 67 w 186"/>
                <a:gd name="T81" fmla="*/ 1 h 188"/>
                <a:gd name="T82" fmla="*/ 55 w 186"/>
                <a:gd name="T83" fmla="*/ 1 h 188"/>
                <a:gd name="T84" fmla="*/ 45 w 186"/>
                <a:gd name="T85" fmla="*/ 0 h 188"/>
                <a:gd name="T86" fmla="*/ 26 w 186"/>
                <a:gd name="T87" fmla="*/ 1 h 188"/>
                <a:gd name="T88" fmla="*/ 12 w 186"/>
                <a:gd name="T89" fmla="*/ 3 h 188"/>
                <a:gd name="T90" fmla="*/ 3 w 186"/>
                <a:gd name="T91" fmla="*/ 5 h 188"/>
                <a:gd name="T92" fmla="*/ 0 w 186"/>
                <a:gd name="T93" fmla="*/ 8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86" h="188">
                  <a:moveTo>
                    <a:pt x="0" y="8"/>
                  </a:moveTo>
                  <a:lnTo>
                    <a:pt x="3" y="13"/>
                  </a:lnTo>
                  <a:lnTo>
                    <a:pt x="12" y="15"/>
                  </a:lnTo>
                  <a:lnTo>
                    <a:pt x="25" y="18"/>
                  </a:lnTo>
                  <a:lnTo>
                    <a:pt x="42" y="23"/>
                  </a:lnTo>
                  <a:lnTo>
                    <a:pt x="62" y="27"/>
                  </a:lnTo>
                  <a:lnTo>
                    <a:pt x="84" y="34"/>
                  </a:lnTo>
                  <a:lnTo>
                    <a:pt x="94" y="40"/>
                  </a:lnTo>
                  <a:lnTo>
                    <a:pt x="104" y="46"/>
                  </a:lnTo>
                  <a:lnTo>
                    <a:pt x="114" y="53"/>
                  </a:lnTo>
                  <a:lnTo>
                    <a:pt x="123" y="62"/>
                  </a:lnTo>
                  <a:lnTo>
                    <a:pt x="130" y="73"/>
                  </a:lnTo>
                  <a:lnTo>
                    <a:pt x="137" y="83"/>
                  </a:lnTo>
                  <a:lnTo>
                    <a:pt x="143" y="95"/>
                  </a:lnTo>
                  <a:lnTo>
                    <a:pt x="149" y="106"/>
                  </a:lnTo>
                  <a:lnTo>
                    <a:pt x="156" y="129"/>
                  </a:lnTo>
                  <a:lnTo>
                    <a:pt x="163" y="148"/>
                  </a:lnTo>
                  <a:lnTo>
                    <a:pt x="169" y="165"/>
                  </a:lnTo>
                  <a:lnTo>
                    <a:pt x="175" y="178"/>
                  </a:lnTo>
                  <a:lnTo>
                    <a:pt x="179" y="185"/>
                  </a:lnTo>
                  <a:lnTo>
                    <a:pt x="183" y="188"/>
                  </a:lnTo>
                  <a:lnTo>
                    <a:pt x="185" y="184"/>
                  </a:lnTo>
                  <a:lnTo>
                    <a:pt x="186" y="175"/>
                  </a:lnTo>
                  <a:lnTo>
                    <a:pt x="186" y="162"/>
                  </a:lnTo>
                  <a:lnTo>
                    <a:pt x="185" y="144"/>
                  </a:lnTo>
                  <a:lnTo>
                    <a:pt x="183" y="134"/>
                  </a:lnTo>
                  <a:lnTo>
                    <a:pt x="182" y="122"/>
                  </a:lnTo>
                  <a:lnTo>
                    <a:pt x="179" y="109"/>
                  </a:lnTo>
                  <a:lnTo>
                    <a:pt x="176" y="96"/>
                  </a:lnTo>
                  <a:lnTo>
                    <a:pt x="170" y="83"/>
                  </a:lnTo>
                  <a:lnTo>
                    <a:pt x="165" y="70"/>
                  </a:lnTo>
                  <a:lnTo>
                    <a:pt x="157" y="56"/>
                  </a:lnTo>
                  <a:lnTo>
                    <a:pt x="147" y="41"/>
                  </a:lnTo>
                  <a:lnTo>
                    <a:pt x="142" y="36"/>
                  </a:lnTo>
                  <a:lnTo>
                    <a:pt x="134" y="30"/>
                  </a:lnTo>
                  <a:lnTo>
                    <a:pt x="129" y="24"/>
                  </a:lnTo>
                  <a:lnTo>
                    <a:pt x="121" y="20"/>
                  </a:lnTo>
                  <a:lnTo>
                    <a:pt x="107" y="13"/>
                  </a:lnTo>
                  <a:lnTo>
                    <a:pt x="94" y="7"/>
                  </a:lnTo>
                  <a:lnTo>
                    <a:pt x="80" y="4"/>
                  </a:lnTo>
                  <a:lnTo>
                    <a:pt x="67" y="1"/>
                  </a:lnTo>
                  <a:lnTo>
                    <a:pt x="55" y="1"/>
                  </a:lnTo>
                  <a:lnTo>
                    <a:pt x="45" y="0"/>
                  </a:lnTo>
                  <a:lnTo>
                    <a:pt x="26" y="1"/>
                  </a:lnTo>
                  <a:lnTo>
                    <a:pt x="12" y="3"/>
                  </a:lnTo>
                  <a:lnTo>
                    <a:pt x="3" y="5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FF7D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61" name="Freeform 60"/>
            <p:cNvSpPr>
              <a:spLocks/>
            </p:cNvSpPr>
            <p:nvPr/>
          </p:nvSpPr>
          <p:spPr bwMode="auto">
            <a:xfrm>
              <a:off x="4687888" y="2066926"/>
              <a:ext cx="57150" cy="63500"/>
            </a:xfrm>
            <a:custGeom>
              <a:avLst/>
              <a:gdLst>
                <a:gd name="T0" fmla="*/ 18 w 108"/>
                <a:gd name="T1" fmla="*/ 35 h 121"/>
                <a:gd name="T2" fmla="*/ 10 w 108"/>
                <a:gd name="T3" fmla="*/ 46 h 121"/>
                <a:gd name="T4" fmla="*/ 6 w 108"/>
                <a:gd name="T5" fmla="*/ 58 h 121"/>
                <a:gd name="T6" fmla="*/ 2 w 108"/>
                <a:gd name="T7" fmla="*/ 69 h 121"/>
                <a:gd name="T8" fmla="*/ 0 w 108"/>
                <a:gd name="T9" fmla="*/ 81 h 121"/>
                <a:gd name="T10" fmla="*/ 2 w 108"/>
                <a:gd name="T11" fmla="*/ 91 h 121"/>
                <a:gd name="T12" fmla="*/ 5 w 108"/>
                <a:gd name="T13" fmla="*/ 101 h 121"/>
                <a:gd name="T14" fmla="*/ 9 w 108"/>
                <a:gd name="T15" fmla="*/ 108 h 121"/>
                <a:gd name="T16" fmla="*/ 15 w 108"/>
                <a:gd name="T17" fmla="*/ 116 h 121"/>
                <a:gd name="T18" fmla="*/ 23 w 108"/>
                <a:gd name="T19" fmla="*/ 120 h 121"/>
                <a:gd name="T20" fmla="*/ 32 w 108"/>
                <a:gd name="T21" fmla="*/ 121 h 121"/>
                <a:gd name="T22" fmla="*/ 42 w 108"/>
                <a:gd name="T23" fmla="*/ 121 h 121"/>
                <a:gd name="T24" fmla="*/ 52 w 108"/>
                <a:gd name="T25" fmla="*/ 118 h 121"/>
                <a:gd name="T26" fmla="*/ 62 w 108"/>
                <a:gd name="T27" fmla="*/ 113 h 121"/>
                <a:gd name="T28" fmla="*/ 72 w 108"/>
                <a:gd name="T29" fmla="*/ 105 h 121"/>
                <a:gd name="T30" fmla="*/ 82 w 108"/>
                <a:gd name="T31" fmla="*/ 97 h 121"/>
                <a:gd name="T32" fmla="*/ 91 w 108"/>
                <a:gd name="T33" fmla="*/ 87 h 121"/>
                <a:gd name="T34" fmla="*/ 98 w 108"/>
                <a:gd name="T35" fmla="*/ 75 h 121"/>
                <a:gd name="T36" fmla="*/ 103 w 108"/>
                <a:gd name="T37" fmla="*/ 64 h 121"/>
                <a:gd name="T38" fmla="*/ 107 w 108"/>
                <a:gd name="T39" fmla="*/ 52 h 121"/>
                <a:gd name="T40" fmla="*/ 108 w 108"/>
                <a:gd name="T41" fmla="*/ 41 h 121"/>
                <a:gd name="T42" fmla="*/ 107 w 108"/>
                <a:gd name="T43" fmla="*/ 31 h 121"/>
                <a:gd name="T44" fmla="*/ 105 w 108"/>
                <a:gd name="T45" fmla="*/ 20 h 121"/>
                <a:gd name="T46" fmla="*/ 100 w 108"/>
                <a:gd name="T47" fmla="*/ 13 h 121"/>
                <a:gd name="T48" fmla="*/ 94 w 108"/>
                <a:gd name="T49" fmla="*/ 6 h 121"/>
                <a:gd name="T50" fmla="*/ 85 w 108"/>
                <a:gd name="T51" fmla="*/ 2 h 121"/>
                <a:gd name="T52" fmla="*/ 77 w 108"/>
                <a:gd name="T53" fmla="*/ 0 h 121"/>
                <a:gd name="T54" fmla="*/ 67 w 108"/>
                <a:gd name="T55" fmla="*/ 2 h 121"/>
                <a:gd name="T56" fmla="*/ 56 w 108"/>
                <a:gd name="T57" fmla="*/ 3 h 121"/>
                <a:gd name="T58" fmla="*/ 46 w 108"/>
                <a:gd name="T59" fmla="*/ 9 h 121"/>
                <a:gd name="T60" fmla="*/ 36 w 108"/>
                <a:gd name="T61" fmla="*/ 16 h 121"/>
                <a:gd name="T62" fmla="*/ 26 w 108"/>
                <a:gd name="T63" fmla="*/ 25 h 121"/>
                <a:gd name="T64" fmla="*/ 18 w 108"/>
                <a:gd name="T65" fmla="*/ 35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08" h="121">
                  <a:moveTo>
                    <a:pt x="18" y="35"/>
                  </a:moveTo>
                  <a:lnTo>
                    <a:pt x="10" y="46"/>
                  </a:lnTo>
                  <a:lnTo>
                    <a:pt x="6" y="58"/>
                  </a:lnTo>
                  <a:lnTo>
                    <a:pt x="2" y="69"/>
                  </a:lnTo>
                  <a:lnTo>
                    <a:pt x="0" y="81"/>
                  </a:lnTo>
                  <a:lnTo>
                    <a:pt x="2" y="91"/>
                  </a:lnTo>
                  <a:lnTo>
                    <a:pt x="5" y="101"/>
                  </a:lnTo>
                  <a:lnTo>
                    <a:pt x="9" y="108"/>
                  </a:lnTo>
                  <a:lnTo>
                    <a:pt x="15" y="116"/>
                  </a:lnTo>
                  <a:lnTo>
                    <a:pt x="23" y="120"/>
                  </a:lnTo>
                  <a:lnTo>
                    <a:pt x="32" y="121"/>
                  </a:lnTo>
                  <a:lnTo>
                    <a:pt x="42" y="121"/>
                  </a:lnTo>
                  <a:lnTo>
                    <a:pt x="52" y="118"/>
                  </a:lnTo>
                  <a:lnTo>
                    <a:pt x="62" y="113"/>
                  </a:lnTo>
                  <a:lnTo>
                    <a:pt x="72" y="105"/>
                  </a:lnTo>
                  <a:lnTo>
                    <a:pt x="82" y="97"/>
                  </a:lnTo>
                  <a:lnTo>
                    <a:pt x="91" y="87"/>
                  </a:lnTo>
                  <a:lnTo>
                    <a:pt x="98" y="75"/>
                  </a:lnTo>
                  <a:lnTo>
                    <a:pt x="103" y="64"/>
                  </a:lnTo>
                  <a:lnTo>
                    <a:pt x="107" y="52"/>
                  </a:lnTo>
                  <a:lnTo>
                    <a:pt x="108" y="41"/>
                  </a:lnTo>
                  <a:lnTo>
                    <a:pt x="107" y="31"/>
                  </a:lnTo>
                  <a:lnTo>
                    <a:pt x="105" y="20"/>
                  </a:lnTo>
                  <a:lnTo>
                    <a:pt x="100" y="13"/>
                  </a:lnTo>
                  <a:lnTo>
                    <a:pt x="94" y="6"/>
                  </a:lnTo>
                  <a:lnTo>
                    <a:pt x="85" y="2"/>
                  </a:lnTo>
                  <a:lnTo>
                    <a:pt x="77" y="0"/>
                  </a:lnTo>
                  <a:lnTo>
                    <a:pt x="67" y="2"/>
                  </a:lnTo>
                  <a:lnTo>
                    <a:pt x="56" y="3"/>
                  </a:lnTo>
                  <a:lnTo>
                    <a:pt x="46" y="9"/>
                  </a:lnTo>
                  <a:lnTo>
                    <a:pt x="36" y="16"/>
                  </a:lnTo>
                  <a:lnTo>
                    <a:pt x="26" y="25"/>
                  </a:lnTo>
                  <a:lnTo>
                    <a:pt x="18" y="35"/>
                  </a:lnTo>
                  <a:close/>
                </a:path>
              </a:pathLst>
            </a:custGeom>
            <a:solidFill>
              <a:srgbClr val="5119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62" name="Freeform 61"/>
            <p:cNvSpPr>
              <a:spLocks/>
            </p:cNvSpPr>
            <p:nvPr/>
          </p:nvSpPr>
          <p:spPr bwMode="auto">
            <a:xfrm>
              <a:off x="4679950" y="2000251"/>
              <a:ext cx="120650" cy="52388"/>
            </a:xfrm>
            <a:custGeom>
              <a:avLst/>
              <a:gdLst>
                <a:gd name="T0" fmla="*/ 0 w 228"/>
                <a:gd name="T1" fmla="*/ 46 h 99"/>
                <a:gd name="T2" fmla="*/ 5 w 228"/>
                <a:gd name="T3" fmla="*/ 49 h 99"/>
                <a:gd name="T4" fmla="*/ 12 w 228"/>
                <a:gd name="T5" fmla="*/ 48 h 99"/>
                <a:gd name="T6" fmla="*/ 25 w 228"/>
                <a:gd name="T7" fmla="*/ 45 h 99"/>
                <a:gd name="T8" fmla="*/ 39 w 228"/>
                <a:gd name="T9" fmla="*/ 42 h 99"/>
                <a:gd name="T10" fmla="*/ 58 w 228"/>
                <a:gd name="T11" fmla="*/ 36 h 99"/>
                <a:gd name="T12" fmla="*/ 78 w 228"/>
                <a:gd name="T13" fmla="*/ 33 h 99"/>
                <a:gd name="T14" fmla="*/ 90 w 228"/>
                <a:gd name="T15" fmla="*/ 32 h 99"/>
                <a:gd name="T16" fmla="*/ 101 w 228"/>
                <a:gd name="T17" fmla="*/ 32 h 99"/>
                <a:gd name="T18" fmla="*/ 111 w 228"/>
                <a:gd name="T19" fmla="*/ 32 h 99"/>
                <a:gd name="T20" fmla="*/ 123 w 228"/>
                <a:gd name="T21" fmla="*/ 35 h 99"/>
                <a:gd name="T22" fmla="*/ 134 w 228"/>
                <a:gd name="T23" fmla="*/ 37 h 99"/>
                <a:gd name="T24" fmla="*/ 144 w 228"/>
                <a:gd name="T25" fmla="*/ 42 h 99"/>
                <a:gd name="T26" fmla="*/ 155 w 228"/>
                <a:gd name="T27" fmla="*/ 48 h 99"/>
                <a:gd name="T28" fmla="*/ 165 w 228"/>
                <a:gd name="T29" fmla="*/ 53 h 99"/>
                <a:gd name="T30" fmla="*/ 180 w 228"/>
                <a:gd name="T31" fmla="*/ 65 h 99"/>
                <a:gd name="T32" fmla="*/ 195 w 228"/>
                <a:gd name="T33" fmla="*/ 78 h 99"/>
                <a:gd name="T34" fmla="*/ 206 w 228"/>
                <a:gd name="T35" fmla="*/ 88 h 99"/>
                <a:gd name="T36" fmla="*/ 216 w 228"/>
                <a:gd name="T37" fmla="*/ 95 h 99"/>
                <a:gd name="T38" fmla="*/ 224 w 228"/>
                <a:gd name="T39" fmla="*/ 99 h 99"/>
                <a:gd name="T40" fmla="*/ 228 w 228"/>
                <a:gd name="T41" fmla="*/ 99 h 99"/>
                <a:gd name="T42" fmla="*/ 228 w 228"/>
                <a:gd name="T43" fmla="*/ 97 h 99"/>
                <a:gd name="T44" fmla="*/ 227 w 228"/>
                <a:gd name="T45" fmla="*/ 88 h 99"/>
                <a:gd name="T46" fmla="*/ 221 w 228"/>
                <a:gd name="T47" fmla="*/ 76 h 99"/>
                <a:gd name="T48" fmla="*/ 212 w 228"/>
                <a:gd name="T49" fmla="*/ 62 h 99"/>
                <a:gd name="T50" fmla="*/ 206 w 228"/>
                <a:gd name="T51" fmla="*/ 55 h 99"/>
                <a:gd name="T52" fmla="*/ 199 w 228"/>
                <a:gd name="T53" fmla="*/ 46 h 99"/>
                <a:gd name="T54" fmla="*/ 191 w 228"/>
                <a:gd name="T55" fmla="*/ 37 h 99"/>
                <a:gd name="T56" fmla="*/ 182 w 228"/>
                <a:gd name="T57" fmla="*/ 30 h 99"/>
                <a:gd name="T58" fmla="*/ 170 w 228"/>
                <a:gd name="T59" fmla="*/ 22 h 99"/>
                <a:gd name="T60" fmla="*/ 159 w 228"/>
                <a:gd name="T61" fmla="*/ 14 h 99"/>
                <a:gd name="T62" fmla="*/ 146 w 228"/>
                <a:gd name="T63" fmla="*/ 9 h 99"/>
                <a:gd name="T64" fmla="*/ 132 w 228"/>
                <a:gd name="T65" fmla="*/ 4 h 99"/>
                <a:gd name="T66" fmla="*/ 116 w 228"/>
                <a:gd name="T67" fmla="*/ 1 h 99"/>
                <a:gd name="T68" fmla="*/ 100 w 228"/>
                <a:gd name="T69" fmla="*/ 0 h 99"/>
                <a:gd name="T70" fmla="*/ 87 w 228"/>
                <a:gd name="T71" fmla="*/ 1 h 99"/>
                <a:gd name="T72" fmla="*/ 72 w 228"/>
                <a:gd name="T73" fmla="*/ 4 h 99"/>
                <a:gd name="T74" fmla="*/ 51 w 228"/>
                <a:gd name="T75" fmla="*/ 12 h 99"/>
                <a:gd name="T76" fmla="*/ 32 w 228"/>
                <a:gd name="T77" fmla="*/ 20 h 99"/>
                <a:gd name="T78" fmla="*/ 18 w 228"/>
                <a:gd name="T79" fmla="*/ 29 h 99"/>
                <a:gd name="T80" fmla="*/ 8 w 228"/>
                <a:gd name="T81" fmla="*/ 36 h 99"/>
                <a:gd name="T82" fmla="*/ 2 w 228"/>
                <a:gd name="T83" fmla="*/ 43 h 99"/>
                <a:gd name="T84" fmla="*/ 0 w 228"/>
                <a:gd name="T85" fmla="*/ 46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28" h="99">
                  <a:moveTo>
                    <a:pt x="0" y="46"/>
                  </a:moveTo>
                  <a:lnTo>
                    <a:pt x="5" y="49"/>
                  </a:lnTo>
                  <a:lnTo>
                    <a:pt x="12" y="48"/>
                  </a:lnTo>
                  <a:lnTo>
                    <a:pt x="25" y="45"/>
                  </a:lnTo>
                  <a:lnTo>
                    <a:pt x="39" y="42"/>
                  </a:lnTo>
                  <a:lnTo>
                    <a:pt x="58" y="36"/>
                  </a:lnTo>
                  <a:lnTo>
                    <a:pt x="78" y="33"/>
                  </a:lnTo>
                  <a:lnTo>
                    <a:pt x="90" y="32"/>
                  </a:lnTo>
                  <a:lnTo>
                    <a:pt x="101" y="32"/>
                  </a:lnTo>
                  <a:lnTo>
                    <a:pt x="111" y="32"/>
                  </a:lnTo>
                  <a:lnTo>
                    <a:pt x="123" y="35"/>
                  </a:lnTo>
                  <a:lnTo>
                    <a:pt x="134" y="37"/>
                  </a:lnTo>
                  <a:lnTo>
                    <a:pt x="144" y="42"/>
                  </a:lnTo>
                  <a:lnTo>
                    <a:pt x="155" y="48"/>
                  </a:lnTo>
                  <a:lnTo>
                    <a:pt x="165" y="53"/>
                  </a:lnTo>
                  <a:lnTo>
                    <a:pt x="180" y="65"/>
                  </a:lnTo>
                  <a:lnTo>
                    <a:pt x="195" y="78"/>
                  </a:lnTo>
                  <a:lnTo>
                    <a:pt x="206" y="88"/>
                  </a:lnTo>
                  <a:lnTo>
                    <a:pt x="216" y="95"/>
                  </a:lnTo>
                  <a:lnTo>
                    <a:pt x="224" y="99"/>
                  </a:lnTo>
                  <a:lnTo>
                    <a:pt x="228" y="99"/>
                  </a:lnTo>
                  <a:lnTo>
                    <a:pt x="228" y="97"/>
                  </a:lnTo>
                  <a:lnTo>
                    <a:pt x="227" y="88"/>
                  </a:lnTo>
                  <a:lnTo>
                    <a:pt x="221" y="76"/>
                  </a:lnTo>
                  <a:lnTo>
                    <a:pt x="212" y="62"/>
                  </a:lnTo>
                  <a:lnTo>
                    <a:pt x="206" y="55"/>
                  </a:lnTo>
                  <a:lnTo>
                    <a:pt x="199" y="46"/>
                  </a:lnTo>
                  <a:lnTo>
                    <a:pt x="191" y="37"/>
                  </a:lnTo>
                  <a:lnTo>
                    <a:pt x="182" y="30"/>
                  </a:lnTo>
                  <a:lnTo>
                    <a:pt x="170" y="22"/>
                  </a:lnTo>
                  <a:lnTo>
                    <a:pt x="159" y="14"/>
                  </a:lnTo>
                  <a:lnTo>
                    <a:pt x="146" y="9"/>
                  </a:lnTo>
                  <a:lnTo>
                    <a:pt x="132" y="4"/>
                  </a:lnTo>
                  <a:lnTo>
                    <a:pt x="116" y="1"/>
                  </a:lnTo>
                  <a:lnTo>
                    <a:pt x="100" y="0"/>
                  </a:lnTo>
                  <a:lnTo>
                    <a:pt x="87" y="1"/>
                  </a:lnTo>
                  <a:lnTo>
                    <a:pt x="72" y="4"/>
                  </a:lnTo>
                  <a:lnTo>
                    <a:pt x="51" y="12"/>
                  </a:lnTo>
                  <a:lnTo>
                    <a:pt x="32" y="20"/>
                  </a:lnTo>
                  <a:lnTo>
                    <a:pt x="18" y="29"/>
                  </a:lnTo>
                  <a:lnTo>
                    <a:pt x="8" y="36"/>
                  </a:lnTo>
                  <a:lnTo>
                    <a:pt x="2" y="43"/>
                  </a:lnTo>
                  <a:lnTo>
                    <a:pt x="0" y="46"/>
                  </a:lnTo>
                  <a:close/>
                </a:path>
              </a:pathLst>
            </a:custGeom>
            <a:solidFill>
              <a:srgbClr val="FF7D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63" name="Freeform 62"/>
            <p:cNvSpPr>
              <a:spLocks/>
            </p:cNvSpPr>
            <p:nvPr/>
          </p:nvSpPr>
          <p:spPr bwMode="auto">
            <a:xfrm>
              <a:off x="4708525" y="2239963"/>
              <a:ext cx="125413" cy="112713"/>
            </a:xfrm>
            <a:custGeom>
              <a:avLst/>
              <a:gdLst>
                <a:gd name="T0" fmla="*/ 235 w 236"/>
                <a:gd name="T1" fmla="*/ 102 h 215"/>
                <a:gd name="T2" fmla="*/ 226 w 236"/>
                <a:gd name="T3" fmla="*/ 105 h 215"/>
                <a:gd name="T4" fmla="*/ 205 w 236"/>
                <a:gd name="T5" fmla="*/ 120 h 215"/>
                <a:gd name="T6" fmla="*/ 173 w 236"/>
                <a:gd name="T7" fmla="*/ 141 h 215"/>
                <a:gd name="T8" fmla="*/ 147 w 236"/>
                <a:gd name="T9" fmla="*/ 159 h 215"/>
                <a:gd name="T10" fmla="*/ 117 w 236"/>
                <a:gd name="T11" fmla="*/ 174 h 215"/>
                <a:gd name="T12" fmla="*/ 94 w 236"/>
                <a:gd name="T13" fmla="*/ 183 h 215"/>
                <a:gd name="T14" fmla="*/ 88 w 236"/>
                <a:gd name="T15" fmla="*/ 183 h 215"/>
                <a:gd name="T16" fmla="*/ 84 w 236"/>
                <a:gd name="T17" fmla="*/ 182 h 215"/>
                <a:gd name="T18" fmla="*/ 79 w 236"/>
                <a:gd name="T19" fmla="*/ 177 h 215"/>
                <a:gd name="T20" fmla="*/ 62 w 236"/>
                <a:gd name="T21" fmla="*/ 149 h 215"/>
                <a:gd name="T22" fmla="*/ 48 w 236"/>
                <a:gd name="T23" fmla="*/ 114 h 215"/>
                <a:gd name="T24" fmla="*/ 36 w 236"/>
                <a:gd name="T25" fmla="*/ 84 h 215"/>
                <a:gd name="T26" fmla="*/ 26 w 236"/>
                <a:gd name="T27" fmla="*/ 55 h 215"/>
                <a:gd name="T28" fmla="*/ 12 w 236"/>
                <a:gd name="T29" fmla="*/ 15 h 215"/>
                <a:gd name="T30" fmla="*/ 7 w 236"/>
                <a:gd name="T31" fmla="*/ 3 h 215"/>
                <a:gd name="T32" fmla="*/ 3 w 236"/>
                <a:gd name="T33" fmla="*/ 0 h 215"/>
                <a:gd name="T34" fmla="*/ 0 w 236"/>
                <a:gd name="T35" fmla="*/ 5 h 215"/>
                <a:gd name="T36" fmla="*/ 0 w 236"/>
                <a:gd name="T37" fmla="*/ 17 h 215"/>
                <a:gd name="T38" fmla="*/ 5 w 236"/>
                <a:gd name="T39" fmla="*/ 61 h 215"/>
                <a:gd name="T40" fmla="*/ 10 w 236"/>
                <a:gd name="T41" fmla="*/ 91 h 215"/>
                <a:gd name="T42" fmla="*/ 20 w 236"/>
                <a:gd name="T43" fmla="*/ 124 h 215"/>
                <a:gd name="T44" fmla="*/ 33 w 236"/>
                <a:gd name="T45" fmla="*/ 161 h 215"/>
                <a:gd name="T46" fmla="*/ 43 w 236"/>
                <a:gd name="T47" fmla="*/ 180 h 215"/>
                <a:gd name="T48" fmla="*/ 58 w 236"/>
                <a:gd name="T49" fmla="*/ 200 h 215"/>
                <a:gd name="T50" fmla="*/ 69 w 236"/>
                <a:gd name="T51" fmla="*/ 209 h 215"/>
                <a:gd name="T52" fmla="*/ 85 w 236"/>
                <a:gd name="T53" fmla="*/ 215 h 215"/>
                <a:gd name="T54" fmla="*/ 100 w 236"/>
                <a:gd name="T55" fmla="*/ 213 h 215"/>
                <a:gd name="T56" fmla="*/ 130 w 236"/>
                <a:gd name="T57" fmla="*/ 202 h 215"/>
                <a:gd name="T58" fmla="*/ 163 w 236"/>
                <a:gd name="T59" fmla="*/ 182 h 215"/>
                <a:gd name="T60" fmla="*/ 189 w 236"/>
                <a:gd name="T61" fmla="*/ 160 h 215"/>
                <a:gd name="T62" fmla="*/ 216 w 236"/>
                <a:gd name="T63" fmla="*/ 133 h 215"/>
                <a:gd name="T64" fmla="*/ 233 w 236"/>
                <a:gd name="T65" fmla="*/ 113 h 215"/>
                <a:gd name="T66" fmla="*/ 236 w 236"/>
                <a:gd name="T67" fmla="*/ 105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36" h="215">
                  <a:moveTo>
                    <a:pt x="236" y="104"/>
                  </a:moveTo>
                  <a:lnTo>
                    <a:pt x="235" y="102"/>
                  </a:lnTo>
                  <a:lnTo>
                    <a:pt x="232" y="104"/>
                  </a:lnTo>
                  <a:lnTo>
                    <a:pt x="226" y="105"/>
                  </a:lnTo>
                  <a:lnTo>
                    <a:pt x="221" y="110"/>
                  </a:lnTo>
                  <a:lnTo>
                    <a:pt x="205" y="120"/>
                  </a:lnTo>
                  <a:lnTo>
                    <a:pt x="185" y="133"/>
                  </a:lnTo>
                  <a:lnTo>
                    <a:pt x="173" y="141"/>
                  </a:lnTo>
                  <a:lnTo>
                    <a:pt x="161" y="150"/>
                  </a:lnTo>
                  <a:lnTo>
                    <a:pt x="147" y="159"/>
                  </a:lnTo>
                  <a:lnTo>
                    <a:pt x="133" y="167"/>
                  </a:lnTo>
                  <a:lnTo>
                    <a:pt x="117" y="174"/>
                  </a:lnTo>
                  <a:lnTo>
                    <a:pt x="101" y="180"/>
                  </a:lnTo>
                  <a:lnTo>
                    <a:pt x="94" y="183"/>
                  </a:lnTo>
                  <a:lnTo>
                    <a:pt x="91" y="183"/>
                  </a:lnTo>
                  <a:lnTo>
                    <a:pt x="88" y="183"/>
                  </a:lnTo>
                  <a:lnTo>
                    <a:pt x="87" y="182"/>
                  </a:lnTo>
                  <a:lnTo>
                    <a:pt x="84" y="182"/>
                  </a:lnTo>
                  <a:lnTo>
                    <a:pt x="82" y="180"/>
                  </a:lnTo>
                  <a:lnTo>
                    <a:pt x="79" y="177"/>
                  </a:lnTo>
                  <a:lnTo>
                    <a:pt x="69" y="164"/>
                  </a:lnTo>
                  <a:lnTo>
                    <a:pt x="62" y="149"/>
                  </a:lnTo>
                  <a:lnTo>
                    <a:pt x="53" y="131"/>
                  </a:lnTo>
                  <a:lnTo>
                    <a:pt x="48" y="114"/>
                  </a:lnTo>
                  <a:lnTo>
                    <a:pt x="42" y="98"/>
                  </a:lnTo>
                  <a:lnTo>
                    <a:pt x="36" y="84"/>
                  </a:lnTo>
                  <a:lnTo>
                    <a:pt x="32" y="68"/>
                  </a:lnTo>
                  <a:lnTo>
                    <a:pt x="26" y="55"/>
                  </a:lnTo>
                  <a:lnTo>
                    <a:pt x="19" y="32"/>
                  </a:lnTo>
                  <a:lnTo>
                    <a:pt x="12" y="15"/>
                  </a:lnTo>
                  <a:lnTo>
                    <a:pt x="9" y="9"/>
                  </a:lnTo>
                  <a:lnTo>
                    <a:pt x="7" y="3"/>
                  </a:lnTo>
                  <a:lnTo>
                    <a:pt x="5" y="2"/>
                  </a:lnTo>
                  <a:lnTo>
                    <a:pt x="3" y="0"/>
                  </a:lnTo>
                  <a:lnTo>
                    <a:pt x="2" y="2"/>
                  </a:lnTo>
                  <a:lnTo>
                    <a:pt x="0" y="5"/>
                  </a:lnTo>
                  <a:lnTo>
                    <a:pt x="0" y="10"/>
                  </a:lnTo>
                  <a:lnTo>
                    <a:pt x="0" y="17"/>
                  </a:lnTo>
                  <a:lnTo>
                    <a:pt x="2" y="36"/>
                  </a:lnTo>
                  <a:lnTo>
                    <a:pt x="5" y="61"/>
                  </a:lnTo>
                  <a:lnTo>
                    <a:pt x="7" y="75"/>
                  </a:lnTo>
                  <a:lnTo>
                    <a:pt x="10" y="91"/>
                  </a:lnTo>
                  <a:lnTo>
                    <a:pt x="15" y="107"/>
                  </a:lnTo>
                  <a:lnTo>
                    <a:pt x="20" y="124"/>
                  </a:lnTo>
                  <a:lnTo>
                    <a:pt x="26" y="143"/>
                  </a:lnTo>
                  <a:lnTo>
                    <a:pt x="33" y="161"/>
                  </a:lnTo>
                  <a:lnTo>
                    <a:pt x="38" y="170"/>
                  </a:lnTo>
                  <a:lnTo>
                    <a:pt x="43" y="180"/>
                  </a:lnTo>
                  <a:lnTo>
                    <a:pt x="49" y="190"/>
                  </a:lnTo>
                  <a:lnTo>
                    <a:pt x="58" y="200"/>
                  </a:lnTo>
                  <a:lnTo>
                    <a:pt x="62" y="205"/>
                  </a:lnTo>
                  <a:lnTo>
                    <a:pt x="69" y="209"/>
                  </a:lnTo>
                  <a:lnTo>
                    <a:pt x="77" y="212"/>
                  </a:lnTo>
                  <a:lnTo>
                    <a:pt x="85" y="215"/>
                  </a:lnTo>
                  <a:lnTo>
                    <a:pt x="92" y="213"/>
                  </a:lnTo>
                  <a:lnTo>
                    <a:pt x="100" y="213"/>
                  </a:lnTo>
                  <a:lnTo>
                    <a:pt x="111" y="210"/>
                  </a:lnTo>
                  <a:lnTo>
                    <a:pt x="130" y="202"/>
                  </a:lnTo>
                  <a:lnTo>
                    <a:pt x="147" y="192"/>
                  </a:lnTo>
                  <a:lnTo>
                    <a:pt x="163" y="182"/>
                  </a:lnTo>
                  <a:lnTo>
                    <a:pt x="176" y="170"/>
                  </a:lnTo>
                  <a:lnTo>
                    <a:pt x="189" y="160"/>
                  </a:lnTo>
                  <a:lnTo>
                    <a:pt x="199" y="151"/>
                  </a:lnTo>
                  <a:lnTo>
                    <a:pt x="216" y="133"/>
                  </a:lnTo>
                  <a:lnTo>
                    <a:pt x="229" y="118"/>
                  </a:lnTo>
                  <a:lnTo>
                    <a:pt x="233" y="113"/>
                  </a:lnTo>
                  <a:lnTo>
                    <a:pt x="236" y="108"/>
                  </a:lnTo>
                  <a:lnTo>
                    <a:pt x="236" y="105"/>
                  </a:lnTo>
                  <a:lnTo>
                    <a:pt x="236" y="104"/>
                  </a:lnTo>
                  <a:close/>
                </a:path>
              </a:pathLst>
            </a:custGeom>
            <a:solidFill>
              <a:srgbClr val="FFBC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64" name="Freeform 63"/>
            <p:cNvSpPr>
              <a:spLocks/>
            </p:cNvSpPr>
            <p:nvPr/>
          </p:nvSpPr>
          <p:spPr bwMode="auto">
            <a:xfrm>
              <a:off x="4864100" y="2303463"/>
              <a:ext cx="187325" cy="109538"/>
            </a:xfrm>
            <a:custGeom>
              <a:avLst/>
              <a:gdLst>
                <a:gd name="T0" fmla="*/ 0 w 354"/>
                <a:gd name="T1" fmla="*/ 65 h 208"/>
                <a:gd name="T2" fmla="*/ 1 w 354"/>
                <a:gd name="T3" fmla="*/ 85 h 208"/>
                <a:gd name="T4" fmla="*/ 10 w 354"/>
                <a:gd name="T5" fmla="*/ 105 h 208"/>
                <a:gd name="T6" fmla="*/ 26 w 354"/>
                <a:gd name="T7" fmla="*/ 125 h 208"/>
                <a:gd name="T8" fmla="*/ 46 w 354"/>
                <a:gd name="T9" fmla="*/ 144 h 208"/>
                <a:gd name="T10" fmla="*/ 71 w 354"/>
                <a:gd name="T11" fmla="*/ 163 h 208"/>
                <a:gd name="T12" fmla="*/ 101 w 354"/>
                <a:gd name="T13" fmla="*/ 177 h 208"/>
                <a:gd name="T14" fmla="*/ 134 w 354"/>
                <a:gd name="T15" fmla="*/ 190 h 208"/>
                <a:gd name="T16" fmla="*/ 170 w 354"/>
                <a:gd name="T17" fmla="*/ 200 h 208"/>
                <a:gd name="T18" fmla="*/ 204 w 354"/>
                <a:gd name="T19" fmla="*/ 206 h 208"/>
                <a:gd name="T20" fmla="*/ 239 w 354"/>
                <a:gd name="T21" fmla="*/ 208 h 208"/>
                <a:gd name="T22" fmla="*/ 269 w 354"/>
                <a:gd name="T23" fmla="*/ 206 h 208"/>
                <a:gd name="T24" fmla="*/ 297 w 354"/>
                <a:gd name="T25" fmla="*/ 200 h 208"/>
                <a:gd name="T26" fmla="*/ 320 w 354"/>
                <a:gd name="T27" fmla="*/ 190 h 208"/>
                <a:gd name="T28" fmla="*/ 337 w 354"/>
                <a:gd name="T29" fmla="*/ 177 h 208"/>
                <a:gd name="T30" fmla="*/ 350 w 354"/>
                <a:gd name="T31" fmla="*/ 161 h 208"/>
                <a:gd name="T32" fmla="*/ 354 w 354"/>
                <a:gd name="T33" fmla="*/ 143 h 208"/>
                <a:gd name="T34" fmla="*/ 353 w 354"/>
                <a:gd name="T35" fmla="*/ 123 h 208"/>
                <a:gd name="T36" fmla="*/ 344 w 354"/>
                <a:gd name="T37" fmla="*/ 102 h 208"/>
                <a:gd name="T38" fmla="*/ 328 w 354"/>
                <a:gd name="T39" fmla="*/ 82 h 208"/>
                <a:gd name="T40" fmla="*/ 308 w 354"/>
                <a:gd name="T41" fmla="*/ 64 h 208"/>
                <a:gd name="T42" fmla="*/ 284 w 354"/>
                <a:gd name="T43" fmla="*/ 45 h 208"/>
                <a:gd name="T44" fmla="*/ 253 w 354"/>
                <a:gd name="T45" fmla="*/ 30 h 208"/>
                <a:gd name="T46" fmla="*/ 220 w 354"/>
                <a:gd name="T47" fmla="*/ 17 h 208"/>
                <a:gd name="T48" fmla="*/ 184 w 354"/>
                <a:gd name="T49" fmla="*/ 7 h 208"/>
                <a:gd name="T50" fmla="*/ 148 w 354"/>
                <a:gd name="T51" fmla="*/ 2 h 208"/>
                <a:gd name="T52" fmla="*/ 115 w 354"/>
                <a:gd name="T53" fmla="*/ 0 h 208"/>
                <a:gd name="T54" fmla="*/ 85 w 354"/>
                <a:gd name="T55" fmla="*/ 2 h 208"/>
                <a:gd name="T56" fmla="*/ 58 w 354"/>
                <a:gd name="T57" fmla="*/ 7 h 208"/>
                <a:gd name="T58" fmla="*/ 35 w 354"/>
                <a:gd name="T59" fmla="*/ 17 h 208"/>
                <a:gd name="T60" fmla="*/ 17 w 354"/>
                <a:gd name="T61" fmla="*/ 30 h 208"/>
                <a:gd name="T62" fmla="*/ 4 w 354"/>
                <a:gd name="T63" fmla="*/ 46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54" h="208">
                  <a:moveTo>
                    <a:pt x="1" y="56"/>
                  </a:moveTo>
                  <a:lnTo>
                    <a:pt x="0" y="65"/>
                  </a:lnTo>
                  <a:lnTo>
                    <a:pt x="0" y="75"/>
                  </a:lnTo>
                  <a:lnTo>
                    <a:pt x="1" y="85"/>
                  </a:lnTo>
                  <a:lnTo>
                    <a:pt x="6" y="95"/>
                  </a:lnTo>
                  <a:lnTo>
                    <a:pt x="10" y="105"/>
                  </a:lnTo>
                  <a:lnTo>
                    <a:pt x="17" y="115"/>
                  </a:lnTo>
                  <a:lnTo>
                    <a:pt x="26" y="125"/>
                  </a:lnTo>
                  <a:lnTo>
                    <a:pt x="35" y="136"/>
                  </a:lnTo>
                  <a:lnTo>
                    <a:pt x="46" y="144"/>
                  </a:lnTo>
                  <a:lnTo>
                    <a:pt x="58" y="154"/>
                  </a:lnTo>
                  <a:lnTo>
                    <a:pt x="71" y="163"/>
                  </a:lnTo>
                  <a:lnTo>
                    <a:pt x="85" y="170"/>
                  </a:lnTo>
                  <a:lnTo>
                    <a:pt x="101" y="177"/>
                  </a:lnTo>
                  <a:lnTo>
                    <a:pt x="117" y="184"/>
                  </a:lnTo>
                  <a:lnTo>
                    <a:pt x="134" y="190"/>
                  </a:lnTo>
                  <a:lnTo>
                    <a:pt x="151" y="196"/>
                  </a:lnTo>
                  <a:lnTo>
                    <a:pt x="170" y="200"/>
                  </a:lnTo>
                  <a:lnTo>
                    <a:pt x="187" y="205"/>
                  </a:lnTo>
                  <a:lnTo>
                    <a:pt x="204" y="206"/>
                  </a:lnTo>
                  <a:lnTo>
                    <a:pt x="222" y="208"/>
                  </a:lnTo>
                  <a:lnTo>
                    <a:pt x="239" y="208"/>
                  </a:lnTo>
                  <a:lnTo>
                    <a:pt x="255" y="208"/>
                  </a:lnTo>
                  <a:lnTo>
                    <a:pt x="269" y="206"/>
                  </a:lnTo>
                  <a:lnTo>
                    <a:pt x="284" y="203"/>
                  </a:lnTo>
                  <a:lnTo>
                    <a:pt x="297" y="200"/>
                  </a:lnTo>
                  <a:lnTo>
                    <a:pt x="308" y="196"/>
                  </a:lnTo>
                  <a:lnTo>
                    <a:pt x="320" y="190"/>
                  </a:lnTo>
                  <a:lnTo>
                    <a:pt x="330" y="184"/>
                  </a:lnTo>
                  <a:lnTo>
                    <a:pt x="337" y="177"/>
                  </a:lnTo>
                  <a:lnTo>
                    <a:pt x="344" y="170"/>
                  </a:lnTo>
                  <a:lnTo>
                    <a:pt x="350" y="161"/>
                  </a:lnTo>
                  <a:lnTo>
                    <a:pt x="353" y="151"/>
                  </a:lnTo>
                  <a:lnTo>
                    <a:pt x="354" y="143"/>
                  </a:lnTo>
                  <a:lnTo>
                    <a:pt x="354" y="133"/>
                  </a:lnTo>
                  <a:lnTo>
                    <a:pt x="353" y="123"/>
                  </a:lnTo>
                  <a:lnTo>
                    <a:pt x="348" y="112"/>
                  </a:lnTo>
                  <a:lnTo>
                    <a:pt x="344" y="102"/>
                  </a:lnTo>
                  <a:lnTo>
                    <a:pt x="337" y="92"/>
                  </a:lnTo>
                  <a:lnTo>
                    <a:pt x="328" y="82"/>
                  </a:lnTo>
                  <a:lnTo>
                    <a:pt x="320" y="72"/>
                  </a:lnTo>
                  <a:lnTo>
                    <a:pt x="308" y="64"/>
                  </a:lnTo>
                  <a:lnTo>
                    <a:pt x="297" y="53"/>
                  </a:lnTo>
                  <a:lnTo>
                    <a:pt x="284" y="45"/>
                  </a:lnTo>
                  <a:lnTo>
                    <a:pt x="269" y="38"/>
                  </a:lnTo>
                  <a:lnTo>
                    <a:pt x="253" y="30"/>
                  </a:lnTo>
                  <a:lnTo>
                    <a:pt x="238" y="23"/>
                  </a:lnTo>
                  <a:lnTo>
                    <a:pt x="220" y="17"/>
                  </a:lnTo>
                  <a:lnTo>
                    <a:pt x="203" y="12"/>
                  </a:lnTo>
                  <a:lnTo>
                    <a:pt x="184" y="7"/>
                  </a:lnTo>
                  <a:lnTo>
                    <a:pt x="167" y="3"/>
                  </a:lnTo>
                  <a:lnTo>
                    <a:pt x="148" y="2"/>
                  </a:lnTo>
                  <a:lnTo>
                    <a:pt x="132" y="0"/>
                  </a:lnTo>
                  <a:lnTo>
                    <a:pt x="115" y="0"/>
                  </a:lnTo>
                  <a:lnTo>
                    <a:pt x="99" y="0"/>
                  </a:lnTo>
                  <a:lnTo>
                    <a:pt x="85" y="2"/>
                  </a:lnTo>
                  <a:lnTo>
                    <a:pt x="71" y="4"/>
                  </a:lnTo>
                  <a:lnTo>
                    <a:pt x="58" y="7"/>
                  </a:lnTo>
                  <a:lnTo>
                    <a:pt x="46" y="12"/>
                  </a:lnTo>
                  <a:lnTo>
                    <a:pt x="35" y="17"/>
                  </a:lnTo>
                  <a:lnTo>
                    <a:pt x="24" y="23"/>
                  </a:lnTo>
                  <a:lnTo>
                    <a:pt x="17" y="30"/>
                  </a:lnTo>
                  <a:lnTo>
                    <a:pt x="10" y="38"/>
                  </a:lnTo>
                  <a:lnTo>
                    <a:pt x="4" y="46"/>
                  </a:lnTo>
                  <a:lnTo>
                    <a:pt x="1" y="56"/>
                  </a:lnTo>
                  <a:close/>
                </a:path>
              </a:pathLst>
            </a:custGeom>
            <a:solidFill>
              <a:srgbClr val="CB2D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65" name="Freeform 64"/>
            <p:cNvSpPr>
              <a:spLocks/>
            </p:cNvSpPr>
            <p:nvPr/>
          </p:nvSpPr>
          <p:spPr bwMode="auto">
            <a:xfrm>
              <a:off x="4560888" y="2124076"/>
              <a:ext cx="153988" cy="128588"/>
            </a:xfrm>
            <a:custGeom>
              <a:avLst/>
              <a:gdLst>
                <a:gd name="T0" fmla="*/ 0 w 291"/>
                <a:gd name="T1" fmla="*/ 145 h 243"/>
                <a:gd name="T2" fmla="*/ 16 w 291"/>
                <a:gd name="T3" fmla="*/ 161 h 243"/>
                <a:gd name="T4" fmla="*/ 35 w 291"/>
                <a:gd name="T5" fmla="*/ 177 h 243"/>
                <a:gd name="T6" fmla="*/ 55 w 291"/>
                <a:gd name="T7" fmla="*/ 191 h 243"/>
                <a:gd name="T8" fmla="*/ 78 w 291"/>
                <a:gd name="T9" fmla="*/ 206 h 243"/>
                <a:gd name="T10" fmla="*/ 95 w 291"/>
                <a:gd name="T11" fmla="*/ 214 h 243"/>
                <a:gd name="T12" fmla="*/ 111 w 291"/>
                <a:gd name="T13" fmla="*/ 222 h 243"/>
                <a:gd name="T14" fmla="*/ 127 w 291"/>
                <a:gd name="T15" fmla="*/ 227 h 243"/>
                <a:gd name="T16" fmla="*/ 144 w 291"/>
                <a:gd name="T17" fmla="*/ 233 h 243"/>
                <a:gd name="T18" fmla="*/ 160 w 291"/>
                <a:gd name="T19" fmla="*/ 237 h 243"/>
                <a:gd name="T20" fmla="*/ 176 w 291"/>
                <a:gd name="T21" fmla="*/ 240 h 243"/>
                <a:gd name="T22" fmla="*/ 190 w 291"/>
                <a:gd name="T23" fmla="*/ 242 h 243"/>
                <a:gd name="T24" fmla="*/ 205 w 291"/>
                <a:gd name="T25" fmla="*/ 243 h 243"/>
                <a:gd name="T26" fmla="*/ 218 w 291"/>
                <a:gd name="T27" fmla="*/ 243 h 243"/>
                <a:gd name="T28" fmla="*/ 231 w 291"/>
                <a:gd name="T29" fmla="*/ 242 h 243"/>
                <a:gd name="T30" fmla="*/ 242 w 291"/>
                <a:gd name="T31" fmla="*/ 239 h 243"/>
                <a:gd name="T32" fmla="*/ 254 w 291"/>
                <a:gd name="T33" fmla="*/ 236 h 243"/>
                <a:gd name="T34" fmla="*/ 264 w 291"/>
                <a:gd name="T35" fmla="*/ 230 h 243"/>
                <a:gd name="T36" fmla="*/ 271 w 291"/>
                <a:gd name="T37" fmla="*/ 224 h 243"/>
                <a:gd name="T38" fmla="*/ 278 w 291"/>
                <a:gd name="T39" fmla="*/ 217 h 243"/>
                <a:gd name="T40" fmla="*/ 284 w 291"/>
                <a:gd name="T41" fmla="*/ 210 h 243"/>
                <a:gd name="T42" fmla="*/ 288 w 291"/>
                <a:gd name="T43" fmla="*/ 200 h 243"/>
                <a:gd name="T44" fmla="*/ 290 w 291"/>
                <a:gd name="T45" fmla="*/ 191 h 243"/>
                <a:gd name="T46" fmla="*/ 291 w 291"/>
                <a:gd name="T47" fmla="*/ 181 h 243"/>
                <a:gd name="T48" fmla="*/ 290 w 291"/>
                <a:gd name="T49" fmla="*/ 170 h 243"/>
                <a:gd name="T50" fmla="*/ 287 w 291"/>
                <a:gd name="T51" fmla="*/ 158 h 243"/>
                <a:gd name="T52" fmla="*/ 283 w 291"/>
                <a:gd name="T53" fmla="*/ 148 h 243"/>
                <a:gd name="T54" fmla="*/ 277 w 291"/>
                <a:gd name="T55" fmla="*/ 137 h 243"/>
                <a:gd name="T56" fmla="*/ 270 w 291"/>
                <a:gd name="T57" fmla="*/ 124 h 243"/>
                <a:gd name="T58" fmla="*/ 262 w 291"/>
                <a:gd name="T59" fmla="*/ 112 h 243"/>
                <a:gd name="T60" fmla="*/ 252 w 291"/>
                <a:gd name="T61" fmla="*/ 101 h 243"/>
                <a:gd name="T62" fmla="*/ 241 w 291"/>
                <a:gd name="T63" fmla="*/ 89 h 243"/>
                <a:gd name="T64" fmla="*/ 229 w 291"/>
                <a:gd name="T65" fmla="*/ 79 h 243"/>
                <a:gd name="T66" fmla="*/ 216 w 291"/>
                <a:gd name="T67" fmla="*/ 67 h 243"/>
                <a:gd name="T68" fmla="*/ 202 w 291"/>
                <a:gd name="T69" fmla="*/ 57 h 243"/>
                <a:gd name="T70" fmla="*/ 188 w 291"/>
                <a:gd name="T71" fmla="*/ 47 h 243"/>
                <a:gd name="T72" fmla="*/ 172 w 291"/>
                <a:gd name="T73" fmla="*/ 37 h 243"/>
                <a:gd name="T74" fmla="*/ 156 w 291"/>
                <a:gd name="T75" fmla="*/ 29 h 243"/>
                <a:gd name="T76" fmla="*/ 140 w 291"/>
                <a:gd name="T77" fmla="*/ 23 h 243"/>
                <a:gd name="T78" fmla="*/ 124 w 291"/>
                <a:gd name="T79" fmla="*/ 16 h 243"/>
                <a:gd name="T80" fmla="*/ 108 w 291"/>
                <a:gd name="T81" fmla="*/ 11 h 243"/>
                <a:gd name="T82" fmla="*/ 94 w 291"/>
                <a:gd name="T83" fmla="*/ 7 h 243"/>
                <a:gd name="T84" fmla="*/ 78 w 291"/>
                <a:gd name="T85" fmla="*/ 3 h 243"/>
                <a:gd name="T86" fmla="*/ 64 w 291"/>
                <a:gd name="T87" fmla="*/ 1 h 243"/>
                <a:gd name="T88" fmla="*/ 51 w 291"/>
                <a:gd name="T89" fmla="*/ 0 h 243"/>
                <a:gd name="T90" fmla="*/ 41 w 291"/>
                <a:gd name="T91" fmla="*/ 18 h 243"/>
                <a:gd name="T92" fmla="*/ 34 w 291"/>
                <a:gd name="T93" fmla="*/ 37 h 243"/>
                <a:gd name="T94" fmla="*/ 25 w 291"/>
                <a:gd name="T95" fmla="*/ 56 h 243"/>
                <a:gd name="T96" fmla="*/ 19 w 291"/>
                <a:gd name="T97" fmla="*/ 75 h 243"/>
                <a:gd name="T98" fmla="*/ 13 w 291"/>
                <a:gd name="T99" fmla="*/ 92 h 243"/>
                <a:gd name="T100" fmla="*/ 8 w 291"/>
                <a:gd name="T101" fmla="*/ 111 h 243"/>
                <a:gd name="T102" fmla="*/ 3 w 291"/>
                <a:gd name="T103" fmla="*/ 128 h 243"/>
                <a:gd name="T104" fmla="*/ 0 w 291"/>
                <a:gd name="T105" fmla="*/ 145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1" h="243">
                  <a:moveTo>
                    <a:pt x="0" y="145"/>
                  </a:moveTo>
                  <a:lnTo>
                    <a:pt x="16" y="161"/>
                  </a:lnTo>
                  <a:lnTo>
                    <a:pt x="35" y="177"/>
                  </a:lnTo>
                  <a:lnTo>
                    <a:pt x="55" y="191"/>
                  </a:lnTo>
                  <a:lnTo>
                    <a:pt x="78" y="206"/>
                  </a:lnTo>
                  <a:lnTo>
                    <a:pt x="95" y="214"/>
                  </a:lnTo>
                  <a:lnTo>
                    <a:pt x="111" y="222"/>
                  </a:lnTo>
                  <a:lnTo>
                    <a:pt x="127" y="227"/>
                  </a:lnTo>
                  <a:lnTo>
                    <a:pt x="144" y="233"/>
                  </a:lnTo>
                  <a:lnTo>
                    <a:pt x="160" y="237"/>
                  </a:lnTo>
                  <a:lnTo>
                    <a:pt x="176" y="240"/>
                  </a:lnTo>
                  <a:lnTo>
                    <a:pt x="190" y="242"/>
                  </a:lnTo>
                  <a:lnTo>
                    <a:pt x="205" y="243"/>
                  </a:lnTo>
                  <a:lnTo>
                    <a:pt x="218" y="243"/>
                  </a:lnTo>
                  <a:lnTo>
                    <a:pt x="231" y="242"/>
                  </a:lnTo>
                  <a:lnTo>
                    <a:pt x="242" y="239"/>
                  </a:lnTo>
                  <a:lnTo>
                    <a:pt x="254" y="236"/>
                  </a:lnTo>
                  <a:lnTo>
                    <a:pt x="264" y="230"/>
                  </a:lnTo>
                  <a:lnTo>
                    <a:pt x="271" y="224"/>
                  </a:lnTo>
                  <a:lnTo>
                    <a:pt x="278" y="217"/>
                  </a:lnTo>
                  <a:lnTo>
                    <a:pt x="284" y="210"/>
                  </a:lnTo>
                  <a:lnTo>
                    <a:pt x="288" y="200"/>
                  </a:lnTo>
                  <a:lnTo>
                    <a:pt x="290" y="191"/>
                  </a:lnTo>
                  <a:lnTo>
                    <a:pt x="291" y="181"/>
                  </a:lnTo>
                  <a:lnTo>
                    <a:pt x="290" y="170"/>
                  </a:lnTo>
                  <a:lnTo>
                    <a:pt x="287" y="158"/>
                  </a:lnTo>
                  <a:lnTo>
                    <a:pt x="283" y="148"/>
                  </a:lnTo>
                  <a:lnTo>
                    <a:pt x="277" y="137"/>
                  </a:lnTo>
                  <a:lnTo>
                    <a:pt x="270" y="124"/>
                  </a:lnTo>
                  <a:lnTo>
                    <a:pt x="262" y="112"/>
                  </a:lnTo>
                  <a:lnTo>
                    <a:pt x="252" y="101"/>
                  </a:lnTo>
                  <a:lnTo>
                    <a:pt x="241" y="89"/>
                  </a:lnTo>
                  <a:lnTo>
                    <a:pt x="229" y="79"/>
                  </a:lnTo>
                  <a:lnTo>
                    <a:pt x="216" y="67"/>
                  </a:lnTo>
                  <a:lnTo>
                    <a:pt x="202" y="57"/>
                  </a:lnTo>
                  <a:lnTo>
                    <a:pt x="188" y="47"/>
                  </a:lnTo>
                  <a:lnTo>
                    <a:pt x="172" y="37"/>
                  </a:lnTo>
                  <a:lnTo>
                    <a:pt x="156" y="29"/>
                  </a:lnTo>
                  <a:lnTo>
                    <a:pt x="140" y="23"/>
                  </a:lnTo>
                  <a:lnTo>
                    <a:pt x="124" y="16"/>
                  </a:lnTo>
                  <a:lnTo>
                    <a:pt x="108" y="11"/>
                  </a:lnTo>
                  <a:lnTo>
                    <a:pt x="94" y="7"/>
                  </a:lnTo>
                  <a:lnTo>
                    <a:pt x="78" y="3"/>
                  </a:lnTo>
                  <a:lnTo>
                    <a:pt x="64" y="1"/>
                  </a:lnTo>
                  <a:lnTo>
                    <a:pt x="51" y="0"/>
                  </a:lnTo>
                  <a:lnTo>
                    <a:pt x="41" y="18"/>
                  </a:lnTo>
                  <a:lnTo>
                    <a:pt x="34" y="37"/>
                  </a:lnTo>
                  <a:lnTo>
                    <a:pt x="25" y="56"/>
                  </a:lnTo>
                  <a:lnTo>
                    <a:pt x="19" y="75"/>
                  </a:lnTo>
                  <a:lnTo>
                    <a:pt x="13" y="92"/>
                  </a:lnTo>
                  <a:lnTo>
                    <a:pt x="8" y="111"/>
                  </a:lnTo>
                  <a:lnTo>
                    <a:pt x="3" y="128"/>
                  </a:lnTo>
                  <a:lnTo>
                    <a:pt x="0" y="145"/>
                  </a:lnTo>
                  <a:close/>
                </a:path>
              </a:pathLst>
            </a:custGeom>
            <a:solidFill>
              <a:srgbClr val="CB2D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66" name="Freeform 65"/>
            <p:cNvSpPr>
              <a:spLocks/>
            </p:cNvSpPr>
            <p:nvPr/>
          </p:nvSpPr>
          <p:spPr bwMode="auto">
            <a:xfrm>
              <a:off x="5311775" y="1924051"/>
              <a:ext cx="520700" cy="950913"/>
            </a:xfrm>
            <a:custGeom>
              <a:avLst/>
              <a:gdLst>
                <a:gd name="T0" fmla="*/ 304 w 985"/>
                <a:gd name="T1" fmla="*/ 16 h 1796"/>
                <a:gd name="T2" fmla="*/ 227 w 985"/>
                <a:gd name="T3" fmla="*/ 52 h 1796"/>
                <a:gd name="T4" fmla="*/ 163 w 985"/>
                <a:gd name="T5" fmla="*/ 103 h 1796"/>
                <a:gd name="T6" fmla="*/ 73 w 985"/>
                <a:gd name="T7" fmla="*/ 201 h 1796"/>
                <a:gd name="T8" fmla="*/ 6 w 985"/>
                <a:gd name="T9" fmla="*/ 310 h 1796"/>
                <a:gd name="T10" fmla="*/ 56 w 985"/>
                <a:gd name="T11" fmla="*/ 333 h 1796"/>
                <a:gd name="T12" fmla="*/ 154 w 985"/>
                <a:gd name="T13" fmla="*/ 373 h 1796"/>
                <a:gd name="T14" fmla="*/ 222 w 985"/>
                <a:gd name="T15" fmla="*/ 422 h 1796"/>
                <a:gd name="T16" fmla="*/ 273 w 985"/>
                <a:gd name="T17" fmla="*/ 479 h 1796"/>
                <a:gd name="T18" fmla="*/ 319 w 985"/>
                <a:gd name="T19" fmla="*/ 553 h 1796"/>
                <a:gd name="T20" fmla="*/ 353 w 985"/>
                <a:gd name="T21" fmla="*/ 641 h 1796"/>
                <a:gd name="T22" fmla="*/ 371 w 985"/>
                <a:gd name="T23" fmla="*/ 725 h 1796"/>
                <a:gd name="T24" fmla="*/ 374 w 985"/>
                <a:gd name="T25" fmla="*/ 860 h 1796"/>
                <a:gd name="T26" fmla="*/ 348 w 985"/>
                <a:gd name="T27" fmla="*/ 1004 h 1796"/>
                <a:gd name="T28" fmla="*/ 304 w 985"/>
                <a:gd name="T29" fmla="*/ 1201 h 1796"/>
                <a:gd name="T30" fmla="*/ 304 w 985"/>
                <a:gd name="T31" fmla="*/ 1330 h 1796"/>
                <a:gd name="T32" fmla="*/ 332 w 985"/>
                <a:gd name="T33" fmla="*/ 1452 h 1796"/>
                <a:gd name="T34" fmla="*/ 387 w 985"/>
                <a:gd name="T35" fmla="*/ 1566 h 1796"/>
                <a:gd name="T36" fmla="*/ 463 w 985"/>
                <a:gd name="T37" fmla="*/ 1668 h 1796"/>
                <a:gd name="T38" fmla="*/ 563 w 985"/>
                <a:gd name="T39" fmla="*/ 1746 h 1796"/>
                <a:gd name="T40" fmla="*/ 681 w 985"/>
                <a:gd name="T41" fmla="*/ 1789 h 1796"/>
                <a:gd name="T42" fmla="*/ 787 w 985"/>
                <a:gd name="T43" fmla="*/ 1793 h 1796"/>
                <a:gd name="T44" fmla="*/ 848 w 985"/>
                <a:gd name="T45" fmla="*/ 1779 h 1796"/>
                <a:gd name="T46" fmla="*/ 880 w 985"/>
                <a:gd name="T47" fmla="*/ 1749 h 1796"/>
                <a:gd name="T48" fmla="*/ 798 w 985"/>
                <a:gd name="T49" fmla="*/ 1620 h 1796"/>
                <a:gd name="T50" fmla="*/ 727 w 985"/>
                <a:gd name="T51" fmla="*/ 1462 h 1796"/>
                <a:gd name="T52" fmla="*/ 694 w 985"/>
                <a:gd name="T53" fmla="*/ 1351 h 1796"/>
                <a:gd name="T54" fmla="*/ 675 w 985"/>
                <a:gd name="T55" fmla="*/ 1227 h 1796"/>
                <a:gd name="T56" fmla="*/ 679 w 985"/>
                <a:gd name="T57" fmla="*/ 1177 h 1796"/>
                <a:gd name="T58" fmla="*/ 723 w 985"/>
                <a:gd name="T59" fmla="*/ 1341 h 1796"/>
                <a:gd name="T60" fmla="*/ 776 w 985"/>
                <a:gd name="T61" fmla="*/ 1461 h 1796"/>
                <a:gd name="T62" fmla="*/ 844 w 985"/>
                <a:gd name="T63" fmla="*/ 1566 h 1796"/>
                <a:gd name="T64" fmla="*/ 828 w 985"/>
                <a:gd name="T65" fmla="*/ 1494 h 1796"/>
                <a:gd name="T66" fmla="*/ 779 w 985"/>
                <a:gd name="T67" fmla="*/ 1304 h 1796"/>
                <a:gd name="T68" fmla="*/ 753 w 985"/>
                <a:gd name="T69" fmla="*/ 1099 h 1796"/>
                <a:gd name="T70" fmla="*/ 756 w 985"/>
                <a:gd name="T71" fmla="*/ 981 h 1796"/>
                <a:gd name="T72" fmla="*/ 775 w 985"/>
                <a:gd name="T73" fmla="*/ 945 h 1796"/>
                <a:gd name="T74" fmla="*/ 813 w 985"/>
                <a:gd name="T75" fmla="*/ 1108 h 1796"/>
                <a:gd name="T76" fmla="*/ 857 w 985"/>
                <a:gd name="T77" fmla="*/ 1180 h 1796"/>
                <a:gd name="T78" fmla="*/ 898 w 985"/>
                <a:gd name="T79" fmla="*/ 1037 h 1796"/>
                <a:gd name="T80" fmla="*/ 953 w 985"/>
                <a:gd name="T81" fmla="*/ 834 h 1796"/>
                <a:gd name="T82" fmla="*/ 982 w 985"/>
                <a:gd name="T83" fmla="*/ 672 h 1796"/>
                <a:gd name="T84" fmla="*/ 979 w 985"/>
                <a:gd name="T85" fmla="*/ 509 h 1796"/>
                <a:gd name="T86" fmla="*/ 950 w 985"/>
                <a:gd name="T87" fmla="*/ 392 h 1796"/>
                <a:gd name="T88" fmla="*/ 901 w 985"/>
                <a:gd name="T89" fmla="*/ 299 h 1796"/>
                <a:gd name="T90" fmla="*/ 836 w 985"/>
                <a:gd name="T91" fmla="*/ 214 h 1796"/>
                <a:gd name="T92" fmla="*/ 757 w 985"/>
                <a:gd name="T93" fmla="*/ 139 h 1796"/>
                <a:gd name="T94" fmla="*/ 669 w 985"/>
                <a:gd name="T95" fmla="*/ 78 h 1796"/>
                <a:gd name="T96" fmla="*/ 576 w 985"/>
                <a:gd name="T97" fmla="*/ 34 h 1796"/>
                <a:gd name="T98" fmla="*/ 481 w 985"/>
                <a:gd name="T99" fmla="*/ 8 h 1796"/>
                <a:gd name="T100" fmla="*/ 389 w 985"/>
                <a:gd name="T101" fmla="*/ 0 h 17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985" h="1796">
                  <a:moveTo>
                    <a:pt x="367" y="2"/>
                  </a:moveTo>
                  <a:lnTo>
                    <a:pt x="345" y="6"/>
                  </a:lnTo>
                  <a:lnTo>
                    <a:pt x="324" y="11"/>
                  </a:lnTo>
                  <a:lnTo>
                    <a:pt x="304" y="16"/>
                  </a:lnTo>
                  <a:lnTo>
                    <a:pt x="283" y="24"/>
                  </a:lnTo>
                  <a:lnTo>
                    <a:pt x="265" y="32"/>
                  </a:lnTo>
                  <a:lnTo>
                    <a:pt x="246" y="42"/>
                  </a:lnTo>
                  <a:lnTo>
                    <a:pt x="227" y="52"/>
                  </a:lnTo>
                  <a:lnTo>
                    <a:pt x="210" y="64"/>
                  </a:lnTo>
                  <a:lnTo>
                    <a:pt x="194" y="77"/>
                  </a:lnTo>
                  <a:lnTo>
                    <a:pt x="178" y="88"/>
                  </a:lnTo>
                  <a:lnTo>
                    <a:pt x="163" y="103"/>
                  </a:lnTo>
                  <a:lnTo>
                    <a:pt x="148" y="116"/>
                  </a:lnTo>
                  <a:lnTo>
                    <a:pt x="121" y="144"/>
                  </a:lnTo>
                  <a:lnTo>
                    <a:pt x="95" y="173"/>
                  </a:lnTo>
                  <a:lnTo>
                    <a:pt x="73" y="201"/>
                  </a:lnTo>
                  <a:lnTo>
                    <a:pt x="55" y="228"/>
                  </a:lnTo>
                  <a:lnTo>
                    <a:pt x="37" y="254"/>
                  </a:lnTo>
                  <a:lnTo>
                    <a:pt x="24" y="277"/>
                  </a:lnTo>
                  <a:lnTo>
                    <a:pt x="6" y="310"/>
                  </a:lnTo>
                  <a:lnTo>
                    <a:pt x="0" y="323"/>
                  </a:lnTo>
                  <a:lnTo>
                    <a:pt x="10" y="323"/>
                  </a:lnTo>
                  <a:lnTo>
                    <a:pt x="37" y="329"/>
                  </a:lnTo>
                  <a:lnTo>
                    <a:pt x="56" y="333"/>
                  </a:lnTo>
                  <a:lnTo>
                    <a:pt x="78" y="339"/>
                  </a:lnTo>
                  <a:lnTo>
                    <a:pt x="102" y="348"/>
                  </a:lnTo>
                  <a:lnTo>
                    <a:pt x="127" y="359"/>
                  </a:lnTo>
                  <a:lnTo>
                    <a:pt x="154" y="373"/>
                  </a:lnTo>
                  <a:lnTo>
                    <a:pt x="181" y="391"/>
                  </a:lnTo>
                  <a:lnTo>
                    <a:pt x="194" y="399"/>
                  </a:lnTo>
                  <a:lnTo>
                    <a:pt x="209" y="411"/>
                  </a:lnTo>
                  <a:lnTo>
                    <a:pt x="222" y="422"/>
                  </a:lnTo>
                  <a:lnTo>
                    <a:pt x="236" y="435"/>
                  </a:lnTo>
                  <a:lnTo>
                    <a:pt x="249" y="448"/>
                  </a:lnTo>
                  <a:lnTo>
                    <a:pt x="262" y="463"/>
                  </a:lnTo>
                  <a:lnTo>
                    <a:pt x="273" y="479"/>
                  </a:lnTo>
                  <a:lnTo>
                    <a:pt x="286" y="496"/>
                  </a:lnTo>
                  <a:lnTo>
                    <a:pt x="298" y="513"/>
                  </a:lnTo>
                  <a:lnTo>
                    <a:pt x="309" y="533"/>
                  </a:lnTo>
                  <a:lnTo>
                    <a:pt x="319" y="553"/>
                  </a:lnTo>
                  <a:lnTo>
                    <a:pt x="330" y="575"/>
                  </a:lnTo>
                  <a:lnTo>
                    <a:pt x="338" y="597"/>
                  </a:lnTo>
                  <a:lnTo>
                    <a:pt x="347" y="620"/>
                  </a:lnTo>
                  <a:lnTo>
                    <a:pt x="353" y="641"/>
                  </a:lnTo>
                  <a:lnTo>
                    <a:pt x="358" y="661"/>
                  </a:lnTo>
                  <a:lnTo>
                    <a:pt x="364" y="683"/>
                  </a:lnTo>
                  <a:lnTo>
                    <a:pt x="368" y="703"/>
                  </a:lnTo>
                  <a:lnTo>
                    <a:pt x="371" y="725"/>
                  </a:lnTo>
                  <a:lnTo>
                    <a:pt x="374" y="745"/>
                  </a:lnTo>
                  <a:lnTo>
                    <a:pt x="376" y="784"/>
                  </a:lnTo>
                  <a:lnTo>
                    <a:pt x="376" y="823"/>
                  </a:lnTo>
                  <a:lnTo>
                    <a:pt x="374" y="860"/>
                  </a:lnTo>
                  <a:lnTo>
                    <a:pt x="370" y="898"/>
                  </a:lnTo>
                  <a:lnTo>
                    <a:pt x="364" y="934"/>
                  </a:lnTo>
                  <a:lnTo>
                    <a:pt x="357" y="968"/>
                  </a:lnTo>
                  <a:lnTo>
                    <a:pt x="348" y="1004"/>
                  </a:lnTo>
                  <a:lnTo>
                    <a:pt x="340" y="1037"/>
                  </a:lnTo>
                  <a:lnTo>
                    <a:pt x="324" y="1105"/>
                  </a:lnTo>
                  <a:lnTo>
                    <a:pt x="308" y="1170"/>
                  </a:lnTo>
                  <a:lnTo>
                    <a:pt x="304" y="1201"/>
                  </a:lnTo>
                  <a:lnTo>
                    <a:pt x="299" y="1235"/>
                  </a:lnTo>
                  <a:lnTo>
                    <a:pt x="299" y="1266"/>
                  </a:lnTo>
                  <a:lnTo>
                    <a:pt x="299" y="1298"/>
                  </a:lnTo>
                  <a:lnTo>
                    <a:pt x="304" y="1330"/>
                  </a:lnTo>
                  <a:lnTo>
                    <a:pt x="308" y="1361"/>
                  </a:lnTo>
                  <a:lnTo>
                    <a:pt x="315" y="1392"/>
                  </a:lnTo>
                  <a:lnTo>
                    <a:pt x="322" y="1422"/>
                  </a:lnTo>
                  <a:lnTo>
                    <a:pt x="332" y="1452"/>
                  </a:lnTo>
                  <a:lnTo>
                    <a:pt x="344" y="1482"/>
                  </a:lnTo>
                  <a:lnTo>
                    <a:pt x="357" y="1511"/>
                  </a:lnTo>
                  <a:lnTo>
                    <a:pt x="371" y="1538"/>
                  </a:lnTo>
                  <a:lnTo>
                    <a:pt x="387" y="1566"/>
                  </a:lnTo>
                  <a:lnTo>
                    <a:pt x="404" y="1593"/>
                  </a:lnTo>
                  <a:lnTo>
                    <a:pt x="423" y="1619"/>
                  </a:lnTo>
                  <a:lnTo>
                    <a:pt x="442" y="1644"/>
                  </a:lnTo>
                  <a:lnTo>
                    <a:pt x="463" y="1668"/>
                  </a:lnTo>
                  <a:lnTo>
                    <a:pt x="485" y="1690"/>
                  </a:lnTo>
                  <a:lnTo>
                    <a:pt x="510" y="1710"/>
                  </a:lnTo>
                  <a:lnTo>
                    <a:pt x="535" y="1728"/>
                  </a:lnTo>
                  <a:lnTo>
                    <a:pt x="563" y="1746"/>
                  </a:lnTo>
                  <a:lnTo>
                    <a:pt x="592" y="1760"/>
                  </a:lnTo>
                  <a:lnTo>
                    <a:pt x="620" y="1772"/>
                  </a:lnTo>
                  <a:lnTo>
                    <a:pt x="651" y="1782"/>
                  </a:lnTo>
                  <a:lnTo>
                    <a:pt x="681" y="1789"/>
                  </a:lnTo>
                  <a:lnTo>
                    <a:pt x="711" y="1793"/>
                  </a:lnTo>
                  <a:lnTo>
                    <a:pt x="743" y="1796"/>
                  </a:lnTo>
                  <a:lnTo>
                    <a:pt x="773" y="1795"/>
                  </a:lnTo>
                  <a:lnTo>
                    <a:pt x="787" y="1793"/>
                  </a:lnTo>
                  <a:lnTo>
                    <a:pt x="803" y="1790"/>
                  </a:lnTo>
                  <a:lnTo>
                    <a:pt x="818" y="1787"/>
                  </a:lnTo>
                  <a:lnTo>
                    <a:pt x="832" y="1785"/>
                  </a:lnTo>
                  <a:lnTo>
                    <a:pt x="848" y="1779"/>
                  </a:lnTo>
                  <a:lnTo>
                    <a:pt x="862" y="1775"/>
                  </a:lnTo>
                  <a:lnTo>
                    <a:pt x="875" y="1767"/>
                  </a:lnTo>
                  <a:lnTo>
                    <a:pt x="890" y="1760"/>
                  </a:lnTo>
                  <a:lnTo>
                    <a:pt x="880" y="1749"/>
                  </a:lnTo>
                  <a:lnTo>
                    <a:pt x="854" y="1713"/>
                  </a:lnTo>
                  <a:lnTo>
                    <a:pt x="836" y="1687"/>
                  </a:lnTo>
                  <a:lnTo>
                    <a:pt x="818" y="1656"/>
                  </a:lnTo>
                  <a:lnTo>
                    <a:pt x="798" y="1620"/>
                  </a:lnTo>
                  <a:lnTo>
                    <a:pt x="776" y="1580"/>
                  </a:lnTo>
                  <a:lnTo>
                    <a:pt x="756" y="1537"/>
                  </a:lnTo>
                  <a:lnTo>
                    <a:pt x="736" y="1488"/>
                  </a:lnTo>
                  <a:lnTo>
                    <a:pt x="727" y="1462"/>
                  </a:lnTo>
                  <a:lnTo>
                    <a:pt x="717" y="1436"/>
                  </a:lnTo>
                  <a:lnTo>
                    <a:pt x="710" y="1409"/>
                  </a:lnTo>
                  <a:lnTo>
                    <a:pt x="701" y="1380"/>
                  </a:lnTo>
                  <a:lnTo>
                    <a:pt x="694" y="1351"/>
                  </a:lnTo>
                  <a:lnTo>
                    <a:pt x="688" y="1321"/>
                  </a:lnTo>
                  <a:lnTo>
                    <a:pt x="682" y="1291"/>
                  </a:lnTo>
                  <a:lnTo>
                    <a:pt x="678" y="1259"/>
                  </a:lnTo>
                  <a:lnTo>
                    <a:pt x="675" y="1227"/>
                  </a:lnTo>
                  <a:lnTo>
                    <a:pt x="672" y="1194"/>
                  </a:lnTo>
                  <a:lnTo>
                    <a:pt x="672" y="1161"/>
                  </a:lnTo>
                  <a:lnTo>
                    <a:pt x="672" y="1128"/>
                  </a:lnTo>
                  <a:lnTo>
                    <a:pt x="679" y="1177"/>
                  </a:lnTo>
                  <a:lnTo>
                    <a:pt x="688" y="1223"/>
                  </a:lnTo>
                  <a:lnTo>
                    <a:pt x="698" y="1266"/>
                  </a:lnTo>
                  <a:lnTo>
                    <a:pt x="710" y="1305"/>
                  </a:lnTo>
                  <a:lnTo>
                    <a:pt x="723" y="1341"/>
                  </a:lnTo>
                  <a:lnTo>
                    <a:pt x="736" y="1376"/>
                  </a:lnTo>
                  <a:lnTo>
                    <a:pt x="749" y="1406"/>
                  </a:lnTo>
                  <a:lnTo>
                    <a:pt x="763" y="1435"/>
                  </a:lnTo>
                  <a:lnTo>
                    <a:pt x="776" y="1461"/>
                  </a:lnTo>
                  <a:lnTo>
                    <a:pt x="790" y="1485"/>
                  </a:lnTo>
                  <a:lnTo>
                    <a:pt x="805" y="1508"/>
                  </a:lnTo>
                  <a:lnTo>
                    <a:pt x="818" y="1528"/>
                  </a:lnTo>
                  <a:lnTo>
                    <a:pt x="844" y="1566"/>
                  </a:lnTo>
                  <a:lnTo>
                    <a:pt x="865" y="1597"/>
                  </a:lnTo>
                  <a:lnTo>
                    <a:pt x="858" y="1580"/>
                  </a:lnTo>
                  <a:lnTo>
                    <a:pt x="839" y="1530"/>
                  </a:lnTo>
                  <a:lnTo>
                    <a:pt x="828" y="1494"/>
                  </a:lnTo>
                  <a:lnTo>
                    <a:pt x="816" y="1453"/>
                  </a:lnTo>
                  <a:lnTo>
                    <a:pt x="803" y="1407"/>
                  </a:lnTo>
                  <a:lnTo>
                    <a:pt x="790" y="1357"/>
                  </a:lnTo>
                  <a:lnTo>
                    <a:pt x="779" y="1304"/>
                  </a:lnTo>
                  <a:lnTo>
                    <a:pt x="769" y="1246"/>
                  </a:lnTo>
                  <a:lnTo>
                    <a:pt x="760" y="1188"/>
                  </a:lnTo>
                  <a:lnTo>
                    <a:pt x="754" y="1129"/>
                  </a:lnTo>
                  <a:lnTo>
                    <a:pt x="753" y="1099"/>
                  </a:lnTo>
                  <a:lnTo>
                    <a:pt x="751" y="1069"/>
                  </a:lnTo>
                  <a:lnTo>
                    <a:pt x="751" y="1040"/>
                  </a:lnTo>
                  <a:lnTo>
                    <a:pt x="753" y="1010"/>
                  </a:lnTo>
                  <a:lnTo>
                    <a:pt x="756" y="981"/>
                  </a:lnTo>
                  <a:lnTo>
                    <a:pt x="759" y="952"/>
                  </a:lnTo>
                  <a:lnTo>
                    <a:pt x="763" y="924"/>
                  </a:lnTo>
                  <a:lnTo>
                    <a:pt x="770" y="896"/>
                  </a:lnTo>
                  <a:lnTo>
                    <a:pt x="775" y="945"/>
                  </a:lnTo>
                  <a:lnTo>
                    <a:pt x="783" y="990"/>
                  </a:lnTo>
                  <a:lnTo>
                    <a:pt x="792" y="1032"/>
                  </a:lnTo>
                  <a:lnTo>
                    <a:pt x="802" y="1072"/>
                  </a:lnTo>
                  <a:lnTo>
                    <a:pt x="813" y="1108"/>
                  </a:lnTo>
                  <a:lnTo>
                    <a:pt x="826" y="1141"/>
                  </a:lnTo>
                  <a:lnTo>
                    <a:pt x="839" y="1173"/>
                  </a:lnTo>
                  <a:lnTo>
                    <a:pt x="852" y="1200"/>
                  </a:lnTo>
                  <a:lnTo>
                    <a:pt x="857" y="1180"/>
                  </a:lnTo>
                  <a:lnTo>
                    <a:pt x="862" y="1158"/>
                  </a:lnTo>
                  <a:lnTo>
                    <a:pt x="868" y="1138"/>
                  </a:lnTo>
                  <a:lnTo>
                    <a:pt x="874" y="1116"/>
                  </a:lnTo>
                  <a:lnTo>
                    <a:pt x="898" y="1037"/>
                  </a:lnTo>
                  <a:lnTo>
                    <a:pt x="921" y="957"/>
                  </a:lnTo>
                  <a:lnTo>
                    <a:pt x="933" y="916"/>
                  </a:lnTo>
                  <a:lnTo>
                    <a:pt x="944" y="875"/>
                  </a:lnTo>
                  <a:lnTo>
                    <a:pt x="953" y="834"/>
                  </a:lnTo>
                  <a:lnTo>
                    <a:pt x="963" y="794"/>
                  </a:lnTo>
                  <a:lnTo>
                    <a:pt x="970" y="754"/>
                  </a:lnTo>
                  <a:lnTo>
                    <a:pt x="976" y="712"/>
                  </a:lnTo>
                  <a:lnTo>
                    <a:pt x="982" y="672"/>
                  </a:lnTo>
                  <a:lnTo>
                    <a:pt x="985" y="631"/>
                  </a:lnTo>
                  <a:lnTo>
                    <a:pt x="985" y="589"/>
                  </a:lnTo>
                  <a:lnTo>
                    <a:pt x="983" y="549"/>
                  </a:lnTo>
                  <a:lnTo>
                    <a:pt x="979" y="509"/>
                  </a:lnTo>
                  <a:lnTo>
                    <a:pt x="972" y="467"/>
                  </a:lnTo>
                  <a:lnTo>
                    <a:pt x="966" y="443"/>
                  </a:lnTo>
                  <a:lnTo>
                    <a:pt x="959" y="417"/>
                  </a:lnTo>
                  <a:lnTo>
                    <a:pt x="950" y="392"/>
                  </a:lnTo>
                  <a:lnTo>
                    <a:pt x="940" y="369"/>
                  </a:lnTo>
                  <a:lnTo>
                    <a:pt x="929" y="345"/>
                  </a:lnTo>
                  <a:lnTo>
                    <a:pt x="916" y="322"/>
                  </a:lnTo>
                  <a:lnTo>
                    <a:pt x="901" y="299"/>
                  </a:lnTo>
                  <a:lnTo>
                    <a:pt x="887" y="277"/>
                  </a:lnTo>
                  <a:lnTo>
                    <a:pt x="871" y="255"/>
                  </a:lnTo>
                  <a:lnTo>
                    <a:pt x="854" y="234"/>
                  </a:lnTo>
                  <a:lnTo>
                    <a:pt x="836" y="214"/>
                  </a:lnTo>
                  <a:lnTo>
                    <a:pt x="818" y="193"/>
                  </a:lnTo>
                  <a:lnTo>
                    <a:pt x="799" y="175"/>
                  </a:lnTo>
                  <a:lnTo>
                    <a:pt x="779" y="156"/>
                  </a:lnTo>
                  <a:lnTo>
                    <a:pt x="757" y="139"/>
                  </a:lnTo>
                  <a:lnTo>
                    <a:pt x="737" y="123"/>
                  </a:lnTo>
                  <a:lnTo>
                    <a:pt x="714" y="107"/>
                  </a:lnTo>
                  <a:lnTo>
                    <a:pt x="692" y="93"/>
                  </a:lnTo>
                  <a:lnTo>
                    <a:pt x="669" y="78"/>
                  </a:lnTo>
                  <a:lnTo>
                    <a:pt x="646" y="65"/>
                  </a:lnTo>
                  <a:lnTo>
                    <a:pt x="623" y="54"/>
                  </a:lnTo>
                  <a:lnTo>
                    <a:pt x="600" y="44"/>
                  </a:lnTo>
                  <a:lnTo>
                    <a:pt x="576" y="34"/>
                  </a:lnTo>
                  <a:lnTo>
                    <a:pt x="553" y="25"/>
                  </a:lnTo>
                  <a:lnTo>
                    <a:pt x="528" y="18"/>
                  </a:lnTo>
                  <a:lnTo>
                    <a:pt x="505" y="12"/>
                  </a:lnTo>
                  <a:lnTo>
                    <a:pt x="481" y="8"/>
                  </a:lnTo>
                  <a:lnTo>
                    <a:pt x="458" y="3"/>
                  </a:lnTo>
                  <a:lnTo>
                    <a:pt x="435" y="0"/>
                  </a:lnTo>
                  <a:lnTo>
                    <a:pt x="412" y="0"/>
                  </a:lnTo>
                  <a:lnTo>
                    <a:pt x="389" y="0"/>
                  </a:lnTo>
                  <a:lnTo>
                    <a:pt x="367" y="2"/>
                  </a:lnTo>
                  <a:close/>
                </a:path>
              </a:pathLst>
            </a:custGeom>
            <a:solidFill>
              <a:srgbClr val="FF7D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67" name="Freeform 66"/>
            <p:cNvSpPr>
              <a:spLocks/>
            </p:cNvSpPr>
            <p:nvPr/>
          </p:nvSpPr>
          <p:spPr bwMode="auto">
            <a:xfrm>
              <a:off x="3829050" y="2532063"/>
              <a:ext cx="1031875" cy="1173163"/>
            </a:xfrm>
            <a:custGeom>
              <a:avLst/>
              <a:gdLst>
                <a:gd name="T0" fmla="*/ 872 w 1949"/>
                <a:gd name="T1" fmla="*/ 245 h 2219"/>
                <a:gd name="T2" fmla="*/ 1174 w 1949"/>
                <a:gd name="T3" fmla="*/ 13 h 2219"/>
                <a:gd name="T4" fmla="*/ 1279 w 1949"/>
                <a:gd name="T5" fmla="*/ 77 h 2219"/>
                <a:gd name="T6" fmla="*/ 1384 w 1949"/>
                <a:gd name="T7" fmla="*/ 145 h 2219"/>
                <a:gd name="T8" fmla="*/ 1507 w 1949"/>
                <a:gd name="T9" fmla="*/ 230 h 2219"/>
                <a:gd name="T10" fmla="*/ 1639 w 1949"/>
                <a:gd name="T11" fmla="*/ 329 h 2219"/>
                <a:gd name="T12" fmla="*/ 1737 w 1949"/>
                <a:gd name="T13" fmla="*/ 412 h 2219"/>
                <a:gd name="T14" fmla="*/ 1802 w 1949"/>
                <a:gd name="T15" fmla="*/ 469 h 2219"/>
                <a:gd name="T16" fmla="*/ 1864 w 1949"/>
                <a:gd name="T17" fmla="*/ 530 h 2219"/>
                <a:gd name="T18" fmla="*/ 1921 w 1949"/>
                <a:gd name="T19" fmla="*/ 592 h 2219"/>
                <a:gd name="T20" fmla="*/ 1636 w 1949"/>
                <a:gd name="T21" fmla="*/ 1006 h 2219"/>
                <a:gd name="T22" fmla="*/ 1456 w 1949"/>
                <a:gd name="T23" fmla="*/ 810 h 2219"/>
                <a:gd name="T24" fmla="*/ 1462 w 1949"/>
                <a:gd name="T25" fmla="*/ 891 h 2219"/>
                <a:gd name="T26" fmla="*/ 1469 w 1949"/>
                <a:gd name="T27" fmla="*/ 1034 h 2219"/>
                <a:gd name="T28" fmla="*/ 1478 w 1949"/>
                <a:gd name="T29" fmla="*/ 1225 h 2219"/>
                <a:gd name="T30" fmla="*/ 1484 w 1949"/>
                <a:gd name="T31" fmla="*/ 1445 h 2219"/>
                <a:gd name="T32" fmla="*/ 1485 w 1949"/>
                <a:gd name="T33" fmla="*/ 1680 h 2219"/>
                <a:gd name="T34" fmla="*/ 1481 w 1949"/>
                <a:gd name="T35" fmla="*/ 1912 h 2219"/>
                <a:gd name="T36" fmla="*/ 1471 w 1949"/>
                <a:gd name="T37" fmla="*/ 2075 h 2219"/>
                <a:gd name="T38" fmla="*/ 1462 w 1949"/>
                <a:gd name="T39" fmla="*/ 2174 h 2219"/>
                <a:gd name="T40" fmla="*/ 103 w 1949"/>
                <a:gd name="T41" fmla="*/ 2088 h 2219"/>
                <a:gd name="T42" fmla="*/ 117 w 1949"/>
                <a:gd name="T43" fmla="*/ 2040 h 2219"/>
                <a:gd name="T44" fmla="*/ 155 w 1949"/>
                <a:gd name="T45" fmla="*/ 1909 h 2219"/>
                <a:gd name="T46" fmla="*/ 208 w 1949"/>
                <a:gd name="T47" fmla="*/ 1720 h 2219"/>
                <a:gd name="T48" fmla="*/ 268 w 1949"/>
                <a:gd name="T49" fmla="*/ 1494 h 2219"/>
                <a:gd name="T50" fmla="*/ 329 w 1949"/>
                <a:gd name="T51" fmla="*/ 1255 h 2219"/>
                <a:gd name="T52" fmla="*/ 379 w 1949"/>
                <a:gd name="T53" fmla="*/ 1026 h 2219"/>
                <a:gd name="T54" fmla="*/ 398 w 1949"/>
                <a:gd name="T55" fmla="*/ 923 h 2219"/>
                <a:gd name="T56" fmla="*/ 412 w 1949"/>
                <a:gd name="T57" fmla="*/ 829 h 2219"/>
                <a:gd name="T58" fmla="*/ 419 w 1949"/>
                <a:gd name="T59" fmla="*/ 750 h 2219"/>
                <a:gd name="T60" fmla="*/ 419 w 1949"/>
                <a:gd name="T61" fmla="*/ 688 h 2219"/>
                <a:gd name="T62" fmla="*/ 0 w 1949"/>
                <a:gd name="T63" fmla="*/ 497 h 2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949" h="2219">
                  <a:moveTo>
                    <a:pt x="680" y="44"/>
                  </a:moveTo>
                  <a:lnTo>
                    <a:pt x="872" y="245"/>
                  </a:lnTo>
                  <a:lnTo>
                    <a:pt x="1151" y="0"/>
                  </a:lnTo>
                  <a:lnTo>
                    <a:pt x="1174" y="13"/>
                  </a:lnTo>
                  <a:lnTo>
                    <a:pt x="1236" y="50"/>
                  </a:lnTo>
                  <a:lnTo>
                    <a:pt x="1279" y="77"/>
                  </a:lnTo>
                  <a:lnTo>
                    <a:pt x="1330" y="109"/>
                  </a:lnTo>
                  <a:lnTo>
                    <a:pt x="1384" y="145"/>
                  </a:lnTo>
                  <a:lnTo>
                    <a:pt x="1443" y="185"/>
                  </a:lnTo>
                  <a:lnTo>
                    <a:pt x="1507" y="230"/>
                  </a:lnTo>
                  <a:lnTo>
                    <a:pt x="1571" y="279"/>
                  </a:lnTo>
                  <a:lnTo>
                    <a:pt x="1639" y="329"/>
                  </a:lnTo>
                  <a:lnTo>
                    <a:pt x="1705" y="384"/>
                  </a:lnTo>
                  <a:lnTo>
                    <a:pt x="1737" y="412"/>
                  </a:lnTo>
                  <a:lnTo>
                    <a:pt x="1770" y="440"/>
                  </a:lnTo>
                  <a:lnTo>
                    <a:pt x="1802" y="469"/>
                  </a:lnTo>
                  <a:lnTo>
                    <a:pt x="1834" y="499"/>
                  </a:lnTo>
                  <a:lnTo>
                    <a:pt x="1864" y="530"/>
                  </a:lnTo>
                  <a:lnTo>
                    <a:pt x="1894" y="560"/>
                  </a:lnTo>
                  <a:lnTo>
                    <a:pt x="1921" y="592"/>
                  </a:lnTo>
                  <a:lnTo>
                    <a:pt x="1949" y="622"/>
                  </a:lnTo>
                  <a:lnTo>
                    <a:pt x="1636" y="1006"/>
                  </a:lnTo>
                  <a:lnTo>
                    <a:pt x="1456" y="800"/>
                  </a:lnTo>
                  <a:lnTo>
                    <a:pt x="1456" y="810"/>
                  </a:lnTo>
                  <a:lnTo>
                    <a:pt x="1459" y="842"/>
                  </a:lnTo>
                  <a:lnTo>
                    <a:pt x="1462" y="891"/>
                  </a:lnTo>
                  <a:lnTo>
                    <a:pt x="1465" y="956"/>
                  </a:lnTo>
                  <a:lnTo>
                    <a:pt x="1469" y="1034"/>
                  </a:lnTo>
                  <a:lnTo>
                    <a:pt x="1474" y="1124"/>
                  </a:lnTo>
                  <a:lnTo>
                    <a:pt x="1478" y="1225"/>
                  </a:lnTo>
                  <a:lnTo>
                    <a:pt x="1481" y="1332"/>
                  </a:lnTo>
                  <a:lnTo>
                    <a:pt x="1484" y="1445"/>
                  </a:lnTo>
                  <a:lnTo>
                    <a:pt x="1485" y="1562"/>
                  </a:lnTo>
                  <a:lnTo>
                    <a:pt x="1485" y="1680"/>
                  </a:lnTo>
                  <a:lnTo>
                    <a:pt x="1484" y="1798"/>
                  </a:lnTo>
                  <a:lnTo>
                    <a:pt x="1481" y="1912"/>
                  </a:lnTo>
                  <a:lnTo>
                    <a:pt x="1475" y="2023"/>
                  </a:lnTo>
                  <a:lnTo>
                    <a:pt x="1471" y="2075"/>
                  </a:lnTo>
                  <a:lnTo>
                    <a:pt x="1466" y="2125"/>
                  </a:lnTo>
                  <a:lnTo>
                    <a:pt x="1462" y="2174"/>
                  </a:lnTo>
                  <a:lnTo>
                    <a:pt x="1456" y="2219"/>
                  </a:lnTo>
                  <a:lnTo>
                    <a:pt x="103" y="2088"/>
                  </a:lnTo>
                  <a:lnTo>
                    <a:pt x="106" y="2076"/>
                  </a:lnTo>
                  <a:lnTo>
                    <a:pt x="117" y="2040"/>
                  </a:lnTo>
                  <a:lnTo>
                    <a:pt x="133" y="1983"/>
                  </a:lnTo>
                  <a:lnTo>
                    <a:pt x="155" y="1909"/>
                  </a:lnTo>
                  <a:lnTo>
                    <a:pt x="180" y="1821"/>
                  </a:lnTo>
                  <a:lnTo>
                    <a:pt x="208" y="1720"/>
                  </a:lnTo>
                  <a:lnTo>
                    <a:pt x="238" y="1611"/>
                  </a:lnTo>
                  <a:lnTo>
                    <a:pt x="268" y="1494"/>
                  </a:lnTo>
                  <a:lnTo>
                    <a:pt x="300" y="1375"/>
                  </a:lnTo>
                  <a:lnTo>
                    <a:pt x="329" y="1255"/>
                  </a:lnTo>
                  <a:lnTo>
                    <a:pt x="355" y="1139"/>
                  </a:lnTo>
                  <a:lnTo>
                    <a:pt x="379" y="1026"/>
                  </a:lnTo>
                  <a:lnTo>
                    <a:pt x="389" y="973"/>
                  </a:lnTo>
                  <a:lnTo>
                    <a:pt x="398" y="923"/>
                  </a:lnTo>
                  <a:lnTo>
                    <a:pt x="405" y="875"/>
                  </a:lnTo>
                  <a:lnTo>
                    <a:pt x="412" y="829"/>
                  </a:lnTo>
                  <a:lnTo>
                    <a:pt x="417" y="789"/>
                  </a:lnTo>
                  <a:lnTo>
                    <a:pt x="419" y="750"/>
                  </a:lnTo>
                  <a:lnTo>
                    <a:pt x="419" y="717"/>
                  </a:lnTo>
                  <a:lnTo>
                    <a:pt x="419" y="688"/>
                  </a:lnTo>
                  <a:lnTo>
                    <a:pt x="221" y="936"/>
                  </a:lnTo>
                  <a:lnTo>
                    <a:pt x="0" y="497"/>
                  </a:lnTo>
                  <a:lnTo>
                    <a:pt x="680" y="44"/>
                  </a:lnTo>
                  <a:close/>
                </a:path>
              </a:pathLst>
            </a:custGeom>
            <a:solidFill>
              <a:srgbClr val="FFBC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68" name="Freeform 67"/>
            <p:cNvSpPr>
              <a:spLocks/>
            </p:cNvSpPr>
            <p:nvPr/>
          </p:nvSpPr>
          <p:spPr bwMode="auto">
            <a:xfrm>
              <a:off x="4398963" y="3013076"/>
              <a:ext cx="309563" cy="635000"/>
            </a:xfrm>
            <a:custGeom>
              <a:avLst/>
              <a:gdLst>
                <a:gd name="T0" fmla="*/ 57 w 587"/>
                <a:gd name="T1" fmla="*/ 119 h 1199"/>
                <a:gd name="T2" fmla="*/ 31 w 587"/>
                <a:gd name="T3" fmla="*/ 173 h 1199"/>
                <a:gd name="T4" fmla="*/ 13 w 587"/>
                <a:gd name="T5" fmla="*/ 234 h 1199"/>
                <a:gd name="T6" fmla="*/ 3 w 587"/>
                <a:gd name="T7" fmla="*/ 302 h 1199"/>
                <a:gd name="T8" fmla="*/ 0 w 587"/>
                <a:gd name="T9" fmla="*/ 374 h 1199"/>
                <a:gd name="T10" fmla="*/ 1 w 587"/>
                <a:gd name="T11" fmla="*/ 450 h 1199"/>
                <a:gd name="T12" fmla="*/ 8 w 587"/>
                <a:gd name="T13" fmla="*/ 527 h 1199"/>
                <a:gd name="T14" fmla="*/ 18 w 587"/>
                <a:gd name="T15" fmla="*/ 605 h 1199"/>
                <a:gd name="T16" fmla="*/ 37 w 587"/>
                <a:gd name="T17" fmla="*/ 715 h 1199"/>
                <a:gd name="T18" fmla="*/ 69 w 587"/>
                <a:gd name="T19" fmla="*/ 846 h 1199"/>
                <a:gd name="T20" fmla="*/ 106 w 587"/>
                <a:gd name="T21" fmla="*/ 983 h 1199"/>
                <a:gd name="T22" fmla="*/ 108 w 587"/>
                <a:gd name="T23" fmla="*/ 1037 h 1199"/>
                <a:gd name="T24" fmla="*/ 95 w 587"/>
                <a:gd name="T25" fmla="*/ 1080 h 1199"/>
                <a:gd name="T26" fmla="*/ 88 w 587"/>
                <a:gd name="T27" fmla="*/ 1117 h 1199"/>
                <a:gd name="T28" fmla="*/ 85 w 587"/>
                <a:gd name="T29" fmla="*/ 1146 h 1199"/>
                <a:gd name="T30" fmla="*/ 86 w 587"/>
                <a:gd name="T31" fmla="*/ 1170 h 1199"/>
                <a:gd name="T32" fmla="*/ 92 w 587"/>
                <a:gd name="T33" fmla="*/ 1186 h 1199"/>
                <a:gd name="T34" fmla="*/ 100 w 587"/>
                <a:gd name="T35" fmla="*/ 1196 h 1199"/>
                <a:gd name="T36" fmla="*/ 113 w 587"/>
                <a:gd name="T37" fmla="*/ 1199 h 1199"/>
                <a:gd name="T38" fmla="*/ 129 w 587"/>
                <a:gd name="T39" fmla="*/ 1196 h 1199"/>
                <a:gd name="T40" fmla="*/ 148 w 587"/>
                <a:gd name="T41" fmla="*/ 1186 h 1199"/>
                <a:gd name="T42" fmla="*/ 170 w 587"/>
                <a:gd name="T43" fmla="*/ 1169 h 1199"/>
                <a:gd name="T44" fmla="*/ 193 w 587"/>
                <a:gd name="T45" fmla="*/ 1146 h 1199"/>
                <a:gd name="T46" fmla="*/ 232 w 587"/>
                <a:gd name="T47" fmla="*/ 1100 h 1199"/>
                <a:gd name="T48" fmla="*/ 288 w 587"/>
                <a:gd name="T49" fmla="*/ 1015 h 1199"/>
                <a:gd name="T50" fmla="*/ 315 w 587"/>
                <a:gd name="T51" fmla="*/ 940 h 1199"/>
                <a:gd name="T52" fmla="*/ 299 w 587"/>
                <a:gd name="T53" fmla="*/ 792 h 1199"/>
                <a:gd name="T54" fmla="*/ 286 w 587"/>
                <a:gd name="T55" fmla="*/ 628 h 1199"/>
                <a:gd name="T56" fmla="*/ 280 w 587"/>
                <a:gd name="T57" fmla="*/ 512 h 1199"/>
                <a:gd name="T58" fmla="*/ 279 w 587"/>
                <a:gd name="T59" fmla="*/ 403 h 1199"/>
                <a:gd name="T60" fmla="*/ 283 w 587"/>
                <a:gd name="T61" fmla="*/ 309 h 1199"/>
                <a:gd name="T62" fmla="*/ 292 w 587"/>
                <a:gd name="T63" fmla="*/ 269 h 1199"/>
                <a:gd name="T64" fmla="*/ 306 w 587"/>
                <a:gd name="T65" fmla="*/ 262 h 1199"/>
                <a:gd name="T66" fmla="*/ 350 w 587"/>
                <a:gd name="T67" fmla="*/ 250 h 1199"/>
                <a:gd name="T68" fmla="*/ 412 w 587"/>
                <a:gd name="T69" fmla="*/ 232 h 1199"/>
                <a:gd name="T70" fmla="*/ 459 w 587"/>
                <a:gd name="T71" fmla="*/ 213 h 1199"/>
                <a:gd name="T72" fmla="*/ 509 w 587"/>
                <a:gd name="T73" fmla="*/ 186 h 1199"/>
                <a:gd name="T74" fmla="*/ 561 w 587"/>
                <a:gd name="T75" fmla="*/ 151 h 1199"/>
                <a:gd name="T76" fmla="*/ 573 w 587"/>
                <a:gd name="T77" fmla="*/ 118 h 1199"/>
                <a:gd name="T78" fmla="*/ 505 w 587"/>
                <a:gd name="T79" fmla="*/ 75 h 1199"/>
                <a:gd name="T80" fmla="*/ 439 w 587"/>
                <a:gd name="T81" fmla="*/ 40 h 1199"/>
                <a:gd name="T82" fmla="*/ 381 w 587"/>
                <a:gd name="T83" fmla="*/ 18 h 1199"/>
                <a:gd name="T84" fmla="*/ 340 w 587"/>
                <a:gd name="T85" fmla="*/ 7 h 1199"/>
                <a:gd name="T86" fmla="*/ 298 w 587"/>
                <a:gd name="T87" fmla="*/ 1 h 1199"/>
                <a:gd name="T88" fmla="*/ 255 w 587"/>
                <a:gd name="T89" fmla="*/ 0 h 1199"/>
                <a:gd name="T90" fmla="*/ 211 w 587"/>
                <a:gd name="T91" fmla="*/ 7 h 1199"/>
                <a:gd name="T92" fmla="*/ 170 w 587"/>
                <a:gd name="T93" fmla="*/ 20 h 1199"/>
                <a:gd name="T94" fmla="*/ 129 w 587"/>
                <a:gd name="T95" fmla="*/ 43 h 1199"/>
                <a:gd name="T96" fmla="*/ 92 w 587"/>
                <a:gd name="T97" fmla="*/ 76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587" h="1199">
                  <a:moveTo>
                    <a:pt x="73" y="96"/>
                  </a:moveTo>
                  <a:lnTo>
                    <a:pt x="57" y="119"/>
                  </a:lnTo>
                  <a:lnTo>
                    <a:pt x="43" y="145"/>
                  </a:lnTo>
                  <a:lnTo>
                    <a:pt x="31" y="173"/>
                  </a:lnTo>
                  <a:lnTo>
                    <a:pt x="21" y="203"/>
                  </a:lnTo>
                  <a:lnTo>
                    <a:pt x="13" y="234"/>
                  </a:lnTo>
                  <a:lnTo>
                    <a:pt x="7" y="268"/>
                  </a:lnTo>
                  <a:lnTo>
                    <a:pt x="3" y="302"/>
                  </a:lnTo>
                  <a:lnTo>
                    <a:pt x="1" y="338"/>
                  </a:lnTo>
                  <a:lnTo>
                    <a:pt x="0" y="374"/>
                  </a:lnTo>
                  <a:lnTo>
                    <a:pt x="0" y="412"/>
                  </a:lnTo>
                  <a:lnTo>
                    <a:pt x="1" y="450"/>
                  </a:lnTo>
                  <a:lnTo>
                    <a:pt x="4" y="488"/>
                  </a:lnTo>
                  <a:lnTo>
                    <a:pt x="8" y="527"/>
                  </a:lnTo>
                  <a:lnTo>
                    <a:pt x="13" y="566"/>
                  </a:lnTo>
                  <a:lnTo>
                    <a:pt x="18" y="605"/>
                  </a:lnTo>
                  <a:lnTo>
                    <a:pt x="24" y="642"/>
                  </a:lnTo>
                  <a:lnTo>
                    <a:pt x="37" y="715"/>
                  </a:lnTo>
                  <a:lnTo>
                    <a:pt x="53" y="785"/>
                  </a:lnTo>
                  <a:lnTo>
                    <a:pt x="69" y="846"/>
                  </a:lnTo>
                  <a:lnTo>
                    <a:pt x="83" y="903"/>
                  </a:lnTo>
                  <a:lnTo>
                    <a:pt x="106" y="983"/>
                  </a:lnTo>
                  <a:lnTo>
                    <a:pt x="116" y="1012"/>
                  </a:lnTo>
                  <a:lnTo>
                    <a:pt x="108" y="1037"/>
                  </a:lnTo>
                  <a:lnTo>
                    <a:pt x="100" y="1060"/>
                  </a:lnTo>
                  <a:lnTo>
                    <a:pt x="95" y="1080"/>
                  </a:lnTo>
                  <a:lnTo>
                    <a:pt x="90" y="1100"/>
                  </a:lnTo>
                  <a:lnTo>
                    <a:pt x="88" y="1117"/>
                  </a:lnTo>
                  <a:lnTo>
                    <a:pt x="86" y="1133"/>
                  </a:lnTo>
                  <a:lnTo>
                    <a:pt x="85" y="1146"/>
                  </a:lnTo>
                  <a:lnTo>
                    <a:pt x="85" y="1159"/>
                  </a:lnTo>
                  <a:lnTo>
                    <a:pt x="86" y="1170"/>
                  </a:lnTo>
                  <a:lnTo>
                    <a:pt x="89" y="1179"/>
                  </a:lnTo>
                  <a:lnTo>
                    <a:pt x="92" y="1186"/>
                  </a:lnTo>
                  <a:lnTo>
                    <a:pt x="96" y="1192"/>
                  </a:lnTo>
                  <a:lnTo>
                    <a:pt x="100" y="1196"/>
                  </a:lnTo>
                  <a:lnTo>
                    <a:pt x="106" y="1199"/>
                  </a:lnTo>
                  <a:lnTo>
                    <a:pt x="113" y="1199"/>
                  </a:lnTo>
                  <a:lnTo>
                    <a:pt x="121" y="1198"/>
                  </a:lnTo>
                  <a:lnTo>
                    <a:pt x="129" y="1196"/>
                  </a:lnTo>
                  <a:lnTo>
                    <a:pt x="138" y="1192"/>
                  </a:lnTo>
                  <a:lnTo>
                    <a:pt x="148" y="1186"/>
                  </a:lnTo>
                  <a:lnTo>
                    <a:pt x="158" y="1179"/>
                  </a:lnTo>
                  <a:lnTo>
                    <a:pt x="170" y="1169"/>
                  </a:lnTo>
                  <a:lnTo>
                    <a:pt x="181" y="1159"/>
                  </a:lnTo>
                  <a:lnTo>
                    <a:pt x="193" y="1146"/>
                  </a:lnTo>
                  <a:lnTo>
                    <a:pt x="206" y="1133"/>
                  </a:lnTo>
                  <a:lnTo>
                    <a:pt x="232" y="1100"/>
                  </a:lnTo>
                  <a:lnTo>
                    <a:pt x="259" y="1061"/>
                  </a:lnTo>
                  <a:lnTo>
                    <a:pt x="288" y="1015"/>
                  </a:lnTo>
                  <a:lnTo>
                    <a:pt x="318" y="963"/>
                  </a:lnTo>
                  <a:lnTo>
                    <a:pt x="315" y="940"/>
                  </a:lnTo>
                  <a:lnTo>
                    <a:pt x="308" y="880"/>
                  </a:lnTo>
                  <a:lnTo>
                    <a:pt x="299" y="792"/>
                  </a:lnTo>
                  <a:lnTo>
                    <a:pt x="291" y="685"/>
                  </a:lnTo>
                  <a:lnTo>
                    <a:pt x="286" y="628"/>
                  </a:lnTo>
                  <a:lnTo>
                    <a:pt x="283" y="570"/>
                  </a:lnTo>
                  <a:lnTo>
                    <a:pt x="280" y="512"/>
                  </a:lnTo>
                  <a:lnTo>
                    <a:pt x="279" y="456"/>
                  </a:lnTo>
                  <a:lnTo>
                    <a:pt x="279" y="403"/>
                  </a:lnTo>
                  <a:lnTo>
                    <a:pt x="280" y="354"/>
                  </a:lnTo>
                  <a:lnTo>
                    <a:pt x="283" y="309"/>
                  </a:lnTo>
                  <a:lnTo>
                    <a:pt x="289" y="273"/>
                  </a:lnTo>
                  <a:lnTo>
                    <a:pt x="292" y="269"/>
                  </a:lnTo>
                  <a:lnTo>
                    <a:pt x="298" y="266"/>
                  </a:lnTo>
                  <a:lnTo>
                    <a:pt x="306" y="262"/>
                  </a:lnTo>
                  <a:lnTo>
                    <a:pt x="318" y="259"/>
                  </a:lnTo>
                  <a:lnTo>
                    <a:pt x="350" y="250"/>
                  </a:lnTo>
                  <a:lnTo>
                    <a:pt x="388" y="239"/>
                  </a:lnTo>
                  <a:lnTo>
                    <a:pt x="412" y="232"/>
                  </a:lnTo>
                  <a:lnTo>
                    <a:pt x="435" y="223"/>
                  </a:lnTo>
                  <a:lnTo>
                    <a:pt x="459" y="213"/>
                  </a:lnTo>
                  <a:lnTo>
                    <a:pt x="484" y="200"/>
                  </a:lnTo>
                  <a:lnTo>
                    <a:pt x="509" y="186"/>
                  </a:lnTo>
                  <a:lnTo>
                    <a:pt x="535" y="170"/>
                  </a:lnTo>
                  <a:lnTo>
                    <a:pt x="561" y="151"/>
                  </a:lnTo>
                  <a:lnTo>
                    <a:pt x="587" y="129"/>
                  </a:lnTo>
                  <a:lnTo>
                    <a:pt x="573" y="118"/>
                  </a:lnTo>
                  <a:lnTo>
                    <a:pt x="532" y="90"/>
                  </a:lnTo>
                  <a:lnTo>
                    <a:pt x="505" y="75"/>
                  </a:lnTo>
                  <a:lnTo>
                    <a:pt x="473" y="57"/>
                  </a:lnTo>
                  <a:lnTo>
                    <a:pt x="439" y="40"/>
                  </a:lnTo>
                  <a:lnTo>
                    <a:pt x="400" y="24"/>
                  </a:lnTo>
                  <a:lnTo>
                    <a:pt x="381" y="18"/>
                  </a:lnTo>
                  <a:lnTo>
                    <a:pt x="360" y="13"/>
                  </a:lnTo>
                  <a:lnTo>
                    <a:pt x="340" y="7"/>
                  </a:lnTo>
                  <a:lnTo>
                    <a:pt x="318" y="4"/>
                  </a:lnTo>
                  <a:lnTo>
                    <a:pt x="298" y="1"/>
                  </a:lnTo>
                  <a:lnTo>
                    <a:pt x="276" y="0"/>
                  </a:lnTo>
                  <a:lnTo>
                    <a:pt x="255" y="0"/>
                  </a:lnTo>
                  <a:lnTo>
                    <a:pt x="233" y="3"/>
                  </a:lnTo>
                  <a:lnTo>
                    <a:pt x="211" y="7"/>
                  </a:lnTo>
                  <a:lnTo>
                    <a:pt x="191" y="13"/>
                  </a:lnTo>
                  <a:lnTo>
                    <a:pt x="170" y="20"/>
                  </a:lnTo>
                  <a:lnTo>
                    <a:pt x="149" y="30"/>
                  </a:lnTo>
                  <a:lnTo>
                    <a:pt x="129" y="43"/>
                  </a:lnTo>
                  <a:lnTo>
                    <a:pt x="111" y="57"/>
                  </a:lnTo>
                  <a:lnTo>
                    <a:pt x="92" y="76"/>
                  </a:lnTo>
                  <a:lnTo>
                    <a:pt x="73" y="96"/>
                  </a:lnTo>
                  <a:close/>
                </a:path>
              </a:pathLst>
            </a:custGeom>
            <a:solidFill>
              <a:srgbClr val="FFF1D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69" name="Freeform 68"/>
            <p:cNvSpPr>
              <a:spLocks/>
            </p:cNvSpPr>
            <p:nvPr/>
          </p:nvSpPr>
          <p:spPr bwMode="auto">
            <a:xfrm>
              <a:off x="4397375" y="3522663"/>
              <a:ext cx="169863" cy="219075"/>
            </a:xfrm>
            <a:custGeom>
              <a:avLst/>
              <a:gdLst>
                <a:gd name="T0" fmla="*/ 110 w 320"/>
                <a:gd name="T1" fmla="*/ 61 h 415"/>
                <a:gd name="T2" fmla="*/ 78 w 320"/>
                <a:gd name="T3" fmla="*/ 115 h 415"/>
                <a:gd name="T4" fmla="*/ 49 w 320"/>
                <a:gd name="T5" fmla="*/ 167 h 415"/>
                <a:gd name="T6" fmla="*/ 25 w 320"/>
                <a:gd name="T7" fmla="*/ 226 h 415"/>
                <a:gd name="T8" fmla="*/ 9 w 320"/>
                <a:gd name="T9" fmla="*/ 271 h 415"/>
                <a:gd name="T10" fmla="*/ 3 w 320"/>
                <a:gd name="T11" fmla="*/ 301 h 415"/>
                <a:gd name="T12" fmla="*/ 0 w 320"/>
                <a:gd name="T13" fmla="*/ 328 h 415"/>
                <a:gd name="T14" fmla="*/ 2 w 320"/>
                <a:gd name="T15" fmla="*/ 354 h 415"/>
                <a:gd name="T16" fmla="*/ 9 w 320"/>
                <a:gd name="T17" fmla="*/ 377 h 415"/>
                <a:gd name="T18" fmla="*/ 20 w 320"/>
                <a:gd name="T19" fmla="*/ 398 h 415"/>
                <a:gd name="T20" fmla="*/ 39 w 320"/>
                <a:gd name="T21" fmla="*/ 412 h 415"/>
                <a:gd name="T22" fmla="*/ 59 w 320"/>
                <a:gd name="T23" fmla="*/ 415 h 415"/>
                <a:gd name="T24" fmla="*/ 81 w 320"/>
                <a:gd name="T25" fmla="*/ 408 h 415"/>
                <a:gd name="T26" fmla="*/ 104 w 320"/>
                <a:gd name="T27" fmla="*/ 390 h 415"/>
                <a:gd name="T28" fmla="*/ 128 w 320"/>
                <a:gd name="T29" fmla="*/ 364 h 415"/>
                <a:gd name="T30" fmla="*/ 153 w 320"/>
                <a:gd name="T31" fmla="*/ 333 h 415"/>
                <a:gd name="T32" fmla="*/ 189 w 320"/>
                <a:gd name="T33" fmla="*/ 275 h 415"/>
                <a:gd name="T34" fmla="*/ 234 w 320"/>
                <a:gd name="T35" fmla="*/ 192 h 415"/>
                <a:gd name="T36" fmla="*/ 272 w 320"/>
                <a:gd name="T37" fmla="*/ 111 h 415"/>
                <a:gd name="T38" fmla="*/ 311 w 320"/>
                <a:gd name="T39" fmla="*/ 20 h 415"/>
                <a:gd name="T40" fmla="*/ 298 w 320"/>
                <a:gd name="T41" fmla="*/ 30 h 415"/>
                <a:gd name="T42" fmla="*/ 229 w 320"/>
                <a:gd name="T43" fmla="*/ 117 h 415"/>
                <a:gd name="T44" fmla="*/ 198 w 320"/>
                <a:gd name="T45" fmla="*/ 151 h 415"/>
                <a:gd name="T46" fmla="*/ 167 w 320"/>
                <a:gd name="T47" fmla="*/ 177 h 415"/>
                <a:gd name="T48" fmla="*/ 146 w 320"/>
                <a:gd name="T49" fmla="*/ 190 h 415"/>
                <a:gd name="T50" fmla="*/ 134 w 320"/>
                <a:gd name="T51" fmla="*/ 195 h 415"/>
                <a:gd name="T52" fmla="*/ 124 w 320"/>
                <a:gd name="T53" fmla="*/ 195 h 415"/>
                <a:gd name="T54" fmla="*/ 115 w 320"/>
                <a:gd name="T55" fmla="*/ 190 h 415"/>
                <a:gd name="T56" fmla="*/ 107 w 320"/>
                <a:gd name="T57" fmla="*/ 180 h 415"/>
                <a:gd name="T58" fmla="*/ 101 w 320"/>
                <a:gd name="T59" fmla="*/ 160 h 415"/>
                <a:gd name="T60" fmla="*/ 101 w 320"/>
                <a:gd name="T61" fmla="*/ 134 h 415"/>
                <a:gd name="T62" fmla="*/ 111 w 320"/>
                <a:gd name="T63" fmla="*/ 72 h 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20" h="415">
                  <a:moveTo>
                    <a:pt x="118" y="49"/>
                  </a:moveTo>
                  <a:lnTo>
                    <a:pt x="110" y="61"/>
                  </a:lnTo>
                  <a:lnTo>
                    <a:pt x="90" y="94"/>
                  </a:lnTo>
                  <a:lnTo>
                    <a:pt x="78" y="115"/>
                  </a:lnTo>
                  <a:lnTo>
                    <a:pt x="64" y="140"/>
                  </a:lnTo>
                  <a:lnTo>
                    <a:pt x="49" y="167"/>
                  </a:lnTo>
                  <a:lnTo>
                    <a:pt x="36" y="196"/>
                  </a:lnTo>
                  <a:lnTo>
                    <a:pt x="25" y="226"/>
                  </a:lnTo>
                  <a:lnTo>
                    <a:pt x="13" y="256"/>
                  </a:lnTo>
                  <a:lnTo>
                    <a:pt x="9" y="271"/>
                  </a:lnTo>
                  <a:lnTo>
                    <a:pt x="6" y="287"/>
                  </a:lnTo>
                  <a:lnTo>
                    <a:pt x="3" y="301"/>
                  </a:lnTo>
                  <a:lnTo>
                    <a:pt x="2" y="315"/>
                  </a:lnTo>
                  <a:lnTo>
                    <a:pt x="0" y="328"/>
                  </a:lnTo>
                  <a:lnTo>
                    <a:pt x="0" y="341"/>
                  </a:lnTo>
                  <a:lnTo>
                    <a:pt x="2" y="354"/>
                  </a:lnTo>
                  <a:lnTo>
                    <a:pt x="5" y="366"/>
                  </a:lnTo>
                  <a:lnTo>
                    <a:pt x="9" y="377"/>
                  </a:lnTo>
                  <a:lnTo>
                    <a:pt x="15" y="387"/>
                  </a:lnTo>
                  <a:lnTo>
                    <a:pt x="20" y="398"/>
                  </a:lnTo>
                  <a:lnTo>
                    <a:pt x="29" y="406"/>
                  </a:lnTo>
                  <a:lnTo>
                    <a:pt x="39" y="412"/>
                  </a:lnTo>
                  <a:lnTo>
                    <a:pt x="49" y="415"/>
                  </a:lnTo>
                  <a:lnTo>
                    <a:pt x="59" y="415"/>
                  </a:lnTo>
                  <a:lnTo>
                    <a:pt x="71" y="412"/>
                  </a:lnTo>
                  <a:lnTo>
                    <a:pt x="81" y="408"/>
                  </a:lnTo>
                  <a:lnTo>
                    <a:pt x="92" y="399"/>
                  </a:lnTo>
                  <a:lnTo>
                    <a:pt x="104" y="390"/>
                  </a:lnTo>
                  <a:lnTo>
                    <a:pt x="117" y="377"/>
                  </a:lnTo>
                  <a:lnTo>
                    <a:pt x="128" y="364"/>
                  </a:lnTo>
                  <a:lnTo>
                    <a:pt x="140" y="349"/>
                  </a:lnTo>
                  <a:lnTo>
                    <a:pt x="153" y="333"/>
                  </a:lnTo>
                  <a:lnTo>
                    <a:pt x="164" y="314"/>
                  </a:lnTo>
                  <a:lnTo>
                    <a:pt x="189" y="275"/>
                  </a:lnTo>
                  <a:lnTo>
                    <a:pt x="212" y="235"/>
                  </a:lnTo>
                  <a:lnTo>
                    <a:pt x="234" y="192"/>
                  </a:lnTo>
                  <a:lnTo>
                    <a:pt x="254" y="150"/>
                  </a:lnTo>
                  <a:lnTo>
                    <a:pt x="272" y="111"/>
                  </a:lnTo>
                  <a:lnTo>
                    <a:pt x="288" y="75"/>
                  </a:lnTo>
                  <a:lnTo>
                    <a:pt x="311" y="20"/>
                  </a:lnTo>
                  <a:lnTo>
                    <a:pt x="320" y="0"/>
                  </a:lnTo>
                  <a:lnTo>
                    <a:pt x="298" y="30"/>
                  </a:lnTo>
                  <a:lnTo>
                    <a:pt x="245" y="98"/>
                  </a:lnTo>
                  <a:lnTo>
                    <a:pt x="229" y="117"/>
                  </a:lnTo>
                  <a:lnTo>
                    <a:pt x="213" y="134"/>
                  </a:lnTo>
                  <a:lnTo>
                    <a:pt x="198" y="151"/>
                  </a:lnTo>
                  <a:lnTo>
                    <a:pt x="182" y="166"/>
                  </a:lnTo>
                  <a:lnTo>
                    <a:pt x="167" y="177"/>
                  </a:lnTo>
                  <a:lnTo>
                    <a:pt x="153" y="187"/>
                  </a:lnTo>
                  <a:lnTo>
                    <a:pt x="146" y="190"/>
                  </a:lnTo>
                  <a:lnTo>
                    <a:pt x="140" y="193"/>
                  </a:lnTo>
                  <a:lnTo>
                    <a:pt x="134" y="195"/>
                  </a:lnTo>
                  <a:lnTo>
                    <a:pt x="128" y="195"/>
                  </a:lnTo>
                  <a:lnTo>
                    <a:pt x="124" y="195"/>
                  </a:lnTo>
                  <a:lnTo>
                    <a:pt x="118" y="193"/>
                  </a:lnTo>
                  <a:lnTo>
                    <a:pt x="115" y="190"/>
                  </a:lnTo>
                  <a:lnTo>
                    <a:pt x="111" y="187"/>
                  </a:lnTo>
                  <a:lnTo>
                    <a:pt x="107" y="180"/>
                  </a:lnTo>
                  <a:lnTo>
                    <a:pt x="102" y="171"/>
                  </a:lnTo>
                  <a:lnTo>
                    <a:pt x="101" y="160"/>
                  </a:lnTo>
                  <a:lnTo>
                    <a:pt x="100" y="147"/>
                  </a:lnTo>
                  <a:lnTo>
                    <a:pt x="101" y="134"/>
                  </a:lnTo>
                  <a:lnTo>
                    <a:pt x="102" y="121"/>
                  </a:lnTo>
                  <a:lnTo>
                    <a:pt x="111" y="72"/>
                  </a:lnTo>
                  <a:lnTo>
                    <a:pt x="118" y="49"/>
                  </a:lnTo>
                  <a:close/>
                </a:path>
              </a:pathLst>
            </a:custGeom>
            <a:solidFill>
              <a:srgbClr val="61BE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70" name="Freeform 69"/>
            <p:cNvSpPr>
              <a:spLocks/>
            </p:cNvSpPr>
            <p:nvPr/>
          </p:nvSpPr>
          <p:spPr bwMode="auto">
            <a:xfrm>
              <a:off x="3884613" y="2924176"/>
              <a:ext cx="168275" cy="635000"/>
            </a:xfrm>
            <a:custGeom>
              <a:avLst/>
              <a:gdLst>
                <a:gd name="T0" fmla="*/ 56 w 318"/>
                <a:gd name="T1" fmla="*/ 118 h 1200"/>
                <a:gd name="T2" fmla="*/ 30 w 318"/>
                <a:gd name="T3" fmla="*/ 173 h 1200"/>
                <a:gd name="T4" fmla="*/ 13 w 318"/>
                <a:gd name="T5" fmla="*/ 234 h 1200"/>
                <a:gd name="T6" fmla="*/ 3 w 318"/>
                <a:gd name="T7" fmla="*/ 301 h 1200"/>
                <a:gd name="T8" fmla="*/ 0 w 318"/>
                <a:gd name="T9" fmla="*/ 375 h 1200"/>
                <a:gd name="T10" fmla="*/ 2 w 318"/>
                <a:gd name="T11" fmla="*/ 450 h 1200"/>
                <a:gd name="T12" fmla="*/ 7 w 318"/>
                <a:gd name="T13" fmla="*/ 527 h 1200"/>
                <a:gd name="T14" fmla="*/ 17 w 318"/>
                <a:gd name="T15" fmla="*/ 604 h 1200"/>
                <a:gd name="T16" fmla="*/ 38 w 318"/>
                <a:gd name="T17" fmla="*/ 715 h 1200"/>
                <a:gd name="T18" fmla="*/ 68 w 318"/>
                <a:gd name="T19" fmla="*/ 847 h 1200"/>
                <a:gd name="T20" fmla="*/ 107 w 318"/>
                <a:gd name="T21" fmla="*/ 982 h 1200"/>
                <a:gd name="T22" fmla="*/ 108 w 318"/>
                <a:gd name="T23" fmla="*/ 1037 h 1200"/>
                <a:gd name="T24" fmla="*/ 95 w 318"/>
                <a:gd name="T25" fmla="*/ 1080 h 1200"/>
                <a:gd name="T26" fmla="*/ 88 w 318"/>
                <a:gd name="T27" fmla="*/ 1116 h 1200"/>
                <a:gd name="T28" fmla="*/ 85 w 318"/>
                <a:gd name="T29" fmla="*/ 1147 h 1200"/>
                <a:gd name="T30" fmla="*/ 87 w 318"/>
                <a:gd name="T31" fmla="*/ 1170 h 1200"/>
                <a:gd name="T32" fmla="*/ 91 w 318"/>
                <a:gd name="T33" fmla="*/ 1187 h 1200"/>
                <a:gd name="T34" fmla="*/ 101 w 318"/>
                <a:gd name="T35" fmla="*/ 1195 h 1200"/>
                <a:gd name="T36" fmla="*/ 114 w 318"/>
                <a:gd name="T37" fmla="*/ 1200 h 1200"/>
                <a:gd name="T38" fmla="*/ 130 w 318"/>
                <a:gd name="T39" fmla="*/ 1195 h 1200"/>
                <a:gd name="T40" fmla="*/ 148 w 318"/>
                <a:gd name="T41" fmla="*/ 1185 h 1200"/>
                <a:gd name="T42" fmla="*/ 170 w 318"/>
                <a:gd name="T43" fmla="*/ 1170 h 1200"/>
                <a:gd name="T44" fmla="*/ 193 w 318"/>
                <a:gd name="T45" fmla="*/ 1147 h 1200"/>
                <a:gd name="T46" fmla="*/ 232 w 318"/>
                <a:gd name="T47" fmla="*/ 1099 h 1200"/>
                <a:gd name="T48" fmla="*/ 288 w 318"/>
                <a:gd name="T49" fmla="*/ 1014 h 1200"/>
                <a:gd name="T50" fmla="*/ 315 w 318"/>
                <a:gd name="T51" fmla="*/ 941 h 1200"/>
                <a:gd name="T52" fmla="*/ 300 w 318"/>
                <a:gd name="T53" fmla="*/ 791 h 1200"/>
                <a:gd name="T54" fmla="*/ 287 w 318"/>
                <a:gd name="T55" fmla="*/ 627 h 1200"/>
                <a:gd name="T56" fmla="*/ 281 w 318"/>
                <a:gd name="T57" fmla="*/ 511 h 1200"/>
                <a:gd name="T58" fmla="*/ 279 w 318"/>
                <a:gd name="T59" fmla="*/ 402 h 1200"/>
                <a:gd name="T60" fmla="*/ 284 w 318"/>
                <a:gd name="T61" fmla="*/ 310 h 1200"/>
                <a:gd name="T62" fmla="*/ 291 w 318"/>
                <a:gd name="T63" fmla="*/ 255 h 1200"/>
                <a:gd name="T64" fmla="*/ 300 w 318"/>
                <a:gd name="T65" fmla="*/ 179 h 1200"/>
                <a:gd name="T66" fmla="*/ 310 w 318"/>
                <a:gd name="T67" fmla="*/ 84 h 1200"/>
                <a:gd name="T68" fmla="*/ 317 w 318"/>
                <a:gd name="T69" fmla="*/ 15 h 1200"/>
                <a:gd name="T70" fmla="*/ 303 w 318"/>
                <a:gd name="T71" fmla="*/ 2 h 1200"/>
                <a:gd name="T72" fmla="*/ 271 w 318"/>
                <a:gd name="T73" fmla="*/ 0 h 1200"/>
                <a:gd name="T74" fmla="*/ 238 w 318"/>
                <a:gd name="T75" fmla="*/ 2 h 1200"/>
                <a:gd name="T76" fmla="*/ 206 w 318"/>
                <a:gd name="T77" fmla="*/ 7 h 1200"/>
                <a:gd name="T78" fmla="*/ 174 w 318"/>
                <a:gd name="T79" fmla="*/ 18 h 1200"/>
                <a:gd name="T80" fmla="*/ 144 w 318"/>
                <a:gd name="T81" fmla="*/ 33 h 1200"/>
                <a:gd name="T82" fmla="*/ 115 w 318"/>
                <a:gd name="T83" fmla="*/ 54 h 1200"/>
                <a:gd name="T84" fmla="*/ 87 w 318"/>
                <a:gd name="T85" fmla="*/ 79 h 1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18" h="1200">
                  <a:moveTo>
                    <a:pt x="74" y="95"/>
                  </a:moveTo>
                  <a:lnTo>
                    <a:pt x="56" y="118"/>
                  </a:lnTo>
                  <a:lnTo>
                    <a:pt x="43" y="144"/>
                  </a:lnTo>
                  <a:lnTo>
                    <a:pt x="30" y="173"/>
                  </a:lnTo>
                  <a:lnTo>
                    <a:pt x="22" y="202"/>
                  </a:lnTo>
                  <a:lnTo>
                    <a:pt x="13" y="234"/>
                  </a:lnTo>
                  <a:lnTo>
                    <a:pt x="7" y="267"/>
                  </a:lnTo>
                  <a:lnTo>
                    <a:pt x="3" y="301"/>
                  </a:lnTo>
                  <a:lnTo>
                    <a:pt x="0" y="337"/>
                  </a:lnTo>
                  <a:lnTo>
                    <a:pt x="0" y="375"/>
                  </a:lnTo>
                  <a:lnTo>
                    <a:pt x="0" y="412"/>
                  </a:lnTo>
                  <a:lnTo>
                    <a:pt x="2" y="450"/>
                  </a:lnTo>
                  <a:lnTo>
                    <a:pt x="4" y="488"/>
                  </a:lnTo>
                  <a:lnTo>
                    <a:pt x="7" y="527"/>
                  </a:lnTo>
                  <a:lnTo>
                    <a:pt x="13" y="566"/>
                  </a:lnTo>
                  <a:lnTo>
                    <a:pt x="17" y="604"/>
                  </a:lnTo>
                  <a:lnTo>
                    <a:pt x="25" y="641"/>
                  </a:lnTo>
                  <a:lnTo>
                    <a:pt x="38" y="715"/>
                  </a:lnTo>
                  <a:lnTo>
                    <a:pt x="53" y="784"/>
                  </a:lnTo>
                  <a:lnTo>
                    <a:pt x="68" y="847"/>
                  </a:lnTo>
                  <a:lnTo>
                    <a:pt x="82" y="902"/>
                  </a:lnTo>
                  <a:lnTo>
                    <a:pt x="107" y="982"/>
                  </a:lnTo>
                  <a:lnTo>
                    <a:pt x="115" y="1013"/>
                  </a:lnTo>
                  <a:lnTo>
                    <a:pt x="108" y="1037"/>
                  </a:lnTo>
                  <a:lnTo>
                    <a:pt x="101" y="1059"/>
                  </a:lnTo>
                  <a:lnTo>
                    <a:pt x="95" y="1080"/>
                  </a:lnTo>
                  <a:lnTo>
                    <a:pt x="91" y="1099"/>
                  </a:lnTo>
                  <a:lnTo>
                    <a:pt x="88" y="1116"/>
                  </a:lnTo>
                  <a:lnTo>
                    <a:pt x="85" y="1132"/>
                  </a:lnTo>
                  <a:lnTo>
                    <a:pt x="85" y="1147"/>
                  </a:lnTo>
                  <a:lnTo>
                    <a:pt x="85" y="1159"/>
                  </a:lnTo>
                  <a:lnTo>
                    <a:pt x="87" y="1170"/>
                  </a:lnTo>
                  <a:lnTo>
                    <a:pt x="88" y="1178"/>
                  </a:lnTo>
                  <a:lnTo>
                    <a:pt x="91" y="1187"/>
                  </a:lnTo>
                  <a:lnTo>
                    <a:pt x="95" y="1193"/>
                  </a:lnTo>
                  <a:lnTo>
                    <a:pt x="101" y="1195"/>
                  </a:lnTo>
                  <a:lnTo>
                    <a:pt x="107" y="1198"/>
                  </a:lnTo>
                  <a:lnTo>
                    <a:pt x="114" y="1200"/>
                  </a:lnTo>
                  <a:lnTo>
                    <a:pt x="121" y="1198"/>
                  </a:lnTo>
                  <a:lnTo>
                    <a:pt x="130" y="1195"/>
                  </a:lnTo>
                  <a:lnTo>
                    <a:pt x="138" y="1191"/>
                  </a:lnTo>
                  <a:lnTo>
                    <a:pt x="148" y="1185"/>
                  </a:lnTo>
                  <a:lnTo>
                    <a:pt x="159" y="1178"/>
                  </a:lnTo>
                  <a:lnTo>
                    <a:pt x="170" y="1170"/>
                  </a:lnTo>
                  <a:lnTo>
                    <a:pt x="180" y="1158"/>
                  </a:lnTo>
                  <a:lnTo>
                    <a:pt x="193" y="1147"/>
                  </a:lnTo>
                  <a:lnTo>
                    <a:pt x="205" y="1132"/>
                  </a:lnTo>
                  <a:lnTo>
                    <a:pt x="232" y="1099"/>
                  </a:lnTo>
                  <a:lnTo>
                    <a:pt x="259" y="1060"/>
                  </a:lnTo>
                  <a:lnTo>
                    <a:pt x="288" y="1014"/>
                  </a:lnTo>
                  <a:lnTo>
                    <a:pt x="317" y="962"/>
                  </a:lnTo>
                  <a:lnTo>
                    <a:pt x="315" y="941"/>
                  </a:lnTo>
                  <a:lnTo>
                    <a:pt x="308" y="880"/>
                  </a:lnTo>
                  <a:lnTo>
                    <a:pt x="300" y="791"/>
                  </a:lnTo>
                  <a:lnTo>
                    <a:pt x="291" y="684"/>
                  </a:lnTo>
                  <a:lnTo>
                    <a:pt x="287" y="627"/>
                  </a:lnTo>
                  <a:lnTo>
                    <a:pt x="282" y="569"/>
                  </a:lnTo>
                  <a:lnTo>
                    <a:pt x="281" y="511"/>
                  </a:lnTo>
                  <a:lnTo>
                    <a:pt x="279" y="455"/>
                  </a:lnTo>
                  <a:lnTo>
                    <a:pt x="279" y="402"/>
                  </a:lnTo>
                  <a:lnTo>
                    <a:pt x="281" y="353"/>
                  </a:lnTo>
                  <a:lnTo>
                    <a:pt x="284" y="310"/>
                  </a:lnTo>
                  <a:lnTo>
                    <a:pt x="290" y="272"/>
                  </a:lnTo>
                  <a:lnTo>
                    <a:pt x="291" y="255"/>
                  </a:lnTo>
                  <a:lnTo>
                    <a:pt x="295" y="222"/>
                  </a:lnTo>
                  <a:lnTo>
                    <a:pt x="300" y="179"/>
                  </a:lnTo>
                  <a:lnTo>
                    <a:pt x="305" y="130"/>
                  </a:lnTo>
                  <a:lnTo>
                    <a:pt x="310" y="84"/>
                  </a:lnTo>
                  <a:lnTo>
                    <a:pt x="314" y="42"/>
                  </a:lnTo>
                  <a:lnTo>
                    <a:pt x="317" y="15"/>
                  </a:lnTo>
                  <a:lnTo>
                    <a:pt x="318" y="3"/>
                  </a:lnTo>
                  <a:lnTo>
                    <a:pt x="303" y="2"/>
                  </a:lnTo>
                  <a:lnTo>
                    <a:pt x="287" y="0"/>
                  </a:lnTo>
                  <a:lnTo>
                    <a:pt x="271" y="0"/>
                  </a:lnTo>
                  <a:lnTo>
                    <a:pt x="255" y="0"/>
                  </a:lnTo>
                  <a:lnTo>
                    <a:pt x="238" y="2"/>
                  </a:lnTo>
                  <a:lnTo>
                    <a:pt x="222" y="5"/>
                  </a:lnTo>
                  <a:lnTo>
                    <a:pt x="206" y="7"/>
                  </a:lnTo>
                  <a:lnTo>
                    <a:pt x="190" y="12"/>
                  </a:lnTo>
                  <a:lnTo>
                    <a:pt x="174" y="18"/>
                  </a:lnTo>
                  <a:lnTo>
                    <a:pt x="160" y="25"/>
                  </a:lnTo>
                  <a:lnTo>
                    <a:pt x="144" y="33"/>
                  </a:lnTo>
                  <a:lnTo>
                    <a:pt x="130" y="42"/>
                  </a:lnTo>
                  <a:lnTo>
                    <a:pt x="115" y="54"/>
                  </a:lnTo>
                  <a:lnTo>
                    <a:pt x="101" y="67"/>
                  </a:lnTo>
                  <a:lnTo>
                    <a:pt x="87" y="79"/>
                  </a:lnTo>
                  <a:lnTo>
                    <a:pt x="74" y="95"/>
                  </a:lnTo>
                  <a:close/>
                </a:path>
              </a:pathLst>
            </a:custGeom>
            <a:solidFill>
              <a:srgbClr val="FFF1D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71" name="Freeform 70"/>
            <p:cNvSpPr>
              <a:spLocks/>
            </p:cNvSpPr>
            <p:nvPr/>
          </p:nvSpPr>
          <p:spPr bwMode="auto">
            <a:xfrm>
              <a:off x="3884613" y="3432176"/>
              <a:ext cx="168275" cy="220663"/>
            </a:xfrm>
            <a:custGeom>
              <a:avLst/>
              <a:gdLst>
                <a:gd name="T0" fmla="*/ 109 w 318"/>
                <a:gd name="T1" fmla="*/ 62 h 416"/>
                <a:gd name="T2" fmla="*/ 76 w 318"/>
                <a:gd name="T3" fmla="*/ 115 h 416"/>
                <a:gd name="T4" fmla="*/ 49 w 318"/>
                <a:gd name="T5" fmla="*/ 169 h 416"/>
                <a:gd name="T6" fmla="*/ 23 w 318"/>
                <a:gd name="T7" fmla="*/ 226 h 416"/>
                <a:gd name="T8" fmla="*/ 8 w 318"/>
                <a:gd name="T9" fmla="*/ 272 h 416"/>
                <a:gd name="T10" fmla="*/ 3 w 318"/>
                <a:gd name="T11" fmla="*/ 301 h 416"/>
                <a:gd name="T12" fmla="*/ 0 w 318"/>
                <a:gd name="T13" fmla="*/ 330 h 416"/>
                <a:gd name="T14" fmla="*/ 1 w 318"/>
                <a:gd name="T15" fmla="*/ 356 h 416"/>
                <a:gd name="T16" fmla="*/ 7 w 318"/>
                <a:gd name="T17" fmla="*/ 379 h 416"/>
                <a:gd name="T18" fmla="*/ 20 w 318"/>
                <a:gd name="T19" fmla="*/ 398 h 416"/>
                <a:gd name="T20" fmla="*/ 37 w 318"/>
                <a:gd name="T21" fmla="*/ 413 h 416"/>
                <a:gd name="T22" fmla="*/ 59 w 318"/>
                <a:gd name="T23" fmla="*/ 416 h 416"/>
                <a:gd name="T24" fmla="*/ 80 w 318"/>
                <a:gd name="T25" fmla="*/ 408 h 416"/>
                <a:gd name="T26" fmla="*/ 103 w 318"/>
                <a:gd name="T27" fmla="*/ 390 h 416"/>
                <a:gd name="T28" fmla="*/ 128 w 318"/>
                <a:gd name="T29" fmla="*/ 365 h 416"/>
                <a:gd name="T30" fmla="*/ 151 w 318"/>
                <a:gd name="T31" fmla="*/ 333 h 416"/>
                <a:gd name="T32" fmla="*/ 187 w 318"/>
                <a:gd name="T33" fmla="*/ 277 h 416"/>
                <a:gd name="T34" fmla="*/ 233 w 318"/>
                <a:gd name="T35" fmla="*/ 193 h 416"/>
                <a:gd name="T36" fmla="*/ 272 w 318"/>
                <a:gd name="T37" fmla="*/ 111 h 416"/>
                <a:gd name="T38" fmla="*/ 311 w 318"/>
                <a:gd name="T39" fmla="*/ 22 h 416"/>
                <a:gd name="T40" fmla="*/ 296 w 318"/>
                <a:gd name="T41" fmla="*/ 32 h 416"/>
                <a:gd name="T42" fmla="*/ 229 w 318"/>
                <a:gd name="T43" fmla="*/ 118 h 416"/>
                <a:gd name="T44" fmla="*/ 197 w 318"/>
                <a:gd name="T45" fmla="*/ 151 h 416"/>
                <a:gd name="T46" fmla="*/ 165 w 318"/>
                <a:gd name="T47" fmla="*/ 179 h 416"/>
                <a:gd name="T48" fmla="*/ 145 w 318"/>
                <a:gd name="T49" fmla="*/ 192 h 416"/>
                <a:gd name="T50" fmla="*/ 132 w 318"/>
                <a:gd name="T51" fmla="*/ 196 h 416"/>
                <a:gd name="T52" fmla="*/ 122 w 318"/>
                <a:gd name="T53" fmla="*/ 195 h 416"/>
                <a:gd name="T54" fmla="*/ 113 w 318"/>
                <a:gd name="T55" fmla="*/ 192 h 416"/>
                <a:gd name="T56" fmla="*/ 105 w 318"/>
                <a:gd name="T57" fmla="*/ 182 h 416"/>
                <a:gd name="T58" fmla="*/ 100 w 318"/>
                <a:gd name="T59" fmla="*/ 160 h 416"/>
                <a:gd name="T60" fmla="*/ 99 w 318"/>
                <a:gd name="T61" fmla="*/ 136 h 416"/>
                <a:gd name="T62" fmla="*/ 111 w 318"/>
                <a:gd name="T63" fmla="*/ 72 h 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18" h="416">
                  <a:moveTo>
                    <a:pt x="116" y="51"/>
                  </a:moveTo>
                  <a:lnTo>
                    <a:pt x="109" y="62"/>
                  </a:lnTo>
                  <a:lnTo>
                    <a:pt x="89" y="94"/>
                  </a:lnTo>
                  <a:lnTo>
                    <a:pt x="76" y="115"/>
                  </a:lnTo>
                  <a:lnTo>
                    <a:pt x="63" y="141"/>
                  </a:lnTo>
                  <a:lnTo>
                    <a:pt x="49" y="169"/>
                  </a:lnTo>
                  <a:lnTo>
                    <a:pt x="36" y="197"/>
                  </a:lnTo>
                  <a:lnTo>
                    <a:pt x="23" y="226"/>
                  </a:lnTo>
                  <a:lnTo>
                    <a:pt x="13" y="257"/>
                  </a:lnTo>
                  <a:lnTo>
                    <a:pt x="8" y="272"/>
                  </a:lnTo>
                  <a:lnTo>
                    <a:pt x="5" y="287"/>
                  </a:lnTo>
                  <a:lnTo>
                    <a:pt x="3" y="301"/>
                  </a:lnTo>
                  <a:lnTo>
                    <a:pt x="0" y="316"/>
                  </a:lnTo>
                  <a:lnTo>
                    <a:pt x="0" y="330"/>
                  </a:lnTo>
                  <a:lnTo>
                    <a:pt x="0" y="343"/>
                  </a:lnTo>
                  <a:lnTo>
                    <a:pt x="1" y="356"/>
                  </a:lnTo>
                  <a:lnTo>
                    <a:pt x="4" y="367"/>
                  </a:lnTo>
                  <a:lnTo>
                    <a:pt x="7" y="379"/>
                  </a:lnTo>
                  <a:lnTo>
                    <a:pt x="13" y="389"/>
                  </a:lnTo>
                  <a:lnTo>
                    <a:pt x="20" y="398"/>
                  </a:lnTo>
                  <a:lnTo>
                    <a:pt x="28" y="406"/>
                  </a:lnTo>
                  <a:lnTo>
                    <a:pt x="37" y="413"/>
                  </a:lnTo>
                  <a:lnTo>
                    <a:pt x="47" y="416"/>
                  </a:lnTo>
                  <a:lnTo>
                    <a:pt x="59" y="416"/>
                  </a:lnTo>
                  <a:lnTo>
                    <a:pt x="69" y="413"/>
                  </a:lnTo>
                  <a:lnTo>
                    <a:pt x="80" y="408"/>
                  </a:lnTo>
                  <a:lnTo>
                    <a:pt x="92" y="401"/>
                  </a:lnTo>
                  <a:lnTo>
                    <a:pt x="103" y="390"/>
                  </a:lnTo>
                  <a:lnTo>
                    <a:pt x="115" y="379"/>
                  </a:lnTo>
                  <a:lnTo>
                    <a:pt x="128" y="365"/>
                  </a:lnTo>
                  <a:lnTo>
                    <a:pt x="139" y="350"/>
                  </a:lnTo>
                  <a:lnTo>
                    <a:pt x="151" y="333"/>
                  </a:lnTo>
                  <a:lnTo>
                    <a:pt x="164" y="316"/>
                  </a:lnTo>
                  <a:lnTo>
                    <a:pt x="187" y="277"/>
                  </a:lnTo>
                  <a:lnTo>
                    <a:pt x="210" y="235"/>
                  </a:lnTo>
                  <a:lnTo>
                    <a:pt x="233" y="193"/>
                  </a:lnTo>
                  <a:lnTo>
                    <a:pt x="253" y="151"/>
                  </a:lnTo>
                  <a:lnTo>
                    <a:pt x="272" y="111"/>
                  </a:lnTo>
                  <a:lnTo>
                    <a:pt x="288" y="77"/>
                  </a:lnTo>
                  <a:lnTo>
                    <a:pt x="311" y="22"/>
                  </a:lnTo>
                  <a:lnTo>
                    <a:pt x="318" y="0"/>
                  </a:lnTo>
                  <a:lnTo>
                    <a:pt x="296" y="32"/>
                  </a:lnTo>
                  <a:lnTo>
                    <a:pt x="244" y="100"/>
                  </a:lnTo>
                  <a:lnTo>
                    <a:pt x="229" y="118"/>
                  </a:lnTo>
                  <a:lnTo>
                    <a:pt x="213" y="136"/>
                  </a:lnTo>
                  <a:lnTo>
                    <a:pt x="197" y="151"/>
                  </a:lnTo>
                  <a:lnTo>
                    <a:pt x="181" y="166"/>
                  </a:lnTo>
                  <a:lnTo>
                    <a:pt x="165" y="179"/>
                  </a:lnTo>
                  <a:lnTo>
                    <a:pt x="152" y="189"/>
                  </a:lnTo>
                  <a:lnTo>
                    <a:pt x="145" y="192"/>
                  </a:lnTo>
                  <a:lnTo>
                    <a:pt x="139" y="195"/>
                  </a:lnTo>
                  <a:lnTo>
                    <a:pt x="132" y="196"/>
                  </a:lnTo>
                  <a:lnTo>
                    <a:pt x="128" y="196"/>
                  </a:lnTo>
                  <a:lnTo>
                    <a:pt x="122" y="195"/>
                  </a:lnTo>
                  <a:lnTo>
                    <a:pt x="118" y="193"/>
                  </a:lnTo>
                  <a:lnTo>
                    <a:pt x="113" y="192"/>
                  </a:lnTo>
                  <a:lnTo>
                    <a:pt x="111" y="189"/>
                  </a:lnTo>
                  <a:lnTo>
                    <a:pt x="105" y="182"/>
                  </a:lnTo>
                  <a:lnTo>
                    <a:pt x="102" y="172"/>
                  </a:lnTo>
                  <a:lnTo>
                    <a:pt x="100" y="160"/>
                  </a:lnTo>
                  <a:lnTo>
                    <a:pt x="99" y="149"/>
                  </a:lnTo>
                  <a:lnTo>
                    <a:pt x="99" y="136"/>
                  </a:lnTo>
                  <a:lnTo>
                    <a:pt x="100" y="121"/>
                  </a:lnTo>
                  <a:lnTo>
                    <a:pt x="111" y="72"/>
                  </a:lnTo>
                  <a:lnTo>
                    <a:pt x="116" y="51"/>
                  </a:lnTo>
                  <a:close/>
                </a:path>
              </a:pathLst>
            </a:custGeom>
            <a:solidFill>
              <a:srgbClr val="61BE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72" name="Freeform 71"/>
            <p:cNvSpPr>
              <a:spLocks/>
            </p:cNvSpPr>
            <p:nvPr/>
          </p:nvSpPr>
          <p:spPr bwMode="auto">
            <a:xfrm>
              <a:off x="4337050" y="2895601"/>
              <a:ext cx="654050" cy="412750"/>
            </a:xfrm>
            <a:custGeom>
              <a:avLst/>
              <a:gdLst>
                <a:gd name="T0" fmla="*/ 149 w 1236"/>
                <a:gd name="T1" fmla="*/ 400 h 780"/>
                <a:gd name="T2" fmla="*/ 150 w 1236"/>
                <a:gd name="T3" fmla="*/ 428 h 780"/>
                <a:gd name="T4" fmla="*/ 157 w 1236"/>
                <a:gd name="T5" fmla="*/ 452 h 780"/>
                <a:gd name="T6" fmla="*/ 170 w 1236"/>
                <a:gd name="T7" fmla="*/ 474 h 780"/>
                <a:gd name="T8" fmla="*/ 189 w 1236"/>
                <a:gd name="T9" fmla="*/ 492 h 780"/>
                <a:gd name="T10" fmla="*/ 211 w 1236"/>
                <a:gd name="T11" fmla="*/ 505 h 780"/>
                <a:gd name="T12" fmla="*/ 237 w 1236"/>
                <a:gd name="T13" fmla="*/ 514 h 780"/>
                <a:gd name="T14" fmla="*/ 264 w 1236"/>
                <a:gd name="T15" fmla="*/ 514 h 780"/>
                <a:gd name="T16" fmla="*/ 326 w 1236"/>
                <a:gd name="T17" fmla="*/ 501 h 780"/>
                <a:gd name="T18" fmla="*/ 435 w 1236"/>
                <a:gd name="T19" fmla="*/ 469 h 780"/>
                <a:gd name="T20" fmla="*/ 525 w 1236"/>
                <a:gd name="T21" fmla="*/ 438 h 780"/>
                <a:gd name="T22" fmla="*/ 587 w 1236"/>
                <a:gd name="T23" fmla="*/ 413 h 780"/>
                <a:gd name="T24" fmla="*/ 648 w 1236"/>
                <a:gd name="T25" fmla="*/ 383 h 780"/>
                <a:gd name="T26" fmla="*/ 710 w 1236"/>
                <a:gd name="T27" fmla="*/ 350 h 780"/>
                <a:gd name="T28" fmla="*/ 713 w 1236"/>
                <a:gd name="T29" fmla="*/ 275 h 780"/>
                <a:gd name="T30" fmla="*/ 947 w 1236"/>
                <a:gd name="T31" fmla="*/ 10 h 780"/>
                <a:gd name="T32" fmla="*/ 1017 w 1236"/>
                <a:gd name="T33" fmla="*/ 84 h 780"/>
                <a:gd name="T34" fmla="*/ 1092 w 1236"/>
                <a:gd name="T35" fmla="*/ 167 h 780"/>
                <a:gd name="T36" fmla="*/ 1142 w 1236"/>
                <a:gd name="T37" fmla="*/ 230 h 780"/>
                <a:gd name="T38" fmla="*/ 1188 w 1236"/>
                <a:gd name="T39" fmla="*/ 294 h 780"/>
                <a:gd name="T40" fmla="*/ 1223 w 1236"/>
                <a:gd name="T41" fmla="*/ 354 h 780"/>
                <a:gd name="T42" fmla="*/ 1229 w 1236"/>
                <a:gd name="T43" fmla="*/ 387 h 780"/>
                <a:gd name="T44" fmla="*/ 1181 w 1236"/>
                <a:gd name="T45" fmla="*/ 428 h 780"/>
                <a:gd name="T46" fmla="*/ 1092 w 1236"/>
                <a:gd name="T47" fmla="*/ 495 h 780"/>
                <a:gd name="T48" fmla="*/ 1001 w 1236"/>
                <a:gd name="T49" fmla="*/ 556 h 780"/>
                <a:gd name="T50" fmla="*/ 931 w 1236"/>
                <a:gd name="T51" fmla="*/ 598 h 780"/>
                <a:gd name="T52" fmla="*/ 854 w 1236"/>
                <a:gd name="T53" fmla="*/ 639 h 780"/>
                <a:gd name="T54" fmla="*/ 769 w 1236"/>
                <a:gd name="T55" fmla="*/ 678 h 780"/>
                <a:gd name="T56" fmla="*/ 680 w 1236"/>
                <a:gd name="T57" fmla="*/ 713 h 780"/>
                <a:gd name="T58" fmla="*/ 585 w 1236"/>
                <a:gd name="T59" fmla="*/ 743 h 780"/>
                <a:gd name="T60" fmla="*/ 487 w 1236"/>
                <a:gd name="T61" fmla="*/ 765 h 780"/>
                <a:gd name="T62" fmla="*/ 385 w 1236"/>
                <a:gd name="T63" fmla="*/ 778 h 780"/>
                <a:gd name="T64" fmla="*/ 280 w 1236"/>
                <a:gd name="T65" fmla="*/ 780 h 780"/>
                <a:gd name="T66" fmla="*/ 173 w 1236"/>
                <a:gd name="T67" fmla="*/ 770 h 780"/>
                <a:gd name="T68" fmla="*/ 107 w 1236"/>
                <a:gd name="T69" fmla="*/ 756 h 780"/>
                <a:gd name="T70" fmla="*/ 85 w 1236"/>
                <a:gd name="T71" fmla="*/ 747 h 780"/>
                <a:gd name="T72" fmla="*/ 67 w 1236"/>
                <a:gd name="T73" fmla="*/ 734 h 780"/>
                <a:gd name="T74" fmla="*/ 52 w 1236"/>
                <a:gd name="T75" fmla="*/ 720 h 780"/>
                <a:gd name="T76" fmla="*/ 42 w 1236"/>
                <a:gd name="T77" fmla="*/ 704 h 780"/>
                <a:gd name="T78" fmla="*/ 38 w 1236"/>
                <a:gd name="T79" fmla="*/ 688 h 780"/>
                <a:gd name="T80" fmla="*/ 38 w 1236"/>
                <a:gd name="T81" fmla="*/ 672 h 780"/>
                <a:gd name="T82" fmla="*/ 45 w 1236"/>
                <a:gd name="T83" fmla="*/ 658 h 780"/>
                <a:gd name="T84" fmla="*/ 42 w 1236"/>
                <a:gd name="T85" fmla="*/ 645 h 780"/>
                <a:gd name="T86" fmla="*/ 15 w 1236"/>
                <a:gd name="T87" fmla="*/ 615 h 780"/>
                <a:gd name="T88" fmla="*/ 3 w 1236"/>
                <a:gd name="T89" fmla="*/ 593 h 780"/>
                <a:gd name="T90" fmla="*/ 0 w 1236"/>
                <a:gd name="T91" fmla="*/ 579 h 780"/>
                <a:gd name="T92" fmla="*/ 3 w 1236"/>
                <a:gd name="T93" fmla="*/ 563 h 780"/>
                <a:gd name="T94" fmla="*/ 9 w 1236"/>
                <a:gd name="T95" fmla="*/ 552 h 780"/>
                <a:gd name="T96" fmla="*/ 24 w 1236"/>
                <a:gd name="T97" fmla="*/ 541 h 780"/>
                <a:gd name="T98" fmla="*/ 55 w 1236"/>
                <a:gd name="T99" fmla="*/ 533 h 780"/>
                <a:gd name="T100" fmla="*/ 58 w 1236"/>
                <a:gd name="T101" fmla="*/ 524 h 780"/>
                <a:gd name="T102" fmla="*/ 42 w 1236"/>
                <a:gd name="T103" fmla="*/ 490 h 780"/>
                <a:gd name="T104" fmla="*/ 39 w 1236"/>
                <a:gd name="T105" fmla="*/ 469 h 780"/>
                <a:gd name="T106" fmla="*/ 42 w 1236"/>
                <a:gd name="T107" fmla="*/ 458 h 780"/>
                <a:gd name="T108" fmla="*/ 49 w 1236"/>
                <a:gd name="T109" fmla="*/ 448 h 780"/>
                <a:gd name="T110" fmla="*/ 60 w 1236"/>
                <a:gd name="T111" fmla="*/ 442 h 780"/>
                <a:gd name="T112" fmla="*/ 77 w 1236"/>
                <a:gd name="T113" fmla="*/ 439 h 780"/>
                <a:gd name="T114" fmla="*/ 107 w 1236"/>
                <a:gd name="T115" fmla="*/ 445 h 780"/>
                <a:gd name="T116" fmla="*/ 150 w 1236"/>
                <a:gd name="T117" fmla="*/ 386 h 7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236" h="780">
                  <a:moveTo>
                    <a:pt x="150" y="386"/>
                  </a:moveTo>
                  <a:lnTo>
                    <a:pt x="149" y="400"/>
                  </a:lnTo>
                  <a:lnTo>
                    <a:pt x="149" y="413"/>
                  </a:lnTo>
                  <a:lnTo>
                    <a:pt x="150" y="428"/>
                  </a:lnTo>
                  <a:lnTo>
                    <a:pt x="153" y="441"/>
                  </a:lnTo>
                  <a:lnTo>
                    <a:pt x="157" y="452"/>
                  </a:lnTo>
                  <a:lnTo>
                    <a:pt x="163" y="464"/>
                  </a:lnTo>
                  <a:lnTo>
                    <a:pt x="170" y="474"/>
                  </a:lnTo>
                  <a:lnTo>
                    <a:pt x="179" y="484"/>
                  </a:lnTo>
                  <a:lnTo>
                    <a:pt x="189" y="492"/>
                  </a:lnTo>
                  <a:lnTo>
                    <a:pt x="199" y="500"/>
                  </a:lnTo>
                  <a:lnTo>
                    <a:pt x="211" y="505"/>
                  </a:lnTo>
                  <a:lnTo>
                    <a:pt x="224" y="510"/>
                  </a:lnTo>
                  <a:lnTo>
                    <a:pt x="237" y="514"/>
                  </a:lnTo>
                  <a:lnTo>
                    <a:pt x="250" y="516"/>
                  </a:lnTo>
                  <a:lnTo>
                    <a:pt x="264" y="514"/>
                  </a:lnTo>
                  <a:lnTo>
                    <a:pt x="277" y="513"/>
                  </a:lnTo>
                  <a:lnTo>
                    <a:pt x="326" y="501"/>
                  </a:lnTo>
                  <a:lnTo>
                    <a:pt x="379" y="487"/>
                  </a:lnTo>
                  <a:lnTo>
                    <a:pt x="435" y="469"/>
                  </a:lnTo>
                  <a:lnTo>
                    <a:pt x="494" y="449"/>
                  </a:lnTo>
                  <a:lnTo>
                    <a:pt x="525" y="438"/>
                  </a:lnTo>
                  <a:lnTo>
                    <a:pt x="555" y="426"/>
                  </a:lnTo>
                  <a:lnTo>
                    <a:pt x="587" y="413"/>
                  </a:lnTo>
                  <a:lnTo>
                    <a:pt x="617" y="399"/>
                  </a:lnTo>
                  <a:lnTo>
                    <a:pt x="648" y="383"/>
                  </a:lnTo>
                  <a:lnTo>
                    <a:pt x="679" y="367"/>
                  </a:lnTo>
                  <a:lnTo>
                    <a:pt x="710" y="350"/>
                  </a:lnTo>
                  <a:lnTo>
                    <a:pt x="741" y="333"/>
                  </a:lnTo>
                  <a:lnTo>
                    <a:pt x="713" y="275"/>
                  </a:lnTo>
                  <a:lnTo>
                    <a:pt x="936" y="0"/>
                  </a:lnTo>
                  <a:lnTo>
                    <a:pt x="947" y="10"/>
                  </a:lnTo>
                  <a:lnTo>
                    <a:pt x="975" y="40"/>
                  </a:lnTo>
                  <a:lnTo>
                    <a:pt x="1017" y="84"/>
                  </a:lnTo>
                  <a:lnTo>
                    <a:pt x="1066" y="138"/>
                  </a:lnTo>
                  <a:lnTo>
                    <a:pt x="1092" y="167"/>
                  </a:lnTo>
                  <a:lnTo>
                    <a:pt x="1118" y="199"/>
                  </a:lnTo>
                  <a:lnTo>
                    <a:pt x="1142" y="230"/>
                  </a:lnTo>
                  <a:lnTo>
                    <a:pt x="1167" y="262"/>
                  </a:lnTo>
                  <a:lnTo>
                    <a:pt x="1188" y="294"/>
                  </a:lnTo>
                  <a:lnTo>
                    <a:pt x="1207" y="324"/>
                  </a:lnTo>
                  <a:lnTo>
                    <a:pt x="1223" y="354"/>
                  </a:lnTo>
                  <a:lnTo>
                    <a:pt x="1236" y="382"/>
                  </a:lnTo>
                  <a:lnTo>
                    <a:pt x="1229" y="387"/>
                  </a:lnTo>
                  <a:lnTo>
                    <a:pt x="1212" y="403"/>
                  </a:lnTo>
                  <a:lnTo>
                    <a:pt x="1181" y="428"/>
                  </a:lnTo>
                  <a:lnTo>
                    <a:pt x="1142" y="459"/>
                  </a:lnTo>
                  <a:lnTo>
                    <a:pt x="1092" y="495"/>
                  </a:lnTo>
                  <a:lnTo>
                    <a:pt x="1034" y="536"/>
                  </a:lnTo>
                  <a:lnTo>
                    <a:pt x="1001" y="556"/>
                  </a:lnTo>
                  <a:lnTo>
                    <a:pt x="968" y="577"/>
                  </a:lnTo>
                  <a:lnTo>
                    <a:pt x="931" y="598"/>
                  </a:lnTo>
                  <a:lnTo>
                    <a:pt x="893" y="619"/>
                  </a:lnTo>
                  <a:lnTo>
                    <a:pt x="854" y="639"/>
                  </a:lnTo>
                  <a:lnTo>
                    <a:pt x="813" y="660"/>
                  </a:lnTo>
                  <a:lnTo>
                    <a:pt x="769" y="678"/>
                  </a:lnTo>
                  <a:lnTo>
                    <a:pt x="726" y="697"/>
                  </a:lnTo>
                  <a:lnTo>
                    <a:pt x="680" y="713"/>
                  </a:lnTo>
                  <a:lnTo>
                    <a:pt x="633" y="729"/>
                  </a:lnTo>
                  <a:lnTo>
                    <a:pt x="585" y="743"/>
                  </a:lnTo>
                  <a:lnTo>
                    <a:pt x="536" y="755"/>
                  </a:lnTo>
                  <a:lnTo>
                    <a:pt x="487" y="765"/>
                  </a:lnTo>
                  <a:lnTo>
                    <a:pt x="437" y="772"/>
                  </a:lnTo>
                  <a:lnTo>
                    <a:pt x="385" y="778"/>
                  </a:lnTo>
                  <a:lnTo>
                    <a:pt x="333" y="780"/>
                  </a:lnTo>
                  <a:lnTo>
                    <a:pt x="280" y="780"/>
                  </a:lnTo>
                  <a:lnTo>
                    <a:pt x="227" y="776"/>
                  </a:lnTo>
                  <a:lnTo>
                    <a:pt x="173" y="770"/>
                  </a:lnTo>
                  <a:lnTo>
                    <a:pt x="119" y="759"/>
                  </a:lnTo>
                  <a:lnTo>
                    <a:pt x="107" y="756"/>
                  </a:lnTo>
                  <a:lnTo>
                    <a:pt x="96" y="752"/>
                  </a:lnTo>
                  <a:lnTo>
                    <a:pt x="85" y="747"/>
                  </a:lnTo>
                  <a:lnTo>
                    <a:pt x="77" y="742"/>
                  </a:lnTo>
                  <a:lnTo>
                    <a:pt x="67" y="734"/>
                  </a:lnTo>
                  <a:lnTo>
                    <a:pt x="60" y="727"/>
                  </a:lnTo>
                  <a:lnTo>
                    <a:pt x="52" y="720"/>
                  </a:lnTo>
                  <a:lnTo>
                    <a:pt x="47" y="713"/>
                  </a:lnTo>
                  <a:lnTo>
                    <a:pt x="42" y="704"/>
                  </a:lnTo>
                  <a:lnTo>
                    <a:pt x="39" y="697"/>
                  </a:lnTo>
                  <a:lnTo>
                    <a:pt x="38" y="688"/>
                  </a:lnTo>
                  <a:lnTo>
                    <a:pt x="38" y="681"/>
                  </a:lnTo>
                  <a:lnTo>
                    <a:pt x="38" y="672"/>
                  </a:lnTo>
                  <a:lnTo>
                    <a:pt x="41" y="665"/>
                  </a:lnTo>
                  <a:lnTo>
                    <a:pt x="45" y="658"/>
                  </a:lnTo>
                  <a:lnTo>
                    <a:pt x="51" y="652"/>
                  </a:lnTo>
                  <a:lnTo>
                    <a:pt x="42" y="645"/>
                  </a:lnTo>
                  <a:lnTo>
                    <a:pt x="25" y="626"/>
                  </a:lnTo>
                  <a:lnTo>
                    <a:pt x="15" y="615"/>
                  </a:lnTo>
                  <a:lnTo>
                    <a:pt x="6" y="600"/>
                  </a:lnTo>
                  <a:lnTo>
                    <a:pt x="3" y="593"/>
                  </a:lnTo>
                  <a:lnTo>
                    <a:pt x="2" y="586"/>
                  </a:lnTo>
                  <a:lnTo>
                    <a:pt x="0" y="579"/>
                  </a:lnTo>
                  <a:lnTo>
                    <a:pt x="2" y="570"/>
                  </a:lnTo>
                  <a:lnTo>
                    <a:pt x="3" y="563"/>
                  </a:lnTo>
                  <a:lnTo>
                    <a:pt x="6" y="557"/>
                  </a:lnTo>
                  <a:lnTo>
                    <a:pt x="9" y="552"/>
                  </a:lnTo>
                  <a:lnTo>
                    <a:pt x="13" y="547"/>
                  </a:lnTo>
                  <a:lnTo>
                    <a:pt x="24" y="541"/>
                  </a:lnTo>
                  <a:lnTo>
                    <a:pt x="35" y="537"/>
                  </a:lnTo>
                  <a:lnTo>
                    <a:pt x="55" y="533"/>
                  </a:lnTo>
                  <a:lnTo>
                    <a:pt x="64" y="533"/>
                  </a:lnTo>
                  <a:lnTo>
                    <a:pt x="58" y="524"/>
                  </a:lnTo>
                  <a:lnTo>
                    <a:pt x="47" y="503"/>
                  </a:lnTo>
                  <a:lnTo>
                    <a:pt x="42" y="490"/>
                  </a:lnTo>
                  <a:lnTo>
                    <a:pt x="39" y="477"/>
                  </a:lnTo>
                  <a:lnTo>
                    <a:pt x="39" y="469"/>
                  </a:lnTo>
                  <a:lnTo>
                    <a:pt x="39" y="464"/>
                  </a:lnTo>
                  <a:lnTo>
                    <a:pt x="42" y="458"/>
                  </a:lnTo>
                  <a:lnTo>
                    <a:pt x="45" y="452"/>
                  </a:lnTo>
                  <a:lnTo>
                    <a:pt x="49" y="448"/>
                  </a:lnTo>
                  <a:lnTo>
                    <a:pt x="55" y="444"/>
                  </a:lnTo>
                  <a:lnTo>
                    <a:pt x="60" y="442"/>
                  </a:lnTo>
                  <a:lnTo>
                    <a:pt x="65" y="439"/>
                  </a:lnTo>
                  <a:lnTo>
                    <a:pt x="77" y="439"/>
                  </a:lnTo>
                  <a:lnTo>
                    <a:pt x="88" y="441"/>
                  </a:lnTo>
                  <a:lnTo>
                    <a:pt x="107" y="445"/>
                  </a:lnTo>
                  <a:lnTo>
                    <a:pt x="114" y="449"/>
                  </a:lnTo>
                  <a:lnTo>
                    <a:pt x="150" y="386"/>
                  </a:lnTo>
                  <a:close/>
                </a:path>
              </a:pathLst>
            </a:custGeom>
            <a:solidFill>
              <a:srgbClr val="FFF1D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73" name="Freeform 72"/>
            <p:cNvSpPr>
              <a:spLocks/>
            </p:cNvSpPr>
            <p:nvPr/>
          </p:nvSpPr>
          <p:spPr bwMode="auto">
            <a:xfrm>
              <a:off x="3670300" y="2816226"/>
              <a:ext cx="407988" cy="447675"/>
            </a:xfrm>
            <a:custGeom>
              <a:avLst/>
              <a:gdLst>
                <a:gd name="T0" fmla="*/ 684 w 773"/>
                <a:gd name="T1" fmla="*/ 478 h 848"/>
                <a:gd name="T2" fmla="*/ 632 w 773"/>
                <a:gd name="T3" fmla="*/ 485 h 848"/>
                <a:gd name="T4" fmla="*/ 580 w 773"/>
                <a:gd name="T5" fmla="*/ 487 h 848"/>
                <a:gd name="T6" fmla="*/ 520 w 773"/>
                <a:gd name="T7" fmla="*/ 485 h 848"/>
                <a:gd name="T8" fmla="*/ 455 w 773"/>
                <a:gd name="T9" fmla="*/ 478 h 848"/>
                <a:gd name="T10" fmla="*/ 406 w 773"/>
                <a:gd name="T11" fmla="*/ 466 h 848"/>
                <a:gd name="T12" fmla="*/ 374 w 773"/>
                <a:gd name="T13" fmla="*/ 455 h 848"/>
                <a:gd name="T14" fmla="*/ 344 w 773"/>
                <a:gd name="T15" fmla="*/ 440 h 848"/>
                <a:gd name="T16" fmla="*/ 315 w 773"/>
                <a:gd name="T17" fmla="*/ 423 h 848"/>
                <a:gd name="T18" fmla="*/ 480 w 773"/>
                <a:gd name="T19" fmla="*/ 299 h 848"/>
                <a:gd name="T20" fmla="*/ 311 w 773"/>
                <a:gd name="T21" fmla="*/ 7 h 848"/>
                <a:gd name="T22" fmla="*/ 259 w 773"/>
                <a:gd name="T23" fmla="*/ 42 h 848"/>
                <a:gd name="T24" fmla="*/ 210 w 773"/>
                <a:gd name="T25" fmla="*/ 82 h 848"/>
                <a:gd name="T26" fmla="*/ 157 w 773"/>
                <a:gd name="T27" fmla="*/ 139 h 848"/>
                <a:gd name="T28" fmla="*/ 115 w 773"/>
                <a:gd name="T29" fmla="*/ 193 h 848"/>
                <a:gd name="T30" fmla="*/ 88 w 773"/>
                <a:gd name="T31" fmla="*/ 233 h 848"/>
                <a:gd name="T32" fmla="*/ 63 w 773"/>
                <a:gd name="T33" fmla="*/ 278 h 848"/>
                <a:gd name="T34" fmla="*/ 42 w 773"/>
                <a:gd name="T35" fmla="*/ 327 h 848"/>
                <a:gd name="T36" fmla="*/ 22 w 773"/>
                <a:gd name="T37" fmla="*/ 380 h 848"/>
                <a:gd name="T38" fmla="*/ 6 w 773"/>
                <a:gd name="T39" fmla="*/ 438 h 848"/>
                <a:gd name="T40" fmla="*/ 19 w 773"/>
                <a:gd name="T41" fmla="*/ 494 h 848"/>
                <a:gd name="T42" fmla="*/ 59 w 773"/>
                <a:gd name="T43" fmla="*/ 541 h 848"/>
                <a:gd name="T44" fmla="*/ 104 w 773"/>
                <a:gd name="T45" fmla="*/ 586 h 848"/>
                <a:gd name="T46" fmla="*/ 150 w 773"/>
                <a:gd name="T47" fmla="*/ 629 h 848"/>
                <a:gd name="T48" fmla="*/ 199 w 773"/>
                <a:gd name="T49" fmla="*/ 669 h 848"/>
                <a:gd name="T50" fmla="*/ 249 w 773"/>
                <a:gd name="T51" fmla="*/ 705 h 848"/>
                <a:gd name="T52" fmla="*/ 301 w 773"/>
                <a:gd name="T53" fmla="*/ 739 h 848"/>
                <a:gd name="T54" fmla="*/ 353 w 773"/>
                <a:gd name="T55" fmla="*/ 769 h 848"/>
                <a:gd name="T56" fmla="*/ 406 w 773"/>
                <a:gd name="T57" fmla="*/ 793 h 848"/>
                <a:gd name="T58" fmla="*/ 458 w 773"/>
                <a:gd name="T59" fmla="*/ 815 h 848"/>
                <a:gd name="T60" fmla="*/ 508 w 773"/>
                <a:gd name="T61" fmla="*/ 831 h 848"/>
                <a:gd name="T62" fmla="*/ 557 w 773"/>
                <a:gd name="T63" fmla="*/ 842 h 848"/>
                <a:gd name="T64" fmla="*/ 603 w 773"/>
                <a:gd name="T65" fmla="*/ 848 h 848"/>
                <a:gd name="T66" fmla="*/ 648 w 773"/>
                <a:gd name="T67" fmla="*/ 847 h 848"/>
                <a:gd name="T68" fmla="*/ 688 w 773"/>
                <a:gd name="T69" fmla="*/ 841 h 848"/>
                <a:gd name="T70" fmla="*/ 726 w 773"/>
                <a:gd name="T71" fmla="*/ 828 h 848"/>
                <a:gd name="T72" fmla="*/ 749 w 773"/>
                <a:gd name="T73" fmla="*/ 815 h 848"/>
                <a:gd name="T74" fmla="*/ 756 w 773"/>
                <a:gd name="T75" fmla="*/ 802 h 848"/>
                <a:gd name="T76" fmla="*/ 757 w 773"/>
                <a:gd name="T77" fmla="*/ 786 h 848"/>
                <a:gd name="T78" fmla="*/ 753 w 773"/>
                <a:gd name="T79" fmla="*/ 772 h 848"/>
                <a:gd name="T80" fmla="*/ 733 w 773"/>
                <a:gd name="T81" fmla="*/ 739 h 848"/>
                <a:gd name="T82" fmla="*/ 730 w 773"/>
                <a:gd name="T83" fmla="*/ 723 h 848"/>
                <a:gd name="T84" fmla="*/ 756 w 773"/>
                <a:gd name="T85" fmla="*/ 698 h 848"/>
                <a:gd name="T86" fmla="*/ 768 w 773"/>
                <a:gd name="T87" fmla="*/ 682 h 848"/>
                <a:gd name="T88" fmla="*/ 772 w 773"/>
                <a:gd name="T89" fmla="*/ 671 h 848"/>
                <a:gd name="T90" fmla="*/ 773 w 773"/>
                <a:gd name="T91" fmla="*/ 659 h 848"/>
                <a:gd name="T92" fmla="*/ 770 w 773"/>
                <a:gd name="T93" fmla="*/ 649 h 848"/>
                <a:gd name="T94" fmla="*/ 759 w 773"/>
                <a:gd name="T95" fmla="*/ 635 h 848"/>
                <a:gd name="T96" fmla="*/ 732 w 773"/>
                <a:gd name="T97" fmla="*/ 616 h 848"/>
                <a:gd name="T98" fmla="*/ 730 w 773"/>
                <a:gd name="T99" fmla="*/ 612 h 848"/>
                <a:gd name="T100" fmla="*/ 755 w 773"/>
                <a:gd name="T101" fmla="*/ 602 h 848"/>
                <a:gd name="T102" fmla="*/ 766 w 773"/>
                <a:gd name="T103" fmla="*/ 590 h 848"/>
                <a:gd name="T104" fmla="*/ 772 w 773"/>
                <a:gd name="T105" fmla="*/ 579 h 848"/>
                <a:gd name="T106" fmla="*/ 773 w 773"/>
                <a:gd name="T107" fmla="*/ 566 h 848"/>
                <a:gd name="T108" fmla="*/ 769 w 773"/>
                <a:gd name="T109" fmla="*/ 554 h 848"/>
                <a:gd name="T110" fmla="*/ 752 w 773"/>
                <a:gd name="T111" fmla="*/ 538 h 848"/>
                <a:gd name="T112" fmla="*/ 709 w 773"/>
                <a:gd name="T113" fmla="*/ 523 h 848"/>
                <a:gd name="T114" fmla="*/ 696 w 773"/>
                <a:gd name="T115" fmla="*/ 476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773" h="848">
                  <a:moveTo>
                    <a:pt x="696" y="476"/>
                  </a:moveTo>
                  <a:lnTo>
                    <a:pt x="684" y="478"/>
                  </a:lnTo>
                  <a:lnTo>
                    <a:pt x="654" y="482"/>
                  </a:lnTo>
                  <a:lnTo>
                    <a:pt x="632" y="485"/>
                  </a:lnTo>
                  <a:lnTo>
                    <a:pt x="608" y="487"/>
                  </a:lnTo>
                  <a:lnTo>
                    <a:pt x="580" y="487"/>
                  </a:lnTo>
                  <a:lnTo>
                    <a:pt x="550" y="487"/>
                  </a:lnTo>
                  <a:lnTo>
                    <a:pt x="520" y="485"/>
                  </a:lnTo>
                  <a:lnTo>
                    <a:pt x="487" y="482"/>
                  </a:lnTo>
                  <a:lnTo>
                    <a:pt x="455" y="478"/>
                  </a:lnTo>
                  <a:lnTo>
                    <a:pt x="422" y="471"/>
                  </a:lnTo>
                  <a:lnTo>
                    <a:pt x="406" y="466"/>
                  </a:lnTo>
                  <a:lnTo>
                    <a:pt x="390" y="461"/>
                  </a:lnTo>
                  <a:lnTo>
                    <a:pt x="374" y="455"/>
                  </a:lnTo>
                  <a:lnTo>
                    <a:pt x="359" y="448"/>
                  </a:lnTo>
                  <a:lnTo>
                    <a:pt x="344" y="440"/>
                  </a:lnTo>
                  <a:lnTo>
                    <a:pt x="330" y="432"/>
                  </a:lnTo>
                  <a:lnTo>
                    <a:pt x="315" y="423"/>
                  </a:lnTo>
                  <a:lnTo>
                    <a:pt x="302" y="412"/>
                  </a:lnTo>
                  <a:lnTo>
                    <a:pt x="480" y="299"/>
                  </a:lnTo>
                  <a:lnTo>
                    <a:pt x="323" y="0"/>
                  </a:lnTo>
                  <a:lnTo>
                    <a:pt x="311" y="7"/>
                  </a:lnTo>
                  <a:lnTo>
                    <a:pt x="281" y="26"/>
                  </a:lnTo>
                  <a:lnTo>
                    <a:pt x="259" y="42"/>
                  </a:lnTo>
                  <a:lnTo>
                    <a:pt x="236" y="60"/>
                  </a:lnTo>
                  <a:lnTo>
                    <a:pt x="210" y="82"/>
                  </a:lnTo>
                  <a:lnTo>
                    <a:pt x="184" y="109"/>
                  </a:lnTo>
                  <a:lnTo>
                    <a:pt x="157" y="139"/>
                  </a:lnTo>
                  <a:lnTo>
                    <a:pt x="128" y="174"/>
                  </a:lnTo>
                  <a:lnTo>
                    <a:pt x="115" y="193"/>
                  </a:lnTo>
                  <a:lnTo>
                    <a:pt x="102" y="211"/>
                  </a:lnTo>
                  <a:lnTo>
                    <a:pt x="88" y="233"/>
                  </a:lnTo>
                  <a:lnTo>
                    <a:pt x="76" y="255"/>
                  </a:lnTo>
                  <a:lnTo>
                    <a:pt x="63" y="278"/>
                  </a:lnTo>
                  <a:lnTo>
                    <a:pt x="52" y="301"/>
                  </a:lnTo>
                  <a:lnTo>
                    <a:pt x="42" y="327"/>
                  </a:lnTo>
                  <a:lnTo>
                    <a:pt x="32" y="353"/>
                  </a:lnTo>
                  <a:lnTo>
                    <a:pt x="22" y="380"/>
                  </a:lnTo>
                  <a:lnTo>
                    <a:pt x="13" y="409"/>
                  </a:lnTo>
                  <a:lnTo>
                    <a:pt x="6" y="438"/>
                  </a:lnTo>
                  <a:lnTo>
                    <a:pt x="0" y="469"/>
                  </a:lnTo>
                  <a:lnTo>
                    <a:pt x="19" y="494"/>
                  </a:lnTo>
                  <a:lnTo>
                    <a:pt x="39" y="517"/>
                  </a:lnTo>
                  <a:lnTo>
                    <a:pt x="59" y="541"/>
                  </a:lnTo>
                  <a:lnTo>
                    <a:pt x="81" y="564"/>
                  </a:lnTo>
                  <a:lnTo>
                    <a:pt x="104" y="586"/>
                  </a:lnTo>
                  <a:lnTo>
                    <a:pt x="127" y="607"/>
                  </a:lnTo>
                  <a:lnTo>
                    <a:pt x="150" y="629"/>
                  </a:lnTo>
                  <a:lnTo>
                    <a:pt x="174" y="649"/>
                  </a:lnTo>
                  <a:lnTo>
                    <a:pt x="199" y="669"/>
                  </a:lnTo>
                  <a:lnTo>
                    <a:pt x="225" y="688"/>
                  </a:lnTo>
                  <a:lnTo>
                    <a:pt x="249" y="705"/>
                  </a:lnTo>
                  <a:lnTo>
                    <a:pt x="275" y="723"/>
                  </a:lnTo>
                  <a:lnTo>
                    <a:pt x="301" y="739"/>
                  </a:lnTo>
                  <a:lnTo>
                    <a:pt x="327" y="754"/>
                  </a:lnTo>
                  <a:lnTo>
                    <a:pt x="353" y="769"/>
                  </a:lnTo>
                  <a:lnTo>
                    <a:pt x="380" y="782"/>
                  </a:lnTo>
                  <a:lnTo>
                    <a:pt x="406" y="793"/>
                  </a:lnTo>
                  <a:lnTo>
                    <a:pt x="432" y="805"/>
                  </a:lnTo>
                  <a:lnTo>
                    <a:pt x="458" y="815"/>
                  </a:lnTo>
                  <a:lnTo>
                    <a:pt x="482" y="823"/>
                  </a:lnTo>
                  <a:lnTo>
                    <a:pt x="508" y="831"/>
                  </a:lnTo>
                  <a:lnTo>
                    <a:pt x="533" y="836"/>
                  </a:lnTo>
                  <a:lnTo>
                    <a:pt x="557" y="842"/>
                  </a:lnTo>
                  <a:lnTo>
                    <a:pt x="580" y="845"/>
                  </a:lnTo>
                  <a:lnTo>
                    <a:pt x="603" y="848"/>
                  </a:lnTo>
                  <a:lnTo>
                    <a:pt x="626" y="848"/>
                  </a:lnTo>
                  <a:lnTo>
                    <a:pt x="648" y="847"/>
                  </a:lnTo>
                  <a:lnTo>
                    <a:pt x="668" y="845"/>
                  </a:lnTo>
                  <a:lnTo>
                    <a:pt x="688" y="841"/>
                  </a:lnTo>
                  <a:lnTo>
                    <a:pt x="707" y="835"/>
                  </a:lnTo>
                  <a:lnTo>
                    <a:pt x="726" y="828"/>
                  </a:lnTo>
                  <a:lnTo>
                    <a:pt x="742" y="819"/>
                  </a:lnTo>
                  <a:lnTo>
                    <a:pt x="749" y="815"/>
                  </a:lnTo>
                  <a:lnTo>
                    <a:pt x="753" y="808"/>
                  </a:lnTo>
                  <a:lnTo>
                    <a:pt x="756" y="802"/>
                  </a:lnTo>
                  <a:lnTo>
                    <a:pt x="757" y="795"/>
                  </a:lnTo>
                  <a:lnTo>
                    <a:pt x="757" y="786"/>
                  </a:lnTo>
                  <a:lnTo>
                    <a:pt x="756" y="779"/>
                  </a:lnTo>
                  <a:lnTo>
                    <a:pt x="753" y="772"/>
                  </a:lnTo>
                  <a:lnTo>
                    <a:pt x="749" y="764"/>
                  </a:lnTo>
                  <a:lnTo>
                    <a:pt x="733" y="739"/>
                  </a:lnTo>
                  <a:lnTo>
                    <a:pt x="723" y="728"/>
                  </a:lnTo>
                  <a:lnTo>
                    <a:pt x="730" y="723"/>
                  </a:lnTo>
                  <a:lnTo>
                    <a:pt x="747" y="708"/>
                  </a:lnTo>
                  <a:lnTo>
                    <a:pt x="756" y="698"/>
                  </a:lnTo>
                  <a:lnTo>
                    <a:pt x="765" y="688"/>
                  </a:lnTo>
                  <a:lnTo>
                    <a:pt x="768" y="682"/>
                  </a:lnTo>
                  <a:lnTo>
                    <a:pt x="770" y="677"/>
                  </a:lnTo>
                  <a:lnTo>
                    <a:pt x="772" y="671"/>
                  </a:lnTo>
                  <a:lnTo>
                    <a:pt x="773" y="665"/>
                  </a:lnTo>
                  <a:lnTo>
                    <a:pt x="773" y="659"/>
                  </a:lnTo>
                  <a:lnTo>
                    <a:pt x="772" y="654"/>
                  </a:lnTo>
                  <a:lnTo>
                    <a:pt x="770" y="649"/>
                  </a:lnTo>
                  <a:lnTo>
                    <a:pt x="768" y="643"/>
                  </a:lnTo>
                  <a:lnTo>
                    <a:pt x="759" y="635"/>
                  </a:lnTo>
                  <a:lnTo>
                    <a:pt x="750" y="628"/>
                  </a:lnTo>
                  <a:lnTo>
                    <a:pt x="732" y="616"/>
                  </a:lnTo>
                  <a:lnTo>
                    <a:pt x="723" y="612"/>
                  </a:lnTo>
                  <a:lnTo>
                    <a:pt x="730" y="612"/>
                  </a:lnTo>
                  <a:lnTo>
                    <a:pt x="746" y="607"/>
                  </a:lnTo>
                  <a:lnTo>
                    <a:pt x="755" y="602"/>
                  </a:lnTo>
                  <a:lnTo>
                    <a:pt x="763" y="595"/>
                  </a:lnTo>
                  <a:lnTo>
                    <a:pt x="766" y="590"/>
                  </a:lnTo>
                  <a:lnTo>
                    <a:pt x="769" y="586"/>
                  </a:lnTo>
                  <a:lnTo>
                    <a:pt x="772" y="579"/>
                  </a:lnTo>
                  <a:lnTo>
                    <a:pt x="773" y="573"/>
                  </a:lnTo>
                  <a:lnTo>
                    <a:pt x="773" y="566"/>
                  </a:lnTo>
                  <a:lnTo>
                    <a:pt x="772" y="560"/>
                  </a:lnTo>
                  <a:lnTo>
                    <a:pt x="769" y="554"/>
                  </a:lnTo>
                  <a:lnTo>
                    <a:pt x="763" y="548"/>
                  </a:lnTo>
                  <a:lnTo>
                    <a:pt x="752" y="538"/>
                  </a:lnTo>
                  <a:lnTo>
                    <a:pt x="737" y="531"/>
                  </a:lnTo>
                  <a:lnTo>
                    <a:pt x="709" y="523"/>
                  </a:lnTo>
                  <a:lnTo>
                    <a:pt x="696" y="520"/>
                  </a:lnTo>
                  <a:lnTo>
                    <a:pt x="696" y="476"/>
                  </a:lnTo>
                  <a:close/>
                </a:path>
              </a:pathLst>
            </a:custGeom>
            <a:solidFill>
              <a:srgbClr val="FFF1D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74" name="Freeform 73"/>
            <p:cNvSpPr>
              <a:spLocks/>
            </p:cNvSpPr>
            <p:nvPr/>
          </p:nvSpPr>
          <p:spPr bwMode="auto">
            <a:xfrm>
              <a:off x="4092575" y="2717801"/>
              <a:ext cx="728663" cy="280988"/>
            </a:xfrm>
            <a:custGeom>
              <a:avLst/>
              <a:gdLst>
                <a:gd name="T0" fmla="*/ 1254 w 1378"/>
                <a:gd name="T1" fmla="*/ 33 h 533"/>
                <a:gd name="T2" fmla="*/ 1018 w 1378"/>
                <a:gd name="T3" fmla="*/ 164 h 533"/>
                <a:gd name="T4" fmla="*/ 821 w 1378"/>
                <a:gd name="T5" fmla="*/ 259 h 533"/>
                <a:gd name="T6" fmla="*/ 613 w 1378"/>
                <a:gd name="T7" fmla="*/ 261 h 533"/>
                <a:gd name="T8" fmla="*/ 416 w 1378"/>
                <a:gd name="T9" fmla="*/ 190 h 533"/>
                <a:gd name="T10" fmla="*/ 360 w 1378"/>
                <a:gd name="T11" fmla="*/ 166 h 533"/>
                <a:gd name="T12" fmla="*/ 357 w 1378"/>
                <a:gd name="T13" fmla="*/ 102 h 533"/>
                <a:gd name="T14" fmla="*/ 351 w 1378"/>
                <a:gd name="T15" fmla="*/ 69 h 533"/>
                <a:gd name="T16" fmla="*/ 337 w 1378"/>
                <a:gd name="T17" fmla="*/ 46 h 533"/>
                <a:gd name="T18" fmla="*/ 314 w 1378"/>
                <a:gd name="T19" fmla="*/ 42 h 533"/>
                <a:gd name="T20" fmla="*/ 296 w 1378"/>
                <a:gd name="T21" fmla="*/ 59 h 533"/>
                <a:gd name="T22" fmla="*/ 289 w 1378"/>
                <a:gd name="T23" fmla="*/ 91 h 533"/>
                <a:gd name="T24" fmla="*/ 292 w 1378"/>
                <a:gd name="T25" fmla="*/ 164 h 533"/>
                <a:gd name="T26" fmla="*/ 216 w 1378"/>
                <a:gd name="T27" fmla="*/ 71 h 533"/>
                <a:gd name="T28" fmla="*/ 175 w 1378"/>
                <a:gd name="T29" fmla="*/ 40 h 533"/>
                <a:gd name="T30" fmla="*/ 164 w 1378"/>
                <a:gd name="T31" fmla="*/ 39 h 533"/>
                <a:gd name="T32" fmla="*/ 157 w 1378"/>
                <a:gd name="T33" fmla="*/ 46 h 533"/>
                <a:gd name="T34" fmla="*/ 155 w 1378"/>
                <a:gd name="T35" fmla="*/ 63 h 533"/>
                <a:gd name="T36" fmla="*/ 167 w 1378"/>
                <a:gd name="T37" fmla="*/ 101 h 533"/>
                <a:gd name="T38" fmla="*/ 211 w 1378"/>
                <a:gd name="T39" fmla="*/ 180 h 533"/>
                <a:gd name="T40" fmla="*/ 141 w 1378"/>
                <a:gd name="T41" fmla="*/ 138 h 533"/>
                <a:gd name="T42" fmla="*/ 91 w 1378"/>
                <a:gd name="T43" fmla="*/ 108 h 533"/>
                <a:gd name="T44" fmla="*/ 44 w 1378"/>
                <a:gd name="T45" fmla="*/ 91 h 533"/>
                <a:gd name="T46" fmla="*/ 27 w 1378"/>
                <a:gd name="T47" fmla="*/ 92 h 533"/>
                <a:gd name="T48" fmla="*/ 17 w 1378"/>
                <a:gd name="T49" fmla="*/ 101 h 533"/>
                <a:gd name="T50" fmla="*/ 21 w 1378"/>
                <a:gd name="T51" fmla="*/ 121 h 533"/>
                <a:gd name="T52" fmla="*/ 56 w 1378"/>
                <a:gd name="T53" fmla="*/ 161 h 533"/>
                <a:gd name="T54" fmla="*/ 127 w 1378"/>
                <a:gd name="T55" fmla="*/ 219 h 533"/>
                <a:gd name="T56" fmla="*/ 193 w 1378"/>
                <a:gd name="T57" fmla="*/ 266 h 533"/>
                <a:gd name="T58" fmla="*/ 89 w 1378"/>
                <a:gd name="T59" fmla="*/ 233 h 533"/>
                <a:gd name="T60" fmla="*/ 40 w 1378"/>
                <a:gd name="T61" fmla="*/ 226 h 533"/>
                <a:gd name="T62" fmla="*/ 10 w 1378"/>
                <a:gd name="T63" fmla="*/ 230 h 533"/>
                <a:gd name="T64" fmla="*/ 0 w 1378"/>
                <a:gd name="T65" fmla="*/ 239 h 533"/>
                <a:gd name="T66" fmla="*/ 10 w 1378"/>
                <a:gd name="T67" fmla="*/ 256 h 533"/>
                <a:gd name="T68" fmla="*/ 89 w 1378"/>
                <a:gd name="T69" fmla="*/ 302 h 533"/>
                <a:gd name="T70" fmla="*/ 256 w 1378"/>
                <a:gd name="T71" fmla="*/ 376 h 533"/>
                <a:gd name="T72" fmla="*/ 453 w 1378"/>
                <a:gd name="T73" fmla="*/ 451 h 533"/>
                <a:gd name="T74" fmla="*/ 635 w 1378"/>
                <a:gd name="T75" fmla="*/ 510 h 533"/>
                <a:gd name="T76" fmla="*/ 723 w 1378"/>
                <a:gd name="T77" fmla="*/ 530 h 533"/>
                <a:gd name="T78" fmla="*/ 763 w 1378"/>
                <a:gd name="T79" fmla="*/ 531 h 533"/>
                <a:gd name="T80" fmla="*/ 812 w 1378"/>
                <a:gd name="T81" fmla="*/ 517 h 533"/>
                <a:gd name="T82" fmla="*/ 950 w 1378"/>
                <a:gd name="T83" fmla="*/ 449 h 533"/>
                <a:gd name="T84" fmla="*/ 1110 w 1378"/>
                <a:gd name="T85" fmla="*/ 354 h 533"/>
                <a:gd name="T86" fmla="*/ 1356 w 1378"/>
                <a:gd name="T87" fmla="*/ 190 h 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78" h="533">
                  <a:moveTo>
                    <a:pt x="1312" y="0"/>
                  </a:moveTo>
                  <a:lnTo>
                    <a:pt x="1296" y="9"/>
                  </a:lnTo>
                  <a:lnTo>
                    <a:pt x="1254" y="33"/>
                  </a:lnTo>
                  <a:lnTo>
                    <a:pt x="1191" y="71"/>
                  </a:lnTo>
                  <a:lnTo>
                    <a:pt x="1110" y="115"/>
                  </a:lnTo>
                  <a:lnTo>
                    <a:pt x="1018" y="164"/>
                  </a:lnTo>
                  <a:lnTo>
                    <a:pt x="920" y="215"/>
                  </a:lnTo>
                  <a:lnTo>
                    <a:pt x="870" y="238"/>
                  </a:lnTo>
                  <a:lnTo>
                    <a:pt x="821" y="259"/>
                  </a:lnTo>
                  <a:lnTo>
                    <a:pt x="772" y="279"/>
                  </a:lnTo>
                  <a:lnTo>
                    <a:pt x="724" y="298"/>
                  </a:lnTo>
                  <a:lnTo>
                    <a:pt x="613" y="261"/>
                  </a:lnTo>
                  <a:lnTo>
                    <a:pt x="527" y="232"/>
                  </a:lnTo>
                  <a:lnTo>
                    <a:pt x="462" y="209"/>
                  </a:lnTo>
                  <a:lnTo>
                    <a:pt x="416" y="190"/>
                  </a:lnTo>
                  <a:lnTo>
                    <a:pt x="386" y="179"/>
                  </a:lnTo>
                  <a:lnTo>
                    <a:pt x="368" y="170"/>
                  </a:lnTo>
                  <a:lnTo>
                    <a:pt x="360" y="166"/>
                  </a:lnTo>
                  <a:lnTo>
                    <a:pt x="357" y="164"/>
                  </a:lnTo>
                  <a:lnTo>
                    <a:pt x="358" y="144"/>
                  </a:lnTo>
                  <a:lnTo>
                    <a:pt x="357" y="102"/>
                  </a:lnTo>
                  <a:lnTo>
                    <a:pt x="355" y="91"/>
                  </a:lnTo>
                  <a:lnTo>
                    <a:pt x="354" y="79"/>
                  </a:lnTo>
                  <a:lnTo>
                    <a:pt x="351" y="69"/>
                  </a:lnTo>
                  <a:lnTo>
                    <a:pt x="347" y="59"/>
                  </a:lnTo>
                  <a:lnTo>
                    <a:pt x="343" y="52"/>
                  </a:lnTo>
                  <a:lnTo>
                    <a:pt x="337" y="46"/>
                  </a:lnTo>
                  <a:lnTo>
                    <a:pt x="330" y="42"/>
                  </a:lnTo>
                  <a:lnTo>
                    <a:pt x="321" y="40"/>
                  </a:lnTo>
                  <a:lnTo>
                    <a:pt x="314" y="42"/>
                  </a:lnTo>
                  <a:lnTo>
                    <a:pt x="307" y="46"/>
                  </a:lnTo>
                  <a:lnTo>
                    <a:pt x="301" y="52"/>
                  </a:lnTo>
                  <a:lnTo>
                    <a:pt x="296" y="59"/>
                  </a:lnTo>
                  <a:lnTo>
                    <a:pt x="294" y="69"/>
                  </a:lnTo>
                  <a:lnTo>
                    <a:pt x="291" y="79"/>
                  </a:lnTo>
                  <a:lnTo>
                    <a:pt x="289" y="91"/>
                  </a:lnTo>
                  <a:lnTo>
                    <a:pt x="288" y="102"/>
                  </a:lnTo>
                  <a:lnTo>
                    <a:pt x="289" y="144"/>
                  </a:lnTo>
                  <a:lnTo>
                    <a:pt x="292" y="164"/>
                  </a:lnTo>
                  <a:lnTo>
                    <a:pt x="275" y="141"/>
                  </a:lnTo>
                  <a:lnTo>
                    <a:pt x="237" y="95"/>
                  </a:lnTo>
                  <a:lnTo>
                    <a:pt x="216" y="71"/>
                  </a:lnTo>
                  <a:lnTo>
                    <a:pt x="194" y="52"/>
                  </a:lnTo>
                  <a:lnTo>
                    <a:pt x="184" y="45"/>
                  </a:lnTo>
                  <a:lnTo>
                    <a:pt x="175" y="40"/>
                  </a:lnTo>
                  <a:lnTo>
                    <a:pt x="171" y="39"/>
                  </a:lnTo>
                  <a:lnTo>
                    <a:pt x="167" y="39"/>
                  </a:lnTo>
                  <a:lnTo>
                    <a:pt x="164" y="39"/>
                  </a:lnTo>
                  <a:lnTo>
                    <a:pt x="161" y="40"/>
                  </a:lnTo>
                  <a:lnTo>
                    <a:pt x="158" y="43"/>
                  </a:lnTo>
                  <a:lnTo>
                    <a:pt x="157" y="46"/>
                  </a:lnTo>
                  <a:lnTo>
                    <a:pt x="155" y="49"/>
                  </a:lnTo>
                  <a:lnTo>
                    <a:pt x="154" y="53"/>
                  </a:lnTo>
                  <a:lnTo>
                    <a:pt x="155" y="63"/>
                  </a:lnTo>
                  <a:lnTo>
                    <a:pt x="158" y="74"/>
                  </a:lnTo>
                  <a:lnTo>
                    <a:pt x="161" y="86"/>
                  </a:lnTo>
                  <a:lnTo>
                    <a:pt x="167" y="101"/>
                  </a:lnTo>
                  <a:lnTo>
                    <a:pt x="174" y="115"/>
                  </a:lnTo>
                  <a:lnTo>
                    <a:pt x="181" y="130"/>
                  </a:lnTo>
                  <a:lnTo>
                    <a:pt x="211" y="180"/>
                  </a:lnTo>
                  <a:lnTo>
                    <a:pt x="226" y="203"/>
                  </a:lnTo>
                  <a:lnTo>
                    <a:pt x="200" y="183"/>
                  </a:lnTo>
                  <a:lnTo>
                    <a:pt x="141" y="138"/>
                  </a:lnTo>
                  <a:lnTo>
                    <a:pt x="125" y="127"/>
                  </a:lnTo>
                  <a:lnTo>
                    <a:pt x="108" y="117"/>
                  </a:lnTo>
                  <a:lnTo>
                    <a:pt x="91" y="108"/>
                  </a:lnTo>
                  <a:lnTo>
                    <a:pt x="73" y="99"/>
                  </a:lnTo>
                  <a:lnTo>
                    <a:pt x="59" y="95"/>
                  </a:lnTo>
                  <a:lnTo>
                    <a:pt x="44" y="91"/>
                  </a:lnTo>
                  <a:lnTo>
                    <a:pt x="39" y="91"/>
                  </a:lnTo>
                  <a:lnTo>
                    <a:pt x="33" y="91"/>
                  </a:lnTo>
                  <a:lnTo>
                    <a:pt x="27" y="92"/>
                  </a:lnTo>
                  <a:lnTo>
                    <a:pt x="23" y="95"/>
                  </a:lnTo>
                  <a:lnTo>
                    <a:pt x="19" y="98"/>
                  </a:lnTo>
                  <a:lnTo>
                    <a:pt x="17" y="101"/>
                  </a:lnTo>
                  <a:lnTo>
                    <a:pt x="16" y="105"/>
                  </a:lnTo>
                  <a:lnTo>
                    <a:pt x="17" y="110"/>
                  </a:lnTo>
                  <a:lnTo>
                    <a:pt x="21" y="121"/>
                  </a:lnTo>
                  <a:lnTo>
                    <a:pt x="30" y="133"/>
                  </a:lnTo>
                  <a:lnTo>
                    <a:pt x="42" y="147"/>
                  </a:lnTo>
                  <a:lnTo>
                    <a:pt x="56" y="161"/>
                  </a:lnTo>
                  <a:lnTo>
                    <a:pt x="73" y="176"/>
                  </a:lnTo>
                  <a:lnTo>
                    <a:pt x="91" y="190"/>
                  </a:lnTo>
                  <a:lnTo>
                    <a:pt x="127" y="219"/>
                  </a:lnTo>
                  <a:lnTo>
                    <a:pt x="160" y="243"/>
                  </a:lnTo>
                  <a:lnTo>
                    <a:pt x="184" y="261"/>
                  </a:lnTo>
                  <a:lnTo>
                    <a:pt x="193" y="266"/>
                  </a:lnTo>
                  <a:lnTo>
                    <a:pt x="167" y="256"/>
                  </a:lnTo>
                  <a:lnTo>
                    <a:pt x="105" y="238"/>
                  </a:lnTo>
                  <a:lnTo>
                    <a:pt x="89" y="233"/>
                  </a:lnTo>
                  <a:lnTo>
                    <a:pt x="72" y="229"/>
                  </a:lnTo>
                  <a:lnTo>
                    <a:pt x="56" y="228"/>
                  </a:lnTo>
                  <a:lnTo>
                    <a:pt x="40" y="226"/>
                  </a:lnTo>
                  <a:lnTo>
                    <a:pt x="27" y="226"/>
                  </a:lnTo>
                  <a:lnTo>
                    <a:pt x="16" y="229"/>
                  </a:lnTo>
                  <a:lnTo>
                    <a:pt x="10" y="230"/>
                  </a:lnTo>
                  <a:lnTo>
                    <a:pt x="6" y="233"/>
                  </a:lnTo>
                  <a:lnTo>
                    <a:pt x="3" y="236"/>
                  </a:lnTo>
                  <a:lnTo>
                    <a:pt x="0" y="239"/>
                  </a:lnTo>
                  <a:lnTo>
                    <a:pt x="0" y="243"/>
                  </a:lnTo>
                  <a:lnTo>
                    <a:pt x="3" y="249"/>
                  </a:lnTo>
                  <a:lnTo>
                    <a:pt x="10" y="256"/>
                  </a:lnTo>
                  <a:lnTo>
                    <a:pt x="20" y="264"/>
                  </a:lnTo>
                  <a:lnTo>
                    <a:pt x="50" y="281"/>
                  </a:lnTo>
                  <a:lnTo>
                    <a:pt x="89" y="302"/>
                  </a:lnTo>
                  <a:lnTo>
                    <a:pt x="138" y="325"/>
                  </a:lnTo>
                  <a:lnTo>
                    <a:pt x="194" y="350"/>
                  </a:lnTo>
                  <a:lnTo>
                    <a:pt x="256" y="376"/>
                  </a:lnTo>
                  <a:lnTo>
                    <a:pt x="321" y="402"/>
                  </a:lnTo>
                  <a:lnTo>
                    <a:pt x="387" y="426"/>
                  </a:lnTo>
                  <a:lnTo>
                    <a:pt x="453" y="451"/>
                  </a:lnTo>
                  <a:lnTo>
                    <a:pt x="518" y="474"/>
                  </a:lnTo>
                  <a:lnTo>
                    <a:pt x="579" y="493"/>
                  </a:lnTo>
                  <a:lnTo>
                    <a:pt x="635" y="510"/>
                  </a:lnTo>
                  <a:lnTo>
                    <a:pt x="682" y="521"/>
                  </a:lnTo>
                  <a:lnTo>
                    <a:pt x="704" y="527"/>
                  </a:lnTo>
                  <a:lnTo>
                    <a:pt x="723" y="530"/>
                  </a:lnTo>
                  <a:lnTo>
                    <a:pt x="739" y="533"/>
                  </a:lnTo>
                  <a:lnTo>
                    <a:pt x="751" y="533"/>
                  </a:lnTo>
                  <a:lnTo>
                    <a:pt x="763" y="531"/>
                  </a:lnTo>
                  <a:lnTo>
                    <a:pt x="777" y="529"/>
                  </a:lnTo>
                  <a:lnTo>
                    <a:pt x="795" y="524"/>
                  </a:lnTo>
                  <a:lnTo>
                    <a:pt x="812" y="517"/>
                  </a:lnTo>
                  <a:lnTo>
                    <a:pt x="854" y="500"/>
                  </a:lnTo>
                  <a:lnTo>
                    <a:pt x="900" y="477"/>
                  </a:lnTo>
                  <a:lnTo>
                    <a:pt x="950" y="449"/>
                  </a:lnTo>
                  <a:lnTo>
                    <a:pt x="1002" y="419"/>
                  </a:lnTo>
                  <a:lnTo>
                    <a:pt x="1057" y="387"/>
                  </a:lnTo>
                  <a:lnTo>
                    <a:pt x="1110" y="354"/>
                  </a:lnTo>
                  <a:lnTo>
                    <a:pt x="1211" y="288"/>
                  </a:lnTo>
                  <a:lnTo>
                    <a:pt x="1297" y="230"/>
                  </a:lnTo>
                  <a:lnTo>
                    <a:pt x="1356" y="190"/>
                  </a:lnTo>
                  <a:lnTo>
                    <a:pt x="1378" y="174"/>
                  </a:lnTo>
                  <a:lnTo>
                    <a:pt x="1312" y="0"/>
                  </a:lnTo>
                  <a:close/>
                </a:path>
              </a:pathLst>
            </a:custGeom>
            <a:solidFill>
              <a:srgbClr val="FFF1D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75" name="Freeform 74"/>
            <p:cNvSpPr>
              <a:spLocks/>
            </p:cNvSpPr>
            <p:nvPr/>
          </p:nvSpPr>
          <p:spPr bwMode="auto">
            <a:xfrm>
              <a:off x="4629150" y="2716213"/>
              <a:ext cx="209550" cy="196850"/>
            </a:xfrm>
            <a:custGeom>
              <a:avLst/>
              <a:gdLst>
                <a:gd name="T0" fmla="*/ 0 w 397"/>
                <a:gd name="T1" fmla="*/ 121 h 373"/>
                <a:gd name="T2" fmla="*/ 154 w 397"/>
                <a:gd name="T3" fmla="*/ 373 h 373"/>
                <a:gd name="T4" fmla="*/ 167 w 397"/>
                <a:gd name="T5" fmla="*/ 366 h 373"/>
                <a:gd name="T6" fmla="*/ 200 w 397"/>
                <a:gd name="T7" fmla="*/ 347 h 373"/>
                <a:gd name="T8" fmla="*/ 222 w 397"/>
                <a:gd name="T9" fmla="*/ 333 h 373"/>
                <a:gd name="T10" fmla="*/ 245 w 397"/>
                <a:gd name="T11" fmla="*/ 317 h 373"/>
                <a:gd name="T12" fmla="*/ 269 w 397"/>
                <a:gd name="T13" fmla="*/ 298 h 373"/>
                <a:gd name="T14" fmla="*/ 295 w 397"/>
                <a:gd name="T15" fmla="*/ 277 h 373"/>
                <a:gd name="T16" fmla="*/ 320 w 397"/>
                <a:gd name="T17" fmla="*/ 255 h 373"/>
                <a:gd name="T18" fmla="*/ 341 w 397"/>
                <a:gd name="T19" fmla="*/ 231 h 373"/>
                <a:gd name="T20" fmla="*/ 353 w 397"/>
                <a:gd name="T21" fmla="*/ 218 h 373"/>
                <a:gd name="T22" fmla="*/ 361 w 397"/>
                <a:gd name="T23" fmla="*/ 205 h 373"/>
                <a:gd name="T24" fmla="*/ 370 w 397"/>
                <a:gd name="T25" fmla="*/ 190 h 373"/>
                <a:gd name="T26" fmla="*/ 379 w 397"/>
                <a:gd name="T27" fmla="*/ 177 h 373"/>
                <a:gd name="T28" fmla="*/ 384 w 397"/>
                <a:gd name="T29" fmla="*/ 163 h 373"/>
                <a:gd name="T30" fmla="*/ 390 w 397"/>
                <a:gd name="T31" fmla="*/ 149 h 373"/>
                <a:gd name="T32" fmla="*/ 395 w 397"/>
                <a:gd name="T33" fmla="*/ 134 h 373"/>
                <a:gd name="T34" fmla="*/ 396 w 397"/>
                <a:gd name="T35" fmla="*/ 120 h 373"/>
                <a:gd name="T36" fmla="*/ 397 w 397"/>
                <a:gd name="T37" fmla="*/ 105 h 373"/>
                <a:gd name="T38" fmla="*/ 396 w 397"/>
                <a:gd name="T39" fmla="*/ 89 h 373"/>
                <a:gd name="T40" fmla="*/ 393 w 397"/>
                <a:gd name="T41" fmla="*/ 75 h 373"/>
                <a:gd name="T42" fmla="*/ 387 w 397"/>
                <a:gd name="T43" fmla="*/ 59 h 373"/>
                <a:gd name="T44" fmla="*/ 382 w 397"/>
                <a:gd name="T45" fmla="*/ 45 h 373"/>
                <a:gd name="T46" fmla="*/ 373 w 397"/>
                <a:gd name="T47" fmla="*/ 33 h 373"/>
                <a:gd name="T48" fmla="*/ 364 w 397"/>
                <a:gd name="T49" fmla="*/ 23 h 373"/>
                <a:gd name="T50" fmla="*/ 353 w 397"/>
                <a:gd name="T51" fmla="*/ 16 h 373"/>
                <a:gd name="T52" fmla="*/ 341 w 397"/>
                <a:gd name="T53" fmla="*/ 9 h 373"/>
                <a:gd name="T54" fmla="*/ 328 w 397"/>
                <a:gd name="T55" fmla="*/ 5 h 373"/>
                <a:gd name="T56" fmla="*/ 315 w 397"/>
                <a:gd name="T57" fmla="*/ 2 h 373"/>
                <a:gd name="T58" fmla="*/ 301 w 397"/>
                <a:gd name="T59" fmla="*/ 0 h 373"/>
                <a:gd name="T60" fmla="*/ 285 w 397"/>
                <a:gd name="T61" fmla="*/ 0 h 373"/>
                <a:gd name="T62" fmla="*/ 271 w 397"/>
                <a:gd name="T63" fmla="*/ 2 h 373"/>
                <a:gd name="T64" fmla="*/ 253 w 397"/>
                <a:gd name="T65" fmla="*/ 5 h 373"/>
                <a:gd name="T66" fmla="*/ 238 w 397"/>
                <a:gd name="T67" fmla="*/ 7 h 373"/>
                <a:gd name="T68" fmla="*/ 204 w 397"/>
                <a:gd name="T69" fmla="*/ 17 h 373"/>
                <a:gd name="T70" fmla="*/ 170 w 397"/>
                <a:gd name="T71" fmla="*/ 29 h 373"/>
                <a:gd name="T72" fmla="*/ 138 w 397"/>
                <a:gd name="T73" fmla="*/ 43 h 373"/>
                <a:gd name="T74" fmla="*/ 107 w 397"/>
                <a:gd name="T75" fmla="*/ 59 h 373"/>
                <a:gd name="T76" fmla="*/ 78 w 397"/>
                <a:gd name="T77" fmla="*/ 75 h 373"/>
                <a:gd name="T78" fmla="*/ 52 w 397"/>
                <a:gd name="T79" fmla="*/ 89 h 373"/>
                <a:gd name="T80" fmla="*/ 14 w 397"/>
                <a:gd name="T81" fmla="*/ 113 h 373"/>
                <a:gd name="T82" fmla="*/ 0 w 397"/>
                <a:gd name="T83" fmla="*/ 121 h 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97" h="373">
                  <a:moveTo>
                    <a:pt x="0" y="121"/>
                  </a:moveTo>
                  <a:lnTo>
                    <a:pt x="154" y="373"/>
                  </a:lnTo>
                  <a:lnTo>
                    <a:pt x="167" y="366"/>
                  </a:lnTo>
                  <a:lnTo>
                    <a:pt x="200" y="347"/>
                  </a:lnTo>
                  <a:lnTo>
                    <a:pt x="222" y="333"/>
                  </a:lnTo>
                  <a:lnTo>
                    <a:pt x="245" y="317"/>
                  </a:lnTo>
                  <a:lnTo>
                    <a:pt x="269" y="298"/>
                  </a:lnTo>
                  <a:lnTo>
                    <a:pt x="295" y="277"/>
                  </a:lnTo>
                  <a:lnTo>
                    <a:pt x="320" y="255"/>
                  </a:lnTo>
                  <a:lnTo>
                    <a:pt x="341" y="231"/>
                  </a:lnTo>
                  <a:lnTo>
                    <a:pt x="353" y="218"/>
                  </a:lnTo>
                  <a:lnTo>
                    <a:pt x="361" y="205"/>
                  </a:lnTo>
                  <a:lnTo>
                    <a:pt x="370" y="190"/>
                  </a:lnTo>
                  <a:lnTo>
                    <a:pt x="379" y="177"/>
                  </a:lnTo>
                  <a:lnTo>
                    <a:pt x="384" y="163"/>
                  </a:lnTo>
                  <a:lnTo>
                    <a:pt x="390" y="149"/>
                  </a:lnTo>
                  <a:lnTo>
                    <a:pt x="395" y="134"/>
                  </a:lnTo>
                  <a:lnTo>
                    <a:pt x="396" y="120"/>
                  </a:lnTo>
                  <a:lnTo>
                    <a:pt x="397" y="105"/>
                  </a:lnTo>
                  <a:lnTo>
                    <a:pt x="396" y="89"/>
                  </a:lnTo>
                  <a:lnTo>
                    <a:pt x="393" y="75"/>
                  </a:lnTo>
                  <a:lnTo>
                    <a:pt x="387" y="59"/>
                  </a:lnTo>
                  <a:lnTo>
                    <a:pt x="382" y="45"/>
                  </a:lnTo>
                  <a:lnTo>
                    <a:pt x="373" y="33"/>
                  </a:lnTo>
                  <a:lnTo>
                    <a:pt x="364" y="23"/>
                  </a:lnTo>
                  <a:lnTo>
                    <a:pt x="353" y="16"/>
                  </a:lnTo>
                  <a:lnTo>
                    <a:pt x="341" y="9"/>
                  </a:lnTo>
                  <a:lnTo>
                    <a:pt x="328" y="5"/>
                  </a:lnTo>
                  <a:lnTo>
                    <a:pt x="315" y="2"/>
                  </a:lnTo>
                  <a:lnTo>
                    <a:pt x="301" y="0"/>
                  </a:lnTo>
                  <a:lnTo>
                    <a:pt x="285" y="0"/>
                  </a:lnTo>
                  <a:lnTo>
                    <a:pt x="271" y="2"/>
                  </a:lnTo>
                  <a:lnTo>
                    <a:pt x="253" y="5"/>
                  </a:lnTo>
                  <a:lnTo>
                    <a:pt x="238" y="7"/>
                  </a:lnTo>
                  <a:lnTo>
                    <a:pt x="204" y="17"/>
                  </a:lnTo>
                  <a:lnTo>
                    <a:pt x="170" y="29"/>
                  </a:lnTo>
                  <a:lnTo>
                    <a:pt x="138" y="43"/>
                  </a:lnTo>
                  <a:lnTo>
                    <a:pt x="107" y="59"/>
                  </a:lnTo>
                  <a:lnTo>
                    <a:pt x="78" y="75"/>
                  </a:lnTo>
                  <a:lnTo>
                    <a:pt x="52" y="89"/>
                  </a:lnTo>
                  <a:lnTo>
                    <a:pt x="14" y="113"/>
                  </a:lnTo>
                  <a:lnTo>
                    <a:pt x="0" y="121"/>
                  </a:lnTo>
                  <a:close/>
                </a:path>
              </a:pathLst>
            </a:custGeom>
            <a:solidFill>
              <a:srgbClr val="61BE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76" name="Freeform 75"/>
            <p:cNvSpPr>
              <a:spLocks/>
            </p:cNvSpPr>
            <p:nvPr/>
          </p:nvSpPr>
          <p:spPr bwMode="auto">
            <a:xfrm>
              <a:off x="2311400" y="2963863"/>
              <a:ext cx="800100" cy="706438"/>
            </a:xfrm>
            <a:custGeom>
              <a:avLst/>
              <a:gdLst>
                <a:gd name="T0" fmla="*/ 279 w 1513"/>
                <a:gd name="T1" fmla="*/ 992 h 1334"/>
                <a:gd name="T2" fmla="*/ 195 w 1513"/>
                <a:gd name="T3" fmla="*/ 1039 h 1334"/>
                <a:gd name="T4" fmla="*/ 136 w 1513"/>
                <a:gd name="T5" fmla="*/ 1061 h 1334"/>
                <a:gd name="T6" fmla="*/ 89 w 1513"/>
                <a:gd name="T7" fmla="*/ 1064 h 1334"/>
                <a:gd name="T8" fmla="*/ 64 w 1513"/>
                <a:gd name="T9" fmla="*/ 1057 h 1334"/>
                <a:gd name="T10" fmla="*/ 43 w 1513"/>
                <a:gd name="T11" fmla="*/ 1038 h 1334"/>
                <a:gd name="T12" fmla="*/ 27 w 1513"/>
                <a:gd name="T13" fmla="*/ 1006 h 1334"/>
                <a:gd name="T14" fmla="*/ 10 w 1513"/>
                <a:gd name="T15" fmla="*/ 950 h 1334"/>
                <a:gd name="T16" fmla="*/ 0 w 1513"/>
                <a:gd name="T17" fmla="*/ 849 h 1334"/>
                <a:gd name="T18" fmla="*/ 5 w 1513"/>
                <a:gd name="T19" fmla="*/ 747 h 1334"/>
                <a:gd name="T20" fmla="*/ 18 w 1513"/>
                <a:gd name="T21" fmla="*/ 691 h 1334"/>
                <a:gd name="T22" fmla="*/ 34 w 1513"/>
                <a:gd name="T23" fmla="*/ 658 h 1334"/>
                <a:gd name="T24" fmla="*/ 54 w 1513"/>
                <a:gd name="T25" fmla="*/ 636 h 1334"/>
                <a:gd name="T26" fmla="*/ 77 w 1513"/>
                <a:gd name="T27" fmla="*/ 627 h 1334"/>
                <a:gd name="T28" fmla="*/ 103 w 1513"/>
                <a:gd name="T29" fmla="*/ 629 h 1334"/>
                <a:gd name="T30" fmla="*/ 141 w 1513"/>
                <a:gd name="T31" fmla="*/ 643 h 1334"/>
                <a:gd name="T32" fmla="*/ 197 w 1513"/>
                <a:gd name="T33" fmla="*/ 682 h 1334"/>
                <a:gd name="T34" fmla="*/ 273 w 1513"/>
                <a:gd name="T35" fmla="*/ 757 h 1334"/>
                <a:gd name="T36" fmla="*/ 280 w 1513"/>
                <a:gd name="T37" fmla="*/ 692 h 1334"/>
                <a:gd name="T38" fmla="*/ 288 w 1513"/>
                <a:gd name="T39" fmla="*/ 591 h 1334"/>
                <a:gd name="T40" fmla="*/ 302 w 1513"/>
                <a:gd name="T41" fmla="*/ 496 h 1334"/>
                <a:gd name="T42" fmla="*/ 322 w 1513"/>
                <a:gd name="T43" fmla="*/ 409 h 1334"/>
                <a:gd name="T44" fmla="*/ 349 w 1513"/>
                <a:gd name="T45" fmla="*/ 328 h 1334"/>
                <a:gd name="T46" fmla="*/ 385 w 1513"/>
                <a:gd name="T47" fmla="*/ 256 h 1334"/>
                <a:gd name="T48" fmla="*/ 429 w 1513"/>
                <a:gd name="T49" fmla="*/ 193 h 1334"/>
                <a:gd name="T50" fmla="*/ 480 w 1513"/>
                <a:gd name="T51" fmla="*/ 136 h 1334"/>
                <a:gd name="T52" fmla="*/ 540 w 1513"/>
                <a:gd name="T53" fmla="*/ 90 h 1334"/>
                <a:gd name="T54" fmla="*/ 607 w 1513"/>
                <a:gd name="T55" fmla="*/ 53 h 1334"/>
                <a:gd name="T56" fmla="*/ 684 w 1513"/>
                <a:gd name="T57" fmla="*/ 24 h 1334"/>
                <a:gd name="T58" fmla="*/ 764 w 1513"/>
                <a:gd name="T59" fmla="*/ 7 h 1334"/>
                <a:gd name="T60" fmla="*/ 843 w 1513"/>
                <a:gd name="T61" fmla="*/ 0 h 1334"/>
                <a:gd name="T62" fmla="*/ 923 w 1513"/>
                <a:gd name="T63" fmla="*/ 4 h 1334"/>
                <a:gd name="T64" fmla="*/ 1000 w 1513"/>
                <a:gd name="T65" fmla="*/ 20 h 1334"/>
                <a:gd name="T66" fmla="*/ 1075 w 1513"/>
                <a:gd name="T67" fmla="*/ 44 h 1334"/>
                <a:gd name="T68" fmla="*/ 1147 w 1513"/>
                <a:gd name="T69" fmla="*/ 77 h 1334"/>
                <a:gd name="T70" fmla="*/ 1213 w 1513"/>
                <a:gd name="T71" fmla="*/ 119 h 1334"/>
                <a:gd name="T72" fmla="*/ 1274 w 1513"/>
                <a:gd name="T73" fmla="*/ 171 h 1334"/>
                <a:gd name="T74" fmla="*/ 1329 w 1513"/>
                <a:gd name="T75" fmla="*/ 229 h 1334"/>
                <a:gd name="T76" fmla="*/ 1376 w 1513"/>
                <a:gd name="T77" fmla="*/ 295 h 1334"/>
                <a:gd name="T78" fmla="*/ 1416 w 1513"/>
                <a:gd name="T79" fmla="*/ 370 h 1334"/>
                <a:gd name="T80" fmla="*/ 1454 w 1513"/>
                <a:gd name="T81" fmla="*/ 452 h 1334"/>
                <a:gd name="T82" fmla="*/ 1483 w 1513"/>
                <a:gd name="T83" fmla="*/ 538 h 1334"/>
                <a:gd name="T84" fmla="*/ 1504 w 1513"/>
                <a:gd name="T85" fmla="*/ 629 h 1334"/>
                <a:gd name="T86" fmla="*/ 1513 w 1513"/>
                <a:gd name="T87" fmla="*/ 720 h 1334"/>
                <a:gd name="T88" fmla="*/ 1509 w 1513"/>
                <a:gd name="T89" fmla="*/ 812 h 1334"/>
                <a:gd name="T90" fmla="*/ 1490 w 1513"/>
                <a:gd name="T91" fmla="*/ 911 h 1334"/>
                <a:gd name="T92" fmla="*/ 1461 w 1513"/>
                <a:gd name="T93" fmla="*/ 999 h 1334"/>
                <a:gd name="T94" fmla="*/ 1422 w 1513"/>
                <a:gd name="T95" fmla="*/ 1074 h 1334"/>
                <a:gd name="T96" fmla="*/ 1376 w 1513"/>
                <a:gd name="T97" fmla="*/ 1137 h 1334"/>
                <a:gd name="T98" fmla="*/ 1323 w 1513"/>
                <a:gd name="T99" fmla="*/ 1190 h 1334"/>
                <a:gd name="T100" fmla="*/ 1261 w 1513"/>
                <a:gd name="T101" fmla="*/ 1235 h 1334"/>
                <a:gd name="T102" fmla="*/ 1193 w 1513"/>
                <a:gd name="T103" fmla="*/ 1270 h 1334"/>
                <a:gd name="T104" fmla="*/ 1118 w 1513"/>
                <a:gd name="T105" fmla="*/ 1296 h 1334"/>
                <a:gd name="T106" fmla="*/ 1038 w 1513"/>
                <a:gd name="T107" fmla="*/ 1316 h 1334"/>
                <a:gd name="T108" fmla="*/ 892 w 1513"/>
                <a:gd name="T109" fmla="*/ 1333 h 1334"/>
                <a:gd name="T110" fmla="*/ 804 w 1513"/>
                <a:gd name="T111" fmla="*/ 1334 h 1334"/>
                <a:gd name="T112" fmla="*/ 724 w 1513"/>
                <a:gd name="T113" fmla="*/ 1323 h 1334"/>
                <a:gd name="T114" fmla="*/ 652 w 1513"/>
                <a:gd name="T115" fmla="*/ 1303 h 1334"/>
                <a:gd name="T116" fmla="*/ 586 w 1513"/>
                <a:gd name="T117" fmla="*/ 1275 h 1334"/>
                <a:gd name="T118" fmla="*/ 527 w 1513"/>
                <a:gd name="T119" fmla="*/ 1239 h 1334"/>
                <a:gd name="T120" fmla="*/ 475 w 1513"/>
                <a:gd name="T121" fmla="*/ 1199 h 1334"/>
                <a:gd name="T122" fmla="*/ 414 w 1513"/>
                <a:gd name="T123" fmla="*/ 1139 h 1334"/>
                <a:gd name="T124" fmla="*/ 342 w 1513"/>
                <a:gd name="T125" fmla="*/ 1039 h 1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513" h="1334">
                  <a:moveTo>
                    <a:pt x="305" y="974"/>
                  </a:moveTo>
                  <a:lnTo>
                    <a:pt x="298" y="979"/>
                  </a:lnTo>
                  <a:lnTo>
                    <a:pt x="279" y="992"/>
                  </a:lnTo>
                  <a:lnTo>
                    <a:pt x="250" y="1010"/>
                  </a:lnTo>
                  <a:lnTo>
                    <a:pt x="216" y="1031"/>
                  </a:lnTo>
                  <a:lnTo>
                    <a:pt x="195" y="1039"/>
                  </a:lnTo>
                  <a:lnTo>
                    <a:pt x="177" y="1048"/>
                  </a:lnTo>
                  <a:lnTo>
                    <a:pt x="156" y="1055"/>
                  </a:lnTo>
                  <a:lnTo>
                    <a:pt x="136" y="1061"/>
                  </a:lnTo>
                  <a:lnTo>
                    <a:pt x="116" y="1064"/>
                  </a:lnTo>
                  <a:lnTo>
                    <a:pt x="97" y="1064"/>
                  </a:lnTo>
                  <a:lnTo>
                    <a:pt x="89" y="1064"/>
                  </a:lnTo>
                  <a:lnTo>
                    <a:pt x="80" y="1062"/>
                  </a:lnTo>
                  <a:lnTo>
                    <a:pt x="72" y="1059"/>
                  </a:lnTo>
                  <a:lnTo>
                    <a:pt x="64" y="1057"/>
                  </a:lnTo>
                  <a:lnTo>
                    <a:pt x="57" y="1051"/>
                  </a:lnTo>
                  <a:lnTo>
                    <a:pt x="50" y="1045"/>
                  </a:lnTo>
                  <a:lnTo>
                    <a:pt x="43" y="1038"/>
                  </a:lnTo>
                  <a:lnTo>
                    <a:pt x="37" y="1028"/>
                  </a:lnTo>
                  <a:lnTo>
                    <a:pt x="31" y="1018"/>
                  </a:lnTo>
                  <a:lnTo>
                    <a:pt x="27" y="1006"/>
                  </a:lnTo>
                  <a:lnTo>
                    <a:pt x="21" y="993"/>
                  </a:lnTo>
                  <a:lnTo>
                    <a:pt x="17" y="980"/>
                  </a:lnTo>
                  <a:lnTo>
                    <a:pt x="10" y="950"/>
                  </a:lnTo>
                  <a:lnTo>
                    <a:pt x="5" y="918"/>
                  </a:lnTo>
                  <a:lnTo>
                    <a:pt x="1" y="884"/>
                  </a:lnTo>
                  <a:lnTo>
                    <a:pt x="0" y="849"/>
                  </a:lnTo>
                  <a:lnTo>
                    <a:pt x="0" y="815"/>
                  </a:lnTo>
                  <a:lnTo>
                    <a:pt x="1" y="780"/>
                  </a:lnTo>
                  <a:lnTo>
                    <a:pt x="5" y="747"/>
                  </a:lnTo>
                  <a:lnTo>
                    <a:pt x="11" y="717"/>
                  </a:lnTo>
                  <a:lnTo>
                    <a:pt x="15" y="704"/>
                  </a:lnTo>
                  <a:lnTo>
                    <a:pt x="18" y="691"/>
                  </a:lnTo>
                  <a:lnTo>
                    <a:pt x="24" y="678"/>
                  </a:lnTo>
                  <a:lnTo>
                    <a:pt x="28" y="668"/>
                  </a:lnTo>
                  <a:lnTo>
                    <a:pt x="34" y="658"/>
                  </a:lnTo>
                  <a:lnTo>
                    <a:pt x="40" y="649"/>
                  </a:lnTo>
                  <a:lnTo>
                    <a:pt x="47" y="642"/>
                  </a:lnTo>
                  <a:lnTo>
                    <a:pt x="54" y="636"/>
                  </a:lnTo>
                  <a:lnTo>
                    <a:pt x="61" y="632"/>
                  </a:lnTo>
                  <a:lnTo>
                    <a:pt x="69" y="629"/>
                  </a:lnTo>
                  <a:lnTo>
                    <a:pt x="77" y="627"/>
                  </a:lnTo>
                  <a:lnTo>
                    <a:pt x="86" y="627"/>
                  </a:lnTo>
                  <a:lnTo>
                    <a:pt x="95" y="627"/>
                  </a:lnTo>
                  <a:lnTo>
                    <a:pt x="103" y="629"/>
                  </a:lnTo>
                  <a:lnTo>
                    <a:pt x="113" y="632"/>
                  </a:lnTo>
                  <a:lnTo>
                    <a:pt x="122" y="635"/>
                  </a:lnTo>
                  <a:lnTo>
                    <a:pt x="141" y="643"/>
                  </a:lnTo>
                  <a:lnTo>
                    <a:pt x="159" y="655"/>
                  </a:lnTo>
                  <a:lnTo>
                    <a:pt x="178" y="668"/>
                  </a:lnTo>
                  <a:lnTo>
                    <a:pt x="197" y="682"/>
                  </a:lnTo>
                  <a:lnTo>
                    <a:pt x="228" y="711"/>
                  </a:lnTo>
                  <a:lnTo>
                    <a:pt x="256" y="738"/>
                  </a:lnTo>
                  <a:lnTo>
                    <a:pt x="273" y="757"/>
                  </a:lnTo>
                  <a:lnTo>
                    <a:pt x="280" y="764"/>
                  </a:lnTo>
                  <a:lnTo>
                    <a:pt x="280" y="728"/>
                  </a:lnTo>
                  <a:lnTo>
                    <a:pt x="280" y="692"/>
                  </a:lnTo>
                  <a:lnTo>
                    <a:pt x="282" y="658"/>
                  </a:lnTo>
                  <a:lnTo>
                    <a:pt x="285" y="625"/>
                  </a:lnTo>
                  <a:lnTo>
                    <a:pt x="288" y="591"/>
                  </a:lnTo>
                  <a:lnTo>
                    <a:pt x="292" y="558"/>
                  </a:lnTo>
                  <a:lnTo>
                    <a:pt x="296" y="527"/>
                  </a:lnTo>
                  <a:lnTo>
                    <a:pt x="302" y="496"/>
                  </a:lnTo>
                  <a:lnTo>
                    <a:pt x="308" y="466"/>
                  </a:lnTo>
                  <a:lnTo>
                    <a:pt x="315" y="436"/>
                  </a:lnTo>
                  <a:lnTo>
                    <a:pt x="322" y="409"/>
                  </a:lnTo>
                  <a:lnTo>
                    <a:pt x="331" y="380"/>
                  </a:lnTo>
                  <a:lnTo>
                    <a:pt x="339" y="354"/>
                  </a:lnTo>
                  <a:lnTo>
                    <a:pt x="349" y="328"/>
                  </a:lnTo>
                  <a:lnTo>
                    <a:pt x="361" y="303"/>
                  </a:lnTo>
                  <a:lnTo>
                    <a:pt x="372" y="279"/>
                  </a:lnTo>
                  <a:lnTo>
                    <a:pt x="385" y="256"/>
                  </a:lnTo>
                  <a:lnTo>
                    <a:pt x="398" y="234"/>
                  </a:lnTo>
                  <a:lnTo>
                    <a:pt x="413" y="213"/>
                  </a:lnTo>
                  <a:lnTo>
                    <a:pt x="429" y="193"/>
                  </a:lnTo>
                  <a:lnTo>
                    <a:pt x="444" y="172"/>
                  </a:lnTo>
                  <a:lnTo>
                    <a:pt x="462" y="154"/>
                  </a:lnTo>
                  <a:lnTo>
                    <a:pt x="480" y="136"/>
                  </a:lnTo>
                  <a:lnTo>
                    <a:pt x="499" y="121"/>
                  </a:lnTo>
                  <a:lnTo>
                    <a:pt x="518" y="105"/>
                  </a:lnTo>
                  <a:lnTo>
                    <a:pt x="540" y="90"/>
                  </a:lnTo>
                  <a:lnTo>
                    <a:pt x="561" y="76"/>
                  </a:lnTo>
                  <a:lnTo>
                    <a:pt x="584" y="64"/>
                  </a:lnTo>
                  <a:lnTo>
                    <a:pt x="607" y="53"/>
                  </a:lnTo>
                  <a:lnTo>
                    <a:pt x="632" y="41"/>
                  </a:lnTo>
                  <a:lnTo>
                    <a:pt x="658" y="33"/>
                  </a:lnTo>
                  <a:lnTo>
                    <a:pt x="684" y="24"/>
                  </a:lnTo>
                  <a:lnTo>
                    <a:pt x="711" y="17"/>
                  </a:lnTo>
                  <a:lnTo>
                    <a:pt x="737" y="11"/>
                  </a:lnTo>
                  <a:lnTo>
                    <a:pt x="764" y="7"/>
                  </a:lnTo>
                  <a:lnTo>
                    <a:pt x="790" y="2"/>
                  </a:lnTo>
                  <a:lnTo>
                    <a:pt x="817" y="1"/>
                  </a:lnTo>
                  <a:lnTo>
                    <a:pt x="843" y="0"/>
                  </a:lnTo>
                  <a:lnTo>
                    <a:pt x="871" y="1"/>
                  </a:lnTo>
                  <a:lnTo>
                    <a:pt x="897" y="2"/>
                  </a:lnTo>
                  <a:lnTo>
                    <a:pt x="923" y="4"/>
                  </a:lnTo>
                  <a:lnTo>
                    <a:pt x="950" y="8"/>
                  </a:lnTo>
                  <a:lnTo>
                    <a:pt x="976" y="13"/>
                  </a:lnTo>
                  <a:lnTo>
                    <a:pt x="1000" y="20"/>
                  </a:lnTo>
                  <a:lnTo>
                    <a:pt x="1026" y="27"/>
                  </a:lnTo>
                  <a:lnTo>
                    <a:pt x="1051" y="34"/>
                  </a:lnTo>
                  <a:lnTo>
                    <a:pt x="1075" y="44"/>
                  </a:lnTo>
                  <a:lnTo>
                    <a:pt x="1100" y="54"/>
                  </a:lnTo>
                  <a:lnTo>
                    <a:pt x="1123" y="64"/>
                  </a:lnTo>
                  <a:lnTo>
                    <a:pt x="1147" y="77"/>
                  </a:lnTo>
                  <a:lnTo>
                    <a:pt x="1169" y="90"/>
                  </a:lnTo>
                  <a:lnTo>
                    <a:pt x="1192" y="105"/>
                  </a:lnTo>
                  <a:lnTo>
                    <a:pt x="1213" y="119"/>
                  </a:lnTo>
                  <a:lnTo>
                    <a:pt x="1234" y="136"/>
                  </a:lnTo>
                  <a:lnTo>
                    <a:pt x="1255" y="152"/>
                  </a:lnTo>
                  <a:lnTo>
                    <a:pt x="1274" y="171"/>
                  </a:lnTo>
                  <a:lnTo>
                    <a:pt x="1294" y="190"/>
                  </a:lnTo>
                  <a:lnTo>
                    <a:pt x="1311" y="208"/>
                  </a:lnTo>
                  <a:lnTo>
                    <a:pt x="1329" y="229"/>
                  </a:lnTo>
                  <a:lnTo>
                    <a:pt x="1346" y="250"/>
                  </a:lnTo>
                  <a:lnTo>
                    <a:pt x="1362" y="272"/>
                  </a:lnTo>
                  <a:lnTo>
                    <a:pt x="1376" y="295"/>
                  </a:lnTo>
                  <a:lnTo>
                    <a:pt x="1391" y="319"/>
                  </a:lnTo>
                  <a:lnTo>
                    <a:pt x="1404" y="342"/>
                  </a:lnTo>
                  <a:lnTo>
                    <a:pt x="1416" y="370"/>
                  </a:lnTo>
                  <a:lnTo>
                    <a:pt x="1429" y="396"/>
                  </a:lnTo>
                  <a:lnTo>
                    <a:pt x="1442" y="423"/>
                  </a:lnTo>
                  <a:lnTo>
                    <a:pt x="1454" y="452"/>
                  </a:lnTo>
                  <a:lnTo>
                    <a:pt x="1464" y="481"/>
                  </a:lnTo>
                  <a:lnTo>
                    <a:pt x="1474" y="509"/>
                  </a:lnTo>
                  <a:lnTo>
                    <a:pt x="1483" y="538"/>
                  </a:lnTo>
                  <a:lnTo>
                    <a:pt x="1491" y="568"/>
                  </a:lnTo>
                  <a:lnTo>
                    <a:pt x="1499" y="599"/>
                  </a:lnTo>
                  <a:lnTo>
                    <a:pt x="1504" y="629"/>
                  </a:lnTo>
                  <a:lnTo>
                    <a:pt x="1509" y="659"/>
                  </a:lnTo>
                  <a:lnTo>
                    <a:pt x="1512" y="689"/>
                  </a:lnTo>
                  <a:lnTo>
                    <a:pt x="1513" y="720"/>
                  </a:lnTo>
                  <a:lnTo>
                    <a:pt x="1513" y="751"/>
                  </a:lnTo>
                  <a:lnTo>
                    <a:pt x="1512" y="782"/>
                  </a:lnTo>
                  <a:lnTo>
                    <a:pt x="1509" y="812"/>
                  </a:lnTo>
                  <a:lnTo>
                    <a:pt x="1503" y="846"/>
                  </a:lnTo>
                  <a:lnTo>
                    <a:pt x="1497" y="879"/>
                  </a:lnTo>
                  <a:lnTo>
                    <a:pt x="1490" y="911"/>
                  </a:lnTo>
                  <a:lnTo>
                    <a:pt x="1481" y="943"/>
                  </a:lnTo>
                  <a:lnTo>
                    <a:pt x="1471" y="972"/>
                  </a:lnTo>
                  <a:lnTo>
                    <a:pt x="1461" y="999"/>
                  </a:lnTo>
                  <a:lnTo>
                    <a:pt x="1448" y="1025"/>
                  </a:lnTo>
                  <a:lnTo>
                    <a:pt x="1437" y="1051"/>
                  </a:lnTo>
                  <a:lnTo>
                    <a:pt x="1422" y="1074"/>
                  </a:lnTo>
                  <a:lnTo>
                    <a:pt x="1408" y="1097"/>
                  </a:lnTo>
                  <a:lnTo>
                    <a:pt x="1393" y="1117"/>
                  </a:lnTo>
                  <a:lnTo>
                    <a:pt x="1376" y="1137"/>
                  </a:lnTo>
                  <a:lnTo>
                    <a:pt x="1359" y="1156"/>
                  </a:lnTo>
                  <a:lnTo>
                    <a:pt x="1342" y="1175"/>
                  </a:lnTo>
                  <a:lnTo>
                    <a:pt x="1323" y="1190"/>
                  </a:lnTo>
                  <a:lnTo>
                    <a:pt x="1303" y="1206"/>
                  </a:lnTo>
                  <a:lnTo>
                    <a:pt x="1283" y="1221"/>
                  </a:lnTo>
                  <a:lnTo>
                    <a:pt x="1261" y="1235"/>
                  </a:lnTo>
                  <a:lnTo>
                    <a:pt x="1239" y="1247"/>
                  </a:lnTo>
                  <a:lnTo>
                    <a:pt x="1216" y="1258"/>
                  </a:lnTo>
                  <a:lnTo>
                    <a:pt x="1193" y="1270"/>
                  </a:lnTo>
                  <a:lnTo>
                    <a:pt x="1169" y="1278"/>
                  </a:lnTo>
                  <a:lnTo>
                    <a:pt x="1143" y="1288"/>
                  </a:lnTo>
                  <a:lnTo>
                    <a:pt x="1118" y="1296"/>
                  </a:lnTo>
                  <a:lnTo>
                    <a:pt x="1092" y="1303"/>
                  </a:lnTo>
                  <a:lnTo>
                    <a:pt x="1065" y="1310"/>
                  </a:lnTo>
                  <a:lnTo>
                    <a:pt x="1038" y="1316"/>
                  </a:lnTo>
                  <a:lnTo>
                    <a:pt x="1009" y="1320"/>
                  </a:lnTo>
                  <a:lnTo>
                    <a:pt x="951" y="1329"/>
                  </a:lnTo>
                  <a:lnTo>
                    <a:pt x="892" y="1333"/>
                  </a:lnTo>
                  <a:lnTo>
                    <a:pt x="862" y="1334"/>
                  </a:lnTo>
                  <a:lnTo>
                    <a:pt x="832" y="1334"/>
                  </a:lnTo>
                  <a:lnTo>
                    <a:pt x="804" y="1334"/>
                  </a:lnTo>
                  <a:lnTo>
                    <a:pt x="777" y="1332"/>
                  </a:lnTo>
                  <a:lnTo>
                    <a:pt x="750" y="1327"/>
                  </a:lnTo>
                  <a:lnTo>
                    <a:pt x="724" y="1323"/>
                  </a:lnTo>
                  <a:lnTo>
                    <a:pt x="699" y="1317"/>
                  </a:lnTo>
                  <a:lnTo>
                    <a:pt x="675" y="1311"/>
                  </a:lnTo>
                  <a:lnTo>
                    <a:pt x="652" y="1303"/>
                  </a:lnTo>
                  <a:lnTo>
                    <a:pt x="629" y="1294"/>
                  </a:lnTo>
                  <a:lnTo>
                    <a:pt x="607" y="1286"/>
                  </a:lnTo>
                  <a:lnTo>
                    <a:pt x="586" y="1275"/>
                  </a:lnTo>
                  <a:lnTo>
                    <a:pt x="565" y="1264"/>
                  </a:lnTo>
                  <a:lnTo>
                    <a:pt x="545" y="1252"/>
                  </a:lnTo>
                  <a:lnTo>
                    <a:pt x="527" y="1239"/>
                  </a:lnTo>
                  <a:lnTo>
                    <a:pt x="509" y="1226"/>
                  </a:lnTo>
                  <a:lnTo>
                    <a:pt x="491" y="1214"/>
                  </a:lnTo>
                  <a:lnTo>
                    <a:pt x="475" y="1199"/>
                  </a:lnTo>
                  <a:lnTo>
                    <a:pt x="459" y="1185"/>
                  </a:lnTo>
                  <a:lnTo>
                    <a:pt x="443" y="1169"/>
                  </a:lnTo>
                  <a:lnTo>
                    <a:pt x="414" y="1139"/>
                  </a:lnTo>
                  <a:lnTo>
                    <a:pt x="387" y="1106"/>
                  </a:lnTo>
                  <a:lnTo>
                    <a:pt x="364" y="1074"/>
                  </a:lnTo>
                  <a:lnTo>
                    <a:pt x="342" y="1039"/>
                  </a:lnTo>
                  <a:lnTo>
                    <a:pt x="322" y="1006"/>
                  </a:lnTo>
                  <a:lnTo>
                    <a:pt x="305" y="974"/>
                  </a:lnTo>
                  <a:close/>
                </a:path>
              </a:pathLst>
            </a:custGeom>
            <a:solidFill>
              <a:srgbClr val="FFF1D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77" name="Freeform 76"/>
            <p:cNvSpPr>
              <a:spLocks/>
            </p:cNvSpPr>
            <p:nvPr/>
          </p:nvSpPr>
          <p:spPr bwMode="auto">
            <a:xfrm>
              <a:off x="2339975" y="3357563"/>
              <a:ext cx="104775" cy="122238"/>
            </a:xfrm>
            <a:custGeom>
              <a:avLst/>
              <a:gdLst>
                <a:gd name="T0" fmla="*/ 118 w 200"/>
                <a:gd name="T1" fmla="*/ 221 h 231"/>
                <a:gd name="T2" fmla="*/ 111 w 200"/>
                <a:gd name="T3" fmla="*/ 227 h 231"/>
                <a:gd name="T4" fmla="*/ 96 w 200"/>
                <a:gd name="T5" fmla="*/ 231 h 231"/>
                <a:gd name="T6" fmla="*/ 83 w 200"/>
                <a:gd name="T7" fmla="*/ 231 h 231"/>
                <a:gd name="T8" fmla="*/ 69 w 200"/>
                <a:gd name="T9" fmla="*/ 227 h 231"/>
                <a:gd name="T10" fmla="*/ 55 w 200"/>
                <a:gd name="T11" fmla="*/ 216 h 231"/>
                <a:gd name="T12" fmla="*/ 44 w 200"/>
                <a:gd name="T13" fmla="*/ 198 h 231"/>
                <a:gd name="T14" fmla="*/ 42 w 200"/>
                <a:gd name="T15" fmla="*/ 175 h 231"/>
                <a:gd name="T16" fmla="*/ 47 w 200"/>
                <a:gd name="T17" fmla="*/ 158 h 231"/>
                <a:gd name="T18" fmla="*/ 55 w 200"/>
                <a:gd name="T19" fmla="*/ 147 h 231"/>
                <a:gd name="T20" fmla="*/ 65 w 200"/>
                <a:gd name="T21" fmla="*/ 138 h 231"/>
                <a:gd name="T22" fmla="*/ 76 w 200"/>
                <a:gd name="T23" fmla="*/ 131 h 231"/>
                <a:gd name="T24" fmla="*/ 96 w 200"/>
                <a:gd name="T25" fmla="*/ 128 h 231"/>
                <a:gd name="T26" fmla="*/ 122 w 200"/>
                <a:gd name="T27" fmla="*/ 129 h 231"/>
                <a:gd name="T28" fmla="*/ 147 w 200"/>
                <a:gd name="T29" fmla="*/ 135 h 231"/>
                <a:gd name="T30" fmla="*/ 171 w 200"/>
                <a:gd name="T31" fmla="*/ 144 h 231"/>
                <a:gd name="T32" fmla="*/ 161 w 200"/>
                <a:gd name="T33" fmla="*/ 167 h 231"/>
                <a:gd name="T34" fmla="*/ 158 w 200"/>
                <a:gd name="T35" fmla="*/ 149 h 231"/>
                <a:gd name="T36" fmla="*/ 145 w 200"/>
                <a:gd name="T37" fmla="*/ 100 h 231"/>
                <a:gd name="T38" fmla="*/ 129 w 200"/>
                <a:gd name="T39" fmla="*/ 57 h 231"/>
                <a:gd name="T40" fmla="*/ 119 w 200"/>
                <a:gd name="T41" fmla="*/ 43 h 231"/>
                <a:gd name="T42" fmla="*/ 105 w 200"/>
                <a:gd name="T43" fmla="*/ 33 h 231"/>
                <a:gd name="T44" fmla="*/ 73 w 200"/>
                <a:gd name="T45" fmla="*/ 21 h 231"/>
                <a:gd name="T46" fmla="*/ 20 w 200"/>
                <a:gd name="T47" fmla="*/ 17 h 231"/>
                <a:gd name="T48" fmla="*/ 0 w 200"/>
                <a:gd name="T49" fmla="*/ 15 h 231"/>
                <a:gd name="T50" fmla="*/ 4 w 200"/>
                <a:gd name="T51" fmla="*/ 11 h 231"/>
                <a:gd name="T52" fmla="*/ 19 w 200"/>
                <a:gd name="T53" fmla="*/ 5 h 231"/>
                <a:gd name="T54" fmla="*/ 43 w 200"/>
                <a:gd name="T55" fmla="*/ 1 h 231"/>
                <a:gd name="T56" fmla="*/ 76 w 200"/>
                <a:gd name="T57" fmla="*/ 0 h 231"/>
                <a:gd name="T58" fmla="*/ 95 w 200"/>
                <a:gd name="T59" fmla="*/ 3 h 231"/>
                <a:gd name="T60" fmla="*/ 116 w 200"/>
                <a:gd name="T61" fmla="*/ 8 h 231"/>
                <a:gd name="T62" fmla="*/ 138 w 200"/>
                <a:gd name="T63" fmla="*/ 23 h 231"/>
                <a:gd name="T64" fmla="*/ 155 w 200"/>
                <a:gd name="T65" fmla="*/ 44 h 231"/>
                <a:gd name="T66" fmla="*/ 174 w 200"/>
                <a:gd name="T67" fmla="*/ 92 h 231"/>
                <a:gd name="T68" fmla="*/ 188 w 200"/>
                <a:gd name="T69" fmla="*/ 142 h 231"/>
                <a:gd name="T70" fmla="*/ 193 w 200"/>
                <a:gd name="T71" fmla="*/ 161 h 231"/>
                <a:gd name="T72" fmla="*/ 170 w 200"/>
                <a:gd name="T73" fmla="*/ 178 h 231"/>
                <a:gd name="T74" fmla="*/ 128 w 200"/>
                <a:gd name="T75" fmla="*/ 161 h 231"/>
                <a:gd name="T76" fmla="*/ 108 w 200"/>
                <a:gd name="T77" fmla="*/ 157 h 231"/>
                <a:gd name="T78" fmla="*/ 89 w 200"/>
                <a:gd name="T79" fmla="*/ 158 h 231"/>
                <a:gd name="T80" fmla="*/ 76 w 200"/>
                <a:gd name="T81" fmla="*/ 162 h 231"/>
                <a:gd name="T82" fmla="*/ 69 w 200"/>
                <a:gd name="T83" fmla="*/ 172 h 231"/>
                <a:gd name="T84" fmla="*/ 66 w 200"/>
                <a:gd name="T85" fmla="*/ 187 h 231"/>
                <a:gd name="T86" fmla="*/ 67 w 200"/>
                <a:gd name="T87" fmla="*/ 198 h 231"/>
                <a:gd name="T88" fmla="*/ 73 w 200"/>
                <a:gd name="T89" fmla="*/ 207 h 231"/>
                <a:gd name="T90" fmla="*/ 82 w 200"/>
                <a:gd name="T91" fmla="*/ 213 h 231"/>
                <a:gd name="T92" fmla="*/ 101 w 200"/>
                <a:gd name="T93" fmla="*/ 219 h 231"/>
                <a:gd name="T94" fmla="*/ 119 w 200"/>
                <a:gd name="T95" fmla="*/ 219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00" h="231">
                  <a:moveTo>
                    <a:pt x="119" y="219"/>
                  </a:moveTo>
                  <a:lnTo>
                    <a:pt x="118" y="221"/>
                  </a:lnTo>
                  <a:lnTo>
                    <a:pt x="115" y="224"/>
                  </a:lnTo>
                  <a:lnTo>
                    <a:pt x="111" y="227"/>
                  </a:lnTo>
                  <a:lnTo>
                    <a:pt x="102" y="230"/>
                  </a:lnTo>
                  <a:lnTo>
                    <a:pt x="96" y="231"/>
                  </a:lnTo>
                  <a:lnTo>
                    <a:pt x="91" y="231"/>
                  </a:lnTo>
                  <a:lnTo>
                    <a:pt x="83" y="231"/>
                  </a:lnTo>
                  <a:lnTo>
                    <a:pt x="76" y="230"/>
                  </a:lnTo>
                  <a:lnTo>
                    <a:pt x="69" y="227"/>
                  </a:lnTo>
                  <a:lnTo>
                    <a:pt x="62" y="223"/>
                  </a:lnTo>
                  <a:lnTo>
                    <a:pt x="55" y="216"/>
                  </a:lnTo>
                  <a:lnTo>
                    <a:pt x="49" y="208"/>
                  </a:lnTo>
                  <a:lnTo>
                    <a:pt x="44" y="198"/>
                  </a:lnTo>
                  <a:lnTo>
                    <a:pt x="42" y="187"/>
                  </a:lnTo>
                  <a:lnTo>
                    <a:pt x="42" y="175"/>
                  </a:lnTo>
                  <a:lnTo>
                    <a:pt x="44" y="164"/>
                  </a:lnTo>
                  <a:lnTo>
                    <a:pt x="47" y="158"/>
                  </a:lnTo>
                  <a:lnTo>
                    <a:pt x="50" y="152"/>
                  </a:lnTo>
                  <a:lnTo>
                    <a:pt x="55" y="147"/>
                  </a:lnTo>
                  <a:lnTo>
                    <a:pt x="59" y="142"/>
                  </a:lnTo>
                  <a:lnTo>
                    <a:pt x="65" y="138"/>
                  </a:lnTo>
                  <a:lnTo>
                    <a:pt x="70" y="134"/>
                  </a:lnTo>
                  <a:lnTo>
                    <a:pt x="76" y="131"/>
                  </a:lnTo>
                  <a:lnTo>
                    <a:pt x="83" y="129"/>
                  </a:lnTo>
                  <a:lnTo>
                    <a:pt x="96" y="128"/>
                  </a:lnTo>
                  <a:lnTo>
                    <a:pt x="109" y="128"/>
                  </a:lnTo>
                  <a:lnTo>
                    <a:pt x="122" y="129"/>
                  </a:lnTo>
                  <a:lnTo>
                    <a:pt x="135" y="132"/>
                  </a:lnTo>
                  <a:lnTo>
                    <a:pt x="147" y="135"/>
                  </a:lnTo>
                  <a:lnTo>
                    <a:pt x="160" y="139"/>
                  </a:lnTo>
                  <a:lnTo>
                    <a:pt x="171" y="144"/>
                  </a:lnTo>
                  <a:lnTo>
                    <a:pt x="184" y="149"/>
                  </a:lnTo>
                  <a:lnTo>
                    <a:pt x="161" y="167"/>
                  </a:lnTo>
                  <a:lnTo>
                    <a:pt x="160" y="158"/>
                  </a:lnTo>
                  <a:lnTo>
                    <a:pt x="158" y="149"/>
                  </a:lnTo>
                  <a:lnTo>
                    <a:pt x="151" y="125"/>
                  </a:lnTo>
                  <a:lnTo>
                    <a:pt x="145" y="100"/>
                  </a:lnTo>
                  <a:lnTo>
                    <a:pt x="138" y="77"/>
                  </a:lnTo>
                  <a:lnTo>
                    <a:pt x="129" y="57"/>
                  </a:lnTo>
                  <a:lnTo>
                    <a:pt x="125" y="50"/>
                  </a:lnTo>
                  <a:lnTo>
                    <a:pt x="119" y="43"/>
                  </a:lnTo>
                  <a:lnTo>
                    <a:pt x="112" y="37"/>
                  </a:lnTo>
                  <a:lnTo>
                    <a:pt x="105" y="33"/>
                  </a:lnTo>
                  <a:lnTo>
                    <a:pt x="89" y="26"/>
                  </a:lnTo>
                  <a:lnTo>
                    <a:pt x="73" y="21"/>
                  </a:lnTo>
                  <a:lnTo>
                    <a:pt x="43" y="18"/>
                  </a:lnTo>
                  <a:lnTo>
                    <a:pt x="20" y="17"/>
                  </a:lnTo>
                  <a:lnTo>
                    <a:pt x="6" y="17"/>
                  </a:lnTo>
                  <a:lnTo>
                    <a:pt x="0" y="15"/>
                  </a:lnTo>
                  <a:lnTo>
                    <a:pt x="0" y="14"/>
                  </a:lnTo>
                  <a:lnTo>
                    <a:pt x="4" y="11"/>
                  </a:lnTo>
                  <a:lnTo>
                    <a:pt x="10" y="8"/>
                  </a:lnTo>
                  <a:lnTo>
                    <a:pt x="19" y="5"/>
                  </a:lnTo>
                  <a:lnTo>
                    <a:pt x="30" y="3"/>
                  </a:lnTo>
                  <a:lnTo>
                    <a:pt x="43" y="1"/>
                  </a:lnTo>
                  <a:lnTo>
                    <a:pt x="59" y="0"/>
                  </a:lnTo>
                  <a:lnTo>
                    <a:pt x="76" y="0"/>
                  </a:lnTo>
                  <a:lnTo>
                    <a:pt x="85" y="1"/>
                  </a:lnTo>
                  <a:lnTo>
                    <a:pt x="95" y="3"/>
                  </a:lnTo>
                  <a:lnTo>
                    <a:pt x="106" y="5"/>
                  </a:lnTo>
                  <a:lnTo>
                    <a:pt x="116" y="8"/>
                  </a:lnTo>
                  <a:lnTo>
                    <a:pt x="128" y="14"/>
                  </a:lnTo>
                  <a:lnTo>
                    <a:pt x="138" y="23"/>
                  </a:lnTo>
                  <a:lnTo>
                    <a:pt x="148" y="33"/>
                  </a:lnTo>
                  <a:lnTo>
                    <a:pt x="155" y="44"/>
                  </a:lnTo>
                  <a:lnTo>
                    <a:pt x="165" y="67"/>
                  </a:lnTo>
                  <a:lnTo>
                    <a:pt x="174" y="92"/>
                  </a:lnTo>
                  <a:lnTo>
                    <a:pt x="181" y="116"/>
                  </a:lnTo>
                  <a:lnTo>
                    <a:pt x="188" y="142"/>
                  </a:lnTo>
                  <a:lnTo>
                    <a:pt x="190" y="151"/>
                  </a:lnTo>
                  <a:lnTo>
                    <a:pt x="193" y="161"/>
                  </a:lnTo>
                  <a:lnTo>
                    <a:pt x="200" y="193"/>
                  </a:lnTo>
                  <a:lnTo>
                    <a:pt x="170" y="178"/>
                  </a:lnTo>
                  <a:lnTo>
                    <a:pt x="148" y="168"/>
                  </a:lnTo>
                  <a:lnTo>
                    <a:pt x="128" y="161"/>
                  </a:lnTo>
                  <a:lnTo>
                    <a:pt x="116" y="159"/>
                  </a:lnTo>
                  <a:lnTo>
                    <a:pt x="108" y="157"/>
                  </a:lnTo>
                  <a:lnTo>
                    <a:pt x="98" y="157"/>
                  </a:lnTo>
                  <a:lnTo>
                    <a:pt x="89" y="158"/>
                  </a:lnTo>
                  <a:lnTo>
                    <a:pt x="82" y="159"/>
                  </a:lnTo>
                  <a:lnTo>
                    <a:pt x="76" y="162"/>
                  </a:lnTo>
                  <a:lnTo>
                    <a:pt x="72" y="167"/>
                  </a:lnTo>
                  <a:lnTo>
                    <a:pt x="69" y="172"/>
                  </a:lnTo>
                  <a:lnTo>
                    <a:pt x="66" y="180"/>
                  </a:lnTo>
                  <a:lnTo>
                    <a:pt x="66" y="187"/>
                  </a:lnTo>
                  <a:lnTo>
                    <a:pt x="66" y="193"/>
                  </a:lnTo>
                  <a:lnTo>
                    <a:pt x="67" y="198"/>
                  </a:lnTo>
                  <a:lnTo>
                    <a:pt x="70" y="203"/>
                  </a:lnTo>
                  <a:lnTo>
                    <a:pt x="73" y="207"/>
                  </a:lnTo>
                  <a:lnTo>
                    <a:pt x="78" y="211"/>
                  </a:lnTo>
                  <a:lnTo>
                    <a:pt x="82" y="213"/>
                  </a:lnTo>
                  <a:lnTo>
                    <a:pt x="92" y="217"/>
                  </a:lnTo>
                  <a:lnTo>
                    <a:pt x="101" y="219"/>
                  </a:lnTo>
                  <a:lnTo>
                    <a:pt x="114" y="219"/>
                  </a:lnTo>
                  <a:lnTo>
                    <a:pt x="119" y="219"/>
                  </a:lnTo>
                  <a:close/>
                </a:path>
              </a:pathLst>
            </a:custGeom>
            <a:solidFill>
              <a:srgbClr val="FFBC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78" name="Freeform 77"/>
            <p:cNvSpPr>
              <a:spLocks/>
            </p:cNvSpPr>
            <p:nvPr/>
          </p:nvSpPr>
          <p:spPr bwMode="auto">
            <a:xfrm>
              <a:off x="2819400" y="3189288"/>
              <a:ext cx="76200" cy="198438"/>
            </a:xfrm>
            <a:custGeom>
              <a:avLst/>
              <a:gdLst>
                <a:gd name="T0" fmla="*/ 25 w 144"/>
                <a:gd name="T1" fmla="*/ 0 h 373"/>
                <a:gd name="T2" fmla="*/ 24 w 144"/>
                <a:gd name="T3" fmla="*/ 10 h 373"/>
                <a:gd name="T4" fmla="*/ 18 w 144"/>
                <a:gd name="T5" fmla="*/ 37 h 373"/>
                <a:gd name="T6" fmla="*/ 13 w 144"/>
                <a:gd name="T7" fmla="*/ 78 h 373"/>
                <a:gd name="T8" fmla="*/ 5 w 144"/>
                <a:gd name="T9" fmla="*/ 125 h 373"/>
                <a:gd name="T10" fmla="*/ 2 w 144"/>
                <a:gd name="T11" fmla="*/ 151 h 373"/>
                <a:gd name="T12" fmla="*/ 1 w 144"/>
                <a:gd name="T13" fmla="*/ 177 h 373"/>
                <a:gd name="T14" fmla="*/ 0 w 144"/>
                <a:gd name="T15" fmla="*/ 204 h 373"/>
                <a:gd name="T16" fmla="*/ 0 w 144"/>
                <a:gd name="T17" fmla="*/ 230 h 373"/>
                <a:gd name="T18" fmla="*/ 1 w 144"/>
                <a:gd name="T19" fmla="*/ 255 h 373"/>
                <a:gd name="T20" fmla="*/ 4 w 144"/>
                <a:gd name="T21" fmla="*/ 278 h 373"/>
                <a:gd name="T22" fmla="*/ 8 w 144"/>
                <a:gd name="T23" fmla="*/ 298 h 373"/>
                <a:gd name="T24" fmla="*/ 14 w 144"/>
                <a:gd name="T25" fmla="*/ 317 h 373"/>
                <a:gd name="T26" fmla="*/ 23 w 144"/>
                <a:gd name="T27" fmla="*/ 331 h 373"/>
                <a:gd name="T28" fmla="*/ 31 w 144"/>
                <a:gd name="T29" fmla="*/ 344 h 373"/>
                <a:gd name="T30" fmla="*/ 41 w 144"/>
                <a:gd name="T31" fmla="*/ 354 h 373"/>
                <a:gd name="T32" fmla="*/ 53 w 144"/>
                <a:gd name="T33" fmla="*/ 363 h 373"/>
                <a:gd name="T34" fmla="*/ 64 w 144"/>
                <a:gd name="T35" fmla="*/ 368 h 373"/>
                <a:gd name="T36" fmla="*/ 76 w 144"/>
                <a:gd name="T37" fmla="*/ 371 h 373"/>
                <a:gd name="T38" fmla="*/ 87 w 144"/>
                <a:gd name="T39" fmla="*/ 373 h 373"/>
                <a:gd name="T40" fmla="*/ 97 w 144"/>
                <a:gd name="T41" fmla="*/ 371 h 373"/>
                <a:gd name="T42" fmla="*/ 108 w 144"/>
                <a:gd name="T43" fmla="*/ 367 h 373"/>
                <a:gd name="T44" fmla="*/ 118 w 144"/>
                <a:gd name="T45" fmla="*/ 361 h 373"/>
                <a:gd name="T46" fmla="*/ 126 w 144"/>
                <a:gd name="T47" fmla="*/ 353 h 373"/>
                <a:gd name="T48" fmla="*/ 133 w 144"/>
                <a:gd name="T49" fmla="*/ 343 h 373"/>
                <a:gd name="T50" fmla="*/ 139 w 144"/>
                <a:gd name="T51" fmla="*/ 330 h 373"/>
                <a:gd name="T52" fmla="*/ 142 w 144"/>
                <a:gd name="T53" fmla="*/ 314 h 373"/>
                <a:gd name="T54" fmla="*/ 144 w 144"/>
                <a:gd name="T55" fmla="*/ 295 h 373"/>
                <a:gd name="T56" fmla="*/ 144 w 144"/>
                <a:gd name="T57" fmla="*/ 275 h 373"/>
                <a:gd name="T58" fmla="*/ 139 w 144"/>
                <a:gd name="T59" fmla="*/ 253 h 373"/>
                <a:gd name="T60" fmla="*/ 135 w 144"/>
                <a:gd name="T61" fmla="*/ 230 h 373"/>
                <a:gd name="T62" fmla="*/ 128 w 144"/>
                <a:gd name="T63" fmla="*/ 207 h 373"/>
                <a:gd name="T64" fmla="*/ 119 w 144"/>
                <a:gd name="T65" fmla="*/ 184 h 373"/>
                <a:gd name="T66" fmla="*/ 100 w 144"/>
                <a:gd name="T67" fmla="*/ 138 h 373"/>
                <a:gd name="T68" fmla="*/ 80 w 144"/>
                <a:gd name="T69" fmla="*/ 95 h 373"/>
                <a:gd name="T70" fmla="*/ 60 w 144"/>
                <a:gd name="T71" fmla="*/ 57 h 373"/>
                <a:gd name="T72" fmla="*/ 43 w 144"/>
                <a:gd name="T73" fmla="*/ 27 h 373"/>
                <a:gd name="T74" fmla="*/ 30 w 144"/>
                <a:gd name="T75" fmla="*/ 7 h 373"/>
                <a:gd name="T76" fmla="*/ 25 w 144"/>
                <a:gd name="T77" fmla="*/ 0 h 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44" h="373">
                  <a:moveTo>
                    <a:pt x="25" y="0"/>
                  </a:moveTo>
                  <a:lnTo>
                    <a:pt x="24" y="10"/>
                  </a:lnTo>
                  <a:lnTo>
                    <a:pt x="18" y="37"/>
                  </a:lnTo>
                  <a:lnTo>
                    <a:pt x="13" y="78"/>
                  </a:lnTo>
                  <a:lnTo>
                    <a:pt x="5" y="125"/>
                  </a:lnTo>
                  <a:lnTo>
                    <a:pt x="2" y="151"/>
                  </a:lnTo>
                  <a:lnTo>
                    <a:pt x="1" y="177"/>
                  </a:lnTo>
                  <a:lnTo>
                    <a:pt x="0" y="204"/>
                  </a:lnTo>
                  <a:lnTo>
                    <a:pt x="0" y="230"/>
                  </a:lnTo>
                  <a:lnTo>
                    <a:pt x="1" y="255"/>
                  </a:lnTo>
                  <a:lnTo>
                    <a:pt x="4" y="278"/>
                  </a:lnTo>
                  <a:lnTo>
                    <a:pt x="8" y="298"/>
                  </a:lnTo>
                  <a:lnTo>
                    <a:pt x="14" y="317"/>
                  </a:lnTo>
                  <a:lnTo>
                    <a:pt x="23" y="331"/>
                  </a:lnTo>
                  <a:lnTo>
                    <a:pt x="31" y="344"/>
                  </a:lnTo>
                  <a:lnTo>
                    <a:pt x="41" y="354"/>
                  </a:lnTo>
                  <a:lnTo>
                    <a:pt x="53" y="363"/>
                  </a:lnTo>
                  <a:lnTo>
                    <a:pt x="64" y="368"/>
                  </a:lnTo>
                  <a:lnTo>
                    <a:pt x="76" y="371"/>
                  </a:lnTo>
                  <a:lnTo>
                    <a:pt x="87" y="373"/>
                  </a:lnTo>
                  <a:lnTo>
                    <a:pt x="97" y="371"/>
                  </a:lnTo>
                  <a:lnTo>
                    <a:pt x="108" y="367"/>
                  </a:lnTo>
                  <a:lnTo>
                    <a:pt x="118" y="361"/>
                  </a:lnTo>
                  <a:lnTo>
                    <a:pt x="126" y="353"/>
                  </a:lnTo>
                  <a:lnTo>
                    <a:pt x="133" y="343"/>
                  </a:lnTo>
                  <a:lnTo>
                    <a:pt x="139" y="330"/>
                  </a:lnTo>
                  <a:lnTo>
                    <a:pt x="142" y="314"/>
                  </a:lnTo>
                  <a:lnTo>
                    <a:pt x="144" y="295"/>
                  </a:lnTo>
                  <a:lnTo>
                    <a:pt x="144" y="275"/>
                  </a:lnTo>
                  <a:lnTo>
                    <a:pt x="139" y="253"/>
                  </a:lnTo>
                  <a:lnTo>
                    <a:pt x="135" y="230"/>
                  </a:lnTo>
                  <a:lnTo>
                    <a:pt x="128" y="207"/>
                  </a:lnTo>
                  <a:lnTo>
                    <a:pt x="119" y="184"/>
                  </a:lnTo>
                  <a:lnTo>
                    <a:pt x="100" y="138"/>
                  </a:lnTo>
                  <a:lnTo>
                    <a:pt x="80" y="95"/>
                  </a:lnTo>
                  <a:lnTo>
                    <a:pt x="60" y="57"/>
                  </a:lnTo>
                  <a:lnTo>
                    <a:pt x="43" y="27"/>
                  </a:lnTo>
                  <a:lnTo>
                    <a:pt x="30" y="7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FFBC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79" name="Freeform 78"/>
            <p:cNvSpPr>
              <a:spLocks/>
            </p:cNvSpPr>
            <p:nvPr/>
          </p:nvSpPr>
          <p:spPr bwMode="auto">
            <a:xfrm>
              <a:off x="2649538" y="3295651"/>
              <a:ext cx="50800" cy="69850"/>
            </a:xfrm>
            <a:custGeom>
              <a:avLst/>
              <a:gdLst>
                <a:gd name="T0" fmla="*/ 91 w 95"/>
                <a:gd name="T1" fmla="*/ 52 h 131"/>
                <a:gd name="T2" fmla="*/ 94 w 95"/>
                <a:gd name="T3" fmla="*/ 65 h 131"/>
                <a:gd name="T4" fmla="*/ 95 w 95"/>
                <a:gd name="T5" fmla="*/ 78 h 131"/>
                <a:gd name="T6" fmla="*/ 94 w 95"/>
                <a:gd name="T7" fmla="*/ 91 h 131"/>
                <a:gd name="T8" fmla="*/ 92 w 95"/>
                <a:gd name="T9" fmla="*/ 101 h 131"/>
                <a:gd name="T10" fmla="*/ 88 w 95"/>
                <a:gd name="T11" fmla="*/ 111 h 131"/>
                <a:gd name="T12" fmla="*/ 82 w 95"/>
                <a:gd name="T13" fmla="*/ 120 h 131"/>
                <a:gd name="T14" fmla="*/ 75 w 95"/>
                <a:gd name="T15" fmla="*/ 125 h 131"/>
                <a:gd name="T16" fmla="*/ 68 w 95"/>
                <a:gd name="T17" fmla="*/ 130 h 131"/>
                <a:gd name="T18" fmla="*/ 58 w 95"/>
                <a:gd name="T19" fmla="*/ 131 h 131"/>
                <a:gd name="T20" fmla="*/ 49 w 95"/>
                <a:gd name="T21" fmla="*/ 130 h 131"/>
                <a:gd name="T22" fmla="*/ 41 w 95"/>
                <a:gd name="T23" fmla="*/ 125 h 131"/>
                <a:gd name="T24" fmla="*/ 32 w 95"/>
                <a:gd name="T25" fmla="*/ 120 h 131"/>
                <a:gd name="T26" fmla="*/ 23 w 95"/>
                <a:gd name="T27" fmla="*/ 112 h 131"/>
                <a:gd name="T28" fmla="*/ 16 w 95"/>
                <a:gd name="T29" fmla="*/ 102 h 131"/>
                <a:gd name="T30" fmla="*/ 10 w 95"/>
                <a:gd name="T31" fmla="*/ 91 h 131"/>
                <a:gd name="T32" fmla="*/ 5 w 95"/>
                <a:gd name="T33" fmla="*/ 78 h 131"/>
                <a:gd name="T34" fmla="*/ 2 w 95"/>
                <a:gd name="T35" fmla="*/ 65 h 131"/>
                <a:gd name="T36" fmla="*/ 0 w 95"/>
                <a:gd name="T37" fmla="*/ 52 h 131"/>
                <a:gd name="T38" fmla="*/ 2 w 95"/>
                <a:gd name="T39" fmla="*/ 40 h 131"/>
                <a:gd name="T40" fmla="*/ 3 w 95"/>
                <a:gd name="T41" fmla="*/ 29 h 131"/>
                <a:gd name="T42" fmla="*/ 8 w 95"/>
                <a:gd name="T43" fmla="*/ 19 h 131"/>
                <a:gd name="T44" fmla="*/ 13 w 95"/>
                <a:gd name="T45" fmla="*/ 12 h 131"/>
                <a:gd name="T46" fmla="*/ 20 w 95"/>
                <a:gd name="T47" fmla="*/ 4 h 131"/>
                <a:gd name="T48" fmla="*/ 28 w 95"/>
                <a:gd name="T49" fmla="*/ 1 h 131"/>
                <a:gd name="T50" fmla="*/ 38 w 95"/>
                <a:gd name="T51" fmla="*/ 0 h 131"/>
                <a:gd name="T52" fmla="*/ 46 w 95"/>
                <a:gd name="T53" fmla="*/ 1 h 131"/>
                <a:gd name="T54" fmla="*/ 55 w 95"/>
                <a:gd name="T55" fmla="*/ 4 h 131"/>
                <a:gd name="T56" fmla="*/ 64 w 95"/>
                <a:gd name="T57" fmla="*/ 10 h 131"/>
                <a:gd name="T58" fmla="*/ 72 w 95"/>
                <a:gd name="T59" fmla="*/ 19 h 131"/>
                <a:gd name="T60" fmla="*/ 80 w 95"/>
                <a:gd name="T61" fmla="*/ 29 h 131"/>
                <a:gd name="T62" fmla="*/ 85 w 95"/>
                <a:gd name="T63" fmla="*/ 39 h 131"/>
                <a:gd name="T64" fmla="*/ 91 w 95"/>
                <a:gd name="T65" fmla="*/ 52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5" h="131">
                  <a:moveTo>
                    <a:pt x="91" y="52"/>
                  </a:moveTo>
                  <a:lnTo>
                    <a:pt x="94" y="65"/>
                  </a:lnTo>
                  <a:lnTo>
                    <a:pt x="95" y="78"/>
                  </a:lnTo>
                  <a:lnTo>
                    <a:pt x="94" y="91"/>
                  </a:lnTo>
                  <a:lnTo>
                    <a:pt x="92" y="101"/>
                  </a:lnTo>
                  <a:lnTo>
                    <a:pt x="88" y="111"/>
                  </a:lnTo>
                  <a:lnTo>
                    <a:pt x="82" y="120"/>
                  </a:lnTo>
                  <a:lnTo>
                    <a:pt x="75" y="125"/>
                  </a:lnTo>
                  <a:lnTo>
                    <a:pt x="68" y="130"/>
                  </a:lnTo>
                  <a:lnTo>
                    <a:pt x="58" y="131"/>
                  </a:lnTo>
                  <a:lnTo>
                    <a:pt x="49" y="130"/>
                  </a:lnTo>
                  <a:lnTo>
                    <a:pt x="41" y="125"/>
                  </a:lnTo>
                  <a:lnTo>
                    <a:pt x="32" y="120"/>
                  </a:lnTo>
                  <a:lnTo>
                    <a:pt x="23" y="112"/>
                  </a:lnTo>
                  <a:lnTo>
                    <a:pt x="16" y="102"/>
                  </a:lnTo>
                  <a:lnTo>
                    <a:pt x="10" y="91"/>
                  </a:lnTo>
                  <a:lnTo>
                    <a:pt x="5" y="78"/>
                  </a:lnTo>
                  <a:lnTo>
                    <a:pt x="2" y="65"/>
                  </a:lnTo>
                  <a:lnTo>
                    <a:pt x="0" y="52"/>
                  </a:lnTo>
                  <a:lnTo>
                    <a:pt x="2" y="40"/>
                  </a:lnTo>
                  <a:lnTo>
                    <a:pt x="3" y="29"/>
                  </a:lnTo>
                  <a:lnTo>
                    <a:pt x="8" y="19"/>
                  </a:lnTo>
                  <a:lnTo>
                    <a:pt x="13" y="12"/>
                  </a:lnTo>
                  <a:lnTo>
                    <a:pt x="20" y="4"/>
                  </a:lnTo>
                  <a:lnTo>
                    <a:pt x="28" y="1"/>
                  </a:lnTo>
                  <a:lnTo>
                    <a:pt x="38" y="0"/>
                  </a:lnTo>
                  <a:lnTo>
                    <a:pt x="46" y="1"/>
                  </a:lnTo>
                  <a:lnTo>
                    <a:pt x="55" y="4"/>
                  </a:lnTo>
                  <a:lnTo>
                    <a:pt x="64" y="10"/>
                  </a:lnTo>
                  <a:lnTo>
                    <a:pt x="72" y="19"/>
                  </a:lnTo>
                  <a:lnTo>
                    <a:pt x="80" y="29"/>
                  </a:lnTo>
                  <a:lnTo>
                    <a:pt x="85" y="39"/>
                  </a:lnTo>
                  <a:lnTo>
                    <a:pt x="91" y="52"/>
                  </a:lnTo>
                  <a:close/>
                </a:path>
              </a:pathLst>
            </a:custGeom>
            <a:solidFill>
              <a:srgbClr val="5119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80" name="Freeform 79"/>
            <p:cNvSpPr>
              <a:spLocks/>
            </p:cNvSpPr>
            <p:nvPr/>
          </p:nvSpPr>
          <p:spPr bwMode="auto">
            <a:xfrm>
              <a:off x="2587625" y="3230563"/>
              <a:ext cx="122238" cy="74613"/>
            </a:xfrm>
            <a:custGeom>
              <a:avLst/>
              <a:gdLst>
                <a:gd name="T0" fmla="*/ 232 w 232"/>
                <a:gd name="T1" fmla="*/ 32 h 141"/>
                <a:gd name="T2" fmla="*/ 227 w 232"/>
                <a:gd name="T3" fmla="*/ 33 h 141"/>
                <a:gd name="T4" fmla="*/ 219 w 232"/>
                <a:gd name="T5" fmla="*/ 33 h 141"/>
                <a:gd name="T6" fmla="*/ 206 w 232"/>
                <a:gd name="T7" fmla="*/ 33 h 141"/>
                <a:gd name="T8" fmla="*/ 188 w 232"/>
                <a:gd name="T9" fmla="*/ 30 h 141"/>
                <a:gd name="T10" fmla="*/ 168 w 232"/>
                <a:gd name="T11" fmla="*/ 29 h 141"/>
                <a:gd name="T12" fmla="*/ 145 w 232"/>
                <a:gd name="T13" fmla="*/ 29 h 141"/>
                <a:gd name="T14" fmla="*/ 134 w 232"/>
                <a:gd name="T15" fmla="*/ 30 h 141"/>
                <a:gd name="T16" fmla="*/ 121 w 232"/>
                <a:gd name="T17" fmla="*/ 33 h 141"/>
                <a:gd name="T18" fmla="*/ 111 w 232"/>
                <a:gd name="T19" fmla="*/ 36 h 141"/>
                <a:gd name="T20" fmla="*/ 99 w 232"/>
                <a:gd name="T21" fmla="*/ 42 h 141"/>
                <a:gd name="T22" fmla="*/ 88 w 232"/>
                <a:gd name="T23" fmla="*/ 51 h 141"/>
                <a:gd name="T24" fmla="*/ 79 w 232"/>
                <a:gd name="T25" fmla="*/ 58 h 141"/>
                <a:gd name="T26" fmla="*/ 69 w 232"/>
                <a:gd name="T27" fmla="*/ 66 h 141"/>
                <a:gd name="T28" fmla="*/ 60 w 232"/>
                <a:gd name="T29" fmla="*/ 76 h 141"/>
                <a:gd name="T30" fmla="*/ 46 w 232"/>
                <a:gd name="T31" fmla="*/ 94 h 141"/>
                <a:gd name="T32" fmla="*/ 33 w 232"/>
                <a:gd name="T33" fmla="*/ 111 h 141"/>
                <a:gd name="T34" fmla="*/ 21 w 232"/>
                <a:gd name="T35" fmla="*/ 124 h 141"/>
                <a:gd name="T36" fmla="*/ 13 w 232"/>
                <a:gd name="T37" fmla="*/ 136 h 141"/>
                <a:gd name="T38" fmla="*/ 6 w 232"/>
                <a:gd name="T39" fmla="*/ 141 h 141"/>
                <a:gd name="T40" fmla="*/ 1 w 232"/>
                <a:gd name="T41" fmla="*/ 141 h 141"/>
                <a:gd name="T42" fmla="*/ 0 w 232"/>
                <a:gd name="T43" fmla="*/ 138 h 141"/>
                <a:gd name="T44" fmla="*/ 1 w 232"/>
                <a:gd name="T45" fmla="*/ 128 h 141"/>
                <a:gd name="T46" fmla="*/ 6 w 232"/>
                <a:gd name="T47" fmla="*/ 115 h 141"/>
                <a:gd name="T48" fmla="*/ 13 w 232"/>
                <a:gd name="T49" fmla="*/ 100 h 141"/>
                <a:gd name="T50" fmla="*/ 24 w 232"/>
                <a:gd name="T51" fmla="*/ 79 h 141"/>
                <a:gd name="T52" fmla="*/ 39 w 232"/>
                <a:gd name="T53" fmla="*/ 58 h 141"/>
                <a:gd name="T54" fmla="*/ 47 w 232"/>
                <a:gd name="T55" fmla="*/ 46 h 141"/>
                <a:gd name="T56" fmla="*/ 57 w 232"/>
                <a:gd name="T57" fmla="*/ 36 h 141"/>
                <a:gd name="T58" fmla="*/ 69 w 232"/>
                <a:gd name="T59" fmla="*/ 25 h 141"/>
                <a:gd name="T60" fmla="*/ 82 w 232"/>
                <a:gd name="T61" fmla="*/ 16 h 141"/>
                <a:gd name="T62" fmla="*/ 91 w 232"/>
                <a:gd name="T63" fmla="*/ 12 h 141"/>
                <a:gd name="T64" fmla="*/ 98 w 232"/>
                <a:gd name="T65" fmla="*/ 7 h 141"/>
                <a:gd name="T66" fmla="*/ 106 w 232"/>
                <a:gd name="T67" fmla="*/ 4 h 141"/>
                <a:gd name="T68" fmla="*/ 114 w 232"/>
                <a:gd name="T69" fmla="*/ 3 h 141"/>
                <a:gd name="T70" fmla="*/ 129 w 232"/>
                <a:gd name="T71" fmla="*/ 0 h 141"/>
                <a:gd name="T72" fmla="*/ 145 w 232"/>
                <a:gd name="T73" fmla="*/ 0 h 141"/>
                <a:gd name="T74" fmla="*/ 158 w 232"/>
                <a:gd name="T75" fmla="*/ 2 h 141"/>
                <a:gd name="T76" fmla="*/ 171 w 232"/>
                <a:gd name="T77" fmla="*/ 3 h 141"/>
                <a:gd name="T78" fmla="*/ 183 w 232"/>
                <a:gd name="T79" fmla="*/ 6 h 141"/>
                <a:gd name="T80" fmla="*/ 193 w 232"/>
                <a:gd name="T81" fmla="*/ 9 h 141"/>
                <a:gd name="T82" fmla="*/ 210 w 232"/>
                <a:gd name="T83" fmla="*/ 16 h 141"/>
                <a:gd name="T84" fmla="*/ 223 w 232"/>
                <a:gd name="T85" fmla="*/ 22 h 141"/>
                <a:gd name="T86" fmla="*/ 230 w 232"/>
                <a:gd name="T87" fmla="*/ 28 h 141"/>
                <a:gd name="T88" fmla="*/ 232 w 232"/>
                <a:gd name="T89" fmla="*/ 32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32" h="141">
                  <a:moveTo>
                    <a:pt x="232" y="32"/>
                  </a:moveTo>
                  <a:lnTo>
                    <a:pt x="227" y="33"/>
                  </a:lnTo>
                  <a:lnTo>
                    <a:pt x="219" y="33"/>
                  </a:lnTo>
                  <a:lnTo>
                    <a:pt x="206" y="33"/>
                  </a:lnTo>
                  <a:lnTo>
                    <a:pt x="188" y="30"/>
                  </a:lnTo>
                  <a:lnTo>
                    <a:pt x="168" y="29"/>
                  </a:lnTo>
                  <a:lnTo>
                    <a:pt x="145" y="29"/>
                  </a:lnTo>
                  <a:lnTo>
                    <a:pt x="134" y="30"/>
                  </a:lnTo>
                  <a:lnTo>
                    <a:pt x="121" y="33"/>
                  </a:lnTo>
                  <a:lnTo>
                    <a:pt x="111" y="36"/>
                  </a:lnTo>
                  <a:lnTo>
                    <a:pt x="99" y="42"/>
                  </a:lnTo>
                  <a:lnTo>
                    <a:pt x="88" y="51"/>
                  </a:lnTo>
                  <a:lnTo>
                    <a:pt x="79" y="58"/>
                  </a:lnTo>
                  <a:lnTo>
                    <a:pt x="69" y="66"/>
                  </a:lnTo>
                  <a:lnTo>
                    <a:pt x="60" y="76"/>
                  </a:lnTo>
                  <a:lnTo>
                    <a:pt x="46" y="94"/>
                  </a:lnTo>
                  <a:lnTo>
                    <a:pt x="33" y="111"/>
                  </a:lnTo>
                  <a:lnTo>
                    <a:pt x="21" y="124"/>
                  </a:lnTo>
                  <a:lnTo>
                    <a:pt x="13" y="136"/>
                  </a:lnTo>
                  <a:lnTo>
                    <a:pt x="6" y="141"/>
                  </a:lnTo>
                  <a:lnTo>
                    <a:pt x="1" y="141"/>
                  </a:lnTo>
                  <a:lnTo>
                    <a:pt x="0" y="138"/>
                  </a:lnTo>
                  <a:lnTo>
                    <a:pt x="1" y="128"/>
                  </a:lnTo>
                  <a:lnTo>
                    <a:pt x="6" y="115"/>
                  </a:lnTo>
                  <a:lnTo>
                    <a:pt x="13" y="100"/>
                  </a:lnTo>
                  <a:lnTo>
                    <a:pt x="24" y="79"/>
                  </a:lnTo>
                  <a:lnTo>
                    <a:pt x="39" y="58"/>
                  </a:lnTo>
                  <a:lnTo>
                    <a:pt x="47" y="46"/>
                  </a:lnTo>
                  <a:lnTo>
                    <a:pt x="57" y="36"/>
                  </a:lnTo>
                  <a:lnTo>
                    <a:pt x="69" y="25"/>
                  </a:lnTo>
                  <a:lnTo>
                    <a:pt x="82" y="16"/>
                  </a:lnTo>
                  <a:lnTo>
                    <a:pt x="91" y="12"/>
                  </a:lnTo>
                  <a:lnTo>
                    <a:pt x="98" y="7"/>
                  </a:lnTo>
                  <a:lnTo>
                    <a:pt x="106" y="4"/>
                  </a:lnTo>
                  <a:lnTo>
                    <a:pt x="114" y="3"/>
                  </a:lnTo>
                  <a:lnTo>
                    <a:pt x="129" y="0"/>
                  </a:lnTo>
                  <a:lnTo>
                    <a:pt x="145" y="0"/>
                  </a:lnTo>
                  <a:lnTo>
                    <a:pt x="158" y="2"/>
                  </a:lnTo>
                  <a:lnTo>
                    <a:pt x="171" y="3"/>
                  </a:lnTo>
                  <a:lnTo>
                    <a:pt x="183" y="6"/>
                  </a:lnTo>
                  <a:lnTo>
                    <a:pt x="193" y="9"/>
                  </a:lnTo>
                  <a:lnTo>
                    <a:pt x="210" y="16"/>
                  </a:lnTo>
                  <a:lnTo>
                    <a:pt x="223" y="22"/>
                  </a:lnTo>
                  <a:lnTo>
                    <a:pt x="230" y="28"/>
                  </a:lnTo>
                  <a:lnTo>
                    <a:pt x="232" y="32"/>
                  </a:lnTo>
                  <a:close/>
                </a:path>
              </a:pathLst>
            </a:custGeom>
            <a:solidFill>
              <a:srgbClr val="CB2D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81" name="Freeform 80"/>
            <p:cNvSpPr>
              <a:spLocks/>
            </p:cNvSpPr>
            <p:nvPr/>
          </p:nvSpPr>
          <p:spPr bwMode="auto">
            <a:xfrm>
              <a:off x="2943225" y="3225801"/>
              <a:ext cx="49213" cy="69850"/>
            </a:xfrm>
            <a:custGeom>
              <a:avLst/>
              <a:gdLst>
                <a:gd name="T0" fmla="*/ 91 w 95"/>
                <a:gd name="T1" fmla="*/ 52 h 131"/>
                <a:gd name="T2" fmla="*/ 94 w 95"/>
                <a:gd name="T3" fmla="*/ 66 h 131"/>
                <a:gd name="T4" fmla="*/ 95 w 95"/>
                <a:gd name="T5" fmla="*/ 79 h 131"/>
                <a:gd name="T6" fmla="*/ 94 w 95"/>
                <a:gd name="T7" fmla="*/ 91 h 131"/>
                <a:gd name="T8" fmla="*/ 92 w 95"/>
                <a:gd name="T9" fmla="*/ 102 h 131"/>
                <a:gd name="T10" fmla="*/ 88 w 95"/>
                <a:gd name="T11" fmla="*/ 111 h 131"/>
                <a:gd name="T12" fmla="*/ 82 w 95"/>
                <a:gd name="T13" fmla="*/ 119 h 131"/>
                <a:gd name="T14" fmla="*/ 75 w 95"/>
                <a:gd name="T15" fmla="*/ 125 h 131"/>
                <a:gd name="T16" fmla="*/ 68 w 95"/>
                <a:gd name="T17" fmla="*/ 130 h 131"/>
                <a:gd name="T18" fmla="*/ 58 w 95"/>
                <a:gd name="T19" fmla="*/ 131 h 131"/>
                <a:gd name="T20" fmla="*/ 49 w 95"/>
                <a:gd name="T21" fmla="*/ 130 h 131"/>
                <a:gd name="T22" fmla="*/ 41 w 95"/>
                <a:gd name="T23" fmla="*/ 127 h 131"/>
                <a:gd name="T24" fmla="*/ 32 w 95"/>
                <a:gd name="T25" fmla="*/ 119 h 131"/>
                <a:gd name="T26" fmla="*/ 23 w 95"/>
                <a:gd name="T27" fmla="*/ 112 h 131"/>
                <a:gd name="T28" fmla="*/ 16 w 95"/>
                <a:gd name="T29" fmla="*/ 102 h 131"/>
                <a:gd name="T30" fmla="*/ 10 w 95"/>
                <a:gd name="T31" fmla="*/ 91 h 131"/>
                <a:gd name="T32" fmla="*/ 5 w 95"/>
                <a:gd name="T33" fmla="*/ 79 h 131"/>
                <a:gd name="T34" fmla="*/ 2 w 95"/>
                <a:gd name="T35" fmla="*/ 65 h 131"/>
                <a:gd name="T36" fmla="*/ 0 w 95"/>
                <a:gd name="T37" fmla="*/ 52 h 131"/>
                <a:gd name="T38" fmla="*/ 2 w 95"/>
                <a:gd name="T39" fmla="*/ 40 h 131"/>
                <a:gd name="T40" fmla="*/ 5 w 95"/>
                <a:gd name="T41" fmla="*/ 29 h 131"/>
                <a:gd name="T42" fmla="*/ 7 w 95"/>
                <a:gd name="T43" fmla="*/ 20 h 131"/>
                <a:gd name="T44" fmla="*/ 13 w 95"/>
                <a:gd name="T45" fmla="*/ 11 h 131"/>
                <a:gd name="T46" fmla="*/ 20 w 95"/>
                <a:gd name="T47" fmla="*/ 6 h 131"/>
                <a:gd name="T48" fmla="*/ 28 w 95"/>
                <a:gd name="T49" fmla="*/ 1 h 131"/>
                <a:gd name="T50" fmla="*/ 38 w 95"/>
                <a:gd name="T51" fmla="*/ 0 h 131"/>
                <a:gd name="T52" fmla="*/ 46 w 95"/>
                <a:gd name="T53" fmla="*/ 1 h 131"/>
                <a:gd name="T54" fmla="*/ 55 w 95"/>
                <a:gd name="T55" fmla="*/ 4 h 131"/>
                <a:gd name="T56" fmla="*/ 64 w 95"/>
                <a:gd name="T57" fmla="*/ 11 h 131"/>
                <a:gd name="T58" fmla="*/ 72 w 95"/>
                <a:gd name="T59" fmla="*/ 19 h 131"/>
                <a:gd name="T60" fmla="*/ 79 w 95"/>
                <a:gd name="T61" fmla="*/ 29 h 131"/>
                <a:gd name="T62" fmla="*/ 85 w 95"/>
                <a:gd name="T63" fmla="*/ 40 h 131"/>
                <a:gd name="T64" fmla="*/ 91 w 95"/>
                <a:gd name="T65" fmla="*/ 52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5" h="131">
                  <a:moveTo>
                    <a:pt x="91" y="52"/>
                  </a:moveTo>
                  <a:lnTo>
                    <a:pt x="94" y="66"/>
                  </a:lnTo>
                  <a:lnTo>
                    <a:pt x="95" y="79"/>
                  </a:lnTo>
                  <a:lnTo>
                    <a:pt x="94" y="91"/>
                  </a:lnTo>
                  <a:lnTo>
                    <a:pt x="92" y="102"/>
                  </a:lnTo>
                  <a:lnTo>
                    <a:pt x="88" y="111"/>
                  </a:lnTo>
                  <a:lnTo>
                    <a:pt x="82" y="119"/>
                  </a:lnTo>
                  <a:lnTo>
                    <a:pt x="75" y="125"/>
                  </a:lnTo>
                  <a:lnTo>
                    <a:pt x="68" y="130"/>
                  </a:lnTo>
                  <a:lnTo>
                    <a:pt x="58" y="131"/>
                  </a:lnTo>
                  <a:lnTo>
                    <a:pt x="49" y="130"/>
                  </a:lnTo>
                  <a:lnTo>
                    <a:pt x="41" y="127"/>
                  </a:lnTo>
                  <a:lnTo>
                    <a:pt x="32" y="119"/>
                  </a:lnTo>
                  <a:lnTo>
                    <a:pt x="23" y="112"/>
                  </a:lnTo>
                  <a:lnTo>
                    <a:pt x="16" y="102"/>
                  </a:lnTo>
                  <a:lnTo>
                    <a:pt x="10" y="91"/>
                  </a:lnTo>
                  <a:lnTo>
                    <a:pt x="5" y="79"/>
                  </a:lnTo>
                  <a:lnTo>
                    <a:pt x="2" y="65"/>
                  </a:lnTo>
                  <a:lnTo>
                    <a:pt x="0" y="52"/>
                  </a:lnTo>
                  <a:lnTo>
                    <a:pt x="2" y="40"/>
                  </a:lnTo>
                  <a:lnTo>
                    <a:pt x="5" y="29"/>
                  </a:lnTo>
                  <a:lnTo>
                    <a:pt x="7" y="20"/>
                  </a:lnTo>
                  <a:lnTo>
                    <a:pt x="13" y="11"/>
                  </a:lnTo>
                  <a:lnTo>
                    <a:pt x="20" y="6"/>
                  </a:lnTo>
                  <a:lnTo>
                    <a:pt x="28" y="1"/>
                  </a:lnTo>
                  <a:lnTo>
                    <a:pt x="38" y="0"/>
                  </a:lnTo>
                  <a:lnTo>
                    <a:pt x="46" y="1"/>
                  </a:lnTo>
                  <a:lnTo>
                    <a:pt x="55" y="4"/>
                  </a:lnTo>
                  <a:lnTo>
                    <a:pt x="64" y="11"/>
                  </a:lnTo>
                  <a:lnTo>
                    <a:pt x="72" y="19"/>
                  </a:lnTo>
                  <a:lnTo>
                    <a:pt x="79" y="29"/>
                  </a:lnTo>
                  <a:lnTo>
                    <a:pt x="85" y="40"/>
                  </a:lnTo>
                  <a:lnTo>
                    <a:pt x="91" y="52"/>
                  </a:lnTo>
                  <a:close/>
                </a:path>
              </a:pathLst>
            </a:custGeom>
            <a:solidFill>
              <a:srgbClr val="5119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82" name="Freeform 81"/>
            <p:cNvSpPr>
              <a:spLocks/>
            </p:cNvSpPr>
            <p:nvPr/>
          </p:nvSpPr>
          <p:spPr bwMode="auto">
            <a:xfrm>
              <a:off x="2903538" y="3159126"/>
              <a:ext cx="123825" cy="44450"/>
            </a:xfrm>
            <a:custGeom>
              <a:avLst/>
              <a:gdLst>
                <a:gd name="T0" fmla="*/ 232 w 232"/>
                <a:gd name="T1" fmla="*/ 84 h 84"/>
                <a:gd name="T2" fmla="*/ 227 w 232"/>
                <a:gd name="T3" fmla="*/ 84 h 84"/>
                <a:gd name="T4" fmla="*/ 220 w 232"/>
                <a:gd name="T5" fmla="*/ 81 h 84"/>
                <a:gd name="T6" fmla="*/ 210 w 232"/>
                <a:gd name="T7" fmla="*/ 74 h 84"/>
                <a:gd name="T8" fmla="*/ 197 w 232"/>
                <a:gd name="T9" fmla="*/ 65 h 84"/>
                <a:gd name="T10" fmla="*/ 181 w 232"/>
                <a:gd name="T11" fmla="*/ 55 h 84"/>
                <a:gd name="T12" fmla="*/ 163 w 232"/>
                <a:gd name="T13" fmla="*/ 45 h 84"/>
                <a:gd name="T14" fmla="*/ 152 w 232"/>
                <a:gd name="T15" fmla="*/ 41 h 84"/>
                <a:gd name="T16" fmla="*/ 142 w 232"/>
                <a:gd name="T17" fmla="*/ 36 h 84"/>
                <a:gd name="T18" fmla="*/ 132 w 232"/>
                <a:gd name="T19" fmla="*/ 33 h 84"/>
                <a:gd name="T20" fmla="*/ 121 w 232"/>
                <a:gd name="T21" fmla="*/ 32 h 84"/>
                <a:gd name="T22" fmla="*/ 109 w 232"/>
                <a:gd name="T23" fmla="*/ 32 h 84"/>
                <a:gd name="T24" fmla="*/ 98 w 232"/>
                <a:gd name="T25" fmla="*/ 33 h 84"/>
                <a:gd name="T26" fmla="*/ 86 w 232"/>
                <a:gd name="T27" fmla="*/ 35 h 84"/>
                <a:gd name="T28" fmla="*/ 75 w 232"/>
                <a:gd name="T29" fmla="*/ 36 h 84"/>
                <a:gd name="T30" fmla="*/ 56 w 232"/>
                <a:gd name="T31" fmla="*/ 42 h 84"/>
                <a:gd name="T32" fmla="*/ 39 w 232"/>
                <a:gd name="T33" fmla="*/ 49 h 84"/>
                <a:gd name="T34" fmla="*/ 24 w 232"/>
                <a:gd name="T35" fmla="*/ 55 h 84"/>
                <a:gd name="T36" fmla="*/ 13 w 232"/>
                <a:gd name="T37" fmla="*/ 59 h 84"/>
                <a:gd name="T38" fmla="*/ 4 w 232"/>
                <a:gd name="T39" fmla="*/ 62 h 84"/>
                <a:gd name="T40" fmla="*/ 0 w 232"/>
                <a:gd name="T41" fmla="*/ 61 h 84"/>
                <a:gd name="T42" fmla="*/ 1 w 232"/>
                <a:gd name="T43" fmla="*/ 56 h 84"/>
                <a:gd name="T44" fmla="*/ 6 w 232"/>
                <a:gd name="T45" fmla="*/ 49 h 84"/>
                <a:gd name="T46" fmla="*/ 14 w 232"/>
                <a:gd name="T47" fmla="*/ 41 h 84"/>
                <a:gd name="T48" fmla="*/ 27 w 232"/>
                <a:gd name="T49" fmla="*/ 30 h 84"/>
                <a:gd name="T50" fmla="*/ 36 w 232"/>
                <a:gd name="T51" fmla="*/ 25 h 84"/>
                <a:gd name="T52" fmla="*/ 44 w 232"/>
                <a:gd name="T53" fmla="*/ 19 h 84"/>
                <a:gd name="T54" fmla="*/ 55 w 232"/>
                <a:gd name="T55" fmla="*/ 13 h 84"/>
                <a:gd name="T56" fmla="*/ 66 w 232"/>
                <a:gd name="T57" fmla="*/ 9 h 84"/>
                <a:gd name="T58" fmla="*/ 79 w 232"/>
                <a:gd name="T59" fmla="*/ 5 h 84"/>
                <a:gd name="T60" fmla="*/ 93 w 232"/>
                <a:gd name="T61" fmla="*/ 2 h 84"/>
                <a:gd name="T62" fmla="*/ 108 w 232"/>
                <a:gd name="T63" fmla="*/ 0 h 84"/>
                <a:gd name="T64" fmla="*/ 122 w 232"/>
                <a:gd name="T65" fmla="*/ 0 h 84"/>
                <a:gd name="T66" fmla="*/ 138 w 232"/>
                <a:gd name="T67" fmla="*/ 3 h 84"/>
                <a:gd name="T68" fmla="*/ 152 w 232"/>
                <a:gd name="T69" fmla="*/ 7 h 84"/>
                <a:gd name="T70" fmla="*/ 165 w 232"/>
                <a:gd name="T71" fmla="*/ 13 h 84"/>
                <a:gd name="T72" fmla="*/ 177 w 232"/>
                <a:gd name="T73" fmla="*/ 20 h 84"/>
                <a:gd name="T74" fmla="*/ 197 w 232"/>
                <a:gd name="T75" fmla="*/ 35 h 84"/>
                <a:gd name="T76" fmla="*/ 212 w 232"/>
                <a:gd name="T77" fmla="*/ 49 h 84"/>
                <a:gd name="T78" fmla="*/ 222 w 232"/>
                <a:gd name="T79" fmla="*/ 61 h 84"/>
                <a:gd name="T80" fmla="*/ 229 w 232"/>
                <a:gd name="T81" fmla="*/ 72 h 84"/>
                <a:gd name="T82" fmla="*/ 232 w 232"/>
                <a:gd name="T83" fmla="*/ 79 h 84"/>
                <a:gd name="T84" fmla="*/ 232 w 232"/>
                <a:gd name="T85" fmla="*/ 84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32" h="84">
                  <a:moveTo>
                    <a:pt x="232" y="84"/>
                  </a:moveTo>
                  <a:lnTo>
                    <a:pt x="227" y="84"/>
                  </a:lnTo>
                  <a:lnTo>
                    <a:pt x="220" y="81"/>
                  </a:lnTo>
                  <a:lnTo>
                    <a:pt x="210" y="74"/>
                  </a:lnTo>
                  <a:lnTo>
                    <a:pt x="197" y="65"/>
                  </a:lnTo>
                  <a:lnTo>
                    <a:pt x="181" y="55"/>
                  </a:lnTo>
                  <a:lnTo>
                    <a:pt x="163" y="45"/>
                  </a:lnTo>
                  <a:lnTo>
                    <a:pt x="152" y="41"/>
                  </a:lnTo>
                  <a:lnTo>
                    <a:pt x="142" y="36"/>
                  </a:lnTo>
                  <a:lnTo>
                    <a:pt x="132" y="33"/>
                  </a:lnTo>
                  <a:lnTo>
                    <a:pt x="121" y="32"/>
                  </a:lnTo>
                  <a:lnTo>
                    <a:pt x="109" y="32"/>
                  </a:lnTo>
                  <a:lnTo>
                    <a:pt x="98" y="33"/>
                  </a:lnTo>
                  <a:lnTo>
                    <a:pt x="86" y="35"/>
                  </a:lnTo>
                  <a:lnTo>
                    <a:pt x="75" y="36"/>
                  </a:lnTo>
                  <a:lnTo>
                    <a:pt x="56" y="42"/>
                  </a:lnTo>
                  <a:lnTo>
                    <a:pt x="39" y="49"/>
                  </a:lnTo>
                  <a:lnTo>
                    <a:pt x="24" y="55"/>
                  </a:lnTo>
                  <a:lnTo>
                    <a:pt x="13" y="59"/>
                  </a:lnTo>
                  <a:lnTo>
                    <a:pt x="4" y="62"/>
                  </a:lnTo>
                  <a:lnTo>
                    <a:pt x="0" y="61"/>
                  </a:lnTo>
                  <a:lnTo>
                    <a:pt x="1" y="56"/>
                  </a:lnTo>
                  <a:lnTo>
                    <a:pt x="6" y="49"/>
                  </a:lnTo>
                  <a:lnTo>
                    <a:pt x="14" y="41"/>
                  </a:lnTo>
                  <a:lnTo>
                    <a:pt x="27" y="30"/>
                  </a:lnTo>
                  <a:lnTo>
                    <a:pt x="36" y="25"/>
                  </a:lnTo>
                  <a:lnTo>
                    <a:pt x="44" y="19"/>
                  </a:lnTo>
                  <a:lnTo>
                    <a:pt x="55" y="13"/>
                  </a:lnTo>
                  <a:lnTo>
                    <a:pt x="66" y="9"/>
                  </a:lnTo>
                  <a:lnTo>
                    <a:pt x="79" y="5"/>
                  </a:lnTo>
                  <a:lnTo>
                    <a:pt x="93" y="2"/>
                  </a:lnTo>
                  <a:lnTo>
                    <a:pt x="108" y="0"/>
                  </a:lnTo>
                  <a:lnTo>
                    <a:pt x="122" y="0"/>
                  </a:lnTo>
                  <a:lnTo>
                    <a:pt x="138" y="3"/>
                  </a:lnTo>
                  <a:lnTo>
                    <a:pt x="152" y="7"/>
                  </a:lnTo>
                  <a:lnTo>
                    <a:pt x="165" y="13"/>
                  </a:lnTo>
                  <a:lnTo>
                    <a:pt x="177" y="20"/>
                  </a:lnTo>
                  <a:lnTo>
                    <a:pt x="197" y="35"/>
                  </a:lnTo>
                  <a:lnTo>
                    <a:pt x="212" y="49"/>
                  </a:lnTo>
                  <a:lnTo>
                    <a:pt x="222" y="61"/>
                  </a:lnTo>
                  <a:lnTo>
                    <a:pt x="229" y="72"/>
                  </a:lnTo>
                  <a:lnTo>
                    <a:pt x="232" y="79"/>
                  </a:lnTo>
                  <a:lnTo>
                    <a:pt x="232" y="84"/>
                  </a:lnTo>
                  <a:close/>
                </a:path>
              </a:pathLst>
            </a:custGeom>
            <a:solidFill>
              <a:srgbClr val="CB2D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83" name="Freeform 82"/>
            <p:cNvSpPr>
              <a:spLocks/>
            </p:cNvSpPr>
            <p:nvPr/>
          </p:nvSpPr>
          <p:spPr bwMode="auto">
            <a:xfrm>
              <a:off x="2794000" y="3395663"/>
              <a:ext cx="134938" cy="93663"/>
            </a:xfrm>
            <a:custGeom>
              <a:avLst/>
              <a:gdLst>
                <a:gd name="T0" fmla="*/ 3 w 256"/>
                <a:gd name="T1" fmla="*/ 22 h 177"/>
                <a:gd name="T2" fmla="*/ 9 w 256"/>
                <a:gd name="T3" fmla="*/ 27 h 177"/>
                <a:gd name="T4" fmla="*/ 25 w 256"/>
                <a:gd name="T5" fmla="*/ 48 h 177"/>
                <a:gd name="T6" fmla="*/ 48 w 256"/>
                <a:gd name="T7" fmla="*/ 78 h 177"/>
                <a:gd name="T8" fmla="*/ 68 w 256"/>
                <a:gd name="T9" fmla="*/ 102 h 177"/>
                <a:gd name="T10" fmla="*/ 91 w 256"/>
                <a:gd name="T11" fmla="*/ 128 h 177"/>
                <a:gd name="T12" fmla="*/ 109 w 256"/>
                <a:gd name="T13" fmla="*/ 143 h 177"/>
                <a:gd name="T14" fmla="*/ 115 w 256"/>
                <a:gd name="T15" fmla="*/ 146 h 177"/>
                <a:gd name="T16" fmla="*/ 120 w 256"/>
                <a:gd name="T17" fmla="*/ 146 h 177"/>
                <a:gd name="T18" fmla="*/ 125 w 256"/>
                <a:gd name="T19" fmla="*/ 144 h 177"/>
                <a:gd name="T20" fmla="*/ 151 w 256"/>
                <a:gd name="T21" fmla="*/ 121 h 177"/>
                <a:gd name="T22" fmla="*/ 176 w 256"/>
                <a:gd name="T23" fmla="*/ 94 h 177"/>
                <a:gd name="T24" fmla="*/ 197 w 256"/>
                <a:gd name="T25" fmla="*/ 68 h 177"/>
                <a:gd name="T26" fmla="*/ 215 w 256"/>
                <a:gd name="T27" fmla="*/ 45 h 177"/>
                <a:gd name="T28" fmla="*/ 242 w 256"/>
                <a:gd name="T29" fmla="*/ 12 h 177"/>
                <a:gd name="T30" fmla="*/ 251 w 256"/>
                <a:gd name="T31" fmla="*/ 3 h 177"/>
                <a:gd name="T32" fmla="*/ 255 w 256"/>
                <a:gd name="T33" fmla="*/ 0 h 177"/>
                <a:gd name="T34" fmla="*/ 256 w 256"/>
                <a:gd name="T35" fmla="*/ 6 h 177"/>
                <a:gd name="T36" fmla="*/ 252 w 256"/>
                <a:gd name="T37" fmla="*/ 17 h 177"/>
                <a:gd name="T38" fmla="*/ 233 w 256"/>
                <a:gd name="T39" fmla="*/ 56 h 177"/>
                <a:gd name="T40" fmla="*/ 219 w 256"/>
                <a:gd name="T41" fmla="*/ 84 h 177"/>
                <a:gd name="T42" fmla="*/ 199 w 256"/>
                <a:gd name="T43" fmla="*/ 112 h 177"/>
                <a:gd name="T44" fmla="*/ 174 w 256"/>
                <a:gd name="T45" fmla="*/ 143 h 177"/>
                <a:gd name="T46" fmla="*/ 158 w 256"/>
                <a:gd name="T47" fmla="*/ 158 h 177"/>
                <a:gd name="T48" fmla="*/ 138 w 256"/>
                <a:gd name="T49" fmla="*/ 171 h 177"/>
                <a:gd name="T50" fmla="*/ 125 w 256"/>
                <a:gd name="T51" fmla="*/ 177 h 177"/>
                <a:gd name="T52" fmla="*/ 108 w 256"/>
                <a:gd name="T53" fmla="*/ 176 h 177"/>
                <a:gd name="T54" fmla="*/ 95 w 256"/>
                <a:gd name="T55" fmla="*/ 171 h 177"/>
                <a:gd name="T56" fmla="*/ 69 w 256"/>
                <a:gd name="T57" fmla="*/ 150 h 177"/>
                <a:gd name="T58" fmla="*/ 46 w 256"/>
                <a:gd name="T59" fmla="*/ 120 h 177"/>
                <a:gd name="T60" fmla="*/ 27 w 256"/>
                <a:gd name="T61" fmla="*/ 92 h 177"/>
                <a:gd name="T62" fmla="*/ 10 w 256"/>
                <a:gd name="T63" fmla="*/ 56 h 177"/>
                <a:gd name="T64" fmla="*/ 1 w 256"/>
                <a:gd name="T65" fmla="*/ 32 h 177"/>
                <a:gd name="T66" fmla="*/ 0 w 256"/>
                <a:gd name="T67" fmla="*/ 23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56" h="177">
                  <a:moveTo>
                    <a:pt x="1" y="22"/>
                  </a:moveTo>
                  <a:lnTo>
                    <a:pt x="3" y="22"/>
                  </a:lnTo>
                  <a:lnTo>
                    <a:pt x="6" y="25"/>
                  </a:lnTo>
                  <a:lnTo>
                    <a:pt x="9" y="27"/>
                  </a:lnTo>
                  <a:lnTo>
                    <a:pt x="13" y="33"/>
                  </a:lnTo>
                  <a:lnTo>
                    <a:pt x="25" y="48"/>
                  </a:lnTo>
                  <a:lnTo>
                    <a:pt x="40" y="68"/>
                  </a:lnTo>
                  <a:lnTo>
                    <a:pt x="48" y="78"/>
                  </a:lnTo>
                  <a:lnTo>
                    <a:pt x="58" y="91"/>
                  </a:lnTo>
                  <a:lnTo>
                    <a:pt x="68" y="102"/>
                  </a:lnTo>
                  <a:lnTo>
                    <a:pt x="79" y="115"/>
                  </a:lnTo>
                  <a:lnTo>
                    <a:pt x="91" y="128"/>
                  </a:lnTo>
                  <a:lnTo>
                    <a:pt x="104" y="140"/>
                  </a:lnTo>
                  <a:lnTo>
                    <a:pt x="109" y="143"/>
                  </a:lnTo>
                  <a:lnTo>
                    <a:pt x="112" y="144"/>
                  </a:lnTo>
                  <a:lnTo>
                    <a:pt x="115" y="146"/>
                  </a:lnTo>
                  <a:lnTo>
                    <a:pt x="118" y="146"/>
                  </a:lnTo>
                  <a:lnTo>
                    <a:pt x="120" y="146"/>
                  </a:lnTo>
                  <a:lnTo>
                    <a:pt x="122" y="144"/>
                  </a:lnTo>
                  <a:lnTo>
                    <a:pt x="125" y="144"/>
                  </a:lnTo>
                  <a:lnTo>
                    <a:pt x="138" y="134"/>
                  </a:lnTo>
                  <a:lnTo>
                    <a:pt x="151" y="121"/>
                  </a:lnTo>
                  <a:lnTo>
                    <a:pt x="164" y="108"/>
                  </a:lnTo>
                  <a:lnTo>
                    <a:pt x="176" y="94"/>
                  </a:lnTo>
                  <a:lnTo>
                    <a:pt x="187" y="81"/>
                  </a:lnTo>
                  <a:lnTo>
                    <a:pt x="197" y="68"/>
                  </a:lnTo>
                  <a:lnTo>
                    <a:pt x="206" y="56"/>
                  </a:lnTo>
                  <a:lnTo>
                    <a:pt x="215" y="45"/>
                  </a:lnTo>
                  <a:lnTo>
                    <a:pt x="230" y="26"/>
                  </a:lnTo>
                  <a:lnTo>
                    <a:pt x="242" y="12"/>
                  </a:lnTo>
                  <a:lnTo>
                    <a:pt x="246" y="6"/>
                  </a:lnTo>
                  <a:lnTo>
                    <a:pt x="251" y="3"/>
                  </a:lnTo>
                  <a:lnTo>
                    <a:pt x="253" y="0"/>
                  </a:lnTo>
                  <a:lnTo>
                    <a:pt x="255" y="0"/>
                  </a:lnTo>
                  <a:lnTo>
                    <a:pt x="256" y="3"/>
                  </a:lnTo>
                  <a:lnTo>
                    <a:pt x="256" y="6"/>
                  </a:lnTo>
                  <a:lnTo>
                    <a:pt x="255" y="10"/>
                  </a:lnTo>
                  <a:lnTo>
                    <a:pt x="252" y="17"/>
                  </a:lnTo>
                  <a:lnTo>
                    <a:pt x="245" y="35"/>
                  </a:lnTo>
                  <a:lnTo>
                    <a:pt x="233" y="56"/>
                  </a:lnTo>
                  <a:lnTo>
                    <a:pt x="226" y="69"/>
                  </a:lnTo>
                  <a:lnTo>
                    <a:pt x="219" y="84"/>
                  </a:lnTo>
                  <a:lnTo>
                    <a:pt x="209" y="97"/>
                  </a:lnTo>
                  <a:lnTo>
                    <a:pt x="199" y="112"/>
                  </a:lnTo>
                  <a:lnTo>
                    <a:pt x="187" y="127"/>
                  </a:lnTo>
                  <a:lnTo>
                    <a:pt x="174" y="143"/>
                  </a:lnTo>
                  <a:lnTo>
                    <a:pt x="167" y="150"/>
                  </a:lnTo>
                  <a:lnTo>
                    <a:pt x="158" y="158"/>
                  </a:lnTo>
                  <a:lnTo>
                    <a:pt x="150" y="166"/>
                  </a:lnTo>
                  <a:lnTo>
                    <a:pt x="138" y="171"/>
                  </a:lnTo>
                  <a:lnTo>
                    <a:pt x="133" y="174"/>
                  </a:lnTo>
                  <a:lnTo>
                    <a:pt x="125" y="177"/>
                  </a:lnTo>
                  <a:lnTo>
                    <a:pt x="117" y="177"/>
                  </a:lnTo>
                  <a:lnTo>
                    <a:pt x="108" y="176"/>
                  </a:lnTo>
                  <a:lnTo>
                    <a:pt x="102" y="174"/>
                  </a:lnTo>
                  <a:lnTo>
                    <a:pt x="95" y="171"/>
                  </a:lnTo>
                  <a:lnTo>
                    <a:pt x="85" y="164"/>
                  </a:lnTo>
                  <a:lnTo>
                    <a:pt x="69" y="150"/>
                  </a:lnTo>
                  <a:lnTo>
                    <a:pt x="56" y="134"/>
                  </a:lnTo>
                  <a:lnTo>
                    <a:pt x="46" y="120"/>
                  </a:lnTo>
                  <a:lnTo>
                    <a:pt x="36" y="105"/>
                  </a:lnTo>
                  <a:lnTo>
                    <a:pt x="27" y="92"/>
                  </a:lnTo>
                  <a:lnTo>
                    <a:pt x="20" y="79"/>
                  </a:lnTo>
                  <a:lnTo>
                    <a:pt x="10" y="56"/>
                  </a:lnTo>
                  <a:lnTo>
                    <a:pt x="3" y="39"/>
                  </a:lnTo>
                  <a:lnTo>
                    <a:pt x="1" y="32"/>
                  </a:lnTo>
                  <a:lnTo>
                    <a:pt x="0" y="27"/>
                  </a:lnTo>
                  <a:lnTo>
                    <a:pt x="0" y="23"/>
                  </a:lnTo>
                  <a:lnTo>
                    <a:pt x="1" y="22"/>
                  </a:lnTo>
                  <a:close/>
                </a:path>
              </a:pathLst>
            </a:custGeom>
            <a:solidFill>
              <a:srgbClr val="FFBC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84" name="Freeform 83"/>
            <p:cNvSpPr>
              <a:spLocks/>
            </p:cNvSpPr>
            <p:nvPr/>
          </p:nvSpPr>
          <p:spPr bwMode="auto">
            <a:xfrm>
              <a:off x="2740025" y="5157788"/>
              <a:ext cx="273050" cy="80963"/>
            </a:xfrm>
            <a:custGeom>
              <a:avLst/>
              <a:gdLst>
                <a:gd name="T0" fmla="*/ 210 w 517"/>
                <a:gd name="T1" fmla="*/ 0 h 155"/>
                <a:gd name="T2" fmla="*/ 222 w 517"/>
                <a:gd name="T3" fmla="*/ 1 h 155"/>
                <a:gd name="T4" fmla="*/ 252 w 517"/>
                <a:gd name="T5" fmla="*/ 6 h 155"/>
                <a:gd name="T6" fmla="*/ 296 w 517"/>
                <a:gd name="T7" fmla="*/ 14 h 155"/>
                <a:gd name="T8" fmla="*/ 348 w 517"/>
                <a:gd name="T9" fmla="*/ 24 h 155"/>
                <a:gd name="T10" fmla="*/ 374 w 517"/>
                <a:gd name="T11" fmla="*/ 30 h 155"/>
                <a:gd name="T12" fmla="*/ 402 w 517"/>
                <a:gd name="T13" fmla="*/ 37 h 155"/>
                <a:gd name="T14" fmla="*/ 427 w 517"/>
                <a:gd name="T15" fmla="*/ 46 h 155"/>
                <a:gd name="T16" fmla="*/ 452 w 517"/>
                <a:gd name="T17" fmla="*/ 55 h 155"/>
                <a:gd name="T18" fmla="*/ 474 w 517"/>
                <a:gd name="T19" fmla="*/ 63 h 155"/>
                <a:gd name="T20" fmla="*/ 492 w 517"/>
                <a:gd name="T21" fmla="*/ 73 h 155"/>
                <a:gd name="T22" fmla="*/ 499 w 517"/>
                <a:gd name="T23" fmla="*/ 78 h 155"/>
                <a:gd name="T24" fmla="*/ 507 w 517"/>
                <a:gd name="T25" fmla="*/ 83 h 155"/>
                <a:gd name="T26" fmla="*/ 512 w 517"/>
                <a:gd name="T27" fmla="*/ 89 h 155"/>
                <a:gd name="T28" fmla="*/ 517 w 517"/>
                <a:gd name="T29" fmla="*/ 95 h 155"/>
                <a:gd name="T30" fmla="*/ 491 w 517"/>
                <a:gd name="T31" fmla="*/ 104 h 155"/>
                <a:gd name="T32" fmla="*/ 463 w 517"/>
                <a:gd name="T33" fmla="*/ 112 h 155"/>
                <a:gd name="T34" fmla="*/ 438 w 517"/>
                <a:gd name="T35" fmla="*/ 119 h 155"/>
                <a:gd name="T36" fmla="*/ 412 w 517"/>
                <a:gd name="T37" fmla="*/ 127 h 155"/>
                <a:gd name="T38" fmla="*/ 363 w 517"/>
                <a:gd name="T39" fmla="*/ 137 h 155"/>
                <a:gd name="T40" fmla="*/ 315 w 517"/>
                <a:gd name="T41" fmla="*/ 145 h 155"/>
                <a:gd name="T42" fmla="*/ 269 w 517"/>
                <a:gd name="T43" fmla="*/ 150 h 155"/>
                <a:gd name="T44" fmla="*/ 227 w 517"/>
                <a:gd name="T45" fmla="*/ 154 h 155"/>
                <a:gd name="T46" fmla="*/ 187 w 517"/>
                <a:gd name="T47" fmla="*/ 155 h 155"/>
                <a:gd name="T48" fmla="*/ 150 w 517"/>
                <a:gd name="T49" fmla="*/ 154 h 155"/>
                <a:gd name="T50" fmla="*/ 116 w 517"/>
                <a:gd name="T51" fmla="*/ 152 h 155"/>
                <a:gd name="T52" fmla="*/ 88 w 517"/>
                <a:gd name="T53" fmla="*/ 151 h 155"/>
                <a:gd name="T54" fmla="*/ 62 w 517"/>
                <a:gd name="T55" fmla="*/ 148 h 155"/>
                <a:gd name="T56" fmla="*/ 40 w 517"/>
                <a:gd name="T57" fmla="*/ 145 h 155"/>
                <a:gd name="T58" fmla="*/ 10 w 517"/>
                <a:gd name="T59" fmla="*/ 140 h 155"/>
                <a:gd name="T60" fmla="*/ 0 w 517"/>
                <a:gd name="T61" fmla="*/ 137 h 155"/>
                <a:gd name="T62" fmla="*/ 0 w 517"/>
                <a:gd name="T63" fmla="*/ 37 h 155"/>
                <a:gd name="T64" fmla="*/ 210 w 517"/>
                <a:gd name="T65" fmla="*/ 0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17" h="155">
                  <a:moveTo>
                    <a:pt x="210" y="0"/>
                  </a:moveTo>
                  <a:lnTo>
                    <a:pt x="222" y="1"/>
                  </a:lnTo>
                  <a:lnTo>
                    <a:pt x="252" y="6"/>
                  </a:lnTo>
                  <a:lnTo>
                    <a:pt x="296" y="14"/>
                  </a:lnTo>
                  <a:lnTo>
                    <a:pt x="348" y="24"/>
                  </a:lnTo>
                  <a:lnTo>
                    <a:pt x="374" y="30"/>
                  </a:lnTo>
                  <a:lnTo>
                    <a:pt x="402" y="37"/>
                  </a:lnTo>
                  <a:lnTo>
                    <a:pt x="427" y="46"/>
                  </a:lnTo>
                  <a:lnTo>
                    <a:pt x="452" y="55"/>
                  </a:lnTo>
                  <a:lnTo>
                    <a:pt x="474" y="63"/>
                  </a:lnTo>
                  <a:lnTo>
                    <a:pt x="492" y="73"/>
                  </a:lnTo>
                  <a:lnTo>
                    <a:pt x="499" y="78"/>
                  </a:lnTo>
                  <a:lnTo>
                    <a:pt x="507" y="83"/>
                  </a:lnTo>
                  <a:lnTo>
                    <a:pt x="512" y="89"/>
                  </a:lnTo>
                  <a:lnTo>
                    <a:pt x="517" y="95"/>
                  </a:lnTo>
                  <a:lnTo>
                    <a:pt x="491" y="104"/>
                  </a:lnTo>
                  <a:lnTo>
                    <a:pt x="463" y="112"/>
                  </a:lnTo>
                  <a:lnTo>
                    <a:pt x="438" y="119"/>
                  </a:lnTo>
                  <a:lnTo>
                    <a:pt x="412" y="127"/>
                  </a:lnTo>
                  <a:lnTo>
                    <a:pt x="363" y="137"/>
                  </a:lnTo>
                  <a:lnTo>
                    <a:pt x="315" y="145"/>
                  </a:lnTo>
                  <a:lnTo>
                    <a:pt x="269" y="150"/>
                  </a:lnTo>
                  <a:lnTo>
                    <a:pt x="227" y="154"/>
                  </a:lnTo>
                  <a:lnTo>
                    <a:pt x="187" y="155"/>
                  </a:lnTo>
                  <a:lnTo>
                    <a:pt x="150" y="154"/>
                  </a:lnTo>
                  <a:lnTo>
                    <a:pt x="116" y="152"/>
                  </a:lnTo>
                  <a:lnTo>
                    <a:pt x="88" y="151"/>
                  </a:lnTo>
                  <a:lnTo>
                    <a:pt x="62" y="148"/>
                  </a:lnTo>
                  <a:lnTo>
                    <a:pt x="40" y="145"/>
                  </a:lnTo>
                  <a:lnTo>
                    <a:pt x="10" y="140"/>
                  </a:lnTo>
                  <a:lnTo>
                    <a:pt x="0" y="137"/>
                  </a:lnTo>
                  <a:lnTo>
                    <a:pt x="0" y="37"/>
                  </a:lnTo>
                  <a:lnTo>
                    <a:pt x="210" y="0"/>
                  </a:lnTo>
                  <a:close/>
                </a:path>
              </a:pathLst>
            </a:custGeom>
            <a:solidFill>
              <a:srgbClr val="FF7D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85" name="Freeform 84"/>
            <p:cNvSpPr>
              <a:spLocks/>
            </p:cNvSpPr>
            <p:nvPr/>
          </p:nvSpPr>
          <p:spPr bwMode="auto">
            <a:xfrm>
              <a:off x="2740025" y="4538663"/>
              <a:ext cx="182563" cy="638175"/>
            </a:xfrm>
            <a:custGeom>
              <a:avLst/>
              <a:gdLst>
                <a:gd name="T0" fmla="*/ 62 w 347"/>
                <a:gd name="T1" fmla="*/ 0 h 1205"/>
                <a:gd name="T2" fmla="*/ 0 w 347"/>
                <a:gd name="T3" fmla="*/ 1205 h 1205"/>
                <a:gd name="T4" fmla="*/ 217 w 347"/>
                <a:gd name="T5" fmla="*/ 1168 h 1205"/>
                <a:gd name="T6" fmla="*/ 347 w 347"/>
                <a:gd name="T7" fmla="*/ 78 h 1205"/>
                <a:gd name="T8" fmla="*/ 62 w 347"/>
                <a:gd name="T9" fmla="*/ 0 h 1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7" h="1205">
                  <a:moveTo>
                    <a:pt x="62" y="0"/>
                  </a:moveTo>
                  <a:lnTo>
                    <a:pt x="0" y="1205"/>
                  </a:lnTo>
                  <a:lnTo>
                    <a:pt x="217" y="1168"/>
                  </a:lnTo>
                  <a:lnTo>
                    <a:pt x="347" y="78"/>
                  </a:lnTo>
                  <a:lnTo>
                    <a:pt x="62" y="0"/>
                  </a:lnTo>
                  <a:close/>
                </a:path>
              </a:pathLst>
            </a:custGeom>
            <a:solidFill>
              <a:srgbClr val="FFF1D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86" name="Freeform 85"/>
            <p:cNvSpPr>
              <a:spLocks/>
            </p:cNvSpPr>
            <p:nvPr/>
          </p:nvSpPr>
          <p:spPr bwMode="auto">
            <a:xfrm>
              <a:off x="2586038" y="5180013"/>
              <a:ext cx="265113" cy="146050"/>
            </a:xfrm>
            <a:custGeom>
              <a:avLst/>
              <a:gdLst>
                <a:gd name="T0" fmla="*/ 223 w 502"/>
                <a:gd name="T1" fmla="*/ 18 h 274"/>
                <a:gd name="T2" fmla="*/ 232 w 502"/>
                <a:gd name="T3" fmla="*/ 21 h 274"/>
                <a:gd name="T4" fmla="*/ 258 w 502"/>
                <a:gd name="T5" fmla="*/ 31 h 274"/>
                <a:gd name="T6" fmla="*/ 275 w 502"/>
                <a:gd name="T7" fmla="*/ 39 h 274"/>
                <a:gd name="T8" fmla="*/ 294 w 502"/>
                <a:gd name="T9" fmla="*/ 49 h 274"/>
                <a:gd name="T10" fmla="*/ 315 w 502"/>
                <a:gd name="T11" fmla="*/ 61 h 274"/>
                <a:gd name="T12" fmla="*/ 338 w 502"/>
                <a:gd name="T13" fmla="*/ 75 h 274"/>
                <a:gd name="T14" fmla="*/ 361 w 502"/>
                <a:gd name="T15" fmla="*/ 91 h 274"/>
                <a:gd name="T16" fmla="*/ 384 w 502"/>
                <a:gd name="T17" fmla="*/ 110 h 274"/>
                <a:gd name="T18" fmla="*/ 409 w 502"/>
                <a:gd name="T19" fmla="*/ 130 h 274"/>
                <a:gd name="T20" fmla="*/ 430 w 502"/>
                <a:gd name="T21" fmla="*/ 155 h 274"/>
                <a:gd name="T22" fmla="*/ 442 w 502"/>
                <a:gd name="T23" fmla="*/ 166 h 274"/>
                <a:gd name="T24" fmla="*/ 452 w 502"/>
                <a:gd name="T25" fmla="*/ 180 h 274"/>
                <a:gd name="T26" fmla="*/ 462 w 502"/>
                <a:gd name="T27" fmla="*/ 193 h 274"/>
                <a:gd name="T28" fmla="*/ 472 w 502"/>
                <a:gd name="T29" fmla="*/ 208 h 274"/>
                <a:gd name="T30" fmla="*/ 481 w 502"/>
                <a:gd name="T31" fmla="*/ 224 h 274"/>
                <a:gd name="T32" fmla="*/ 488 w 502"/>
                <a:gd name="T33" fmla="*/ 240 h 274"/>
                <a:gd name="T34" fmla="*/ 497 w 502"/>
                <a:gd name="T35" fmla="*/ 257 h 274"/>
                <a:gd name="T36" fmla="*/ 502 w 502"/>
                <a:gd name="T37" fmla="*/ 274 h 274"/>
                <a:gd name="T38" fmla="*/ 475 w 502"/>
                <a:gd name="T39" fmla="*/ 273 h 274"/>
                <a:gd name="T40" fmla="*/ 448 w 502"/>
                <a:gd name="T41" fmla="*/ 271 h 274"/>
                <a:gd name="T42" fmla="*/ 420 w 502"/>
                <a:gd name="T43" fmla="*/ 268 h 274"/>
                <a:gd name="T44" fmla="*/ 394 w 502"/>
                <a:gd name="T45" fmla="*/ 265 h 274"/>
                <a:gd name="T46" fmla="*/ 369 w 502"/>
                <a:gd name="T47" fmla="*/ 261 h 274"/>
                <a:gd name="T48" fmla="*/ 344 w 502"/>
                <a:gd name="T49" fmla="*/ 255 h 274"/>
                <a:gd name="T50" fmla="*/ 320 w 502"/>
                <a:gd name="T51" fmla="*/ 250 h 274"/>
                <a:gd name="T52" fmla="*/ 297 w 502"/>
                <a:gd name="T53" fmla="*/ 244 h 274"/>
                <a:gd name="T54" fmla="*/ 252 w 502"/>
                <a:gd name="T55" fmla="*/ 231 h 274"/>
                <a:gd name="T56" fmla="*/ 210 w 502"/>
                <a:gd name="T57" fmla="*/ 215 h 274"/>
                <a:gd name="T58" fmla="*/ 173 w 502"/>
                <a:gd name="T59" fmla="*/ 199 h 274"/>
                <a:gd name="T60" fmla="*/ 138 w 502"/>
                <a:gd name="T61" fmla="*/ 183 h 274"/>
                <a:gd name="T62" fmla="*/ 106 w 502"/>
                <a:gd name="T63" fmla="*/ 166 h 274"/>
                <a:gd name="T64" fmla="*/ 79 w 502"/>
                <a:gd name="T65" fmla="*/ 150 h 274"/>
                <a:gd name="T66" fmla="*/ 56 w 502"/>
                <a:gd name="T67" fmla="*/ 136 h 274"/>
                <a:gd name="T68" fmla="*/ 36 w 502"/>
                <a:gd name="T69" fmla="*/ 121 h 274"/>
                <a:gd name="T70" fmla="*/ 10 w 502"/>
                <a:gd name="T71" fmla="*/ 101 h 274"/>
                <a:gd name="T72" fmla="*/ 0 w 502"/>
                <a:gd name="T73" fmla="*/ 94 h 274"/>
                <a:gd name="T74" fmla="*/ 0 w 502"/>
                <a:gd name="T75" fmla="*/ 0 h 274"/>
                <a:gd name="T76" fmla="*/ 223 w 502"/>
                <a:gd name="T77" fmla="*/ 18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502" h="274">
                  <a:moveTo>
                    <a:pt x="223" y="18"/>
                  </a:moveTo>
                  <a:lnTo>
                    <a:pt x="232" y="21"/>
                  </a:lnTo>
                  <a:lnTo>
                    <a:pt x="258" y="31"/>
                  </a:lnTo>
                  <a:lnTo>
                    <a:pt x="275" y="39"/>
                  </a:lnTo>
                  <a:lnTo>
                    <a:pt x="294" y="49"/>
                  </a:lnTo>
                  <a:lnTo>
                    <a:pt x="315" y="61"/>
                  </a:lnTo>
                  <a:lnTo>
                    <a:pt x="338" y="75"/>
                  </a:lnTo>
                  <a:lnTo>
                    <a:pt x="361" y="91"/>
                  </a:lnTo>
                  <a:lnTo>
                    <a:pt x="384" y="110"/>
                  </a:lnTo>
                  <a:lnTo>
                    <a:pt x="409" y="130"/>
                  </a:lnTo>
                  <a:lnTo>
                    <a:pt x="430" y="155"/>
                  </a:lnTo>
                  <a:lnTo>
                    <a:pt x="442" y="166"/>
                  </a:lnTo>
                  <a:lnTo>
                    <a:pt x="452" y="180"/>
                  </a:lnTo>
                  <a:lnTo>
                    <a:pt x="462" y="193"/>
                  </a:lnTo>
                  <a:lnTo>
                    <a:pt x="472" y="208"/>
                  </a:lnTo>
                  <a:lnTo>
                    <a:pt x="481" y="224"/>
                  </a:lnTo>
                  <a:lnTo>
                    <a:pt x="488" y="240"/>
                  </a:lnTo>
                  <a:lnTo>
                    <a:pt x="497" y="257"/>
                  </a:lnTo>
                  <a:lnTo>
                    <a:pt x="502" y="274"/>
                  </a:lnTo>
                  <a:lnTo>
                    <a:pt x="475" y="273"/>
                  </a:lnTo>
                  <a:lnTo>
                    <a:pt x="448" y="271"/>
                  </a:lnTo>
                  <a:lnTo>
                    <a:pt x="420" y="268"/>
                  </a:lnTo>
                  <a:lnTo>
                    <a:pt x="394" y="265"/>
                  </a:lnTo>
                  <a:lnTo>
                    <a:pt x="369" y="261"/>
                  </a:lnTo>
                  <a:lnTo>
                    <a:pt x="344" y="255"/>
                  </a:lnTo>
                  <a:lnTo>
                    <a:pt x="320" y="250"/>
                  </a:lnTo>
                  <a:lnTo>
                    <a:pt x="297" y="244"/>
                  </a:lnTo>
                  <a:lnTo>
                    <a:pt x="252" y="231"/>
                  </a:lnTo>
                  <a:lnTo>
                    <a:pt x="210" y="215"/>
                  </a:lnTo>
                  <a:lnTo>
                    <a:pt x="173" y="199"/>
                  </a:lnTo>
                  <a:lnTo>
                    <a:pt x="138" y="183"/>
                  </a:lnTo>
                  <a:lnTo>
                    <a:pt x="106" y="166"/>
                  </a:lnTo>
                  <a:lnTo>
                    <a:pt x="79" y="150"/>
                  </a:lnTo>
                  <a:lnTo>
                    <a:pt x="56" y="136"/>
                  </a:lnTo>
                  <a:lnTo>
                    <a:pt x="36" y="121"/>
                  </a:lnTo>
                  <a:lnTo>
                    <a:pt x="10" y="101"/>
                  </a:lnTo>
                  <a:lnTo>
                    <a:pt x="0" y="94"/>
                  </a:lnTo>
                  <a:lnTo>
                    <a:pt x="0" y="0"/>
                  </a:lnTo>
                  <a:lnTo>
                    <a:pt x="223" y="18"/>
                  </a:lnTo>
                  <a:close/>
                </a:path>
              </a:pathLst>
            </a:custGeom>
            <a:solidFill>
              <a:srgbClr val="FF7D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87" name="Freeform 86"/>
            <p:cNvSpPr>
              <a:spLocks/>
            </p:cNvSpPr>
            <p:nvPr/>
          </p:nvSpPr>
          <p:spPr bwMode="auto">
            <a:xfrm>
              <a:off x="2586038" y="4613276"/>
              <a:ext cx="185738" cy="576263"/>
            </a:xfrm>
            <a:custGeom>
              <a:avLst/>
              <a:gdLst>
                <a:gd name="T0" fmla="*/ 7 w 353"/>
                <a:gd name="T1" fmla="*/ 122 h 1090"/>
                <a:gd name="T2" fmla="*/ 0 w 353"/>
                <a:gd name="T3" fmla="*/ 1072 h 1090"/>
                <a:gd name="T4" fmla="*/ 223 w 353"/>
                <a:gd name="T5" fmla="*/ 1090 h 1090"/>
                <a:gd name="T6" fmla="*/ 353 w 353"/>
                <a:gd name="T7" fmla="*/ 0 h 1090"/>
                <a:gd name="T8" fmla="*/ 7 w 353"/>
                <a:gd name="T9" fmla="*/ 122 h 10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3" h="1090">
                  <a:moveTo>
                    <a:pt x="7" y="122"/>
                  </a:moveTo>
                  <a:lnTo>
                    <a:pt x="0" y="1072"/>
                  </a:lnTo>
                  <a:lnTo>
                    <a:pt x="223" y="1090"/>
                  </a:lnTo>
                  <a:lnTo>
                    <a:pt x="353" y="0"/>
                  </a:lnTo>
                  <a:lnTo>
                    <a:pt x="7" y="122"/>
                  </a:lnTo>
                  <a:close/>
                </a:path>
              </a:pathLst>
            </a:custGeom>
            <a:solidFill>
              <a:srgbClr val="FFF1D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88" name="Freeform 87"/>
            <p:cNvSpPr>
              <a:spLocks/>
            </p:cNvSpPr>
            <p:nvPr/>
          </p:nvSpPr>
          <p:spPr bwMode="auto">
            <a:xfrm>
              <a:off x="2382838" y="3049588"/>
              <a:ext cx="169863" cy="319088"/>
            </a:xfrm>
            <a:custGeom>
              <a:avLst/>
              <a:gdLst>
                <a:gd name="T0" fmla="*/ 320 w 320"/>
                <a:gd name="T1" fmla="*/ 0 h 603"/>
                <a:gd name="T2" fmla="*/ 317 w 320"/>
                <a:gd name="T3" fmla="*/ 17 h 603"/>
                <a:gd name="T4" fmla="*/ 310 w 320"/>
                <a:gd name="T5" fmla="*/ 65 h 603"/>
                <a:gd name="T6" fmla="*/ 297 w 320"/>
                <a:gd name="T7" fmla="*/ 137 h 603"/>
                <a:gd name="T8" fmla="*/ 278 w 320"/>
                <a:gd name="T9" fmla="*/ 223 h 603"/>
                <a:gd name="T10" fmla="*/ 267 w 320"/>
                <a:gd name="T11" fmla="*/ 272 h 603"/>
                <a:gd name="T12" fmla="*/ 254 w 320"/>
                <a:gd name="T13" fmla="*/ 321 h 603"/>
                <a:gd name="T14" fmla="*/ 239 w 320"/>
                <a:gd name="T15" fmla="*/ 371 h 603"/>
                <a:gd name="T16" fmla="*/ 224 w 320"/>
                <a:gd name="T17" fmla="*/ 422 h 603"/>
                <a:gd name="T18" fmla="*/ 206 w 320"/>
                <a:gd name="T19" fmla="*/ 471 h 603"/>
                <a:gd name="T20" fmla="*/ 188 w 320"/>
                <a:gd name="T21" fmla="*/ 518 h 603"/>
                <a:gd name="T22" fmla="*/ 177 w 320"/>
                <a:gd name="T23" fmla="*/ 541 h 603"/>
                <a:gd name="T24" fmla="*/ 166 w 320"/>
                <a:gd name="T25" fmla="*/ 563 h 603"/>
                <a:gd name="T26" fmla="*/ 156 w 320"/>
                <a:gd name="T27" fmla="*/ 585 h 603"/>
                <a:gd name="T28" fmla="*/ 144 w 320"/>
                <a:gd name="T29" fmla="*/ 603 h 603"/>
                <a:gd name="T30" fmla="*/ 139 w 320"/>
                <a:gd name="T31" fmla="*/ 596 h 603"/>
                <a:gd name="T32" fmla="*/ 118 w 320"/>
                <a:gd name="T33" fmla="*/ 574 h 603"/>
                <a:gd name="T34" fmla="*/ 101 w 320"/>
                <a:gd name="T35" fmla="*/ 557 h 603"/>
                <a:gd name="T36" fmla="*/ 77 w 320"/>
                <a:gd name="T37" fmla="*/ 536 h 603"/>
                <a:gd name="T38" fmla="*/ 45 w 320"/>
                <a:gd name="T39" fmla="*/ 511 h 603"/>
                <a:gd name="T40" fmla="*/ 5 w 320"/>
                <a:gd name="T41" fmla="*/ 484 h 603"/>
                <a:gd name="T42" fmla="*/ 3 w 320"/>
                <a:gd name="T43" fmla="*/ 471 h 603"/>
                <a:gd name="T44" fmla="*/ 0 w 320"/>
                <a:gd name="T45" fmla="*/ 436 h 603"/>
                <a:gd name="T46" fmla="*/ 0 w 320"/>
                <a:gd name="T47" fmla="*/ 413 h 603"/>
                <a:gd name="T48" fmla="*/ 2 w 320"/>
                <a:gd name="T49" fmla="*/ 384 h 603"/>
                <a:gd name="T50" fmla="*/ 5 w 320"/>
                <a:gd name="T51" fmla="*/ 370 h 603"/>
                <a:gd name="T52" fmla="*/ 8 w 320"/>
                <a:gd name="T53" fmla="*/ 354 h 603"/>
                <a:gd name="T54" fmla="*/ 12 w 320"/>
                <a:gd name="T55" fmla="*/ 337 h 603"/>
                <a:gd name="T56" fmla="*/ 16 w 320"/>
                <a:gd name="T57" fmla="*/ 320 h 603"/>
                <a:gd name="T58" fmla="*/ 23 w 320"/>
                <a:gd name="T59" fmla="*/ 301 h 603"/>
                <a:gd name="T60" fmla="*/ 31 w 320"/>
                <a:gd name="T61" fmla="*/ 282 h 603"/>
                <a:gd name="T62" fmla="*/ 39 w 320"/>
                <a:gd name="T63" fmla="*/ 263 h 603"/>
                <a:gd name="T64" fmla="*/ 49 w 320"/>
                <a:gd name="T65" fmla="*/ 243 h 603"/>
                <a:gd name="T66" fmla="*/ 61 w 320"/>
                <a:gd name="T67" fmla="*/ 225 h 603"/>
                <a:gd name="T68" fmla="*/ 75 w 320"/>
                <a:gd name="T69" fmla="*/ 204 h 603"/>
                <a:gd name="T70" fmla="*/ 90 w 320"/>
                <a:gd name="T71" fmla="*/ 183 h 603"/>
                <a:gd name="T72" fmla="*/ 107 w 320"/>
                <a:gd name="T73" fmla="*/ 163 h 603"/>
                <a:gd name="T74" fmla="*/ 126 w 320"/>
                <a:gd name="T75" fmla="*/ 142 h 603"/>
                <a:gd name="T76" fmla="*/ 146 w 320"/>
                <a:gd name="T77" fmla="*/ 121 h 603"/>
                <a:gd name="T78" fmla="*/ 169 w 320"/>
                <a:gd name="T79" fmla="*/ 101 h 603"/>
                <a:gd name="T80" fmla="*/ 195 w 320"/>
                <a:gd name="T81" fmla="*/ 81 h 603"/>
                <a:gd name="T82" fmla="*/ 222 w 320"/>
                <a:gd name="T83" fmla="*/ 60 h 603"/>
                <a:gd name="T84" fmla="*/ 252 w 320"/>
                <a:gd name="T85" fmla="*/ 39 h 603"/>
                <a:gd name="T86" fmla="*/ 284 w 320"/>
                <a:gd name="T87" fmla="*/ 20 h 603"/>
                <a:gd name="T88" fmla="*/ 320 w 320"/>
                <a:gd name="T89" fmla="*/ 0 h 6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320" h="603">
                  <a:moveTo>
                    <a:pt x="320" y="0"/>
                  </a:moveTo>
                  <a:lnTo>
                    <a:pt x="317" y="17"/>
                  </a:lnTo>
                  <a:lnTo>
                    <a:pt x="310" y="65"/>
                  </a:lnTo>
                  <a:lnTo>
                    <a:pt x="297" y="137"/>
                  </a:lnTo>
                  <a:lnTo>
                    <a:pt x="278" y="223"/>
                  </a:lnTo>
                  <a:lnTo>
                    <a:pt x="267" y="272"/>
                  </a:lnTo>
                  <a:lnTo>
                    <a:pt x="254" y="321"/>
                  </a:lnTo>
                  <a:lnTo>
                    <a:pt x="239" y="371"/>
                  </a:lnTo>
                  <a:lnTo>
                    <a:pt x="224" y="422"/>
                  </a:lnTo>
                  <a:lnTo>
                    <a:pt x="206" y="471"/>
                  </a:lnTo>
                  <a:lnTo>
                    <a:pt x="188" y="518"/>
                  </a:lnTo>
                  <a:lnTo>
                    <a:pt x="177" y="541"/>
                  </a:lnTo>
                  <a:lnTo>
                    <a:pt x="166" y="563"/>
                  </a:lnTo>
                  <a:lnTo>
                    <a:pt x="156" y="585"/>
                  </a:lnTo>
                  <a:lnTo>
                    <a:pt x="144" y="603"/>
                  </a:lnTo>
                  <a:lnTo>
                    <a:pt x="139" y="596"/>
                  </a:lnTo>
                  <a:lnTo>
                    <a:pt x="118" y="574"/>
                  </a:lnTo>
                  <a:lnTo>
                    <a:pt x="101" y="557"/>
                  </a:lnTo>
                  <a:lnTo>
                    <a:pt x="77" y="536"/>
                  </a:lnTo>
                  <a:lnTo>
                    <a:pt x="45" y="511"/>
                  </a:lnTo>
                  <a:lnTo>
                    <a:pt x="5" y="484"/>
                  </a:lnTo>
                  <a:lnTo>
                    <a:pt x="3" y="471"/>
                  </a:lnTo>
                  <a:lnTo>
                    <a:pt x="0" y="436"/>
                  </a:lnTo>
                  <a:lnTo>
                    <a:pt x="0" y="413"/>
                  </a:lnTo>
                  <a:lnTo>
                    <a:pt x="2" y="384"/>
                  </a:lnTo>
                  <a:lnTo>
                    <a:pt x="5" y="370"/>
                  </a:lnTo>
                  <a:lnTo>
                    <a:pt x="8" y="354"/>
                  </a:lnTo>
                  <a:lnTo>
                    <a:pt x="12" y="337"/>
                  </a:lnTo>
                  <a:lnTo>
                    <a:pt x="16" y="320"/>
                  </a:lnTo>
                  <a:lnTo>
                    <a:pt x="23" y="301"/>
                  </a:lnTo>
                  <a:lnTo>
                    <a:pt x="31" y="282"/>
                  </a:lnTo>
                  <a:lnTo>
                    <a:pt x="39" y="263"/>
                  </a:lnTo>
                  <a:lnTo>
                    <a:pt x="49" y="243"/>
                  </a:lnTo>
                  <a:lnTo>
                    <a:pt x="61" y="225"/>
                  </a:lnTo>
                  <a:lnTo>
                    <a:pt x="75" y="204"/>
                  </a:lnTo>
                  <a:lnTo>
                    <a:pt x="90" y="183"/>
                  </a:lnTo>
                  <a:lnTo>
                    <a:pt x="107" y="163"/>
                  </a:lnTo>
                  <a:lnTo>
                    <a:pt x="126" y="142"/>
                  </a:lnTo>
                  <a:lnTo>
                    <a:pt x="146" y="121"/>
                  </a:lnTo>
                  <a:lnTo>
                    <a:pt x="169" y="101"/>
                  </a:lnTo>
                  <a:lnTo>
                    <a:pt x="195" y="81"/>
                  </a:lnTo>
                  <a:lnTo>
                    <a:pt x="222" y="60"/>
                  </a:lnTo>
                  <a:lnTo>
                    <a:pt x="252" y="39"/>
                  </a:lnTo>
                  <a:lnTo>
                    <a:pt x="284" y="20"/>
                  </a:lnTo>
                  <a:lnTo>
                    <a:pt x="320" y="0"/>
                  </a:lnTo>
                  <a:close/>
                </a:path>
              </a:pathLst>
            </a:custGeom>
            <a:solidFill>
              <a:srgbClr val="CB2D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89" name="Freeform 88"/>
            <p:cNvSpPr>
              <a:spLocks/>
            </p:cNvSpPr>
            <p:nvPr/>
          </p:nvSpPr>
          <p:spPr bwMode="auto">
            <a:xfrm>
              <a:off x="2552700" y="2895601"/>
              <a:ext cx="566738" cy="285750"/>
            </a:xfrm>
            <a:custGeom>
              <a:avLst/>
              <a:gdLst>
                <a:gd name="T0" fmla="*/ 37 w 1070"/>
                <a:gd name="T1" fmla="*/ 240 h 541"/>
                <a:gd name="T2" fmla="*/ 112 w 1070"/>
                <a:gd name="T3" fmla="*/ 160 h 541"/>
                <a:gd name="T4" fmla="*/ 186 w 1070"/>
                <a:gd name="T5" fmla="*/ 102 h 541"/>
                <a:gd name="T6" fmla="*/ 251 w 1070"/>
                <a:gd name="T7" fmla="*/ 63 h 541"/>
                <a:gd name="T8" fmla="*/ 325 w 1070"/>
                <a:gd name="T9" fmla="*/ 30 h 541"/>
                <a:gd name="T10" fmla="*/ 410 w 1070"/>
                <a:gd name="T11" fmla="*/ 9 h 541"/>
                <a:gd name="T12" fmla="*/ 504 w 1070"/>
                <a:gd name="T13" fmla="*/ 0 h 541"/>
                <a:gd name="T14" fmla="*/ 605 w 1070"/>
                <a:gd name="T15" fmla="*/ 9 h 541"/>
                <a:gd name="T16" fmla="*/ 700 w 1070"/>
                <a:gd name="T17" fmla="*/ 29 h 541"/>
                <a:gd name="T18" fmla="*/ 783 w 1070"/>
                <a:gd name="T19" fmla="*/ 58 h 541"/>
                <a:gd name="T20" fmla="*/ 855 w 1070"/>
                <a:gd name="T21" fmla="*/ 94 h 541"/>
                <a:gd name="T22" fmla="*/ 917 w 1070"/>
                <a:gd name="T23" fmla="*/ 134 h 541"/>
                <a:gd name="T24" fmla="*/ 968 w 1070"/>
                <a:gd name="T25" fmla="*/ 177 h 541"/>
                <a:gd name="T26" fmla="*/ 1008 w 1070"/>
                <a:gd name="T27" fmla="*/ 223 h 541"/>
                <a:gd name="T28" fmla="*/ 1038 w 1070"/>
                <a:gd name="T29" fmla="*/ 269 h 541"/>
                <a:gd name="T30" fmla="*/ 1058 w 1070"/>
                <a:gd name="T31" fmla="*/ 314 h 541"/>
                <a:gd name="T32" fmla="*/ 1068 w 1070"/>
                <a:gd name="T33" fmla="*/ 354 h 541"/>
                <a:gd name="T34" fmla="*/ 1068 w 1070"/>
                <a:gd name="T35" fmla="*/ 392 h 541"/>
                <a:gd name="T36" fmla="*/ 1058 w 1070"/>
                <a:gd name="T37" fmla="*/ 420 h 541"/>
                <a:gd name="T38" fmla="*/ 1035 w 1070"/>
                <a:gd name="T39" fmla="*/ 436 h 541"/>
                <a:gd name="T40" fmla="*/ 1004 w 1070"/>
                <a:gd name="T41" fmla="*/ 439 h 541"/>
                <a:gd name="T42" fmla="*/ 965 w 1070"/>
                <a:gd name="T43" fmla="*/ 433 h 541"/>
                <a:gd name="T44" fmla="*/ 891 w 1070"/>
                <a:gd name="T45" fmla="*/ 409 h 541"/>
                <a:gd name="T46" fmla="*/ 806 w 1070"/>
                <a:gd name="T47" fmla="*/ 372 h 541"/>
                <a:gd name="T48" fmla="*/ 736 w 1070"/>
                <a:gd name="T49" fmla="*/ 331 h 541"/>
                <a:gd name="T50" fmla="*/ 757 w 1070"/>
                <a:gd name="T51" fmla="*/ 372 h 541"/>
                <a:gd name="T52" fmla="*/ 775 w 1070"/>
                <a:gd name="T53" fmla="*/ 419 h 541"/>
                <a:gd name="T54" fmla="*/ 776 w 1070"/>
                <a:gd name="T55" fmla="*/ 462 h 541"/>
                <a:gd name="T56" fmla="*/ 766 w 1070"/>
                <a:gd name="T57" fmla="*/ 485 h 541"/>
                <a:gd name="T58" fmla="*/ 749 w 1070"/>
                <a:gd name="T59" fmla="*/ 505 h 541"/>
                <a:gd name="T60" fmla="*/ 719 w 1070"/>
                <a:gd name="T61" fmla="*/ 521 h 541"/>
                <a:gd name="T62" fmla="*/ 677 w 1070"/>
                <a:gd name="T63" fmla="*/ 530 h 541"/>
                <a:gd name="T64" fmla="*/ 635 w 1070"/>
                <a:gd name="T65" fmla="*/ 528 h 541"/>
                <a:gd name="T66" fmla="*/ 598 w 1070"/>
                <a:gd name="T67" fmla="*/ 516 h 541"/>
                <a:gd name="T68" fmla="*/ 564 w 1070"/>
                <a:gd name="T69" fmla="*/ 497 h 541"/>
                <a:gd name="T70" fmla="*/ 527 w 1070"/>
                <a:gd name="T71" fmla="*/ 462 h 541"/>
                <a:gd name="T72" fmla="*/ 487 w 1070"/>
                <a:gd name="T73" fmla="*/ 406 h 541"/>
                <a:gd name="T74" fmla="*/ 458 w 1070"/>
                <a:gd name="T75" fmla="*/ 348 h 541"/>
                <a:gd name="T76" fmla="*/ 459 w 1070"/>
                <a:gd name="T77" fmla="*/ 367 h 541"/>
                <a:gd name="T78" fmla="*/ 459 w 1070"/>
                <a:gd name="T79" fmla="*/ 415 h 541"/>
                <a:gd name="T80" fmla="*/ 451 w 1070"/>
                <a:gd name="T81" fmla="*/ 468 h 541"/>
                <a:gd name="T82" fmla="*/ 429 w 1070"/>
                <a:gd name="T83" fmla="*/ 508 h 541"/>
                <a:gd name="T84" fmla="*/ 409 w 1070"/>
                <a:gd name="T85" fmla="*/ 527 h 541"/>
                <a:gd name="T86" fmla="*/ 380 w 1070"/>
                <a:gd name="T87" fmla="*/ 539 h 541"/>
                <a:gd name="T88" fmla="*/ 346 w 1070"/>
                <a:gd name="T89" fmla="*/ 540 h 541"/>
                <a:gd name="T90" fmla="*/ 304 w 1070"/>
                <a:gd name="T91" fmla="*/ 530 h 541"/>
                <a:gd name="T92" fmla="*/ 259 w 1070"/>
                <a:gd name="T93" fmla="*/ 508 h 541"/>
                <a:gd name="T94" fmla="*/ 168 w 1070"/>
                <a:gd name="T95" fmla="*/ 446 h 541"/>
                <a:gd name="T96" fmla="*/ 40 w 1070"/>
                <a:gd name="T97" fmla="*/ 333 h 5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070" h="541">
                  <a:moveTo>
                    <a:pt x="0" y="291"/>
                  </a:moveTo>
                  <a:lnTo>
                    <a:pt x="9" y="276"/>
                  </a:lnTo>
                  <a:lnTo>
                    <a:pt x="37" y="240"/>
                  </a:lnTo>
                  <a:lnTo>
                    <a:pt x="58" y="216"/>
                  </a:lnTo>
                  <a:lnTo>
                    <a:pt x="84" y="189"/>
                  </a:lnTo>
                  <a:lnTo>
                    <a:pt x="112" y="160"/>
                  </a:lnTo>
                  <a:lnTo>
                    <a:pt x="147" y="131"/>
                  </a:lnTo>
                  <a:lnTo>
                    <a:pt x="166" y="117"/>
                  </a:lnTo>
                  <a:lnTo>
                    <a:pt x="186" y="102"/>
                  </a:lnTo>
                  <a:lnTo>
                    <a:pt x="206" y="89"/>
                  </a:lnTo>
                  <a:lnTo>
                    <a:pt x="228" y="76"/>
                  </a:lnTo>
                  <a:lnTo>
                    <a:pt x="251" y="63"/>
                  </a:lnTo>
                  <a:lnTo>
                    <a:pt x="275" y="52"/>
                  </a:lnTo>
                  <a:lnTo>
                    <a:pt x="300" y="40"/>
                  </a:lnTo>
                  <a:lnTo>
                    <a:pt x="325" y="30"/>
                  </a:lnTo>
                  <a:lnTo>
                    <a:pt x="353" y="22"/>
                  </a:lnTo>
                  <a:lnTo>
                    <a:pt x="382" y="14"/>
                  </a:lnTo>
                  <a:lnTo>
                    <a:pt x="410" y="9"/>
                  </a:lnTo>
                  <a:lnTo>
                    <a:pt x="441" y="4"/>
                  </a:lnTo>
                  <a:lnTo>
                    <a:pt x="471" y="1"/>
                  </a:lnTo>
                  <a:lnTo>
                    <a:pt x="504" y="0"/>
                  </a:lnTo>
                  <a:lnTo>
                    <a:pt x="537" y="1"/>
                  </a:lnTo>
                  <a:lnTo>
                    <a:pt x="572" y="4"/>
                  </a:lnTo>
                  <a:lnTo>
                    <a:pt x="605" y="9"/>
                  </a:lnTo>
                  <a:lnTo>
                    <a:pt x="638" y="14"/>
                  </a:lnTo>
                  <a:lnTo>
                    <a:pt x="670" y="22"/>
                  </a:lnTo>
                  <a:lnTo>
                    <a:pt x="700" y="29"/>
                  </a:lnTo>
                  <a:lnTo>
                    <a:pt x="729" y="37"/>
                  </a:lnTo>
                  <a:lnTo>
                    <a:pt x="756" y="48"/>
                  </a:lnTo>
                  <a:lnTo>
                    <a:pt x="783" y="58"/>
                  </a:lnTo>
                  <a:lnTo>
                    <a:pt x="808" y="69"/>
                  </a:lnTo>
                  <a:lnTo>
                    <a:pt x="832" y="81"/>
                  </a:lnTo>
                  <a:lnTo>
                    <a:pt x="855" y="94"/>
                  </a:lnTo>
                  <a:lnTo>
                    <a:pt x="877" y="107"/>
                  </a:lnTo>
                  <a:lnTo>
                    <a:pt x="897" y="120"/>
                  </a:lnTo>
                  <a:lnTo>
                    <a:pt x="917" y="134"/>
                  </a:lnTo>
                  <a:lnTo>
                    <a:pt x="935" y="148"/>
                  </a:lnTo>
                  <a:lnTo>
                    <a:pt x="952" y="163"/>
                  </a:lnTo>
                  <a:lnTo>
                    <a:pt x="968" y="177"/>
                  </a:lnTo>
                  <a:lnTo>
                    <a:pt x="982" y="193"/>
                  </a:lnTo>
                  <a:lnTo>
                    <a:pt x="995" y="207"/>
                  </a:lnTo>
                  <a:lnTo>
                    <a:pt x="1008" y="223"/>
                  </a:lnTo>
                  <a:lnTo>
                    <a:pt x="1020" y="239"/>
                  </a:lnTo>
                  <a:lnTo>
                    <a:pt x="1030" y="253"/>
                  </a:lnTo>
                  <a:lnTo>
                    <a:pt x="1038" y="269"/>
                  </a:lnTo>
                  <a:lnTo>
                    <a:pt x="1045" y="284"/>
                  </a:lnTo>
                  <a:lnTo>
                    <a:pt x="1053" y="298"/>
                  </a:lnTo>
                  <a:lnTo>
                    <a:pt x="1058" y="314"/>
                  </a:lnTo>
                  <a:lnTo>
                    <a:pt x="1063" y="327"/>
                  </a:lnTo>
                  <a:lnTo>
                    <a:pt x="1066" y="341"/>
                  </a:lnTo>
                  <a:lnTo>
                    <a:pt x="1068" y="354"/>
                  </a:lnTo>
                  <a:lnTo>
                    <a:pt x="1070" y="367"/>
                  </a:lnTo>
                  <a:lnTo>
                    <a:pt x="1070" y="380"/>
                  </a:lnTo>
                  <a:lnTo>
                    <a:pt x="1068" y="392"/>
                  </a:lnTo>
                  <a:lnTo>
                    <a:pt x="1067" y="403"/>
                  </a:lnTo>
                  <a:lnTo>
                    <a:pt x="1063" y="412"/>
                  </a:lnTo>
                  <a:lnTo>
                    <a:pt x="1058" y="420"/>
                  </a:lnTo>
                  <a:lnTo>
                    <a:pt x="1053" y="428"/>
                  </a:lnTo>
                  <a:lnTo>
                    <a:pt x="1045" y="432"/>
                  </a:lnTo>
                  <a:lnTo>
                    <a:pt x="1035" y="436"/>
                  </a:lnTo>
                  <a:lnTo>
                    <a:pt x="1027" y="438"/>
                  </a:lnTo>
                  <a:lnTo>
                    <a:pt x="1015" y="439"/>
                  </a:lnTo>
                  <a:lnTo>
                    <a:pt x="1004" y="439"/>
                  </a:lnTo>
                  <a:lnTo>
                    <a:pt x="991" y="438"/>
                  </a:lnTo>
                  <a:lnTo>
                    <a:pt x="978" y="436"/>
                  </a:lnTo>
                  <a:lnTo>
                    <a:pt x="965" y="433"/>
                  </a:lnTo>
                  <a:lnTo>
                    <a:pt x="950" y="431"/>
                  </a:lnTo>
                  <a:lnTo>
                    <a:pt x="920" y="420"/>
                  </a:lnTo>
                  <a:lnTo>
                    <a:pt x="891" y="409"/>
                  </a:lnTo>
                  <a:lnTo>
                    <a:pt x="861" y="397"/>
                  </a:lnTo>
                  <a:lnTo>
                    <a:pt x="834" y="384"/>
                  </a:lnTo>
                  <a:lnTo>
                    <a:pt x="806" y="372"/>
                  </a:lnTo>
                  <a:lnTo>
                    <a:pt x="783" y="359"/>
                  </a:lnTo>
                  <a:lnTo>
                    <a:pt x="749" y="340"/>
                  </a:lnTo>
                  <a:lnTo>
                    <a:pt x="736" y="331"/>
                  </a:lnTo>
                  <a:lnTo>
                    <a:pt x="740" y="338"/>
                  </a:lnTo>
                  <a:lnTo>
                    <a:pt x="752" y="359"/>
                  </a:lnTo>
                  <a:lnTo>
                    <a:pt x="757" y="372"/>
                  </a:lnTo>
                  <a:lnTo>
                    <a:pt x="765" y="386"/>
                  </a:lnTo>
                  <a:lnTo>
                    <a:pt x="770" y="402"/>
                  </a:lnTo>
                  <a:lnTo>
                    <a:pt x="775" y="419"/>
                  </a:lnTo>
                  <a:lnTo>
                    <a:pt x="776" y="436"/>
                  </a:lnTo>
                  <a:lnTo>
                    <a:pt x="776" y="454"/>
                  </a:lnTo>
                  <a:lnTo>
                    <a:pt x="776" y="462"/>
                  </a:lnTo>
                  <a:lnTo>
                    <a:pt x="773" y="469"/>
                  </a:lnTo>
                  <a:lnTo>
                    <a:pt x="770" y="478"/>
                  </a:lnTo>
                  <a:lnTo>
                    <a:pt x="766" y="485"/>
                  </a:lnTo>
                  <a:lnTo>
                    <a:pt x="762" y="492"/>
                  </a:lnTo>
                  <a:lnTo>
                    <a:pt x="756" y="500"/>
                  </a:lnTo>
                  <a:lnTo>
                    <a:pt x="749" y="505"/>
                  </a:lnTo>
                  <a:lnTo>
                    <a:pt x="740" y="511"/>
                  </a:lnTo>
                  <a:lnTo>
                    <a:pt x="730" y="517"/>
                  </a:lnTo>
                  <a:lnTo>
                    <a:pt x="719" y="521"/>
                  </a:lnTo>
                  <a:lnTo>
                    <a:pt x="706" y="526"/>
                  </a:lnTo>
                  <a:lnTo>
                    <a:pt x="691" y="528"/>
                  </a:lnTo>
                  <a:lnTo>
                    <a:pt x="677" y="530"/>
                  </a:lnTo>
                  <a:lnTo>
                    <a:pt x="662" y="530"/>
                  </a:lnTo>
                  <a:lnTo>
                    <a:pt x="648" y="530"/>
                  </a:lnTo>
                  <a:lnTo>
                    <a:pt x="635" y="528"/>
                  </a:lnTo>
                  <a:lnTo>
                    <a:pt x="622" y="526"/>
                  </a:lnTo>
                  <a:lnTo>
                    <a:pt x="609" y="521"/>
                  </a:lnTo>
                  <a:lnTo>
                    <a:pt x="598" y="516"/>
                  </a:lnTo>
                  <a:lnTo>
                    <a:pt x="586" y="510"/>
                  </a:lnTo>
                  <a:lnTo>
                    <a:pt x="575" y="504"/>
                  </a:lnTo>
                  <a:lnTo>
                    <a:pt x="564" y="497"/>
                  </a:lnTo>
                  <a:lnTo>
                    <a:pt x="554" y="490"/>
                  </a:lnTo>
                  <a:lnTo>
                    <a:pt x="544" y="481"/>
                  </a:lnTo>
                  <a:lnTo>
                    <a:pt x="527" y="462"/>
                  </a:lnTo>
                  <a:lnTo>
                    <a:pt x="513" y="444"/>
                  </a:lnTo>
                  <a:lnTo>
                    <a:pt x="498" y="425"/>
                  </a:lnTo>
                  <a:lnTo>
                    <a:pt x="487" y="406"/>
                  </a:lnTo>
                  <a:lnTo>
                    <a:pt x="477" y="389"/>
                  </a:lnTo>
                  <a:lnTo>
                    <a:pt x="469" y="373"/>
                  </a:lnTo>
                  <a:lnTo>
                    <a:pt x="458" y="348"/>
                  </a:lnTo>
                  <a:lnTo>
                    <a:pt x="455" y="338"/>
                  </a:lnTo>
                  <a:lnTo>
                    <a:pt x="456" y="347"/>
                  </a:lnTo>
                  <a:lnTo>
                    <a:pt x="459" y="367"/>
                  </a:lnTo>
                  <a:lnTo>
                    <a:pt x="459" y="382"/>
                  </a:lnTo>
                  <a:lnTo>
                    <a:pt x="461" y="397"/>
                  </a:lnTo>
                  <a:lnTo>
                    <a:pt x="459" y="415"/>
                  </a:lnTo>
                  <a:lnTo>
                    <a:pt x="458" y="432"/>
                  </a:lnTo>
                  <a:lnTo>
                    <a:pt x="455" y="451"/>
                  </a:lnTo>
                  <a:lnTo>
                    <a:pt x="451" y="468"/>
                  </a:lnTo>
                  <a:lnTo>
                    <a:pt x="444" y="485"/>
                  </a:lnTo>
                  <a:lnTo>
                    <a:pt x="435" y="501"/>
                  </a:lnTo>
                  <a:lnTo>
                    <a:pt x="429" y="508"/>
                  </a:lnTo>
                  <a:lnTo>
                    <a:pt x="423" y="516"/>
                  </a:lnTo>
                  <a:lnTo>
                    <a:pt x="416" y="521"/>
                  </a:lnTo>
                  <a:lnTo>
                    <a:pt x="409" y="527"/>
                  </a:lnTo>
                  <a:lnTo>
                    <a:pt x="400" y="531"/>
                  </a:lnTo>
                  <a:lnTo>
                    <a:pt x="392" y="536"/>
                  </a:lnTo>
                  <a:lnTo>
                    <a:pt x="380" y="539"/>
                  </a:lnTo>
                  <a:lnTo>
                    <a:pt x="370" y="540"/>
                  </a:lnTo>
                  <a:lnTo>
                    <a:pt x="359" y="541"/>
                  </a:lnTo>
                  <a:lnTo>
                    <a:pt x="346" y="540"/>
                  </a:lnTo>
                  <a:lnTo>
                    <a:pt x="333" y="539"/>
                  </a:lnTo>
                  <a:lnTo>
                    <a:pt x="318" y="534"/>
                  </a:lnTo>
                  <a:lnTo>
                    <a:pt x="304" y="530"/>
                  </a:lnTo>
                  <a:lnTo>
                    <a:pt x="289" y="524"/>
                  </a:lnTo>
                  <a:lnTo>
                    <a:pt x="275" y="517"/>
                  </a:lnTo>
                  <a:lnTo>
                    <a:pt x="259" y="508"/>
                  </a:lnTo>
                  <a:lnTo>
                    <a:pt x="229" y="491"/>
                  </a:lnTo>
                  <a:lnTo>
                    <a:pt x="199" y="469"/>
                  </a:lnTo>
                  <a:lnTo>
                    <a:pt x="168" y="446"/>
                  </a:lnTo>
                  <a:lnTo>
                    <a:pt x="138" y="422"/>
                  </a:lnTo>
                  <a:lnTo>
                    <a:pt x="84" y="374"/>
                  </a:lnTo>
                  <a:lnTo>
                    <a:pt x="40" y="333"/>
                  </a:lnTo>
                  <a:lnTo>
                    <a:pt x="10" y="302"/>
                  </a:lnTo>
                  <a:lnTo>
                    <a:pt x="0" y="291"/>
                  </a:lnTo>
                  <a:close/>
                </a:path>
              </a:pathLst>
            </a:custGeom>
            <a:solidFill>
              <a:srgbClr val="CB2D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90" name="Freeform 89"/>
            <p:cNvSpPr>
              <a:spLocks/>
            </p:cNvSpPr>
            <p:nvPr/>
          </p:nvSpPr>
          <p:spPr bwMode="auto">
            <a:xfrm>
              <a:off x="2647950" y="3595688"/>
              <a:ext cx="228600" cy="225425"/>
            </a:xfrm>
            <a:custGeom>
              <a:avLst/>
              <a:gdLst>
                <a:gd name="T0" fmla="*/ 51 w 430"/>
                <a:gd name="T1" fmla="*/ 0 h 426"/>
                <a:gd name="T2" fmla="*/ 0 w 430"/>
                <a:gd name="T3" fmla="*/ 354 h 426"/>
                <a:gd name="T4" fmla="*/ 203 w 430"/>
                <a:gd name="T5" fmla="*/ 426 h 426"/>
                <a:gd name="T6" fmla="*/ 430 w 430"/>
                <a:gd name="T7" fmla="*/ 70 h 426"/>
                <a:gd name="T8" fmla="*/ 51 w 430"/>
                <a:gd name="T9" fmla="*/ 0 h 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0" h="426">
                  <a:moveTo>
                    <a:pt x="51" y="0"/>
                  </a:moveTo>
                  <a:lnTo>
                    <a:pt x="0" y="354"/>
                  </a:lnTo>
                  <a:lnTo>
                    <a:pt x="203" y="426"/>
                  </a:lnTo>
                  <a:lnTo>
                    <a:pt x="430" y="70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rgbClr val="FFF1D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91" name="Freeform 90"/>
            <p:cNvSpPr>
              <a:spLocks/>
            </p:cNvSpPr>
            <p:nvPr/>
          </p:nvSpPr>
          <p:spPr bwMode="auto">
            <a:xfrm>
              <a:off x="2552700" y="4314826"/>
              <a:ext cx="407988" cy="403225"/>
            </a:xfrm>
            <a:custGeom>
              <a:avLst/>
              <a:gdLst>
                <a:gd name="T0" fmla="*/ 0 w 772"/>
                <a:gd name="T1" fmla="*/ 0 h 761"/>
                <a:gd name="T2" fmla="*/ 0 w 772"/>
                <a:gd name="T3" fmla="*/ 717 h 761"/>
                <a:gd name="T4" fmla="*/ 49 w 772"/>
                <a:gd name="T5" fmla="*/ 733 h 761"/>
                <a:gd name="T6" fmla="*/ 99 w 772"/>
                <a:gd name="T7" fmla="*/ 746 h 761"/>
                <a:gd name="T8" fmla="*/ 125 w 772"/>
                <a:gd name="T9" fmla="*/ 751 h 761"/>
                <a:gd name="T10" fmla="*/ 151 w 772"/>
                <a:gd name="T11" fmla="*/ 756 h 761"/>
                <a:gd name="T12" fmla="*/ 176 w 772"/>
                <a:gd name="T13" fmla="*/ 759 h 761"/>
                <a:gd name="T14" fmla="*/ 202 w 772"/>
                <a:gd name="T15" fmla="*/ 760 h 761"/>
                <a:gd name="T16" fmla="*/ 228 w 772"/>
                <a:gd name="T17" fmla="*/ 761 h 761"/>
                <a:gd name="T18" fmla="*/ 253 w 772"/>
                <a:gd name="T19" fmla="*/ 760 h 761"/>
                <a:gd name="T20" fmla="*/ 279 w 772"/>
                <a:gd name="T21" fmla="*/ 759 h 761"/>
                <a:gd name="T22" fmla="*/ 307 w 772"/>
                <a:gd name="T23" fmla="*/ 754 h 761"/>
                <a:gd name="T24" fmla="*/ 333 w 772"/>
                <a:gd name="T25" fmla="*/ 747 h 761"/>
                <a:gd name="T26" fmla="*/ 360 w 772"/>
                <a:gd name="T27" fmla="*/ 740 h 761"/>
                <a:gd name="T28" fmla="*/ 387 w 772"/>
                <a:gd name="T29" fmla="*/ 730 h 761"/>
                <a:gd name="T30" fmla="*/ 415 w 772"/>
                <a:gd name="T31" fmla="*/ 717 h 761"/>
                <a:gd name="T32" fmla="*/ 438 w 772"/>
                <a:gd name="T33" fmla="*/ 640 h 761"/>
                <a:gd name="T34" fmla="*/ 471 w 772"/>
                <a:gd name="T35" fmla="*/ 642 h 761"/>
                <a:gd name="T36" fmla="*/ 504 w 772"/>
                <a:gd name="T37" fmla="*/ 640 h 761"/>
                <a:gd name="T38" fmla="*/ 537 w 772"/>
                <a:gd name="T39" fmla="*/ 639 h 761"/>
                <a:gd name="T40" fmla="*/ 572 w 772"/>
                <a:gd name="T41" fmla="*/ 635 h 761"/>
                <a:gd name="T42" fmla="*/ 606 w 772"/>
                <a:gd name="T43" fmla="*/ 629 h 761"/>
                <a:gd name="T44" fmla="*/ 641 w 772"/>
                <a:gd name="T45" fmla="*/ 622 h 761"/>
                <a:gd name="T46" fmla="*/ 675 w 772"/>
                <a:gd name="T47" fmla="*/ 613 h 761"/>
                <a:gd name="T48" fmla="*/ 711 w 772"/>
                <a:gd name="T49" fmla="*/ 603 h 761"/>
                <a:gd name="T50" fmla="*/ 772 w 772"/>
                <a:gd name="T51" fmla="*/ 0 h 761"/>
                <a:gd name="T52" fmla="*/ 0 w 772"/>
                <a:gd name="T53" fmla="*/ 0 h 7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72" h="761">
                  <a:moveTo>
                    <a:pt x="0" y="0"/>
                  </a:moveTo>
                  <a:lnTo>
                    <a:pt x="0" y="717"/>
                  </a:lnTo>
                  <a:lnTo>
                    <a:pt x="49" y="733"/>
                  </a:lnTo>
                  <a:lnTo>
                    <a:pt x="99" y="746"/>
                  </a:lnTo>
                  <a:lnTo>
                    <a:pt x="125" y="751"/>
                  </a:lnTo>
                  <a:lnTo>
                    <a:pt x="151" y="756"/>
                  </a:lnTo>
                  <a:lnTo>
                    <a:pt x="176" y="759"/>
                  </a:lnTo>
                  <a:lnTo>
                    <a:pt x="202" y="760"/>
                  </a:lnTo>
                  <a:lnTo>
                    <a:pt x="228" y="761"/>
                  </a:lnTo>
                  <a:lnTo>
                    <a:pt x="253" y="760"/>
                  </a:lnTo>
                  <a:lnTo>
                    <a:pt x="279" y="759"/>
                  </a:lnTo>
                  <a:lnTo>
                    <a:pt x="307" y="754"/>
                  </a:lnTo>
                  <a:lnTo>
                    <a:pt x="333" y="747"/>
                  </a:lnTo>
                  <a:lnTo>
                    <a:pt x="360" y="740"/>
                  </a:lnTo>
                  <a:lnTo>
                    <a:pt x="387" y="730"/>
                  </a:lnTo>
                  <a:lnTo>
                    <a:pt x="415" y="717"/>
                  </a:lnTo>
                  <a:lnTo>
                    <a:pt x="438" y="640"/>
                  </a:lnTo>
                  <a:lnTo>
                    <a:pt x="471" y="642"/>
                  </a:lnTo>
                  <a:lnTo>
                    <a:pt x="504" y="640"/>
                  </a:lnTo>
                  <a:lnTo>
                    <a:pt x="537" y="639"/>
                  </a:lnTo>
                  <a:lnTo>
                    <a:pt x="572" y="635"/>
                  </a:lnTo>
                  <a:lnTo>
                    <a:pt x="606" y="629"/>
                  </a:lnTo>
                  <a:lnTo>
                    <a:pt x="641" y="622"/>
                  </a:lnTo>
                  <a:lnTo>
                    <a:pt x="675" y="613"/>
                  </a:lnTo>
                  <a:lnTo>
                    <a:pt x="711" y="603"/>
                  </a:lnTo>
                  <a:lnTo>
                    <a:pt x="77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1BE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92" name="Freeform 91"/>
            <p:cNvSpPr>
              <a:spLocks/>
            </p:cNvSpPr>
            <p:nvPr/>
          </p:nvSpPr>
          <p:spPr bwMode="auto">
            <a:xfrm>
              <a:off x="2490788" y="3708401"/>
              <a:ext cx="493713" cy="658813"/>
            </a:xfrm>
            <a:custGeom>
              <a:avLst/>
              <a:gdLst>
                <a:gd name="T0" fmla="*/ 501 w 932"/>
                <a:gd name="T1" fmla="*/ 145 h 1246"/>
                <a:gd name="T2" fmla="*/ 605 w 932"/>
                <a:gd name="T3" fmla="*/ 63 h 1246"/>
                <a:gd name="T4" fmla="*/ 633 w 932"/>
                <a:gd name="T5" fmla="*/ 112 h 1246"/>
                <a:gd name="T6" fmla="*/ 680 w 932"/>
                <a:gd name="T7" fmla="*/ 205 h 1246"/>
                <a:gd name="T8" fmla="*/ 738 w 932"/>
                <a:gd name="T9" fmla="*/ 336 h 1246"/>
                <a:gd name="T10" fmla="*/ 785 w 932"/>
                <a:gd name="T11" fmla="*/ 454 h 1246"/>
                <a:gd name="T12" fmla="*/ 815 w 932"/>
                <a:gd name="T13" fmla="*/ 541 h 1246"/>
                <a:gd name="T14" fmla="*/ 844 w 932"/>
                <a:gd name="T15" fmla="*/ 635 h 1246"/>
                <a:gd name="T16" fmla="*/ 872 w 932"/>
                <a:gd name="T17" fmla="*/ 733 h 1246"/>
                <a:gd name="T18" fmla="*/ 895 w 932"/>
                <a:gd name="T19" fmla="*/ 837 h 1246"/>
                <a:gd name="T20" fmla="*/ 912 w 932"/>
                <a:gd name="T21" fmla="*/ 943 h 1246"/>
                <a:gd name="T22" fmla="*/ 925 w 932"/>
                <a:gd name="T23" fmla="*/ 1053 h 1246"/>
                <a:gd name="T24" fmla="*/ 931 w 932"/>
                <a:gd name="T25" fmla="*/ 1165 h 1246"/>
                <a:gd name="T26" fmla="*/ 903 w 932"/>
                <a:gd name="T27" fmla="*/ 1224 h 1246"/>
                <a:gd name="T28" fmla="*/ 710 w 932"/>
                <a:gd name="T29" fmla="*/ 1236 h 1246"/>
                <a:gd name="T30" fmla="*/ 494 w 932"/>
                <a:gd name="T31" fmla="*/ 1244 h 1246"/>
                <a:gd name="T32" fmla="*/ 340 w 932"/>
                <a:gd name="T33" fmla="*/ 1246 h 1246"/>
                <a:gd name="T34" fmla="*/ 190 w 932"/>
                <a:gd name="T35" fmla="*/ 1243 h 1246"/>
                <a:gd name="T36" fmla="*/ 88 w 932"/>
                <a:gd name="T37" fmla="*/ 1234 h 1246"/>
                <a:gd name="T38" fmla="*/ 28 w 932"/>
                <a:gd name="T39" fmla="*/ 1227 h 1246"/>
                <a:gd name="T40" fmla="*/ 0 w 932"/>
                <a:gd name="T41" fmla="*/ 1214 h 1246"/>
                <a:gd name="T42" fmla="*/ 2 w 932"/>
                <a:gd name="T43" fmla="*/ 1155 h 1246"/>
                <a:gd name="T44" fmla="*/ 9 w 932"/>
                <a:gd name="T45" fmla="*/ 1045 h 1246"/>
                <a:gd name="T46" fmla="*/ 25 w 932"/>
                <a:gd name="T47" fmla="*/ 897 h 1246"/>
                <a:gd name="T48" fmla="*/ 46 w 932"/>
                <a:gd name="T49" fmla="*/ 765 h 1246"/>
                <a:gd name="T50" fmla="*/ 65 w 932"/>
                <a:gd name="T51" fmla="*/ 670 h 1246"/>
                <a:gd name="T52" fmla="*/ 90 w 932"/>
                <a:gd name="T53" fmla="*/ 570 h 1246"/>
                <a:gd name="T54" fmla="*/ 118 w 932"/>
                <a:gd name="T55" fmla="*/ 468 h 1246"/>
                <a:gd name="T56" fmla="*/ 153 w 932"/>
                <a:gd name="T57" fmla="*/ 363 h 1246"/>
                <a:gd name="T58" fmla="*/ 195 w 932"/>
                <a:gd name="T59" fmla="*/ 258 h 1246"/>
                <a:gd name="T60" fmla="*/ 242 w 932"/>
                <a:gd name="T61" fmla="*/ 153 h 1246"/>
                <a:gd name="T62" fmla="*/ 298 w 932"/>
                <a:gd name="T63" fmla="*/ 50 h 1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932" h="1246">
                  <a:moveTo>
                    <a:pt x="329" y="0"/>
                  </a:moveTo>
                  <a:lnTo>
                    <a:pt x="501" y="145"/>
                  </a:lnTo>
                  <a:lnTo>
                    <a:pt x="601" y="56"/>
                  </a:lnTo>
                  <a:lnTo>
                    <a:pt x="605" y="63"/>
                  </a:lnTo>
                  <a:lnTo>
                    <a:pt x="615" y="82"/>
                  </a:lnTo>
                  <a:lnTo>
                    <a:pt x="633" y="112"/>
                  </a:lnTo>
                  <a:lnTo>
                    <a:pt x="654" y="154"/>
                  </a:lnTo>
                  <a:lnTo>
                    <a:pt x="680" y="205"/>
                  </a:lnTo>
                  <a:lnTo>
                    <a:pt x="707" y="266"/>
                  </a:lnTo>
                  <a:lnTo>
                    <a:pt x="738" y="336"/>
                  </a:lnTo>
                  <a:lnTo>
                    <a:pt x="769" y="413"/>
                  </a:lnTo>
                  <a:lnTo>
                    <a:pt x="785" y="454"/>
                  </a:lnTo>
                  <a:lnTo>
                    <a:pt x="801" y="497"/>
                  </a:lnTo>
                  <a:lnTo>
                    <a:pt x="815" y="541"/>
                  </a:lnTo>
                  <a:lnTo>
                    <a:pt x="830" y="588"/>
                  </a:lnTo>
                  <a:lnTo>
                    <a:pt x="844" y="635"/>
                  </a:lnTo>
                  <a:lnTo>
                    <a:pt x="859" y="684"/>
                  </a:lnTo>
                  <a:lnTo>
                    <a:pt x="872" y="733"/>
                  </a:lnTo>
                  <a:lnTo>
                    <a:pt x="883" y="785"/>
                  </a:lnTo>
                  <a:lnTo>
                    <a:pt x="895" y="837"/>
                  </a:lnTo>
                  <a:lnTo>
                    <a:pt x="903" y="890"/>
                  </a:lnTo>
                  <a:lnTo>
                    <a:pt x="912" y="943"/>
                  </a:lnTo>
                  <a:lnTo>
                    <a:pt x="919" y="998"/>
                  </a:lnTo>
                  <a:lnTo>
                    <a:pt x="925" y="1053"/>
                  </a:lnTo>
                  <a:lnTo>
                    <a:pt x="929" y="1109"/>
                  </a:lnTo>
                  <a:lnTo>
                    <a:pt x="931" y="1165"/>
                  </a:lnTo>
                  <a:lnTo>
                    <a:pt x="932" y="1221"/>
                  </a:lnTo>
                  <a:lnTo>
                    <a:pt x="903" y="1224"/>
                  </a:lnTo>
                  <a:lnTo>
                    <a:pt x="825" y="1230"/>
                  </a:lnTo>
                  <a:lnTo>
                    <a:pt x="710" y="1236"/>
                  </a:lnTo>
                  <a:lnTo>
                    <a:pt x="571" y="1243"/>
                  </a:lnTo>
                  <a:lnTo>
                    <a:pt x="494" y="1244"/>
                  </a:lnTo>
                  <a:lnTo>
                    <a:pt x="418" y="1246"/>
                  </a:lnTo>
                  <a:lnTo>
                    <a:pt x="340" y="1246"/>
                  </a:lnTo>
                  <a:lnTo>
                    <a:pt x="264" y="1244"/>
                  </a:lnTo>
                  <a:lnTo>
                    <a:pt x="190" y="1243"/>
                  </a:lnTo>
                  <a:lnTo>
                    <a:pt x="121" y="1237"/>
                  </a:lnTo>
                  <a:lnTo>
                    <a:pt x="88" y="1234"/>
                  </a:lnTo>
                  <a:lnTo>
                    <a:pt x="58" y="1231"/>
                  </a:lnTo>
                  <a:lnTo>
                    <a:pt x="28" y="1227"/>
                  </a:lnTo>
                  <a:lnTo>
                    <a:pt x="2" y="1221"/>
                  </a:lnTo>
                  <a:lnTo>
                    <a:pt x="0" y="1214"/>
                  </a:lnTo>
                  <a:lnTo>
                    <a:pt x="2" y="1191"/>
                  </a:lnTo>
                  <a:lnTo>
                    <a:pt x="2" y="1155"/>
                  </a:lnTo>
                  <a:lnTo>
                    <a:pt x="5" y="1106"/>
                  </a:lnTo>
                  <a:lnTo>
                    <a:pt x="9" y="1045"/>
                  </a:lnTo>
                  <a:lnTo>
                    <a:pt x="16" y="976"/>
                  </a:lnTo>
                  <a:lnTo>
                    <a:pt x="25" y="897"/>
                  </a:lnTo>
                  <a:lnTo>
                    <a:pt x="38" y="811"/>
                  </a:lnTo>
                  <a:lnTo>
                    <a:pt x="46" y="765"/>
                  </a:lnTo>
                  <a:lnTo>
                    <a:pt x="55" y="719"/>
                  </a:lnTo>
                  <a:lnTo>
                    <a:pt x="65" y="670"/>
                  </a:lnTo>
                  <a:lnTo>
                    <a:pt x="77" y="621"/>
                  </a:lnTo>
                  <a:lnTo>
                    <a:pt x="90" y="570"/>
                  </a:lnTo>
                  <a:lnTo>
                    <a:pt x="103" y="520"/>
                  </a:lnTo>
                  <a:lnTo>
                    <a:pt x="118" y="468"/>
                  </a:lnTo>
                  <a:lnTo>
                    <a:pt x="136" y="416"/>
                  </a:lnTo>
                  <a:lnTo>
                    <a:pt x="153" y="363"/>
                  </a:lnTo>
                  <a:lnTo>
                    <a:pt x="173" y="311"/>
                  </a:lnTo>
                  <a:lnTo>
                    <a:pt x="195" y="258"/>
                  </a:lnTo>
                  <a:lnTo>
                    <a:pt x="218" y="206"/>
                  </a:lnTo>
                  <a:lnTo>
                    <a:pt x="242" y="153"/>
                  </a:lnTo>
                  <a:lnTo>
                    <a:pt x="270" y="101"/>
                  </a:lnTo>
                  <a:lnTo>
                    <a:pt x="298" y="50"/>
                  </a:lnTo>
                  <a:lnTo>
                    <a:pt x="329" y="0"/>
                  </a:lnTo>
                  <a:close/>
                </a:path>
              </a:pathLst>
            </a:custGeom>
            <a:solidFill>
              <a:srgbClr val="5119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93" name="Freeform 92"/>
            <p:cNvSpPr>
              <a:spLocks/>
            </p:cNvSpPr>
            <p:nvPr/>
          </p:nvSpPr>
          <p:spPr bwMode="auto">
            <a:xfrm>
              <a:off x="2471738" y="3746501"/>
              <a:ext cx="203200" cy="906463"/>
            </a:xfrm>
            <a:custGeom>
              <a:avLst/>
              <a:gdLst>
                <a:gd name="T0" fmla="*/ 199 w 384"/>
                <a:gd name="T1" fmla="*/ 733 h 1714"/>
                <a:gd name="T2" fmla="*/ 217 w 384"/>
                <a:gd name="T3" fmla="*/ 633 h 1714"/>
                <a:gd name="T4" fmla="*/ 259 w 384"/>
                <a:gd name="T5" fmla="*/ 458 h 1714"/>
                <a:gd name="T6" fmla="*/ 324 w 384"/>
                <a:gd name="T7" fmla="*/ 228 h 1714"/>
                <a:gd name="T8" fmla="*/ 370 w 384"/>
                <a:gd name="T9" fmla="*/ 75 h 1714"/>
                <a:gd name="T10" fmla="*/ 317 w 384"/>
                <a:gd name="T11" fmla="*/ 0 h 1714"/>
                <a:gd name="T12" fmla="*/ 268 w 384"/>
                <a:gd name="T13" fmla="*/ 85 h 1714"/>
                <a:gd name="T14" fmla="*/ 217 w 384"/>
                <a:gd name="T15" fmla="*/ 178 h 1714"/>
                <a:gd name="T16" fmla="*/ 161 w 384"/>
                <a:gd name="T17" fmla="*/ 291 h 1714"/>
                <a:gd name="T18" fmla="*/ 104 w 384"/>
                <a:gd name="T19" fmla="*/ 415 h 1714"/>
                <a:gd name="T20" fmla="*/ 52 w 384"/>
                <a:gd name="T21" fmla="*/ 543 h 1714"/>
                <a:gd name="T22" fmla="*/ 32 w 384"/>
                <a:gd name="T23" fmla="*/ 605 h 1714"/>
                <a:gd name="T24" fmla="*/ 16 w 384"/>
                <a:gd name="T25" fmla="*/ 664 h 1714"/>
                <a:gd name="T26" fmla="*/ 4 w 384"/>
                <a:gd name="T27" fmla="*/ 720 h 1714"/>
                <a:gd name="T28" fmla="*/ 0 w 384"/>
                <a:gd name="T29" fmla="*/ 769 h 1714"/>
                <a:gd name="T30" fmla="*/ 1 w 384"/>
                <a:gd name="T31" fmla="*/ 818 h 1714"/>
                <a:gd name="T32" fmla="*/ 6 w 384"/>
                <a:gd name="T33" fmla="*/ 870 h 1714"/>
                <a:gd name="T34" fmla="*/ 23 w 384"/>
                <a:gd name="T35" fmla="*/ 975 h 1714"/>
                <a:gd name="T36" fmla="*/ 49 w 384"/>
                <a:gd name="T37" fmla="*/ 1082 h 1714"/>
                <a:gd name="T38" fmla="*/ 79 w 384"/>
                <a:gd name="T39" fmla="*/ 1183 h 1714"/>
                <a:gd name="T40" fmla="*/ 135 w 384"/>
                <a:gd name="T41" fmla="*/ 1343 h 1714"/>
                <a:gd name="T42" fmla="*/ 161 w 384"/>
                <a:gd name="T43" fmla="*/ 1406 h 1714"/>
                <a:gd name="T44" fmla="*/ 177 w 384"/>
                <a:gd name="T45" fmla="*/ 1487 h 1714"/>
                <a:gd name="T46" fmla="*/ 197 w 384"/>
                <a:gd name="T47" fmla="*/ 1556 h 1714"/>
                <a:gd name="T48" fmla="*/ 220 w 384"/>
                <a:gd name="T49" fmla="*/ 1612 h 1714"/>
                <a:gd name="T50" fmla="*/ 242 w 384"/>
                <a:gd name="T51" fmla="*/ 1655 h 1714"/>
                <a:gd name="T52" fmla="*/ 263 w 384"/>
                <a:gd name="T53" fmla="*/ 1687 h 1714"/>
                <a:gd name="T54" fmla="*/ 284 w 384"/>
                <a:gd name="T55" fmla="*/ 1705 h 1714"/>
                <a:gd name="T56" fmla="*/ 298 w 384"/>
                <a:gd name="T57" fmla="*/ 1714 h 1714"/>
                <a:gd name="T58" fmla="*/ 304 w 384"/>
                <a:gd name="T59" fmla="*/ 1713 h 1714"/>
                <a:gd name="T60" fmla="*/ 307 w 384"/>
                <a:gd name="T61" fmla="*/ 1708 h 1714"/>
                <a:gd name="T62" fmla="*/ 308 w 384"/>
                <a:gd name="T63" fmla="*/ 1694 h 1714"/>
                <a:gd name="T64" fmla="*/ 304 w 384"/>
                <a:gd name="T65" fmla="*/ 1674 h 1714"/>
                <a:gd name="T66" fmla="*/ 284 w 384"/>
                <a:gd name="T67" fmla="*/ 1625 h 1714"/>
                <a:gd name="T68" fmla="*/ 249 w 384"/>
                <a:gd name="T69" fmla="*/ 1561 h 1714"/>
                <a:gd name="T70" fmla="*/ 286 w 384"/>
                <a:gd name="T71" fmla="*/ 1613 h 1714"/>
                <a:gd name="T72" fmla="*/ 314 w 384"/>
                <a:gd name="T73" fmla="*/ 1643 h 1714"/>
                <a:gd name="T74" fmla="*/ 325 w 384"/>
                <a:gd name="T75" fmla="*/ 1649 h 1714"/>
                <a:gd name="T76" fmla="*/ 330 w 384"/>
                <a:gd name="T77" fmla="*/ 1649 h 1714"/>
                <a:gd name="T78" fmla="*/ 333 w 384"/>
                <a:gd name="T79" fmla="*/ 1645 h 1714"/>
                <a:gd name="T80" fmla="*/ 334 w 384"/>
                <a:gd name="T81" fmla="*/ 1629 h 1714"/>
                <a:gd name="T82" fmla="*/ 330 w 384"/>
                <a:gd name="T83" fmla="*/ 1605 h 1714"/>
                <a:gd name="T84" fmla="*/ 310 w 384"/>
                <a:gd name="T85" fmla="*/ 1544 h 1714"/>
                <a:gd name="T86" fmla="*/ 278 w 384"/>
                <a:gd name="T87" fmla="*/ 1463 h 1714"/>
                <a:gd name="T88" fmla="*/ 324 w 384"/>
                <a:gd name="T89" fmla="*/ 1481 h 1714"/>
                <a:gd name="T90" fmla="*/ 358 w 384"/>
                <a:gd name="T91" fmla="*/ 1488 h 1714"/>
                <a:gd name="T92" fmla="*/ 373 w 384"/>
                <a:gd name="T93" fmla="*/ 1487 h 1714"/>
                <a:gd name="T94" fmla="*/ 382 w 384"/>
                <a:gd name="T95" fmla="*/ 1481 h 1714"/>
                <a:gd name="T96" fmla="*/ 383 w 384"/>
                <a:gd name="T97" fmla="*/ 1471 h 1714"/>
                <a:gd name="T98" fmla="*/ 376 w 384"/>
                <a:gd name="T99" fmla="*/ 1456 h 1714"/>
                <a:gd name="T100" fmla="*/ 347 w 384"/>
                <a:gd name="T101" fmla="*/ 1423 h 1714"/>
                <a:gd name="T102" fmla="*/ 301 w 384"/>
                <a:gd name="T103" fmla="*/ 1381 h 1714"/>
                <a:gd name="T104" fmla="*/ 282 w 384"/>
                <a:gd name="T105" fmla="*/ 1314 h 1714"/>
                <a:gd name="T106" fmla="*/ 242 w 384"/>
                <a:gd name="T107" fmla="*/ 1152 h 1714"/>
                <a:gd name="T108" fmla="*/ 222 w 384"/>
                <a:gd name="T109" fmla="*/ 1053 h 1714"/>
                <a:gd name="T110" fmla="*/ 204 w 384"/>
                <a:gd name="T111" fmla="*/ 952 h 1714"/>
                <a:gd name="T112" fmla="*/ 194 w 384"/>
                <a:gd name="T113" fmla="*/ 857 h 1714"/>
                <a:gd name="T114" fmla="*/ 194 w 384"/>
                <a:gd name="T115" fmla="*/ 774 h 17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384" h="1714">
                  <a:moveTo>
                    <a:pt x="194" y="774"/>
                  </a:moveTo>
                  <a:lnTo>
                    <a:pt x="199" y="733"/>
                  </a:lnTo>
                  <a:lnTo>
                    <a:pt x="207" y="686"/>
                  </a:lnTo>
                  <a:lnTo>
                    <a:pt x="217" y="633"/>
                  </a:lnTo>
                  <a:lnTo>
                    <a:pt x="229" y="576"/>
                  </a:lnTo>
                  <a:lnTo>
                    <a:pt x="259" y="458"/>
                  </a:lnTo>
                  <a:lnTo>
                    <a:pt x="292" y="339"/>
                  </a:lnTo>
                  <a:lnTo>
                    <a:pt x="324" y="228"/>
                  </a:lnTo>
                  <a:lnTo>
                    <a:pt x="351" y="137"/>
                  </a:lnTo>
                  <a:lnTo>
                    <a:pt x="370" y="75"/>
                  </a:lnTo>
                  <a:lnTo>
                    <a:pt x="377" y="54"/>
                  </a:lnTo>
                  <a:lnTo>
                    <a:pt x="317" y="0"/>
                  </a:lnTo>
                  <a:lnTo>
                    <a:pt x="304" y="24"/>
                  </a:lnTo>
                  <a:lnTo>
                    <a:pt x="268" y="85"/>
                  </a:lnTo>
                  <a:lnTo>
                    <a:pt x="245" y="129"/>
                  </a:lnTo>
                  <a:lnTo>
                    <a:pt x="217" y="178"/>
                  </a:lnTo>
                  <a:lnTo>
                    <a:pt x="190" y="232"/>
                  </a:lnTo>
                  <a:lnTo>
                    <a:pt x="161" y="291"/>
                  </a:lnTo>
                  <a:lnTo>
                    <a:pt x="131" y="352"/>
                  </a:lnTo>
                  <a:lnTo>
                    <a:pt x="104" y="415"/>
                  </a:lnTo>
                  <a:lnTo>
                    <a:pt x="76" y="480"/>
                  </a:lnTo>
                  <a:lnTo>
                    <a:pt x="52" y="543"/>
                  </a:lnTo>
                  <a:lnTo>
                    <a:pt x="42" y="575"/>
                  </a:lnTo>
                  <a:lnTo>
                    <a:pt x="32" y="605"/>
                  </a:lnTo>
                  <a:lnTo>
                    <a:pt x="23" y="635"/>
                  </a:lnTo>
                  <a:lnTo>
                    <a:pt x="16" y="664"/>
                  </a:lnTo>
                  <a:lnTo>
                    <a:pt x="10" y="693"/>
                  </a:lnTo>
                  <a:lnTo>
                    <a:pt x="4" y="720"/>
                  </a:lnTo>
                  <a:lnTo>
                    <a:pt x="1" y="745"/>
                  </a:lnTo>
                  <a:lnTo>
                    <a:pt x="0" y="769"/>
                  </a:lnTo>
                  <a:lnTo>
                    <a:pt x="0" y="794"/>
                  </a:lnTo>
                  <a:lnTo>
                    <a:pt x="1" y="818"/>
                  </a:lnTo>
                  <a:lnTo>
                    <a:pt x="3" y="844"/>
                  </a:lnTo>
                  <a:lnTo>
                    <a:pt x="6" y="870"/>
                  </a:lnTo>
                  <a:lnTo>
                    <a:pt x="13" y="922"/>
                  </a:lnTo>
                  <a:lnTo>
                    <a:pt x="23" y="975"/>
                  </a:lnTo>
                  <a:lnTo>
                    <a:pt x="34" y="1029"/>
                  </a:lnTo>
                  <a:lnTo>
                    <a:pt x="49" y="1082"/>
                  </a:lnTo>
                  <a:lnTo>
                    <a:pt x="63" y="1134"/>
                  </a:lnTo>
                  <a:lnTo>
                    <a:pt x="79" y="1183"/>
                  </a:lnTo>
                  <a:lnTo>
                    <a:pt x="109" y="1272"/>
                  </a:lnTo>
                  <a:lnTo>
                    <a:pt x="135" y="1343"/>
                  </a:lnTo>
                  <a:lnTo>
                    <a:pt x="154" y="1389"/>
                  </a:lnTo>
                  <a:lnTo>
                    <a:pt x="161" y="1406"/>
                  </a:lnTo>
                  <a:lnTo>
                    <a:pt x="168" y="1448"/>
                  </a:lnTo>
                  <a:lnTo>
                    <a:pt x="177" y="1487"/>
                  </a:lnTo>
                  <a:lnTo>
                    <a:pt x="187" y="1523"/>
                  </a:lnTo>
                  <a:lnTo>
                    <a:pt x="197" y="1556"/>
                  </a:lnTo>
                  <a:lnTo>
                    <a:pt x="209" y="1584"/>
                  </a:lnTo>
                  <a:lnTo>
                    <a:pt x="220" y="1612"/>
                  </a:lnTo>
                  <a:lnTo>
                    <a:pt x="230" y="1635"/>
                  </a:lnTo>
                  <a:lnTo>
                    <a:pt x="242" y="1655"/>
                  </a:lnTo>
                  <a:lnTo>
                    <a:pt x="253" y="1672"/>
                  </a:lnTo>
                  <a:lnTo>
                    <a:pt x="263" y="1687"/>
                  </a:lnTo>
                  <a:lnTo>
                    <a:pt x="274" y="1698"/>
                  </a:lnTo>
                  <a:lnTo>
                    <a:pt x="284" y="1705"/>
                  </a:lnTo>
                  <a:lnTo>
                    <a:pt x="291" y="1711"/>
                  </a:lnTo>
                  <a:lnTo>
                    <a:pt x="298" y="1714"/>
                  </a:lnTo>
                  <a:lnTo>
                    <a:pt x="301" y="1714"/>
                  </a:lnTo>
                  <a:lnTo>
                    <a:pt x="304" y="1713"/>
                  </a:lnTo>
                  <a:lnTo>
                    <a:pt x="305" y="1711"/>
                  </a:lnTo>
                  <a:lnTo>
                    <a:pt x="307" y="1708"/>
                  </a:lnTo>
                  <a:lnTo>
                    <a:pt x="308" y="1703"/>
                  </a:lnTo>
                  <a:lnTo>
                    <a:pt x="308" y="1694"/>
                  </a:lnTo>
                  <a:lnTo>
                    <a:pt x="307" y="1685"/>
                  </a:lnTo>
                  <a:lnTo>
                    <a:pt x="304" y="1674"/>
                  </a:lnTo>
                  <a:lnTo>
                    <a:pt x="295" y="1649"/>
                  </a:lnTo>
                  <a:lnTo>
                    <a:pt x="284" y="1625"/>
                  </a:lnTo>
                  <a:lnTo>
                    <a:pt x="261" y="1580"/>
                  </a:lnTo>
                  <a:lnTo>
                    <a:pt x="249" y="1561"/>
                  </a:lnTo>
                  <a:lnTo>
                    <a:pt x="261" y="1579"/>
                  </a:lnTo>
                  <a:lnTo>
                    <a:pt x="286" y="1613"/>
                  </a:lnTo>
                  <a:lnTo>
                    <a:pt x="301" y="1631"/>
                  </a:lnTo>
                  <a:lnTo>
                    <a:pt x="314" y="1643"/>
                  </a:lnTo>
                  <a:lnTo>
                    <a:pt x="320" y="1648"/>
                  </a:lnTo>
                  <a:lnTo>
                    <a:pt x="325" y="1649"/>
                  </a:lnTo>
                  <a:lnTo>
                    <a:pt x="327" y="1649"/>
                  </a:lnTo>
                  <a:lnTo>
                    <a:pt x="330" y="1649"/>
                  </a:lnTo>
                  <a:lnTo>
                    <a:pt x="331" y="1648"/>
                  </a:lnTo>
                  <a:lnTo>
                    <a:pt x="333" y="1645"/>
                  </a:lnTo>
                  <a:lnTo>
                    <a:pt x="334" y="1639"/>
                  </a:lnTo>
                  <a:lnTo>
                    <a:pt x="334" y="1629"/>
                  </a:lnTo>
                  <a:lnTo>
                    <a:pt x="333" y="1618"/>
                  </a:lnTo>
                  <a:lnTo>
                    <a:pt x="330" y="1605"/>
                  </a:lnTo>
                  <a:lnTo>
                    <a:pt x="321" y="1576"/>
                  </a:lnTo>
                  <a:lnTo>
                    <a:pt x="310" y="1544"/>
                  </a:lnTo>
                  <a:lnTo>
                    <a:pt x="288" y="1488"/>
                  </a:lnTo>
                  <a:lnTo>
                    <a:pt x="278" y="1463"/>
                  </a:lnTo>
                  <a:lnTo>
                    <a:pt x="291" y="1469"/>
                  </a:lnTo>
                  <a:lnTo>
                    <a:pt x="324" y="1481"/>
                  </a:lnTo>
                  <a:lnTo>
                    <a:pt x="343" y="1485"/>
                  </a:lnTo>
                  <a:lnTo>
                    <a:pt x="358" y="1488"/>
                  </a:lnTo>
                  <a:lnTo>
                    <a:pt x="367" y="1488"/>
                  </a:lnTo>
                  <a:lnTo>
                    <a:pt x="373" y="1487"/>
                  </a:lnTo>
                  <a:lnTo>
                    <a:pt x="379" y="1485"/>
                  </a:lnTo>
                  <a:lnTo>
                    <a:pt x="382" y="1481"/>
                  </a:lnTo>
                  <a:lnTo>
                    <a:pt x="384" y="1476"/>
                  </a:lnTo>
                  <a:lnTo>
                    <a:pt x="383" y="1471"/>
                  </a:lnTo>
                  <a:lnTo>
                    <a:pt x="380" y="1463"/>
                  </a:lnTo>
                  <a:lnTo>
                    <a:pt x="376" y="1456"/>
                  </a:lnTo>
                  <a:lnTo>
                    <a:pt x="363" y="1439"/>
                  </a:lnTo>
                  <a:lnTo>
                    <a:pt x="347" y="1423"/>
                  </a:lnTo>
                  <a:lnTo>
                    <a:pt x="315" y="1394"/>
                  </a:lnTo>
                  <a:lnTo>
                    <a:pt x="301" y="1381"/>
                  </a:lnTo>
                  <a:lnTo>
                    <a:pt x="295" y="1363"/>
                  </a:lnTo>
                  <a:lnTo>
                    <a:pt x="282" y="1314"/>
                  </a:lnTo>
                  <a:lnTo>
                    <a:pt x="263" y="1242"/>
                  </a:lnTo>
                  <a:lnTo>
                    <a:pt x="242" y="1152"/>
                  </a:lnTo>
                  <a:lnTo>
                    <a:pt x="232" y="1103"/>
                  </a:lnTo>
                  <a:lnTo>
                    <a:pt x="222" y="1053"/>
                  </a:lnTo>
                  <a:lnTo>
                    <a:pt x="213" y="1003"/>
                  </a:lnTo>
                  <a:lnTo>
                    <a:pt x="204" y="952"/>
                  </a:lnTo>
                  <a:lnTo>
                    <a:pt x="199" y="903"/>
                  </a:lnTo>
                  <a:lnTo>
                    <a:pt x="194" y="857"/>
                  </a:lnTo>
                  <a:lnTo>
                    <a:pt x="193" y="813"/>
                  </a:lnTo>
                  <a:lnTo>
                    <a:pt x="194" y="774"/>
                  </a:lnTo>
                  <a:close/>
                </a:path>
              </a:pathLst>
            </a:custGeom>
            <a:solidFill>
              <a:srgbClr val="FFF1D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94" name="Freeform 93"/>
            <p:cNvSpPr>
              <a:spLocks/>
            </p:cNvSpPr>
            <p:nvPr/>
          </p:nvSpPr>
          <p:spPr bwMode="auto">
            <a:xfrm>
              <a:off x="2495550" y="3740151"/>
              <a:ext cx="207963" cy="296863"/>
            </a:xfrm>
            <a:custGeom>
              <a:avLst/>
              <a:gdLst>
                <a:gd name="T0" fmla="*/ 326 w 391"/>
                <a:gd name="T1" fmla="*/ 2 h 561"/>
                <a:gd name="T2" fmla="*/ 316 w 391"/>
                <a:gd name="T3" fmla="*/ 0 h 561"/>
                <a:gd name="T4" fmla="*/ 306 w 391"/>
                <a:gd name="T5" fmla="*/ 0 h 561"/>
                <a:gd name="T6" fmla="*/ 294 w 391"/>
                <a:gd name="T7" fmla="*/ 2 h 561"/>
                <a:gd name="T8" fmla="*/ 283 w 391"/>
                <a:gd name="T9" fmla="*/ 8 h 561"/>
                <a:gd name="T10" fmla="*/ 271 w 391"/>
                <a:gd name="T11" fmla="*/ 17 h 561"/>
                <a:gd name="T12" fmla="*/ 258 w 391"/>
                <a:gd name="T13" fmla="*/ 27 h 561"/>
                <a:gd name="T14" fmla="*/ 245 w 391"/>
                <a:gd name="T15" fmla="*/ 38 h 561"/>
                <a:gd name="T16" fmla="*/ 232 w 391"/>
                <a:gd name="T17" fmla="*/ 53 h 561"/>
                <a:gd name="T18" fmla="*/ 206 w 391"/>
                <a:gd name="T19" fmla="*/ 84 h 561"/>
                <a:gd name="T20" fmla="*/ 179 w 391"/>
                <a:gd name="T21" fmla="*/ 123 h 561"/>
                <a:gd name="T22" fmla="*/ 152 w 391"/>
                <a:gd name="T23" fmla="*/ 164 h 561"/>
                <a:gd name="T24" fmla="*/ 126 w 391"/>
                <a:gd name="T25" fmla="*/ 207 h 561"/>
                <a:gd name="T26" fmla="*/ 100 w 391"/>
                <a:gd name="T27" fmla="*/ 252 h 561"/>
                <a:gd name="T28" fmla="*/ 77 w 391"/>
                <a:gd name="T29" fmla="*/ 293 h 561"/>
                <a:gd name="T30" fmla="*/ 55 w 391"/>
                <a:gd name="T31" fmla="*/ 334 h 561"/>
                <a:gd name="T32" fmla="*/ 36 w 391"/>
                <a:gd name="T33" fmla="*/ 370 h 561"/>
                <a:gd name="T34" fmla="*/ 11 w 391"/>
                <a:gd name="T35" fmla="*/ 426 h 561"/>
                <a:gd name="T36" fmla="*/ 0 w 391"/>
                <a:gd name="T37" fmla="*/ 446 h 561"/>
                <a:gd name="T38" fmla="*/ 271 w 391"/>
                <a:gd name="T39" fmla="*/ 561 h 561"/>
                <a:gd name="T40" fmla="*/ 281 w 391"/>
                <a:gd name="T41" fmla="*/ 539 h 561"/>
                <a:gd name="T42" fmla="*/ 304 w 391"/>
                <a:gd name="T43" fmla="*/ 485 h 561"/>
                <a:gd name="T44" fmla="*/ 319 w 391"/>
                <a:gd name="T45" fmla="*/ 447 h 561"/>
                <a:gd name="T46" fmla="*/ 335 w 391"/>
                <a:gd name="T47" fmla="*/ 406 h 561"/>
                <a:gd name="T48" fmla="*/ 349 w 391"/>
                <a:gd name="T49" fmla="*/ 360 h 561"/>
                <a:gd name="T50" fmla="*/ 363 w 391"/>
                <a:gd name="T51" fmla="*/ 311 h 561"/>
                <a:gd name="T52" fmla="*/ 376 w 391"/>
                <a:gd name="T53" fmla="*/ 262 h 561"/>
                <a:gd name="T54" fmla="*/ 385 w 391"/>
                <a:gd name="T55" fmla="*/ 214 h 561"/>
                <a:gd name="T56" fmla="*/ 388 w 391"/>
                <a:gd name="T57" fmla="*/ 190 h 561"/>
                <a:gd name="T58" fmla="*/ 391 w 391"/>
                <a:gd name="T59" fmla="*/ 167 h 561"/>
                <a:gd name="T60" fmla="*/ 391 w 391"/>
                <a:gd name="T61" fmla="*/ 145 h 561"/>
                <a:gd name="T62" fmla="*/ 391 w 391"/>
                <a:gd name="T63" fmla="*/ 123 h 561"/>
                <a:gd name="T64" fmla="*/ 389 w 391"/>
                <a:gd name="T65" fmla="*/ 102 h 561"/>
                <a:gd name="T66" fmla="*/ 385 w 391"/>
                <a:gd name="T67" fmla="*/ 83 h 561"/>
                <a:gd name="T68" fmla="*/ 381 w 391"/>
                <a:gd name="T69" fmla="*/ 66 h 561"/>
                <a:gd name="T70" fmla="*/ 373 w 391"/>
                <a:gd name="T71" fmla="*/ 48 h 561"/>
                <a:gd name="T72" fmla="*/ 365 w 391"/>
                <a:gd name="T73" fmla="*/ 34 h 561"/>
                <a:gd name="T74" fmla="*/ 353 w 391"/>
                <a:gd name="T75" fmla="*/ 21 h 561"/>
                <a:gd name="T76" fmla="*/ 340 w 391"/>
                <a:gd name="T77" fmla="*/ 11 h 561"/>
                <a:gd name="T78" fmla="*/ 326 w 391"/>
                <a:gd name="T79" fmla="*/ 2 h 5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391" h="561">
                  <a:moveTo>
                    <a:pt x="326" y="2"/>
                  </a:moveTo>
                  <a:lnTo>
                    <a:pt x="316" y="0"/>
                  </a:lnTo>
                  <a:lnTo>
                    <a:pt x="306" y="0"/>
                  </a:lnTo>
                  <a:lnTo>
                    <a:pt x="294" y="2"/>
                  </a:lnTo>
                  <a:lnTo>
                    <a:pt x="283" y="8"/>
                  </a:lnTo>
                  <a:lnTo>
                    <a:pt x="271" y="17"/>
                  </a:lnTo>
                  <a:lnTo>
                    <a:pt x="258" y="27"/>
                  </a:lnTo>
                  <a:lnTo>
                    <a:pt x="245" y="38"/>
                  </a:lnTo>
                  <a:lnTo>
                    <a:pt x="232" y="53"/>
                  </a:lnTo>
                  <a:lnTo>
                    <a:pt x="206" y="84"/>
                  </a:lnTo>
                  <a:lnTo>
                    <a:pt x="179" y="123"/>
                  </a:lnTo>
                  <a:lnTo>
                    <a:pt x="152" y="164"/>
                  </a:lnTo>
                  <a:lnTo>
                    <a:pt x="126" y="207"/>
                  </a:lnTo>
                  <a:lnTo>
                    <a:pt x="100" y="252"/>
                  </a:lnTo>
                  <a:lnTo>
                    <a:pt x="77" y="293"/>
                  </a:lnTo>
                  <a:lnTo>
                    <a:pt x="55" y="334"/>
                  </a:lnTo>
                  <a:lnTo>
                    <a:pt x="36" y="370"/>
                  </a:lnTo>
                  <a:lnTo>
                    <a:pt x="11" y="426"/>
                  </a:lnTo>
                  <a:lnTo>
                    <a:pt x="0" y="446"/>
                  </a:lnTo>
                  <a:lnTo>
                    <a:pt x="271" y="561"/>
                  </a:lnTo>
                  <a:lnTo>
                    <a:pt x="281" y="539"/>
                  </a:lnTo>
                  <a:lnTo>
                    <a:pt x="304" y="485"/>
                  </a:lnTo>
                  <a:lnTo>
                    <a:pt x="319" y="447"/>
                  </a:lnTo>
                  <a:lnTo>
                    <a:pt x="335" y="406"/>
                  </a:lnTo>
                  <a:lnTo>
                    <a:pt x="349" y="360"/>
                  </a:lnTo>
                  <a:lnTo>
                    <a:pt x="363" y="311"/>
                  </a:lnTo>
                  <a:lnTo>
                    <a:pt x="376" y="262"/>
                  </a:lnTo>
                  <a:lnTo>
                    <a:pt x="385" y="214"/>
                  </a:lnTo>
                  <a:lnTo>
                    <a:pt x="388" y="190"/>
                  </a:lnTo>
                  <a:lnTo>
                    <a:pt x="391" y="167"/>
                  </a:lnTo>
                  <a:lnTo>
                    <a:pt x="391" y="145"/>
                  </a:lnTo>
                  <a:lnTo>
                    <a:pt x="391" y="123"/>
                  </a:lnTo>
                  <a:lnTo>
                    <a:pt x="389" y="102"/>
                  </a:lnTo>
                  <a:lnTo>
                    <a:pt x="385" y="83"/>
                  </a:lnTo>
                  <a:lnTo>
                    <a:pt x="381" y="66"/>
                  </a:lnTo>
                  <a:lnTo>
                    <a:pt x="373" y="48"/>
                  </a:lnTo>
                  <a:lnTo>
                    <a:pt x="365" y="34"/>
                  </a:lnTo>
                  <a:lnTo>
                    <a:pt x="353" y="21"/>
                  </a:lnTo>
                  <a:lnTo>
                    <a:pt x="340" y="11"/>
                  </a:lnTo>
                  <a:lnTo>
                    <a:pt x="326" y="2"/>
                  </a:lnTo>
                  <a:close/>
                </a:path>
              </a:pathLst>
            </a:custGeom>
            <a:solidFill>
              <a:srgbClr val="5119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95" name="Freeform 94"/>
            <p:cNvSpPr>
              <a:spLocks/>
            </p:cNvSpPr>
            <p:nvPr/>
          </p:nvSpPr>
          <p:spPr bwMode="auto">
            <a:xfrm>
              <a:off x="4133850" y="4502151"/>
              <a:ext cx="1522413" cy="558800"/>
            </a:xfrm>
            <a:custGeom>
              <a:avLst/>
              <a:gdLst>
                <a:gd name="T0" fmla="*/ 2476 w 2877"/>
                <a:gd name="T1" fmla="*/ 382 h 1055"/>
                <a:gd name="T2" fmla="*/ 2268 w 2877"/>
                <a:gd name="T3" fmla="*/ 422 h 1055"/>
                <a:gd name="T4" fmla="*/ 2029 w 2877"/>
                <a:gd name="T5" fmla="*/ 445 h 1055"/>
                <a:gd name="T6" fmla="*/ 1902 w 2877"/>
                <a:gd name="T7" fmla="*/ 448 h 1055"/>
                <a:gd name="T8" fmla="*/ 1772 w 2877"/>
                <a:gd name="T9" fmla="*/ 442 h 1055"/>
                <a:gd name="T10" fmla="*/ 1641 w 2877"/>
                <a:gd name="T11" fmla="*/ 426 h 1055"/>
                <a:gd name="T12" fmla="*/ 1510 w 2877"/>
                <a:gd name="T13" fmla="*/ 399 h 1055"/>
                <a:gd name="T14" fmla="*/ 1382 w 2877"/>
                <a:gd name="T15" fmla="*/ 358 h 1055"/>
                <a:gd name="T16" fmla="*/ 1321 w 2877"/>
                <a:gd name="T17" fmla="*/ 151 h 1055"/>
                <a:gd name="T18" fmla="*/ 1304 w 2877"/>
                <a:gd name="T19" fmla="*/ 99 h 1055"/>
                <a:gd name="T20" fmla="*/ 1271 w 2877"/>
                <a:gd name="T21" fmla="*/ 56 h 1055"/>
                <a:gd name="T22" fmla="*/ 1229 w 2877"/>
                <a:gd name="T23" fmla="*/ 23 h 1055"/>
                <a:gd name="T24" fmla="*/ 1179 w 2877"/>
                <a:gd name="T25" fmla="*/ 4 h 1055"/>
                <a:gd name="T26" fmla="*/ 1123 w 2877"/>
                <a:gd name="T27" fmla="*/ 0 h 1055"/>
                <a:gd name="T28" fmla="*/ 858 w 2877"/>
                <a:gd name="T29" fmla="*/ 26 h 1055"/>
                <a:gd name="T30" fmla="*/ 805 w 2877"/>
                <a:gd name="T31" fmla="*/ 46 h 1055"/>
                <a:gd name="T32" fmla="*/ 757 w 2877"/>
                <a:gd name="T33" fmla="*/ 79 h 1055"/>
                <a:gd name="T34" fmla="*/ 720 w 2877"/>
                <a:gd name="T35" fmla="*/ 122 h 1055"/>
                <a:gd name="T36" fmla="*/ 692 w 2877"/>
                <a:gd name="T37" fmla="*/ 173 h 1055"/>
                <a:gd name="T38" fmla="*/ 635 w 2877"/>
                <a:gd name="T39" fmla="*/ 430 h 1055"/>
                <a:gd name="T40" fmla="*/ 508 w 2877"/>
                <a:gd name="T41" fmla="*/ 413 h 1055"/>
                <a:gd name="T42" fmla="*/ 357 w 2877"/>
                <a:gd name="T43" fmla="*/ 400 h 1055"/>
                <a:gd name="T44" fmla="*/ 197 w 2877"/>
                <a:gd name="T45" fmla="*/ 399 h 1055"/>
                <a:gd name="T46" fmla="*/ 105 w 2877"/>
                <a:gd name="T47" fmla="*/ 410 h 1055"/>
                <a:gd name="T48" fmla="*/ 50 w 2877"/>
                <a:gd name="T49" fmla="*/ 428 h 1055"/>
                <a:gd name="T50" fmla="*/ 14 w 2877"/>
                <a:gd name="T51" fmla="*/ 455 h 1055"/>
                <a:gd name="T52" fmla="*/ 1 w 2877"/>
                <a:gd name="T53" fmla="*/ 491 h 1055"/>
                <a:gd name="T54" fmla="*/ 7 w 2877"/>
                <a:gd name="T55" fmla="*/ 530 h 1055"/>
                <a:gd name="T56" fmla="*/ 30 w 2877"/>
                <a:gd name="T57" fmla="*/ 572 h 1055"/>
                <a:gd name="T58" fmla="*/ 72 w 2877"/>
                <a:gd name="T59" fmla="*/ 615 h 1055"/>
                <a:gd name="T60" fmla="*/ 128 w 2877"/>
                <a:gd name="T61" fmla="*/ 657 h 1055"/>
                <a:gd name="T62" fmla="*/ 197 w 2877"/>
                <a:gd name="T63" fmla="*/ 694 h 1055"/>
                <a:gd name="T64" fmla="*/ 279 w 2877"/>
                <a:gd name="T65" fmla="*/ 729 h 1055"/>
                <a:gd name="T66" fmla="*/ 370 w 2877"/>
                <a:gd name="T67" fmla="*/ 754 h 1055"/>
                <a:gd name="T68" fmla="*/ 470 w 2877"/>
                <a:gd name="T69" fmla="*/ 773 h 1055"/>
                <a:gd name="T70" fmla="*/ 578 w 2877"/>
                <a:gd name="T71" fmla="*/ 783 h 1055"/>
                <a:gd name="T72" fmla="*/ 656 w 2877"/>
                <a:gd name="T73" fmla="*/ 790 h 1055"/>
                <a:gd name="T74" fmla="*/ 685 w 2877"/>
                <a:gd name="T75" fmla="*/ 842 h 1055"/>
                <a:gd name="T76" fmla="*/ 731 w 2877"/>
                <a:gd name="T77" fmla="*/ 894 h 1055"/>
                <a:gd name="T78" fmla="*/ 779 w 2877"/>
                <a:gd name="T79" fmla="*/ 926 h 1055"/>
                <a:gd name="T80" fmla="*/ 822 w 2877"/>
                <a:gd name="T81" fmla="*/ 946 h 1055"/>
                <a:gd name="T82" fmla="*/ 874 w 2877"/>
                <a:gd name="T83" fmla="*/ 959 h 1055"/>
                <a:gd name="T84" fmla="*/ 936 w 2877"/>
                <a:gd name="T85" fmla="*/ 963 h 1055"/>
                <a:gd name="T86" fmla="*/ 993 w 2877"/>
                <a:gd name="T87" fmla="*/ 972 h 1055"/>
                <a:gd name="T88" fmla="*/ 1167 w 2877"/>
                <a:gd name="T89" fmla="*/ 1009 h 1055"/>
                <a:gd name="T90" fmla="*/ 1355 w 2877"/>
                <a:gd name="T91" fmla="*/ 1037 h 1055"/>
                <a:gd name="T92" fmla="*/ 1529 w 2877"/>
                <a:gd name="T93" fmla="*/ 1050 h 1055"/>
                <a:gd name="T94" fmla="*/ 1730 w 2877"/>
                <a:gd name="T95" fmla="*/ 1055 h 1055"/>
                <a:gd name="T96" fmla="*/ 1954 w 2877"/>
                <a:gd name="T97" fmla="*/ 1048 h 1055"/>
                <a:gd name="T98" fmla="*/ 2198 w 2877"/>
                <a:gd name="T99" fmla="*/ 1024 h 1055"/>
                <a:gd name="T100" fmla="*/ 2461 w 2877"/>
                <a:gd name="T101" fmla="*/ 979 h 1055"/>
                <a:gd name="T102" fmla="*/ 2738 w 2877"/>
                <a:gd name="T103" fmla="*/ 910 h 1055"/>
                <a:gd name="T104" fmla="*/ 2787 w 2877"/>
                <a:gd name="T105" fmla="*/ 888 h 1055"/>
                <a:gd name="T106" fmla="*/ 2826 w 2877"/>
                <a:gd name="T107" fmla="*/ 854 h 1055"/>
                <a:gd name="T108" fmla="*/ 2855 w 2877"/>
                <a:gd name="T109" fmla="*/ 812 h 1055"/>
                <a:gd name="T110" fmla="*/ 2872 w 2877"/>
                <a:gd name="T111" fmla="*/ 763 h 1055"/>
                <a:gd name="T112" fmla="*/ 2877 w 2877"/>
                <a:gd name="T113" fmla="*/ 711 h 1055"/>
                <a:gd name="T114" fmla="*/ 2839 w 2877"/>
                <a:gd name="T115" fmla="*/ 491 h 1055"/>
                <a:gd name="T116" fmla="*/ 2813 w 2877"/>
                <a:gd name="T117" fmla="*/ 433 h 1055"/>
                <a:gd name="T118" fmla="*/ 2772 w 2877"/>
                <a:gd name="T119" fmla="*/ 387 h 1055"/>
                <a:gd name="T120" fmla="*/ 2718 w 2877"/>
                <a:gd name="T121" fmla="*/ 357 h 1055"/>
                <a:gd name="T122" fmla="*/ 2658 w 2877"/>
                <a:gd name="T123" fmla="*/ 344 h 1055"/>
                <a:gd name="T124" fmla="*/ 2593 w 2877"/>
                <a:gd name="T125" fmla="*/ 351 h 10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877" h="1055">
                  <a:moveTo>
                    <a:pt x="2593" y="351"/>
                  </a:moveTo>
                  <a:lnTo>
                    <a:pt x="2537" y="366"/>
                  </a:lnTo>
                  <a:lnTo>
                    <a:pt x="2476" y="382"/>
                  </a:lnTo>
                  <a:lnTo>
                    <a:pt x="2410" y="396"/>
                  </a:lnTo>
                  <a:lnTo>
                    <a:pt x="2341" y="409"/>
                  </a:lnTo>
                  <a:lnTo>
                    <a:pt x="2268" y="422"/>
                  </a:lnTo>
                  <a:lnTo>
                    <a:pt x="2190" y="432"/>
                  </a:lnTo>
                  <a:lnTo>
                    <a:pt x="2111" y="439"/>
                  </a:lnTo>
                  <a:lnTo>
                    <a:pt x="2029" y="445"/>
                  </a:lnTo>
                  <a:lnTo>
                    <a:pt x="1987" y="446"/>
                  </a:lnTo>
                  <a:lnTo>
                    <a:pt x="1944" y="448"/>
                  </a:lnTo>
                  <a:lnTo>
                    <a:pt x="1902" y="448"/>
                  </a:lnTo>
                  <a:lnTo>
                    <a:pt x="1859" y="446"/>
                  </a:lnTo>
                  <a:lnTo>
                    <a:pt x="1815" y="445"/>
                  </a:lnTo>
                  <a:lnTo>
                    <a:pt x="1772" y="442"/>
                  </a:lnTo>
                  <a:lnTo>
                    <a:pt x="1729" y="438"/>
                  </a:lnTo>
                  <a:lnTo>
                    <a:pt x="1684" y="432"/>
                  </a:lnTo>
                  <a:lnTo>
                    <a:pt x="1641" y="426"/>
                  </a:lnTo>
                  <a:lnTo>
                    <a:pt x="1598" y="418"/>
                  </a:lnTo>
                  <a:lnTo>
                    <a:pt x="1555" y="409"/>
                  </a:lnTo>
                  <a:lnTo>
                    <a:pt x="1510" y="399"/>
                  </a:lnTo>
                  <a:lnTo>
                    <a:pt x="1467" y="387"/>
                  </a:lnTo>
                  <a:lnTo>
                    <a:pt x="1424" y="373"/>
                  </a:lnTo>
                  <a:lnTo>
                    <a:pt x="1382" y="358"/>
                  </a:lnTo>
                  <a:lnTo>
                    <a:pt x="1339" y="343"/>
                  </a:lnTo>
                  <a:lnTo>
                    <a:pt x="1324" y="170"/>
                  </a:lnTo>
                  <a:lnTo>
                    <a:pt x="1321" y="151"/>
                  </a:lnTo>
                  <a:lnTo>
                    <a:pt x="1317" y="132"/>
                  </a:lnTo>
                  <a:lnTo>
                    <a:pt x="1311" y="115"/>
                  </a:lnTo>
                  <a:lnTo>
                    <a:pt x="1304" y="99"/>
                  </a:lnTo>
                  <a:lnTo>
                    <a:pt x="1294" y="83"/>
                  </a:lnTo>
                  <a:lnTo>
                    <a:pt x="1284" y="69"/>
                  </a:lnTo>
                  <a:lnTo>
                    <a:pt x="1271" y="56"/>
                  </a:lnTo>
                  <a:lnTo>
                    <a:pt x="1258" y="43"/>
                  </a:lnTo>
                  <a:lnTo>
                    <a:pt x="1244" y="33"/>
                  </a:lnTo>
                  <a:lnTo>
                    <a:pt x="1229" y="23"/>
                  </a:lnTo>
                  <a:lnTo>
                    <a:pt x="1213" y="14"/>
                  </a:lnTo>
                  <a:lnTo>
                    <a:pt x="1196" y="9"/>
                  </a:lnTo>
                  <a:lnTo>
                    <a:pt x="1179" y="4"/>
                  </a:lnTo>
                  <a:lnTo>
                    <a:pt x="1160" y="0"/>
                  </a:lnTo>
                  <a:lnTo>
                    <a:pt x="1141" y="0"/>
                  </a:lnTo>
                  <a:lnTo>
                    <a:pt x="1123" y="0"/>
                  </a:lnTo>
                  <a:lnTo>
                    <a:pt x="897" y="19"/>
                  </a:lnTo>
                  <a:lnTo>
                    <a:pt x="878" y="22"/>
                  </a:lnTo>
                  <a:lnTo>
                    <a:pt x="858" y="26"/>
                  </a:lnTo>
                  <a:lnTo>
                    <a:pt x="839" y="32"/>
                  </a:lnTo>
                  <a:lnTo>
                    <a:pt x="822" y="39"/>
                  </a:lnTo>
                  <a:lnTo>
                    <a:pt x="805" y="46"/>
                  </a:lnTo>
                  <a:lnTo>
                    <a:pt x="787" y="56"/>
                  </a:lnTo>
                  <a:lnTo>
                    <a:pt x="773" y="68"/>
                  </a:lnTo>
                  <a:lnTo>
                    <a:pt x="757" y="79"/>
                  </a:lnTo>
                  <a:lnTo>
                    <a:pt x="744" y="92"/>
                  </a:lnTo>
                  <a:lnTo>
                    <a:pt x="731" y="106"/>
                  </a:lnTo>
                  <a:lnTo>
                    <a:pt x="720" y="122"/>
                  </a:lnTo>
                  <a:lnTo>
                    <a:pt x="709" y="138"/>
                  </a:lnTo>
                  <a:lnTo>
                    <a:pt x="699" y="155"/>
                  </a:lnTo>
                  <a:lnTo>
                    <a:pt x="692" y="173"/>
                  </a:lnTo>
                  <a:lnTo>
                    <a:pt x="686" y="191"/>
                  </a:lnTo>
                  <a:lnTo>
                    <a:pt x="681" y="210"/>
                  </a:lnTo>
                  <a:lnTo>
                    <a:pt x="635" y="430"/>
                  </a:lnTo>
                  <a:lnTo>
                    <a:pt x="612" y="428"/>
                  </a:lnTo>
                  <a:lnTo>
                    <a:pt x="550" y="419"/>
                  </a:lnTo>
                  <a:lnTo>
                    <a:pt x="508" y="413"/>
                  </a:lnTo>
                  <a:lnTo>
                    <a:pt x="462" y="409"/>
                  </a:lnTo>
                  <a:lnTo>
                    <a:pt x="410" y="403"/>
                  </a:lnTo>
                  <a:lnTo>
                    <a:pt x="357" y="400"/>
                  </a:lnTo>
                  <a:lnTo>
                    <a:pt x="303" y="397"/>
                  </a:lnTo>
                  <a:lnTo>
                    <a:pt x="249" y="397"/>
                  </a:lnTo>
                  <a:lnTo>
                    <a:pt x="197" y="399"/>
                  </a:lnTo>
                  <a:lnTo>
                    <a:pt x="148" y="403"/>
                  </a:lnTo>
                  <a:lnTo>
                    <a:pt x="125" y="406"/>
                  </a:lnTo>
                  <a:lnTo>
                    <a:pt x="105" y="410"/>
                  </a:lnTo>
                  <a:lnTo>
                    <a:pt x="85" y="415"/>
                  </a:lnTo>
                  <a:lnTo>
                    <a:pt x="66" y="422"/>
                  </a:lnTo>
                  <a:lnTo>
                    <a:pt x="50" y="428"/>
                  </a:lnTo>
                  <a:lnTo>
                    <a:pt x="36" y="436"/>
                  </a:lnTo>
                  <a:lnTo>
                    <a:pt x="24" y="445"/>
                  </a:lnTo>
                  <a:lnTo>
                    <a:pt x="14" y="455"/>
                  </a:lnTo>
                  <a:lnTo>
                    <a:pt x="7" y="466"/>
                  </a:lnTo>
                  <a:lnTo>
                    <a:pt x="2" y="478"/>
                  </a:lnTo>
                  <a:lnTo>
                    <a:pt x="1" y="491"/>
                  </a:lnTo>
                  <a:lnTo>
                    <a:pt x="0" y="504"/>
                  </a:lnTo>
                  <a:lnTo>
                    <a:pt x="2" y="517"/>
                  </a:lnTo>
                  <a:lnTo>
                    <a:pt x="7" y="530"/>
                  </a:lnTo>
                  <a:lnTo>
                    <a:pt x="13" y="544"/>
                  </a:lnTo>
                  <a:lnTo>
                    <a:pt x="21" y="559"/>
                  </a:lnTo>
                  <a:lnTo>
                    <a:pt x="30" y="572"/>
                  </a:lnTo>
                  <a:lnTo>
                    <a:pt x="43" y="586"/>
                  </a:lnTo>
                  <a:lnTo>
                    <a:pt x="56" y="600"/>
                  </a:lnTo>
                  <a:lnTo>
                    <a:pt x="72" y="615"/>
                  </a:lnTo>
                  <a:lnTo>
                    <a:pt x="89" y="629"/>
                  </a:lnTo>
                  <a:lnTo>
                    <a:pt x="108" y="642"/>
                  </a:lnTo>
                  <a:lnTo>
                    <a:pt x="128" y="657"/>
                  </a:lnTo>
                  <a:lnTo>
                    <a:pt x="149" y="670"/>
                  </a:lnTo>
                  <a:lnTo>
                    <a:pt x="172" y="682"/>
                  </a:lnTo>
                  <a:lnTo>
                    <a:pt x="197" y="694"/>
                  </a:lnTo>
                  <a:lnTo>
                    <a:pt x="223" y="706"/>
                  </a:lnTo>
                  <a:lnTo>
                    <a:pt x="250" y="717"/>
                  </a:lnTo>
                  <a:lnTo>
                    <a:pt x="279" y="729"/>
                  </a:lnTo>
                  <a:lnTo>
                    <a:pt x="308" y="737"/>
                  </a:lnTo>
                  <a:lnTo>
                    <a:pt x="338" y="747"/>
                  </a:lnTo>
                  <a:lnTo>
                    <a:pt x="370" y="754"/>
                  </a:lnTo>
                  <a:lnTo>
                    <a:pt x="403" y="762"/>
                  </a:lnTo>
                  <a:lnTo>
                    <a:pt x="436" y="769"/>
                  </a:lnTo>
                  <a:lnTo>
                    <a:pt x="470" y="773"/>
                  </a:lnTo>
                  <a:lnTo>
                    <a:pt x="506" y="778"/>
                  </a:lnTo>
                  <a:lnTo>
                    <a:pt x="542" y="780"/>
                  </a:lnTo>
                  <a:lnTo>
                    <a:pt x="578" y="783"/>
                  </a:lnTo>
                  <a:lnTo>
                    <a:pt x="616" y="783"/>
                  </a:lnTo>
                  <a:lnTo>
                    <a:pt x="653" y="782"/>
                  </a:lnTo>
                  <a:lnTo>
                    <a:pt x="656" y="790"/>
                  </a:lnTo>
                  <a:lnTo>
                    <a:pt x="666" y="812"/>
                  </a:lnTo>
                  <a:lnTo>
                    <a:pt x="675" y="826"/>
                  </a:lnTo>
                  <a:lnTo>
                    <a:pt x="685" y="842"/>
                  </a:lnTo>
                  <a:lnTo>
                    <a:pt x="698" y="860"/>
                  </a:lnTo>
                  <a:lnTo>
                    <a:pt x="714" y="877"/>
                  </a:lnTo>
                  <a:lnTo>
                    <a:pt x="731" y="894"/>
                  </a:lnTo>
                  <a:lnTo>
                    <a:pt x="753" y="911"/>
                  </a:lnTo>
                  <a:lnTo>
                    <a:pt x="766" y="919"/>
                  </a:lnTo>
                  <a:lnTo>
                    <a:pt x="779" y="926"/>
                  </a:lnTo>
                  <a:lnTo>
                    <a:pt x="792" y="933"/>
                  </a:lnTo>
                  <a:lnTo>
                    <a:pt x="806" y="940"/>
                  </a:lnTo>
                  <a:lnTo>
                    <a:pt x="822" y="946"/>
                  </a:lnTo>
                  <a:lnTo>
                    <a:pt x="838" y="950"/>
                  </a:lnTo>
                  <a:lnTo>
                    <a:pt x="856" y="955"/>
                  </a:lnTo>
                  <a:lnTo>
                    <a:pt x="874" y="959"/>
                  </a:lnTo>
                  <a:lnTo>
                    <a:pt x="894" y="962"/>
                  </a:lnTo>
                  <a:lnTo>
                    <a:pt x="914" y="963"/>
                  </a:lnTo>
                  <a:lnTo>
                    <a:pt x="936" y="963"/>
                  </a:lnTo>
                  <a:lnTo>
                    <a:pt x="959" y="963"/>
                  </a:lnTo>
                  <a:lnTo>
                    <a:pt x="967" y="966"/>
                  </a:lnTo>
                  <a:lnTo>
                    <a:pt x="993" y="972"/>
                  </a:lnTo>
                  <a:lnTo>
                    <a:pt x="1035" y="983"/>
                  </a:lnTo>
                  <a:lnTo>
                    <a:pt x="1094" y="996"/>
                  </a:lnTo>
                  <a:lnTo>
                    <a:pt x="1167" y="1009"/>
                  </a:lnTo>
                  <a:lnTo>
                    <a:pt x="1254" y="1024"/>
                  </a:lnTo>
                  <a:lnTo>
                    <a:pt x="1303" y="1030"/>
                  </a:lnTo>
                  <a:lnTo>
                    <a:pt x="1355" y="1037"/>
                  </a:lnTo>
                  <a:lnTo>
                    <a:pt x="1409" y="1041"/>
                  </a:lnTo>
                  <a:lnTo>
                    <a:pt x="1468" y="1047"/>
                  </a:lnTo>
                  <a:lnTo>
                    <a:pt x="1529" y="1050"/>
                  </a:lnTo>
                  <a:lnTo>
                    <a:pt x="1594" y="1053"/>
                  </a:lnTo>
                  <a:lnTo>
                    <a:pt x="1660" y="1055"/>
                  </a:lnTo>
                  <a:lnTo>
                    <a:pt x="1730" y="1055"/>
                  </a:lnTo>
                  <a:lnTo>
                    <a:pt x="1802" y="1054"/>
                  </a:lnTo>
                  <a:lnTo>
                    <a:pt x="1876" y="1053"/>
                  </a:lnTo>
                  <a:lnTo>
                    <a:pt x="1954" y="1048"/>
                  </a:lnTo>
                  <a:lnTo>
                    <a:pt x="2033" y="1042"/>
                  </a:lnTo>
                  <a:lnTo>
                    <a:pt x="2113" y="1034"/>
                  </a:lnTo>
                  <a:lnTo>
                    <a:pt x="2198" y="1024"/>
                  </a:lnTo>
                  <a:lnTo>
                    <a:pt x="2283" y="1011"/>
                  </a:lnTo>
                  <a:lnTo>
                    <a:pt x="2371" y="996"/>
                  </a:lnTo>
                  <a:lnTo>
                    <a:pt x="2461" y="979"/>
                  </a:lnTo>
                  <a:lnTo>
                    <a:pt x="2551" y="959"/>
                  </a:lnTo>
                  <a:lnTo>
                    <a:pt x="2643" y="936"/>
                  </a:lnTo>
                  <a:lnTo>
                    <a:pt x="2738" y="910"/>
                  </a:lnTo>
                  <a:lnTo>
                    <a:pt x="2756" y="904"/>
                  </a:lnTo>
                  <a:lnTo>
                    <a:pt x="2772" y="897"/>
                  </a:lnTo>
                  <a:lnTo>
                    <a:pt x="2787" y="888"/>
                  </a:lnTo>
                  <a:lnTo>
                    <a:pt x="2802" y="878"/>
                  </a:lnTo>
                  <a:lnTo>
                    <a:pt x="2815" y="867"/>
                  </a:lnTo>
                  <a:lnTo>
                    <a:pt x="2826" y="854"/>
                  </a:lnTo>
                  <a:lnTo>
                    <a:pt x="2838" y="841"/>
                  </a:lnTo>
                  <a:lnTo>
                    <a:pt x="2848" y="826"/>
                  </a:lnTo>
                  <a:lnTo>
                    <a:pt x="2855" y="812"/>
                  </a:lnTo>
                  <a:lnTo>
                    <a:pt x="2862" y="796"/>
                  </a:lnTo>
                  <a:lnTo>
                    <a:pt x="2868" y="780"/>
                  </a:lnTo>
                  <a:lnTo>
                    <a:pt x="2872" y="763"/>
                  </a:lnTo>
                  <a:lnTo>
                    <a:pt x="2875" y="746"/>
                  </a:lnTo>
                  <a:lnTo>
                    <a:pt x="2877" y="729"/>
                  </a:lnTo>
                  <a:lnTo>
                    <a:pt x="2877" y="711"/>
                  </a:lnTo>
                  <a:lnTo>
                    <a:pt x="2874" y="693"/>
                  </a:lnTo>
                  <a:lnTo>
                    <a:pt x="2845" y="513"/>
                  </a:lnTo>
                  <a:lnTo>
                    <a:pt x="2839" y="491"/>
                  </a:lnTo>
                  <a:lnTo>
                    <a:pt x="2832" y="471"/>
                  </a:lnTo>
                  <a:lnTo>
                    <a:pt x="2823" y="451"/>
                  </a:lnTo>
                  <a:lnTo>
                    <a:pt x="2813" y="433"/>
                  </a:lnTo>
                  <a:lnTo>
                    <a:pt x="2800" y="416"/>
                  </a:lnTo>
                  <a:lnTo>
                    <a:pt x="2786" y="402"/>
                  </a:lnTo>
                  <a:lnTo>
                    <a:pt x="2772" y="387"/>
                  </a:lnTo>
                  <a:lnTo>
                    <a:pt x="2754" y="376"/>
                  </a:lnTo>
                  <a:lnTo>
                    <a:pt x="2737" y="366"/>
                  </a:lnTo>
                  <a:lnTo>
                    <a:pt x="2718" y="357"/>
                  </a:lnTo>
                  <a:lnTo>
                    <a:pt x="2698" y="351"/>
                  </a:lnTo>
                  <a:lnTo>
                    <a:pt x="2678" y="347"/>
                  </a:lnTo>
                  <a:lnTo>
                    <a:pt x="2658" y="344"/>
                  </a:lnTo>
                  <a:lnTo>
                    <a:pt x="2636" y="344"/>
                  </a:lnTo>
                  <a:lnTo>
                    <a:pt x="2615" y="347"/>
                  </a:lnTo>
                  <a:lnTo>
                    <a:pt x="2593" y="351"/>
                  </a:lnTo>
                  <a:close/>
                </a:path>
              </a:pathLst>
            </a:custGeom>
            <a:solidFill>
              <a:srgbClr val="5119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96" name="Freeform 95"/>
            <p:cNvSpPr>
              <a:spLocks/>
            </p:cNvSpPr>
            <p:nvPr/>
          </p:nvSpPr>
          <p:spPr bwMode="auto">
            <a:xfrm>
              <a:off x="4711700" y="4527551"/>
              <a:ext cx="185738" cy="431800"/>
            </a:xfrm>
            <a:custGeom>
              <a:avLst/>
              <a:gdLst>
                <a:gd name="T0" fmla="*/ 180 w 352"/>
                <a:gd name="T1" fmla="*/ 0 h 815"/>
                <a:gd name="T2" fmla="*/ 165 w 352"/>
                <a:gd name="T3" fmla="*/ 29 h 815"/>
                <a:gd name="T4" fmla="*/ 131 w 352"/>
                <a:gd name="T5" fmla="*/ 104 h 815"/>
                <a:gd name="T6" fmla="*/ 109 w 352"/>
                <a:gd name="T7" fmla="*/ 155 h 815"/>
                <a:gd name="T8" fmla="*/ 86 w 352"/>
                <a:gd name="T9" fmla="*/ 212 h 815"/>
                <a:gd name="T10" fmla="*/ 63 w 352"/>
                <a:gd name="T11" fmla="*/ 274 h 815"/>
                <a:gd name="T12" fmla="*/ 43 w 352"/>
                <a:gd name="T13" fmla="*/ 340 h 815"/>
                <a:gd name="T14" fmla="*/ 33 w 352"/>
                <a:gd name="T15" fmla="*/ 375 h 815"/>
                <a:gd name="T16" fmla="*/ 24 w 352"/>
                <a:gd name="T17" fmla="*/ 408 h 815"/>
                <a:gd name="T18" fmla="*/ 17 w 352"/>
                <a:gd name="T19" fmla="*/ 443 h 815"/>
                <a:gd name="T20" fmla="*/ 10 w 352"/>
                <a:gd name="T21" fmla="*/ 477 h 815"/>
                <a:gd name="T22" fmla="*/ 5 w 352"/>
                <a:gd name="T23" fmla="*/ 510 h 815"/>
                <a:gd name="T24" fmla="*/ 2 w 352"/>
                <a:gd name="T25" fmla="*/ 543 h 815"/>
                <a:gd name="T26" fmla="*/ 0 w 352"/>
                <a:gd name="T27" fmla="*/ 575 h 815"/>
                <a:gd name="T28" fmla="*/ 1 w 352"/>
                <a:gd name="T29" fmla="*/ 605 h 815"/>
                <a:gd name="T30" fmla="*/ 2 w 352"/>
                <a:gd name="T31" fmla="*/ 635 h 815"/>
                <a:gd name="T32" fmla="*/ 7 w 352"/>
                <a:gd name="T33" fmla="*/ 664 h 815"/>
                <a:gd name="T34" fmla="*/ 14 w 352"/>
                <a:gd name="T35" fmla="*/ 690 h 815"/>
                <a:gd name="T36" fmla="*/ 24 w 352"/>
                <a:gd name="T37" fmla="*/ 715 h 815"/>
                <a:gd name="T38" fmla="*/ 36 w 352"/>
                <a:gd name="T39" fmla="*/ 738 h 815"/>
                <a:gd name="T40" fmla="*/ 51 w 352"/>
                <a:gd name="T41" fmla="*/ 758 h 815"/>
                <a:gd name="T42" fmla="*/ 70 w 352"/>
                <a:gd name="T43" fmla="*/ 777 h 815"/>
                <a:gd name="T44" fmla="*/ 92 w 352"/>
                <a:gd name="T45" fmla="*/ 791 h 815"/>
                <a:gd name="T46" fmla="*/ 113 w 352"/>
                <a:gd name="T47" fmla="*/ 804 h 815"/>
                <a:gd name="T48" fmla="*/ 136 w 352"/>
                <a:gd name="T49" fmla="*/ 811 h 815"/>
                <a:gd name="T50" fmla="*/ 158 w 352"/>
                <a:gd name="T51" fmla="*/ 815 h 815"/>
                <a:gd name="T52" fmla="*/ 178 w 352"/>
                <a:gd name="T53" fmla="*/ 815 h 815"/>
                <a:gd name="T54" fmla="*/ 198 w 352"/>
                <a:gd name="T55" fmla="*/ 813 h 815"/>
                <a:gd name="T56" fmla="*/ 217 w 352"/>
                <a:gd name="T57" fmla="*/ 807 h 815"/>
                <a:gd name="T58" fmla="*/ 236 w 352"/>
                <a:gd name="T59" fmla="*/ 797 h 815"/>
                <a:gd name="T60" fmla="*/ 252 w 352"/>
                <a:gd name="T61" fmla="*/ 785 h 815"/>
                <a:gd name="T62" fmla="*/ 269 w 352"/>
                <a:gd name="T63" fmla="*/ 769 h 815"/>
                <a:gd name="T64" fmla="*/ 283 w 352"/>
                <a:gd name="T65" fmla="*/ 752 h 815"/>
                <a:gd name="T66" fmla="*/ 296 w 352"/>
                <a:gd name="T67" fmla="*/ 731 h 815"/>
                <a:gd name="T68" fmla="*/ 309 w 352"/>
                <a:gd name="T69" fmla="*/ 709 h 815"/>
                <a:gd name="T70" fmla="*/ 319 w 352"/>
                <a:gd name="T71" fmla="*/ 683 h 815"/>
                <a:gd name="T72" fmla="*/ 329 w 352"/>
                <a:gd name="T73" fmla="*/ 656 h 815"/>
                <a:gd name="T74" fmla="*/ 336 w 352"/>
                <a:gd name="T75" fmla="*/ 627 h 815"/>
                <a:gd name="T76" fmla="*/ 342 w 352"/>
                <a:gd name="T77" fmla="*/ 597 h 815"/>
                <a:gd name="T78" fmla="*/ 348 w 352"/>
                <a:gd name="T79" fmla="*/ 565 h 815"/>
                <a:gd name="T80" fmla="*/ 351 w 352"/>
                <a:gd name="T81" fmla="*/ 530 h 815"/>
                <a:gd name="T82" fmla="*/ 352 w 352"/>
                <a:gd name="T83" fmla="*/ 496 h 815"/>
                <a:gd name="T84" fmla="*/ 351 w 352"/>
                <a:gd name="T85" fmla="*/ 460 h 815"/>
                <a:gd name="T86" fmla="*/ 349 w 352"/>
                <a:gd name="T87" fmla="*/ 422 h 815"/>
                <a:gd name="T88" fmla="*/ 345 w 352"/>
                <a:gd name="T89" fmla="*/ 385 h 815"/>
                <a:gd name="T90" fmla="*/ 338 w 352"/>
                <a:gd name="T91" fmla="*/ 347 h 815"/>
                <a:gd name="T92" fmla="*/ 329 w 352"/>
                <a:gd name="T93" fmla="*/ 309 h 815"/>
                <a:gd name="T94" fmla="*/ 319 w 352"/>
                <a:gd name="T95" fmla="*/ 270 h 815"/>
                <a:gd name="T96" fmla="*/ 306 w 352"/>
                <a:gd name="T97" fmla="*/ 229 h 815"/>
                <a:gd name="T98" fmla="*/ 292 w 352"/>
                <a:gd name="T99" fmla="*/ 191 h 815"/>
                <a:gd name="T100" fmla="*/ 273 w 352"/>
                <a:gd name="T101" fmla="*/ 152 h 815"/>
                <a:gd name="T102" fmla="*/ 254 w 352"/>
                <a:gd name="T103" fmla="*/ 113 h 815"/>
                <a:gd name="T104" fmla="*/ 231 w 352"/>
                <a:gd name="T105" fmla="*/ 75 h 815"/>
                <a:gd name="T106" fmla="*/ 207 w 352"/>
                <a:gd name="T107" fmla="*/ 38 h 815"/>
                <a:gd name="T108" fmla="*/ 180 w 352"/>
                <a:gd name="T109" fmla="*/ 0 h 8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52" h="815">
                  <a:moveTo>
                    <a:pt x="180" y="0"/>
                  </a:moveTo>
                  <a:lnTo>
                    <a:pt x="165" y="29"/>
                  </a:lnTo>
                  <a:lnTo>
                    <a:pt x="131" y="104"/>
                  </a:lnTo>
                  <a:lnTo>
                    <a:pt x="109" y="155"/>
                  </a:lnTo>
                  <a:lnTo>
                    <a:pt x="86" y="212"/>
                  </a:lnTo>
                  <a:lnTo>
                    <a:pt x="63" y="274"/>
                  </a:lnTo>
                  <a:lnTo>
                    <a:pt x="43" y="340"/>
                  </a:lnTo>
                  <a:lnTo>
                    <a:pt x="33" y="375"/>
                  </a:lnTo>
                  <a:lnTo>
                    <a:pt x="24" y="408"/>
                  </a:lnTo>
                  <a:lnTo>
                    <a:pt x="17" y="443"/>
                  </a:lnTo>
                  <a:lnTo>
                    <a:pt x="10" y="477"/>
                  </a:lnTo>
                  <a:lnTo>
                    <a:pt x="5" y="510"/>
                  </a:lnTo>
                  <a:lnTo>
                    <a:pt x="2" y="543"/>
                  </a:lnTo>
                  <a:lnTo>
                    <a:pt x="0" y="575"/>
                  </a:lnTo>
                  <a:lnTo>
                    <a:pt x="1" y="605"/>
                  </a:lnTo>
                  <a:lnTo>
                    <a:pt x="2" y="635"/>
                  </a:lnTo>
                  <a:lnTo>
                    <a:pt x="7" y="664"/>
                  </a:lnTo>
                  <a:lnTo>
                    <a:pt x="14" y="690"/>
                  </a:lnTo>
                  <a:lnTo>
                    <a:pt x="24" y="715"/>
                  </a:lnTo>
                  <a:lnTo>
                    <a:pt x="36" y="738"/>
                  </a:lnTo>
                  <a:lnTo>
                    <a:pt x="51" y="758"/>
                  </a:lnTo>
                  <a:lnTo>
                    <a:pt x="70" y="777"/>
                  </a:lnTo>
                  <a:lnTo>
                    <a:pt x="92" y="791"/>
                  </a:lnTo>
                  <a:lnTo>
                    <a:pt x="113" y="804"/>
                  </a:lnTo>
                  <a:lnTo>
                    <a:pt x="136" y="811"/>
                  </a:lnTo>
                  <a:lnTo>
                    <a:pt x="158" y="815"/>
                  </a:lnTo>
                  <a:lnTo>
                    <a:pt x="178" y="815"/>
                  </a:lnTo>
                  <a:lnTo>
                    <a:pt x="198" y="813"/>
                  </a:lnTo>
                  <a:lnTo>
                    <a:pt x="217" y="807"/>
                  </a:lnTo>
                  <a:lnTo>
                    <a:pt x="236" y="797"/>
                  </a:lnTo>
                  <a:lnTo>
                    <a:pt x="252" y="785"/>
                  </a:lnTo>
                  <a:lnTo>
                    <a:pt x="269" y="769"/>
                  </a:lnTo>
                  <a:lnTo>
                    <a:pt x="283" y="752"/>
                  </a:lnTo>
                  <a:lnTo>
                    <a:pt x="296" y="731"/>
                  </a:lnTo>
                  <a:lnTo>
                    <a:pt x="309" y="709"/>
                  </a:lnTo>
                  <a:lnTo>
                    <a:pt x="319" y="683"/>
                  </a:lnTo>
                  <a:lnTo>
                    <a:pt x="329" y="656"/>
                  </a:lnTo>
                  <a:lnTo>
                    <a:pt x="336" y="627"/>
                  </a:lnTo>
                  <a:lnTo>
                    <a:pt x="342" y="597"/>
                  </a:lnTo>
                  <a:lnTo>
                    <a:pt x="348" y="565"/>
                  </a:lnTo>
                  <a:lnTo>
                    <a:pt x="351" y="530"/>
                  </a:lnTo>
                  <a:lnTo>
                    <a:pt x="352" y="496"/>
                  </a:lnTo>
                  <a:lnTo>
                    <a:pt x="351" y="460"/>
                  </a:lnTo>
                  <a:lnTo>
                    <a:pt x="349" y="422"/>
                  </a:lnTo>
                  <a:lnTo>
                    <a:pt x="345" y="385"/>
                  </a:lnTo>
                  <a:lnTo>
                    <a:pt x="338" y="347"/>
                  </a:lnTo>
                  <a:lnTo>
                    <a:pt x="329" y="309"/>
                  </a:lnTo>
                  <a:lnTo>
                    <a:pt x="319" y="270"/>
                  </a:lnTo>
                  <a:lnTo>
                    <a:pt x="306" y="229"/>
                  </a:lnTo>
                  <a:lnTo>
                    <a:pt x="292" y="191"/>
                  </a:lnTo>
                  <a:lnTo>
                    <a:pt x="273" y="152"/>
                  </a:lnTo>
                  <a:lnTo>
                    <a:pt x="254" y="113"/>
                  </a:lnTo>
                  <a:lnTo>
                    <a:pt x="231" y="75"/>
                  </a:lnTo>
                  <a:lnTo>
                    <a:pt x="207" y="38"/>
                  </a:lnTo>
                  <a:lnTo>
                    <a:pt x="180" y="0"/>
                  </a:lnTo>
                  <a:close/>
                </a:path>
              </a:pathLst>
            </a:custGeom>
            <a:solidFill>
              <a:srgbClr val="FF7D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97" name="Freeform 96"/>
            <p:cNvSpPr>
              <a:spLocks/>
            </p:cNvSpPr>
            <p:nvPr/>
          </p:nvSpPr>
          <p:spPr bwMode="auto">
            <a:xfrm>
              <a:off x="4686300" y="4686301"/>
              <a:ext cx="38100" cy="49213"/>
            </a:xfrm>
            <a:custGeom>
              <a:avLst/>
              <a:gdLst>
                <a:gd name="T0" fmla="*/ 68 w 70"/>
                <a:gd name="T1" fmla="*/ 44 h 93"/>
                <a:gd name="T2" fmla="*/ 70 w 70"/>
                <a:gd name="T3" fmla="*/ 53 h 93"/>
                <a:gd name="T4" fmla="*/ 68 w 70"/>
                <a:gd name="T5" fmla="*/ 63 h 93"/>
                <a:gd name="T6" fmla="*/ 65 w 70"/>
                <a:gd name="T7" fmla="*/ 70 h 93"/>
                <a:gd name="T8" fmla="*/ 61 w 70"/>
                <a:gd name="T9" fmla="*/ 77 h 93"/>
                <a:gd name="T10" fmla="*/ 57 w 70"/>
                <a:gd name="T11" fmla="*/ 84 h 93"/>
                <a:gd name="T12" fmla="*/ 52 w 70"/>
                <a:gd name="T13" fmla="*/ 89 h 93"/>
                <a:gd name="T14" fmla="*/ 45 w 70"/>
                <a:gd name="T15" fmla="*/ 92 h 93"/>
                <a:gd name="T16" fmla="*/ 38 w 70"/>
                <a:gd name="T17" fmla="*/ 93 h 93"/>
                <a:gd name="T18" fmla="*/ 32 w 70"/>
                <a:gd name="T19" fmla="*/ 93 h 93"/>
                <a:gd name="T20" fmla="*/ 25 w 70"/>
                <a:gd name="T21" fmla="*/ 92 h 93"/>
                <a:gd name="T22" fmla="*/ 19 w 70"/>
                <a:gd name="T23" fmla="*/ 87 h 93"/>
                <a:gd name="T24" fmla="*/ 13 w 70"/>
                <a:gd name="T25" fmla="*/ 82 h 93"/>
                <a:gd name="T26" fmla="*/ 9 w 70"/>
                <a:gd name="T27" fmla="*/ 76 h 93"/>
                <a:gd name="T28" fmla="*/ 5 w 70"/>
                <a:gd name="T29" fmla="*/ 67 h 93"/>
                <a:gd name="T30" fmla="*/ 2 w 70"/>
                <a:gd name="T31" fmla="*/ 59 h 93"/>
                <a:gd name="T32" fmla="*/ 0 w 70"/>
                <a:gd name="T33" fmla="*/ 50 h 93"/>
                <a:gd name="T34" fmla="*/ 0 w 70"/>
                <a:gd name="T35" fmla="*/ 40 h 93"/>
                <a:gd name="T36" fmla="*/ 2 w 70"/>
                <a:gd name="T37" fmla="*/ 31 h 93"/>
                <a:gd name="T38" fmla="*/ 3 w 70"/>
                <a:gd name="T39" fmla="*/ 23 h 93"/>
                <a:gd name="T40" fmla="*/ 8 w 70"/>
                <a:gd name="T41" fmla="*/ 15 h 93"/>
                <a:gd name="T42" fmla="*/ 12 w 70"/>
                <a:gd name="T43" fmla="*/ 10 h 93"/>
                <a:gd name="T44" fmla="*/ 18 w 70"/>
                <a:gd name="T45" fmla="*/ 4 h 93"/>
                <a:gd name="T46" fmla="*/ 23 w 70"/>
                <a:gd name="T47" fmla="*/ 1 h 93"/>
                <a:gd name="T48" fmla="*/ 31 w 70"/>
                <a:gd name="T49" fmla="*/ 0 h 93"/>
                <a:gd name="T50" fmla="*/ 38 w 70"/>
                <a:gd name="T51" fmla="*/ 0 h 93"/>
                <a:gd name="T52" fmla="*/ 44 w 70"/>
                <a:gd name="T53" fmla="*/ 2 h 93"/>
                <a:gd name="T54" fmla="*/ 51 w 70"/>
                <a:gd name="T55" fmla="*/ 5 h 93"/>
                <a:gd name="T56" fmla="*/ 57 w 70"/>
                <a:gd name="T57" fmla="*/ 11 h 93"/>
                <a:gd name="T58" fmla="*/ 61 w 70"/>
                <a:gd name="T59" fmla="*/ 18 h 93"/>
                <a:gd name="T60" fmla="*/ 65 w 70"/>
                <a:gd name="T61" fmla="*/ 25 h 93"/>
                <a:gd name="T62" fmla="*/ 67 w 70"/>
                <a:gd name="T63" fmla="*/ 34 h 93"/>
                <a:gd name="T64" fmla="*/ 68 w 70"/>
                <a:gd name="T65" fmla="*/ 44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0" h="93">
                  <a:moveTo>
                    <a:pt x="68" y="44"/>
                  </a:moveTo>
                  <a:lnTo>
                    <a:pt x="70" y="53"/>
                  </a:lnTo>
                  <a:lnTo>
                    <a:pt x="68" y="63"/>
                  </a:lnTo>
                  <a:lnTo>
                    <a:pt x="65" y="70"/>
                  </a:lnTo>
                  <a:lnTo>
                    <a:pt x="61" y="77"/>
                  </a:lnTo>
                  <a:lnTo>
                    <a:pt x="57" y="84"/>
                  </a:lnTo>
                  <a:lnTo>
                    <a:pt x="52" y="89"/>
                  </a:lnTo>
                  <a:lnTo>
                    <a:pt x="45" y="92"/>
                  </a:lnTo>
                  <a:lnTo>
                    <a:pt x="38" y="93"/>
                  </a:lnTo>
                  <a:lnTo>
                    <a:pt x="32" y="93"/>
                  </a:lnTo>
                  <a:lnTo>
                    <a:pt x="25" y="92"/>
                  </a:lnTo>
                  <a:lnTo>
                    <a:pt x="19" y="87"/>
                  </a:lnTo>
                  <a:lnTo>
                    <a:pt x="13" y="82"/>
                  </a:lnTo>
                  <a:lnTo>
                    <a:pt x="9" y="76"/>
                  </a:lnTo>
                  <a:lnTo>
                    <a:pt x="5" y="67"/>
                  </a:lnTo>
                  <a:lnTo>
                    <a:pt x="2" y="59"/>
                  </a:lnTo>
                  <a:lnTo>
                    <a:pt x="0" y="50"/>
                  </a:lnTo>
                  <a:lnTo>
                    <a:pt x="0" y="40"/>
                  </a:lnTo>
                  <a:lnTo>
                    <a:pt x="2" y="31"/>
                  </a:lnTo>
                  <a:lnTo>
                    <a:pt x="3" y="23"/>
                  </a:lnTo>
                  <a:lnTo>
                    <a:pt x="8" y="15"/>
                  </a:lnTo>
                  <a:lnTo>
                    <a:pt x="12" y="10"/>
                  </a:lnTo>
                  <a:lnTo>
                    <a:pt x="18" y="4"/>
                  </a:lnTo>
                  <a:lnTo>
                    <a:pt x="23" y="1"/>
                  </a:lnTo>
                  <a:lnTo>
                    <a:pt x="31" y="0"/>
                  </a:lnTo>
                  <a:lnTo>
                    <a:pt x="38" y="0"/>
                  </a:lnTo>
                  <a:lnTo>
                    <a:pt x="44" y="2"/>
                  </a:lnTo>
                  <a:lnTo>
                    <a:pt x="51" y="5"/>
                  </a:lnTo>
                  <a:lnTo>
                    <a:pt x="57" y="11"/>
                  </a:lnTo>
                  <a:lnTo>
                    <a:pt x="61" y="18"/>
                  </a:lnTo>
                  <a:lnTo>
                    <a:pt x="65" y="25"/>
                  </a:lnTo>
                  <a:lnTo>
                    <a:pt x="67" y="34"/>
                  </a:lnTo>
                  <a:lnTo>
                    <a:pt x="68" y="44"/>
                  </a:lnTo>
                  <a:close/>
                </a:path>
              </a:pathLst>
            </a:custGeom>
            <a:solidFill>
              <a:srgbClr val="FFE2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98" name="Freeform 97"/>
            <p:cNvSpPr>
              <a:spLocks/>
            </p:cNvSpPr>
            <p:nvPr/>
          </p:nvSpPr>
          <p:spPr bwMode="auto">
            <a:xfrm>
              <a:off x="4483100" y="4678363"/>
              <a:ext cx="36513" cy="49213"/>
            </a:xfrm>
            <a:custGeom>
              <a:avLst/>
              <a:gdLst>
                <a:gd name="T0" fmla="*/ 67 w 69"/>
                <a:gd name="T1" fmla="*/ 45 h 94"/>
                <a:gd name="T2" fmla="*/ 69 w 69"/>
                <a:gd name="T3" fmla="*/ 53 h 94"/>
                <a:gd name="T4" fmla="*/ 67 w 69"/>
                <a:gd name="T5" fmla="*/ 63 h 94"/>
                <a:gd name="T6" fmla="*/ 64 w 69"/>
                <a:gd name="T7" fmla="*/ 71 h 94"/>
                <a:gd name="T8" fmla="*/ 61 w 69"/>
                <a:gd name="T9" fmla="*/ 78 h 94"/>
                <a:gd name="T10" fmla="*/ 56 w 69"/>
                <a:gd name="T11" fmla="*/ 85 h 94"/>
                <a:gd name="T12" fmla="*/ 51 w 69"/>
                <a:gd name="T13" fmla="*/ 89 h 94"/>
                <a:gd name="T14" fmla="*/ 44 w 69"/>
                <a:gd name="T15" fmla="*/ 92 h 94"/>
                <a:gd name="T16" fmla="*/ 38 w 69"/>
                <a:gd name="T17" fmla="*/ 94 h 94"/>
                <a:gd name="T18" fmla="*/ 31 w 69"/>
                <a:gd name="T19" fmla="*/ 94 h 94"/>
                <a:gd name="T20" fmla="*/ 24 w 69"/>
                <a:gd name="T21" fmla="*/ 92 h 94"/>
                <a:gd name="T22" fmla="*/ 18 w 69"/>
                <a:gd name="T23" fmla="*/ 88 h 94"/>
                <a:gd name="T24" fmla="*/ 12 w 69"/>
                <a:gd name="T25" fmla="*/ 82 h 94"/>
                <a:gd name="T26" fmla="*/ 8 w 69"/>
                <a:gd name="T27" fmla="*/ 76 h 94"/>
                <a:gd name="T28" fmla="*/ 4 w 69"/>
                <a:gd name="T29" fmla="*/ 68 h 94"/>
                <a:gd name="T30" fmla="*/ 1 w 69"/>
                <a:gd name="T31" fmla="*/ 59 h 94"/>
                <a:gd name="T32" fmla="*/ 0 w 69"/>
                <a:gd name="T33" fmla="*/ 51 h 94"/>
                <a:gd name="T34" fmla="*/ 0 w 69"/>
                <a:gd name="T35" fmla="*/ 40 h 94"/>
                <a:gd name="T36" fmla="*/ 1 w 69"/>
                <a:gd name="T37" fmla="*/ 32 h 94"/>
                <a:gd name="T38" fmla="*/ 2 w 69"/>
                <a:gd name="T39" fmla="*/ 23 h 94"/>
                <a:gd name="T40" fmla="*/ 7 w 69"/>
                <a:gd name="T41" fmla="*/ 16 h 94"/>
                <a:gd name="T42" fmla="*/ 11 w 69"/>
                <a:gd name="T43" fmla="*/ 10 h 94"/>
                <a:gd name="T44" fmla="*/ 17 w 69"/>
                <a:gd name="T45" fmla="*/ 4 h 94"/>
                <a:gd name="T46" fmla="*/ 23 w 69"/>
                <a:gd name="T47" fmla="*/ 2 h 94"/>
                <a:gd name="T48" fmla="*/ 30 w 69"/>
                <a:gd name="T49" fmla="*/ 0 h 94"/>
                <a:gd name="T50" fmla="*/ 37 w 69"/>
                <a:gd name="T51" fmla="*/ 0 h 94"/>
                <a:gd name="T52" fmla="*/ 43 w 69"/>
                <a:gd name="T53" fmla="*/ 3 h 94"/>
                <a:gd name="T54" fmla="*/ 50 w 69"/>
                <a:gd name="T55" fmla="*/ 7 h 94"/>
                <a:gd name="T56" fmla="*/ 56 w 69"/>
                <a:gd name="T57" fmla="*/ 12 h 94"/>
                <a:gd name="T58" fmla="*/ 60 w 69"/>
                <a:gd name="T59" fmla="*/ 19 h 94"/>
                <a:gd name="T60" fmla="*/ 64 w 69"/>
                <a:gd name="T61" fmla="*/ 26 h 94"/>
                <a:gd name="T62" fmla="*/ 66 w 69"/>
                <a:gd name="T63" fmla="*/ 35 h 94"/>
                <a:gd name="T64" fmla="*/ 67 w 69"/>
                <a:gd name="T65" fmla="*/ 45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9" h="94">
                  <a:moveTo>
                    <a:pt x="67" y="45"/>
                  </a:moveTo>
                  <a:lnTo>
                    <a:pt x="69" y="53"/>
                  </a:lnTo>
                  <a:lnTo>
                    <a:pt x="67" y="63"/>
                  </a:lnTo>
                  <a:lnTo>
                    <a:pt x="64" y="71"/>
                  </a:lnTo>
                  <a:lnTo>
                    <a:pt x="61" y="78"/>
                  </a:lnTo>
                  <a:lnTo>
                    <a:pt x="56" y="85"/>
                  </a:lnTo>
                  <a:lnTo>
                    <a:pt x="51" y="89"/>
                  </a:lnTo>
                  <a:lnTo>
                    <a:pt x="44" y="92"/>
                  </a:lnTo>
                  <a:lnTo>
                    <a:pt x="38" y="94"/>
                  </a:lnTo>
                  <a:lnTo>
                    <a:pt x="31" y="94"/>
                  </a:lnTo>
                  <a:lnTo>
                    <a:pt x="24" y="92"/>
                  </a:lnTo>
                  <a:lnTo>
                    <a:pt x="18" y="88"/>
                  </a:lnTo>
                  <a:lnTo>
                    <a:pt x="12" y="82"/>
                  </a:lnTo>
                  <a:lnTo>
                    <a:pt x="8" y="76"/>
                  </a:lnTo>
                  <a:lnTo>
                    <a:pt x="4" y="68"/>
                  </a:lnTo>
                  <a:lnTo>
                    <a:pt x="1" y="59"/>
                  </a:lnTo>
                  <a:lnTo>
                    <a:pt x="0" y="51"/>
                  </a:lnTo>
                  <a:lnTo>
                    <a:pt x="0" y="40"/>
                  </a:lnTo>
                  <a:lnTo>
                    <a:pt x="1" y="32"/>
                  </a:lnTo>
                  <a:lnTo>
                    <a:pt x="2" y="23"/>
                  </a:lnTo>
                  <a:lnTo>
                    <a:pt x="7" y="16"/>
                  </a:lnTo>
                  <a:lnTo>
                    <a:pt x="11" y="10"/>
                  </a:lnTo>
                  <a:lnTo>
                    <a:pt x="17" y="4"/>
                  </a:lnTo>
                  <a:lnTo>
                    <a:pt x="23" y="2"/>
                  </a:lnTo>
                  <a:lnTo>
                    <a:pt x="30" y="0"/>
                  </a:lnTo>
                  <a:lnTo>
                    <a:pt x="37" y="0"/>
                  </a:lnTo>
                  <a:lnTo>
                    <a:pt x="43" y="3"/>
                  </a:lnTo>
                  <a:lnTo>
                    <a:pt x="50" y="7"/>
                  </a:lnTo>
                  <a:lnTo>
                    <a:pt x="56" y="12"/>
                  </a:lnTo>
                  <a:lnTo>
                    <a:pt x="60" y="19"/>
                  </a:lnTo>
                  <a:lnTo>
                    <a:pt x="64" y="26"/>
                  </a:lnTo>
                  <a:lnTo>
                    <a:pt x="66" y="35"/>
                  </a:lnTo>
                  <a:lnTo>
                    <a:pt x="67" y="45"/>
                  </a:lnTo>
                  <a:close/>
                </a:path>
              </a:pathLst>
            </a:custGeom>
            <a:solidFill>
              <a:srgbClr val="FFE2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99" name="Freeform 98"/>
            <p:cNvSpPr>
              <a:spLocks/>
            </p:cNvSpPr>
            <p:nvPr/>
          </p:nvSpPr>
          <p:spPr bwMode="auto">
            <a:xfrm>
              <a:off x="4572000" y="4448176"/>
              <a:ext cx="103188" cy="76200"/>
            </a:xfrm>
            <a:custGeom>
              <a:avLst/>
              <a:gdLst>
                <a:gd name="T0" fmla="*/ 194 w 194"/>
                <a:gd name="T1" fmla="*/ 128 h 142"/>
                <a:gd name="T2" fmla="*/ 184 w 194"/>
                <a:gd name="T3" fmla="*/ 108 h 142"/>
                <a:gd name="T4" fmla="*/ 157 w 194"/>
                <a:gd name="T5" fmla="*/ 63 h 142"/>
                <a:gd name="T6" fmla="*/ 143 w 194"/>
                <a:gd name="T7" fmla="*/ 39 h 142"/>
                <a:gd name="T8" fmla="*/ 128 w 194"/>
                <a:gd name="T9" fmla="*/ 18 h 142"/>
                <a:gd name="T10" fmla="*/ 121 w 194"/>
                <a:gd name="T11" fmla="*/ 10 h 142"/>
                <a:gd name="T12" fmla="*/ 115 w 194"/>
                <a:gd name="T13" fmla="*/ 4 h 142"/>
                <a:gd name="T14" fmla="*/ 109 w 194"/>
                <a:gd name="T15" fmla="*/ 1 h 142"/>
                <a:gd name="T16" fmla="*/ 105 w 194"/>
                <a:gd name="T17" fmla="*/ 0 h 142"/>
                <a:gd name="T18" fmla="*/ 101 w 194"/>
                <a:gd name="T19" fmla="*/ 1 h 142"/>
                <a:gd name="T20" fmla="*/ 99 w 194"/>
                <a:gd name="T21" fmla="*/ 4 h 142"/>
                <a:gd name="T22" fmla="*/ 98 w 194"/>
                <a:gd name="T23" fmla="*/ 8 h 142"/>
                <a:gd name="T24" fmla="*/ 96 w 194"/>
                <a:gd name="T25" fmla="*/ 13 h 142"/>
                <a:gd name="T26" fmla="*/ 98 w 194"/>
                <a:gd name="T27" fmla="*/ 26 h 142"/>
                <a:gd name="T28" fmla="*/ 101 w 194"/>
                <a:gd name="T29" fmla="*/ 40 h 142"/>
                <a:gd name="T30" fmla="*/ 108 w 194"/>
                <a:gd name="T31" fmla="*/ 64 h 142"/>
                <a:gd name="T32" fmla="*/ 111 w 194"/>
                <a:gd name="T33" fmla="*/ 76 h 142"/>
                <a:gd name="T34" fmla="*/ 105 w 194"/>
                <a:gd name="T35" fmla="*/ 69 h 142"/>
                <a:gd name="T36" fmla="*/ 89 w 194"/>
                <a:gd name="T37" fmla="*/ 52 h 142"/>
                <a:gd name="T38" fmla="*/ 81 w 194"/>
                <a:gd name="T39" fmla="*/ 43 h 142"/>
                <a:gd name="T40" fmla="*/ 71 w 194"/>
                <a:gd name="T41" fmla="*/ 36 h 142"/>
                <a:gd name="T42" fmla="*/ 66 w 194"/>
                <a:gd name="T43" fmla="*/ 33 h 142"/>
                <a:gd name="T44" fmla="*/ 60 w 194"/>
                <a:gd name="T45" fmla="*/ 31 h 142"/>
                <a:gd name="T46" fmla="*/ 56 w 194"/>
                <a:gd name="T47" fmla="*/ 31 h 142"/>
                <a:gd name="T48" fmla="*/ 53 w 194"/>
                <a:gd name="T49" fmla="*/ 33 h 142"/>
                <a:gd name="T50" fmla="*/ 49 w 194"/>
                <a:gd name="T51" fmla="*/ 34 h 142"/>
                <a:gd name="T52" fmla="*/ 48 w 194"/>
                <a:gd name="T53" fmla="*/ 37 h 142"/>
                <a:gd name="T54" fmla="*/ 48 w 194"/>
                <a:gd name="T55" fmla="*/ 41 h 142"/>
                <a:gd name="T56" fmla="*/ 48 w 194"/>
                <a:gd name="T57" fmla="*/ 46 h 142"/>
                <a:gd name="T58" fmla="*/ 50 w 194"/>
                <a:gd name="T59" fmla="*/ 56 h 142"/>
                <a:gd name="T60" fmla="*/ 55 w 194"/>
                <a:gd name="T61" fmla="*/ 66 h 142"/>
                <a:gd name="T62" fmla="*/ 66 w 194"/>
                <a:gd name="T63" fmla="*/ 86 h 142"/>
                <a:gd name="T64" fmla="*/ 72 w 194"/>
                <a:gd name="T65" fmla="*/ 95 h 142"/>
                <a:gd name="T66" fmla="*/ 63 w 194"/>
                <a:gd name="T67" fmla="*/ 89 h 142"/>
                <a:gd name="T68" fmla="*/ 45 w 194"/>
                <a:gd name="T69" fmla="*/ 79 h 142"/>
                <a:gd name="T70" fmla="*/ 33 w 194"/>
                <a:gd name="T71" fmla="*/ 75 h 142"/>
                <a:gd name="T72" fmla="*/ 22 w 194"/>
                <a:gd name="T73" fmla="*/ 73 h 142"/>
                <a:gd name="T74" fmla="*/ 16 w 194"/>
                <a:gd name="T75" fmla="*/ 73 h 142"/>
                <a:gd name="T76" fmla="*/ 10 w 194"/>
                <a:gd name="T77" fmla="*/ 73 h 142"/>
                <a:gd name="T78" fmla="*/ 6 w 194"/>
                <a:gd name="T79" fmla="*/ 75 h 142"/>
                <a:gd name="T80" fmla="*/ 1 w 194"/>
                <a:gd name="T81" fmla="*/ 77 h 142"/>
                <a:gd name="T82" fmla="*/ 0 w 194"/>
                <a:gd name="T83" fmla="*/ 79 h 142"/>
                <a:gd name="T84" fmla="*/ 0 w 194"/>
                <a:gd name="T85" fmla="*/ 82 h 142"/>
                <a:gd name="T86" fmla="*/ 0 w 194"/>
                <a:gd name="T87" fmla="*/ 83 h 142"/>
                <a:gd name="T88" fmla="*/ 0 w 194"/>
                <a:gd name="T89" fmla="*/ 85 h 142"/>
                <a:gd name="T90" fmla="*/ 4 w 194"/>
                <a:gd name="T91" fmla="*/ 90 h 142"/>
                <a:gd name="T92" fmla="*/ 10 w 194"/>
                <a:gd name="T93" fmla="*/ 95 h 142"/>
                <a:gd name="T94" fmla="*/ 27 w 194"/>
                <a:gd name="T95" fmla="*/ 106 h 142"/>
                <a:gd name="T96" fmla="*/ 50 w 194"/>
                <a:gd name="T97" fmla="*/ 116 h 142"/>
                <a:gd name="T98" fmla="*/ 94 w 194"/>
                <a:gd name="T99" fmla="*/ 135 h 142"/>
                <a:gd name="T100" fmla="*/ 114 w 194"/>
                <a:gd name="T101" fmla="*/ 142 h 142"/>
                <a:gd name="T102" fmla="*/ 194 w 194"/>
                <a:gd name="T103" fmla="*/ 128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94" h="142">
                  <a:moveTo>
                    <a:pt x="194" y="128"/>
                  </a:moveTo>
                  <a:lnTo>
                    <a:pt x="184" y="108"/>
                  </a:lnTo>
                  <a:lnTo>
                    <a:pt x="157" y="63"/>
                  </a:lnTo>
                  <a:lnTo>
                    <a:pt x="143" y="39"/>
                  </a:lnTo>
                  <a:lnTo>
                    <a:pt x="128" y="18"/>
                  </a:lnTo>
                  <a:lnTo>
                    <a:pt x="121" y="10"/>
                  </a:lnTo>
                  <a:lnTo>
                    <a:pt x="115" y="4"/>
                  </a:lnTo>
                  <a:lnTo>
                    <a:pt x="109" y="1"/>
                  </a:lnTo>
                  <a:lnTo>
                    <a:pt x="105" y="0"/>
                  </a:lnTo>
                  <a:lnTo>
                    <a:pt x="101" y="1"/>
                  </a:lnTo>
                  <a:lnTo>
                    <a:pt x="99" y="4"/>
                  </a:lnTo>
                  <a:lnTo>
                    <a:pt x="98" y="8"/>
                  </a:lnTo>
                  <a:lnTo>
                    <a:pt x="96" y="13"/>
                  </a:lnTo>
                  <a:lnTo>
                    <a:pt x="98" y="26"/>
                  </a:lnTo>
                  <a:lnTo>
                    <a:pt x="101" y="40"/>
                  </a:lnTo>
                  <a:lnTo>
                    <a:pt x="108" y="64"/>
                  </a:lnTo>
                  <a:lnTo>
                    <a:pt x="111" y="76"/>
                  </a:lnTo>
                  <a:lnTo>
                    <a:pt x="105" y="69"/>
                  </a:lnTo>
                  <a:lnTo>
                    <a:pt x="89" y="52"/>
                  </a:lnTo>
                  <a:lnTo>
                    <a:pt x="81" y="43"/>
                  </a:lnTo>
                  <a:lnTo>
                    <a:pt x="71" y="36"/>
                  </a:lnTo>
                  <a:lnTo>
                    <a:pt x="66" y="33"/>
                  </a:lnTo>
                  <a:lnTo>
                    <a:pt x="60" y="31"/>
                  </a:lnTo>
                  <a:lnTo>
                    <a:pt x="56" y="31"/>
                  </a:lnTo>
                  <a:lnTo>
                    <a:pt x="53" y="33"/>
                  </a:lnTo>
                  <a:lnTo>
                    <a:pt x="49" y="34"/>
                  </a:lnTo>
                  <a:lnTo>
                    <a:pt x="48" y="37"/>
                  </a:lnTo>
                  <a:lnTo>
                    <a:pt x="48" y="41"/>
                  </a:lnTo>
                  <a:lnTo>
                    <a:pt x="48" y="46"/>
                  </a:lnTo>
                  <a:lnTo>
                    <a:pt x="50" y="56"/>
                  </a:lnTo>
                  <a:lnTo>
                    <a:pt x="55" y="66"/>
                  </a:lnTo>
                  <a:lnTo>
                    <a:pt x="66" y="86"/>
                  </a:lnTo>
                  <a:lnTo>
                    <a:pt x="72" y="95"/>
                  </a:lnTo>
                  <a:lnTo>
                    <a:pt x="63" y="89"/>
                  </a:lnTo>
                  <a:lnTo>
                    <a:pt x="45" y="79"/>
                  </a:lnTo>
                  <a:lnTo>
                    <a:pt x="33" y="75"/>
                  </a:lnTo>
                  <a:lnTo>
                    <a:pt x="22" y="73"/>
                  </a:lnTo>
                  <a:lnTo>
                    <a:pt x="16" y="73"/>
                  </a:lnTo>
                  <a:lnTo>
                    <a:pt x="10" y="73"/>
                  </a:lnTo>
                  <a:lnTo>
                    <a:pt x="6" y="75"/>
                  </a:lnTo>
                  <a:lnTo>
                    <a:pt x="1" y="77"/>
                  </a:lnTo>
                  <a:lnTo>
                    <a:pt x="0" y="79"/>
                  </a:lnTo>
                  <a:lnTo>
                    <a:pt x="0" y="82"/>
                  </a:lnTo>
                  <a:lnTo>
                    <a:pt x="0" y="83"/>
                  </a:lnTo>
                  <a:lnTo>
                    <a:pt x="0" y="85"/>
                  </a:lnTo>
                  <a:lnTo>
                    <a:pt x="4" y="90"/>
                  </a:lnTo>
                  <a:lnTo>
                    <a:pt x="10" y="95"/>
                  </a:lnTo>
                  <a:lnTo>
                    <a:pt x="27" y="106"/>
                  </a:lnTo>
                  <a:lnTo>
                    <a:pt x="50" y="116"/>
                  </a:lnTo>
                  <a:lnTo>
                    <a:pt x="94" y="135"/>
                  </a:lnTo>
                  <a:lnTo>
                    <a:pt x="114" y="142"/>
                  </a:lnTo>
                  <a:lnTo>
                    <a:pt x="194" y="128"/>
                  </a:lnTo>
                  <a:close/>
                </a:path>
              </a:pathLst>
            </a:custGeom>
            <a:solidFill>
              <a:srgbClr val="5119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00" name="Freeform 99"/>
            <p:cNvSpPr>
              <a:spLocks/>
            </p:cNvSpPr>
            <p:nvPr/>
          </p:nvSpPr>
          <p:spPr bwMode="auto">
            <a:xfrm>
              <a:off x="4113213" y="4654551"/>
              <a:ext cx="119063" cy="120650"/>
            </a:xfrm>
            <a:custGeom>
              <a:avLst/>
              <a:gdLst>
                <a:gd name="T0" fmla="*/ 42 w 225"/>
                <a:gd name="T1" fmla="*/ 205 h 228"/>
                <a:gd name="T2" fmla="*/ 49 w 225"/>
                <a:gd name="T3" fmla="*/ 211 h 228"/>
                <a:gd name="T4" fmla="*/ 56 w 225"/>
                <a:gd name="T5" fmla="*/ 216 h 228"/>
                <a:gd name="T6" fmla="*/ 65 w 225"/>
                <a:gd name="T7" fmla="*/ 221 h 228"/>
                <a:gd name="T8" fmla="*/ 72 w 225"/>
                <a:gd name="T9" fmla="*/ 224 h 228"/>
                <a:gd name="T10" fmla="*/ 81 w 225"/>
                <a:gd name="T11" fmla="*/ 227 h 228"/>
                <a:gd name="T12" fmla="*/ 89 w 225"/>
                <a:gd name="T13" fmla="*/ 228 h 228"/>
                <a:gd name="T14" fmla="*/ 98 w 225"/>
                <a:gd name="T15" fmla="*/ 228 h 228"/>
                <a:gd name="T16" fmla="*/ 107 w 225"/>
                <a:gd name="T17" fmla="*/ 228 h 228"/>
                <a:gd name="T18" fmla="*/ 115 w 225"/>
                <a:gd name="T19" fmla="*/ 227 h 228"/>
                <a:gd name="T20" fmla="*/ 123 w 225"/>
                <a:gd name="T21" fmla="*/ 225 h 228"/>
                <a:gd name="T22" fmla="*/ 131 w 225"/>
                <a:gd name="T23" fmla="*/ 222 h 228"/>
                <a:gd name="T24" fmla="*/ 140 w 225"/>
                <a:gd name="T25" fmla="*/ 219 h 228"/>
                <a:gd name="T26" fmla="*/ 147 w 225"/>
                <a:gd name="T27" fmla="*/ 215 h 228"/>
                <a:gd name="T28" fmla="*/ 154 w 225"/>
                <a:gd name="T29" fmla="*/ 209 h 228"/>
                <a:gd name="T30" fmla="*/ 160 w 225"/>
                <a:gd name="T31" fmla="*/ 204 h 228"/>
                <a:gd name="T32" fmla="*/ 167 w 225"/>
                <a:gd name="T33" fmla="*/ 196 h 228"/>
                <a:gd name="T34" fmla="*/ 183 w 225"/>
                <a:gd name="T35" fmla="*/ 175 h 228"/>
                <a:gd name="T36" fmla="*/ 197 w 225"/>
                <a:gd name="T37" fmla="*/ 152 h 228"/>
                <a:gd name="T38" fmla="*/ 205 w 225"/>
                <a:gd name="T39" fmla="*/ 140 h 228"/>
                <a:gd name="T40" fmla="*/ 210 w 225"/>
                <a:gd name="T41" fmla="*/ 129 h 228"/>
                <a:gd name="T42" fmla="*/ 215 w 225"/>
                <a:gd name="T43" fmla="*/ 117 h 228"/>
                <a:gd name="T44" fmla="*/ 219 w 225"/>
                <a:gd name="T45" fmla="*/ 104 h 228"/>
                <a:gd name="T46" fmla="*/ 223 w 225"/>
                <a:gd name="T47" fmla="*/ 94 h 228"/>
                <a:gd name="T48" fmla="*/ 225 w 225"/>
                <a:gd name="T49" fmla="*/ 83 h 228"/>
                <a:gd name="T50" fmla="*/ 225 w 225"/>
                <a:gd name="T51" fmla="*/ 71 h 228"/>
                <a:gd name="T52" fmla="*/ 225 w 225"/>
                <a:gd name="T53" fmla="*/ 61 h 228"/>
                <a:gd name="T54" fmla="*/ 222 w 225"/>
                <a:gd name="T55" fmla="*/ 51 h 228"/>
                <a:gd name="T56" fmla="*/ 218 w 225"/>
                <a:gd name="T57" fmla="*/ 42 h 228"/>
                <a:gd name="T58" fmla="*/ 210 w 225"/>
                <a:gd name="T59" fmla="*/ 34 h 228"/>
                <a:gd name="T60" fmla="*/ 202 w 225"/>
                <a:gd name="T61" fmla="*/ 26 h 228"/>
                <a:gd name="T62" fmla="*/ 186 w 225"/>
                <a:gd name="T63" fmla="*/ 16 h 228"/>
                <a:gd name="T64" fmla="*/ 170 w 225"/>
                <a:gd name="T65" fmla="*/ 9 h 228"/>
                <a:gd name="T66" fmla="*/ 153 w 225"/>
                <a:gd name="T67" fmla="*/ 3 h 228"/>
                <a:gd name="T68" fmla="*/ 137 w 225"/>
                <a:gd name="T69" fmla="*/ 0 h 228"/>
                <a:gd name="T70" fmla="*/ 120 w 225"/>
                <a:gd name="T71" fmla="*/ 0 h 228"/>
                <a:gd name="T72" fmla="*/ 104 w 225"/>
                <a:gd name="T73" fmla="*/ 2 h 228"/>
                <a:gd name="T74" fmla="*/ 87 w 225"/>
                <a:gd name="T75" fmla="*/ 5 h 228"/>
                <a:gd name="T76" fmla="*/ 72 w 225"/>
                <a:gd name="T77" fmla="*/ 9 h 228"/>
                <a:gd name="T78" fmla="*/ 58 w 225"/>
                <a:gd name="T79" fmla="*/ 16 h 228"/>
                <a:gd name="T80" fmla="*/ 45 w 225"/>
                <a:gd name="T81" fmla="*/ 25 h 228"/>
                <a:gd name="T82" fmla="*/ 32 w 225"/>
                <a:gd name="T83" fmla="*/ 35 h 228"/>
                <a:gd name="T84" fmla="*/ 22 w 225"/>
                <a:gd name="T85" fmla="*/ 48 h 228"/>
                <a:gd name="T86" fmla="*/ 13 w 225"/>
                <a:gd name="T87" fmla="*/ 61 h 228"/>
                <a:gd name="T88" fmla="*/ 6 w 225"/>
                <a:gd name="T89" fmla="*/ 75 h 228"/>
                <a:gd name="T90" fmla="*/ 2 w 225"/>
                <a:gd name="T91" fmla="*/ 91 h 228"/>
                <a:gd name="T92" fmla="*/ 0 w 225"/>
                <a:gd name="T93" fmla="*/ 108 h 228"/>
                <a:gd name="T94" fmla="*/ 0 w 225"/>
                <a:gd name="T95" fmla="*/ 123 h 228"/>
                <a:gd name="T96" fmla="*/ 2 w 225"/>
                <a:gd name="T97" fmla="*/ 136 h 228"/>
                <a:gd name="T98" fmla="*/ 6 w 225"/>
                <a:gd name="T99" fmla="*/ 150 h 228"/>
                <a:gd name="T100" fmla="*/ 10 w 225"/>
                <a:gd name="T101" fmla="*/ 162 h 228"/>
                <a:gd name="T102" fmla="*/ 17 w 225"/>
                <a:gd name="T103" fmla="*/ 173 h 228"/>
                <a:gd name="T104" fmla="*/ 25 w 225"/>
                <a:gd name="T105" fmla="*/ 185 h 228"/>
                <a:gd name="T106" fmla="*/ 33 w 225"/>
                <a:gd name="T107" fmla="*/ 195 h 228"/>
                <a:gd name="T108" fmla="*/ 42 w 225"/>
                <a:gd name="T109" fmla="*/ 205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25" h="228">
                  <a:moveTo>
                    <a:pt x="42" y="205"/>
                  </a:moveTo>
                  <a:lnTo>
                    <a:pt x="49" y="211"/>
                  </a:lnTo>
                  <a:lnTo>
                    <a:pt x="56" y="216"/>
                  </a:lnTo>
                  <a:lnTo>
                    <a:pt x="65" y="221"/>
                  </a:lnTo>
                  <a:lnTo>
                    <a:pt x="72" y="224"/>
                  </a:lnTo>
                  <a:lnTo>
                    <a:pt x="81" y="227"/>
                  </a:lnTo>
                  <a:lnTo>
                    <a:pt x="89" y="228"/>
                  </a:lnTo>
                  <a:lnTo>
                    <a:pt x="98" y="228"/>
                  </a:lnTo>
                  <a:lnTo>
                    <a:pt x="107" y="228"/>
                  </a:lnTo>
                  <a:lnTo>
                    <a:pt x="115" y="227"/>
                  </a:lnTo>
                  <a:lnTo>
                    <a:pt x="123" y="225"/>
                  </a:lnTo>
                  <a:lnTo>
                    <a:pt x="131" y="222"/>
                  </a:lnTo>
                  <a:lnTo>
                    <a:pt x="140" y="219"/>
                  </a:lnTo>
                  <a:lnTo>
                    <a:pt x="147" y="215"/>
                  </a:lnTo>
                  <a:lnTo>
                    <a:pt x="154" y="209"/>
                  </a:lnTo>
                  <a:lnTo>
                    <a:pt x="160" y="204"/>
                  </a:lnTo>
                  <a:lnTo>
                    <a:pt x="167" y="196"/>
                  </a:lnTo>
                  <a:lnTo>
                    <a:pt x="183" y="175"/>
                  </a:lnTo>
                  <a:lnTo>
                    <a:pt x="197" y="152"/>
                  </a:lnTo>
                  <a:lnTo>
                    <a:pt x="205" y="140"/>
                  </a:lnTo>
                  <a:lnTo>
                    <a:pt x="210" y="129"/>
                  </a:lnTo>
                  <a:lnTo>
                    <a:pt x="215" y="117"/>
                  </a:lnTo>
                  <a:lnTo>
                    <a:pt x="219" y="104"/>
                  </a:lnTo>
                  <a:lnTo>
                    <a:pt x="223" y="94"/>
                  </a:lnTo>
                  <a:lnTo>
                    <a:pt x="225" y="83"/>
                  </a:lnTo>
                  <a:lnTo>
                    <a:pt x="225" y="71"/>
                  </a:lnTo>
                  <a:lnTo>
                    <a:pt x="225" y="61"/>
                  </a:lnTo>
                  <a:lnTo>
                    <a:pt x="222" y="51"/>
                  </a:lnTo>
                  <a:lnTo>
                    <a:pt x="218" y="42"/>
                  </a:lnTo>
                  <a:lnTo>
                    <a:pt x="210" y="34"/>
                  </a:lnTo>
                  <a:lnTo>
                    <a:pt x="202" y="26"/>
                  </a:lnTo>
                  <a:lnTo>
                    <a:pt x="186" y="16"/>
                  </a:lnTo>
                  <a:lnTo>
                    <a:pt x="170" y="9"/>
                  </a:lnTo>
                  <a:lnTo>
                    <a:pt x="153" y="3"/>
                  </a:lnTo>
                  <a:lnTo>
                    <a:pt x="137" y="0"/>
                  </a:lnTo>
                  <a:lnTo>
                    <a:pt x="120" y="0"/>
                  </a:lnTo>
                  <a:lnTo>
                    <a:pt x="104" y="2"/>
                  </a:lnTo>
                  <a:lnTo>
                    <a:pt x="87" y="5"/>
                  </a:lnTo>
                  <a:lnTo>
                    <a:pt x="72" y="9"/>
                  </a:lnTo>
                  <a:lnTo>
                    <a:pt x="58" y="16"/>
                  </a:lnTo>
                  <a:lnTo>
                    <a:pt x="45" y="25"/>
                  </a:lnTo>
                  <a:lnTo>
                    <a:pt x="32" y="35"/>
                  </a:lnTo>
                  <a:lnTo>
                    <a:pt x="22" y="48"/>
                  </a:lnTo>
                  <a:lnTo>
                    <a:pt x="13" y="61"/>
                  </a:lnTo>
                  <a:lnTo>
                    <a:pt x="6" y="75"/>
                  </a:lnTo>
                  <a:lnTo>
                    <a:pt x="2" y="91"/>
                  </a:lnTo>
                  <a:lnTo>
                    <a:pt x="0" y="108"/>
                  </a:lnTo>
                  <a:lnTo>
                    <a:pt x="0" y="123"/>
                  </a:lnTo>
                  <a:lnTo>
                    <a:pt x="2" y="136"/>
                  </a:lnTo>
                  <a:lnTo>
                    <a:pt x="6" y="150"/>
                  </a:lnTo>
                  <a:lnTo>
                    <a:pt x="10" y="162"/>
                  </a:lnTo>
                  <a:lnTo>
                    <a:pt x="17" y="173"/>
                  </a:lnTo>
                  <a:lnTo>
                    <a:pt x="25" y="185"/>
                  </a:lnTo>
                  <a:lnTo>
                    <a:pt x="33" y="195"/>
                  </a:lnTo>
                  <a:lnTo>
                    <a:pt x="42" y="205"/>
                  </a:lnTo>
                  <a:close/>
                </a:path>
              </a:pathLst>
            </a:custGeom>
            <a:solidFill>
              <a:srgbClr val="FF7D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01" name="Freeform 100"/>
            <p:cNvSpPr>
              <a:spLocks/>
            </p:cNvSpPr>
            <p:nvPr/>
          </p:nvSpPr>
          <p:spPr bwMode="auto">
            <a:xfrm>
              <a:off x="4735513" y="4992688"/>
              <a:ext cx="133350" cy="292100"/>
            </a:xfrm>
            <a:custGeom>
              <a:avLst/>
              <a:gdLst>
                <a:gd name="T0" fmla="*/ 25 w 252"/>
                <a:gd name="T1" fmla="*/ 0 h 552"/>
                <a:gd name="T2" fmla="*/ 40 w 252"/>
                <a:gd name="T3" fmla="*/ 31 h 552"/>
                <a:gd name="T4" fmla="*/ 53 w 252"/>
                <a:gd name="T5" fmla="*/ 59 h 552"/>
                <a:gd name="T6" fmla="*/ 66 w 252"/>
                <a:gd name="T7" fmla="*/ 90 h 552"/>
                <a:gd name="T8" fmla="*/ 76 w 252"/>
                <a:gd name="T9" fmla="*/ 118 h 552"/>
                <a:gd name="T10" fmla="*/ 85 w 252"/>
                <a:gd name="T11" fmla="*/ 147 h 552"/>
                <a:gd name="T12" fmla="*/ 92 w 252"/>
                <a:gd name="T13" fmla="*/ 177 h 552"/>
                <a:gd name="T14" fmla="*/ 97 w 252"/>
                <a:gd name="T15" fmla="*/ 206 h 552"/>
                <a:gd name="T16" fmla="*/ 101 w 252"/>
                <a:gd name="T17" fmla="*/ 236 h 552"/>
                <a:gd name="T18" fmla="*/ 102 w 252"/>
                <a:gd name="T19" fmla="*/ 265 h 552"/>
                <a:gd name="T20" fmla="*/ 102 w 252"/>
                <a:gd name="T21" fmla="*/ 294 h 552"/>
                <a:gd name="T22" fmla="*/ 101 w 252"/>
                <a:gd name="T23" fmla="*/ 324 h 552"/>
                <a:gd name="T24" fmla="*/ 97 w 252"/>
                <a:gd name="T25" fmla="*/ 353 h 552"/>
                <a:gd name="T26" fmla="*/ 91 w 252"/>
                <a:gd name="T27" fmla="*/ 383 h 552"/>
                <a:gd name="T28" fmla="*/ 84 w 252"/>
                <a:gd name="T29" fmla="*/ 412 h 552"/>
                <a:gd name="T30" fmla="*/ 75 w 252"/>
                <a:gd name="T31" fmla="*/ 442 h 552"/>
                <a:gd name="T32" fmla="*/ 65 w 252"/>
                <a:gd name="T33" fmla="*/ 471 h 552"/>
                <a:gd name="T34" fmla="*/ 56 w 252"/>
                <a:gd name="T35" fmla="*/ 474 h 552"/>
                <a:gd name="T36" fmla="*/ 39 w 252"/>
                <a:gd name="T37" fmla="*/ 484 h 552"/>
                <a:gd name="T38" fmla="*/ 28 w 252"/>
                <a:gd name="T39" fmla="*/ 491 h 552"/>
                <a:gd name="T40" fmla="*/ 17 w 252"/>
                <a:gd name="T41" fmla="*/ 501 h 552"/>
                <a:gd name="T42" fmla="*/ 13 w 252"/>
                <a:gd name="T43" fmla="*/ 507 h 552"/>
                <a:gd name="T44" fmla="*/ 7 w 252"/>
                <a:gd name="T45" fmla="*/ 514 h 552"/>
                <a:gd name="T46" fmla="*/ 4 w 252"/>
                <a:gd name="T47" fmla="*/ 522 h 552"/>
                <a:gd name="T48" fmla="*/ 0 w 252"/>
                <a:gd name="T49" fmla="*/ 530 h 552"/>
                <a:gd name="T50" fmla="*/ 0 w 252"/>
                <a:gd name="T51" fmla="*/ 534 h 552"/>
                <a:gd name="T52" fmla="*/ 0 w 252"/>
                <a:gd name="T53" fmla="*/ 537 h 552"/>
                <a:gd name="T54" fmla="*/ 3 w 252"/>
                <a:gd name="T55" fmla="*/ 542 h 552"/>
                <a:gd name="T56" fmla="*/ 6 w 252"/>
                <a:gd name="T57" fmla="*/ 543 h 552"/>
                <a:gd name="T58" fmla="*/ 16 w 252"/>
                <a:gd name="T59" fmla="*/ 547 h 552"/>
                <a:gd name="T60" fmla="*/ 29 w 252"/>
                <a:gd name="T61" fmla="*/ 550 h 552"/>
                <a:gd name="T62" fmla="*/ 46 w 252"/>
                <a:gd name="T63" fmla="*/ 552 h 552"/>
                <a:gd name="T64" fmla="*/ 66 w 252"/>
                <a:gd name="T65" fmla="*/ 552 h 552"/>
                <a:gd name="T66" fmla="*/ 87 w 252"/>
                <a:gd name="T67" fmla="*/ 550 h 552"/>
                <a:gd name="T68" fmla="*/ 110 w 252"/>
                <a:gd name="T69" fmla="*/ 549 h 552"/>
                <a:gd name="T70" fmla="*/ 153 w 252"/>
                <a:gd name="T71" fmla="*/ 545 h 552"/>
                <a:gd name="T72" fmla="*/ 192 w 252"/>
                <a:gd name="T73" fmla="*/ 539 h 552"/>
                <a:gd name="T74" fmla="*/ 220 w 252"/>
                <a:gd name="T75" fmla="*/ 534 h 552"/>
                <a:gd name="T76" fmla="*/ 231 w 252"/>
                <a:gd name="T77" fmla="*/ 533 h 552"/>
                <a:gd name="T78" fmla="*/ 236 w 252"/>
                <a:gd name="T79" fmla="*/ 500 h 552"/>
                <a:gd name="T80" fmla="*/ 241 w 252"/>
                <a:gd name="T81" fmla="*/ 467 h 552"/>
                <a:gd name="T82" fmla="*/ 245 w 252"/>
                <a:gd name="T83" fmla="*/ 435 h 552"/>
                <a:gd name="T84" fmla="*/ 248 w 252"/>
                <a:gd name="T85" fmla="*/ 402 h 552"/>
                <a:gd name="T86" fmla="*/ 251 w 252"/>
                <a:gd name="T87" fmla="*/ 370 h 552"/>
                <a:gd name="T88" fmla="*/ 252 w 252"/>
                <a:gd name="T89" fmla="*/ 339 h 552"/>
                <a:gd name="T90" fmla="*/ 252 w 252"/>
                <a:gd name="T91" fmla="*/ 307 h 552"/>
                <a:gd name="T92" fmla="*/ 252 w 252"/>
                <a:gd name="T93" fmla="*/ 277 h 552"/>
                <a:gd name="T94" fmla="*/ 251 w 252"/>
                <a:gd name="T95" fmla="*/ 247 h 552"/>
                <a:gd name="T96" fmla="*/ 248 w 252"/>
                <a:gd name="T97" fmla="*/ 216 h 552"/>
                <a:gd name="T98" fmla="*/ 245 w 252"/>
                <a:gd name="T99" fmla="*/ 186 h 552"/>
                <a:gd name="T100" fmla="*/ 241 w 252"/>
                <a:gd name="T101" fmla="*/ 157 h 552"/>
                <a:gd name="T102" fmla="*/ 235 w 252"/>
                <a:gd name="T103" fmla="*/ 127 h 552"/>
                <a:gd name="T104" fmla="*/ 228 w 252"/>
                <a:gd name="T105" fmla="*/ 100 h 552"/>
                <a:gd name="T106" fmla="*/ 220 w 252"/>
                <a:gd name="T107" fmla="*/ 71 h 552"/>
                <a:gd name="T108" fmla="*/ 210 w 252"/>
                <a:gd name="T109" fmla="*/ 43 h 552"/>
                <a:gd name="T110" fmla="*/ 25 w 252"/>
                <a:gd name="T111" fmla="*/ 0 h 5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52" h="552">
                  <a:moveTo>
                    <a:pt x="25" y="0"/>
                  </a:moveTo>
                  <a:lnTo>
                    <a:pt x="40" y="31"/>
                  </a:lnTo>
                  <a:lnTo>
                    <a:pt x="53" y="59"/>
                  </a:lnTo>
                  <a:lnTo>
                    <a:pt x="66" y="90"/>
                  </a:lnTo>
                  <a:lnTo>
                    <a:pt x="76" y="118"/>
                  </a:lnTo>
                  <a:lnTo>
                    <a:pt x="85" y="147"/>
                  </a:lnTo>
                  <a:lnTo>
                    <a:pt x="92" y="177"/>
                  </a:lnTo>
                  <a:lnTo>
                    <a:pt x="97" y="206"/>
                  </a:lnTo>
                  <a:lnTo>
                    <a:pt x="101" y="236"/>
                  </a:lnTo>
                  <a:lnTo>
                    <a:pt x="102" y="265"/>
                  </a:lnTo>
                  <a:lnTo>
                    <a:pt x="102" y="294"/>
                  </a:lnTo>
                  <a:lnTo>
                    <a:pt x="101" y="324"/>
                  </a:lnTo>
                  <a:lnTo>
                    <a:pt x="97" y="353"/>
                  </a:lnTo>
                  <a:lnTo>
                    <a:pt x="91" y="383"/>
                  </a:lnTo>
                  <a:lnTo>
                    <a:pt x="84" y="412"/>
                  </a:lnTo>
                  <a:lnTo>
                    <a:pt x="75" y="442"/>
                  </a:lnTo>
                  <a:lnTo>
                    <a:pt x="65" y="471"/>
                  </a:lnTo>
                  <a:lnTo>
                    <a:pt x="56" y="474"/>
                  </a:lnTo>
                  <a:lnTo>
                    <a:pt x="39" y="484"/>
                  </a:lnTo>
                  <a:lnTo>
                    <a:pt x="28" y="491"/>
                  </a:lnTo>
                  <a:lnTo>
                    <a:pt x="17" y="501"/>
                  </a:lnTo>
                  <a:lnTo>
                    <a:pt x="13" y="507"/>
                  </a:lnTo>
                  <a:lnTo>
                    <a:pt x="7" y="514"/>
                  </a:lnTo>
                  <a:lnTo>
                    <a:pt x="4" y="522"/>
                  </a:lnTo>
                  <a:lnTo>
                    <a:pt x="0" y="530"/>
                  </a:lnTo>
                  <a:lnTo>
                    <a:pt x="0" y="534"/>
                  </a:lnTo>
                  <a:lnTo>
                    <a:pt x="0" y="537"/>
                  </a:lnTo>
                  <a:lnTo>
                    <a:pt x="3" y="542"/>
                  </a:lnTo>
                  <a:lnTo>
                    <a:pt x="6" y="543"/>
                  </a:lnTo>
                  <a:lnTo>
                    <a:pt x="16" y="547"/>
                  </a:lnTo>
                  <a:lnTo>
                    <a:pt x="29" y="550"/>
                  </a:lnTo>
                  <a:lnTo>
                    <a:pt x="46" y="552"/>
                  </a:lnTo>
                  <a:lnTo>
                    <a:pt x="66" y="552"/>
                  </a:lnTo>
                  <a:lnTo>
                    <a:pt x="87" y="550"/>
                  </a:lnTo>
                  <a:lnTo>
                    <a:pt x="110" y="549"/>
                  </a:lnTo>
                  <a:lnTo>
                    <a:pt x="153" y="545"/>
                  </a:lnTo>
                  <a:lnTo>
                    <a:pt x="192" y="539"/>
                  </a:lnTo>
                  <a:lnTo>
                    <a:pt x="220" y="534"/>
                  </a:lnTo>
                  <a:lnTo>
                    <a:pt x="231" y="533"/>
                  </a:lnTo>
                  <a:lnTo>
                    <a:pt x="236" y="500"/>
                  </a:lnTo>
                  <a:lnTo>
                    <a:pt x="241" y="467"/>
                  </a:lnTo>
                  <a:lnTo>
                    <a:pt x="245" y="435"/>
                  </a:lnTo>
                  <a:lnTo>
                    <a:pt x="248" y="402"/>
                  </a:lnTo>
                  <a:lnTo>
                    <a:pt x="251" y="370"/>
                  </a:lnTo>
                  <a:lnTo>
                    <a:pt x="252" y="339"/>
                  </a:lnTo>
                  <a:lnTo>
                    <a:pt x="252" y="307"/>
                  </a:lnTo>
                  <a:lnTo>
                    <a:pt x="252" y="277"/>
                  </a:lnTo>
                  <a:lnTo>
                    <a:pt x="251" y="247"/>
                  </a:lnTo>
                  <a:lnTo>
                    <a:pt x="248" y="216"/>
                  </a:lnTo>
                  <a:lnTo>
                    <a:pt x="245" y="186"/>
                  </a:lnTo>
                  <a:lnTo>
                    <a:pt x="241" y="157"/>
                  </a:lnTo>
                  <a:lnTo>
                    <a:pt x="235" y="127"/>
                  </a:lnTo>
                  <a:lnTo>
                    <a:pt x="228" y="100"/>
                  </a:lnTo>
                  <a:lnTo>
                    <a:pt x="220" y="71"/>
                  </a:lnTo>
                  <a:lnTo>
                    <a:pt x="210" y="43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5119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02" name="Freeform 101"/>
            <p:cNvSpPr>
              <a:spLocks/>
            </p:cNvSpPr>
            <p:nvPr/>
          </p:nvSpPr>
          <p:spPr bwMode="auto">
            <a:xfrm>
              <a:off x="4611688" y="4937126"/>
              <a:ext cx="133350" cy="292100"/>
            </a:xfrm>
            <a:custGeom>
              <a:avLst/>
              <a:gdLst>
                <a:gd name="T0" fmla="*/ 24 w 253"/>
                <a:gd name="T1" fmla="*/ 0 h 552"/>
                <a:gd name="T2" fmla="*/ 40 w 253"/>
                <a:gd name="T3" fmla="*/ 30 h 552"/>
                <a:gd name="T4" fmla="*/ 55 w 253"/>
                <a:gd name="T5" fmla="*/ 59 h 552"/>
                <a:gd name="T6" fmla="*/ 66 w 253"/>
                <a:gd name="T7" fmla="*/ 89 h 552"/>
                <a:gd name="T8" fmla="*/ 78 w 253"/>
                <a:gd name="T9" fmla="*/ 118 h 552"/>
                <a:gd name="T10" fmla="*/ 86 w 253"/>
                <a:gd name="T11" fmla="*/ 147 h 552"/>
                <a:gd name="T12" fmla="*/ 92 w 253"/>
                <a:gd name="T13" fmla="*/ 177 h 552"/>
                <a:gd name="T14" fmla="*/ 98 w 253"/>
                <a:gd name="T15" fmla="*/ 206 h 552"/>
                <a:gd name="T16" fmla="*/ 101 w 253"/>
                <a:gd name="T17" fmla="*/ 235 h 552"/>
                <a:gd name="T18" fmla="*/ 104 w 253"/>
                <a:gd name="T19" fmla="*/ 265 h 552"/>
                <a:gd name="T20" fmla="*/ 102 w 253"/>
                <a:gd name="T21" fmla="*/ 294 h 552"/>
                <a:gd name="T22" fmla="*/ 101 w 253"/>
                <a:gd name="T23" fmla="*/ 324 h 552"/>
                <a:gd name="T24" fmla="*/ 98 w 253"/>
                <a:gd name="T25" fmla="*/ 353 h 552"/>
                <a:gd name="T26" fmla="*/ 92 w 253"/>
                <a:gd name="T27" fmla="*/ 383 h 552"/>
                <a:gd name="T28" fmla="*/ 85 w 253"/>
                <a:gd name="T29" fmla="*/ 412 h 552"/>
                <a:gd name="T30" fmla="*/ 76 w 253"/>
                <a:gd name="T31" fmla="*/ 442 h 552"/>
                <a:gd name="T32" fmla="*/ 65 w 253"/>
                <a:gd name="T33" fmla="*/ 471 h 552"/>
                <a:gd name="T34" fmla="*/ 57 w 253"/>
                <a:gd name="T35" fmla="*/ 474 h 552"/>
                <a:gd name="T36" fmla="*/ 39 w 253"/>
                <a:gd name="T37" fmla="*/ 484 h 552"/>
                <a:gd name="T38" fmla="*/ 29 w 253"/>
                <a:gd name="T39" fmla="*/ 491 h 552"/>
                <a:gd name="T40" fmla="*/ 19 w 253"/>
                <a:gd name="T41" fmla="*/ 501 h 552"/>
                <a:gd name="T42" fmla="*/ 13 w 253"/>
                <a:gd name="T43" fmla="*/ 507 h 552"/>
                <a:gd name="T44" fmla="*/ 9 w 253"/>
                <a:gd name="T45" fmla="*/ 514 h 552"/>
                <a:gd name="T46" fmla="*/ 4 w 253"/>
                <a:gd name="T47" fmla="*/ 521 h 552"/>
                <a:gd name="T48" fmla="*/ 1 w 253"/>
                <a:gd name="T49" fmla="*/ 530 h 552"/>
                <a:gd name="T50" fmla="*/ 0 w 253"/>
                <a:gd name="T51" fmla="*/ 534 h 552"/>
                <a:gd name="T52" fmla="*/ 1 w 253"/>
                <a:gd name="T53" fmla="*/ 537 h 552"/>
                <a:gd name="T54" fmla="*/ 3 w 253"/>
                <a:gd name="T55" fmla="*/ 542 h 552"/>
                <a:gd name="T56" fmla="*/ 6 w 253"/>
                <a:gd name="T57" fmla="*/ 543 h 552"/>
                <a:gd name="T58" fmla="*/ 16 w 253"/>
                <a:gd name="T59" fmla="*/ 547 h 552"/>
                <a:gd name="T60" fmla="*/ 30 w 253"/>
                <a:gd name="T61" fmla="*/ 550 h 552"/>
                <a:gd name="T62" fmla="*/ 47 w 253"/>
                <a:gd name="T63" fmla="*/ 552 h 552"/>
                <a:gd name="T64" fmla="*/ 66 w 253"/>
                <a:gd name="T65" fmla="*/ 552 h 552"/>
                <a:gd name="T66" fmla="*/ 88 w 253"/>
                <a:gd name="T67" fmla="*/ 550 h 552"/>
                <a:gd name="T68" fmla="*/ 109 w 253"/>
                <a:gd name="T69" fmla="*/ 549 h 552"/>
                <a:gd name="T70" fmla="*/ 154 w 253"/>
                <a:gd name="T71" fmla="*/ 544 h 552"/>
                <a:gd name="T72" fmla="*/ 193 w 253"/>
                <a:gd name="T73" fmla="*/ 539 h 552"/>
                <a:gd name="T74" fmla="*/ 220 w 253"/>
                <a:gd name="T75" fmla="*/ 534 h 552"/>
                <a:gd name="T76" fmla="*/ 232 w 253"/>
                <a:gd name="T77" fmla="*/ 533 h 552"/>
                <a:gd name="T78" fmla="*/ 236 w 253"/>
                <a:gd name="T79" fmla="*/ 500 h 552"/>
                <a:gd name="T80" fmla="*/ 242 w 253"/>
                <a:gd name="T81" fmla="*/ 467 h 552"/>
                <a:gd name="T82" fmla="*/ 246 w 253"/>
                <a:gd name="T83" fmla="*/ 434 h 552"/>
                <a:gd name="T84" fmla="*/ 249 w 253"/>
                <a:gd name="T85" fmla="*/ 402 h 552"/>
                <a:gd name="T86" fmla="*/ 252 w 253"/>
                <a:gd name="T87" fmla="*/ 370 h 552"/>
                <a:gd name="T88" fmla="*/ 253 w 253"/>
                <a:gd name="T89" fmla="*/ 339 h 552"/>
                <a:gd name="T90" fmla="*/ 253 w 253"/>
                <a:gd name="T91" fmla="*/ 307 h 552"/>
                <a:gd name="T92" fmla="*/ 253 w 253"/>
                <a:gd name="T93" fmla="*/ 277 h 552"/>
                <a:gd name="T94" fmla="*/ 252 w 253"/>
                <a:gd name="T95" fmla="*/ 246 h 552"/>
                <a:gd name="T96" fmla="*/ 249 w 253"/>
                <a:gd name="T97" fmla="*/ 216 h 552"/>
                <a:gd name="T98" fmla="*/ 246 w 253"/>
                <a:gd name="T99" fmla="*/ 186 h 552"/>
                <a:gd name="T100" fmla="*/ 240 w 253"/>
                <a:gd name="T101" fmla="*/ 157 h 552"/>
                <a:gd name="T102" fmla="*/ 235 w 253"/>
                <a:gd name="T103" fmla="*/ 127 h 552"/>
                <a:gd name="T104" fmla="*/ 229 w 253"/>
                <a:gd name="T105" fmla="*/ 100 h 552"/>
                <a:gd name="T106" fmla="*/ 220 w 253"/>
                <a:gd name="T107" fmla="*/ 71 h 552"/>
                <a:gd name="T108" fmla="*/ 212 w 253"/>
                <a:gd name="T109" fmla="*/ 43 h 552"/>
                <a:gd name="T110" fmla="*/ 24 w 253"/>
                <a:gd name="T111" fmla="*/ 0 h 5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53" h="552">
                  <a:moveTo>
                    <a:pt x="24" y="0"/>
                  </a:moveTo>
                  <a:lnTo>
                    <a:pt x="40" y="30"/>
                  </a:lnTo>
                  <a:lnTo>
                    <a:pt x="55" y="59"/>
                  </a:lnTo>
                  <a:lnTo>
                    <a:pt x="66" y="89"/>
                  </a:lnTo>
                  <a:lnTo>
                    <a:pt x="78" y="118"/>
                  </a:lnTo>
                  <a:lnTo>
                    <a:pt x="86" y="147"/>
                  </a:lnTo>
                  <a:lnTo>
                    <a:pt x="92" y="177"/>
                  </a:lnTo>
                  <a:lnTo>
                    <a:pt x="98" y="206"/>
                  </a:lnTo>
                  <a:lnTo>
                    <a:pt x="101" y="235"/>
                  </a:lnTo>
                  <a:lnTo>
                    <a:pt x="104" y="265"/>
                  </a:lnTo>
                  <a:lnTo>
                    <a:pt x="102" y="294"/>
                  </a:lnTo>
                  <a:lnTo>
                    <a:pt x="101" y="324"/>
                  </a:lnTo>
                  <a:lnTo>
                    <a:pt x="98" y="353"/>
                  </a:lnTo>
                  <a:lnTo>
                    <a:pt x="92" y="383"/>
                  </a:lnTo>
                  <a:lnTo>
                    <a:pt x="85" y="412"/>
                  </a:lnTo>
                  <a:lnTo>
                    <a:pt x="76" y="442"/>
                  </a:lnTo>
                  <a:lnTo>
                    <a:pt x="65" y="471"/>
                  </a:lnTo>
                  <a:lnTo>
                    <a:pt x="57" y="474"/>
                  </a:lnTo>
                  <a:lnTo>
                    <a:pt x="39" y="484"/>
                  </a:lnTo>
                  <a:lnTo>
                    <a:pt x="29" y="491"/>
                  </a:lnTo>
                  <a:lnTo>
                    <a:pt x="19" y="501"/>
                  </a:lnTo>
                  <a:lnTo>
                    <a:pt x="13" y="507"/>
                  </a:lnTo>
                  <a:lnTo>
                    <a:pt x="9" y="514"/>
                  </a:lnTo>
                  <a:lnTo>
                    <a:pt x="4" y="521"/>
                  </a:lnTo>
                  <a:lnTo>
                    <a:pt x="1" y="530"/>
                  </a:lnTo>
                  <a:lnTo>
                    <a:pt x="0" y="534"/>
                  </a:lnTo>
                  <a:lnTo>
                    <a:pt x="1" y="537"/>
                  </a:lnTo>
                  <a:lnTo>
                    <a:pt x="3" y="542"/>
                  </a:lnTo>
                  <a:lnTo>
                    <a:pt x="6" y="543"/>
                  </a:lnTo>
                  <a:lnTo>
                    <a:pt x="16" y="547"/>
                  </a:lnTo>
                  <a:lnTo>
                    <a:pt x="30" y="550"/>
                  </a:lnTo>
                  <a:lnTo>
                    <a:pt x="47" y="552"/>
                  </a:lnTo>
                  <a:lnTo>
                    <a:pt x="66" y="552"/>
                  </a:lnTo>
                  <a:lnTo>
                    <a:pt x="88" y="550"/>
                  </a:lnTo>
                  <a:lnTo>
                    <a:pt x="109" y="549"/>
                  </a:lnTo>
                  <a:lnTo>
                    <a:pt x="154" y="544"/>
                  </a:lnTo>
                  <a:lnTo>
                    <a:pt x="193" y="539"/>
                  </a:lnTo>
                  <a:lnTo>
                    <a:pt x="220" y="534"/>
                  </a:lnTo>
                  <a:lnTo>
                    <a:pt x="232" y="533"/>
                  </a:lnTo>
                  <a:lnTo>
                    <a:pt x="236" y="500"/>
                  </a:lnTo>
                  <a:lnTo>
                    <a:pt x="242" y="467"/>
                  </a:lnTo>
                  <a:lnTo>
                    <a:pt x="246" y="434"/>
                  </a:lnTo>
                  <a:lnTo>
                    <a:pt x="249" y="402"/>
                  </a:lnTo>
                  <a:lnTo>
                    <a:pt x="252" y="370"/>
                  </a:lnTo>
                  <a:lnTo>
                    <a:pt x="253" y="339"/>
                  </a:lnTo>
                  <a:lnTo>
                    <a:pt x="253" y="307"/>
                  </a:lnTo>
                  <a:lnTo>
                    <a:pt x="253" y="277"/>
                  </a:lnTo>
                  <a:lnTo>
                    <a:pt x="252" y="246"/>
                  </a:lnTo>
                  <a:lnTo>
                    <a:pt x="249" y="216"/>
                  </a:lnTo>
                  <a:lnTo>
                    <a:pt x="246" y="186"/>
                  </a:lnTo>
                  <a:lnTo>
                    <a:pt x="240" y="157"/>
                  </a:lnTo>
                  <a:lnTo>
                    <a:pt x="235" y="127"/>
                  </a:lnTo>
                  <a:lnTo>
                    <a:pt x="229" y="100"/>
                  </a:lnTo>
                  <a:lnTo>
                    <a:pt x="220" y="71"/>
                  </a:lnTo>
                  <a:lnTo>
                    <a:pt x="212" y="43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5119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03" name="Freeform 102"/>
            <p:cNvSpPr>
              <a:spLocks/>
            </p:cNvSpPr>
            <p:nvPr/>
          </p:nvSpPr>
          <p:spPr bwMode="auto">
            <a:xfrm>
              <a:off x="5500688" y="4940301"/>
              <a:ext cx="134938" cy="290513"/>
            </a:xfrm>
            <a:custGeom>
              <a:avLst/>
              <a:gdLst>
                <a:gd name="T0" fmla="*/ 25 w 254"/>
                <a:gd name="T1" fmla="*/ 0 h 551"/>
                <a:gd name="T2" fmla="*/ 41 w 254"/>
                <a:gd name="T3" fmla="*/ 29 h 551"/>
                <a:gd name="T4" fmla="*/ 55 w 254"/>
                <a:gd name="T5" fmla="*/ 58 h 551"/>
                <a:gd name="T6" fmla="*/ 68 w 254"/>
                <a:gd name="T7" fmla="*/ 88 h 551"/>
                <a:gd name="T8" fmla="*/ 78 w 254"/>
                <a:gd name="T9" fmla="*/ 117 h 551"/>
                <a:gd name="T10" fmla="*/ 87 w 254"/>
                <a:gd name="T11" fmla="*/ 146 h 551"/>
                <a:gd name="T12" fmla="*/ 94 w 254"/>
                <a:gd name="T13" fmla="*/ 176 h 551"/>
                <a:gd name="T14" fmla="*/ 98 w 254"/>
                <a:gd name="T15" fmla="*/ 205 h 551"/>
                <a:gd name="T16" fmla="*/ 103 w 254"/>
                <a:gd name="T17" fmla="*/ 235 h 551"/>
                <a:gd name="T18" fmla="*/ 104 w 254"/>
                <a:gd name="T19" fmla="*/ 264 h 551"/>
                <a:gd name="T20" fmla="*/ 104 w 254"/>
                <a:gd name="T21" fmla="*/ 294 h 551"/>
                <a:gd name="T22" fmla="*/ 101 w 254"/>
                <a:gd name="T23" fmla="*/ 323 h 551"/>
                <a:gd name="T24" fmla="*/ 98 w 254"/>
                <a:gd name="T25" fmla="*/ 352 h 551"/>
                <a:gd name="T26" fmla="*/ 93 w 254"/>
                <a:gd name="T27" fmla="*/ 382 h 551"/>
                <a:gd name="T28" fmla="*/ 85 w 254"/>
                <a:gd name="T29" fmla="*/ 411 h 551"/>
                <a:gd name="T30" fmla="*/ 77 w 254"/>
                <a:gd name="T31" fmla="*/ 441 h 551"/>
                <a:gd name="T32" fmla="*/ 65 w 254"/>
                <a:gd name="T33" fmla="*/ 470 h 551"/>
                <a:gd name="T34" fmla="*/ 58 w 254"/>
                <a:gd name="T35" fmla="*/ 473 h 551"/>
                <a:gd name="T36" fmla="*/ 41 w 254"/>
                <a:gd name="T37" fmla="*/ 483 h 551"/>
                <a:gd name="T38" fmla="*/ 29 w 254"/>
                <a:gd name="T39" fmla="*/ 490 h 551"/>
                <a:gd name="T40" fmla="*/ 19 w 254"/>
                <a:gd name="T41" fmla="*/ 500 h 551"/>
                <a:gd name="T42" fmla="*/ 13 w 254"/>
                <a:gd name="T43" fmla="*/ 507 h 551"/>
                <a:gd name="T44" fmla="*/ 9 w 254"/>
                <a:gd name="T45" fmla="*/ 513 h 551"/>
                <a:gd name="T46" fmla="*/ 5 w 254"/>
                <a:gd name="T47" fmla="*/ 522 h 551"/>
                <a:gd name="T48" fmla="*/ 2 w 254"/>
                <a:gd name="T49" fmla="*/ 529 h 551"/>
                <a:gd name="T50" fmla="*/ 0 w 254"/>
                <a:gd name="T51" fmla="*/ 533 h 551"/>
                <a:gd name="T52" fmla="*/ 2 w 254"/>
                <a:gd name="T53" fmla="*/ 538 h 551"/>
                <a:gd name="T54" fmla="*/ 3 w 254"/>
                <a:gd name="T55" fmla="*/ 540 h 551"/>
                <a:gd name="T56" fmla="*/ 8 w 254"/>
                <a:gd name="T57" fmla="*/ 543 h 551"/>
                <a:gd name="T58" fmla="*/ 16 w 254"/>
                <a:gd name="T59" fmla="*/ 546 h 551"/>
                <a:gd name="T60" fmla="*/ 31 w 254"/>
                <a:gd name="T61" fmla="*/ 549 h 551"/>
                <a:gd name="T62" fmla="*/ 48 w 254"/>
                <a:gd name="T63" fmla="*/ 551 h 551"/>
                <a:gd name="T64" fmla="*/ 67 w 254"/>
                <a:gd name="T65" fmla="*/ 551 h 551"/>
                <a:gd name="T66" fmla="*/ 88 w 254"/>
                <a:gd name="T67" fmla="*/ 549 h 551"/>
                <a:gd name="T68" fmla="*/ 111 w 254"/>
                <a:gd name="T69" fmla="*/ 548 h 551"/>
                <a:gd name="T70" fmla="*/ 154 w 254"/>
                <a:gd name="T71" fmla="*/ 543 h 551"/>
                <a:gd name="T72" fmla="*/ 193 w 254"/>
                <a:gd name="T73" fmla="*/ 538 h 551"/>
                <a:gd name="T74" fmla="*/ 221 w 254"/>
                <a:gd name="T75" fmla="*/ 533 h 551"/>
                <a:gd name="T76" fmla="*/ 232 w 254"/>
                <a:gd name="T77" fmla="*/ 532 h 551"/>
                <a:gd name="T78" fmla="*/ 238 w 254"/>
                <a:gd name="T79" fmla="*/ 499 h 551"/>
                <a:gd name="T80" fmla="*/ 242 w 254"/>
                <a:gd name="T81" fmla="*/ 466 h 551"/>
                <a:gd name="T82" fmla="*/ 247 w 254"/>
                <a:gd name="T83" fmla="*/ 434 h 551"/>
                <a:gd name="T84" fmla="*/ 249 w 254"/>
                <a:gd name="T85" fmla="*/ 401 h 551"/>
                <a:gd name="T86" fmla="*/ 252 w 254"/>
                <a:gd name="T87" fmla="*/ 369 h 551"/>
                <a:gd name="T88" fmla="*/ 254 w 254"/>
                <a:gd name="T89" fmla="*/ 337 h 551"/>
                <a:gd name="T90" fmla="*/ 254 w 254"/>
                <a:gd name="T91" fmla="*/ 306 h 551"/>
                <a:gd name="T92" fmla="*/ 254 w 254"/>
                <a:gd name="T93" fmla="*/ 276 h 551"/>
                <a:gd name="T94" fmla="*/ 252 w 254"/>
                <a:gd name="T95" fmla="*/ 245 h 551"/>
                <a:gd name="T96" fmla="*/ 249 w 254"/>
                <a:gd name="T97" fmla="*/ 215 h 551"/>
                <a:gd name="T98" fmla="*/ 247 w 254"/>
                <a:gd name="T99" fmla="*/ 185 h 551"/>
                <a:gd name="T100" fmla="*/ 242 w 254"/>
                <a:gd name="T101" fmla="*/ 156 h 551"/>
                <a:gd name="T102" fmla="*/ 237 w 254"/>
                <a:gd name="T103" fmla="*/ 127 h 551"/>
                <a:gd name="T104" fmla="*/ 229 w 254"/>
                <a:gd name="T105" fmla="*/ 98 h 551"/>
                <a:gd name="T106" fmla="*/ 221 w 254"/>
                <a:gd name="T107" fmla="*/ 70 h 551"/>
                <a:gd name="T108" fmla="*/ 212 w 254"/>
                <a:gd name="T109" fmla="*/ 42 h 551"/>
                <a:gd name="T110" fmla="*/ 25 w 254"/>
                <a:gd name="T111" fmla="*/ 0 h 5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54" h="551">
                  <a:moveTo>
                    <a:pt x="25" y="0"/>
                  </a:moveTo>
                  <a:lnTo>
                    <a:pt x="41" y="29"/>
                  </a:lnTo>
                  <a:lnTo>
                    <a:pt x="55" y="58"/>
                  </a:lnTo>
                  <a:lnTo>
                    <a:pt x="68" y="88"/>
                  </a:lnTo>
                  <a:lnTo>
                    <a:pt x="78" y="117"/>
                  </a:lnTo>
                  <a:lnTo>
                    <a:pt x="87" y="146"/>
                  </a:lnTo>
                  <a:lnTo>
                    <a:pt x="94" y="176"/>
                  </a:lnTo>
                  <a:lnTo>
                    <a:pt x="98" y="205"/>
                  </a:lnTo>
                  <a:lnTo>
                    <a:pt x="103" y="235"/>
                  </a:lnTo>
                  <a:lnTo>
                    <a:pt x="104" y="264"/>
                  </a:lnTo>
                  <a:lnTo>
                    <a:pt x="104" y="294"/>
                  </a:lnTo>
                  <a:lnTo>
                    <a:pt x="101" y="323"/>
                  </a:lnTo>
                  <a:lnTo>
                    <a:pt x="98" y="352"/>
                  </a:lnTo>
                  <a:lnTo>
                    <a:pt x="93" y="382"/>
                  </a:lnTo>
                  <a:lnTo>
                    <a:pt x="85" y="411"/>
                  </a:lnTo>
                  <a:lnTo>
                    <a:pt x="77" y="441"/>
                  </a:lnTo>
                  <a:lnTo>
                    <a:pt x="65" y="470"/>
                  </a:lnTo>
                  <a:lnTo>
                    <a:pt x="58" y="473"/>
                  </a:lnTo>
                  <a:lnTo>
                    <a:pt x="41" y="483"/>
                  </a:lnTo>
                  <a:lnTo>
                    <a:pt x="29" y="490"/>
                  </a:lnTo>
                  <a:lnTo>
                    <a:pt x="19" y="500"/>
                  </a:lnTo>
                  <a:lnTo>
                    <a:pt x="13" y="507"/>
                  </a:lnTo>
                  <a:lnTo>
                    <a:pt x="9" y="513"/>
                  </a:lnTo>
                  <a:lnTo>
                    <a:pt x="5" y="522"/>
                  </a:lnTo>
                  <a:lnTo>
                    <a:pt x="2" y="529"/>
                  </a:lnTo>
                  <a:lnTo>
                    <a:pt x="0" y="533"/>
                  </a:lnTo>
                  <a:lnTo>
                    <a:pt x="2" y="538"/>
                  </a:lnTo>
                  <a:lnTo>
                    <a:pt x="3" y="540"/>
                  </a:lnTo>
                  <a:lnTo>
                    <a:pt x="8" y="543"/>
                  </a:lnTo>
                  <a:lnTo>
                    <a:pt x="16" y="546"/>
                  </a:lnTo>
                  <a:lnTo>
                    <a:pt x="31" y="549"/>
                  </a:lnTo>
                  <a:lnTo>
                    <a:pt x="48" y="551"/>
                  </a:lnTo>
                  <a:lnTo>
                    <a:pt x="67" y="551"/>
                  </a:lnTo>
                  <a:lnTo>
                    <a:pt x="88" y="549"/>
                  </a:lnTo>
                  <a:lnTo>
                    <a:pt x="111" y="548"/>
                  </a:lnTo>
                  <a:lnTo>
                    <a:pt x="154" y="543"/>
                  </a:lnTo>
                  <a:lnTo>
                    <a:pt x="193" y="538"/>
                  </a:lnTo>
                  <a:lnTo>
                    <a:pt x="221" y="533"/>
                  </a:lnTo>
                  <a:lnTo>
                    <a:pt x="232" y="532"/>
                  </a:lnTo>
                  <a:lnTo>
                    <a:pt x="238" y="499"/>
                  </a:lnTo>
                  <a:lnTo>
                    <a:pt x="242" y="466"/>
                  </a:lnTo>
                  <a:lnTo>
                    <a:pt x="247" y="434"/>
                  </a:lnTo>
                  <a:lnTo>
                    <a:pt x="249" y="401"/>
                  </a:lnTo>
                  <a:lnTo>
                    <a:pt x="252" y="369"/>
                  </a:lnTo>
                  <a:lnTo>
                    <a:pt x="254" y="337"/>
                  </a:lnTo>
                  <a:lnTo>
                    <a:pt x="254" y="306"/>
                  </a:lnTo>
                  <a:lnTo>
                    <a:pt x="254" y="276"/>
                  </a:lnTo>
                  <a:lnTo>
                    <a:pt x="252" y="245"/>
                  </a:lnTo>
                  <a:lnTo>
                    <a:pt x="249" y="215"/>
                  </a:lnTo>
                  <a:lnTo>
                    <a:pt x="247" y="185"/>
                  </a:lnTo>
                  <a:lnTo>
                    <a:pt x="242" y="156"/>
                  </a:lnTo>
                  <a:lnTo>
                    <a:pt x="237" y="127"/>
                  </a:lnTo>
                  <a:lnTo>
                    <a:pt x="229" y="98"/>
                  </a:lnTo>
                  <a:lnTo>
                    <a:pt x="221" y="70"/>
                  </a:lnTo>
                  <a:lnTo>
                    <a:pt x="212" y="42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5119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04" name="Freeform 103"/>
            <p:cNvSpPr>
              <a:spLocks/>
            </p:cNvSpPr>
            <p:nvPr/>
          </p:nvSpPr>
          <p:spPr bwMode="auto">
            <a:xfrm>
              <a:off x="5378450" y="4884738"/>
              <a:ext cx="133350" cy="290513"/>
            </a:xfrm>
            <a:custGeom>
              <a:avLst/>
              <a:gdLst>
                <a:gd name="T0" fmla="*/ 24 w 253"/>
                <a:gd name="T1" fmla="*/ 0 h 550"/>
                <a:gd name="T2" fmla="*/ 40 w 253"/>
                <a:gd name="T3" fmla="*/ 29 h 550"/>
                <a:gd name="T4" fmla="*/ 54 w 253"/>
                <a:gd name="T5" fmla="*/ 58 h 550"/>
                <a:gd name="T6" fmla="*/ 66 w 253"/>
                <a:gd name="T7" fmla="*/ 88 h 550"/>
                <a:gd name="T8" fmla="*/ 76 w 253"/>
                <a:gd name="T9" fmla="*/ 117 h 550"/>
                <a:gd name="T10" fmla="*/ 84 w 253"/>
                <a:gd name="T11" fmla="*/ 146 h 550"/>
                <a:gd name="T12" fmla="*/ 92 w 253"/>
                <a:gd name="T13" fmla="*/ 176 h 550"/>
                <a:gd name="T14" fmla="*/ 97 w 253"/>
                <a:gd name="T15" fmla="*/ 205 h 550"/>
                <a:gd name="T16" fmla="*/ 100 w 253"/>
                <a:gd name="T17" fmla="*/ 235 h 550"/>
                <a:gd name="T18" fmla="*/ 102 w 253"/>
                <a:gd name="T19" fmla="*/ 264 h 550"/>
                <a:gd name="T20" fmla="*/ 102 w 253"/>
                <a:gd name="T21" fmla="*/ 293 h 550"/>
                <a:gd name="T22" fmla="*/ 100 w 253"/>
                <a:gd name="T23" fmla="*/ 323 h 550"/>
                <a:gd name="T24" fmla="*/ 96 w 253"/>
                <a:gd name="T25" fmla="*/ 352 h 550"/>
                <a:gd name="T26" fmla="*/ 92 w 253"/>
                <a:gd name="T27" fmla="*/ 382 h 550"/>
                <a:gd name="T28" fmla="*/ 84 w 253"/>
                <a:gd name="T29" fmla="*/ 411 h 550"/>
                <a:gd name="T30" fmla="*/ 74 w 253"/>
                <a:gd name="T31" fmla="*/ 441 h 550"/>
                <a:gd name="T32" fmla="*/ 64 w 253"/>
                <a:gd name="T33" fmla="*/ 470 h 550"/>
                <a:gd name="T34" fmla="*/ 57 w 253"/>
                <a:gd name="T35" fmla="*/ 473 h 550"/>
                <a:gd name="T36" fmla="*/ 38 w 253"/>
                <a:gd name="T37" fmla="*/ 483 h 550"/>
                <a:gd name="T38" fmla="*/ 28 w 253"/>
                <a:gd name="T39" fmla="*/ 490 h 550"/>
                <a:gd name="T40" fmla="*/ 17 w 253"/>
                <a:gd name="T41" fmla="*/ 500 h 550"/>
                <a:gd name="T42" fmla="*/ 12 w 253"/>
                <a:gd name="T43" fmla="*/ 507 h 550"/>
                <a:gd name="T44" fmla="*/ 8 w 253"/>
                <a:gd name="T45" fmla="*/ 513 h 550"/>
                <a:gd name="T46" fmla="*/ 4 w 253"/>
                <a:gd name="T47" fmla="*/ 522 h 550"/>
                <a:gd name="T48" fmla="*/ 1 w 253"/>
                <a:gd name="T49" fmla="*/ 529 h 550"/>
                <a:gd name="T50" fmla="*/ 0 w 253"/>
                <a:gd name="T51" fmla="*/ 533 h 550"/>
                <a:gd name="T52" fmla="*/ 1 w 253"/>
                <a:gd name="T53" fmla="*/ 537 h 550"/>
                <a:gd name="T54" fmla="*/ 2 w 253"/>
                <a:gd name="T55" fmla="*/ 540 h 550"/>
                <a:gd name="T56" fmla="*/ 5 w 253"/>
                <a:gd name="T57" fmla="*/ 543 h 550"/>
                <a:gd name="T58" fmla="*/ 15 w 253"/>
                <a:gd name="T59" fmla="*/ 546 h 550"/>
                <a:gd name="T60" fmla="*/ 30 w 253"/>
                <a:gd name="T61" fmla="*/ 549 h 550"/>
                <a:gd name="T62" fmla="*/ 47 w 253"/>
                <a:gd name="T63" fmla="*/ 550 h 550"/>
                <a:gd name="T64" fmla="*/ 66 w 253"/>
                <a:gd name="T65" fmla="*/ 550 h 550"/>
                <a:gd name="T66" fmla="*/ 87 w 253"/>
                <a:gd name="T67" fmla="*/ 549 h 550"/>
                <a:gd name="T68" fmla="*/ 109 w 253"/>
                <a:gd name="T69" fmla="*/ 548 h 550"/>
                <a:gd name="T70" fmla="*/ 154 w 253"/>
                <a:gd name="T71" fmla="*/ 543 h 550"/>
                <a:gd name="T72" fmla="*/ 192 w 253"/>
                <a:gd name="T73" fmla="*/ 537 h 550"/>
                <a:gd name="T74" fmla="*/ 220 w 253"/>
                <a:gd name="T75" fmla="*/ 533 h 550"/>
                <a:gd name="T76" fmla="*/ 230 w 253"/>
                <a:gd name="T77" fmla="*/ 532 h 550"/>
                <a:gd name="T78" fmla="*/ 236 w 253"/>
                <a:gd name="T79" fmla="*/ 499 h 550"/>
                <a:gd name="T80" fmla="*/ 241 w 253"/>
                <a:gd name="T81" fmla="*/ 465 h 550"/>
                <a:gd name="T82" fmla="*/ 246 w 253"/>
                <a:gd name="T83" fmla="*/ 434 h 550"/>
                <a:gd name="T84" fmla="*/ 249 w 253"/>
                <a:gd name="T85" fmla="*/ 401 h 550"/>
                <a:gd name="T86" fmla="*/ 250 w 253"/>
                <a:gd name="T87" fmla="*/ 369 h 550"/>
                <a:gd name="T88" fmla="*/ 252 w 253"/>
                <a:gd name="T89" fmla="*/ 337 h 550"/>
                <a:gd name="T90" fmla="*/ 253 w 253"/>
                <a:gd name="T91" fmla="*/ 306 h 550"/>
                <a:gd name="T92" fmla="*/ 252 w 253"/>
                <a:gd name="T93" fmla="*/ 275 h 550"/>
                <a:gd name="T94" fmla="*/ 250 w 253"/>
                <a:gd name="T95" fmla="*/ 245 h 550"/>
                <a:gd name="T96" fmla="*/ 249 w 253"/>
                <a:gd name="T97" fmla="*/ 215 h 550"/>
                <a:gd name="T98" fmla="*/ 244 w 253"/>
                <a:gd name="T99" fmla="*/ 185 h 550"/>
                <a:gd name="T100" fmla="*/ 240 w 253"/>
                <a:gd name="T101" fmla="*/ 156 h 550"/>
                <a:gd name="T102" fmla="*/ 234 w 253"/>
                <a:gd name="T103" fmla="*/ 127 h 550"/>
                <a:gd name="T104" fmla="*/ 227 w 253"/>
                <a:gd name="T105" fmla="*/ 98 h 550"/>
                <a:gd name="T106" fmla="*/ 220 w 253"/>
                <a:gd name="T107" fmla="*/ 69 h 550"/>
                <a:gd name="T108" fmla="*/ 211 w 253"/>
                <a:gd name="T109" fmla="*/ 42 h 550"/>
                <a:gd name="T110" fmla="*/ 24 w 253"/>
                <a:gd name="T111" fmla="*/ 0 h 5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53" h="550">
                  <a:moveTo>
                    <a:pt x="24" y="0"/>
                  </a:moveTo>
                  <a:lnTo>
                    <a:pt x="40" y="29"/>
                  </a:lnTo>
                  <a:lnTo>
                    <a:pt x="54" y="58"/>
                  </a:lnTo>
                  <a:lnTo>
                    <a:pt x="66" y="88"/>
                  </a:lnTo>
                  <a:lnTo>
                    <a:pt x="76" y="117"/>
                  </a:lnTo>
                  <a:lnTo>
                    <a:pt x="84" y="146"/>
                  </a:lnTo>
                  <a:lnTo>
                    <a:pt x="92" y="176"/>
                  </a:lnTo>
                  <a:lnTo>
                    <a:pt x="97" y="205"/>
                  </a:lnTo>
                  <a:lnTo>
                    <a:pt x="100" y="235"/>
                  </a:lnTo>
                  <a:lnTo>
                    <a:pt x="102" y="264"/>
                  </a:lnTo>
                  <a:lnTo>
                    <a:pt x="102" y="293"/>
                  </a:lnTo>
                  <a:lnTo>
                    <a:pt x="100" y="323"/>
                  </a:lnTo>
                  <a:lnTo>
                    <a:pt x="96" y="352"/>
                  </a:lnTo>
                  <a:lnTo>
                    <a:pt x="92" y="382"/>
                  </a:lnTo>
                  <a:lnTo>
                    <a:pt x="84" y="411"/>
                  </a:lnTo>
                  <a:lnTo>
                    <a:pt x="74" y="441"/>
                  </a:lnTo>
                  <a:lnTo>
                    <a:pt x="64" y="470"/>
                  </a:lnTo>
                  <a:lnTo>
                    <a:pt x="57" y="473"/>
                  </a:lnTo>
                  <a:lnTo>
                    <a:pt x="38" y="483"/>
                  </a:lnTo>
                  <a:lnTo>
                    <a:pt x="28" y="490"/>
                  </a:lnTo>
                  <a:lnTo>
                    <a:pt x="17" y="500"/>
                  </a:lnTo>
                  <a:lnTo>
                    <a:pt x="12" y="507"/>
                  </a:lnTo>
                  <a:lnTo>
                    <a:pt x="8" y="513"/>
                  </a:lnTo>
                  <a:lnTo>
                    <a:pt x="4" y="522"/>
                  </a:lnTo>
                  <a:lnTo>
                    <a:pt x="1" y="529"/>
                  </a:lnTo>
                  <a:lnTo>
                    <a:pt x="0" y="533"/>
                  </a:lnTo>
                  <a:lnTo>
                    <a:pt x="1" y="537"/>
                  </a:lnTo>
                  <a:lnTo>
                    <a:pt x="2" y="540"/>
                  </a:lnTo>
                  <a:lnTo>
                    <a:pt x="5" y="543"/>
                  </a:lnTo>
                  <a:lnTo>
                    <a:pt x="15" y="546"/>
                  </a:lnTo>
                  <a:lnTo>
                    <a:pt x="30" y="549"/>
                  </a:lnTo>
                  <a:lnTo>
                    <a:pt x="47" y="550"/>
                  </a:lnTo>
                  <a:lnTo>
                    <a:pt x="66" y="550"/>
                  </a:lnTo>
                  <a:lnTo>
                    <a:pt x="87" y="549"/>
                  </a:lnTo>
                  <a:lnTo>
                    <a:pt x="109" y="548"/>
                  </a:lnTo>
                  <a:lnTo>
                    <a:pt x="154" y="543"/>
                  </a:lnTo>
                  <a:lnTo>
                    <a:pt x="192" y="537"/>
                  </a:lnTo>
                  <a:lnTo>
                    <a:pt x="220" y="533"/>
                  </a:lnTo>
                  <a:lnTo>
                    <a:pt x="230" y="532"/>
                  </a:lnTo>
                  <a:lnTo>
                    <a:pt x="236" y="499"/>
                  </a:lnTo>
                  <a:lnTo>
                    <a:pt x="241" y="465"/>
                  </a:lnTo>
                  <a:lnTo>
                    <a:pt x="246" y="434"/>
                  </a:lnTo>
                  <a:lnTo>
                    <a:pt x="249" y="401"/>
                  </a:lnTo>
                  <a:lnTo>
                    <a:pt x="250" y="369"/>
                  </a:lnTo>
                  <a:lnTo>
                    <a:pt x="252" y="337"/>
                  </a:lnTo>
                  <a:lnTo>
                    <a:pt x="253" y="306"/>
                  </a:lnTo>
                  <a:lnTo>
                    <a:pt x="252" y="275"/>
                  </a:lnTo>
                  <a:lnTo>
                    <a:pt x="250" y="245"/>
                  </a:lnTo>
                  <a:lnTo>
                    <a:pt x="249" y="215"/>
                  </a:lnTo>
                  <a:lnTo>
                    <a:pt x="244" y="185"/>
                  </a:lnTo>
                  <a:lnTo>
                    <a:pt x="240" y="156"/>
                  </a:lnTo>
                  <a:lnTo>
                    <a:pt x="234" y="127"/>
                  </a:lnTo>
                  <a:lnTo>
                    <a:pt x="227" y="98"/>
                  </a:lnTo>
                  <a:lnTo>
                    <a:pt x="220" y="69"/>
                  </a:lnTo>
                  <a:lnTo>
                    <a:pt x="211" y="42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5119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05" name="Freeform 104"/>
            <p:cNvSpPr>
              <a:spLocks/>
            </p:cNvSpPr>
            <p:nvPr/>
          </p:nvSpPr>
          <p:spPr bwMode="auto">
            <a:xfrm>
              <a:off x="5513388" y="4430713"/>
              <a:ext cx="169863" cy="450850"/>
            </a:xfrm>
            <a:custGeom>
              <a:avLst/>
              <a:gdLst>
                <a:gd name="T0" fmla="*/ 0 w 322"/>
                <a:gd name="T1" fmla="*/ 845 h 852"/>
                <a:gd name="T2" fmla="*/ 0 w 322"/>
                <a:gd name="T3" fmla="*/ 838 h 852"/>
                <a:gd name="T4" fmla="*/ 9 w 322"/>
                <a:gd name="T5" fmla="*/ 822 h 852"/>
                <a:gd name="T6" fmla="*/ 44 w 322"/>
                <a:gd name="T7" fmla="*/ 773 h 852"/>
                <a:gd name="T8" fmla="*/ 94 w 322"/>
                <a:gd name="T9" fmla="*/ 702 h 852"/>
                <a:gd name="T10" fmla="*/ 130 w 322"/>
                <a:gd name="T11" fmla="*/ 640 h 852"/>
                <a:gd name="T12" fmla="*/ 163 w 322"/>
                <a:gd name="T13" fmla="*/ 570 h 852"/>
                <a:gd name="T14" fmla="*/ 183 w 322"/>
                <a:gd name="T15" fmla="*/ 511 h 852"/>
                <a:gd name="T16" fmla="*/ 193 w 322"/>
                <a:gd name="T17" fmla="*/ 468 h 852"/>
                <a:gd name="T18" fmla="*/ 202 w 322"/>
                <a:gd name="T19" fmla="*/ 424 h 852"/>
                <a:gd name="T20" fmla="*/ 206 w 322"/>
                <a:gd name="T21" fmla="*/ 381 h 852"/>
                <a:gd name="T22" fmla="*/ 208 w 322"/>
                <a:gd name="T23" fmla="*/ 318 h 852"/>
                <a:gd name="T24" fmla="*/ 201 w 322"/>
                <a:gd name="T25" fmla="*/ 240 h 852"/>
                <a:gd name="T26" fmla="*/ 189 w 322"/>
                <a:gd name="T27" fmla="*/ 169 h 852"/>
                <a:gd name="T28" fmla="*/ 166 w 322"/>
                <a:gd name="T29" fmla="*/ 86 h 852"/>
                <a:gd name="T30" fmla="*/ 149 w 322"/>
                <a:gd name="T31" fmla="*/ 28 h 852"/>
                <a:gd name="T32" fmla="*/ 147 w 322"/>
                <a:gd name="T33" fmla="*/ 11 h 852"/>
                <a:gd name="T34" fmla="*/ 149 w 322"/>
                <a:gd name="T35" fmla="*/ 2 h 852"/>
                <a:gd name="T36" fmla="*/ 154 w 322"/>
                <a:gd name="T37" fmla="*/ 0 h 852"/>
                <a:gd name="T38" fmla="*/ 162 w 322"/>
                <a:gd name="T39" fmla="*/ 0 h 852"/>
                <a:gd name="T40" fmla="*/ 179 w 322"/>
                <a:gd name="T41" fmla="*/ 10 h 852"/>
                <a:gd name="T42" fmla="*/ 208 w 322"/>
                <a:gd name="T43" fmla="*/ 36 h 852"/>
                <a:gd name="T44" fmla="*/ 241 w 322"/>
                <a:gd name="T45" fmla="*/ 79 h 852"/>
                <a:gd name="T46" fmla="*/ 265 w 322"/>
                <a:gd name="T47" fmla="*/ 123 h 852"/>
                <a:gd name="T48" fmla="*/ 281 w 322"/>
                <a:gd name="T49" fmla="*/ 159 h 852"/>
                <a:gd name="T50" fmla="*/ 296 w 322"/>
                <a:gd name="T51" fmla="*/ 198 h 852"/>
                <a:gd name="T52" fmla="*/ 307 w 322"/>
                <a:gd name="T53" fmla="*/ 240 h 852"/>
                <a:gd name="T54" fmla="*/ 316 w 322"/>
                <a:gd name="T55" fmla="*/ 286 h 852"/>
                <a:gd name="T56" fmla="*/ 320 w 322"/>
                <a:gd name="T57" fmla="*/ 335 h 852"/>
                <a:gd name="T58" fmla="*/ 322 w 322"/>
                <a:gd name="T59" fmla="*/ 387 h 852"/>
                <a:gd name="T60" fmla="*/ 317 w 322"/>
                <a:gd name="T61" fmla="*/ 440 h 852"/>
                <a:gd name="T62" fmla="*/ 307 w 322"/>
                <a:gd name="T63" fmla="*/ 493 h 852"/>
                <a:gd name="T64" fmla="*/ 293 w 322"/>
                <a:gd name="T65" fmla="*/ 544 h 852"/>
                <a:gd name="T66" fmla="*/ 275 w 322"/>
                <a:gd name="T67" fmla="*/ 593 h 852"/>
                <a:gd name="T68" fmla="*/ 254 w 322"/>
                <a:gd name="T69" fmla="*/ 636 h 852"/>
                <a:gd name="T70" fmla="*/ 229 w 322"/>
                <a:gd name="T71" fmla="*/ 676 h 852"/>
                <a:gd name="T72" fmla="*/ 205 w 322"/>
                <a:gd name="T73" fmla="*/ 712 h 852"/>
                <a:gd name="T74" fmla="*/ 178 w 322"/>
                <a:gd name="T75" fmla="*/ 744 h 852"/>
                <a:gd name="T76" fmla="*/ 152 w 322"/>
                <a:gd name="T77" fmla="*/ 771 h 852"/>
                <a:gd name="T78" fmla="*/ 111 w 322"/>
                <a:gd name="T79" fmla="*/ 805 h 852"/>
                <a:gd name="T80" fmla="*/ 65 w 322"/>
                <a:gd name="T81" fmla="*/ 835 h 852"/>
                <a:gd name="T82" fmla="*/ 29 w 322"/>
                <a:gd name="T83" fmla="*/ 851 h 852"/>
                <a:gd name="T84" fmla="*/ 10 w 322"/>
                <a:gd name="T85" fmla="*/ 852 h 852"/>
                <a:gd name="T86" fmla="*/ 3 w 322"/>
                <a:gd name="T87" fmla="*/ 851 h 8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322" h="852">
                  <a:moveTo>
                    <a:pt x="2" y="849"/>
                  </a:moveTo>
                  <a:lnTo>
                    <a:pt x="0" y="845"/>
                  </a:lnTo>
                  <a:lnTo>
                    <a:pt x="0" y="842"/>
                  </a:lnTo>
                  <a:lnTo>
                    <a:pt x="0" y="838"/>
                  </a:lnTo>
                  <a:lnTo>
                    <a:pt x="3" y="833"/>
                  </a:lnTo>
                  <a:lnTo>
                    <a:pt x="9" y="822"/>
                  </a:lnTo>
                  <a:lnTo>
                    <a:pt x="18" y="809"/>
                  </a:lnTo>
                  <a:lnTo>
                    <a:pt x="44" y="773"/>
                  </a:lnTo>
                  <a:lnTo>
                    <a:pt x="77" y="728"/>
                  </a:lnTo>
                  <a:lnTo>
                    <a:pt x="94" y="702"/>
                  </a:lnTo>
                  <a:lnTo>
                    <a:pt x="113" y="673"/>
                  </a:lnTo>
                  <a:lnTo>
                    <a:pt x="130" y="640"/>
                  </a:lnTo>
                  <a:lnTo>
                    <a:pt x="147" y="607"/>
                  </a:lnTo>
                  <a:lnTo>
                    <a:pt x="163" y="570"/>
                  </a:lnTo>
                  <a:lnTo>
                    <a:pt x="178" y="531"/>
                  </a:lnTo>
                  <a:lnTo>
                    <a:pt x="183" y="511"/>
                  </a:lnTo>
                  <a:lnTo>
                    <a:pt x="189" y="489"/>
                  </a:lnTo>
                  <a:lnTo>
                    <a:pt x="193" y="468"/>
                  </a:lnTo>
                  <a:lnTo>
                    <a:pt x="198" y="446"/>
                  </a:lnTo>
                  <a:lnTo>
                    <a:pt x="202" y="424"/>
                  </a:lnTo>
                  <a:lnTo>
                    <a:pt x="203" y="403"/>
                  </a:lnTo>
                  <a:lnTo>
                    <a:pt x="206" y="381"/>
                  </a:lnTo>
                  <a:lnTo>
                    <a:pt x="208" y="360"/>
                  </a:lnTo>
                  <a:lnTo>
                    <a:pt x="208" y="318"/>
                  </a:lnTo>
                  <a:lnTo>
                    <a:pt x="205" y="277"/>
                  </a:lnTo>
                  <a:lnTo>
                    <a:pt x="201" y="240"/>
                  </a:lnTo>
                  <a:lnTo>
                    <a:pt x="195" y="204"/>
                  </a:lnTo>
                  <a:lnTo>
                    <a:pt x="189" y="169"/>
                  </a:lnTo>
                  <a:lnTo>
                    <a:pt x="180" y="139"/>
                  </a:lnTo>
                  <a:lnTo>
                    <a:pt x="166" y="86"/>
                  </a:lnTo>
                  <a:lnTo>
                    <a:pt x="153" y="44"/>
                  </a:lnTo>
                  <a:lnTo>
                    <a:pt x="149" y="28"/>
                  </a:lnTo>
                  <a:lnTo>
                    <a:pt x="147" y="15"/>
                  </a:lnTo>
                  <a:lnTo>
                    <a:pt x="147" y="11"/>
                  </a:lnTo>
                  <a:lnTo>
                    <a:pt x="149" y="7"/>
                  </a:lnTo>
                  <a:lnTo>
                    <a:pt x="149" y="2"/>
                  </a:lnTo>
                  <a:lnTo>
                    <a:pt x="152" y="1"/>
                  </a:lnTo>
                  <a:lnTo>
                    <a:pt x="154" y="0"/>
                  </a:lnTo>
                  <a:lnTo>
                    <a:pt x="157" y="0"/>
                  </a:lnTo>
                  <a:lnTo>
                    <a:pt x="162" y="0"/>
                  </a:lnTo>
                  <a:lnTo>
                    <a:pt x="167" y="2"/>
                  </a:lnTo>
                  <a:lnTo>
                    <a:pt x="179" y="10"/>
                  </a:lnTo>
                  <a:lnTo>
                    <a:pt x="192" y="20"/>
                  </a:lnTo>
                  <a:lnTo>
                    <a:pt x="208" y="36"/>
                  </a:lnTo>
                  <a:lnTo>
                    <a:pt x="224" y="56"/>
                  </a:lnTo>
                  <a:lnTo>
                    <a:pt x="241" y="79"/>
                  </a:lnTo>
                  <a:lnTo>
                    <a:pt x="257" y="108"/>
                  </a:lnTo>
                  <a:lnTo>
                    <a:pt x="265" y="123"/>
                  </a:lnTo>
                  <a:lnTo>
                    <a:pt x="274" y="141"/>
                  </a:lnTo>
                  <a:lnTo>
                    <a:pt x="281" y="159"/>
                  </a:lnTo>
                  <a:lnTo>
                    <a:pt x="288" y="178"/>
                  </a:lnTo>
                  <a:lnTo>
                    <a:pt x="296" y="198"/>
                  </a:lnTo>
                  <a:lnTo>
                    <a:pt x="301" y="218"/>
                  </a:lnTo>
                  <a:lnTo>
                    <a:pt x="307" y="240"/>
                  </a:lnTo>
                  <a:lnTo>
                    <a:pt x="311" y="263"/>
                  </a:lnTo>
                  <a:lnTo>
                    <a:pt x="316" y="286"/>
                  </a:lnTo>
                  <a:lnTo>
                    <a:pt x="319" y="311"/>
                  </a:lnTo>
                  <a:lnTo>
                    <a:pt x="320" y="335"/>
                  </a:lnTo>
                  <a:lnTo>
                    <a:pt x="322" y="361"/>
                  </a:lnTo>
                  <a:lnTo>
                    <a:pt x="322" y="387"/>
                  </a:lnTo>
                  <a:lnTo>
                    <a:pt x="320" y="413"/>
                  </a:lnTo>
                  <a:lnTo>
                    <a:pt x="317" y="440"/>
                  </a:lnTo>
                  <a:lnTo>
                    <a:pt x="313" y="466"/>
                  </a:lnTo>
                  <a:lnTo>
                    <a:pt x="307" y="493"/>
                  </a:lnTo>
                  <a:lnTo>
                    <a:pt x="301" y="519"/>
                  </a:lnTo>
                  <a:lnTo>
                    <a:pt x="293" y="544"/>
                  </a:lnTo>
                  <a:lnTo>
                    <a:pt x="284" y="568"/>
                  </a:lnTo>
                  <a:lnTo>
                    <a:pt x="275" y="593"/>
                  </a:lnTo>
                  <a:lnTo>
                    <a:pt x="265" y="614"/>
                  </a:lnTo>
                  <a:lnTo>
                    <a:pt x="254" y="636"/>
                  </a:lnTo>
                  <a:lnTo>
                    <a:pt x="242" y="658"/>
                  </a:lnTo>
                  <a:lnTo>
                    <a:pt x="229" y="676"/>
                  </a:lnTo>
                  <a:lnTo>
                    <a:pt x="218" y="695"/>
                  </a:lnTo>
                  <a:lnTo>
                    <a:pt x="205" y="712"/>
                  </a:lnTo>
                  <a:lnTo>
                    <a:pt x="192" y="730"/>
                  </a:lnTo>
                  <a:lnTo>
                    <a:pt x="178" y="744"/>
                  </a:lnTo>
                  <a:lnTo>
                    <a:pt x="165" y="758"/>
                  </a:lnTo>
                  <a:lnTo>
                    <a:pt x="152" y="771"/>
                  </a:lnTo>
                  <a:lnTo>
                    <a:pt x="137" y="784"/>
                  </a:lnTo>
                  <a:lnTo>
                    <a:pt x="111" y="805"/>
                  </a:lnTo>
                  <a:lnTo>
                    <a:pt x="88" y="822"/>
                  </a:lnTo>
                  <a:lnTo>
                    <a:pt x="65" y="835"/>
                  </a:lnTo>
                  <a:lnTo>
                    <a:pt x="46" y="845"/>
                  </a:lnTo>
                  <a:lnTo>
                    <a:pt x="29" y="851"/>
                  </a:lnTo>
                  <a:lnTo>
                    <a:pt x="16" y="852"/>
                  </a:lnTo>
                  <a:lnTo>
                    <a:pt x="10" y="852"/>
                  </a:lnTo>
                  <a:lnTo>
                    <a:pt x="8" y="852"/>
                  </a:lnTo>
                  <a:lnTo>
                    <a:pt x="3" y="851"/>
                  </a:lnTo>
                  <a:lnTo>
                    <a:pt x="2" y="849"/>
                  </a:lnTo>
                  <a:close/>
                </a:path>
              </a:pathLst>
            </a:custGeom>
            <a:solidFill>
              <a:srgbClr val="5119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06" name="Freeform 105"/>
            <p:cNvSpPr>
              <a:spLocks/>
            </p:cNvSpPr>
            <p:nvPr/>
          </p:nvSpPr>
          <p:spPr bwMode="auto">
            <a:xfrm>
              <a:off x="1898650" y="3133726"/>
              <a:ext cx="779463" cy="942975"/>
            </a:xfrm>
            <a:custGeom>
              <a:avLst/>
              <a:gdLst>
                <a:gd name="T0" fmla="*/ 306 w 1474"/>
                <a:gd name="T1" fmla="*/ 40 h 1781"/>
                <a:gd name="T2" fmla="*/ 310 w 1474"/>
                <a:gd name="T3" fmla="*/ 223 h 1781"/>
                <a:gd name="T4" fmla="*/ 322 w 1474"/>
                <a:gd name="T5" fmla="*/ 489 h 1781"/>
                <a:gd name="T6" fmla="*/ 346 w 1474"/>
                <a:gd name="T7" fmla="*/ 773 h 1781"/>
                <a:gd name="T8" fmla="*/ 372 w 1474"/>
                <a:gd name="T9" fmla="*/ 940 h 1781"/>
                <a:gd name="T10" fmla="*/ 396 w 1474"/>
                <a:gd name="T11" fmla="*/ 1038 h 1781"/>
                <a:gd name="T12" fmla="*/ 427 w 1474"/>
                <a:gd name="T13" fmla="*/ 1104 h 1781"/>
                <a:gd name="T14" fmla="*/ 476 w 1474"/>
                <a:gd name="T15" fmla="*/ 1149 h 1781"/>
                <a:gd name="T16" fmla="*/ 549 w 1474"/>
                <a:gd name="T17" fmla="*/ 1189 h 1781"/>
                <a:gd name="T18" fmla="*/ 643 w 1474"/>
                <a:gd name="T19" fmla="*/ 1225 h 1781"/>
                <a:gd name="T20" fmla="*/ 748 w 1474"/>
                <a:gd name="T21" fmla="*/ 1257 h 1781"/>
                <a:gd name="T22" fmla="*/ 968 w 1474"/>
                <a:gd name="T23" fmla="*/ 1307 h 1781"/>
                <a:gd name="T24" fmla="*/ 1158 w 1474"/>
                <a:gd name="T25" fmla="*/ 1339 h 1781"/>
                <a:gd name="T26" fmla="*/ 1305 w 1474"/>
                <a:gd name="T27" fmla="*/ 1366 h 1781"/>
                <a:gd name="T28" fmla="*/ 1413 w 1474"/>
                <a:gd name="T29" fmla="*/ 1420 h 1781"/>
                <a:gd name="T30" fmla="*/ 1458 w 1474"/>
                <a:gd name="T31" fmla="*/ 1450 h 1781"/>
                <a:gd name="T32" fmla="*/ 1472 w 1474"/>
                <a:gd name="T33" fmla="*/ 1470 h 1781"/>
                <a:gd name="T34" fmla="*/ 1474 w 1474"/>
                <a:gd name="T35" fmla="*/ 1484 h 1781"/>
                <a:gd name="T36" fmla="*/ 1466 w 1474"/>
                <a:gd name="T37" fmla="*/ 1494 h 1781"/>
                <a:gd name="T38" fmla="*/ 1432 w 1474"/>
                <a:gd name="T39" fmla="*/ 1502 h 1781"/>
                <a:gd name="T40" fmla="*/ 1384 w 1474"/>
                <a:gd name="T41" fmla="*/ 1499 h 1781"/>
                <a:gd name="T42" fmla="*/ 1305 w 1474"/>
                <a:gd name="T43" fmla="*/ 1484 h 1781"/>
                <a:gd name="T44" fmla="*/ 1374 w 1474"/>
                <a:gd name="T45" fmla="*/ 1535 h 1781"/>
                <a:gd name="T46" fmla="*/ 1412 w 1474"/>
                <a:gd name="T47" fmla="*/ 1572 h 1781"/>
                <a:gd name="T48" fmla="*/ 1432 w 1474"/>
                <a:gd name="T49" fmla="*/ 1614 h 1781"/>
                <a:gd name="T50" fmla="*/ 1432 w 1474"/>
                <a:gd name="T51" fmla="*/ 1633 h 1781"/>
                <a:gd name="T52" fmla="*/ 1422 w 1474"/>
                <a:gd name="T53" fmla="*/ 1650 h 1781"/>
                <a:gd name="T54" fmla="*/ 1404 w 1474"/>
                <a:gd name="T55" fmla="*/ 1656 h 1781"/>
                <a:gd name="T56" fmla="*/ 1381 w 1474"/>
                <a:gd name="T57" fmla="*/ 1653 h 1781"/>
                <a:gd name="T58" fmla="*/ 1324 w 1474"/>
                <a:gd name="T59" fmla="*/ 1627 h 1781"/>
                <a:gd name="T60" fmla="*/ 1230 w 1474"/>
                <a:gd name="T61" fmla="*/ 1566 h 1781"/>
                <a:gd name="T62" fmla="*/ 1207 w 1474"/>
                <a:gd name="T63" fmla="*/ 1551 h 1781"/>
                <a:gd name="T64" fmla="*/ 1291 w 1474"/>
                <a:gd name="T65" fmla="*/ 1651 h 1781"/>
                <a:gd name="T66" fmla="*/ 1332 w 1474"/>
                <a:gd name="T67" fmla="*/ 1713 h 1781"/>
                <a:gd name="T68" fmla="*/ 1353 w 1474"/>
                <a:gd name="T69" fmla="*/ 1762 h 1781"/>
                <a:gd name="T70" fmla="*/ 1350 w 1474"/>
                <a:gd name="T71" fmla="*/ 1777 h 1781"/>
                <a:gd name="T72" fmla="*/ 1335 w 1474"/>
                <a:gd name="T73" fmla="*/ 1781 h 1781"/>
                <a:gd name="T74" fmla="*/ 1307 w 1474"/>
                <a:gd name="T75" fmla="*/ 1771 h 1781"/>
                <a:gd name="T76" fmla="*/ 1255 w 1474"/>
                <a:gd name="T77" fmla="*/ 1731 h 1781"/>
                <a:gd name="T78" fmla="*/ 1184 w 1474"/>
                <a:gd name="T79" fmla="*/ 1657 h 1781"/>
                <a:gd name="T80" fmla="*/ 1129 w 1474"/>
                <a:gd name="T81" fmla="*/ 1591 h 1781"/>
                <a:gd name="T82" fmla="*/ 922 w 1474"/>
                <a:gd name="T83" fmla="*/ 1553 h 1781"/>
                <a:gd name="T84" fmla="*/ 674 w 1474"/>
                <a:gd name="T85" fmla="*/ 1503 h 1781"/>
                <a:gd name="T86" fmla="*/ 418 w 1474"/>
                <a:gd name="T87" fmla="*/ 1440 h 1781"/>
                <a:gd name="T88" fmla="*/ 273 w 1474"/>
                <a:gd name="T89" fmla="*/ 1392 h 1781"/>
                <a:gd name="T90" fmla="*/ 192 w 1474"/>
                <a:gd name="T91" fmla="*/ 1355 h 1781"/>
                <a:gd name="T92" fmla="*/ 143 w 1474"/>
                <a:gd name="T93" fmla="*/ 1319 h 1781"/>
                <a:gd name="T94" fmla="*/ 116 w 1474"/>
                <a:gd name="T95" fmla="*/ 1261 h 1781"/>
                <a:gd name="T96" fmla="*/ 91 w 1474"/>
                <a:gd name="T97" fmla="*/ 1170 h 1781"/>
                <a:gd name="T98" fmla="*/ 64 w 1474"/>
                <a:gd name="T99" fmla="*/ 1012 h 1781"/>
                <a:gd name="T100" fmla="*/ 32 w 1474"/>
                <a:gd name="T101" fmla="*/ 733 h 1781"/>
                <a:gd name="T102" fmla="*/ 12 w 1474"/>
                <a:gd name="T103" fmla="*/ 468 h 1781"/>
                <a:gd name="T104" fmla="*/ 2 w 1474"/>
                <a:gd name="T105" fmla="*/ 286 h 1781"/>
                <a:gd name="T106" fmla="*/ 306 w 1474"/>
                <a:gd name="T107" fmla="*/ 0 h 17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474" h="1781">
                  <a:moveTo>
                    <a:pt x="306" y="0"/>
                  </a:moveTo>
                  <a:lnTo>
                    <a:pt x="306" y="11"/>
                  </a:lnTo>
                  <a:lnTo>
                    <a:pt x="306" y="40"/>
                  </a:lnTo>
                  <a:lnTo>
                    <a:pt x="306" y="88"/>
                  </a:lnTo>
                  <a:lnTo>
                    <a:pt x="307" y="149"/>
                  </a:lnTo>
                  <a:lnTo>
                    <a:pt x="310" y="223"/>
                  </a:lnTo>
                  <a:lnTo>
                    <a:pt x="313" y="305"/>
                  </a:lnTo>
                  <a:lnTo>
                    <a:pt x="317" y="394"/>
                  </a:lnTo>
                  <a:lnTo>
                    <a:pt x="322" y="489"/>
                  </a:lnTo>
                  <a:lnTo>
                    <a:pt x="329" y="586"/>
                  </a:lnTo>
                  <a:lnTo>
                    <a:pt x="336" y="681"/>
                  </a:lnTo>
                  <a:lnTo>
                    <a:pt x="346" y="773"/>
                  </a:lnTo>
                  <a:lnTo>
                    <a:pt x="358" y="861"/>
                  </a:lnTo>
                  <a:lnTo>
                    <a:pt x="365" y="901"/>
                  </a:lnTo>
                  <a:lnTo>
                    <a:pt x="372" y="940"/>
                  </a:lnTo>
                  <a:lnTo>
                    <a:pt x="379" y="976"/>
                  </a:lnTo>
                  <a:lnTo>
                    <a:pt x="388" y="1009"/>
                  </a:lnTo>
                  <a:lnTo>
                    <a:pt x="396" y="1038"/>
                  </a:lnTo>
                  <a:lnTo>
                    <a:pt x="407" y="1064"/>
                  </a:lnTo>
                  <a:lnTo>
                    <a:pt x="417" y="1087"/>
                  </a:lnTo>
                  <a:lnTo>
                    <a:pt x="427" y="1104"/>
                  </a:lnTo>
                  <a:lnTo>
                    <a:pt x="440" y="1120"/>
                  </a:lnTo>
                  <a:lnTo>
                    <a:pt x="457" y="1134"/>
                  </a:lnTo>
                  <a:lnTo>
                    <a:pt x="476" y="1149"/>
                  </a:lnTo>
                  <a:lnTo>
                    <a:pt x="497" y="1163"/>
                  </a:lnTo>
                  <a:lnTo>
                    <a:pt x="522" y="1176"/>
                  </a:lnTo>
                  <a:lnTo>
                    <a:pt x="549" y="1189"/>
                  </a:lnTo>
                  <a:lnTo>
                    <a:pt x="578" y="1202"/>
                  </a:lnTo>
                  <a:lnTo>
                    <a:pt x="610" y="1214"/>
                  </a:lnTo>
                  <a:lnTo>
                    <a:pt x="643" y="1225"/>
                  </a:lnTo>
                  <a:lnTo>
                    <a:pt x="676" y="1237"/>
                  </a:lnTo>
                  <a:lnTo>
                    <a:pt x="712" y="1247"/>
                  </a:lnTo>
                  <a:lnTo>
                    <a:pt x="748" y="1257"/>
                  </a:lnTo>
                  <a:lnTo>
                    <a:pt x="821" y="1276"/>
                  </a:lnTo>
                  <a:lnTo>
                    <a:pt x="895" y="1293"/>
                  </a:lnTo>
                  <a:lnTo>
                    <a:pt x="968" y="1307"/>
                  </a:lnTo>
                  <a:lnTo>
                    <a:pt x="1037" y="1319"/>
                  </a:lnTo>
                  <a:lnTo>
                    <a:pt x="1102" y="1330"/>
                  </a:lnTo>
                  <a:lnTo>
                    <a:pt x="1158" y="1339"/>
                  </a:lnTo>
                  <a:lnTo>
                    <a:pt x="1242" y="1350"/>
                  </a:lnTo>
                  <a:lnTo>
                    <a:pt x="1273" y="1353"/>
                  </a:lnTo>
                  <a:lnTo>
                    <a:pt x="1305" y="1366"/>
                  </a:lnTo>
                  <a:lnTo>
                    <a:pt x="1376" y="1399"/>
                  </a:lnTo>
                  <a:lnTo>
                    <a:pt x="1394" y="1408"/>
                  </a:lnTo>
                  <a:lnTo>
                    <a:pt x="1413" y="1420"/>
                  </a:lnTo>
                  <a:lnTo>
                    <a:pt x="1429" y="1430"/>
                  </a:lnTo>
                  <a:lnTo>
                    <a:pt x="1445" y="1440"/>
                  </a:lnTo>
                  <a:lnTo>
                    <a:pt x="1458" y="1450"/>
                  </a:lnTo>
                  <a:lnTo>
                    <a:pt x="1466" y="1461"/>
                  </a:lnTo>
                  <a:lnTo>
                    <a:pt x="1471" y="1466"/>
                  </a:lnTo>
                  <a:lnTo>
                    <a:pt x="1472" y="1470"/>
                  </a:lnTo>
                  <a:lnTo>
                    <a:pt x="1474" y="1476"/>
                  </a:lnTo>
                  <a:lnTo>
                    <a:pt x="1474" y="1480"/>
                  </a:lnTo>
                  <a:lnTo>
                    <a:pt x="1474" y="1484"/>
                  </a:lnTo>
                  <a:lnTo>
                    <a:pt x="1472" y="1489"/>
                  </a:lnTo>
                  <a:lnTo>
                    <a:pt x="1469" y="1492"/>
                  </a:lnTo>
                  <a:lnTo>
                    <a:pt x="1466" y="1494"/>
                  </a:lnTo>
                  <a:lnTo>
                    <a:pt x="1456" y="1499"/>
                  </a:lnTo>
                  <a:lnTo>
                    <a:pt x="1445" y="1500"/>
                  </a:lnTo>
                  <a:lnTo>
                    <a:pt x="1432" y="1502"/>
                  </a:lnTo>
                  <a:lnTo>
                    <a:pt x="1417" y="1502"/>
                  </a:lnTo>
                  <a:lnTo>
                    <a:pt x="1402" y="1500"/>
                  </a:lnTo>
                  <a:lnTo>
                    <a:pt x="1384" y="1499"/>
                  </a:lnTo>
                  <a:lnTo>
                    <a:pt x="1325" y="1487"/>
                  </a:lnTo>
                  <a:lnTo>
                    <a:pt x="1298" y="1480"/>
                  </a:lnTo>
                  <a:lnTo>
                    <a:pt x="1305" y="1484"/>
                  </a:lnTo>
                  <a:lnTo>
                    <a:pt x="1322" y="1496"/>
                  </a:lnTo>
                  <a:lnTo>
                    <a:pt x="1347" y="1513"/>
                  </a:lnTo>
                  <a:lnTo>
                    <a:pt x="1374" y="1535"/>
                  </a:lnTo>
                  <a:lnTo>
                    <a:pt x="1389" y="1546"/>
                  </a:lnTo>
                  <a:lnTo>
                    <a:pt x="1400" y="1559"/>
                  </a:lnTo>
                  <a:lnTo>
                    <a:pt x="1412" y="1572"/>
                  </a:lnTo>
                  <a:lnTo>
                    <a:pt x="1422" y="1587"/>
                  </a:lnTo>
                  <a:lnTo>
                    <a:pt x="1428" y="1600"/>
                  </a:lnTo>
                  <a:lnTo>
                    <a:pt x="1432" y="1614"/>
                  </a:lnTo>
                  <a:lnTo>
                    <a:pt x="1433" y="1620"/>
                  </a:lnTo>
                  <a:lnTo>
                    <a:pt x="1433" y="1627"/>
                  </a:lnTo>
                  <a:lnTo>
                    <a:pt x="1432" y="1633"/>
                  </a:lnTo>
                  <a:lnTo>
                    <a:pt x="1429" y="1640"/>
                  </a:lnTo>
                  <a:lnTo>
                    <a:pt x="1426" y="1646"/>
                  </a:lnTo>
                  <a:lnTo>
                    <a:pt x="1422" y="1650"/>
                  </a:lnTo>
                  <a:lnTo>
                    <a:pt x="1417" y="1653"/>
                  </a:lnTo>
                  <a:lnTo>
                    <a:pt x="1412" y="1654"/>
                  </a:lnTo>
                  <a:lnTo>
                    <a:pt x="1404" y="1656"/>
                  </a:lnTo>
                  <a:lnTo>
                    <a:pt x="1397" y="1656"/>
                  </a:lnTo>
                  <a:lnTo>
                    <a:pt x="1390" y="1654"/>
                  </a:lnTo>
                  <a:lnTo>
                    <a:pt x="1381" y="1653"/>
                  </a:lnTo>
                  <a:lnTo>
                    <a:pt x="1363" y="1646"/>
                  </a:lnTo>
                  <a:lnTo>
                    <a:pt x="1344" y="1638"/>
                  </a:lnTo>
                  <a:lnTo>
                    <a:pt x="1324" y="1627"/>
                  </a:lnTo>
                  <a:lnTo>
                    <a:pt x="1304" y="1615"/>
                  </a:lnTo>
                  <a:lnTo>
                    <a:pt x="1263" y="1591"/>
                  </a:lnTo>
                  <a:lnTo>
                    <a:pt x="1230" y="1566"/>
                  </a:lnTo>
                  <a:lnTo>
                    <a:pt x="1207" y="1549"/>
                  </a:lnTo>
                  <a:lnTo>
                    <a:pt x="1199" y="1542"/>
                  </a:lnTo>
                  <a:lnTo>
                    <a:pt x="1207" y="1551"/>
                  </a:lnTo>
                  <a:lnTo>
                    <a:pt x="1229" y="1575"/>
                  </a:lnTo>
                  <a:lnTo>
                    <a:pt x="1258" y="1611"/>
                  </a:lnTo>
                  <a:lnTo>
                    <a:pt x="1291" y="1651"/>
                  </a:lnTo>
                  <a:lnTo>
                    <a:pt x="1307" y="1673"/>
                  </a:lnTo>
                  <a:lnTo>
                    <a:pt x="1321" y="1695"/>
                  </a:lnTo>
                  <a:lnTo>
                    <a:pt x="1332" y="1713"/>
                  </a:lnTo>
                  <a:lnTo>
                    <a:pt x="1343" y="1732"/>
                  </a:lnTo>
                  <a:lnTo>
                    <a:pt x="1350" y="1749"/>
                  </a:lnTo>
                  <a:lnTo>
                    <a:pt x="1353" y="1762"/>
                  </a:lnTo>
                  <a:lnTo>
                    <a:pt x="1353" y="1768"/>
                  </a:lnTo>
                  <a:lnTo>
                    <a:pt x="1351" y="1772"/>
                  </a:lnTo>
                  <a:lnTo>
                    <a:pt x="1350" y="1777"/>
                  </a:lnTo>
                  <a:lnTo>
                    <a:pt x="1345" y="1780"/>
                  </a:lnTo>
                  <a:lnTo>
                    <a:pt x="1340" y="1781"/>
                  </a:lnTo>
                  <a:lnTo>
                    <a:pt x="1335" y="1781"/>
                  </a:lnTo>
                  <a:lnTo>
                    <a:pt x="1328" y="1780"/>
                  </a:lnTo>
                  <a:lnTo>
                    <a:pt x="1322" y="1778"/>
                  </a:lnTo>
                  <a:lnTo>
                    <a:pt x="1307" y="1771"/>
                  </a:lnTo>
                  <a:lnTo>
                    <a:pt x="1291" y="1759"/>
                  </a:lnTo>
                  <a:lnTo>
                    <a:pt x="1273" y="1746"/>
                  </a:lnTo>
                  <a:lnTo>
                    <a:pt x="1255" y="1731"/>
                  </a:lnTo>
                  <a:lnTo>
                    <a:pt x="1237" y="1713"/>
                  </a:lnTo>
                  <a:lnTo>
                    <a:pt x="1219" y="1695"/>
                  </a:lnTo>
                  <a:lnTo>
                    <a:pt x="1184" y="1657"/>
                  </a:lnTo>
                  <a:lnTo>
                    <a:pt x="1155" y="1624"/>
                  </a:lnTo>
                  <a:lnTo>
                    <a:pt x="1137" y="1600"/>
                  </a:lnTo>
                  <a:lnTo>
                    <a:pt x="1129" y="1591"/>
                  </a:lnTo>
                  <a:lnTo>
                    <a:pt x="1091" y="1585"/>
                  </a:lnTo>
                  <a:lnTo>
                    <a:pt x="990" y="1566"/>
                  </a:lnTo>
                  <a:lnTo>
                    <a:pt x="922" y="1553"/>
                  </a:lnTo>
                  <a:lnTo>
                    <a:pt x="844" y="1539"/>
                  </a:lnTo>
                  <a:lnTo>
                    <a:pt x="762" y="1522"/>
                  </a:lnTo>
                  <a:lnTo>
                    <a:pt x="674" y="1503"/>
                  </a:lnTo>
                  <a:lnTo>
                    <a:pt x="587" y="1483"/>
                  </a:lnTo>
                  <a:lnTo>
                    <a:pt x="500" y="1461"/>
                  </a:lnTo>
                  <a:lnTo>
                    <a:pt x="418" y="1440"/>
                  </a:lnTo>
                  <a:lnTo>
                    <a:pt x="340" y="1415"/>
                  </a:lnTo>
                  <a:lnTo>
                    <a:pt x="306" y="1404"/>
                  </a:lnTo>
                  <a:lnTo>
                    <a:pt x="273" y="1392"/>
                  </a:lnTo>
                  <a:lnTo>
                    <a:pt x="242" y="1379"/>
                  </a:lnTo>
                  <a:lnTo>
                    <a:pt x="215" y="1368"/>
                  </a:lnTo>
                  <a:lnTo>
                    <a:pt x="192" y="1355"/>
                  </a:lnTo>
                  <a:lnTo>
                    <a:pt x="172" y="1343"/>
                  </a:lnTo>
                  <a:lnTo>
                    <a:pt x="155" y="1330"/>
                  </a:lnTo>
                  <a:lnTo>
                    <a:pt x="143" y="1319"/>
                  </a:lnTo>
                  <a:lnTo>
                    <a:pt x="133" y="1303"/>
                  </a:lnTo>
                  <a:lnTo>
                    <a:pt x="124" y="1284"/>
                  </a:lnTo>
                  <a:lnTo>
                    <a:pt x="116" y="1261"/>
                  </a:lnTo>
                  <a:lnTo>
                    <a:pt x="107" y="1235"/>
                  </a:lnTo>
                  <a:lnTo>
                    <a:pt x="98" y="1204"/>
                  </a:lnTo>
                  <a:lnTo>
                    <a:pt x="91" y="1170"/>
                  </a:lnTo>
                  <a:lnTo>
                    <a:pt x="84" y="1134"/>
                  </a:lnTo>
                  <a:lnTo>
                    <a:pt x="77" y="1096"/>
                  </a:lnTo>
                  <a:lnTo>
                    <a:pt x="64" y="1012"/>
                  </a:lnTo>
                  <a:lnTo>
                    <a:pt x="52" y="921"/>
                  </a:lnTo>
                  <a:lnTo>
                    <a:pt x="42" y="828"/>
                  </a:lnTo>
                  <a:lnTo>
                    <a:pt x="32" y="733"/>
                  </a:lnTo>
                  <a:lnTo>
                    <a:pt x="25" y="641"/>
                  </a:lnTo>
                  <a:lnTo>
                    <a:pt x="18" y="551"/>
                  </a:lnTo>
                  <a:lnTo>
                    <a:pt x="12" y="468"/>
                  </a:lnTo>
                  <a:lnTo>
                    <a:pt x="8" y="396"/>
                  </a:lnTo>
                  <a:lnTo>
                    <a:pt x="5" y="334"/>
                  </a:lnTo>
                  <a:lnTo>
                    <a:pt x="2" y="286"/>
                  </a:lnTo>
                  <a:lnTo>
                    <a:pt x="0" y="256"/>
                  </a:lnTo>
                  <a:lnTo>
                    <a:pt x="0" y="246"/>
                  </a:lnTo>
                  <a:lnTo>
                    <a:pt x="306" y="0"/>
                  </a:lnTo>
                  <a:close/>
                </a:path>
              </a:pathLst>
            </a:custGeom>
            <a:solidFill>
              <a:srgbClr val="FFF1D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07" name="Freeform 106"/>
            <p:cNvSpPr>
              <a:spLocks/>
            </p:cNvSpPr>
            <p:nvPr/>
          </p:nvSpPr>
          <p:spPr bwMode="auto">
            <a:xfrm>
              <a:off x="1866900" y="3011488"/>
              <a:ext cx="255588" cy="401638"/>
            </a:xfrm>
            <a:custGeom>
              <a:avLst/>
              <a:gdLst>
                <a:gd name="T0" fmla="*/ 342 w 483"/>
                <a:gd name="T1" fmla="*/ 2 h 758"/>
                <a:gd name="T2" fmla="*/ 323 w 483"/>
                <a:gd name="T3" fmla="*/ 0 h 758"/>
                <a:gd name="T4" fmla="*/ 306 w 483"/>
                <a:gd name="T5" fmla="*/ 2 h 758"/>
                <a:gd name="T6" fmla="*/ 288 w 483"/>
                <a:gd name="T7" fmla="*/ 5 h 758"/>
                <a:gd name="T8" fmla="*/ 270 w 483"/>
                <a:gd name="T9" fmla="*/ 12 h 758"/>
                <a:gd name="T10" fmla="*/ 252 w 483"/>
                <a:gd name="T11" fmla="*/ 20 h 758"/>
                <a:gd name="T12" fmla="*/ 235 w 483"/>
                <a:gd name="T13" fmla="*/ 32 h 758"/>
                <a:gd name="T14" fmla="*/ 218 w 483"/>
                <a:gd name="T15" fmla="*/ 45 h 758"/>
                <a:gd name="T16" fmla="*/ 201 w 483"/>
                <a:gd name="T17" fmla="*/ 61 h 758"/>
                <a:gd name="T18" fmla="*/ 183 w 483"/>
                <a:gd name="T19" fmla="*/ 78 h 758"/>
                <a:gd name="T20" fmla="*/ 167 w 483"/>
                <a:gd name="T21" fmla="*/ 97 h 758"/>
                <a:gd name="T22" fmla="*/ 152 w 483"/>
                <a:gd name="T23" fmla="*/ 118 h 758"/>
                <a:gd name="T24" fmla="*/ 136 w 483"/>
                <a:gd name="T25" fmla="*/ 140 h 758"/>
                <a:gd name="T26" fmla="*/ 121 w 483"/>
                <a:gd name="T27" fmla="*/ 164 h 758"/>
                <a:gd name="T28" fmla="*/ 107 w 483"/>
                <a:gd name="T29" fmla="*/ 190 h 758"/>
                <a:gd name="T30" fmla="*/ 93 w 483"/>
                <a:gd name="T31" fmla="*/ 218 h 758"/>
                <a:gd name="T32" fmla="*/ 80 w 483"/>
                <a:gd name="T33" fmla="*/ 245 h 758"/>
                <a:gd name="T34" fmla="*/ 68 w 483"/>
                <a:gd name="T35" fmla="*/ 274 h 758"/>
                <a:gd name="T36" fmla="*/ 57 w 483"/>
                <a:gd name="T37" fmla="*/ 304 h 758"/>
                <a:gd name="T38" fmla="*/ 47 w 483"/>
                <a:gd name="T39" fmla="*/ 334 h 758"/>
                <a:gd name="T40" fmla="*/ 36 w 483"/>
                <a:gd name="T41" fmla="*/ 366 h 758"/>
                <a:gd name="T42" fmla="*/ 28 w 483"/>
                <a:gd name="T43" fmla="*/ 398 h 758"/>
                <a:gd name="T44" fmla="*/ 21 w 483"/>
                <a:gd name="T45" fmla="*/ 431 h 758"/>
                <a:gd name="T46" fmla="*/ 15 w 483"/>
                <a:gd name="T47" fmla="*/ 464 h 758"/>
                <a:gd name="T48" fmla="*/ 9 w 483"/>
                <a:gd name="T49" fmla="*/ 497 h 758"/>
                <a:gd name="T50" fmla="*/ 5 w 483"/>
                <a:gd name="T51" fmla="*/ 530 h 758"/>
                <a:gd name="T52" fmla="*/ 2 w 483"/>
                <a:gd name="T53" fmla="*/ 563 h 758"/>
                <a:gd name="T54" fmla="*/ 0 w 483"/>
                <a:gd name="T55" fmla="*/ 596 h 758"/>
                <a:gd name="T56" fmla="*/ 2 w 483"/>
                <a:gd name="T57" fmla="*/ 630 h 758"/>
                <a:gd name="T58" fmla="*/ 3 w 483"/>
                <a:gd name="T59" fmla="*/ 663 h 758"/>
                <a:gd name="T60" fmla="*/ 6 w 483"/>
                <a:gd name="T61" fmla="*/ 694 h 758"/>
                <a:gd name="T62" fmla="*/ 11 w 483"/>
                <a:gd name="T63" fmla="*/ 726 h 758"/>
                <a:gd name="T64" fmla="*/ 16 w 483"/>
                <a:gd name="T65" fmla="*/ 758 h 758"/>
                <a:gd name="T66" fmla="*/ 425 w 483"/>
                <a:gd name="T67" fmla="*/ 689 h 758"/>
                <a:gd name="T68" fmla="*/ 432 w 483"/>
                <a:gd name="T69" fmla="*/ 660 h 758"/>
                <a:gd name="T70" fmla="*/ 448 w 483"/>
                <a:gd name="T71" fmla="*/ 586 h 758"/>
                <a:gd name="T72" fmla="*/ 458 w 483"/>
                <a:gd name="T73" fmla="*/ 537 h 758"/>
                <a:gd name="T74" fmla="*/ 467 w 483"/>
                <a:gd name="T75" fmla="*/ 483 h 758"/>
                <a:gd name="T76" fmla="*/ 474 w 483"/>
                <a:gd name="T77" fmla="*/ 424 h 758"/>
                <a:gd name="T78" fmla="*/ 480 w 483"/>
                <a:gd name="T79" fmla="*/ 362 h 758"/>
                <a:gd name="T80" fmla="*/ 483 w 483"/>
                <a:gd name="T81" fmla="*/ 330 h 758"/>
                <a:gd name="T82" fmla="*/ 483 w 483"/>
                <a:gd name="T83" fmla="*/ 300 h 758"/>
                <a:gd name="T84" fmla="*/ 483 w 483"/>
                <a:gd name="T85" fmla="*/ 268 h 758"/>
                <a:gd name="T86" fmla="*/ 481 w 483"/>
                <a:gd name="T87" fmla="*/ 238 h 758"/>
                <a:gd name="T88" fmla="*/ 480 w 483"/>
                <a:gd name="T89" fmla="*/ 209 h 758"/>
                <a:gd name="T90" fmla="*/ 476 w 483"/>
                <a:gd name="T91" fmla="*/ 180 h 758"/>
                <a:gd name="T92" fmla="*/ 471 w 483"/>
                <a:gd name="T93" fmla="*/ 153 h 758"/>
                <a:gd name="T94" fmla="*/ 464 w 483"/>
                <a:gd name="T95" fmla="*/ 128 h 758"/>
                <a:gd name="T96" fmla="*/ 455 w 483"/>
                <a:gd name="T97" fmla="*/ 104 h 758"/>
                <a:gd name="T98" fmla="*/ 445 w 483"/>
                <a:gd name="T99" fmla="*/ 82 h 758"/>
                <a:gd name="T100" fmla="*/ 434 w 483"/>
                <a:gd name="T101" fmla="*/ 62 h 758"/>
                <a:gd name="T102" fmla="*/ 419 w 483"/>
                <a:gd name="T103" fmla="*/ 44 h 758"/>
                <a:gd name="T104" fmla="*/ 404 w 483"/>
                <a:gd name="T105" fmla="*/ 29 h 758"/>
                <a:gd name="T106" fmla="*/ 385 w 483"/>
                <a:gd name="T107" fmla="*/ 18 h 758"/>
                <a:gd name="T108" fmla="*/ 365 w 483"/>
                <a:gd name="T109" fmla="*/ 8 h 758"/>
                <a:gd name="T110" fmla="*/ 342 w 483"/>
                <a:gd name="T111" fmla="*/ 2 h 7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483" h="758">
                  <a:moveTo>
                    <a:pt x="342" y="2"/>
                  </a:moveTo>
                  <a:lnTo>
                    <a:pt x="323" y="0"/>
                  </a:lnTo>
                  <a:lnTo>
                    <a:pt x="306" y="2"/>
                  </a:lnTo>
                  <a:lnTo>
                    <a:pt x="288" y="5"/>
                  </a:lnTo>
                  <a:lnTo>
                    <a:pt x="270" y="12"/>
                  </a:lnTo>
                  <a:lnTo>
                    <a:pt x="252" y="20"/>
                  </a:lnTo>
                  <a:lnTo>
                    <a:pt x="235" y="32"/>
                  </a:lnTo>
                  <a:lnTo>
                    <a:pt x="218" y="45"/>
                  </a:lnTo>
                  <a:lnTo>
                    <a:pt x="201" y="61"/>
                  </a:lnTo>
                  <a:lnTo>
                    <a:pt x="183" y="78"/>
                  </a:lnTo>
                  <a:lnTo>
                    <a:pt x="167" y="97"/>
                  </a:lnTo>
                  <a:lnTo>
                    <a:pt x="152" y="118"/>
                  </a:lnTo>
                  <a:lnTo>
                    <a:pt x="136" y="140"/>
                  </a:lnTo>
                  <a:lnTo>
                    <a:pt x="121" y="164"/>
                  </a:lnTo>
                  <a:lnTo>
                    <a:pt x="107" y="190"/>
                  </a:lnTo>
                  <a:lnTo>
                    <a:pt x="93" y="218"/>
                  </a:lnTo>
                  <a:lnTo>
                    <a:pt x="80" y="245"/>
                  </a:lnTo>
                  <a:lnTo>
                    <a:pt x="68" y="274"/>
                  </a:lnTo>
                  <a:lnTo>
                    <a:pt x="57" y="304"/>
                  </a:lnTo>
                  <a:lnTo>
                    <a:pt x="47" y="334"/>
                  </a:lnTo>
                  <a:lnTo>
                    <a:pt x="36" y="366"/>
                  </a:lnTo>
                  <a:lnTo>
                    <a:pt x="28" y="398"/>
                  </a:lnTo>
                  <a:lnTo>
                    <a:pt x="21" y="431"/>
                  </a:lnTo>
                  <a:lnTo>
                    <a:pt x="15" y="464"/>
                  </a:lnTo>
                  <a:lnTo>
                    <a:pt x="9" y="497"/>
                  </a:lnTo>
                  <a:lnTo>
                    <a:pt x="5" y="530"/>
                  </a:lnTo>
                  <a:lnTo>
                    <a:pt x="2" y="563"/>
                  </a:lnTo>
                  <a:lnTo>
                    <a:pt x="0" y="596"/>
                  </a:lnTo>
                  <a:lnTo>
                    <a:pt x="2" y="630"/>
                  </a:lnTo>
                  <a:lnTo>
                    <a:pt x="3" y="663"/>
                  </a:lnTo>
                  <a:lnTo>
                    <a:pt x="6" y="694"/>
                  </a:lnTo>
                  <a:lnTo>
                    <a:pt x="11" y="726"/>
                  </a:lnTo>
                  <a:lnTo>
                    <a:pt x="16" y="758"/>
                  </a:lnTo>
                  <a:lnTo>
                    <a:pt x="425" y="689"/>
                  </a:lnTo>
                  <a:lnTo>
                    <a:pt x="432" y="660"/>
                  </a:lnTo>
                  <a:lnTo>
                    <a:pt x="448" y="586"/>
                  </a:lnTo>
                  <a:lnTo>
                    <a:pt x="458" y="537"/>
                  </a:lnTo>
                  <a:lnTo>
                    <a:pt x="467" y="483"/>
                  </a:lnTo>
                  <a:lnTo>
                    <a:pt x="474" y="424"/>
                  </a:lnTo>
                  <a:lnTo>
                    <a:pt x="480" y="362"/>
                  </a:lnTo>
                  <a:lnTo>
                    <a:pt x="483" y="330"/>
                  </a:lnTo>
                  <a:lnTo>
                    <a:pt x="483" y="300"/>
                  </a:lnTo>
                  <a:lnTo>
                    <a:pt x="483" y="268"/>
                  </a:lnTo>
                  <a:lnTo>
                    <a:pt x="481" y="238"/>
                  </a:lnTo>
                  <a:lnTo>
                    <a:pt x="480" y="209"/>
                  </a:lnTo>
                  <a:lnTo>
                    <a:pt x="476" y="180"/>
                  </a:lnTo>
                  <a:lnTo>
                    <a:pt x="471" y="153"/>
                  </a:lnTo>
                  <a:lnTo>
                    <a:pt x="464" y="128"/>
                  </a:lnTo>
                  <a:lnTo>
                    <a:pt x="455" y="104"/>
                  </a:lnTo>
                  <a:lnTo>
                    <a:pt x="445" y="82"/>
                  </a:lnTo>
                  <a:lnTo>
                    <a:pt x="434" y="62"/>
                  </a:lnTo>
                  <a:lnTo>
                    <a:pt x="419" y="44"/>
                  </a:lnTo>
                  <a:lnTo>
                    <a:pt x="404" y="29"/>
                  </a:lnTo>
                  <a:lnTo>
                    <a:pt x="385" y="18"/>
                  </a:lnTo>
                  <a:lnTo>
                    <a:pt x="365" y="8"/>
                  </a:lnTo>
                  <a:lnTo>
                    <a:pt x="342" y="2"/>
                  </a:lnTo>
                  <a:close/>
                </a:path>
              </a:pathLst>
            </a:custGeom>
            <a:solidFill>
              <a:srgbClr val="FF7D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</p:grpSp>
      <p:sp>
        <p:nvSpPr>
          <p:cNvPr id="108" name="TextBox 107"/>
          <p:cNvSpPr txBox="1"/>
          <p:nvPr/>
        </p:nvSpPr>
        <p:spPr>
          <a:xfrm>
            <a:off x="6762779" y="1646308"/>
            <a:ext cx="4705322" cy="1323439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sz="40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We’re protect you like a family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6762778" y="3307802"/>
            <a:ext cx="3468687" cy="1329965"/>
            <a:chOff x="6762778" y="3307802"/>
            <a:chExt cx="3468687" cy="1329965"/>
          </a:xfrm>
        </p:grpSpPr>
        <p:sp>
          <p:nvSpPr>
            <p:cNvPr id="109" name="Rectangle 108"/>
            <p:cNvSpPr/>
            <p:nvPr/>
          </p:nvSpPr>
          <p:spPr>
            <a:xfrm>
              <a:off x="6762779" y="3734378"/>
              <a:ext cx="3468686" cy="90338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30000"/>
                </a:lnSpc>
              </a:pPr>
              <a:r>
                <a:rPr lang="en-US" sz="1400" dirty="0">
                  <a:solidFill>
                    <a:schemeClr val="bg1">
                      <a:lumMod val="65000"/>
                    </a:schemeClr>
                  </a:solidFill>
                  <a:cs typeface="+mn-ea"/>
                  <a:sym typeface="+mn-lt"/>
                </a:rPr>
                <a:t>Click here to add content, content to match the title. Click here to add content, content to match the title. </a:t>
              </a:r>
              <a:endParaRPr lang="id-ID" sz="1400" dirty="0">
                <a:solidFill>
                  <a:schemeClr val="bg1">
                    <a:lumMod val="6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6762778" y="3307802"/>
              <a:ext cx="2921853" cy="40011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Your text goes here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6836231" y="4870508"/>
            <a:ext cx="1862850" cy="472095"/>
            <a:chOff x="6836231" y="4870508"/>
            <a:chExt cx="1862850" cy="472095"/>
          </a:xfrm>
        </p:grpSpPr>
        <p:sp>
          <p:nvSpPr>
            <p:cNvPr id="111" name="Rounded Rectangle 110"/>
            <p:cNvSpPr/>
            <p:nvPr/>
          </p:nvSpPr>
          <p:spPr>
            <a:xfrm rot="5400000">
              <a:off x="7531608" y="4175131"/>
              <a:ext cx="472095" cy="186285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2700000" scaled="0"/>
            </a:gradFill>
            <a:ln w="19050">
              <a:noFill/>
              <a:prstDash val="solid"/>
              <a:round/>
              <a:headEnd/>
              <a:tailEnd/>
            </a:ln>
            <a:effectLst>
              <a:outerShdw blurRad="546100" dist="215900" dir="5400000" sx="95000" sy="95000" algn="t" rotWithShape="0">
                <a:schemeClr val="accent1">
                  <a:alpha val="40000"/>
                </a:scheme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  <p:sp>
          <p:nvSpPr>
            <p:cNvPr id="112" name="Rectangle 111"/>
            <p:cNvSpPr/>
            <p:nvPr/>
          </p:nvSpPr>
          <p:spPr>
            <a:xfrm>
              <a:off x="6947491" y="4935033"/>
              <a:ext cx="1640328" cy="343043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id-ID" sz="1400" dirty="0">
                  <a:solidFill>
                    <a:schemeClr val="bg1"/>
                  </a:solidFill>
                  <a:cs typeface="+mn-ea"/>
                  <a:sym typeface="+mn-lt"/>
                </a:rPr>
                <a:t>brown fox jumps</a:t>
              </a:r>
            </a:p>
          </p:txBody>
        </p:sp>
      </p:grpSp>
      <p:pic>
        <p:nvPicPr>
          <p:cNvPr id="5" name="图片 4">
            <a:extLst>
              <a:ext uri="{FF2B5EF4-FFF2-40B4-BE49-F238E27FC236}">
                <a16:creationId xmlns:a16="http://schemas.microsoft.com/office/drawing/2014/main" id="{8D89913A-D07D-4E1D-A4D0-85856279AF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3369" y="-901396"/>
            <a:ext cx="714286" cy="50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075409"/>
      </p:ext>
    </p:extLst>
  </p:cSld>
  <p:clrMapOvr>
    <a:masterClrMapping/>
  </p:clrMapOvr>
  <p:transition spd="slow" advClick="0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4" decel="10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" grpId="0" animBg="1"/>
      <p:bldP spid="8" grpId="0" animBg="1"/>
      <p:bldP spid="10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1视频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www.freeppt7.com">
  <a:themeElements>
    <a:clrScheme name="自定义 67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FFC000"/>
      </a:accent1>
      <a:accent2>
        <a:srgbClr val="3C4C70"/>
      </a:accent2>
      <a:accent3>
        <a:srgbClr val="F7AD19"/>
      </a:accent3>
      <a:accent4>
        <a:srgbClr val="F6AF2E"/>
      </a:accent4>
      <a:accent5>
        <a:srgbClr val="3C4C70"/>
      </a:accent5>
      <a:accent6>
        <a:srgbClr val="F7AD19"/>
      </a:accent6>
      <a:hlink>
        <a:srgbClr val="5F5F5F"/>
      </a:hlink>
      <a:folHlink>
        <a:srgbClr val="919191"/>
      </a:folHlink>
    </a:clrScheme>
    <a:fontScheme name="pk1glhcs">
      <a:majorFont>
        <a:latin typeface="Arial" panose="020F0302020204030204"/>
        <a:ea typeface="微软雅黑"/>
        <a:cs typeface=""/>
      </a:majorFont>
      <a:minorFont>
        <a:latin typeface="Arial" panose="020F0502020204030204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ww.jpppt.com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130</TotalTime>
  <Words>1577</Words>
  <Application>Microsoft Office PowerPoint</Application>
  <PresentationFormat>宽屏</PresentationFormat>
  <Paragraphs>268</Paragraphs>
  <Slides>28</Slides>
  <Notes>28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28</vt:i4>
      </vt:variant>
    </vt:vector>
  </HeadingPairs>
  <TitlesOfParts>
    <vt:vector size="39" baseType="lpstr">
      <vt:lpstr>Nexa Bold</vt:lpstr>
      <vt:lpstr>等线</vt:lpstr>
      <vt:lpstr>微软雅黑</vt:lpstr>
      <vt:lpstr>Arial</vt:lpstr>
      <vt:lpstr>Calibri</vt:lpstr>
      <vt:lpstr>Montserrat</vt:lpstr>
      <vt:lpstr>Montserrat Light</vt:lpstr>
      <vt:lpstr>Montserrat Medium</vt:lpstr>
      <vt:lpstr>Segoe UI Light</vt:lpstr>
      <vt:lpstr>www.freeppt7.com</vt:lpstr>
      <vt:lpstr>www.jpppt.com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Manager>第一PPT</Manager>
  <Company>第一PPT，www.1ppt.com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白色金线</dc:title>
  <dc:creator>第一PPT</dc:creator>
  <cp:keywords>www.1ppt.com</cp:keywords>
  <dc:description>www.1ppt.com</dc:description>
  <cp:lastModifiedBy>之灵</cp:lastModifiedBy>
  <cp:revision>39</cp:revision>
  <dcterms:created xsi:type="dcterms:W3CDTF">2019-02-26T08:13:37Z</dcterms:created>
  <dcterms:modified xsi:type="dcterms:W3CDTF">2022-11-28T12:30:03Z</dcterms:modified>
</cp:coreProperties>
</file>